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9" r:id="rId2"/>
    <p:sldMasterId id="2147483701" r:id="rId3"/>
    <p:sldMasterId id="2147483725" r:id="rId4"/>
    <p:sldMasterId id="2147483737" r:id="rId5"/>
    <p:sldMasterId id="2147483884" r:id="rId6"/>
    <p:sldMasterId id="2147485140" r:id="rId7"/>
    <p:sldMasterId id="2147485286" r:id="rId8"/>
    <p:sldMasterId id="2147485300" r:id="rId9"/>
    <p:sldMasterId id="2147485315" r:id="rId10"/>
  </p:sldMasterIdLst>
  <p:notesMasterIdLst>
    <p:notesMasterId r:id="rId51"/>
  </p:notesMasterIdLst>
  <p:sldIdLst>
    <p:sldId id="331" r:id="rId11"/>
    <p:sldId id="392" r:id="rId12"/>
    <p:sldId id="260" r:id="rId13"/>
    <p:sldId id="380" r:id="rId14"/>
    <p:sldId id="290" r:id="rId15"/>
    <p:sldId id="294" r:id="rId16"/>
    <p:sldId id="295" r:id="rId17"/>
    <p:sldId id="296" r:id="rId18"/>
    <p:sldId id="375" r:id="rId19"/>
    <p:sldId id="376" r:id="rId20"/>
    <p:sldId id="299" r:id="rId21"/>
    <p:sldId id="378" r:id="rId22"/>
    <p:sldId id="300" r:id="rId23"/>
    <p:sldId id="379" r:id="rId24"/>
    <p:sldId id="389" r:id="rId25"/>
    <p:sldId id="301" r:id="rId26"/>
    <p:sldId id="302" r:id="rId27"/>
    <p:sldId id="303" r:id="rId28"/>
    <p:sldId id="305" r:id="rId29"/>
    <p:sldId id="306" r:id="rId30"/>
    <p:sldId id="307" r:id="rId31"/>
    <p:sldId id="308" r:id="rId32"/>
    <p:sldId id="309" r:id="rId33"/>
    <p:sldId id="310" r:id="rId34"/>
    <p:sldId id="311" r:id="rId35"/>
    <p:sldId id="361" r:id="rId36"/>
    <p:sldId id="391" r:id="rId37"/>
    <p:sldId id="388" r:id="rId38"/>
    <p:sldId id="382" r:id="rId39"/>
    <p:sldId id="383" r:id="rId40"/>
    <p:sldId id="384" r:id="rId41"/>
    <p:sldId id="390" r:id="rId42"/>
    <p:sldId id="312" r:id="rId43"/>
    <p:sldId id="313" r:id="rId44"/>
    <p:sldId id="314" r:id="rId45"/>
    <p:sldId id="315" r:id="rId46"/>
    <p:sldId id="372" r:id="rId47"/>
    <p:sldId id="316" r:id="rId48"/>
    <p:sldId id="373" r:id="rId49"/>
    <p:sldId id="256" r:id="rId50"/>
  </p:sldIdLst>
  <p:sldSz cx="9144000" cy="6858000" type="screen4x3"/>
  <p:notesSz cx="7010400" cy="9236075"/>
  <p:custDataLst>
    <p:tags r:id="rId52"/>
  </p:custDataLst>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2"/>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0033CC"/>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94660"/>
  </p:normalViewPr>
  <p:slideViewPr>
    <p:cSldViewPr>
      <p:cViewPr varScale="1">
        <p:scale>
          <a:sx n="99" d="100"/>
          <a:sy n="99" d="100"/>
        </p:scale>
        <p:origin x="104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630D-7DE4-40F4-890B-35A396945BB8}"/>
              </a:ext>
            </a:extLst>
          </p:cNvPr>
          <p:cNvSpPr>
            <a:spLocks noGrp="1"/>
          </p:cNvSpPr>
          <p:nvPr>
            <p:ph type="hdr" sz="quarter"/>
          </p:nvPr>
        </p:nvSpPr>
        <p:spPr>
          <a:xfrm>
            <a:off x="0" y="0"/>
            <a:ext cx="3038475" cy="461963"/>
          </a:xfrm>
          <a:prstGeom prst="rect">
            <a:avLst/>
          </a:prstGeom>
        </p:spPr>
        <p:txBody>
          <a:bodyPr vert="horz" lIns="92830" tIns="46415" rIns="92830" bIns="46415" rtlCol="0"/>
          <a:lstStyle>
            <a:lvl1pPr algn="l">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10B7868-D539-4F2C-B5B0-20096AC87CA2}"/>
              </a:ext>
            </a:extLst>
          </p:cNvPr>
          <p:cNvSpPr>
            <a:spLocks noGrp="1"/>
          </p:cNvSpPr>
          <p:nvPr>
            <p:ph type="dt" idx="1"/>
          </p:nvPr>
        </p:nvSpPr>
        <p:spPr>
          <a:xfrm>
            <a:off x="3970338" y="0"/>
            <a:ext cx="3038475" cy="461963"/>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pPr>
              <a:defRPr/>
            </a:pPr>
            <a:fld id="{D351F726-DF8A-48D6-AB23-D284F0064AAD}" type="datetime1">
              <a:rPr lang="en-US"/>
              <a:pPr>
                <a:defRPr/>
              </a:pPr>
              <a:t>9/5/2021</a:t>
            </a:fld>
            <a:endParaRPr lang="en-US"/>
          </a:p>
        </p:txBody>
      </p:sp>
      <p:sp>
        <p:nvSpPr>
          <p:cNvPr id="4" name="Slide Image Placeholder 3">
            <a:extLst>
              <a:ext uri="{FF2B5EF4-FFF2-40B4-BE49-F238E27FC236}">
                <a16:creationId xmlns:a16="http://schemas.microsoft.com/office/drawing/2014/main" id="{B584658B-1370-4A95-82BC-78C2E7DB3ACD}"/>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a16="http://schemas.microsoft.com/office/drawing/2014/main" id="{5345835F-0F68-45E5-9C72-CF8ADE90D9C2}"/>
              </a:ext>
            </a:extLst>
          </p:cNvPr>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0ABB36-EC62-4430-BBC1-E2E6F47E4010}"/>
              </a:ext>
            </a:extLst>
          </p:cNvPr>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8BFB6EE-F8D1-4158-A90B-0AB5AB4BC548}"/>
              </a:ext>
            </a:extLst>
          </p:cNvPr>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pPr>
              <a:defRPr/>
            </a:pPr>
            <a:fld id="{A36D9C67-3DA9-4595-8C12-03DB8DCAA7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9: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48" name="Google Shape;448;p39: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1E77046-E15C-472C-8713-302135796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B7F9089-AB67-4D57-BC5A-87364D668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Repositioned these equations for better spacing.</a:t>
            </a:r>
          </a:p>
        </p:txBody>
      </p:sp>
      <p:sp>
        <p:nvSpPr>
          <p:cNvPr id="46084" name="Slide Number Placeholder 3">
            <a:extLst>
              <a:ext uri="{FF2B5EF4-FFF2-40B4-BE49-F238E27FC236}">
                <a16:creationId xmlns:a16="http://schemas.microsoft.com/office/drawing/2014/main" id="{58A5D821-20A1-480D-8017-CD52E6B0B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9994A0-4CCB-445E-8811-882022CE7FD3}" type="slidenum">
              <a:rPr kumimoji="0" lang="en-US" altLang="en-US" sz="1200" b="0" i="0" u="none" strike="noStrike" kern="1200" cap="none" spc="0" normalizeH="0" baseline="0" noProof="0" smtClean="0">
                <a:ln>
                  <a:noFill/>
                </a:ln>
                <a:solidFill>
                  <a:srgbClr val="1F497D"/>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1F497D"/>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DDECB44-1879-463A-B7ED-64F2B43A5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A41D98BD-2A04-4304-9599-B65418958C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Title changed to include Lorentz Transformation</a:t>
            </a:r>
          </a:p>
          <a:p>
            <a:pPr eaLnBrk="1" hangingPunct="1">
              <a:spcBef>
                <a:spcPct val="0"/>
              </a:spcBef>
            </a:pPr>
            <a:r>
              <a:rPr lang="en-US" altLang="en-US"/>
              <a:t>Changes </a:t>
            </a:r>
            <a:r>
              <a:rPr lang="ja-JP" altLang="en-US"/>
              <a:t>“</a:t>
            </a:r>
            <a:r>
              <a:rPr lang="en-US" altLang="ja-JP"/>
              <a:t>system</a:t>
            </a:r>
            <a:r>
              <a:rPr lang="ja-JP" altLang="en-US"/>
              <a:t>”</a:t>
            </a:r>
            <a:r>
              <a:rPr lang="en-US" altLang="ja-JP"/>
              <a:t> in second bullet to </a:t>
            </a:r>
            <a:r>
              <a:rPr lang="ja-JP" altLang="en-US"/>
              <a:t>“</a:t>
            </a:r>
            <a:r>
              <a:rPr lang="en-US" altLang="ja-JP"/>
              <a:t>systems</a:t>
            </a:r>
            <a:r>
              <a:rPr lang="ja-JP" altLang="en-US"/>
              <a:t>”</a:t>
            </a:r>
            <a:r>
              <a:rPr lang="en-US" altLang="ja-JP"/>
              <a:t>; and,  bolded and ital. </a:t>
            </a:r>
            <a:r>
              <a:rPr lang="ja-JP" altLang="en-US"/>
              <a:t>“</a:t>
            </a:r>
            <a:r>
              <a:rPr lang="en-US" altLang="ja-JP"/>
              <a:t>coincident</a:t>
            </a:r>
            <a:r>
              <a:rPr lang="ja-JP" altLang="en-US"/>
              <a:t>”</a:t>
            </a:r>
            <a:endParaRPr lang="en-US" altLang="ja-JP"/>
          </a:p>
          <a:p>
            <a:pPr eaLnBrk="1" hangingPunct="1">
              <a:spcBef>
                <a:spcPct val="0"/>
              </a:spcBef>
            </a:pPr>
            <a:r>
              <a:rPr lang="en-US" altLang="en-US"/>
              <a:t>Moved K and K</a:t>
            </a:r>
            <a:r>
              <a:rPr lang="ja-JP" altLang="en-US"/>
              <a:t>’</a:t>
            </a:r>
            <a:r>
              <a:rPr lang="en-US" altLang="ja-JP"/>
              <a:t> together  noting it as K,K</a:t>
            </a:r>
            <a:r>
              <a:rPr lang="ja-JP" altLang="en-US"/>
              <a:t>’</a:t>
            </a:r>
            <a:endParaRPr lang="en-US" altLang="en-US"/>
          </a:p>
        </p:txBody>
      </p:sp>
      <p:sp>
        <p:nvSpPr>
          <p:cNvPr id="66564" name="Slide Number Placeholder 3">
            <a:extLst>
              <a:ext uri="{FF2B5EF4-FFF2-40B4-BE49-F238E27FC236}">
                <a16:creationId xmlns:a16="http://schemas.microsoft.com/office/drawing/2014/main" id="{782580CF-BECE-429B-8252-71E6754067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957753D2-3A45-4B83-B903-C0EA26635680}" type="slidenum">
              <a:rPr lang="en-US" altLang="en-US" sz="1200" smtClean="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56C6777-7A5B-4DAA-9EAF-496072D00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BCB72E3-1682-4FDD-94A4-64D3F8CD56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C847106C-979F-44AA-8873-27EDDBF11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1DE0E09C-49F7-4051-9302-17F40FFC587E}" type="slidenum">
              <a:rPr lang="en-US" altLang="en-US" sz="1200" smtClean="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EFAE29D-A760-4D72-8C46-DA653A5F39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DC965F5-1D25-4DCA-B4F5-7939CC953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787764EE-1D04-4478-9BAA-3461BA267E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8F554CC7-2B88-49B3-98CB-91CDF921920C}" type="slidenum">
              <a:rPr lang="en-US" altLang="en-US" sz="1200" smtClean="0"/>
              <a:pPr/>
              <a:t>13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8949D4E-CECE-4AC6-AB34-4788151F5D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311A429-60E3-436D-B884-D8F2802C9A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BD8EABA7-D29F-4A70-913E-DA6D1DABB7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BC6710F1-C572-4D63-B706-D8EDF66EF48D}" type="slidenum">
              <a:rPr lang="en-US" altLang="en-US" sz="1200" smtClean="0"/>
              <a:pPr/>
              <a:t>17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F7139B2-A051-4F6B-B377-DD7C98709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2D5009CA-0290-445E-A30E-25E2E9D936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Added </a:t>
            </a:r>
            <a:r>
              <a:rPr lang="ja-JP" altLang="en-US"/>
              <a:t>“</a:t>
            </a:r>
            <a:r>
              <a:rPr lang="en-US" altLang="ja-JP"/>
              <a:t>their own system</a:t>
            </a:r>
            <a:r>
              <a:rPr lang="ja-JP" altLang="en-US"/>
              <a:t>”</a:t>
            </a:r>
            <a:r>
              <a:rPr lang="en-US" altLang="ja-JP"/>
              <a:t>; changed measure to measures</a:t>
            </a:r>
            <a:endParaRPr lang="en-US" altLang="en-US"/>
          </a:p>
        </p:txBody>
      </p:sp>
      <p:sp>
        <p:nvSpPr>
          <p:cNvPr id="88068" name="Slide Number Placeholder 3">
            <a:extLst>
              <a:ext uri="{FF2B5EF4-FFF2-40B4-BE49-F238E27FC236}">
                <a16:creationId xmlns:a16="http://schemas.microsoft.com/office/drawing/2014/main" id="{58964A05-BC5F-48FA-93E6-30DDBD84AC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A7617D63-1A69-428E-BAB4-DA4B055A2CD9}" type="slidenum">
              <a:rPr lang="en-US" altLang="en-US" sz="1200" smtClean="0"/>
              <a:pPr/>
              <a:t>22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3868015-677E-40EF-A2C3-598F87C38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168AEDE-B1A6-473A-8900-6DF26220A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Figure 2.11 (a) Mary, in system K´, ﬂashes a light down her </a:t>
            </a:r>
            <a:r>
              <a:rPr lang="en-US" altLang="en-US" i="1"/>
              <a:t>x</a:t>
            </a:r>
            <a:r>
              <a:rPr lang="en-US" altLang="en-US"/>
              <a:t>´ axis along a stick at rest in her system of length </a:t>
            </a:r>
            <a:r>
              <a:rPr lang="en-US" altLang="en-US" i="1"/>
              <a:t>L</a:t>
            </a:r>
            <a:r>
              <a:rPr lang="en-US" altLang="en-US" baseline="-25000"/>
              <a:t>0</a:t>
            </a:r>
            <a:r>
              <a:rPr lang="en-US" altLang="en-US"/>
              <a:t>, which is the proper length. The time interval for the light to travel down the stick and back is 2</a:t>
            </a:r>
            <a:r>
              <a:rPr lang="en-US" altLang="en-US" i="1"/>
              <a:t>L</a:t>
            </a:r>
            <a:r>
              <a:rPr lang="en-US" altLang="en-US" baseline="-25000"/>
              <a:t>0</a:t>
            </a:r>
            <a:r>
              <a:rPr lang="en-US" altLang="en-US"/>
              <a:t>/</a:t>
            </a:r>
            <a:r>
              <a:rPr lang="en-US" altLang="en-US" i="1"/>
              <a:t>c</a:t>
            </a:r>
            <a:r>
              <a:rPr lang="en-US" altLang="en-US"/>
              <a:t>. (b) Frank, in system K, sees the stick moving, and the mirror has moved a distance </a:t>
            </a:r>
            <a:r>
              <a:rPr lang="en-US" altLang="en-US" i="1"/>
              <a:t>vt</a:t>
            </a:r>
            <a:r>
              <a:rPr lang="en-US" altLang="en-US" baseline="-25000"/>
              <a:t>1</a:t>
            </a:r>
            <a:r>
              <a:rPr lang="en-US" altLang="en-US"/>
              <a:t> by the time the light is reﬂected. By the time the light returns to the beginning of the stick, the stick has moved a total distance of </a:t>
            </a:r>
            <a:r>
              <a:rPr lang="en-US" altLang="en-US" i="1"/>
              <a:t>vt</a:t>
            </a:r>
            <a:r>
              <a:rPr lang="en-US" altLang="en-US" baseline="-25000"/>
              <a:t>2</a:t>
            </a:r>
            <a:r>
              <a:rPr lang="en-US" altLang="en-US"/>
              <a:t>. The times can be compared to show that the moving stick has been length contracted by</a:t>
            </a:r>
            <a:r>
              <a:rPr lang="en-US" altLang="en-US" i="1"/>
              <a:t> L</a:t>
            </a:r>
            <a:r>
              <a:rPr lang="en-US" altLang="en-US"/>
              <a:t>= </a:t>
            </a:r>
            <a:r>
              <a:rPr lang="en-US" altLang="en-US" i="1"/>
              <a:t>L</a:t>
            </a:r>
            <a:r>
              <a:rPr lang="en-US" altLang="en-US" baseline="-25000"/>
              <a:t>0</a:t>
            </a:r>
            <a:r>
              <a:rPr lang="en-US" altLang="en-US"/>
              <a:t> √1– </a:t>
            </a:r>
            <a:r>
              <a:rPr lang="en-US" altLang="en-US" i="1"/>
              <a:t>v</a:t>
            </a:r>
            <a:r>
              <a:rPr lang="en-US" altLang="en-US" baseline="30000"/>
              <a:t>2 </a:t>
            </a:r>
            <a:r>
              <a:rPr lang="en-US" altLang="en-US"/>
              <a:t>⁄ </a:t>
            </a:r>
            <a:r>
              <a:rPr lang="en-US" altLang="en-US" i="1"/>
              <a:t>c</a:t>
            </a:r>
            <a:r>
              <a:rPr lang="en-US" altLang="en-US" baseline="30000"/>
              <a:t>2</a:t>
            </a:r>
            <a:r>
              <a:rPr lang="en-US" altLang="en-US"/>
              <a:t>. </a:t>
            </a:r>
          </a:p>
          <a:p>
            <a:pPr eaLnBrk="1" hangingPunct="1"/>
            <a:endParaRPr lang="en-US" altLang="en-US"/>
          </a:p>
        </p:txBody>
      </p:sp>
      <p:sp>
        <p:nvSpPr>
          <p:cNvPr id="93188" name="Slide Number Placeholder 3">
            <a:extLst>
              <a:ext uri="{FF2B5EF4-FFF2-40B4-BE49-F238E27FC236}">
                <a16:creationId xmlns:a16="http://schemas.microsoft.com/office/drawing/2014/main" id="{1E2068C5-91E3-4E91-98E9-6491DF35A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fld id="{8D1BC4B9-A3B5-41A9-8BA2-DFE433699365}" type="slidenum">
              <a:rPr lang="en-US" altLang="en-US" sz="1200" smtClean="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EE490DA-74CF-4EFF-BCBE-45DE617A7C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569137-892F-47E3-A16F-B6532DD5B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BEFDDF-042F-4F9B-9D3E-7D943E760457}"/>
              </a:ext>
            </a:extLst>
          </p:cNvPr>
          <p:cNvSpPr>
            <a:spLocks noGrp="1" noChangeArrowheads="1"/>
          </p:cNvSpPr>
          <p:nvPr>
            <p:ph type="sldNum" sz="quarter" idx="12"/>
          </p:nvPr>
        </p:nvSpPr>
        <p:spPr>
          <a:ln/>
        </p:spPr>
        <p:txBody>
          <a:bodyPr/>
          <a:lstStyle>
            <a:lvl1pPr>
              <a:defRPr/>
            </a:lvl1pPr>
          </a:lstStyle>
          <a:p>
            <a:pPr>
              <a:defRPr/>
            </a:pPr>
            <a:fld id="{DC2C6694-EDA2-4627-870C-6E170F5D6277}" type="slidenum">
              <a:rPr lang="en-US" altLang="en-US"/>
              <a:pPr>
                <a:defRPr/>
              </a:pPr>
              <a:t>‹#›</a:t>
            </a:fld>
            <a:endParaRPr lang="en-US" altLang="en-US"/>
          </a:p>
        </p:txBody>
      </p:sp>
    </p:spTree>
    <p:extLst>
      <p:ext uri="{BB962C8B-B14F-4D97-AF65-F5344CB8AC3E}">
        <p14:creationId xmlns:p14="http://schemas.microsoft.com/office/powerpoint/2010/main" val="33322344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D55E8F-B289-46B5-9F0E-ABA680DD13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F6757E-8B33-44C4-AE8A-AE620E3505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9A3F92-5976-4FBE-BC62-F4B1AE6BF2A7}"/>
              </a:ext>
            </a:extLst>
          </p:cNvPr>
          <p:cNvSpPr>
            <a:spLocks noGrp="1" noChangeArrowheads="1"/>
          </p:cNvSpPr>
          <p:nvPr>
            <p:ph type="sldNum" sz="quarter" idx="12"/>
          </p:nvPr>
        </p:nvSpPr>
        <p:spPr>
          <a:ln/>
        </p:spPr>
        <p:txBody>
          <a:bodyPr/>
          <a:lstStyle>
            <a:lvl1pPr>
              <a:defRPr/>
            </a:lvl1pPr>
          </a:lstStyle>
          <a:p>
            <a:pPr>
              <a:defRPr/>
            </a:pPr>
            <a:fld id="{88404C67-8F50-4BB3-8DA4-3C7A1AEA7687}" type="slidenum">
              <a:rPr lang="en-US" altLang="en-US"/>
              <a:pPr>
                <a:defRPr/>
              </a:pPr>
              <a:t>‹#›</a:t>
            </a:fld>
            <a:endParaRPr lang="en-US" altLang="en-US"/>
          </a:p>
        </p:txBody>
      </p:sp>
    </p:spTree>
    <p:extLst>
      <p:ext uri="{BB962C8B-B14F-4D97-AF65-F5344CB8AC3E}">
        <p14:creationId xmlns:p14="http://schemas.microsoft.com/office/powerpoint/2010/main" val="163511030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CF2A6A-B5C8-4A0F-B230-0B05201837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2BF110-8033-4B6F-BA57-2CC8DB4F2D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96037E-89E0-47DD-A9CF-75BF0DE80CF4}"/>
              </a:ext>
            </a:extLst>
          </p:cNvPr>
          <p:cNvSpPr>
            <a:spLocks noGrp="1" noChangeArrowheads="1"/>
          </p:cNvSpPr>
          <p:nvPr>
            <p:ph type="sldNum" sz="quarter" idx="12"/>
          </p:nvPr>
        </p:nvSpPr>
        <p:spPr>
          <a:ln/>
        </p:spPr>
        <p:txBody>
          <a:bodyPr/>
          <a:lstStyle>
            <a:lvl1pPr>
              <a:defRPr/>
            </a:lvl1pPr>
          </a:lstStyle>
          <a:p>
            <a:pPr>
              <a:defRPr/>
            </a:pPr>
            <a:fld id="{E0396E3B-EB19-4DF5-85D9-B34FE218DE37}" type="slidenum">
              <a:rPr lang="en-US" altLang="en-US"/>
              <a:pPr>
                <a:defRPr/>
              </a:pPr>
              <a:t>‹#›</a:t>
            </a:fld>
            <a:endParaRPr lang="en-US" altLang="en-US"/>
          </a:p>
        </p:txBody>
      </p:sp>
    </p:spTree>
    <p:extLst>
      <p:ext uri="{BB962C8B-B14F-4D97-AF65-F5344CB8AC3E}">
        <p14:creationId xmlns:p14="http://schemas.microsoft.com/office/powerpoint/2010/main" val="259814962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1B7804-BF9E-4D2E-82A8-4D568E42D2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F3D680-5348-49E7-8E19-61E354AED2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0154C5-F545-48F1-9ADD-0474DCF88D80}"/>
              </a:ext>
            </a:extLst>
          </p:cNvPr>
          <p:cNvSpPr>
            <a:spLocks noGrp="1" noChangeArrowheads="1"/>
          </p:cNvSpPr>
          <p:nvPr>
            <p:ph type="sldNum" sz="quarter" idx="12"/>
          </p:nvPr>
        </p:nvSpPr>
        <p:spPr>
          <a:ln/>
        </p:spPr>
        <p:txBody>
          <a:bodyPr/>
          <a:lstStyle>
            <a:lvl1pPr>
              <a:defRPr/>
            </a:lvl1pPr>
          </a:lstStyle>
          <a:p>
            <a:pPr>
              <a:defRPr/>
            </a:pPr>
            <a:fld id="{891D98CC-CDB3-4DBB-AE76-5A34EE522E65}" type="slidenum">
              <a:rPr lang="en-US" altLang="en-US"/>
              <a:pPr>
                <a:defRPr/>
              </a:pPr>
              <a:t>‹#›</a:t>
            </a:fld>
            <a:endParaRPr lang="en-US" altLang="en-US"/>
          </a:p>
        </p:txBody>
      </p:sp>
    </p:spTree>
    <p:extLst>
      <p:ext uri="{BB962C8B-B14F-4D97-AF65-F5344CB8AC3E}">
        <p14:creationId xmlns:p14="http://schemas.microsoft.com/office/powerpoint/2010/main" val="299398137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330A9A-B239-4F8E-ACC8-EEACFA1732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B9DBD9-A436-4B88-B5B0-F4F4F4964C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C7D154-5703-4667-94EB-DF2CDB0D7F66}"/>
              </a:ext>
            </a:extLst>
          </p:cNvPr>
          <p:cNvSpPr>
            <a:spLocks noGrp="1" noChangeArrowheads="1"/>
          </p:cNvSpPr>
          <p:nvPr>
            <p:ph type="sldNum" sz="quarter" idx="12"/>
          </p:nvPr>
        </p:nvSpPr>
        <p:spPr>
          <a:ln/>
        </p:spPr>
        <p:txBody>
          <a:bodyPr/>
          <a:lstStyle>
            <a:lvl1pPr>
              <a:defRPr/>
            </a:lvl1pPr>
          </a:lstStyle>
          <a:p>
            <a:pPr>
              <a:defRPr/>
            </a:pPr>
            <a:fld id="{0A2B2FE8-4A44-4770-9781-03B068A10C55}" type="slidenum">
              <a:rPr lang="en-US" altLang="en-US"/>
              <a:pPr>
                <a:defRPr/>
              </a:pPr>
              <a:t>‹#›</a:t>
            </a:fld>
            <a:endParaRPr lang="en-US" altLang="en-US"/>
          </a:p>
        </p:txBody>
      </p:sp>
    </p:spTree>
    <p:extLst>
      <p:ext uri="{BB962C8B-B14F-4D97-AF65-F5344CB8AC3E}">
        <p14:creationId xmlns:p14="http://schemas.microsoft.com/office/powerpoint/2010/main" val="396322985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EC94CA-1BCC-4290-904C-01FFA5AD3B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C3B2EF-3185-4BC1-91A9-426A009F8B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406234-CC73-4860-B67B-08BA2F460FB7}"/>
              </a:ext>
            </a:extLst>
          </p:cNvPr>
          <p:cNvSpPr>
            <a:spLocks noGrp="1" noChangeArrowheads="1"/>
          </p:cNvSpPr>
          <p:nvPr>
            <p:ph type="sldNum" sz="quarter" idx="12"/>
          </p:nvPr>
        </p:nvSpPr>
        <p:spPr>
          <a:ln/>
        </p:spPr>
        <p:txBody>
          <a:bodyPr/>
          <a:lstStyle>
            <a:lvl1pPr>
              <a:defRPr/>
            </a:lvl1pPr>
          </a:lstStyle>
          <a:p>
            <a:pPr>
              <a:defRPr/>
            </a:pPr>
            <a:fld id="{8E910314-EBC0-4A05-AD7D-738C6BFF2C03}" type="slidenum">
              <a:rPr lang="en-US" altLang="en-US"/>
              <a:pPr>
                <a:defRPr/>
              </a:pPr>
              <a:t>‹#›</a:t>
            </a:fld>
            <a:endParaRPr lang="en-US" altLang="en-US"/>
          </a:p>
        </p:txBody>
      </p:sp>
    </p:spTree>
    <p:extLst>
      <p:ext uri="{BB962C8B-B14F-4D97-AF65-F5344CB8AC3E}">
        <p14:creationId xmlns:p14="http://schemas.microsoft.com/office/powerpoint/2010/main" val="4657364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542F1A-5224-471E-8BC6-89520F0677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BAC28D-8899-49DF-8D4B-DC77BBE7A1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80AB31-E965-4778-9300-957E898D4E16}"/>
              </a:ext>
            </a:extLst>
          </p:cNvPr>
          <p:cNvSpPr>
            <a:spLocks noGrp="1" noChangeArrowheads="1"/>
          </p:cNvSpPr>
          <p:nvPr>
            <p:ph type="sldNum" sz="quarter" idx="12"/>
          </p:nvPr>
        </p:nvSpPr>
        <p:spPr>
          <a:ln/>
        </p:spPr>
        <p:txBody>
          <a:bodyPr/>
          <a:lstStyle>
            <a:lvl1pPr>
              <a:defRPr/>
            </a:lvl1pPr>
          </a:lstStyle>
          <a:p>
            <a:pPr>
              <a:defRPr/>
            </a:pPr>
            <a:fld id="{BA4A8852-4502-4D69-917F-F5B3760D7501}" type="slidenum">
              <a:rPr lang="en-US" altLang="en-US"/>
              <a:pPr>
                <a:defRPr/>
              </a:pPr>
              <a:t>‹#›</a:t>
            </a:fld>
            <a:endParaRPr lang="en-US" altLang="en-US"/>
          </a:p>
        </p:txBody>
      </p:sp>
    </p:spTree>
    <p:extLst>
      <p:ext uri="{BB962C8B-B14F-4D97-AF65-F5344CB8AC3E}">
        <p14:creationId xmlns:p14="http://schemas.microsoft.com/office/powerpoint/2010/main" val="278272877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A8C4A72-0ADF-4C4A-860E-344055D2B18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107379B-A497-46EC-975F-AEEEF6F44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D1F923D-BBBA-4992-89CA-D19A4516D867}"/>
              </a:ext>
            </a:extLst>
          </p:cNvPr>
          <p:cNvSpPr>
            <a:spLocks noGrp="1" noChangeArrowheads="1"/>
          </p:cNvSpPr>
          <p:nvPr>
            <p:ph type="sldNum" sz="quarter" idx="12"/>
          </p:nvPr>
        </p:nvSpPr>
        <p:spPr>
          <a:ln/>
        </p:spPr>
        <p:txBody>
          <a:bodyPr/>
          <a:lstStyle>
            <a:lvl1pPr>
              <a:defRPr/>
            </a:lvl1pPr>
          </a:lstStyle>
          <a:p>
            <a:pPr>
              <a:defRPr/>
            </a:pPr>
            <a:fld id="{8B1DC8CA-FC38-40F7-AD11-20F0CF0978CB}" type="slidenum">
              <a:rPr lang="en-US" altLang="en-US"/>
              <a:pPr>
                <a:defRPr/>
              </a:pPr>
              <a:t>‹#›</a:t>
            </a:fld>
            <a:endParaRPr lang="en-US" altLang="en-US"/>
          </a:p>
        </p:txBody>
      </p:sp>
    </p:spTree>
    <p:extLst>
      <p:ext uri="{BB962C8B-B14F-4D97-AF65-F5344CB8AC3E}">
        <p14:creationId xmlns:p14="http://schemas.microsoft.com/office/powerpoint/2010/main" val="342909429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EBF5483E-055F-4607-B6DA-1BAA28E88330}"/>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9B03681-F3D2-47CA-824C-06DB18BE8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F2C63CC-57E4-4611-BCA8-B681202CE97E}"/>
              </a:ext>
            </a:extLst>
          </p:cNvPr>
          <p:cNvSpPr>
            <a:spLocks noGrp="1" noChangeArrowheads="1"/>
          </p:cNvSpPr>
          <p:nvPr>
            <p:ph type="sldNum" sz="quarter" idx="12"/>
          </p:nvPr>
        </p:nvSpPr>
        <p:spPr>
          <a:ln/>
        </p:spPr>
        <p:txBody>
          <a:bodyPr/>
          <a:lstStyle>
            <a:lvl1pPr>
              <a:defRPr/>
            </a:lvl1pPr>
          </a:lstStyle>
          <a:p>
            <a:pPr>
              <a:defRPr/>
            </a:pPr>
            <a:fld id="{FAD0F92B-B4C4-474A-9E83-BA3925F9021B}" type="slidenum">
              <a:rPr lang="en-US" altLang="en-US"/>
              <a:pPr>
                <a:defRPr/>
              </a:pPr>
              <a:t>‹#›</a:t>
            </a:fld>
            <a:endParaRPr lang="en-US" altLang="en-US"/>
          </a:p>
        </p:txBody>
      </p:sp>
    </p:spTree>
    <p:extLst>
      <p:ext uri="{BB962C8B-B14F-4D97-AF65-F5344CB8AC3E}">
        <p14:creationId xmlns:p14="http://schemas.microsoft.com/office/powerpoint/2010/main" val="64834165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DE2F-6AD6-4709-80E1-0E890BBAF7B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09FF3-BEBA-4504-B499-7331861D16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374AEE-A968-442C-AE02-862A0F5D2A9E}"/>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5F8D1828-747D-49D0-967A-118B8C20DAAE}"/>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A7555CDB-A860-4060-8442-ABBF0C836156}"/>
              </a:ext>
            </a:extLst>
          </p:cNvPr>
          <p:cNvSpPr>
            <a:spLocks noGrp="1"/>
          </p:cNvSpPr>
          <p:nvPr>
            <p:ph type="sldNum" sz="quarter" idx="12"/>
          </p:nvPr>
        </p:nvSpPr>
        <p:spPr/>
        <p:txBody>
          <a:bodyPr/>
          <a:lstStyle>
            <a:lvl1pPr>
              <a:defRPr/>
            </a:lvl1pPr>
          </a:lstStyle>
          <a:p>
            <a:fld id="{46F0DDEE-7937-4C08-BB5F-281A2A495D9C}" type="slidenum">
              <a:rPr lang="en-US" altLang="zh-TW"/>
              <a:pPr/>
              <a:t>‹#›</a:t>
            </a:fld>
            <a:endParaRPr lang="en-US" altLang="zh-TW"/>
          </a:p>
        </p:txBody>
      </p:sp>
    </p:spTree>
    <p:extLst>
      <p:ext uri="{BB962C8B-B14F-4D97-AF65-F5344CB8AC3E}">
        <p14:creationId xmlns:p14="http://schemas.microsoft.com/office/powerpoint/2010/main" val="26527070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15A1-C8EB-4AE1-97EB-9160E4AE6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317E-38E6-4301-9A8C-CB729F8624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5C8F8-ACC8-4A9A-8BDB-EB80B5AA49F0}"/>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96D409B9-051B-4E6D-9CB4-4009BF919665}"/>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BC8291C0-CE9B-47B6-BF16-9F1FE5A9779E}"/>
              </a:ext>
            </a:extLst>
          </p:cNvPr>
          <p:cNvSpPr>
            <a:spLocks noGrp="1"/>
          </p:cNvSpPr>
          <p:nvPr>
            <p:ph type="sldNum" sz="quarter" idx="12"/>
          </p:nvPr>
        </p:nvSpPr>
        <p:spPr/>
        <p:txBody>
          <a:bodyPr/>
          <a:lstStyle>
            <a:lvl1pPr>
              <a:defRPr/>
            </a:lvl1pPr>
          </a:lstStyle>
          <a:p>
            <a:fld id="{1C6C2290-F34D-455B-88B8-F75D6C71B3DB}" type="slidenum">
              <a:rPr lang="en-US" altLang="zh-TW"/>
              <a:pPr/>
              <a:t>‹#›</a:t>
            </a:fld>
            <a:endParaRPr lang="en-US" altLang="zh-TW"/>
          </a:p>
        </p:txBody>
      </p:sp>
    </p:spTree>
    <p:extLst>
      <p:ext uri="{BB962C8B-B14F-4D97-AF65-F5344CB8AC3E}">
        <p14:creationId xmlns:p14="http://schemas.microsoft.com/office/powerpoint/2010/main" val="31178830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4D51-B626-4C18-ABCA-983CDDB8F62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F0ADD-7832-4417-83F0-8D048FBD958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D6C9E0B-9541-4DDE-87EC-F86621E91D8B}"/>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17C720BA-5716-4422-ACB5-FFDF12839471}"/>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5D332A6B-61A0-4F68-80C0-82F72B343339}"/>
              </a:ext>
            </a:extLst>
          </p:cNvPr>
          <p:cNvSpPr>
            <a:spLocks noGrp="1"/>
          </p:cNvSpPr>
          <p:nvPr>
            <p:ph type="sldNum" sz="quarter" idx="12"/>
          </p:nvPr>
        </p:nvSpPr>
        <p:spPr/>
        <p:txBody>
          <a:bodyPr/>
          <a:lstStyle>
            <a:lvl1pPr>
              <a:defRPr/>
            </a:lvl1pPr>
          </a:lstStyle>
          <a:p>
            <a:fld id="{41D18EC1-18E5-438A-986D-E4F7330C9ACE}" type="slidenum">
              <a:rPr lang="en-US" altLang="zh-TW"/>
              <a:pPr/>
              <a:t>‹#›</a:t>
            </a:fld>
            <a:endParaRPr lang="en-US" altLang="zh-TW"/>
          </a:p>
        </p:txBody>
      </p:sp>
    </p:spTree>
    <p:extLst>
      <p:ext uri="{BB962C8B-B14F-4D97-AF65-F5344CB8AC3E}">
        <p14:creationId xmlns:p14="http://schemas.microsoft.com/office/powerpoint/2010/main" val="290745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3C1845-F02D-432E-8A86-668552EB52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92A4E4-8A8C-4404-BE85-1E7557CC7C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EA80E3-4196-4456-A79B-37A08F27C98F}"/>
              </a:ext>
            </a:extLst>
          </p:cNvPr>
          <p:cNvSpPr>
            <a:spLocks noGrp="1" noChangeArrowheads="1"/>
          </p:cNvSpPr>
          <p:nvPr>
            <p:ph type="sldNum" sz="quarter" idx="12"/>
          </p:nvPr>
        </p:nvSpPr>
        <p:spPr>
          <a:ln/>
        </p:spPr>
        <p:txBody>
          <a:bodyPr/>
          <a:lstStyle>
            <a:lvl1pPr>
              <a:defRPr/>
            </a:lvl1pPr>
          </a:lstStyle>
          <a:p>
            <a:pPr>
              <a:defRPr/>
            </a:pPr>
            <a:fld id="{3F36ECB8-073E-4BE6-B231-78DC30B153C8}" type="slidenum">
              <a:rPr lang="en-US" altLang="en-US"/>
              <a:pPr>
                <a:defRPr/>
              </a:pPr>
              <a:t>‹#›</a:t>
            </a:fld>
            <a:endParaRPr lang="en-US" altLang="en-US"/>
          </a:p>
        </p:txBody>
      </p:sp>
    </p:spTree>
    <p:extLst>
      <p:ext uri="{BB962C8B-B14F-4D97-AF65-F5344CB8AC3E}">
        <p14:creationId xmlns:p14="http://schemas.microsoft.com/office/powerpoint/2010/main" val="331517933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3111-BB34-4640-8134-9BC42BA2E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6B3DE-504C-4877-84DC-3DA8B5E5CA08}"/>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A9F638-CC52-48AD-A170-140F67A168A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308E7-C98F-4A66-8197-456429C7828A}"/>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8FF9F649-4296-4EFF-A72D-30B5F9D5EF4F}"/>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CC65C6E3-3318-48E8-BD97-CEC7A3172AA9}"/>
              </a:ext>
            </a:extLst>
          </p:cNvPr>
          <p:cNvSpPr>
            <a:spLocks noGrp="1"/>
          </p:cNvSpPr>
          <p:nvPr>
            <p:ph type="sldNum" sz="quarter" idx="12"/>
          </p:nvPr>
        </p:nvSpPr>
        <p:spPr/>
        <p:txBody>
          <a:bodyPr/>
          <a:lstStyle>
            <a:lvl1pPr>
              <a:defRPr/>
            </a:lvl1pPr>
          </a:lstStyle>
          <a:p>
            <a:fld id="{4DD212FD-16AB-4143-A0A8-E521E46AE663}" type="slidenum">
              <a:rPr lang="en-US" altLang="zh-TW"/>
              <a:pPr/>
              <a:t>‹#›</a:t>
            </a:fld>
            <a:endParaRPr lang="en-US" altLang="zh-TW"/>
          </a:p>
        </p:txBody>
      </p:sp>
    </p:spTree>
    <p:extLst>
      <p:ext uri="{BB962C8B-B14F-4D97-AF65-F5344CB8AC3E}">
        <p14:creationId xmlns:p14="http://schemas.microsoft.com/office/powerpoint/2010/main" val="32652655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2E78-F70C-466B-BF89-3F441A16763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7F909-0107-4180-9908-F821BD686B4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8FC75-FF8E-416B-90F1-3C953A70A1E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0650C-B158-46F0-B8D9-320575B353C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7674-70B5-48DE-B9D6-7E3B872DD39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571AE-33FE-4CDC-A77E-91FADCBDB348}"/>
              </a:ext>
            </a:extLst>
          </p:cNvPr>
          <p:cNvSpPr>
            <a:spLocks noGrp="1"/>
          </p:cNvSpPr>
          <p:nvPr>
            <p:ph type="dt" sz="half" idx="10"/>
          </p:nvPr>
        </p:nvSpPr>
        <p:spPr/>
        <p:txBody>
          <a:bodyPr/>
          <a:lstStyle>
            <a:lvl1pPr>
              <a:defRPr/>
            </a:lvl1pPr>
          </a:lstStyle>
          <a:p>
            <a:endParaRPr lang="en-US" altLang="zh-TW"/>
          </a:p>
        </p:txBody>
      </p:sp>
      <p:sp>
        <p:nvSpPr>
          <p:cNvPr id="8" name="Footer Placeholder 7">
            <a:extLst>
              <a:ext uri="{FF2B5EF4-FFF2-40B4-BE49-F238E27FC236}">
                <a16:creationId xmlns:a16="http://schemas.microsoft.com/office/drawing/2014/main" id="{98F916D4-FF5D-4B3C-8EF9-E6E79E0F8D62}"/>
              </a:ext>
            </a:extLst>
          </p:cNvPr>
          <p:cNvSpPr>
            <a:spLocks noGrp="1"/>
          </p:cNvSpPr>
          <p:nvPr>
            <p:ph type="ftr" sz="quarter" idx="11"/>
          </p:nvPr>
        </p:nvSpPr>
        <p:spPr/>
        <p:txBody>
          <a:bodyPr/>
          <a:lstStyle>
            <a:lvl1pPr>
              <a:defRPr/>
            </a:lvl1pPr>
          </a:lstStyle>
          <a:p>
            <a:endParaRPr lang="en-US" altLang="zh-TW"/>
          </a:p>
        </p:txBody>
      </p:sp>
      <p:sp>
        <p:nvSpPr>
          <p:cNvPr id="9" name="Slide Number Placeholder 8">
            <a:extLst>
              <a:ext uri="{FF2B5EF4-FFF2-40B4-BE49-F238E27FC236}">
                <a16:creationId xmlns:a16="http://schemas.microsoft.com/office/drawing/2014/main" id="{D68790BF-B62F-493D-8FA4-10BFDEAA7205}"/>
              </a:ext>
            </a:extLst>
          </p:cNvPr>
          <p:cNvSpPr>
            <a:spLocks noGrp="1"/>
          </p:cNvSpPr>
          <p:nvPr>
            <p:ph type="sldNum" sz="quarter" idx="12"/>
          </p:nvPr>
        </p:nvSpPr>
        <p:spPr/>
        <p:txBody>
          <a:bodyPr/>
          <a:lstStyle>
            <a:lvl1pPr>
              <a:defRPr/>
            </a:lvl1pPr>
          </a:lstStyle>
          <a:p>
            <a:fld id="{10E0C92C-0BAD-47C2-90AF-B9F5DDBD0B3D}" type="slidenum">
              <a:rPr lang="en-US" altLang="zh-TW"/>
              <a:pPr/>
              <a:t>‹#›</a:t>
            </a:fld>
            <a:endParaRPr lang="en-US" altLang="zh-TW"/>
          </a:p>
        </p:txBody>
      </p:sp>
    </p:spTree>
    <p:extLst>
      <p:ext uri="{BB962C8B-B14F-4D97-AF65-F5344CB8AC3E}">
        <p14:creationId xmlns:p14="http://schemas.microsoft.com/office/powerpoint/2010/main" val="580697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3309-3DC2-40CC-B12F-8C41B98DB8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0D30D-96AD-447E-BBC8-136BD90A0803}"/>
              </a:ext>
            </a:extLst>
          </p:cNvPr>
          <p:cNvSpPr>
            <a:spLocks noGrp="1"/>
          </p:cNvSpPr>
          <p:nvPr>
            <p:ph type="dt" sz="half" idx="10"/>
          </p:nvPr>
        </p:nvSpPr>
        <p:spPr/>
        <p:txBody>
          <a:bodyPr/>
          <a:lstStyle>
            <a:lvl1pPr>
              <a:defRPr/>
            </a:lvl1pPr>
          </a:lstStyle>
          <a:p>
            <a:endParaRPr lang="en-US" altLang="zh-TW"/>
          </a:p>
        </p:txBody>
      </p:sp>
      <p:sp>
        <p:nvSpPr>
          <p:cNvPr id="4" name="Footer Placeholder 3">
            <a:extLst>
              <a:ext uri="{FF2B5EF4-FFF2-40B4-BE49-F238E27FC236}">
                <a16:creationId xmlns:a16="http://schemas.microsoft.com/office/drawing/2014/main" id="{B694167E-9058-4E64-9A28-C7F87EC51016}"/>
              </a:ext>
            </a:extLst>
          </p:cNvPr>
          <p:cNvSpPr>
            <a:spLocks noGrp="1"/>
          </p:cNvSpPr>
          <p:nvPr>
            <p:ph type="ftr" sz="quarter" idx="11"/>
          </p:nvPr>
        </p:nvSpPr>
        <p:spPr/>
        <p:txBody>
          <a:bodyPr/>
          <a:lstStyle>
            <a:lvl1pPr>
              <a:defRPr/>
            </a:lvl1pPr>
          </a:lstStyle>
          <a:p>
            <a:endParaRPr lang="en-US" altLang="zh-TW"/>
          </a:p>
        </p:txBody>
      </p:sp>
      <p:sp>
        <p:nvSpPr>
          <p:cNvPr id="5" name="Slide Number Placeholder 4">
            <a:extLst>
              <a:ext uri="{FF2B5EF4-FFF2-40B4-BE49-F238E27FC236}">
                <a16:creationId xmlns:a16="http://schemas.microsoft.com/office/drawing/2014/main" id="{CA3C9D04-AB16-4188-858B-CA0ED5FB0133}"/>
              </a:ext>
            </a:extLst>
          </p:cNvPr>
          <p:cNvSpPr>
            <a:spLocks noGrp="1"/>
          </p:cNvSpPr>
          <p:nvPr>
            <p:ph type="sldNum" sz="quarter" idx="12"/>
          </p:nvPr>
        </p:nvSpPr>
        <p:spPr/>
        <p:txBody>
          <a:bodyPr/>
          <a:lstStyle>
            <a:lvl1pPr>
              <a:defRPr/>
            </a:lvl1pPr>
          </a:lstStyle>
          <a:p>
            <a:fld id="{37C82797-17CF-482A-9792-D2AECDC06E3C}" type="slidenum">
              <a:rPr lang="en-US" altLang="zh-TW"/>
              <a:pPr/>
              <a:t>‹#›</a:t>
            </a:fld>
            <a:endParaRPr lang="en-US" altLang="zh-TW"/>
          </a:p>
        </p:txBody>
      </p:sp>
    </p:spTree>
    <p:extLst>
      <p:ext uri="{BB962C8B-B14F-4D97-AF65-F5344CB8AC3E}">
        <p14:creationId xmlns:p14="http://schemas.microsoft.com/office/powerpoint/2010/main" val="28154333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D72C2-2EE9-40AA-8A3A-EBA6B5A47303}"/>
              </a:ext>
            </a:extLst>
          </p:cNvPr>
          <p:cNvSpPr>
            <a:spLocks noGrp="1"/>
          </p:cNvSpPr>
          <p:nvPr>
            <p:ph type="dt" sz="half" idx="10"/>
          </p:nvPr>
        </p:nvSpPr>
        <p:spPr/>
        <p:txBody>
          <a:bodyPr/>
          <a:lstStyle>
            <a:lvl1pPr>
              <a:defRPr/>
            </a:lvl1pPr>
          </a:lstStyle>
          <a:p>
            <a:endParaRPr lang="en-US" altLang="zh-TW"/>
          </a:p>
        </p:txBody>
      </p:sp>
      <p:sp>
        <p:nvSpPr>
          <p:cNvPr id="3" name="Footer Placeholder 2">
            <a:extLst>
              <a:ext uri="{FF2B5EF4-FFF2-40B4-BE49-F238E27FC236}">
                <a16:creationId xmlns:a16="http://schemas.microsoft.com/office/drawing/2014/main" id="{52CC7D58-870A-4155-8883-08DC181D53F0}"/>
              </a:ext>
            </a:extLst>
          </p:cNvPr>
          <p:cNvSpPr>
            <a:spLocks noGrp="1"/>
          </p:cNvSpPr>
          <p:nvPr>
            <p:ph type="ftr" sz="quarter" idx="11"/>
          </p:nvPr>
        </p:nvSpPr>
        <p:spPr/>
        <p:txBody>
          <a:bodyPr/>
          <a:lstStyle>
            <a:lvl1pPr>
              <a:defRPr/>
            </a:lvl1pPr>
          </a:lstStyle>
          <a:p>
            <a:endParaRPr lang="en-US" altLang="zh-TW"/>
          </a:p>
        </p:txBody>
      </p:sp>
      <p:sp>
        <p:nvSpPr>
          <p:cNvPr id="4" name="Slide Number Placeholder 3">
            <a:extLst>
              <a:ext uri="{FF2B5EF4-FFF2-40B4-BE49-F238E27FC236}">
                <a16:creationId xmlns:a16="http://schemas.microsoft.com/office/drawing/2014/main" id="{C9B73265-BBF2-41EC-B556-9BB6504B2A6A}"/>
              </a:ext>
            </a:extLst>
          </p:cNvPr>
          <p:cNvSpPr>
            <a:spLocks noGrp="1"/>
          </p:cNvSpPr>
          <p:nvPr>
            <p:ph type="sldNum" sz="quarter" idx="12"/>
          </p:nvPr>
        </p:nvSpPr>
        <p:spPr/>
        <p:txBody>
          <a:bodyPr/>
          <a:lstStyle>
            <a:lvl1pPr>
              <a:defRPr/>
            </a:lvl1pPr>
          </a:lstStyle>
          <a:p>
            <a:fld id="{F7E4DA71-4107-42C0-9C0C-192231836832}" type="slidenum">
              <a:rPr lang="en-US" altLang="zh-TW"/>
              <a:pPr/>
              <a:t>‹#›</a:t>
            </a:fld>
            <a:endParaRPr lang="en-US" altLang="zh-TW"/>
          </a:p>
        </p:txBody>
      </p:sp>
    </p:spTree>
    <p:extLst>
      <p:ext uri="{BB962C8B-B14F-4D97-AF65-F5344CB8AC3E}">
        <p14:creationId xmlns:p14="http://schemas.microsoft.com/office/powerpoint/2010/main" val="7073331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5D63-E683-473E-86FF-D2C3128E83A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836BA0-D9B2-4C99-A6F4-D7C0E0549F2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C0DAEF-DB3D-4EB9-97DA-80F88882846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43A89-97CD-42D2-AFF8-A2D6733D958E}"/>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A3AAF034-2C49-463E-A4D7-4E2A130BA1CC}"/>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08CC4960-8366-4D4A-B193-AA92BB4148A9}"/>
              </a:ext>
            </a:extLst>
          </p:cNvPr>
          <p:cNvSpPr>
            <a:spLocks noGrp="1"/>
          </p:cNvSpPr>
          <p:nvPr>
            <p:ph type="sldNum" sz="quarter" idx="12"/>
          </p:nvPr>
        </p:nvSpPr>
        <p:spPr/>
        <p:txBody>
          <a:bodyPr/>
          <a:lstStyle>
            <a:lvl1pPr>
              <a:defRPr/>
            </a:lvl1pPr>
          </a:lstStyle>
          <a:p>
            <a:fld id="{E5DF3E13-A4BC-412C-B6A9-BC5FCB784AA2}" type="slidenum">
              <a:rPr lang="en-US" altLang="zh-TW"/>
              <a:pPr/>
              <a:t>‹#›</a:t>
            </a:fld>
            <a:endParaRPr lang="en-US" altLang="zh-TW"/>
          </a:p>
        </p:txBody>
      </p:sp>
    </p:spTree>
    <p:extLst>
      <p:ext uri="{BB962C8B-B14F-4D97-AF65-F5344CB8AC3E}">
        <p14:creationId xmlns:p14="http://schemas.microsoft.com/office/powerpoint/2010/main" val="3841767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F7CD-8EFF-4ABF-8E57-93B7028EE2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7797-E8C0-4FE0-9B6A-488A620E9C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0D11AC-6E02-4DD6-A290-31EA9DA7C6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AB13E-6D97-4B05-BBE3-0E456C0186B5}"/>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BF9D8A0A-E69A-4FAD-8A21-0466048A5A36}"/>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D537E70C-FC2B-4F7C-94E8-AE2A0EBCA24F}"/>
              </a:ext>
            </a:extLst>
          </p:cNvPr>
          <p:cNvSpPr>
            <a:spLocks noGrp="1"/>
          </p:cNvSpPr>
          <p:nvPr>
            <p:ph type="sldNum" sz="quarter" idx="12"/>
          </p:nvPr>
        </p:nvSpPr>
        <p:spPr/>
        <p:txBody>
          <a:bodyPr/>
          <a:lstStyle>
            <a:lvl1pPr>
              <a:defRPr/>
            </a:lvl1pPr>
          </a:lstStyle>
          <a:p>
            <a:fld id="{F40DC8D6-0CF3-4AAF-B4C4-B7EAFFDF0CAA}" type="slidenum">
              <a:rPr lang="en-US" altLang="zh-TW"/>
              <a:pPr/>
              <a:t>‹#›</a:t>
            </a:fld>
            <a:endParaRPr lang="en-US" altLang="zh-TW"/>
          </a:p>
        </p:txBody>
      </p:sp>
    </p:spTree>
    <p:extLst>
      <p:ext uri="{BB962C8B-B14F-4D97-AF65-F5344CB8AC3E}">
        <p14:creationId xmlns:p14="http://schemas.microsoft.com/office/powerpoint/2010/main" val="34607924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BD95-9D12-4ED5-AAAF-A9B023F757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CA2F0-3A69-430E-B42E-7CCFFB3406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6A410-0C78-46E0-ABCB-3A12DA5DBFF1}"/>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331D197C-0B72-42FF-8300-F5909FB608FF}"/>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3E3DF129-1965-47C7-A724-9CC3299F7831}"/>
              </a:ext>
            </a:extLst>
          </p:cNvPr>
          <p:cNvSpPr>
            <a:spLocks noGrp="1"/>
          </p:cNvSpPr>
          <p:nvPr>
            <p:ph type="sldNum" sz="quarter" idx="12"/>
          </p:nvPr>
        </p:nvSpPr>
        <p:spPr/>
        <p:txBody>
          <a:bodyPr/>
          <a:lstStyle>
            <a:lvl1pPr>
              <a:defRPr/>
            </a:lvl1pPr>
          </a:lstStyle>
          <a:p>
            <a:fld id="{6B2E1BC3-FCE6-4CDA-9910-C15B98092480}" type="slidenum">
              <a:rPr lang="en-US" altLang="zh-TW"/>
              <a:pPr/>
              <a:t>‹#›</a:t>
            </a:fld>
            <a:endParaRPr lang="en-US" altLang="zh-TW"/>
          </a:p>
        </p:txBody>
      </p:sp>
    </p:spTree>
    <p:extLst>
      <p:ext uri="{BB962C8B-B14F-4D97-AF65-F5344CB8AC3E}">
        <p14:creationId xmlns:p14="http://schemas.microsoft.com/office/powerpoint/2010/main" val="22153329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E642F-6057-42BB-8EB1-F3C196287D5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298DCE-B0AC-4912-ACA2-8D0347DD034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30B3B-D147-4DB3-8296-63F5AEC54A5B}"/>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40D55E81-217C-4944-8D95-47535B399FF4}"/>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CB9F0FF7-4940-4EBC-91E5-C84943EF34FE}"/>
              </a:ext>
            </a:extLst>
          </p:cNvPr>
          <p:cNvSpPr>
            <a:spLocks noGrp="1"/>
          </p:cNvSpPr>
          <p:nvPr>
            <p:ph type="sldNum" sz="quarter" idx="12"/>
          </p:nvPr>
        </p:nvSpPr>
        <p:spPr/>
        <p:txBody>
          <a:bodyPr/>
          <a:lstStyle>
            <a:lvl1pPr>
              <a:defRPr/>
            </a:lvl1pPr>
          </a:lstStyle>
          <a:p>
            <a:fld id="{95E94866-D87D-464B-A095-C5D55A0EDA42}" type="slidenum">
              <a:rPr lang="en-US" altLang="zh-TW"/>
              <a:pPr/>
              <a:t>‹#›</a:t>
            </a:fld>
            <a:endParaRPr lang="en-US" altLang="zh-TW"/>
          </a:p>
        </p:txBody>
      </p:sp>
    </p:spTree>
    <p:extLst>
      <p:ext uri="{BB962C8B-B14F-4D97-AF65-F5344CB8AC3E}">
        <p14:creationId xmlns:p14="http://schemas.microsoft.com/office/powerpoint/2010/main" val="3614496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B605FCB-5989-4972-9CA7-7B941BCC954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1856D5-AE75-43AD-9B1C-2EE9CC5F2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191FA80-6F9A-484B-9523-BF64EE2AD1A7}"/>
              </a:ext>
            </a:extLst>
          </p:cNvPr>
          <p:cNvSpPr>
            <a:spLocks noGrp="1" noChangeArrowheads="1"/>
          </p:cNvSpPr>
          <p:nvPr>
            <p:ph type="sldNum" sz="quarter" idx="12"/>
          </p:nvPr>
        </p:nvSpPr>
        <p:spPr>
          <a:ln/>
        </p:spPr>
        <p:txBody>
          <a:bodyPr/>
          <a:lstStyle>
            <a:lvl1pPr>
              <a:defRPr/>
            </a:lvl1pPr>
          </a:lstStyle>
          <a:p>
            <a:pPr>
              <a:defRPr/>
            </a:pPr>
            <a:fld id="{434CA576-83D6-403E-AE8D-EA707299CA8A}" type="slidenum">
              <a:rPr lang="en-US" altLang="en-US"/>
              <a:pPr>
                <a:defRPr/>
              </a:pPr>
              <a:t>‹#›</a:t>
            </a:fld>
            <a:endParaRPr lang="en-US" altLang="en-US"/>
          </a:p>
        </p:txBody>
      </p:sp>
    </p:spTree>
    <p:extLst>
      <p:ext uri="{BB962C8B-B14F-4D97-AF65-F5344CB8AC3E}">
        <p14:creationId xmlns:p14="http://schemas.microsoft.com/office/powerpoint/2010/main" val="16410506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B539F1-B154-4293-B96D-F52E825C4B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212BEA-1074-48BE-8F72-5984115F56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990ED8-7CEF-4DF3-8489-12CB607492EA}"/>
              </a:ext>
            </a:extLst>
          </p:cNvPr>
          <p:cNvSpPr>
            <a:spLocks noGrp="1" noChangeArrowheads="1"/>
          </p:cNvSpPr>
          <p:nvPr>
            <p:ph type="sldNum" sz="quarter" idx="12"/>
          </p:nvPr>
        </p:nvSpPr>
        <p:spPr>
          <a:ln/>
        </p:spPr>
        <p:txBody>
          <a:bodyPr/>
          <a:lstStyle>
            <a:lvl1pPr>
              <a:defRPr/>
            </a:lvl1pPr>
          </a:lstStyle>
          <a:p>
            <a:pPr>
              <a:defRPr/>
            </a:pPr>
            <a:fld id="{A2B139E0-CFC3-4A69-BC3D-FA01BBC3E64B}" type="slidenum">
              <a:rPr lang="en-US" altLang="en-US"/>
              <a:pPr>
                <a:defRPr/>
              </a:pPr>
              <a:t>‹#›</a:t>
            </a:fld>
            <a:endParaRPr lang="en-US" altLang="en-US"/>
          </a:p>
        </p:txBody>
      </p:sp>
    </p:spTree>
    <p:extLst>
      <p:ext uri="{BB962C8B-B14F-4D97-AF65-F5344CB8AC3E}">
        <p14:creationId xmlns:p14="http://schemas.microsoft.com/office/powerpoint/2010/main" val="3261058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38805E2-982A-488C-8238-99C85ABD11F3}"/>
              </a:ext>
            </a:extLst>
          </p:cNvPr>
          <p:cNvSpPr>
            <a:spLocks noGrp="1"/>
          </p:cNvSpPr>
          <p:nvPr>
            <p:ph type="dt" sz="half" idx="10"/>
          </p:nvPr>
        </p:nvSpPr>
        <p:spPr/>
        <p:txBody>
          <a:bodyPr/>
          <a:lstStyle>
            <a:lvl1pPr eaLnBrk="0" hangingPunct="0">
              <a:defRPr/>
            </a:lvl1pPr>
          </a:lstStyle>
          <a:p>
            <a:pPr>
              <a:defRPr/>
            </a:pPr>
            <a:fld id="{F84930CB-CA36-410B-838E-7E288666615C}" type="datetimeFigureOut">
              <a:rPr lang="en-US"/>
              <a:pPr>
                <a:defRPr/>
              </a:pPr>
              <a:t>9/5/2021</a:t>
            </a:fld>
            <a:endParaRPr lang="en-US"/>
          </a:p>
        </p:txBody>
      </p:sp>
      <p:sp>
        <p:nvSpPr>
          <p:cNvPr id="5" name="Footer Placeholder 4">
            <a:extLst>
              <a:ext uri="{FF2B5EF4-FFF2-40B4-BE49-F238E27FC236}">
                <a16:creationId xmlns:a16="http://schemas.microsoft.com/office/drawing/2014/main" id="{66A4F93D-5819-4EEF-BB75-13EA60F7EDE0}"/>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7CA5B806-EA0F-468C-914D-07ABD2294444}"/>
              </a:ext>
            </a:extLst>
          </p:cNvPr>
          <p:cNvSpPr>
            <a:spLocks noGrp="1"/>
          </p:cNvSpPr>
          <p:nvPr>
            <p:ph type="sldNum" sz="quarter" idx="12"/>
          </p:nvPr>
        </p:nvSpPr>
        <p:spPr/>
        <p:txBody>
          <a:bodyPr/>
          <a:lstStyle>
            <a:lvl1pPr eaLnBrk="0" hangingPunct="0">
              <a:defRPr/>
            </a:lvl1pPr>
          </a:lstStyle>
          <a:p>
            <a:pPr>
              <a:defRPr/>
            </a:pPr>
            <a:fld id="{AC59878C-ABB5-459C-81EC-1A750DB44243}" type="slidenum">
              <a:rPr lang="en-US" altLang="en-US"/>
              <a:pPr>
                <a:defRPr/>
              </a:pPr>
              <a:t>‹#›</a:t>
            </a:fld>
            <a:endParaRPr lang="en-US" altLang="en-US"/>
          </a:p>
        </p:txBody>
      </p:sp>
    </p:spTree>
    <p:extLst>
      <p:ext uri="{BB962C8B-B14F-4D97-AF65-F5344CB8AC3E}">
        <p14:creationId xmlns:p14="http://schemas.microsoft.com/office/powerpoint/2010/main" val="52041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3D3F6-A0B7-4832-BEC8-BBE31EDD638F}"/>
              </a:ext>
            </a:extLst>
          </p:cNvPr>
          <p:cNvSpPr>
            <a:spLocks noGrp="1"/>
          </p:cNvSpPr>
          <p:nvPr>
            <p:ph type="dt" sz="half" idx="10"/>
          </p:nvPr>
        </p:nvSpPr>
        <p:spPr/>
        <p:txBody>
          <a:bodyPr/>
          <a:lstStyle>
            <a:lvl1pPr eaLnBrk="0" hangingPunct="0">
              <a:defRPr/>
            </a:lvl1pPr>
          </a:lstStyle>
          <a:p>
            <a:pPr>
              <a:defRPr/>
            </a:pPr>
            <a:fld id="{D94E39F1-2BB5-42B5-88D0-3A75AE27CAC9}" type="datetimeFigureOut">
              <a:rPr lang="en-US"/>
              <a:pPr>
                <a:defRPr/>
              </a:pPr>
              <a:t>9/5/2021</a:t>
            </a:fld>
            <a:endParaRPr lang="en-US"/>
          </a:p>
        </p:txBody>
      </p:sp>
      <p:sp>
        <p:nvSpPr>
          <p:cNvPr id="5" name="Footer Placeholder 4">
            <a:extLst>
              <a:ext uri="{FF2B5EF4-FFF2-40B4-BE49-F238E27FC236}">
                <a16:creationId xmlns:a16="http://schemas.microsoft.com/office/drawing/2014/main" id="{C3F75CE8-70B0-4543-8A03-E972D900C802}"/>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58AFA79-6101-483A-8E0C-AC158CD790C3}"/>
              </a:ext>
            </a:extLst>
          </p:cNvPr>
          <p:cNvSpPr>
            <a:spLocks noGrp="1"/>
          </p:cNvSpPr>
          <p:nvPr>
            <p:ph type="sldNum" sz="quarter" idx="12"/>
          </p:nvPr>
        </p:nvSpPr>
        <p:spPr/>
        <p:txBody>
          <a:bodyPr/>
          <a:lstStyle>
            <a:lvl1pPr eaLnBrk="0" hangingPunct="0">
              <a:defRPr/>
            </a:lvl1pPr>
          </a:lstStyle>
          <a:p>
            <a:pPr>
              <a:defRPr/>
            </a:pPr>
            <a:fld id="{D06617D3-9251-4291-A9E5-6804A06F6C19}" type="slidenum">
              <a:rPr lang="en-US" altLang="en-US"/>
              <a:pPr>
                <a:defRPr/>
              </a:pPr>
              <a:t>‹#›</a:t>
            </a:fld>
            <a:endParaRPr lang="en-US" altLang="en-US"/>
          </a:p>
        </p:txBody>
      </p:sp>
    </p:spTree>
    <p:extLst>
      <p:ext uri="{BB962C8B-B14F-4D97-AF65-F5344CB8AC3E}">
        <p14:creationId xmlns:p14="http://schemas.microsoft.com/office/powerpoint/2010/main" val="4154938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52726-F99E-4863-9ECB-079B604854CD}"/>
              </a:ext>
            </a:extLst>
          </p:cNvPr>
          <p:cNvSpPr>
            <a:spLocks noGrp="1"/>
          </p:cNvSpPr>
          <p:nvPr>
            <p:ph type="dt" sz="half" idx="10"/>
          </p:nvPr>
        </p:nvSpPr>
        <p:spPr/>
        <p:txBody>
          <a:bodyPr/>
          <a:lstStyle>
            <a:lvl1pPr eaLnBrk="0" hangingPunct="0">
              <a:defRPr/>
            </a:lvl1pPr>
          </a:lstStyle>
          <a:p>
            <a:pPr>
              <a:defRPr/>
            </a:pPr>
            <a:fld id="{C23EEF2C-C9E6-4080-85D1-03E1176A9D88}" type="datetimeFigureOut">
              <a:rPr lang="en-US"/>
              <a:pPr>
                <a:defRPr/>
              </a:pPr>
              <a:t>9/5/2021</a:t>
            </a:fld>
            <a:endParaRPr lang="en-US"/>
          </a:p>
        </p:txBody>
      </p:sp>
      <p:sp>
        <p:nvSpPr>
          <p:cNvPr id="5" name="Footer Placeholder 4">
            <a:extLst>
              <a:ext uri="{FF2B5EF4-FFF2-40B4-BE49-F238E27FC236}">
                <a16:creationId xmlns:a16="http://schemas.microsoft.com/office/drawing/2014/main" id="{E042A73E-11E0-43CB-89CA-77FB756E0EE9}"/>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74E4F2C-62AB-49ED-8ACC-C285375ED018}"/>
              </a:ext>
            </a:extLst>
          </p:cNvPr>
          <p:cNvSpPr>
            <a:spLocks noGrp="1"/>
          </p:cNvSpPr>
          <p:nvPr>
            <p:ph type="sldNum" sz="quarter" idx="12"/>
          </p:nvPr>
        </p:nvSpPr>
        <p:spPr/>
        <p:txBody>
          <a:bodyPr/>
          <a:lstStyle>
            <a:lvl1pPr eaLnBrk="0" hangingPunct="0">
              <a:defRPr/>
            </a:lvl1pPr>
          </a:lstStyle>
          <a:p>
            <a:pPr>
              <a:defRPr/>
            </a:pPr>
            <a:fld id="{955876E0-E9F9-4A5D-BF67-4C077F980DA9}" type="slidenum">
              <a:rPr lang="en-US" altLang="en-US"/>
              <a:pPr>
                <a:defRPr/>
              </a:pPr>
              <a:t>‹#›</a:t>
            </a:fld>
            <a:endParaRPr lang="en-US" altLang="en-US"/>
          </a:p>
        </p:txBody>
      </p:sp>
    </p:spTree>
    <p:extLst>
      <p:ext uri="{BB962C8B-B14F-4D97-AF65-F5344CB8AC3E}">
        <p14:creationId xmlns:p14="http://schemas.microsoft.com/office/powerpoint/2010/main" val="3607581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93861B-0924-4106-A1A6-D31C71AC28C9}"/>
              </a:ext>
            </a:extLst>
          </p:cNvPr>
          <p:cNvSpPr>
            <a:spLocks noGrp="1"/>
          </p:cNvSpPr>
          <p:nvPr>
            <p:ph type="dt" sz="half" idx="10"/>
          </p:nvPr>
        </p:nvSpPr>
        <p:spPr/>
        <p:txBody>
          <a:bodyPr/>
          <a:lstStyle>
            <a:lvl1pPr eaLnBrk="0" hangingPunct="0">
              <a:defRPr/>
            </a:lvl1pPr>
          </a:lstStyle>
          <a:p>
            <a:pPr>
              <a:defRPr/>
            </a:pPr>
            <a:fld id="{8382856C-E829-4F87-AB88-0E32FF513D42}" type="datetimeFigureOut">
              <a:rPr lang="en-US"/>
              <a:pPr>
                <a:defRPr/>
              </a:pPr>
              <a:t>9/5/2021</a:t>
            </a:fld>
            <a:endParaRPr lang="en-US"/>
          </a:p>
        </p:txBody>
      </p:sp>
      <p:sp>
        <p:nvSpPr>
          <p:cNvPr id="6" name="Footer Placeholder 4">
            <a:extLst>
              <a:ext uri="{FF2B5EF4-FFF2-40B4-BE49-F238E27FC236}">
                <a16:creationId xmlns:a16="http://schemas.microsoft.com/office/drawing/2014/main" id="{A1E50C7F-B66B-4190-9C9D-7CFA20A5374A}"/>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D854D259-AE22-490E-9D27-8F70DC1C9C9C}"/>
              </a:ext>
            </a:extLst>
          </p:cNvPr>
          <p:cNvSpPr>
            <a:spLocks noGrp="1"/>
          </p:cNvSpPr>
          <p:nvPr>
            <p:ph type="sldNum" sz="quarter" idx="12"/>
          </p:nvPr>
        </p:nvSpPr>
        <p:spPr/>
        <p:txBody>
          <a:bodyPr/>
          <a:lstStyle>
            <a:lvl1pPr eaLnBrk="0" hangingPunct="0">
              <a:defRPr/>
            </a:lvl1pPr>
          </a:lstStyle>
          <a:p>
            <a:pPr>
              <a:defRPr/>
            </a:pPr>
            <a:fld id="{6724E6C1-FB99-473F-8F6E-D78112363212}" type="slidenum">
              <a:rPr lang="en-US" altLang="en-US"/>
              <a:pPr>
                <a:defRPr/>
              </a:pPr>
              <a:t>‹#›</a:t>
            </a:fld>
            <a:endParaRPr lang="en-US" altLang="en-US"/>
          </a:p>
        </p:txBody>
      </p:sp>
    </p:spTree>
    <p:extLst>
      <p:ext uri="{BB962C8B-B14F-4D97-AF65-F5344CB8AC3E}">
        <p14:creationId xmlns:p14="http://schemas.microsoft.com/office/powerpoint/2010/main" val="319295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4C924F-1781-44DE-ADC4-A152BD99E7D3}"/>
              </a:ext>
            </a:extLst>
          </p:cNvPr>
          <p:cNvSpPr>
            <a:spLocks noGrp="1"/>
          </p:cNvSpPr>
          <p:nvPr>
            <p:ph type="dt" sz="half" idx="10"/>
          </p:nvPr>
        </p:nvSpPr>
        <p:spPr/>
        <p:txBody>
          <a:bodyPr/>
          <a:lstStyle>
            <a:lvl1pPr eaLnBrk="0" hangingPunct="0">
              <a:defRPr/>
            </a:lvl1pPr>
          </a:lstStyle>
          <a:p>
            <a:pPr>
              <a:defRPr/>
            </a:pPr>
            <a:fld id="{0FB688E2-A95A-45A4-884E-E15D6983813C}" type="datetimeFigureOut">
              <a:rPr lang="en-US"/>
              <a:pPr>
                <a:defRPr/>
              </a:pPr>
              <a:t>9/5/2021</a:t>
            </a:fld>
            <a:endParaRPr lang="en-US"/>
          </a:p>
        </p:txBody>
      </p:sp>
      <p:sp>
        <p:nvSpPr>
          <p:cNvPr id="8" name="Footer Placeholder 4">
            <a:extLst>
              <a:ext uri="{FF2B5EF4-FFF2-40B4-BE49-F238E27FC236}">
                <a16:creationId xmlns:a16="http://schemas.microsoft.com/office/drawing/2014/main" id="{40EED67D-0C0D-4C5B-9BE1-3AA0B91306B5}"/>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06502ECE-8CB8-4C64-B1D5-2E133E013917}"/>
              </a:ext>
            </a:extLst>
          </p:cNvPr>
          <p:cNvSpPr>
            <a:spLocks noGrp="1"/>
          </p:cNvSpPr>
          <p:nvPr>
            <p:ph type="sldNum" sz="quarter" idx="12"/>
          </p:nvPr>
        </p:nvSpPr>
        <p:spPr/>
        <p:txBody>
          <a:bodyPr/>
          <a:lstStyle>
            <a:lvl1pPr eaLnBrk="0" hangingPunct="0">
              <a:defRPr/>
            </a:lvl1pPr>
          </a:lstStyle>
          <a:p>
            <a:pPr>
              <a:defRPr/>
            </a:pPr>
            <a:fld id="{57D2A1B3-3E5C-47B7-AB55-A08E6342E5FD}" type="slidenum">
              <a:rPr lang="en-US" altLang="en-US"/>
              <a:pPr>
                <a:defRPr/>
              </a:pPr>
              <a:t>‹#›</a:t>
            </a:fld>
            <a:endParaRPr lang="en-US" altLang="en-US"/>
          </a:p>
        </p:txBody>
      </p:sp>
    </p:spTree>
    <p:extLst>
      <p:ext uri="{BB962C8B-B14F-4D97-AF65-F5344CB8AC3E}">
        <p14:creationId xmlns:p14="http://schemas.microsoft.com/office/powerpoint/2010/main" val="354144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FD8B36E-454F-40FA-A4CF-5D79F4D6F1C5}"/>
              </a:ext>
            </a:extLst>
          </p:cNvPr>
          <p:cNvSpPr>
            <a:spLocks noGrp="1"/>
          </p:cNvSpPr>
          <p:nvPr>
            <p:ph type="dt" sz="half" idx="10"/>
          </p:nvPr>
        </p:nvSpPr>
        <p:spPr/>
        <p:txBody>
          <a:bodyPr/>
          <a:lstStyle>
            <a:lvl1pPr eaLnBrk="0" hangingPunct="0">
              <a:defRPr/>
            </a:lvl1pPr>
          </a:lstStyle>
          <a:p>
            <a:pPr>
              <a:defRPr/>
            </a:pPr>
            <a:fld id="{62A5D8BB-132F-4027-9D83-D467EDE00ABD}" type="datetimeFigureOut">
              <a:rPr lang="en-US"/>
              <a:pPr>
                <a:defRPr/>
              </a:pPr>
              <a:t>9/5/2021</a:t>
            </a:fld>
            <a:endParaRPr lang="en-US"/>
          </a:p>
        </p:txBody>
      </p:sp>
      <p:sp>
        <p:nvSpPr>
          <p:cNvPr id="4" name="Footer Placeholder 4">
            <a:extLst>
              <a:ext uri="{FF2B5EF4-FFF2-40B4-BE49-F238E27FC236}">
                <a16:creationId xmlns:a16="http://schemas.microsoft.com/office/drawing/2014/main" id="{E5464652-0FFC-44FE-B20A-D4AC980452CA}"/>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a:extLst>
              <a:ext uri="{FF2B5EF4-FFF2-40B4-BE49-F238E27FC236}">
                <a16:creationId xmlns:a16="http://schemas.microsoft.com/office/drawing/2014/main" id="{3CEF0307-6539-4211-9DF4-D3328A17F47C}"/>
              </a:ext>
            </a:extLst>
          </p:cNvPr>
          <p:cNvSpPr>
            <a:spLocks noGrp="1"/>
          </p:cNvSpPr>
          <p:nvPr>
            <p:ph type="sldNum" sz="quarter" idx="12"/>
          </p:nvPr>
        </p:nvSpPr>
        <p:spPr/>
        <p:txBody>
          <a:bodyPr/>
          <a:lstStyle>
            <a:lvl1pPr eaLnBrk="0" hangingPunct="0">
              <a:defRPr/>
            </a:lvl1pPr>
          </a:lstStyle>
          <a:p>
            <a:pPr>
              <a:defRPr/>
            </a:pPr>
            <a:fld id="{707DAA74-7357-401A-A6B3-6462B7656D14}" type="slidenum">
              <a:rPr lang="en-US" altLang="en-US"/>
              <a:pPr>
                <a:defRPr/>
              </a:pPr>
              <a:t>‹#›</a:t>
            </a:fld>
            <a:endParaRPr lang="en-US" altLang="en-US"/>
          </a:p>
        </p:txBody>
      </p:sp>
    </p:spTree>
    <p:extLst>
      <p:ext uri="{BB962C8B-B14F-4D97-AF65-F5344CB8AC3E}">
        <p14:creationId xmlns:p14="http://schemas.microsoft.com/office/powerpoint/2010/main" val="213073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F824D4-3E09-4946-9C54-92F48668D6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9152A1-E928-41CC-989E-4919A5B83B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9FA6AB-0075-492E-93CE-D8EAEB2117E4}"/>
              </a:ext>
            </a:extLst>
          </p:cNvPr>
          <p:cNvSpPr>
            <a:spLocks noGrp="1" noChangeArrowheads="1"/>
          </p:cNvSpPr>
          <p:nvPr>
            <p:ph type="sldNum" sz="quarter" idx="12"/>
          </p:nvPr>
        </p:nvSpPr>
        <p:spPr>
          <a:ln/>
        </p:spPr>
        <p:txBody>
          <a:bodyPr/>
          <a:lstStyle>
            <a:lvl1pPr>
              <a:defRPr/>
            </a:lvl1pPr>
          </a:lstStyle>
          <a:p>
            <a:pPr>
              <a:defRPr/>
            </a:pPr>
            <a:fld id="{790D1C92-6D8C-46E9-83D8-AD6505F3602B}" type="slidenum">
              <a:rPr lang="en-US" altLang="en-US"/>
              <a:pPr>
                <a:defRPr/>
              </a:pPr>
              <a:t>‹#›</a:t>
            </a:fld>
            <a:endParaRPr lang="en-US" altLang="en-US"/>
          </a:p>
        </p:txBody>
      </p:sp>
    </p:spTree>
    <p:extLst>
      <p:ext uri="{BB962C8B-B14F-4D97-AF65-F5344CB8AC3E}">
        <p14:creationId xmlns:p14="http://schemas.microsoft.com/office/powerpoint/2010/main" val="101699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748D89C-70C7-48CD-B67A-A50F9FCB287A}"/>
              </a:ext>
            </a:extLst>
          </p:cNvPr>
          <p:cNvSpPr>
            <a:spLocks noGrp="1"/>
          </p:cNvSpPr>
          <p:nvPr>
            <p:ph type="dt" sz="half" idx="10"/>
          </p:nvPr>
        </p:nvSpPr>
        <p:spPr/>
        <p:txBody>
          <a:bodyPr/>
          <a:lstStyle>
            <a:lvl1pPr eaLnBrk="0" hangingPunct="0">
              <a:defRPr/>
            </a:lvl1pPr>
          </a:lstStyle>
          <a:p>
            <a:pPr>
              <a:defRPr/>
            </a:pPr>
            <a:fld id="{A3288689-58A2-4715-A3FA-D732ACF24FCA}" type="datetimeFigureOut">
              <a:rPr lang="en-US"/>
              <a:pPr>
                <a:defRPr/>
              </a:pPr>
              <a:t>9/5/2021</a:t>
            </a:fld>
            <a:endParaRPr lang="en-US"/>
          </a:p>
        </p:txBody>
      </p:sp>
      <p:sp>
        <p:nvSpPr>
          <p:cNvPr id="3" name="Footer Placeholder 4">
            <a:extLst>
              <a:ext uri="{FF2B5EF4-FFF2-40B4-BE49-F238E27FC236}">
                <a16:creationId xmlns:a16="http://schemas.microsoft.com/office/drawing/2014/main" id="{245BC0EA-F099-4323-B8FD-ABE324C860E2}"/>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11A5B307-9938-46BB-B51E-C5E280E6D284}"/>
              </a:ext>
            </a:extLst>
          </p:cNvPr>
          <p:cNvSpPr>
            <a:spLocks noGrp="1"/>
          </p:cNvSpPr>
          <p:nvPr>
            <p:ph type="sldNum" sz="quarter" idx="12"/>
          </p:nvPr>
        </p:nvSpPr>
        <p:spPr/>
        <p:txBody>
          <a:bodyPr/>
          <a:lstStyle>
            <a:lvl1pPr eaLnBrk="0" hangingPunct="0">
              <a:defRPr/>
            </a:lvl1pPr>
          </a:lstStyle>
          <a:p>
            <a:pPr>
              <a:defRPr/>
            </a:pPr>
            <a:fld id="{7D7FD269-6CDE-4684-825A-354790DF6629}" type="slidenum">
              <a:rPr lang="en-US" altLang="en-US"/>
              <a:pPr>
                <a:defRPr/>
              </a:pPr>
              <a:t>‹#›</a:t>
            </a:fld>
            <a:endParaRPr lang="en-US" altLang="en-US"/>
          </a:p>
        </p:txBody>
      </p:sp>
    </p:spTree>
    <p:extLst>
      <p:ext uri="{BB962C8B-B14F-4D97-AF65-F5344CB8AC3E}">
        <p14:creationId xmlns:p14="http://schemas.microsoft.com/office/powerpoint/2010/main" val="230041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42EF18-4A5D-4B0A-9483-D9742D2E14DB}"/>
              </a:ext>
            </a:extLst>
          </p:cNvPr>
          <p:cNvSpPr>
            <a:spLocks noGrp="1"/>
          </p:cNvSpPr>
          <p:nvPr>
            <p:ph type="dt" sz="half" idx="10"/>
          </p:nvPr>
        </p:nvSpPr>
        <p:spPr/>
        <p:txBody>
          <a:bodyPr/>
          <a:lstStyle>
            <a:lvl1pPr eaLnBrk="0" hangingPunct="0">
              <a:defRPr/>
            </a:lvl1pPr>
          </a:lstStyle>
          <a:p>
            <a:pPr>
              <a:defRPr/>
            </a:pPr>
            <a:fld id="{92D8B33C-3D87-4B19-B367-7C152FECCF2F}" type="datetimeFigureOut">
              <a:rPr lang="en-US"/>
              <a:pPr>
                <a:defRPr/>
              </a:pPr>
              <a:t>9/5/2021</a:t>
            </a:fld>
            <a:endParaRPr lang="en-US"/>
          </a:p>
        </p:txBody>
      </p:sp>
      <p:sp>
        <p:nvSpPr>
          <p:cNvPr id="6" name="Footer Placeholder 4">
            <a:extLst>
              <a:ext uri="{FF2B5EF4-FFF2-40B4-BE49-F238E27FC236}">
                <a16:creationId xmlns:a16="http://schemas.microsoft.com/office/drawing/2014/main" id="{6CBCD3B3-623A-469B-B485-447AD646693F}"/>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9EA965F5-57C3-4323-B036-D12BFE8CD698}"/>
              </a:ext>
            </a:extLst>
          </p:cNvPr>
          <p:cNvSpPr>
            <a:spLocks noGrp="1"/>
          </p:cNvSpPr>
          <p:nvPr>
            <p:ph type="sldNum" sz="quarter" idx="12"/>
          </p:nvPr>
        </p:nvSpPr>
        <p:spPr/>
        <p:txBody>
          <a:bodyPr/>
          <a:lstStyle>
            <a:lvl1pPr eaLnBrk="0" hangingPunct="0">
              <a:defRPr/>
            </a:lvl1pPr>
          </a:lstStyle>
          <a:p>
            <a:pPr>
              <a:defRPr/>
            </a:pPr>
            <a:fld id="{3D468758-0A06-4C22-BA0D-E6F1EE005933}" type="slidenum">
              <a:rPr lang="en-US" altLang="en-US"/>
              <a:pPr>
                <a:defRPr/>
              </a:pPr>
              <a:t>‹#›</a:t>
            </a:fld>
            <a:endParaRPr lang="en-US" altLang="en-US"/>
          </a:p>
        </p:txBody>
      </p:sp>
    </p:spTree>
    <p:extLst>
      <p:ext uri="{BB962C8B-B14F-4D97-AF65-F5344CB8AC3E}">
        <p14:creationId xmlns:p14="http://schemas.microsoft.com/office/powerpoint/2010/main" val="1094955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527D88-7BCC-4161-97BE-354804A5F057}"/>
              </a:ext>
            </a:extLst>
          </p:cNvPr>
          <p:cNvSpPr>
            <a:spLocks noGrp="1"/>
          </p:cNvSpPr>
          <p:nvPr>
            <p:ph type="dt" sz="half" idx="10"/>
          </p:nvPr>
        </p:nvSpPr>
        <p:spPr/>
        <p:txBody>
          <a:bodyPr/>
          <a:lstStyle>
            <a:lvl1pPr eaLnBrk="0" hangingPunct="0">
              <a:defRPr/>
            </a:lvl1pPr>
          </a:lstStyle>
          <a:p>
            <a:pPr>
              <a:defRPr/>
            </a:pPr>
            <a:fld id="{1F7B23CE-81BB-4FEF-8F31-D0F818B7346E}" type="datetimeFigureOut">
              <a:rPr lang="en-US"/>
              <a:pPr>
                <a:defRPr/>
              </a:pPr>
              <a:t>9/5/2021</a:t>
            </a:fld>
            <a:endParaRPr lang="en-US"/>
          </a:p>
        </p:txBody>
      </p:sp>
      <p:sp>
        <p:nvSpPr>
          <p:cNvPr id="6" name="Footer Placeholder 4">
            <a:extLst>
              <a:ext uri="{FF2B5EF4-FFF2-40B4-BE49-F238E27FC236}">
                <a16:creationId xmlns:a16="http://schemas.microsoft.com/office/drawing/2014/main" id="{014C36A5-B214-40CB-AD57-0C6516B8903F}"/>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0ABD66C9-ECE5-4710-8365-B8D361B08FAB}"/>
              </a:ext>
            </a:extLst>
          </p:cNvPr>
          <p:cNvSpPr>
            <a:spLocks noGrp="1"/>
          </p:cNvSpPr>
          <p:nvPr>
            <p:ph type="sldNum" sz="quarter" idx="12"/>
          </p:nvPr>
        </p:nvSpPr>
        <p:spPr/>
        <p:txBody>
          <a:bodyPr/>
          <a:lstStyle>
            <a:lvl1pPr eaLnBrk="0" hangingPunct="0">
              <a:defRPr/>
            </a:lvl1pPr>
          </a:lstStyle>
          <a:p>
            <a:pPr>
              <a:defRPr/>
            </a:pPr>
            <a:fld id="{192DB2D7-7E5C-49B6-9704-C95663634445}" type="slidenum">
              <a:rPr lang="en-US" altLang="en-US"/>
              <a:pPr>
                <a:defRPr/>
              </a:pPr>
              <a:t>‹#›</a:t>
            </a:fld>
            <a:endParaRPr lang="en-US" altLang="en-US"/>
          </a:p>
        </p:txBody>
      </p:sp>
    </p:spTree>
    <p:extLst>
      <p:ext uri="{BB962C8B-B14F-4D97-AF65-F5344CB8AC3E}">
        <p14:creationId xmlns:p14="http://schemas.microsoft.com/office/powerpoint/2010/main" val="1369199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F1AD8-9C2A-44B0-B22A-D0F4957AC6D2}"/>
              </a:ext>
            </a:extLst>
          </p:cNvPr>
          <p:cNvSpPr>
            <a:spLocks noGrp="1"/>
          </p:cNvSpPr>
          <p:nvPr>
            <p:ph type="dt" sz="half" idx="10"/>
          </p:nvPr>
        </p:nvSpPr>
        <p:spPr/>
        <p:txBody>
          <a:bodyPr/>
          <a:lstStyle>
            <a:lvl1pPr eaLnBrk="0" hangingPunct="0">
              <a:defRPr/>
            </a:lvl1pPr>
          </a:lstStyle>
          <a:p>
            <a:pPr>
              <a:defRPr/>
            </a:pPr>
            <a:fld id="{3E4B234C-439C-403A-AFBB-9221DB1AB9B1}" type="datetimeFigureOut">
              <a:rPr lang="en-US"/>
              <a:pPr>
                <a:defRPr/>
              </a:pPr>
              <a:t>9/5/2021</a:t>
            </a:fld>
            <a:endParaRPr lang="en-US"/>
          </a:p>
        </p:txBody>
      </p:sp>
      <p:sp>
        <p:nvSpPr>
          <p:cNvPr id="5" name="Footer Placeholder 4">
            <a:extLst>
              <a:ext uri="{FF2B5EF4-FFF2-40B4-BE49-F238E27FC236}">
                <a16:creationId xmlns:a16="http://schemas.microsoft.com/office/drawing/2014/main" id="{DE95A96B-F276-42E4-8F37-052B64B3BC9C}"/>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BF85484-2C31-441A-A153-482C37DE6885}"/>
              </a:ext>
            </a:extLst>
          </p:cNvPr>
          <p:cNvSpPr>
            <a:spLocks noGrp="1"/>
          </p:cNvSpPr>
          <p:nvPr>
            <p:ph type="sldNum" sz="quarter" idx="12"/>
          </p:nvPr>
        </p:nvSpPr>
        <p:spPr/>
        <p:txBody>
          <a:bodyPr/>
          <a:lstStyle>
            <a:lvl1pPr eaLnBrk="0" hangingPunct="0">
              <a:defRPr/>
            </a:lvl1pPr>
          </a:lstStyle>
          <a:p>
            <a:pPr>
              <a:defRPr/>
            </a:pPr>
            <a:fld id="{409685A5-5ACF-404F-B641-852D610BC2D6}" type="slidenum">
              <a:rPr lang="en-US" altLang="en-US"/>
              <a:pPr>
                <a:defRPr/>
              </a:pPr>
              <a:t>‹#›</a:t>
            </a:fld>
            <a:endParaRPr lang="en-US" altLang="en-US"/>
          </a:p>
        </p:txBody>
      </p:sp>
    </p:spTree>
    <p:extLst>
      <p:ext uri="{BB962C8B-B14F-4D97-AF65-F5344CB8AC3E}">
        <p14:creationId xmlns:p14="http://schemas.microsoft.com/office/powerpoint/2010/main" val="1226930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5AC02-0571-49AE-BE2B-CF1C3F72FFD3}"/>
              </a:ext>
            </a:extLst>
          </p:cNvPr>
          <p:cNvSpPr>
            <a:spLocks noGrp="1"/>
          </p:cNvSpPr>
          <p:nvPr>
            <p:ph type="dt" sz="half" idx="10"/>
          </p:nvPr>
        </p:nvSpPr>
        <p:spPr/>
        <p:txBody>
          <a:bodyPr/>
          <a:lstStyle>
            <a:lvl1pPr eaLnBrk="0" hangingPunct="0">
              <a:defRPr/>
            </a:lvl1pPr>
          </a:lstStyle>
          <a:p>
            <a:pPr>
              <a:defRPr/>
            </a:pPr>
            <a:fld id="{C40010F8-59E5-49A5-9C39-8A9321BC7620}" type="datetimeFigureOut">
              <a:rPr lang="en-US"/>
              <a:pPr>
                <a:defRPr/>
              </a:pPr>
              <a:t>9/5/2021</a:t>
            </a:fld>
            <a:endParaRPr lang="en-US"/>
          </a:p>
        </p:txBody>
      </p:sp>
      <p:sp>
        <p:nvSpPr>
          <p:cNvPr id="5" name="Footer Placeholder 4">
            <a:extLst>
              <a:ext uri="{FF2B5EF4-FFF2-40B4-BE49-F238E27FC236}">
                <a16:creationId xmlns:a16="http://schemas.microsoft.com/office/drawing/2014/main" id="{39662499-096E-4AAD-8454-34DCA29A5B23}"/>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ACEE8754-CC8D-453F-B180-46BDB4A986A6}"/>
              </a:ext>
            </a:extLst>
          </p:cNvPr>
          <p:cNvSpPr>
            <a:spLocks noGrp="1"/>
          </p:cNvSpPr>
          <p:nvPr>
            <p:ph type="sldNum" sz="quarter" idx="12"/>
          </p:nvPr>
        </p:nvSpPr>
        <p:spPr/>
        <p:txBody>
          <a:bodyPr/>
          <a:lstStyle>
            <a:lvl1pPr eaLnBrk="0" hangingPunct="0">
              <a:defRPr/>
            </a:lvl1pPr>
          </a:lstStyle>
          <a:p>
            <a:pPr>
              <a:defRPr/>
            </a:pPr>
            <a:fld id="{B5DCB345-8F72-464A-B7AA-6368969D98C1}" type="slidenum">
              <a:rPr lang="en-US" altLang="en-US"/>
              <a:pPr>
                <a:defRPr/>
              </a:pPr>
              <a:t>‹#›</a:t>
            </a:fld>
            <a:endParaRPr lang="en-US" altLang="en-US"/>
          </a:p>
        </p:txBody>
      </p:sp>
    </p:spTree>
    <p:extLst>
      <p:ext uri="{BB962C8B-B14F-4D97-AF65-F5344CB8AC3E}">
        <p14:creationId xmlns:p14="http://schemas.microsoft.com/office/powerpoint/2010/main" val="46359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F9C7EC-BE37-4D72-813C-FFE29D82110C}"/>
              </a:ext>
            </a:extLst>
          </p:cNvPr>
          <p:cNvSpPr>
            <a:spLocks noGrp="1"/>
          </p:cNvSpPr>
          <p:nvPr>
            <p:ph type="dt" sz="half" idx="10"/>
          </p:nvPr>
        </p:nvSpPr>
        <p:spPr/>
        <p:txBody>
          <a:bodyPr/>
          <a:lstStyle>
            <a:lvl1pPr eaLnBrk="0" hangingPunct="0">
              <a:defRPr/>
            </a:lvl1pPr>
          </a:lstStyle>
          <a:p>
            <a:pPr>
              <a:defRPr/>
            </a:pPr>
            <a:fld id="{1FAF47C9-86E9-45BE-B093-657D09F54DAB}" type="datetimeFigureOut">
              <a:rPr lang="en-US"/>
              <a:pPr>
                <a:defRPr/>
              </a:pPr>
              <a:t>9/5/2021</a:t>
            </a:fld>
            <a:endParaRPr lang="en-US"/>
          </a:p>
        </p:txBody>
      </p:sp>
      <p:sp>
        <p:nvSpPr>
          <p:cNvPr id="5" name="Footer Placeholder 4">
            <a:extLst>
              <a:ext uri="{FF2B5EF4-FFF2-40B4-BE49-F238E27FC236}">
                <a16:creationId xmlns:a16="http://schemas.microsoft.com/office/drawing/2014/main" id="{1B7B195B-8743-4070-854C-71BEC5B1CD10}"/>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8E52C679-CE5C-42EB-AF18-FE1C1B09FC08}"/>
              </a:ext>
            </a:extLst>
          </p:cNvPr>
          <p:cNvSpPr>
            <a:spLocks noGrp="1"/>
          </p:cNvSpPr>
          <p:nvPr>
            <p:ph type="sldNum" sz="quarter" idx="12"/>
          </p:nvPr>
        </p:nvSpPr>
        <p:spPr/>
        <p:txBody>
          <a:bodyPr/>
          <a:lstStyle>
            <a:lvl1pPr eaLnBrk="0" hangingPunct="0">
              <a:defRPr/>
            </a:lvl1pPr>
          </a:lstStyle>
          <a:p>
            <a:pPr>
              <a:defRPr/>
            </a:pPr>
            <a:fld id="{599161EF-0577-40F4-BB01-5C853A8FBC10}" type="slidenum">
              <a:rPr lang="en-US" altLang="en-US"/>
              <a:pPr>
                <a:defRPr/>
              </a:pPr>
              <a:t>‹#›</a:t>
            </a:fld>
            <a:endParaRPr lang="en-US" altLang="en-US"/>
          </a:p>
        </p:txBody>
      </p:sp>
    </p:spTree>
    <p:extLst>
      <p:ext uri="{BB962C8B-B14F-4D97-AF65-F5344CB8AC3E}">
        <p14:creationId xmlns:p14="http://schemas.microsoft.com/office/powerpoint/2010/main" val="403166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02FB9-E95A-46D3-9CFF-558FD42F4F1B}"/>
              </a:ext>
            </a:extLst>
          </p:cNvPr>
          <p:cNvSpPr>
            <a:spLocks noGrp="1"/>
          </p:cNvSpPr>
          <p:nvPr>
            <p:ph type="dt" sz="half" idx="10"/>
          </p:nvPr>
        </p:nvSpPr>
        <p:spPr/>
        <p:txBody>
          <a:bodyPr/>
          <a:lstStyle>
            <a:lvl1pPr eaLnBrk="0" hangingPunct="0">
              <a:defRPr/>
            </a:lvl1pPr>
          </a:lstStyle>
          <a:p>
            <a:pPr>
              <a:defRPr/>
            </a:pPr>
            <a:fld id="{52EE8CAF-5940-47FC-800F-83EB106F1B52}" type="datetimeFigureOut">
              <a:rPr lang="en-US"/>
              <a:pPr>
                <a:defRPr/>
              </a:pPr>
              <a:t>9/5/2021</a:t>
            </a:fld>
            <a:endParaRPr lang="en-US"/>
          </a:p>
        </p:txBody>
      </p:sp>
      <p:sp>
        <p:nvSpPr>
          <p:cNvPr id="5" name="Footer Placeholder 4">
            <a:extLst>
              <a:ext uri="{FF2B5EF4-FFF2-40B4-BE49-F238E27FC236}">
                <a16:creationId xmlns:a16="http://schemas.microsoft.com/office/drawing/2014/main" id="{41535BE2-F64F-4977-A0AA-23C9AC690124}"/>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DC262A0-003F-41BA-ACD0-BE3558AF0AC5}"/>
              </a:ext>
            </a:extLst>
          </p:cNvPr>
          <p:cNvSpPr>
            <a:spLocks noGrp="1"/>
          </p:cNvSpPr>
          <p:nvPr>
            <p:ph type="sldNum" sz="quarter" idx="12"/>
          </p:nvPr>
        </p:nvSpPr>
        <p:spPr/>
        <p:txBody>
          <a:bodyPr/>
          <a:lstStyle>
            <a:lvl1pPr eaLnBrk="0" hangingPunct="0">
              <a:defRPr/>
            </a:lvl1pPr>
          </a:lstStyle>
          <a:p>
            <a:pPr>
              <a:defRPr/>
            </a:pPr>
            <a:fld id="{5BA83125-A380-4FD2-884F-C0E73975BD15}" type="slidenum">
              <a:rPr lang="en-US" altLang="en-US"/>
              <a:pPr>
                <a:defRPr/>
              </a:pPr>
              <a:t>‹#›</a:t>
            </a:fld>
            <a:endParaRPr lang="en-US" altLang="en-US"/>
          </a:p>
        </p:txBody>
      </p:sp>
    </p:spTree>
    <p:extLst>
      <p:ext uri="{BB962C8B-B14F-4D97-AF65-F5344CB8AC3E}">
        <p14:creationId xmlns:p14="http://schemas.microsoft.com/office/powerpoint/2010/main" val="749889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BFB313-E07D-46CB-BDCA-3345D52C1CB9}"/>
              </a:ext>
            </a:extLst>
          </p:cNvPr>
          <p:cNvSpPr>
            <a:spLocks noGrp="1"/>
          </p:cNvSpPr>
          <p:nvPr>
            <p:ph type="dt" sz="half" idx="10"/>
          </p:nvPr>
        </p:nvSpPr>
        <p:spPr/>
        <p:txBody>
          <a:bodyPr/>
          <a:lstStyle>
            <a:lvl1pPr eaLnBrk="0" hangingPunct="0">
              <a:defRPr/>
            </a:lvl1pPr>
          </a:lstStyle>
          <a:p>
            <a:pPr>
              <a:defRPr/>
            </a:pPr>
            <a:fld id="{BEAE4B53-66BB-4482-90AB-0F67E783ED61}" type="datetimeFigureOut">
              <a:rPr lang="en-US"/>
              <a:pPr>
                <a:defRPr/>
              </a:pPr>
              <a:t>9/5/2021</a:t>
            </a:fld>
            <a:endParaRPr lang="en-US"/>
          </a:p>
        </p:txBody>
      </p:sp>
      <p:sp>
        <p:nvSpPr>
          <p:cNvPr id="5" name="Footer Placeholder 4">
            <a:extLst>
              <a:ext uri="{FF2B5EF4-FFF2-40B4-BE49-F238E27FC236}">
                <a16:creationId xmlns:a16="http://schemas.microsoft.com/office/drawing/2014/main" id="{C2F7BF5D-EDB3-4D62-97C0-485881FDBF22}"/>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E3AA0D3E-CC11-40FC-AB8D-3B9FA4D420FA}"/>
              </a:ext>
            </a:extLst>
          </p:cNvPr>
          <p:cNvSpPr>
            <a:spLocks noGrp="1"/>
          </p:cNvSpPr>
          <p:nvPr>
            <p:ph type="sldNum" sz="quarter" idx="12"/>
          </p:nvPr>
        </p:nvSpPr>
        <p:spPr/>
        <p:txBody>
          <a:bodyPr/>
          <a:lstStyle>
            <a:lvl1pPr eaLnBrk="0" hangingPunct="0">
              <a:defRPr/>
            </a:lvl1pPr>
          </a:lstStyle>
          <a:p>
            <a:pPr>
              <a:defRPr/>
            </a:pPr>
            <a:fld id="{E69B3086-9B93-445C-A461-65764EA8F6E4}" type="slidenum">
              <a:rPr lang="en-US" altLang="en-US"/>
              <a:pPr>
                <a:defRPr/>
              </a:pPr>
              <a:t>‹#›</a:t>
            </a:fld>
            <a:endParaRPr lang="en-US" altLang="en-US"/>
          </a:p>
        </p:txBody>
      </p:sp>
    </p:spTree>
    <p:extLst>
      <p:ext uri="{BB962C8B-B14F-4D97-AF65-F5344CB8AC3E}">
        <p14:creationId xmlns:p14="http://schemas.microsoft.com/office/powerpoint/2010/main" val="3764387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A5210F-06F6-4941-A2B5-2BD16E54F9D5}"/>
              </a:ext>
            </a:extLst>
          </p:cNvPr>
          <p:cNvSpPr>
            <a:spLocks noGrp="1"/>
          </p:cNvSpPr>
          <p:nvPr>
            <p:ph type="dt" sz="half" idx="10"/>
          </p:nvPr>
        </p:nvSpPr>
        <p:spPr/>
        <p:txBody>
          <a:bodyPr/>
          <a:lstStyle>
            <a:lvl1pPr eaLnBrk="0" hangingPunct="0">
              <a:defRPr/>
            </a:lvl1pPr>
          </a:lstStyle>
          <a:p>
            <a:pPr>
              <a:defRPr/>
            </a:pPr>
            <a:fld id="{98066DC3-A850-4195-93E8-159E57CF55DE}" type="datetimeFigureOut">
              <a:rPr lang="en-US"/>
              <a:pPr>
                <a:defRPr/>
              </a:pPr>
              <a:t>9/5/2021</a:t>
            </a:fld>
            <a:endParaRPr lang="en-US"/>
          </a:p>
        </p:txBody>
      </p:sp>
      <p:sp>
        <p:nvSpPr>
          <p:cNvPr id="6" name="Footer Placeholder 4">
            <a:extLst>
              <a:ext uri="{FF2B5EF4-FFF2-40B4-BE49-F238E27FC236}">
                <a16:creationId xmlns:a16="http://schemas.microsoft.com/office/drawing/2014/main" id="{FF9C713F-E12D-4417-B853-6BA031927149}"/>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124BEB9F-F19E-4C04-88F9-F6ADAAEFB122}"/>
              </a:ext>
            </a:extLst>
          </p:cNvPr>
          <p:cNvSpPr>
            <a:spLocks noGrp="1"/>
          </p:cNvSpPr>
          <p:nvPr>
            <p:ph type="sldNum" sz="quarter" idx="12"/>
          </p:nvPr>
        </p:nvSpPr>
        <p:spPr/>
        <p:txBody>
          <a:bodyPr/>
          <a:lstStyle>
            <a:lvl1pPr eaLnBrk="0" hangingPunct="0">
              <a:defRPr/>
            </a:lvl1pPr>
          </a:lstStyle>
          <a:p>
            <a:pPr>
              <a:defRPr/>
            </a:pPr>
            <a:fld id="{61280E13-BCD6-4AA9-A5FE-2E5E7ABC34DE}" type="slidenum">
              <a:rPr lang="en-US" altLang="en-US"/>
              <a:pPr>
                <a:defRPr/>
              </a:pPr>
              <a:t>‹#›</a:t>
            </a:fld>
            <a:endParaRPr lang="en-US" altLang="en-US"/>
          </a:p>
        </p:txBody>
      </p:sp>
    </p:spTree>
    <p:extLst>
      <p:ext uri="{BB962C8B-B14F-4D97-AF65-F5344CB8AC3E}">
        <p14:creationId xmlns:p14="http://schemas.microsoft.com/office/powerpoint/2010/main" val="1818644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BCEF940-5288-4B5E-AD5E-2C56C2E9327E}"/>
              </a:ext>
            </a:extLst>
          </p:cNvPr>
          <p:cNvSpPr>
            <a:spLocks noGrp="1"/>
          </p:cNvSpPr>
          <p:nvPr>
            <p:ph type="dt" sz="half" idx="10"/>
          </p:nvPr>
        </p:nvSpPr>
        <p:spPr/>
        <p:txBody>
          <a:bodyPr/>
          <a:lstStyle>
            <a:lvl1pPr eaLnBrk="0" hangingPunct="0">
              <a:defRPr/>
            </a:lvl1pPr>
          </a:lstStyle>
          <a:p>
            <a:pPr>
              <a:defRPr/>
            </a:pPr>
            <a:fld id="{EE328D43-3AA9-428E-A352-8F39E4F09F1B}" type="datetimeFigureOut">
              <a:rPr lang="en-US"/>
              <a:pPr>
                <a:defRPr/>
              </a:pPr>
              <a:t>9/5/2021</a:t>
            </a:fld>
            <a:endParaRPr lang="en-US"/>
          </a:p>
        </p:txBody>
      </p:sp>
      <p:sp>
        <p:nvSpPr>
          <p:cNvPr id="8" name="Footer Placeholder 4">
            <a:extLst>
              <a:ext uri="{FF2B5EF4-FFF2-40B4-BE49-F238E27FC236}">
                <a16:creationId xmlns:a16="http://schemas.microsoft.com/office/drawing/2014/main" id="{5C355AEE-170E-421F-AC57-F2B94C8DF317}"/>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a:extLst>
              <a:ext uri="{FF2B5EF4-FFF2-40B4-BE49-F238E27FC236}">
                <a16:creationId xmlns:a16="http://schemas.microsoft.com/office/drawing/2014/main" id="{6EA0D7B7-BEB2-4884-8988-9C30D5EC90A8}"/>
              </a:ext>
            </a:extLst>
          </p:cNvPr>
          <p:cNvSpPr>
            <a:spLocks noGrp="1"/>
          </p:cNvSpPr>
          <p:nvPr>
            <p:ph type="sldNum" sz="quarter" idx="12"/>
          </p:nvPr>
        </p:nvSpPr>
        <p:spPr/>
        <p:txBody>
          <a:bodyPr/>
          <a:lstStyle>
            <a:lvl1pPr eaLnBrk="0" hangingPunct="0">
              <a:defRPr/>
            </a:lvl1pPr>
          </a:lstStyle>
          <a:p>
            <a:pPr>
              <a:defRPr/>
            </a:pPr>
            <a:fld id="{1BF35775-0E8E-4735-8091-51CAB35B6DB6}" type="slidenum">
              <a:rPr lang="en-US" altLang="en-US"/>
              <a:pPr>
                <a:defRPr/>
              </a:pPr>
              <a:t>‹#›</a:t>
            </a:fld>
            <a:endParaRPr lang="en-US" altLang="en-US"/>
          </a:p>
        </p:txBody>
      </p:sp>
    </p:spTree>
    <p:extLst>
      <p:ext uri="{BB962C8B-B14F-4D97-AF65-F5344CB8AC3E}">
        <p14:creationId xmlns:p14="http://schemas.microsoft.com/office/powerpoint/2010/main" val="211333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C47D7D-8B84-4152-8AC3-DAAF875987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23EF5A-75FA-46BB-ABCB-1A3E095AD2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238CFD-6668-4C31-8DC0-97C99FF69936}"/>
              </a:ext>
            </a:extLst>
          </p:cNvPr>
          <p:cNvSpPr>
            <a:spLocks noGrp="1" noChangeArrowheads="1"/>
          </p:cNvSpPr>
          <p:nvPr>
            <p:ph type="sldNum" sz="quarter" idx="12"/>
          </p:nvPr>
        </p:nvSpPr>
        <p:spPr>
          <a:ln/>
        </p:spPr>
        <p:txBody>
          <a:bodyPr/>
          <a:lstStyle>
            <a:lvl1pPr>
              <a:defRPr/>
            </a:lvl1pPr>
          </a:lstStyle>
          <a:p>
            <a:pPr>
              <a:defRPr/>
            </a:pPr>
            <a:fld id="{6627E27B-2C79-4710-AF15-CBE70015ABCE}" type="slidenum">
              <a:rPr lang="en-US" altLang="en-US"/>
              <a:pPr>
                <a:defRPr/>
              </a:pPr>
              <a:t>‹#›</a:t>
            </a:fld>
            <a:endParaRPr lang="en-US" altLang="en-US"/>
          </a:p>
        </p:txBody>
      </p:sp>
    </p:spTree>
    <p:extLst>
      <p:ext uri="{BB962C8B-B14F-4D97-AF65-F5344CB8AC3E}">
        <p14:creationId xmlns:p14="http://schemas.microsoft.com/office/powerpoint/2010/main" val="294867911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231F72B-1BDA-4709-AC98-31EB46E8045D}"/>
              </a:ext>
            </a:extLst>
          </p:cNvPr>
          <p:cNvSpPr>
            <a:spLocks noGrp="1"/>
          </p:cNvSpPr>
          <p:nvPr>
            <p:ph type="dt" sz="half" idx="10"/>
          </p:nvPr>
        </p:nvSpPr>
        <p:spPr/>
        <p:txBody>
          <a:bodyPr/>
          <a:lstStyle>
            <a:lvl1pPr eaLnBrk="0" hangingPunct="0">
              <a:defRPr/>
            </a:lvl1pPr>
          </a:lstStyle>
          <a:p>
            <a:pPr>
              <a:defRPr/>
            </a:pPr>
            <a:fld id="{B2C9AD4C-4D31-40C9-BD1A-BE7274078586}" type="datetimeFigureOut">
              <a:rPr lang="en-US"/>
              <a:pPr>
                <a:defRPr/>
              </a:pPr>
              <a:t>9/5/2021</a:t>
            </a:fld>
            <a:endParaRPr lang="en-US"/>
          </a:p>
        </p:txBody>
      </p:sp>
      <p:sp>
        <p:nvSpPr>
          <p:cNvPr id="4" name="Footer Placeholder 4">
            <a:extLst>
              <a:ext uri="{FF2B5EF4-FFF2-40B4-BE49-F238E27FC236}">
                <a16:creationId xmlns:a16="http://schemas.microsoft.com/office/drawing/2014/main" id="{F70DABE0-4DF2-45E8-AA24-F5008CC95AE2}"/>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a:extLst>
              <a:ext uri="{FF2B5EF4-FFF2-40B4-BE49-F238E27FC236}">
                <a16:creationId xmlns:a16="http://schemas.microsoft.com/office/drawing/2014/main" id="{D05BA5C2-68EA-4322-9CF5-383083EFDCEF}"/>
              </a:ext>
            </a:extLst>
          </p:cNvPr>
          <p:cNvSpPr>
            <a:spLocks noGrp="1"/>
          </p:cNvSpPr>
          <p:nvPr>
            <p:ph type="sldNum" sz="quarter" idx="12"/>
          </p:nvPr>
        </p:nvSpPr>
        <p:spPr/>
        <p:txBody>
          <a:bodyPr/>
          <a:lstStyle>
            <a:lvl1pPr eaLnBrk="0" hangingPunct="0">
              <a:defRPr/>
            </a:lvl1pPr>
          </a:lstStyle>
          <a:p>
            <a:pPr>
              <a:defRPr/>
            </a:pPr>
            <a:fld id="{118089F6-2C3D-48BE-B7E1-B9990E278A69}" type="slidenum">
              <a:rPr lang="en-US" altLang="en-US"/>
              <a:pPr>
                <a:defRPr/>
              </a:pPr>
              <a:t>‹#›</a:t>
            </a:fld>
            <a:endParaRPr lang="en-US" altLang="en-US"/>
          </a:p>
        </p:txBody>
      </p:sp>
    </p:spTree>
    <p:extLst>
      <p:ext uri="{BB962C8B-B14F-4D97-AF65-F5344CB8AC3E}">
        <p14:creationId xmlns:p14="http://schemas.microsoft.com/office/powerpoint/2010/main" val="1329201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57A6D4-5320-49EE-9988-CDAD7D6DCAAC}"/>
              </a:ext>
            </a:extLst>
          </p:cNvPr>
          <p:cNvSpPr>
            <a:spLocks noGrp="1"/>
          </p:cNvSpPr>
          <p:nvPr>
            <p:ph type="dt" sz="half" idx="10"/>
          </p:nvPr>
        </p:nvSpPr>
        <p:spPr/>
        <p:txBody>
          <a:bodyPr/>
          <a:lstStyle>
            <a:lvl1pPr eaLnBrk="0" hangingPunct="0">
              <a:defRPr/>
            </a:lvl1pPr>
          </a:lstStyle>
          <a:p>
            <a:pPr>
              <a:defRPr/>
            </a:pPr>
            <a:fld id="{497F56CD-19FF-4F09-97E5-F48A02E3E1CF}" type="datetimeFigureOut">
              <a:rPr lang="en-US"/>
              <a:pPr>
                <a:defRPr/>
              </a:pPr>
              <a:t>9/5/2021</a:t>
            </a:fld>
            <a:endParaRPr lang="en-US"/>
          </a:p>
        </p:txBody>
      </p:sp>
      <p:sp>
        <p:nvSpPr>
          <p:cNvPr id="3" name="Footer Placeholder 4">
            <a:extLst>
              <a:ext uri="{FF2B5EF4-FFF2-40B4-BE49-F238E27FC236}">
                <a16:creationId xmlns:a16="http://schemas.microsoft.com/office/drawing/2014/main" id="{281D0FAD-20A9-4459-914F-328DA23BE1E7}"/>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a:extLst>
              <a:ext uri="{FF2B5EF4-FFF2-40B4-BE49-F238E27FC236}">
                <a16:creationId xmlns:a16="http://schemas.microsoft.com/office/drawing/2014/main" id="{2B16698B-C07C-4EE4-AFE3-03D083B21660}"/>
              </a:ext>
            </a:extLst>
          </p:cNvPr>
          <p:cNvSpPr>
            <a:spLocks noGrp="1"/>
          </p:cNvSpPr>
          <p:nvPr>
            <p:ph type="sldNum" sz="quarter" idx="12"/>
          </p:nvPr>
        </p:nvSpPr>
        <p:spPr/>
        <p:txBody>
          <a:bodyPr/>
          <a:lstStyle>
            <a:lvl1pPr eaLnBrk="0" hangingPunct="0">
              <a:defRPr/>
            </a:lvl1pPr>
          </a:lstStyle>
          <a:p>
            <a:pPr>
              <a:defRPr/>
            </a:pPr>
            <a:fld id="{7E822C51-AE2C-40EF-B9AA-3CBA8CE6EBEB}" type="slidenum">
              <a:rPr lang="en-US" altLang="en-US"/>
              <a:pPr>
                <a:defRPr/>
              </a:pPr>
              <a:t>‹#›</a:t>
            </a:fld>
            <a:endParaRPr lang="en-US" altLang="en-US"/>
          </a:p>
        </p:txBody>
      </p:sp>
    </p:spTree>
    <p:extLst>
      <p:ext uri="{BB962C8B-B14F-4D97-AF65-F5344CB8AC3E}">
        <p14:creationId xmlns:p14="http://schemas.microsoft.com/office/powerpoint/2010/main" val="2723143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5C0B2D-A9C8-4145-BBB7-54C53C8E52A9}"/>
              </a:ext>
            </a:extLst>
          </p:cNvPr>
          <p:cNvSpPr>
            <a:spLocks noGrp="1"/>
          </p:cNvSpPr>
          <p:nvPr>
            <p:ph type="dt" sz="half" idx="10"/>
          </p:nvPr>
        </p:nvSpPr>
        <p:spPr/>
        <p:txBody>
          <a:bodyPr/>
          <a:lstStyle>
            <a:lvl1pPr eaLnBrk="0" hangingPunct="0">
              <a:defRPr/>
            </a:lvl1pPr>
          </a:lstStyle>
          <a:p>
            <a:pPr>
              <a:defRPr/>
            </a:pPr>
            <a:fld id="{6647C26B-BB26-4392-8C4D-1756AE7CAB21}" type="datetimeFigureOut">
              <a:rPr lang="en-US"/>
              <a:pPr>
                <a:defRPr/>
              </a:pPr>
              <a:t>9/5/2021</a:t>
            </a:fld>
            <a:endParaRPr lang="en-US"/>
          </a:p>
        </p:txBody>
      </p:sp>
      <p:sp>
        <p:nvSpPr>
          <p:cNvPr id="6" name="Footer Placeholder 4">
            <a:extLst>
              <a:ext uri="{FF2B5EF4-FFF2-40B4-BE49-F238E27FC236}">
                <a16:creationId xmlns:a16="http://schemas.microsoft.com/office/drawing/2014/main" id="{0627D30E-C2CF-4E02-9700-B6541D0BD6F2}"/>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5026F32D-6B1D-4804-A8B6-3A23E5E398ED}"/>
              </a:ext>
            </a:extLst>
          </p:cNvPr>
          <p:cNvSpPr>
            <a:spLocks noGrp="1"/>
          </p:cNvSpPr>
          <p:nvPr>
            <p:ph type="sldNum" sz="quarter" idx="12"/>
          </p:nvPr>
        </p:nvSpPr>
        <p:spPr/>
        <p:txBody>
          <a:bodyPr/>
          <a:lstStyle>
            <a:lvl1pPr eaLnBrk="0" hangingPunct="0">
              <a:defRPr/>
            </a:lvl1pPr>
          </a:lstStyle>
          <a:p>
            <a:pPr>
              <a:defRPr/>
            </a:pPr>
            <a:fld id="{C64D247D-AC17-458E-A710-6FBA0E9D773B}" type="slidenum">
              <a:rPr lang="en-US" altLang="en-US"/>
              <a:pPr>
                <a:defRPr/>
              </a:pPr>
              <a:t>‹#›</a:t>
            </a:fld>
            <a:endParaRPr lang="en-US" altLang="en-US"/>
          </a:p>
        </p:txBody>
      </p:sp>
    </p:spTree>
    <p:extLst>
      <p:ext uri="{BB962C8B-B14F-4D97-AF65-F5344CB8AC3E}">
        <p14:creationId xmlns:p14="http://schemas.microsoft.com/office/powerpoint/2010/main" val="1469256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362C6CC-F823-4163-BD3D-E8959416CF9D}"/>
              </a:ext>
            </a:extLst>
          </p:cNvPr>
          <p:cNvSpPr>
            <a:spLocks noGrp="1"/>
          </p:cNvSpPr>
          <p:nvPr>
            <p:ph type="dt" sz="half" idx="10"/>
          </p:nvPr>
        </p:nvSpPr>
        <p:spPr/>
        <p:txBody>
          <a:bodyPr/>
          <a:lstStyle>
            <a:lvl1pPr eaLnBrk="0" hangingPunct="0">
              <a:defRPr/>
            </a:lvl1pPr>
          </a:lstStyle>
          <a:p>
            <a:pPr>
              <a:defRPr/>
            </a:pPr>
            <a:fld id="{5C2A6B49-23C6-4D10-A5AD-6F6C250180D6}" type="datetimeFigureOut">
              <a:rPr lang="en-US"/>
              <a:pPr>
                <a:defRPr/>
              </a:pPr>
              <a:t>9/5/2021</a:t>
            </a:fld>
            <a:endParaRPr lang="en-US"/>
          </a:p>
        </p:txBody>
      </p:sp>
      <p:sp>
        <p:nvSpPr>
          <p:cNvPr id="6" name="Footer Placeholder 4">
            <a:extLst>
              <a:ext uri="{FF2B5EF4-FFF2-40B4-BE49-F238E27FC236}">
                <a16:creationId xmlns:a16="http://schemas.microsoft.com/office/drawing/2014/main" id="{F35D80DA-26AE-4206-8EC5-175D7AEE1635}"/>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a:extLst>
              <a:ext uri="{FF2B5EF4-FFF2-40B4-BE49-F238E27FC236}">
                <a16:creationId xmlns:a16="http://schemas.microsoft.com/office/drawing/2014/main" id="{A736131E-2DDF-4DE9-AD6A-048E269A260A}"/>
              </a:ext>
            </a:extLst>
          </p:cNvPr>
          <p:cNvSpPr>
            <a:spLocks noGrp="1"/>
          </p:cNvSpPr>
          <p:nvPr>
            <p:ph type="sldNum" sz="quarter" idx="12"/>
          </p:nvPr>
        </p:nvSpPr>
        <p:spPr/>
        <p:txBody>
          <a:bodyPr/>
          <a:lstStyle>
            <a:lvl1pPr eaLnBrk="0" hangingPunct="0">
              <a:defRPr/>
            </a:lvl1pPr>
          </a:lstStyle>
          <a:p>
            <a:pPr>
              <a:defRPr/>
            </a:pPr>
            <a:fld id="{94458D51-9D4E-4FD6-A6CD-49DE2129A2C6}" type="slidenum">
              <a:rPr lang="en-US" altLang="en-US"/>
              <a:pPr>
                <a:defRPr/>
              </a:pPr>
              <a:t>‹#›</a:t>
            </a:fld>
            <a:endParaRPr lang="en-US" altLang="en-US"/>
          </a:p>
        </p:txBody>
      </p:sp>
    </p:spTree>
    <p:extLst>
      <p:ext uri="{BB962C8B-B14F-4D97-AF65-F5344CB8AC3E}">
        <p14:creationId xmlns:p14="http://schemas.microsoft.com/office/powerpoint/2010/main" val="712367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68B4A-B9F9-4C7C-8062-84AE01E1B4F1}"/>
              </a:ext>
            </a:extLst>
          </p:cNvPr>
          <p:cNvSpPr>
            <a:spLocks noGrp="1"/>
          </p:cNvSpPr>
          <p:nvPr>
            <p:ph type="dt" sz="half" idx="10"/>
          </p:nvPr>
        </p:nvSpPr>
        <p:spPr/>
        <p:txBody>
          <a:bodyPr/>
          <a:lstStyle>
            <a:lvl1pPr eaLnBrk="0" hangingPunct="0">
              <a:defRPr/>
            </a:lvl1pPr>
          </a:lstStyle>
          <a:p>
            <a:pPr>
              <a:defRPr/>
            </a:pPr>
            <a:fld id="{00DD7B64-C450-4603-9604-6226C765D942}" type="datetimeFigureOut">
              <a:rPr lang="en-US"/>
              <a:pPr>
                <a:defRPr/>
              </a:pPr>
              <a:t>9/5/2021</a:t>
            </a:fld>
            <a:endParaRPr lang="en-US"/>
          </a:p>
        </p:txBody>
      </p:sp>
      <p:sp>
        <p:nvSpPr>
          <p:cNvPr id="5" name="Footer Placeholder 4">
            <a:extLst>
              <a:ext uri="{FF2B5EF4-FFF2-40B4-BE49-F238E27FC236}">
                <a16:creationId xmlns:a16="http://schemas.microsoft.com/office/drawing/2014/main" id="{64B3B3FB-8230-4E9F-AB0E-5E6CEC7C3458}"/>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81CA7DB-D024-4682-B7F1-00F9307D7B8C}"/>
              </a:ext>
            </a:extLst>
          </p:cNvPr>
          <p:cNvSpPr>
            <a:spLocks noGrp="1"/>
          </p:cNvSpPr>
          <p:nvPr>
            <p:ph type="sldNum" sz="quarter" idx="12"/>
          </p:nvPr>
        </p:nvSpPr>
        <p:spPr/>
        <p:txBody>
          <a:bodyPr/>
          <a:lstStyle>
            <a:lvl1pPr eaLnBrk="0" hangingPunct="0">
              <a:defRPr/>
            </a:lvl1pPr>
          </a:lstStyle>
          <a:p>
            <a:pPr>
              <a:defRPr/>
            </a:pPr>
            <a:fld id="{B2278130-B961-4800-A06E-69D283F015BD}" type="slidenum">
              <a:rPr lang="en-US" altLang="en-US"/>
              <a:pPr>
                <a:defRPr/>
              </a:pPr>
              <a:t>‹#›</a:t>
            </a:fld>
            <a:endParaRPr lang="en-US" altLang="en-US"/>
          </a:p>
        </p:txBody>
      </p:sp>
    </p:spTree>
    <p:extLst>
      <p:ext uri="{BB962C8B-B14F-4D97-AF65-F5344CB8AC3E}">
        <p14:creationId xmlns:p14="http://schemas.microsoft.com/office/powerpoint/2010/main" val="3939210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FF2E1-D8BF-4AD3-8E7D-C8307FB393B2}"/>
              </a:ext>
            </a:extLst>
          </p:cNvPr>
          <p:cNvSpPr>
            <a:spLocks noGrp="1"/>
          </p:cNvSpPr>
          <p:nvPr>
            <p:ph type="dt" sz="half" idx="10"/>
          </p:nvPr>
        </p:nvSpPr>
        <p:spPr/>
        <p:txBody>
          <a:bodyPr/>
          <a:lstStyle>
            <a:lvl1pPr eaLnBrk="0" hangingPunct="0">
              <a:defRPr/>
            </a:lvl1pPr>
          </a:lstStyle>
          <a:p>
            <a:pPr>
              <a:defRPr/>
            </a:pPr>
            <a:fld id="{26614220-83B9-47CE-88FB-285F038FDC42}" type="datetimeFigureOut">
              <a:rPr lang="en-US"/>
              <a:pPr>
                <a:defRPr/>
              </a:pPr>
              <a:t>9/5/2021</a:t>
            </a:fld>
            <a:endParaRPr lang="en-US"/>
          </a:p>
        </p:txBody>
      </p:sp>
      <p:sp>
        <p:nvSpPr>
          <p:cNvPr id="5" name="Footer Placeholder 4">
            <a:extLst>
              <a:ext uri="{FF2B5EF4-FFF2-40B4-BE49-F238E27FC236}">
                <a16:creationId xmlns:a16="http://schemas.microsoft.com/office/drawing/2014/main" id="{C3F8F820-664B-4411-8521-65ABD691E193}"/>
              </a:ext>
            </a:extLst>
          </p:cNvPr>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2A43B2DB-6B3F-48E3-90C1-ED672CD67016}"/>
              </a:ext>
            </a:extLst>
          </p:cNvPr>
          <p:cNvSpPr>
            <a:spLocks noGrp="1"/>
          </p:cNvSpPr>
          <p:nvPr>
            <p:ph type="sldNum" sz="quarter" idx="12"/>
          </p:nvPr>
        </p:nvSpPr>
        <p:spPr/>
        <p:txBody>
          <a:bodyPr/>
          <a:lstStyle>
            <a:lvl1pPr eaLnBrk="0" hangingPunct="0">
              <a:defRPr/>
            </a:lvl1pPr>
          </a:lstStyle>
          <a:p>
            <a:pPr>
              <a:defRPr/>
            </a:pPr>
            <a:fld id="{1DF63379-F782-489B-863F-9B62818CB69F}" type="slidenum">
              <a:rPr lang="en-US" altLang="en-US"/>
              <a:pPr>
                <a:defRPr/>
              </a:pPr>
              <a:t>‹#›</a:t>
            </a:fld>
            <a:endParaRPr lang="en-US" altLang="en-US"/>
          </a:p>
        </p:txBody>
      </p:sp>
    </p:spTree>
    <p:extLst>
      <p:ext uri="{BB962C8B-B14F-4D97-AF65-F5344CB8AC3E}">
        <p14:creationId xmlns:p14="http://schemas.microsoft.com/office/powerpoint/2010/main" val="1149779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1187959-6467-44F3-8B8D-4E476DF50C3D}"/>
              </a:ext>
            </a:extLst>
          </p:cNvPr>
          <p:cNvSpPr>
            <a:spLocks noGrp="1"/>
          </p:cNvSpPr>
          <p:nvPr>
            <p:ph type="dt" sz="half" idx="10"/>
          </p:nvPr>
        </p:nvSpPr>
        <p:spPr/>
        <p:txBody>
          <a:bodyPr/>
          <a:lstStyle>
            <a:lvl1pPr eaLnBrk="0" hangingPunct="0">
              <a:defRPr>
                <a:latin typeface="Arial" pitchFamily="34" charset="0"/>
              </a:defRPr>
            </a:lvl1pPr>
          </a:lstStyle>
          <a:p>
            <a:pPr>
              <a:defRPr/>
            </a:pPr>
            <a:fld id="{CBF14EA6-2499-4D70-95D8-27D94A9D1616}" type="datetimeFigureOut">
              <a:rPr lang="en-US"/>
              <a:pPr>
                <a:defRPr/>
              </a:pPr>
              <a:t>9/5/2021</a:t>
            </a:fld>
            <a:endParaRPr lang="en-US"/>
          </a:p>
        </p:txBody>
      </p:sp>
      <p:sp>
        <p:nvSpPr>
          <p:cNvPr id="5" name="Footer Placeholder 4">
            <a:extLst>
              <a:ext uri="{FF2B5EF4-FFF2-40B4-BE49-F238E27FC236}">
                <a16:creationId xmlns:a16="http://schemas.microsoft.com/office/drawing/2014/main" id="{E17010C6-5CD7-4F44-B440-60B0A1456B09}"/>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51FA1DB-E452-4671-A69C-7B73BAB2470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4AFC7A7-DD63-461C-A25F-4537146899B3}" type="slidenum">
              <a:rPr lang="en-US" altLang="en-US"/>
              <a:pPr>
                <a:defRPr/>
              </a:pPr>
              <a:t>‹#›</a:t>
            </a:fld>
            <a:endParaRPr lang="en-US" altLang="en-US"/>
          </a:p>
        </p:txBody>
      </p:sp>
    </p:spTree>
    <p:extLst>
      <p:ext uri="{BB962C8B-B14F-4D97-AF65-F5344CB8AC3E}">
        <p14:creationId xmlns:p14="http://schemas.microsoft.com/office/powerpoint/2010/main" val="992145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DD61C-2332-4509-8644-547C42317591}"/>
              </a:ext>
            </a:extLst>
          </p:cNvPr>
          <p:cNvSpPr>
            <a:spLocks noGrp="1"/>
          </p:cNvSpPr>
          <p:nvPr>
            <p:ph type="dt" sz="half" idx="10"/>
          </p:nvPr>
        </p:nvSpPr>
        <p:spPr/>
        <p:txBody>
          <a:bodyPr/>
          <a:lstStyle>
            <a:lvl1pPr eaLnBrk="0" hangingPunct="0">
              <a:defRPr>
                <a:latin typeface="Arial" pitchFamily="34" charset="0"/>
              </a:defRPr>
            </a:lvl1pPr>
          </a:lstStyle>
          <a:p>
            <a:pPr>
              <a:defRPr/>
            </a:pPr>
            <a:fld id="{9816AF4B-338D-4CE3-A56E-2DFFFECA8861}" type="datetimeFigureOut">
              <a:rPr lang="en-US"/>
              <a:pPr>
                <a:defRPr/>
              </a:pPr>
              <a:t>9/5/2021</a:t>
            </a:fld>
            <a:endParaRPr lang="en-US"/>
          </a:p>
        </p:txBody>
      </p:sp>
      <p:sp>
        <p:nvSpPr>
          <p:cNvPr id="5" name="Footer Placeholder 4">
            <a:extLst>
              <a:ext uri="{FF2B5EF4-FFF2-40B4-BE49-F238E27FC236}">
                <a16:creationId xmlns:a16="http://schemas.microsoft.com/office/drawing/2014/main" id="{4BE52546-D70B-4EC4-9ADC-C57ABD346C4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97E5718-2796-4CBA-8E4B-E927E025A38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CC85747-57AE-4591-B006-72F256440227}" type="slidenum">
              <a:rPr lang="en-US" altLang="en-US"/>
              <a:pPr>
                <a:defRPr/>
              </a:pPr>
              <a:t>‹#›</a:t>
            </a:fld>
            <a:endParaRPr lang="en-US" altLang="en-US"/>
          </a:p>
        </p:txBody>
      </p:sp>
    </p:spTree>
    <p:extLst>
      <p:ext uri="{BB962C8B-B14F-4D97-AF65-F5344CB8AC3E}">
        <p14:creationId xmlns:p14="http://schemas.microsoft.com/office/powerpoint/2010/main" val="2386211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D0202-8BE7-471B-9155-46E7B153F06C}"/>
              </a:ext>
            </a:extLst>
          </p:cNvPr>
          <p:cNvSpPr>
            <a:spLocks noGrp="1"/>
          </p:cNvSpPr>
          <p:nvPr>
            <p:ph type="dt" sz="half" idx="10"/>
          </p:nvPr>
        </p:nvSpPr>
        <p:spPr/>
        <p:txBody>
          <a:bodyPr/>
          <a:lstStyle>
            <a:lvl1pPr eaLnBrk="0" hangingPunct="0">
              <a:defRPr>
                <a:latin typeface="Arial" pitchFamily="34" charset="0"/>
              </a:defRPr>
            </a:lvl1pPr>
          </a:lstStyle>
          <a:p>
            <a:pPr>
              <a:defRPr/>
            </a:pPr>
            <a:fld id="{ED0D151C-6358-4D49-86EF-18E14EF37AB0}" type="datetimeFigureOut">
              <a:rPr lang="en-US"/>
              <a:pPr>
                <a:defRPr/>
              </a:pPr>
              <a:t>9/5/2021</a:t>
            </a:fld>
            <a:endParaRPr lang="en-US"/>
          </a:p>
        </p:txBody>
      </p:sp>
      <p:sp>
        <p:nvSpPr>
          <p:cNvPr id="5" name="Footer Placeholder 4">
            <a:extLst>
              <a:ext uri="{FF2B5EF4-FFF2-40B4-BE49-F238E27FC236}">
                <a16:creationId xmlns:a16="http://schemas.microsoft.com/office/drawing/2014/main" id="{00CAD63E-215E-4C67-AA32-116548581FC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8FCCA3A-4A7D-4E22-9D96-D894B2C1F51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F7FA822-4923-476C-B61D-F99A9FBC1CD7}" type="slidenum">
              <a:rPr lang="en-US" altLang="en-US"/>
              <a:pPr>
                <a:defRPr/>
              </a:pPr>
              <a:t>‹#›</a:t>
            </a:fld>
            <a:endParaRPr lang="en-US" altLang="en-US"/>
          </a:p>
        </p:txBody>
      </p:sp>
    </p:spTree>
    <p:extLst>
      <p:ext uri="{BB962C8B-B14F-4D97-AF65-F5344CB8AC3E}">
        <p14:creationId xmlns:p14="http://schemas.microsoft.com/office/powerpoint/2010/main" val="4082634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721F9-CDDF-4E0D-8F4D-EC95B669EA08}"/>
              </a:ext>
            </a:extLst>
          </p:cNvPr>
          <p:cNvSpPr>
            <a:spLocks noGrp="1"/>
          </p:cNvSpPr>
          <p:nvPr>
            <p:ph type="dt" sz="half" idx="10"/>
          </p:nvPr>
        </p:nvSpPr>
        <p:spPr/>
        <p:txBody>
          <a:bodyPr/>
          <a:lstStyle>
            <a:lvl1pPr eaLnBrk="0" hangingPunct="0">
              <a:defRPr>
                <a:latin typeface="Arial" pitchFamily="34" charset="0"/>
              </a:defRPr>
            </a:lvl1pPr>
          </a:lstStyle>
          <a:p>
            <a:pPr>
              <a:defRPr/>
            </a:pPr>
            <a:fld id="{5DC00357-8FC7-4028-9609-8AA423579A90}" type="datetimeFigureOut">
              <a:rPr lang="en-US"/>
              <a:pPr>
                <a:defRPr/>
              </a:pPr>
              <a:t>9/5/2021</a:t>
            </a:fld>
            <a:endParaRPr lang="en-US"/>
          </a:p>
        </p:txBody>
      </p:sp>
      <p:sp>
        <p:nvSpPr>
          <p:cNvPr id="6" name="Footer Placeholder 5">
            <a:extLst>
              <a:ext uri="{FF2B5EF4-FFF2-40B4-BE49-F238E27FC236}">
                <a16:creationId xmlns:a16="http://schemas.microsoft.com/office/drawing/2014/main" id="{320DD329-40AC-4D34-A0F3-386084F649DD}"/>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9BC191CC-53BB-4868-9588-4483DAF336C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EEA4730-ACB2-4AE4-B493-99FD8E74BC17}" type="slidenum">
              <a:rPr lang="en-US" altLang="en-US"/>
              <a:pPr>
                <a:defRPr/>
              </a:pPr>
              <a:t>‹#›</a:t>
            </a:fld>
            <a:endParaRPr lang="en-US" altLang="en-US"/>
          </a:p>
        </p:txBody>
      </p:sp>
    </p:spTree>
    <p:extLst>
      <p:ext uri="{BB962C8B-B14F-4D97-AF65-F5344CB8AC3E}">
        <p14:creationId xmlns:p14="http://schemas.microsoft.com/office/powerpoint/2010/main" val="32078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781479-62FA-4BCC-BC52-D2C1866CC2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5747A4-0F4A-4889-A70D-C2965A9C10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75B0CB5-3DE8-4409-929F-9D9F62358A29}"/>
              </a:ext>
            </a:extLst>
          </p:cNvPr>
          <p:cNvSpPr>
            <a:spLocks noGrp="1" noChangeArrowheads="1"/>
          </p:cNvSpPr>
          <p:nvPr>
            <p:ph type="sldNum" sz="quarter" idx="12"/>
          </p:nvPr>
        </p:nvSpPr>
        <p:spPr>
          <a:ln/>
        </p:spPr>
        <p:txBody>
          <a:bodyPr/>
          <a:lstStyle>
            <a:lvl1pPr>
              <a:defRPr/>
            </a:lvl1pPr>
          </a:lstStyle>
          <a:p>
            <a:pPr>
              <a:defRPr/>
            </a:pPr>
            <a:fld id="{1AC2F8EC-5F24-4EC9-8F8A-6189ABC89BD9}" type="slidenum">
              <a:rPr lang="en-US" altLang="en-US"/>
              <a:pPr>
                <a:defRPr/>
              </a:pPr>
              <a:t>‹#›</a:t>
            </a:fld>
            <a:endParaRPr lang="en-US" altLang="en-US"/>
          </a:p>
        </p:txBody>
      </p:sp>
    </p:spTree>
    <p:extLst>
      <p:ext uri="{BB962C8B-B14F-4D97-AF65-F5344CB8AC3E}">
        <p14:creationId xmlns:p14="http://schemas.microsoft.com/office/powerpoint/2010/main" val="92156124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9A1E4B-7177-4FDA-B0FD-3D8F01E34CD3}"/>
              </a:ext>
            </a:extLst>
          </p:cNvPr>
          <p:cNvSpPr>
            <a:spLocks noGrp="1"/>
          </p:cNvSpPr>
          <p:nvPr>
            <p:ph type="dt" sz="half" idx="10"/>
          </p:nvPr>
        </p:nvSpPr>
        <p:spPr/>
        <p:txBody>
          <a:bodyPr/>
          <a:lstStyle>
            <a:lvl1pPr eaLnBrk="0" hangingPunct="0">
              <a:defRPr>
                <a:latin typeface="Arial" pitchFamily="34" charset="0"/>
              </a:defRPr>
            </a:lvl1pPr>
          </a:lstStyle>
          <a:p>
            <a:pPr>
              <a:defRPr/>
            </a:pPr>
            <a:fld id="{65651EB1-DE0F-4FB4-BE24-16FA16590DC1}" type="datetimeFigureOut">
              <a:rPr lang="en-US"/>
              <a:pPr>
                <a:defRPr/>
              </a:pPr>
              <a:t>9/5/2021</a:t>
            </a:fld>
            <a:endParaRPr lang="en-US"/>
          </a:p>
        </p:txBody>
      </p:sp>
      <p:sp>
        <p:nvSpPr>
          <p:cNvPr id="8" name="Footer Placeholder 7">
            <a:extLst>
              <a:ext uri="{FF2B5EF4-FFF2-40B4-BE49-F238E27FC236}">
                <a16:creationId xmlns:a16="http://schemas.microsoft.com/office/drawing/2014/main" id="{252E4B0E-38E1-4BB5-9388-7FC163CFA9ED}"/>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74F9A925-0214-4F6F-8EE7-171D1E5E9B9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FC84424-3B98-4DD6-8F4C-BC191018BF2E}" type="slidenum">
              <a:rPr lang="en-US" altLang="en-US"/>
              <a:pPr>
                <a:defRPr/>
              </a:pPr>
              <a:t>‹#›</a:t>
            </a:fld>
            <a:endParaRPr lang="en-US" altLang="en-US"/>
          </a:p>
        </p:txBody>
      </p:sp>
    </p:spTree>
    <p:extLst>
      <p:ext uri="{BB962C8B-B14F-4D97-AF65-F5344CB8AC3E}">
        <p14:creationId xmlns:p14="http://schemas.microsoft.com/office/powerpoint/2010/main" val="2365448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8A6DD1-3154-4D11-947B-DC0265009569}"/>
              </a:ext>
            </a:extLst>
          </p:cNvPr>
          <p:cNvSpPr>
            <a:spLocks noGrp="1"/>
          </p:cNvSpPr>
          <p:nvPr>
            <p:ph type="dt" sz="half" idx="10"/>
          </p:nvPr>
        </p:nvSpPr>
        <p:spPr/>
        <p:txBody>
          <a:bodyPr/>
          <a:lstStyle>
            <a:lvl1pPr eaLnBrk="0" hangingPunct="0">
              <a:defRPr>
                <a:latin typeface="Arial" pitchFamily="34" charset="0"/>
              </a:defRPr>
            </a:lvl1pPr>
          </a:lstStyle>
          <a:p>
            <a:pPr>
              <a:defRPr/>
            </a:pPr>
            <a:fld id="{764232CF-685F-4079-82AA-25CD8057EA36}" type="datetimeFigureOut">
              <a:rPr lang="en-US"/>
              <a:pPr>
                <a:defRPr/>
              </a:pPr>
              <a:t>9/5/2021</a:t>
            </a:fld>
            <a:endParaRPr lang="en-US"/>
          </a:p>
        </p:txBody>
      </p:sp>
      <p:sp>
        <p:nvSpPr>
          <p:cNvPr id="4" name="Footer Placeholder 3">
            <a:extLst>
              <a:ext uri="{FF2B5EF4-FFF2-40B4-BE49-F238E27FC236}">
                <a16:creationId xmlns:a16="http://schemas.microsoft.com/office/drawing/2014/main" id="{097DACD3-D542-4D22-83A5-9A241CAA86E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13D96D5D-BB65-4FB7-9AD2-0D62742573F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991B073-A1C9-4086-A9B0-E0D023EDFB6F}" type="slidenum">
              <a:rPr lang="en-US" altLang="en-US"/>
              <a:pPr>
                <a:defRPr/>
              </a:pPr>
              <a:t>‹#›</a:t>
            </a:fld>
            <a:endParaRPr lang="en-US" altLang="en-US"/>
          </a:p>
        </p:txBody>
      </p:sp>
    </p:spTree>
    <p:extLst>
      <p:ext uri="{BB962C8B-B14F-4D97-AF65-F5344CB8AC3E}">
        <p14:creationId xmlns:p14="http://schemas.microsoft.com/office/powerpoint/2010/main" val="136098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C1B9D-01A3-45BA-9956-15531D367926}"/>
              </a:ext>
            </a:extLst>
          </p:cNvPr>
          <p:cNvSpPr>
            <a:spLocks noGrp="1"/>
          </p:cNvSpPr>
          <p:nvPr>
            <p:ph type="dt" sz="half" idx="10"/>
          </p:nvPr>
        </p:nvSpPr>
        <p:spPr/>
        <p:txBody>
          <a:bodyPr/>
          <a:lstStyle>
            <a:lvl1pPr eaLnBrk="0" hangingPunct="0">
              <a:defRPr>
                <a:latin typeface="Arial" pitchFamily="34" charset="0"/>
              </a:defRPr>
            </a:lvl1pPr>
          </a:lstStyle>
          <a:p>
            <a:pPr>
              <a:defRPr/>
            </a:pPr>
            <a:fld id="{7852BB9F-075F-40C5-9D97-AE35B902D232}" type="datetimeFigureOut">
              <a:rPr lang="en-US"/>
              <a:pPr>
                <a:defRPr/>
              </a:pPr>
              <a:t>9/5/2021</a:t>
            </a:fld>
            <a:endParaRPr lang="en-US"/>
          </a:p>
        </p:txBody>
      </p:sp>
      <p:sp>
        <p:nvSpPr>
          <p:cNvPr id="3" name="Footer Placeholder 2">
            <a:extLst>
              <a:ext uri="{FF2B5EF4-FFF2-40B4-BE49-F238E27FC236}">
                <a16:creationId xmlns:a16="http://schemas.microsoft.com/office/drawing/2014/main" id="{945EB109-3BD4-4B40-947E-2563AB7FDBA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05F869C5-43F6-4D48-815D-558DC9F7ABF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F14E072-0218-4D7F-A8C5-A21AC42F85B1}" type="slidenum">
              <a:rPr lang="en-US" altLang="en-US"/>
              <a:pPr>
                <a:defRPr/>
              </a:pPr>
              <a:t>‹#›</a:t>
            </a:fld>
            <a:endParaRPr lang="en-US" altLang="en-US"/>
          </a:p>
        </p:txBody>
      </p:sp>
    </p:spTree>
    <p:extLst>
      <p:ext uri="{BB962C8B-B14F-4D97-AF65-F5344CB8AC3E}">
        <p14:creationId xmlns:p14="http://schemas.microsoft.com/office/powerpoint/2010/main" val="3726810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14836FF-D442-4D26-9C4E-2F67940A705D}"/>
              </a:ext>
            </a:extLst>
          </p:cNvPr>
          <p:cNvSpPr>
            <a:spLocks noGrp="1"/>
          </p:cNvSpPr>
          <p:nvPr>
            <p:ph type="dt" sz="half" idx="10"/>
          </p:nvPr>
        </p:nvSpPr>
        <p:spPr/>
        <p:txBody>
          <a:bodyPr/>
          <a:lstStyle>
            <a:lvl1pPr eaLnBrk="0" hangingPunct="0">
              <a:defRPr>
                <a:latin typeface="Arial" pitchFamily="34" charset="0"/>
              </a:defRPr>
            </a:lvl1pPr>
          </a:lstStyle>
          <a:p>
            <a:pPr>
              <a:defRPr/>
            </a:pPr>
            <a:fld id="{D178168B-6E29-4D77-B45B-397CA4229A36}" type="datetimeFigureOut">
              <a:rPr lang="en-US"/>
              <a:pPr>
                <a:defRPr/>
              </a:pPr>
              <a:t>9/5/2021</a:t>
            </a:fld>
            <a:endParaRPr lang="en-US"/>
          </a:p>
        </p:txBody>
      </p:sp>
      <p:sp>
        <p:nvSpPr>
          <p:cNvPr id="6" name="Footer Placeholder 5">
            <a:extLst>
              <a:ext uri="{FF2B5EF4-FFF2-40B4-BE49-F238E27FC236}">
                <a16:creationId xmlns:a16="http://schemas.microsoft.com/office/drawing/2014/main" id="{A788E6BC-5445-4E09-8644-E723694807C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9DF5D765-7038-4647-B2CC-FC199426B40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47035A5-190F-41DA-B15D-34ABAC8775C4}" type="slidenum">
              <a:rPr lang="en-US" altLang="en-US"/>
              <a:pPr>
                <a:defRPr/>
              </a:pPr>
              <a:t>‹#›</a:t>
            </a:fld>
            <a:endParaRPr lang="en-US" altLang="en-US"/>
          </a:p>
        </p:txBody>
      </p:sp>
    </p:spTree>
    <p:extLst>
      <p:ext uri="{BB962C8B-B14F-4D97-AF65-F5344CB8AC3E}">
        <p14:creationId xmlns:p14="http://schemas.microsoft.com/office/powerpoint/2010/main" val="20029574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A502FD6-E673-45C4-B8EF-32BDE71C3F22}"/>
              </a:ext>
            </a:extLst>
          </p:cNvPr>
          <p:cNvSpPr>
            <a:spLocks noGrp="1"/>
          </p:cNvSpPr>
          <p:nvPr>
            <p:ph type="dt" sz="half" idx="10"/>
          </p:nvPr>
        </p:nvSpPr>
        <p:spPr/>
        <p:txBody>
          <a:bodyPr/>
          <a:lstStyle>
            <a:lvl1pPr eaLnBrk="0" hangingPunct="0">
              <a:defRPr>
                <a:latin typeface="Arial" pitchFamily="34" charset="0"/>
              </a:defRPr>
            </a:lvl1pPr>
          </a:lstStyle>
          <a:p>
            <a:pPr>
              <a:defRPr/>
            </a:pPr>
            <a:fld id="{26E16515-F4D0-4F4A-B053-8F248E99A85C}" type="datetimeFigureOut">
              <a:rPr lang="en-US"/>
              <a:pPr>
                <a:defRPr/>
              </a:pPr>
              <a:t>9/5/2021</a:t>
            </a:fld>
            <a:endParaRPr lang="en-US"/>
          </a:p>
        </p:txBody>
      </p:sp>
      <p:sp>
        <p:nvSpPr>
          <p:cNvPr id="6" name="Footer Placeholder 5">
            <a:extLst>
              <a:ext uri="{FF2B5EF4-FFF2-40B4-BE49-F238E27FC236}">
                <a16:creationId xmlns:a16="http://schemas.microsoft.com/office/drawing/2014/main" id="{4814192A-5042-4D31-AC4E-9428B696486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159D7845-B5A6-4D75-991B-5C9051E0DBA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2B74A43-01BF-4A7D-864A-8AE44D683208}" type="slidenum">
              <a:rPr lang="en-US" altLang="en-US"/>
              <a:pPr>
                <a:defRPr/>
              </a:pPr>
              <a:t>‹#›</a:t>
            </a:fld>
            <a:endParaRPr lang="en-US" altLang="en-US"/>
          </a:p>
        </p:txBody>
      </p:sp>
    </p:spTree>
    <p:extLst>
      <p:ext uri="{BB962C8B-B14F-4D97-AF65-F5344CB8AC3E}">
        <p14:creationId xmlns:p14="http://schemas.microsoft.com/office/powerpoint/2010/main" val="3990548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9C0E7-A68D-4774-BB20-25ADC6195CE7}"/>
              </a:ext>
            </a:extLst>
          </p:cNvPr>
          <p:cNvSpPr>
            <a:spLocks noGrp="1"/>
          </p:cNvSpPr>
          <p:nvPr>
            <p:ph type="dt" sz="half" idx="10"/>
          </p:nvPr>
        </p:nvSpPr>
        <p:spPr/>
        <p:txBody>
          <a:bodyPr/>
          <a:lstStyle>
            <a:lvl1pPr eaLnBrk="0" hangingPunct="0">
              <a:defRPr>
                <a:latin typeface="Arial" pitchFamily="34" charset="0"/>
              </a:defRPr>
            </a:lvl1pPr>
          </a:lstStyle>
          <a:p>
            <a:pPr>
              <a:defRPr/>
            </a:pPr>
            <a:fld id="{350C4A13-B3D6-4BFA-85E4-B69D4083C5BB}" type="datetimeFigureOut">
              <a:rPr lang="en-US"/>
              <a:pPr>
                <a:defRPr/>
              </a:pPr>
              <a:t>9/5/2021</a:t>
            </a:fld>
            <a:endParaRPr lang="en-US"/>
          </a:p>
        </p:txBody>
      </p:sp>
      <p:sp>
        <p:nvSpPr>
          <p:cNvPr id="5" name="Footer Placeholder 4">
            <a:extLst>
              <a:ext uri="{FF2B5EF4-FFF2-40B4-BE49-F238E27FC236}">
                <a16:creationId xmlns:a16="http://schemas.microsoft.com/office/drawing/2014/main" id="{542104F5-6087-4FD0-94F3-D8E7B743ACB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1410C2A-AA4E-44AE-B6CD-AF52E2A994E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1AE94A9-027C-451B-AB87-E2F5C03646D7}" type="slidenum">
              <a:rPr lang="en-US" altLang="en-US"/>
              <a:pPr>
                <a:defRPr/>
              </a:pPr>
              <a:t>‹#›</a:t>
            </a:fld>
            <a:endParaRPr lang="en-US" altLang="en-US"/>
          </a:p>
        </p:txBody>
      </p:sp>
    </p:spTree>
    <p:extLst>
      <p:ext uri="{BB962C8B-B14F-4D97-AF65-F5344CB8AC3E}">
        <p14:creationId xmlns:p14="http://schemas.microsoft.com/office/powerpoint/2010/main" val="3280337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A80CE-789F-4AE3-B8F2-B58E356A0AF7}"/>
              </a:ext>
            </a:extLst>
          </p:cNvPr>
          <p:cNvSpPr>
            <a:spLocks noGrp="1"/>
          </p:cNvSpPr>
          <p:nvPr>
            <p:ph type="dt" sz="half" idx="10"/>
          </p:nvPr>
        </p:nvSpPr>
        <p:spPr/>
        <p:txBody>
          <a:bodyPr/>
          <a:lstStyle>
            <a:lvl1pPr eaLnBrk="0" hangingPunct="0">
              <a:defRPr>
                <a:latin typeface="Arial" pitchFamily="34" charset="0"/>
              </a:defRPr>
            </a:lvl1pPr>
          </a:lstStyle>
          <a:p>
            <a:pPr>
              <a:defRPr/>
            </a:pPr>
            <a:fld id="{3703516F-C3BA-4C22-B926-E90F6E36D36C}" type="datetimeFigureOut">
              <a:rPr lang="en-US"/>
              <a:pPr>
                <a:defRPr/>
              </a:pPr>
              <a:t>9/5/2021</a:t>
            </a:fld>
            <a:endParaRPr lang="en-US"/>
          </a:p>
        </p:txBody>
      </p:sp>
      <p:sp>
        <p:nvSpPr>
          <p:cNvPr id="5" name="Footer Placeholder 4">
            <a:extLst>
              <a:ext uri="{FF2B5EF4-FFF2-40B4-BE49-F238E27FC236}">
                <a16:creationId xmlns:a16="http://schemas.microsoft.com/office/drawing/2014/main" id="{37A21568-E800-484B-9365-0C8A7602107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A645D2F-192F-4866-AEB1-42A6F46EF85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86EAC43-FF28-4E57-BDF6-3681B51E9507}" type="slidenum">
              <a:rPr lang="en-US" altLang="en-US"/>
              <a:pPr>
                <a:defRPr/>
              </a:pPr>
              <a:t>‹#›</a:t>
            </a:fld>
            <a:endParaRPr lang="en-US" altLang="en-US"/>
          </a:p>
        </p:txBody>
      </p:sp>
    </p:spTree>
    <p:extLst>
      <p:ext uri="{BB962C8B-B14F-4D97-AF65-F5344CB8AC3E}">
        <p14:creationId xmlns:p14="http://schemas.microsoft.com/office/powerpoint/2010/main" val="2421126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A0C100B-CDE3-461A-AC14-1163EA6C6D83}"/>
              </a:ext>
            </a:extLst>
          </p:cNvPr>
          <p:cNvSpPr>
            <a:spLocks noGrp="1"/>
          </p:cNvSpPr>
          <p:nvPr>
            <p:ph type="dt" sz="half" idx="10"/>
          </p:nvPr>
        </p:nvSpPr>
        <p:spPr/>
        <p:txBody>
          <a:bodyPr/>
          <a:lstStyle>
            <a:lvl1pPr eaLnBrk="0" hangingPunct="0">
              <a:defRPr>
                <a:latin typeface="Arial" pitchFamily="34" charset="0"/>
              </a:defRPr>
            </a:lvl1pPr>
          </a:lstStyle>
          <a:p>
            <a:pPr>
              <a:defRPr/>
            </a:pPr>
            <a:fld id="{129F6B1A-8143-4FD9-8B5E-192F950A1C20}" type="datetimeFigureOut">
              <a:rPr lang="en-US"/>
              <a:pPr>
                <a:defRPr/>
              </a:pPr>
              <a:t>9/5/2021</a:t>
            </a:fld>
            <a:endParaRPr lang="en-US"/>
          </a:p>
        </p:txBody>
      </p:sp>
      <p:sp>
        <p:nvSpPr>
          <p:cNvPr id="5" name="Footer Placeholder 4">
            <a:extLst>
              <a:ext uri="{FF2B5EF4-FFF2-40B4-BE49-F238E27FC236}">
                <a16:creationId xmlns:a16="http://schemas.microsoft.com/office/drawing/2014/main" id="{612956B5-F86D-4E9A-A36C-C48166ABCCC9}"/>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D47A262C-70FE-4EB3-B559-388042B0824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D939073-3CDB-4177-9B3E-A437BC38AAB7}" type="slidenum">
              <a:rPr lang="en-US" altLang="en-US"/>
              <a:pPr>
                <a:defRPr/>
              </a:pPr>
              <a:t>‹#›</a:t>
            </a:fld>
            <a:endParaRPr lang="en-US" altLang="en-US"/>
          </a:p>
        </p:txBody>
      </p:sp>
    </p:spTree>
    <p:extLst>
      <p:ext uri="{BB962C8B-B14F-4D97-AF65-F5344CB8AC3E}">
        <p14:creationId xmlns:p14="http://schemas.microsoft.com/office/powerpoint/2010/main" val="1756227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7139D-596B-4DF7-9087-5066A403BABF}"/>
              </a:ext>
            </a:extLst>
          </p:cNvPr>
          <p:cNvSpPr>
            <a:spLocks noGrp="1"/>
          </p:cNvSpPr>
          <p:nvPr>
            <p:ph type="dt" sz="half" idx="10"/>
          </p:nvPr>
        </p:nvSpPr>
        <p:spPr/>
        <p:txBody>
          <a:bodyPr/>
          <a:lstStyle>
            <a:lvl1pPr eaLnBrk="0" hangingPunct="0">
              <a:defRPr>
                <a:latin typeface="Arial" pitchFamily="34" charset="0"/>
              </a:defRPr>
            </a:lvl1pPr>
          </a:lstStyle>
          <a:p>
            <a:pPr>
              <a:defRPr/>
            </a:pPr>
            <a:fld id="{C639D96F-D2C8-4A29-BF5C-47D3A42DB292}" type="datetimeFigureOut">
              <a:rPr lang="en-US"/>
              <a:pPr>
                <a:defRPr/>
              </a:pPr>
              <a:t>9/5/2021</a:t>
            </a:fld>
            <a:endParaRPr lang="en-US"/>
          </a:p>
        </p:txBody>
      </p:sp>
      <p:sp>
        <p:nvSpPr>
          <p:cNvPr id="5" name="Footer Placeholder 4">
            <a:extLst>
              <a:ext uri="{FF2B5EF4-FFF2-40B4-BE49-F238E27FC236}">
                <a16:creationId xmlns:a16="http://schemas.microsoft.com/office/drawing/2014/main" id="{5A6530C6-046E-48DD-818F-86F819D4FE3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45AECFC-87F9-4B4E-8E36-D326D9A3C6C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FFA7017-F164-449E-8F20-E9D6E509C0E5}" type="slidenum">
              <a:rPr lang="en-US" altLang="en-US"/>
              <a:pPr>
                <a:defRPr/>
              </a:pPr>
              <a:t>‹#›</a:t>
            </a:fld>
            <a:endParaRPr lang="en-US" altLang="en-US"/>
          </a:p>
        </p:txBody>
      </p:sp>
    </p:spTree>
    <p:extLst>
      <p:ext uri="{BB962C8B-B14F-4D97-AF65-F5344CB8AC3E}">
        <p14:creationId xmlns:p14="http://schemas.microsoft.com/office/powerpoint/2010/main" val="3456019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C719-6FDA-4802-8912-1E7A8848F00E}"/>
              </a:ext>
            </a:extLst>
          </p:cNvPr>
          <p:cNvSpPr>
            <a:spLocks noGrp="1"/>
          </p:cNvSpPr>
          <p:nvPr>
            <p:ph type="dt" sz="half" idx="10"/>
          </p:nvPr>
        </p:nvSpPr>
        <p:spPr/>
        <p:txBody>
          <a:bodyPr/>
          <a:lstStyle>
            <a:lvl1pPr eaLnBrk="0" hangingPunct="0">
              <a:defRPr>
                <a:latin typeface="Arial" pitchFamily="34" charset="0"/>
              </a:defRPr>
            </a:lvl1pPr>
          </a:lstStyle>
          <a:p>
            <a:pPr>
              <a:defRPr/>
            </a:pPr>
            <a:fld id="{F19397CF-912D-4565-9CE8-7242081A1221}" type="datetimeFigureOut">
              <a:rPr lang="en-US"/>
              <a:pPr>
                <a:defRPr/>
              </a:pPr>
              <a:t>9/5/2021</a:t>
            </a:fld>
            <a:endParaRPr lang="en-US"/>
          </a:p>
        </p:txBody>
      </p:sp>
      <p:sp>
        <p:nvSpPr>
          <p:cNvPr id="5" name="Footer Placeholder 4">
            <a:extLst>
              <a:ext uri="{FF2B5EF4-FFF2-40B4-BE49-F238E27FC236}">
                <a16:creationId xmlns:a16="http://schemas.microsoft.com/office/drawing/2014/main" id="{1DD70D14-D2EB-4DAB-9D51-FFB44095A41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9BB7773-D392-40D0-90C2-5013C0B7B47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8A5569B-957B-47F4-870D-00CCB8AF5C38}" type="slidenum">
              <a:rPr lang="en-US" altLang="en-US"/>
              <a:pPr>
                <a:defRPr/>
              </a:pPr>
              <a:t>‹#›</a:t>
            </a:fld>
            <a:endParaRPr lang="en-US" altLang="en-US"/>
          </a:p>
        </p:txBody>
      </p:sp>
    </p:spTree>
    <p:extLst>
      <p:ext uri="{BB962C8B-B14F-4D97-AF65-F5344CB8AC3E}">
        <p14:creationId xmlns:p14="http://schemas.microsoft.com/office/powerpoint/2010/main" val="55842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2C190C-EB9F-485C-8B3C-BB5EBFF417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B60A6CC-5EEF-453E-BB66-D36F4D22A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87A3C8D-5231-4A91-82B3-316563E4179E}"/>
              </a:ext>
            </a:extLst>
          </p:cNvPr>
          <p:cNvSpPr>
            <a:spLocks noGrp="1" noChangeArrowheads="1"/>
          </p:cNvSpPr>
          <p:nvPr>
            <p:ph type="sldNum" sz="quarter" idx="12"/>
          </p:nvPr>
        </p:nvSpPr>
        <p:spPr>
          <a:ln/>
        </p:spPr>
        <p:txBody>
          <a:bodyPr/>
          <a:lstStyle>
            <a:lvl1pPr>
              <a:defRPr/>
            </a:lvl1pPr>
          </a:lstStyle>
          <a:p>
            <a:pPr>
              <a:defRPr/>
            </a:pPr>
            <a:fld id="{A51BD8C6-FE6C-472C-B729-F82F54E5951B}" type="slidenum">
              <a:rPr lang="en-US" altLang="en-US"/>
              <a:pPr>
                <a:defRPr/>
              </a:pPr>
              <a:t>‹#›</a:t>
            </a:fld>
            <a:endParaRPr lang="en-US" altLang="en-US"/>
          </a:p>
        </p:txBody>
      </p:sp>
    </p:spTree>
    <p:extLst>
      <p:ext uri="{BB962C8B-B14F-4D97-AF65-F5344CB8AC3E}">
        <p14:creationId xmlns:p14="http://schemas.microsoft.com/office/powerpoint/2010/main" val="17617545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8F6E7-3DB9-4C5F-B5DD-64F0D9B19633}"/>
              </a:ext>
            </a:extLst>
          </p:cNvPr>
          <p:cNvSpPr>
            <a:spLocks noGrp="1"/>
          </p:cNvSpPr>
          <p:nvPr>
            <p:ph type="dt" sz="half" idx="10"/>
          </p:nvPr>
        </p:nvSpPr>
        <p:spPr/>
        <p:txBody>
          <a:bodyPr/>
          <a:lstStyle>
            <a:lvl1pPr eaLnBrk="0" hangingPunct="0">
              <a:defRPr>
                <a:latin typeface="Arial" pitchFamily="34" charset="0"/>
              </a:defRPr>
            </a:lvl1pPr>
          </a:lstStyle>
          <a:p>
            <a:pPr>
              <a:defRPr/>
            </a:pPr>
            <a:fld id="{4E6E4772-7854-4EB4-AB1E-442F5BAF1286}" type="datetimeFigureOut">
              <a:rPr lang="en-US"/>
              <a:pPr>
                <a:defRPr/>
              </a:pPr>
              <a:t>9/5/2021</a:t>
            </a:fld>
            <a:endParaRPr lang="en-US"/>
          </a:p>
        </p:txBody>
      </p:sp>
      <p:sp>
        <p:nvSpPr>
          <p:cNvPr id="6" name="Footer Placeholder 5">
            <a:extLst>
              <a:ext uri="{FF2B5EF4-FFF2-40B4-BE49-F238E27FC236}">
                <a16:creationId xmlns:a16="http://schemas.microsoft.com/office/drawing/2014/main" id="{8F45537F-BAFE-47F6-A3A4-F7B0EAADC7B5}"/>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D320AFCA-C81A-4D6D-B819-8EF995D0FA1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AC4ED8F-E75E-47FF-8BC5-B8E3BEA6B744}" type="slidenum">
              <a:rPr lang="en-US" altLang="en-US"/>
              <a:pPr>
                <a:defRPr/>
              </a:pPr>
              <a:t>‹#›</a:t>
            </a:fld>
            <a:endParaRPr lang="en-US" altLang="en-US"/>
          </a:p>
        </p:txBody>
      </p:sp>
    </p:spTree>
    <p:extLst>
      <p:ext uri="{BB962C8B-B14F-4D97-AF65-F5344CB8AC3E}">
        <p14:creationId xmlns:p14="http://schemas.microsoft.com/office/powerpoint/2010/main" val="1222079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9583E-4070-48D7-93E8-BC42DB2F15CF}"/>
              </a:ext>
            </a:extLst>
          </p:cNvPr>
          <p:cNvSpPr>
            <a:spLocks noGrp="1"/>
          </p:cNvSpPr>
          <p:nvPr>
            <p:ph type="dt" sz="half" idx="10"/>
          </p:nvPr>
        </p:nvSpPr>
        <p:spPr/>
        <p:txBody>
          <a:bodyPr/>
          <a:lstStyle>
            <a:lvl1pPr eaLnBrk="0" hangingPunct="0">
              <a:defRPr>
                <a:latin typeface="Arial" pitchFamily="34" charset="0"/>
              </a:defRPr>
            </a:lvl1pPr>
          </a:lstStyle>
          <a:p>
            <a:pPr>
              <a:defRPr/>
            </a:pPr>
            <a:fld id="{CDB2862D-398A-43EC-A677-96A8B05E1795}" type="datetimeFigureOut">
              <a:rPr lang="en-US"/>
              <a:pPr>
                <a:defRPr/>
              </a:pPr>
              <a:t>9/5/2021</a:t>
            </a:fld>
            <a:endParaRPr lang="en-US"/>
          </a:p>
        </p:txBody>
      </p:sp>
      <p:sp>
        <p:nvSpPr>
          <p:cNvPr id="8" name="Footer Placeholder 7">
            <a:extLst>
              <a:ext uri="{FF2B5EF4-FFF2-40B4-BE49-F238E27FC236}">
                <a16:creationId xmlns:a16="http://schemas.microsoft.com/office/drawing/2014/main" id="{6D6E62BE-DC5E-4917-BE83-6458F42D1EF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08F2B49C-6367-4F9F-96E9-FE2A5808250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F984CFA-986A-460F-8DDF-364BE967C8E9}" type="slidenum">
              <a:rPr lang="en-US" altLang="en-US"/>
              <a:pPr>
                <a:defRPr/>
              </a:pPr>
              <a:t>‹#›</a:t>
            </a:fld>
            <a:endParaRPr lang="en-US" altLang="en-US"/>
          </a:p>
        </p:txBody>
      </p:sp>
    </p:spTree>
    <p:extLst>
      <p:ext uri="{BB962C8B-B14F-4D97-AF65-F5344CB8AC3E}">
        <p14:creationId xmlns:p14="http://schemas.microsoft.com/office/powerpoint/2010/main" val="3825686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FD63B-F63A-4A99-BDAC-17A3D9805496}"/>
              </a:ext>
            </a:extLst>
          </p:cNvPr>
          <p:cNvSpPr>
            <a:spLocks noGrp="1"/>
          </p:cNvSpPr>
          <p:nvPr>
            <p:ph type="dt" sz="half" idx="10"/>
          </p:nvPr>
        </p:nvSpPr>
        <p:spPr/>
        <p:txBody>
          <a:bodyPr/>
          <a:lstStyle>
            <a:lvl1pPr eaLnBrk="0" hangingPunct="0">
              <a:defRPr>
                <a:latin typeface="Arial" pitchFamily="34" charset="0"/>
              </a:defRPr>
            </a:lvl1pPr>
          </a:lstStyle>
          <a:p>
            <a:pPr>
              <a:defRPr/>
            </a:pPr>
            <a:fld id="{FB0A87E7-17C4-49CF-9D53-84C38E902F6D}" type="datetimeFigureOut">
              <a:rPr lang="en-US"/>
              <a:pPr>
                <a:defRPr/>
              </a:pPr>
              <a:t>9/5/2021</a:t>
            </a:fld>
            <a:endParaRPr lang="en-US"/>
          </a:p>
        </p:txBody>
      </p:sp>
      <p:sp>
        <p:nvSpPr>
          <p:cNvPr id="4" name="Footer Placeholder 3">
            <a:extLst>
              <a:ext uri="{FF2B5EF4-FFF2-40B4-BE49-F238E27FC236}">
                <a16:creationId xmlns:a16="http://schemas.microsoft.com/office/drawing/2014/main" id="{186D06A7-8BD9-4264-9942-17B8F4EE07D8}"/>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FB78C611-1B4B-4B5C-ADFF-ED2C4F629F3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7A7E416-0041-4191-8197-2F23FFA4AF66}" type="slidenum">
              <a:rPr lang="en-US" altLang="en-US"/>
              <a:pPr>
                <a:defRPr/>
              </a:pPr>
              <a:t>‹#›</a:t>
            </a:fld>
            <a:endParaRPr lang="en-US" altLang="en-US"/>
          </a:p>
        </p:txBody>
      </p:sp>
    </p:spTree>
    <p:extLst>
      <p:ext uri="{BB962C8B-B14F-4D97-AF65-F5344CB8AC3E}">
        <p14:creationId xmlns:p14="http://schemas.microsoft.com/office/powerpoint/2010/main" val="1893119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AC8F6-59B7-42BC-9B24-AE253C2FD3AD}"/>
              </a:ext>
            </a:extLst>
          </p:cNvPr>
          <p:cNvSpPr>
            <a:spLocks noGrp="1"/>
          </p:cNvSpPr>
          <p:nvPr>
            <p:ph type="dt" sz="half" idx="10"/>
          </p:nvPr>
        </p:nvSpPr>
        <p:spPr/>
        <p:txBody>
          <a:bodyPr/>
          <a:lstStyle>
            <a:lvl1pPr eaLnBrk="0" hangingPunct="0">
              <a:defRPr>
                <a:latin typeface="Arial" pitchFamily="34" charset="0"/>
              </a:defRPr>
            </a:lvl1pPr>
          </a:lstStyle>
          <a:p>
            <a:pPr>
              <a:defRPr/>
            </a:pPr>
            <a:fld id="{824B5542-8064-4244-976D-ED6942598BF2}" type="datetimeFigureOut">
              <a:rPr lang="en-US"/>
              <a:pPr>
                <a:defRPr/>
              </a:pPr>
              <a:t>9/5/2021</a:t>
            </a:fld>
            <a:endParaRPr lang="en-US"/>
          </a:p>
        </p:txBody>
      </p:sp>
      <p:sp>
        <p:nvSpPr>
          <p:cNvPr id="3" name="Footer Placeholder 2">
            <a:extLst>
              <a:ext uri="{FF2B5EF4-FFF2-40B4-BE49-F238E27FC236}">
                <a16:creationId xmlns:a16="http://schemas.microsoft.com/office/drawing/2014/main" id="{344AA756-BE99-48AF-8ED8-339A719267AB}"/>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9264F543-A5F8-4A17-8965-BB01D1F020C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790E7905-C926-44DC-8E0B-85515028D378}" type="slidenum">
              <a:rPr lang="en-US" altLang="en-US"/>
              <a:pPr>
                <a:defRPr/>
              </a:pPr>
              <a:t>‹#›</a:t>
            </a:fld>
            <a:endParaRPr lang="en-US" altLang="en-US"/>
          </a:p>
        </p:txBody>
      </p:sp>
    </p:spTree>
    <p:extLst>
      <p:ext uri="{BB962C8B-B14F-4D97-AF65-F5344CB8AC3E}">
        <p14:creationId xmlns:p14="http://schemas.microsoft.com/office/powerpoint/2010/main" val="685625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8847A7D-C124-4079-BE19-1CF3D7D2271E}"/>
              </a:ext>
            </a:extLst>
          </p:cNvPr>
          <p:cNvSpPr>
            <a:spLocks noGrp="1"/>
          </p:cNvSpPr>
          <p:nvPr>
            <p:ph type="dt" sz="half" idx="10"/>
          </p:nvPr>
        </p:nvSpPr>
        <p:spPr/>
        <p:txBody>
          <a:bodyPr/>
          <a:lstStyle>
            <a:lvl1pPr eaLnBrk="0" hangingPunct="0">
              <a:defRPr>
                <a:latin typeface="Arial" pitchFamily="34" charset="0"/>
              </a:defRPr>
            </a:lvl1pPr>
          </a:lstStyle>
          <a:p>
            <a:pPr>
              <a:defRPr/>
            </a:pPr>
            <a:fld id="{DF09BC0E-C2CD-44F1-A92C-DC6B0561075C}" type="datetimeFigureOut">
              <a:rPr lang="en-US"/>
              <a:pPr>
                <a:defRPr/>
              </a:pPr>
              <a:t>9/5/2021</a:t>
            </a:fld>
            <a:endParaRPr lang="en-US"/>
          </a:p>
        </p:txBody>
      </p:sp>
      <p:sp>
        <p:nvSpPr>
          <p:cNvPr id="6" name="Footer Placeholder 5">
            <a:extLst>
              <a:ext uri="{FF2B5EF4-FFF2-40B4-BE49-F238E27FC236}">
                <a16:creationId xmlns:a16="http://schemas.microsoft.com/office/drawing/2014/main" id="{DFAFD318-4EEE-4BDF-A8A3-9FA82FC29CD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F3FDB0E9-9BE2-48BD-A7F6-62AE550A4BD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F2D4236-F67E-4BEA-8B1E-ABC9CEC73C10}" type="slidenum">
              <a:rPr lang="en-US" altLang="en-US"/>
              <a:pPr>
                <a:defRPr/>
              </a:pPr>
              <a:t>‹#›</a:t>
            </a:fld>
            <a:endParaRPr lang="en-US" altLang="en-US"/>
          </a:p>
        </p:txBody>
      </p:sp>
    </p:spTree>
    <p:extLst>
      <p:ext uri="{BB962C8B-B14F-4D97-AF65-F5344CB8AC3E}">
        <p14:creationId xmlns:p14="http://schemas.microsoft.com/office/powerpoint/2010/main" val="2078774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BC14EE9-B9D8-46DF-A093-51A3D7AFBD98}"/>
              </a:ext>
            </a:extLst>
          </p:cNvPr>
          <p:cNvSpPr>
            <a:spLocks noGrp="1"/>
          </p:cNvSpPr>
          <p:nvPr>
            <p:ph type="dt" sz="half" idx="10"/>
          </p:nvPr>
        </p:nvSpPr>
        <p:spPr/>
        <p:txBody>
          <a:bodyPr/>
          <a:lstStyle>
            <a:lvl1pPr eaLnBrk="0" hangingPunct="0">
              <a:defRPr>
                <a:latin typeface="Arial" pitchFamily="34" charset="0"/>
              </a:defRPr>
            </a:lvl1pPr>
          </a:lstStyle>
          <a:p>
            <a:pPr>
              <a:defRPr/>
            </a:pPr>
            <a:fld id="{58E08DF1-E892-49EF-9EA2-0781B203F619}" type="datetimeFigureOut">
              <a:rPr lang="en-US"/>
              <a:pPr>
                <a:defRPr/>
              </a:pPr>
              <a:t>9/5/2021</a:t>
            </a:fld>
            <a:endParaRPr lang="en-US"/>
          </a:p>
        </p:txBody>
      </p:sp>
      <p:sp>
        <p:nvSpPr>
          <p:cNvPr id="6" name="Footer Placeholder 5">
            <a:extLst>
              <a:ext uri="{FF2B5EF4-FFF2-40B4-BE49-F238E27FC236}">
                <a16:creationId xmlns:a16="http://schemas.microsoft.com/office/drawing/2014/main" id="{FDB15610-7426-494A-ACA4-46306F965EB5}"/>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ACB4FAFE-B97C-414A-956A-64CE36853E6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47DFD27-BAD0-464B-99FA-270D4949FA1D}" type="slidenum">
              <a:rPr lang="en-US" altLang="en-US"/>
              <a:pPr>
                <a:defRPr/>
              </a:pPr>
              <a:t>‹#›</a:t>
            </a:fld>
            <a:endParaRPr lang="en-US" altLang="en-US"/>
          </a:p>
        </p:txBody>
      </p:sp>
    </p:spTree>
    <p:extLst>
      <p:ext uri="{BB962C8B-B14F-4D97-AF65-F5344CB8AC3E}">
        <p14:creationId xmlns:p14="http://schemas.microsoft.com/office/powerpoint/2010/main" val="13526957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84534-EFC4-426D-B6A8-96619CE6E5FC}"/>
              </a:ext>
            </a:extLst>
          </p:cNvPr>
          <p:cNvSpPr>
            <a:spLocks noGrp="1"/>
          </p:cNvSpPr>
          <p:nvPr>
            <p:ph type="dt" sz="half" idx="10"/>
          </p:nvPr>
        </p:nvSpPr>
        <p:spPr/>
        <p:txBody>
          <a:bodyPr/>
          <a:lstStyle>
            <a:lvl1pPr eaLnBrk="0" hangingPunct="0">
              <a:defRPr>
                <a:latin typeface="Arial" pitchFamily="34" charset="0"/>
              </a:defRPr>
            </a:lvl1pPr>
          </a:lstStyle>
          <a:p>
            <a:pPr>
              <a:defRPr/>
            </a:pPr>
            <a:fld id="{B8964CE5-B3E8-4C23-B438-B36601A0BC41}" type="datetimeFigureOut">
              <a:rPr lang="en-US"/>
              <a:pPr>
                <a:defRPr/>
              </a:pPr>
              <a:t>9/5/2021</a:t>
            </a:fld>
            <a:endParaRPr lang="en-US"/>
          </a:p>
        </p:txBody>
      </p:sp>
      <p:sp>
        <p:nvSpPr>
          <p:cNvPr id="5" name="Footer Placeholder 4">
            <a:extLst>
              <a:ext uri="{FF2B5EF4-FFF2-40B4-BE49-F238E27FC236}">
                <a16:creationId xmlns:a16="http://schemas.microsoft.com/office/drawing/2014/main" id="{9E1BD055-3CF7-4266-B358-D6E69AB2B2DA}"/>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4B3D9B4-360F-4984-BDA1-017F2AB6A89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F226A55-FF9D-4B5E-B7DD-F4F5988432CF}" type="slidenum">
              <a:rPr lang="en-US" altLang="en-US"/>
              <a:pPr>
                <a:defRPr/>
              </a:pPr>
              <a:t>‹#›</a:t>
            </a:fld>
            <a:endParaRPr lang="en-US" altLang="en-US"/>
          </a:p>
        </p:txBody>
      </p:sp>
    </p:spTree>
    <p:extLst>
      <p:ext uri="{BB962C8B-B14F-4D97-AF65-F5344CB8AC3E}">
        <p14:creationId xmlns:p14="http://schemas.microsoft.com/office/powerpoint/2010/main" val="3591358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4E354-873F-42ED-AD69-38592675CEEC}"/>
              </a:ext>
            </a:extLst>
          </p:cNvPr>
          <p:cNvSpPr>
            <a:spLocks noGrp="1"/>
          </p:cNvSpPr>
          <p:nvPr>
            <p:ph type="dt" sz="half" idx="10"/>
          </p:nvPr>
        </p:nvSpPr>
        <p:spPr/>
        <p:txBody>
          <a:bodyPr/>
          <a:lstStyle>
            <a:lvl1pPr eaLnBrk="0" hangingPunct="0">
              <a:defRPr>
                <a:latin typeface="Arial" pitchFamily="34" charset="0"/>
              </a:defRPr>
            </a:lvl1pPr>
          </a:lstStyle>
          <a:p>
            <a:pPr>
              <a:defRPr/>
            </a:pPr>
            <a:fld id="{94E0DA56-C1DB-411D-99F8-04B28400D095}" type="datetimeFigureOut">
              <a:rPr lang="en-US"/>
              <a:pPr>
                <a:defRPr/>
              </a:pPr>
              <a:t>9/5/2021</a:t>
            </a:fld>
            <a:endParaRPr lang="en-US"/>
          </a:p>
        </p:txBody>
      </p:sp>
      <p:sp>
        <p:nvSpPr>
          <p:cNvPr id="5" name="Footer Placeholder 4">
            <a:extLst>
              <a:ext uri="{FF2B5EF4-FFF2-40B4-BE49-F238E27FC236}">
                <a16:creationId xmlns:a16="http://schemas.microsoft.com/office/drawing/2014/main" id="{288E22EB-74C3-425E-AC2F-1C8731CAF683}"/>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52F5B701-E225-403C-9CC7-B0ABEB4D91D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F4A10D0-DC07-4B4C-9EC4-30DE79B7DC10}" type="slidenum">
              <a:rPr lang="en-US" altLang="en-US"/>
              <a:pPr>
                <a:defRPr/>
              </a:pPr>
              <a:t>‹#›</a:t>
            </a:fld>
            <a:endParaRPr lang="en-US" altLang="en-US"/>
          </a:p>
        </p:txBody>
      </p:sp>
    </p:spTree>
    <p:extLst>
      <p:ext uri="{BB962C8B-B14F-4D97-AF65-F5344CB8AC3E}">
        <p14:creationId xmlns:p14="http://schemas.microsoft.com/office/powerpoint/2010/main" val="1620346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66371BA-C68B-4262-958F-14CADC3F124C}"/>
              </a:ext>
            </a:extLst>
          </p:cNvPr>
          <p:cNvSpPr>
            <a:spLocks noGrp="1"/>
          </p:cNvSpPr>
          <p:nvPr>
            <p:ph type="dt" sz="half" idx="10"/>
          </p:nvPr>
        </p:nvSpPr>
        <p:spPr/>
        <p:txBody>
          <a:bodyPr/>
          <a:lstStyle>
            <a:lvl1pPr eaLnBrk="0" hangingPunct="0">
              <a:defRPr>
                <a:latin typeface="Arial" pitchFamily="34" charset="0"/>
              </a:defRPr>
            </a:lvl1pPr>
          </a:lstStyle>
          <a:p>
            <a:pPr>
              <a:defRPr/>
            </a:pPr>
            <a:fld id="{F64A1F00-458B-45B7-9EFB-0D6BA09BDD38}" type="datetimeFigureOut">
              <a:rPr lang="en-US"/>
              <a:pPr>
                <a:defRPr/>
              </a:pPr>
              <a:t>9/5/2021</a:t>
            </a:fld>
            <a:endParaRPr lang="en-US"/>
          </a:p>
        </p:txBody>
      </p:sp>
      <p:sp>
        <p:nvSpPr>
          <p:cNvPr id="5" name="Footer Placeholder 4">
            <a:extLst>
              <a:ext uri="{FF2B5EF4-FFF2-40B4-BE49-F238E27FC236}">
                <a16:creationId xmlns:a16="http://schemas.microsoft.com/office/drawing/2014/main" id="{3D398038-FE15-491F-B378-3A05327144A2}"/>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6774F608-6417-4443-9DD8-07C7899A71A5}"/>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39F17C2-A101-43DD-B9BA-14436C18579D}" type="slidenum">
              <a:rPr lang="en-US" altLang="en-US"/>
              <a:pPr>
                <a:defRPr/>
              </a:pPr>
              <a:t>‹#›</a:t>
            </a:fld>
            <a:endParaRPr lang="en-US" altLang="en-US"/>
          </a:p>
        </p:txBody>
      </p:sp>
    </p:spTree>
    <p:extLst>
      <p:ext uri="{BB962C8B-B14F-4D97-AF65-F5344CB8AC3E}">
        <p14:creationId xmlns:p14="http://schemas.microsoft.com/office/powerpoint/2010/main" val="4294523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C719B-DB8B-47D6-AC94-0579A038B52A}"/>
              </a:ext>
            </a:extLst>
          </p:cNvPr>
          <p:cNvSpPr>
            <a:spLocks noGrp="1"/>
          </p:cNvSpPr>
          <p:nvPr>
            <p:ph type="dt" sz="half" idx="10"/>
          </p:nvPr>
        </p:nvSpPr>
        <p:spPr/>
        <p:txBody>
          <a:bodyPr/>
          <a:lstStyle>
            <a:lvl1pPr eaLnBrk="0" hangingPunct="0">
              <a:defRPr>
                <a:latin typeface="Arial" pitchFamily="34" charset="0"/>
              </a:defRPr>
            </a:lvl1pPr>
          </a:lstStyle>
          <a:p>
            <a:pPr>
              <a:defRPr/>
            </a:pPr>
            <a:fld id="{8B977650-6F45-4550-A528-E0D656F92DB4}" type="datetimeFigureOut">
              <a:rPr lang="en-US"/>
              <a:pPr>
                <a:defRPr/>
              </a:pPr>
              <a:t>9/5/2021</a:t>
            </a:fld>
            <a:endParaRPr lang="en-US"/>
          </a:p>
        </p:txBody>
      </p:sp>
      <p:sp>
        <p:nvSpPr>
          <p:cNvPr id="5" name="Footer Placeholder 4">
            <a:extLst>
              <a:ext uri="{FF2B5EF4-FFF2-40B4-BE49-F238E27FC236}">
                <a16:creationId xmlns:a16="http://schemas.microsoft.com/office/drawing/2014/main" id="{67C73334-18AF-43D4-A9D0-3309AAA65EB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43E1E28A-3A2C-44A5-AA6D-E3173DB9F84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06435FE-065A-452F-8B4B-7A2576F80AC9}" type="slidenum">
              <a:rPr lang="en-US" altLang="en-US"/>
              <a:pPr>
                <a:defRPr/>
              </a:pPr>
              <a:t>‹#›</a:t>
            </a:fld>
            <a:endParaRPr lang="en-US" altLang="en-US"/>
          </a:p>
        </p:txBody>
      </p:sp>
    </p:spTree>
    <p:extLst>
      <p:ext uri="{BB962C8B-B14F-4D97-AF65-F5344CB8AC3E}">
        <p14:creationId xmlns:p14="http://schemas.microsoft.com/office/powerpoint/2010/main" val="18314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804146F-1BB6-454C-A563-CB3A64D4F76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8844882-D02D-4E15-B10F-26E35A35A8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67676A-C92B-4256-BB97-4DF96DBA4EF7}"/>
              </a:ext>
            </a:extLst>
          </p:cNvPr>
          <p:cNvSpPr>
            <a:spLocks noGrp="1" noChangeArrowheads="1"/>
          </p:cNvSpPr>
          <p:nvPr>
            <p:ph type="sldNum" sz="quarter" idx="12"/>
          </p:nvPr>
        </p:nvSpPr>
        <p:spPr>
          <a:ln/>
        </p:spPr>
        <p:txBody>
          <a:bodyPr/>
          <a:lstStyle>
            <a:lvl1pPr>
              <a:defRPr/>
            </a:lvl1pPr>
          </a:lstStyle>
          <a:p>
            <a:pPr>
              <a:defRPr/>
            </a:pPr>
            <a:fld id="{63DC50A9-796C-4BFC-AB73-A54B99403509}" type="slidenum">
              <a:rPr lang="en-US" altLang="en-US"/>
              <a:pPr>
                <a:defRPr/>
              </a:pPr>
              <a:t>‹#›</a:t>
            </a:fld>
            <a:endParaRPr lang="en-US" altLang="en-US"/>
          </a:p>
        </p:txBody>
      </p:sp>
    </p:spTree>
    <p:extLst>
      <p:ext uri="{BB962C8B-B14F-4D97-AF65-F5344CB8AC3E}">
        <p14:creationId xmlns:p14="http://schemas.microsoft.com/office/powerpoint/2010/main" val="286011436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343ED3-482C-466E-B206-584E6DEF88F1}"/>
              </a:ext>
            </a:extLst>
          </p:cNvPr>
          <p:cNvSpPr>
            <a:spLocks noGrp="1"/>
          </p:cNvSpPr>
          <p:nvPr>
            <p:ph type="dt" sz="half" idx="10"/>
          </p:nvPr>
        </p:nvSpPr>
        <p:spPr/>
        <p:txBody>
          <a:bodyPr/>
          <a:lstStyle>
            <a:lvl1pPr eaLnBrk="0" hangingPunct="0">
              <a:defRPr>
                <a:latin typeface="Arial" pitchFamily="34" charset="0"/>
              </a:defRPr>
            </a:lvl1pPr>
          </a:lstStyle>
          <a:p>
            <a:pPr>
              <a:defRPr/>
            </a:pPr>
            <a:fld id="{8DF628A7-648F-4634-8DD5-40BF56C73823}" type="datetimeFigureOut">
              <a:rPr lang="en-US"/>
              <a:pPr>
                <a:defRPr/>
              </a:pPr>
              <a:t>9/5/2021</a:t>
            </a:fld>
            <a:endParaRPr lang="en-US"/>
          </a:p>
        </p:txBody>
      </p:sp>
      <p:sp>
        <p:nvSpPr>
          <p:cNvPr id="5" name="Footer Placeholder 4">
            <a:extLst>
              <a:ext uri="{FF2B5EF4-FFF2-40B4-BE49-F238E27FC236}">
                <a16:creationId xmlns:a16="http://schemas.microsoft.com/office/drawing/2014/main" id="{AD6EED55-09AA-4F0D-9914-65BB8B6A7626}"/>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B884A4A8-F7A9-4E87-A1F2-3B8DF800A42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CD865E4-B4CE-4B7F-9F8D-27C73CFBE7F5}" type="slidenum">
              <a:rPr lang="en-US" altLang="en-US"/>
              <a:pPr>
                <a:defRPr/>
              </a:pPr>
              <a:t>‹#›</a:t>
            </a:fld>
            <a:endParaRPr lang="en-US" altLang="en-US"/>
          </a:p>
        </p:txBody>
      </p:sp>
    </p:spTree>
    <p:extLst>
      <p:ext uri="{BB962C8B-B14F-4D97-AF65-F5344CB8AC3E}">
        <p14:creationId xmlns:p14="http://schemas.microsoft.com/office/powerpoint/2010/main" val="2917972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FA1DA-29A3-41F6-99AE-F30BD344E8E2}"/>
              </a:ext>
            </a:extLst>
          </p:cNvPr>
          <p:cNvSpPr>
            <a:spLocks noGrp="1"/>
          </p:cNvSpPr>
          <p:nvPr>
            <p:ph type="dt" sz="half" idx="10"/>
          </p:nvPr>
        </p:nvSpPr>
        <p:spPr/>
        <p:txBody>
          <a:bodyPr/>
          <a:lstStyle>
            <a:lvl1pPr eaLnBrk="0" hangingPunct="0">
              <a:defRPr>
                <a:latin typeface="Arial" pitchFamily="34" charset="0"/>
              </a:defRPr>
            </a:lvl1pPr>
          </a:lstStyle>
          <a:p>
            <a:pPr>
              <a:defRPr/>
            </a:pPr>
            <a:fld id="{3AAF8CE9-608B-4CD4-9971-3483B050A5F7}" type="datetimeFigureOut">
              <a:rPr lang="en-US"/>
              <a:pPr>
                <a:defRPr/>
              </a:pPr>
              <a:t>9/5/2021</a:t>
            </a:fld>
            <a:endParaRPr lang="en-US"/>
          </a:p>
        </p:txBody>
      </p:sp>
      <p:sp>
        <p:nvSpPr>
          <p:cNvPr id="6" name="Footer Placeholder 5">
            <a:extLst>
              <a:ext uri="{FF2B5EF4-FFF2-40B4-BE49-F238E27FC236}">
                <a16:creationId xmlns:a16="http://schemas.microsoft.com/office/drawing/2014/main" id="{BCED223F-151F-47DD-862D-F4519D25C1AC}"/>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C7C3F509-D3DA-4AD5-9FCF-0E4BB503504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1755841-EA72-4EF2-A7D2-67E608D6551C}" type="slidenum">
              <a:rPr lang="en-US" altLang="en-US"/>
              <a:pPr>
                <a:defRPr/>
              </a:pPr>
              <a:t>‹#›</a:t>
            </a:fld>
            <a:endParaRPr lang="en-US" altLang="en-US"/>
          </a:p>
        </p:txBody>
      </p:sp>
    </p:spTree>
    <p:extLst>
      <p:ext uri="{BB962C8B-B14F-4D97-AF65-F5344CB8AC3E}">
        <p14:creationId xmlns:p14="http://schemas.microsoft.com/office/powerpoint/2010/main" val="582806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6B249-176B-41D2-96AE-B0A32738E582}"/>
              </a:ext>
            </a:extLst>
          </p:cNvPr>
          <p:cNvSpPr>
            <a:spLocks noGrp="1"/>
          </p:cNvSpPr>
          <p:nvPr>
            <p:ph type="dt" sz="half" idx="10"/>
          </p:nvPr>
        </p:nvSpPr>
        <p:spPr/>
        <p:txBody>
          <a:bodyPr/>
          <a:lstStyle>
            <a:lvl1pPr eaLnBrk="0" hangingPunct="0">
              <a:defRPr>
                <a:latin typeface="Arial" pitchFamily="34" charset="0"/>
              </a:defRPr>
            </a:lvl1pPr>
          </a:lstStyle>
          <a:p>
            <a:pPr>
              <a:defRPr/>
            </a:pPr>
            <a:fld id="{A1018DAE-C603-4A65-8361-37CF24DEFC1F}" type="datetimeFigureOut">
              <a:rPr lang="en-US"/>
              <a:pPr>
                <a:defRPr/>
              </a:pPr>
              <a:t>9/5/2021</a:t>
            </a:fld>
            <a:endParaRPr lang="en-US"/>
          </a:p>
        </p:txBody>
      </p:sp>
      <p:sp>
        <p:nvSpPr>
          <p:cNvPr id="8" name="Footer Placeholder 7">
            <a:extLst>
              <a:ext uri="{FF2B5EF4-FFF2-40B4-BE49-F238E27FC236}">
                <a16:creationId xmlns:a16="http://schemas.microsoft.com/office/drawing/2014/main" id="{FF2E282A-87DE-4C61-82FF-1AB71694F50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9" name="Slide Number Placeholder 8">
            <a:extLst>
              <a:ext uri="{FF2B5EF4-FFF2-40B4-BE49-F238E27FC236}">
                <a16:creationId xmlns:a16="http://schemas.microsoft.com/office/drawing/2014/main" id="{919A8913-E3D6-4245-A460-8FEEE5A2B45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EB7E3EF-76EF-4A73-9932-F3E6069A1373}" type="slidenum">
              <a:rPr lang="en-US" altLang="en-US"/>
              <a:pPr>
                <a:defRPr/>
              </a:pPr>
              <a:t>‹#›</a:t>
            </a:fld>
            <a:endParaRPr lang="en-US" altLang="en-US"/>
          </a:p>
        </p:txBody>
      </p:sp>
    </p:spTree>
    <p:extLst>
      <p:ext uri="{BB962C8B-B14F-4D97-AF65-F5344CB8AC3E}">
        <p14:creationId xmlns:p14="http://schemas.microsoft.com/office/powerpoint/2010/main" val="3016385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E3EA0-318E-44F3-84B9-279FD7494DF9}"/>
              </a:ext>
            </a:extLst>
          </p:cNvPr>
          <p:cNvSpPr>
            <a:spLocks noGrp="1"/>
          </p:cNvSpPr>
          <p:nvPr>
            <p:ph type="dt" sz="half" idx="10"/>
          </p:nvPr>
        </p:nvSpPr>
        <p:spPr/>
        <p:txBody>
          <a:bodyPr/>
          <a:lstStyle>
            <a:lvl1pPr eaLnBrk="0" hangingPunct="0">
              <a:defRPr>
                <a:latin typeface="Arial" pitchFamily="34" charset="0"/>
              </a:defRPr>
            </a:lvl1pPr>
          </a:lstStyle>
          <a:p>
            <a:pPr>
              <a:defRPr/>
            </a:pPr>
            <a:fld id="{16E263F7-3FAF-489C-8E8D-8B805EB32BF7}" type="datetimeFigureOut">
              <a:rPr lang="en-US"/>
              <a:pPr>
                <a:defRPr/>
              </a:pPr>
              <a:t>9/5/2021</a:t>
            </a:fld>
            <a:endParaRPr lang="en-US"/>
          </a:p>
        </p:txBody>
      </p:sp>
      <p:sp>
        <p:nvSpPr>
          <p:cNvPr id="4" name="Footer Placeholder 3">
            <a:extLst>
              <a:ext uri="{FF2B5EF4-FFF2-40B4-BE49-F238E27FC236}">
                <a16:creationId xmlns:a16="http://schemas.microsoft.com/office/drawing/2014/main" id="{1E053941-C9C5-4420-B0C2-E7FAAF3610ED}"/>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5" name="Slide Number Placeholder 4">
            <a:extLst>
              <a:ext uri="{FF2B5EF4-FFF2-40B4-BE49-F238E27FC236}">
                <a16:creationId xmlns:a16="http://schemas.microsoft.com/office/drawing/2014/main" id="{C7FCB9C1-1D30-4830-B072-86AAD17D5C0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B4BED5B-81A6-4D62-96DC-D1990AF91F96}" type="slidenum">
              <a:rPr lang="en-US" altLang="en-US"/>
              <a:pPr>
                <a:defRPr/>
              </a:pPr>
              <a:t>‹#›</a:t>
            </a:fld>
            <a:endParaRPr lang="en-US" altLang="en-US"/>
          </a:p>
        </p:txBody>
      </p:sp>
    </p:spTree>
    <p:extLst>
      <p:ext uri="{BB962C8B-B14F-4D97-AF65-F5344CB8AC3E}">
        <p14:creationId xmlns:p14="http://schemas.microsoft.com/office/powerpoint/2010/main" val="968017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FDD7A-716E-46F5-8882-AE5A3FF31B0C}"/>
              </a:ext>
            </a:extLst>
          </p:cNvPr>
          <p:cNvSpPr>
            <a:spLocks noGrp="1"/>
          </p:cNvSpPr>
          <p:nvPr>
            <p:ph type="dt" sz="half" idx="10"/>
          </p:nvPr>
        </p:nvSpPr>
        <p:spPr/>
        <p:txBody>
          <a:bodyPr/>
          <a:lstStyle>
            <a:lvl1pPr eaLnBrk="0" hangingPunct="0">
              <a:defRPr>
                <a:latin typeface="Arial" pitchFamily="34" charset="0"/>
              </a:defRPr>
            </a:lvl1pPr>
          </a:lstStyle>
          <a:p>
            <a:pPr>
              <a:defRPr/>
            </a:pPr>
            <a:fld id="{AF9CE812-FFA6-4E6F-9417-D9412D4DABEB}" type="datetimeFigureOut">
              <a:rPr lang="en-US"/>
              <a:pPr>
                <a:defRPr/>
              </a:pPr>
              <a:t>9/5/2021</a:t>
            </a:fld>
            <a:endParaRPr lang="en-US"/>
          </a:p>
        </p:txBody>
      </p:sp>
      <p:sp>
        <p:nvSpPr>
          <p:cNvPr id="3" name="Footer Placeholder 2">
            <a:extLst>
              <a:ext uri="{FF2B5EF4-FFF2-40B4-BE49-F238E27FC236}">
                <a16:creationId xmlns:a16="http://schemas.microsoft.com/office/drawing/2014/main" id="{058EB782-22FC-4899-ADEA-8C85AE5B4730}"/>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755CA5F6-CE9D-4652-8EBE-800A8ACD57A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6A751FD-41EC-42FA-A1E6-8EB23F1AB9C2}" type="slidenum">
              <a:rPr lang="en-US" altLang="en-US"/>
              <a:pPr>
                <a:defRPr/>
              </a:pPr>
              <a:t>‹#›</a:t>
            </a:fld>
            <a:endParaRPr lang="en-US" altLang="en-US"/>
          </a:p>
        </p:txBody>
      </p:sp>
    </p:spTree>
    <p:extLst>
      <p:ext uri="{BB962C8B-B14F-4D97-AF65-F5344CB8AC3E}">
        <p14:creationId xmlns:p14="http://schemas.microsoft.com/office/powerpoint/2010/main" val="31838045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01D1B2D-3AA7-4505-8134-67E6B7C4E270}"/>
              </a:ext>
            </a:extLst>
          </p:cNvPr>
          <p:cNvSpPr>
            <a:spLocks noGrp="1"/>
          </p:cNvSpPr>
          <p:nvPr>
            <p:ph type="dt" sz="half" idx="10"/>
          </p:nvPr>
        </p:nvSpPr>
        <p:spPr/>
        <p:txBody>
          <a:bodyPr/>
          <a:lstStyle>
            <a:lvl1pPr eaLnBrk="0" hangingPunct="0">
              <a:defRPr>
                <a:latin typeface="Arial" pitchFamily="34" charset="0"/>
              </a:defRPr>
            </a:lvl1pPr>
          </a:lstStyle>
          <a:p>
            <a:pPr>
              <a:defRPr/>
            </a:pPr>
            <a:fld id="{4C1CDBBC-F6A9-434D-B5AE-C9972186142F}" type="datetimeFigureOut">
              <a:rPr lang="en-US"/>
              <a:pPr>
                <a:defRPr/>
              </a:pPr>
              <a:t>9/5/2021</a:t>
            </a:fld>
            <a:endParaRPr lang="en-US"/>
          </a:p>
        </p:txBody>
      </p:sp>
      <p:sp>
        <p:nvSpPr>
          <p:cNvPr id="6" name="Footer Placeholder 5">
            <a:extLst>
              <a:ext uri="{FF2B5EF4-FFF2-40B4-BE49-F238E27FC236}">
                <a16:creationId xmlns:a16="http://schemas.microsoft.com/office/drawing/2014/main" id="{99D4EC72-1272-499E-9180-F97B8783646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05160471-05B8-4B82-B348-45DBE2FC40D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BA3542A-B312-4F7F-9E33-6E8A99FB4F78}" type="slidenum">
              <a:rPr lang="en-US" altLang="en-US"/>
              <a:pPr>
                <a:defRPr/>
              </a:pPr>
              <a:t>‹#›</a:t>
            </a:fld>
            <a:endParaRPr lang="en-US" altLang="en-US"/>
          </a:p>
        </p:txBody>
      </p:sp>
    </p:spTree>
    <p:extLst>
      <p:ext uri="{BB962C8B-B14F-4D97-AF65-F5344CB8AC3E}">
        <p14:creationId xmlns:p14="http://schemas.microsoft.com/office/powerpoint/2010/main" val="5760856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9A60EC-3575-43E6-A225-22D14BFD71CB}"/>
              </a:ext>
            </a:extLst>
          </p:cNvPr>
          <p:cNvSpPr>
            <a:spLocks noGrp="1"/>
          </p:cNvSpPr>
          <p:nvPr>
            <p:ph type="dt" sz="half" idx="10"/>
          </p:nvPr>
        </p:nvSpPr>
        <p:spPr/>
        <p:txBody>
          <a:bodyPr/>
          <a:lstStyle>
            <a:lvl1pPr eaLnBrk="0" hangingPunct="0">
              <a:defRPr>
                <a:latin typeface="Arial" pitchFamily="34" charset="0"/>
              </a:defRPr>
            </a:lvl1pPr>
          </a:lstStyle>
          <a:p>
            <a:pPr>
              <a:defRPr/>
            </a:pPr>
            <a:fld id="{A6E55C83-73D6-4FE6-A5B5-58DE720E9F5E}" type="datetimeFigureOut">
              <a:rPr lang="en-US"/>
              <a:pPr>
                <a:defRPr/>
              </a:pPr>
              <a:t>9/5/2021</a:t>
            </a:fld>
            <a:endParaRPr lang="en-US"/>
          </a:p>
        </p:txBody>
      </p:sp>
      <p:sp>
        <p:nvSpPr>
          <p:cNvPr id="6" name="Footer Placeholder 5">
            <a:extLst>
              <a:ext uri="{FF2B5EF4-FFF2-40B4-BE49-F238E27FC236}">
                <a16:creationId xmlns:a16="http://schemas.microsoft.com/office/drawing/2014/main" id="{4C0B9D89-6A2C-4C4B-BD94-76EC6E184F0E}"/>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05EA4083-66C9-4629-A5DC-34FFC829FBF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56EBBE5-2C3C-4F2C-AF33-0C41F9C2A002}" type="slidenum">
              <a:rPr lang="en-US" altLang="en-US"/>
              <a:pPr>
                <a:defRPr/>
              </a:pPr>
              <a:t>‹#›</a:t>
            </a:fld>
            <a:endParaRPr lang="en-US" altLang="en-US"/>
          </a:p>
        </p:txBody>
      </p:sp>
    </p:spTree>
    <p:extLst>
      <p:ext uri="{BB962C8B-B14F-4D97-AF65-F5344CB8AC3E}">
        <p14:creationId xmlns:p14="http://schemas.microsoft.com/office/powerpoint/2010/main" val="3531610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D54E3-7FFE-40EE-8172-E26B13DF636E}"/>
              </a:ext>
            </a:extLst>
          </p:cNvPr>
          <p:cNvSpPr>
            <a:spLocks noGrp="1"/>
          </p:cNvSpPr>
          <p:nvPr>
            <p:ph type="dt" sz="half" idx="10"/>
          </p:nvPr>
        </p:nvSpPr>
        <p:spPr/>
        <p:txBody>
          <a:bodyPr/>
          <a:lstStyle>
            <a:lvl1pPr eaLnBrk="0" hangingPunct="0">
              <a:defRPr>
                <a:latin typeface="Arial" pitchFamily="34" charset="0"/>
              </a:defRPr>
            </a:lvl1pPr>
          </a:lstStyle>
          <a:p>
            <a:pPr>
              <a:defRPr/>
            </a:pPr>
            <a:fld id="{C9481D23-2232-40CF-B9CE-53AF270E319E}" type="datetimeFigureOut">
              <a:rPr lang="en-US"/>
              <a:pPr>
                <a:defRPr/>
              </a:pPr>
              <a:t>9/5/2021</a:t>
            </a:fld>
            <a:endParaRPr lang="en-US"/>
          </a:p>
        </p:txBody>
      </p:sp>
      <p:sp>
        <p:nvSpPr>
          <p:cNvPr id="5" name="Footer Placeholder 4">
            <a:extLst>
              <a:ext uri="{FF2B5EF4-FFF2-40B4-BE49-F238E27FC236}">
                <a16:creationId xmlns:a16="http://schemas.microsoft.com/office/drawing/2014/main" id="{2181BA1E-5C57-4424-B675-B9678EBB2EEF}"/>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34A888DF-13FA-46EB-A6FD-9A749051B91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373973F-527B-4F8B-BD0C-098EF5E15EAE}" type="slidenum">
              <a:rPr lang="en-US" altLang="en-US"/>
              <a:pPr>
                <a:defRPr/>
              </a:pPr>
              <a:t>‹#›</a:t>
            </a:fld>
            <a:endParaRPr lang="en-US" altLang="en-US"/>
          </a:p>
        </p:txBody>
      </p:sp>
    </p:spTree>
    <p:extLst>
      <p:ext uri="{BB962C8B-B14F-4D97-AF65-F5344CB8AC3E}">
        <p14:creationId xmlns:p14="http://schemas.microsoft.com/office/powerpoint/2010/main" val="4134467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3F376-8169-464A-BFF7-157303815CB6}"/>
              </a:ext>
            </a:extLst>
          </p:cNvPr>
          <p:cNvSpPr>
            <a:spLocks noGrp="1"/>
          </p:cNvSpPr>
          <p:nvPr>
            <p:ph type="dt" sz="half" idx="10"/>
          </p:nvPr>
        </p:nvSpPr>
        <p:spPr/>
        <p:txBody>
          <a:bodyPr/>
          <a:lstStyle>
            <a:lvl1pPr eaLnBrk="0" hangingPunct="0">
              <a:defRPr>
                <a:latin typeface="Arial" pitchFamily="34" charset="0"/>
              </a:defRPr>
            </a:lvl1pPr>
          </a:lstStyle>
          <a:p>
            <a:pPr>
              <a:defRPr/>
            </a:pPr>
            <a:fld id="{FF88FC47-F75D-4A63-9506-3D803F5AA013}" type="datetimeFigureOut">
              <a:rPr lang="en-US"/>
              <a:pPr>
                <a:defRPr/>
              </a:pPr>
              <a:t>9/5/2021</a:t>
            </a:fld>
            <a:endParaRPr lang="en-US"/>
          </a:p>
        </p:txBody>
      </p:sp>
      <p:sp>
        <p:nvSpPr>
          <p:cNvPr id="5" name="Footer Placeholder 4">
            <a:extLst>
              <a:ext uri="{FF2B5EF4-FFF2-40B4-BE49-F238E27FC236}">
                <a16:creationId xmlns:a16="http://schemas.microsoft.com/office/drawing/2014/main" id="{BA4B6631-CC19-47B4-923A-7F9E631C4534}"/>
              </a:ext>
            </a:extLst>
          </p:cNvPr>
          <p:cNvSpPr>
            <a:spLocks noGrp="1"/>
          </p:cNvSpPr>
          <p:nvPr>
            <p:ph type="ftr" sz="quarter" idx="11"/>
          </p:nvPr>
        </p:nvSpPr>
        <p:spPr/>
        <p:txBody>
          <a:bodyPr/>
          <a:lstStyle>
            <a:lvl1pPr eaLnBrk="0" fontAlgn="base" hangingPunct="0">
              <a:spcBef>
                <a:spcPct val="0"/>
              </a:spcBef>
              <a:spcAft>
                <a:spcPct val="0"/>
              </a:spcAft>
              <a:defRPr>
                <a:latin typeface="Arial" pitchFamily="34" charset="0"/>
                <a:ea typeface="MS PGothic"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0294297E-D200-4A1B-8812-C405CBEA16A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4C6B587-83F8-4E20-8E4B-B1CCE8C42A51}" type="slidenum">
              <a:rPr lang="en-US" altLang="en-US"/>
              <a:pPr>
                <a:defRPr/>
              </a:pPr>
              <a:t>‹#›</a:t>
            </a:fld>
            <a:endParaRPr lang="en-US" altLang="en-US"/>
          </a:p>
        </p:txBody>
      </p:sp>
    </p:spTree>
    <p:extLst>
      <p:ext uri="{BB962C8B-B14F-4D97-AF65-F5344CB8AC3E}">
        <p14:creationId xmlns:p14="http://schemas.microsoft.com/office/powerpoint/2010/main" val="9475555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B983CC-79C3-49C2-9B28-418C3229312A}"/>
              </a:ext>
            </a:extLst>
          </p:cNvPr>
          <p:cNvSpPr>
            <a:spLocks noGrp="1"/>
          </p:cNvSpPr>
          <p:nvPr>
            <p:ph type="dt" sz="half" idx="10"/>
          </p:nvPr>
        </p:nvSpPr>
        <p:spPr/>
        <p:txBody>
          <a:bodyPr/>
          <a:lstStyle>
            <a:lvl1pPr>
              <a:defRPr/>
            </a:lvl1pPr>
          </a:lstStyle>
          <a:p>
            <a:pPr>
              <a:defRPr/>
            </a:pPr>
            <a:fld id="{73D2FE26-04E1-4DC3-831A-2B85F63CBBDE}" type="datetimeFigureOut">
              <a:rPr lang="en-US"/>
              <a:pPr>
                <a:defRPr/>
              </a:pPr>
              <a:t>9/5/2021</a:t>
            </a:fld>
            <a:endParaRPr lang="en-US"/>
          </a:p>
        </p:txBody>
      </p:sp>
      <p:sp>
        <p:nvSpPr>
          <p:cNvPr id="5" name="Footer Placeholder 4">
            <a:extLst>
              <a:ext uri="{FF2B5EF4-FFF2-40B4-BE49-F238E27FC236}">
                <a16:creationId xmlns:a16="http://schemas.microsoft.com/office/drawing/2014/main" id="{CCEEAF1B-0BA4-4846-9D9C-99C9A9472F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D3D788-9097-4718-BBD2-B40BD8B5DAF1}"/>
              </a:ext>
            </a:extLst>
          </p:cNvPr>
          <p:cNvSpPr>
            <a:spLocks noGrp="1"/>
          </p:cNvSpPr>
          <p:nvPr>
            <p:ph type="sldNum" sz="quarter" idx="12"/>
          </p:nvPr>
        </p:nvSpPr>
        <p:spPr/>
        <p:txBody>
          <a:bodyPr/>
          <a:lstStyle>
            <a:lvl1pPr>
              <a:defRPr/>
            </a:lvl1pPr>
          </a:lstStyle>
          <a:p>
            <a:pPr>
              <a:defRPr/>
            </a:pPr>
            <a:fld id="{0F66ECA8-334C-41A9-A2C6-4567695F1358}" type="slidenum">
              <a:rPr lang="en-US"/>
              <a:pPr>
                <a:defRPr/>
              </a:pPr>
              <a:t>‹#›</a:t>
            </a:fld>
            <a:endParaRPr lang="en-US"/>
          </a:p>
        </p:txBody>
      </p:sp>
    </p:spTree>
    <p:extLst>
      <p:ext uri="{BB962C8B-B14F-4D97-AF65-F5344CB8AC3E}">
        <p14:creationId xmlns:p14="http://schemas.microsoft.com/office/powerpoint/2010/main" val="142358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95C7CD-0D5C-40A8-BEC7-3F2E6E3399E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D76B6AA-BDFA-43B5-8DB3-43F8D22D38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890C9CE-7B33-47FD-B66A-BD55466B04E3}"/>
              </a:ext>
            </a:extLst>
          </p:cNvPr>
          <p:cNvSpPr>
            <a:spLocks noGrp="1" noChangeArrowheads="1"/>
          </p:cNvSpPr>
          <p:nvPr>
            <p:ph type="sldNum" sz="quarter" idx="12"/>
          </p:nvPr>
        </p:nvSpPr>
        <p:spPr>
          <a:ln/>
        </p:spPr>
        <p:txBody>
          <a:bodyPr/>
          <a:lstStyle>
            <a:lvl1pPr>
              <a:defRPr/>
            </a:lvl1pPr>
          </a:lstStyle>
          <a:p>
            <a:pPr>
              <a:defRPr/>
            </a:pPr>
            <a:fld id="{A230703D-B068-46E4-9A13-85E3E4CC807A}" type="slidenum">
              <a:rPr lang="en-US" altLang="en-US"/>
              <a:pPr>
                <a:defRPr/>
              </a:pPr>
              <a:t>‹#›</a:t>
            </a:fld>
            <a:endParaRPr lang="en-US" altLang="en-US"/>
          </a:p>
        </p:txBody>
      </p:sp>
    </p:spTree>
    <p:extLst>
      <p:ext uri="{BB962C8B-B14F-4D97-AF65-F5344CB8AC3E}">
        <p14:creationId xmlns:p14="http://schemas.microsoft.com/office/powerpoint/2010/main" val="3711996579"/>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926D1-739D-4DC9-9F0D-472DA8B9C9C6}"/>
              </a:ext>
            </a:extLst>
          </p:cNvPr>
          <p:cNvSpPr>
            <a:spLocks noGrp="1"/>
          </p:cNvSpPr>
          <p:nvPr>
            <p:ph type="dt" sz="half" idx="10"/>
          </p:nvPr>
        </p:nvSpPr>
        <p:spPr/>
        <p:txBody>
          <a:bodyPr/>
          <a:lstStyle>
            <a:lvl1pPr>
              <a:defRPr/>
            </a:lvl1pPr>
          </a:lstStyle>
          <a:p>
            <a:pPr>
              <a:defRPr/>
            </a:pPr>
            <a:fld id="{E066A62B-5975-4D50-9CE3-F2DD8D27AE9C}" type="datetimeFigureOut">
              <a:rPr lang="en-US"/>
              <a:pPr>
                <a:defRPr/>
              </a:pPr>
              <a:t>9/5/2021</a:t>
            </a:fld>
            <a:endParaRPr lang="en-US"/>
          </a:p>
        </p:txBody>
      </p:sp>
      <p:sp>
        <p:nvSpPr>
          <p:cNvPr id="5" name="Footer Placeholder 4">
            <a:extLst>
              <a:ext uri="{FF2B5EF4-FFF2-40B4-BE49-F238E27FC236}">
                <a16:creationId xmlns:a16="http://schemas.microsoft.com/office/drawing/2014/main" id="{73360831-F882-479E-8636-0E7A6E5257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2BD682-71AD-483B-80C5-3F8D2D37743C}"/>
              </a:ext>
            </a:extLst>
          </p:cNvPr>
          <p:cNvSpPr>
            <a:spLocks noGrp="1"/>
          </p:cNvSpPr>
          <p:nvPr>
            <p:ph type="sldNum" sz="quarter" idx="12"/>
          </p:nvPr>
        </p:nvSpPr>
        <p:spPr/>
        <p:txBody>
          <a:bodyPr/>
          <a:lstStyle>
            <a:lvl1pPr>
              <a:defRPr/>
            </a:lvl1pPr>
          </a:lstStyle>
          <a:p>
            <a:pPr>
              <a:defRPr/>
            </a:pPr>
            <a:fld id="{83C3CF52-CA20-4F45-B2CC-9501D9AF385C}" type="slidenum">
              <a:rPr lang="en-US"/>
              <a:pPr>
                <a:defRPr/>
              </a:pPr>
              <a:t>‹#›</a:t>
            </a:fld>
            <a:endParaRPr lang="en-US"/>
          </a:p>
        </p:txBody>
      </p:sp>
    </p:spTree>
    <p:extLst>
      <p:ext uri="{BB962C8B-B14F-4D97-AF65-F5344CB8AC3E}">
        <p14:creationId xmlns:p14="http://schemas.microsoft.com/office/powerpoint/2010/main" val="4186958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E8505-1354-4FF5-9791-63C4508A2845}"/>
              </a:ext>
            </a:extLst>
          </p:cNvPr>
          <p:cNvSpPr>
            <a:spLocks noGrp="1"/>
          </p:cNvSpPr>
          <p:nvPr>
            <p:ph type="dt" sz="half" idx="10"/>
          </p:nvPr>
        </p:nvSpPr>
        <p:spPr/>
        <p:txBody>
          <a:bodyPr/>
          <a:lstStyle>
            <a:lvl1pPr>
              <a:defRPr/>
            </a:lvl1pPr>
          </a:lstStyle>
          <a:p>
            <a:pPr>
              <a:defRPr/>
            </a:pPr>
            <a:fld id="{3F698730-7E46-4099-A340-3B459B12BB30}" type="datetimeFigureOut">
              <a:rPr lang="en-US"/>
              <a:pPr>
                <a:defRPr/>
              </a:pPr>
              <a:t>9/5/2021</a:t>
            </a:fld>
            <a:endParaRPr lang="en-US"/>
          </a:p>
        </p:txBody>
      </p:sp>
      <p:sp>
        <p:nvSpPr>
          <p:cNvPr id="5" name="Footer Placeholder 4">
            <a:extLst>
              <a:ext uri="{FF2B5EF4-FFF2-40B4-BE49-F238E27FC236}">
                <a16:creationId xmlns:a16="http://schemas.microsoft.com/office/drawing/2014/main" id="{583103B0-00C9-4945-B534-7E377A3686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D20260-BAB8-4420-8BC6-7D5A7AA1439E}"/>
              </a:ext>
            </a:extLst>
          </p:cNvPr>
          <p:cNvSpPr>
            <a:spLocks noGrp="1"/>
          </p:cNvSpPr>
          <p:nvPr>
            <p:ph type="sldNum" sz="quarter" idx="12"/>
          </p:nvPr>
        </p:nvSpPr>
        <p:spPr/>
        <p:txBody>
          <a:bodyPr/>
          <a:lstStyle>
            <a:lvl1pPr>
              <a:defRPr/>
            </a:lvl1pPr>
          </a:lstStyle>
          <a:p>
            <a:pPr>
              <a:defRPr/>
            </a:pPr>
            <a:fld id="{415EAE5E-31E5-4186-8F00-E67752B490B0}" type="slidenum">
              <a:rPr lang="en-US"/>
              <a:pPr>
                <a:defRPr/>
              </a:pPr>
              <a:t>‹#›</a:t>
            </a:fld>
            <a:endParaRPr lang="en-US"/>
          </a:p>
        </p:txBody>
      </p:sp>
    </p:spTree>
    <p:extLst>
      <p:ext uri="{BB962C8B-B14F-4D97-AF65-F5344CB8AC3E}">
        <p14:creationId xmlns:p14="http://schemas.microsoft.com/office/powerpoint/2010/main" val="4058408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44E9AB7-B027-456E-ACB9-3F378E7C96A8}"/>
              </a:ext>
            </a:extLst>
          </p:cNvPr>
          <p:cNvSpPr>
            <a:spLocks noGrp="1"/>
          </p:cNvSpPr>
          <p:nvPr>
            <p:ph type="dt" sz="half" idx="10"/>
          </p:nvPr>
        </p:nvSpPr>
        <p:spPr/>
        <p:txBody>
          <a:bodyPr/>
          <a:lstStyle>
            <a:lvl1pPr>
              <a:defRPr/>
            </a:lvl1pPr>
          </a:lstStyle>
          <a:p>
            <a:pPr>
              <a:defRPr/>
            </a:pPr>
            <a:fld id="{6915BED5-8583-4741-A1AC-9DEE97646F84}" type="datetimeFigureOut">
              <a:rPr lang="en-US"/>
              <a:pPr>
                <a:defRPr/>
              </a:pPr>
              <a:t>9/5/2021</a:t>
            </a:fld>
            <a:endParaRPr lang="en-US"/>
          </a:p>
        </p:txBody>
      </p:sp>
      <p:sp>
        <p:nvSpPr>
          <p:cNvPr id="6" name="Footer Placeholder 4">
            <a:extLst>
              <a:ext uri="{FF2B5EF4-FFF2-40B4-BE49-F238E27FC236}">
                <a16:creationId xmlns:a16="http://schemas.microsoft.com/office/drawing/2014/main" id="{6BC30DD5-E7CC-44A5-92FC-93862FCB23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268ED5-3980-47C9-AC89-6CF5A1200386}"/>
              </a:ext>
            </a:extLst>
          </p:cNvPr>
          <p:cNvSpPr>
            <a:spLocks noGrp="1"/>
          </p:cNvSpPr>
          <p:nvPr>
            <p:ph type="sldNum" sz="quarter" idx="12"/>
          </p:nvPr>
        </p:nvSpPr>
        <p:spPr/>
        <p:txBody>
          <a:bodyPr/>
          <a:lstStyle>
            <a:lvl1pPr>
              <a:defRPr/>
            </a:lvl1pPr>
          </a:lstStyle>
          <a:p>
            <a:pPr>
              <a:defRPr/>
            </a:pPr>
            <a:fld id="{86592D38-5C27-41E7-84C6-D1B75D2AFBB3}" type="slidenum">
              <a:rPr lang="en-US"/>
              <a:pPr>
                <a:defRPr/>
              </a:pPr>
              <a:t>‹#›</a:t>
            </a:fld>
            <a:endParaRPr lang="en-US"/>
          </a:p>
        </p:txBody>
      </p:sp>
    </p:spTree>
    <p:extLst>
      <p:ext uri="{BB962C8B-B14F-4D97-AF65-F5344CB8AC3E}">
        <p14:creationId xmlns:p14="http://schemas.microsoft.com/office/powerpoint/2010/main" val="19691085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6BCF0C9-D7FB-4126-9967-6F4131F2A78E}"/>
              </a:ext>
            </a:extLst>
          </p:cNvPr>
          <p:cNvSpPr>
            <a:spLocks noGrp="1"/>
          </p:cNvSpPr>
          <p:nvPr>
            <p:ph type="dt" sz="half" idx="10"/>
          </p:nvPr>
        </p:nvSpPr>
        <p:spPr/>
        <p:txBody>
          <a:bodyPr/>
          <a:lstStyle>
            <a:lvl1pPr>
              <a:defRPr/>
            </a:lvl1pPr>
          </a:lstStyle>
          <a:p>
            <a:pPr>
              <a:defRPr/>
            </a:pPr>
            <a:fld id="{4F7CC5CE-F3AD-4CD9-BA2F-8A4214FAF8AE}" type="datetimeFigureOut">
              <a:rPr lang="en-US"/>
              <a:pPr>
                <a:defRPr/>
              </a:pPr>
              <a:t>9/5/2021</a:t>
            </a:fld>
            <a:endParaRPr lang="en-US"/>
          </a:p>
        </p:txBody>
      </p:sp>
      <p:sp>
        <p:nvSpPr>
          <p:cNvPr id="8" name="Footer Placeholder 4">
            <a:extLst>
              <a:ext uri="{FF2B5EF4-FFF2-40B4-BE49-F238E27FC236}">
                <a16:creationId xmlns:a16="http://schemas.microsoft.com/office/drawing/2014/main" id="{80B34025-4635-4850-A09F-FD44413C7AD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0C2DCA0-57E8-4173-95D6-795BF69F71C1}"/>
              </a:ext>
            </a:extLst>
          </p:cNvPr>
          <p:cNvSpPr>
            <a:spLocks noGrp="1"/>
          </p:cNvSpPr>
          <p:nvPr>
            <p:ph type="sldNum" sz="quarter" idx="12"/>
          </p:nvPr>
        </p:nvSpPr>
        <p:spPr/>
        <p:txBody>
          <a:bodyPr/>
          <a:lstStyle>
            <a:lvl1pPr>
              <a:defRPr/>
            </a:lvl1pPr>
          </a:lstStyle>
          <a:p>
            <a:pPr>
              <a:defRPr/>
            </a:pPr>
            <a:fld id="{D15C8306-CB10-4104-A8BB-7284D251B894}" type="slidenum">
              <a:rPr lang="en-US"/>
              <a:pPr>
                <a:defRPr/>
              </a:pPr>
              <a:t>‹#›</a:t>
            </a:fld>
            <a:endParaRPr lang="en-US"/>
          </a:p>
        </p:txBody>
      </p:sp>
    </p:spTree>
    <p:extLst>
      <p:ext uri="{BB962C8B-B14F-4D97-AF65-F5344CB8AC3E}">
        <p14:creationId xmlns:p14="http://schemas.microsoft.com/office/powerpoint/2010/main" val="3644488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FA62BE-4558-4108-9B72-C4C7F0727672}"/>
              </a:ext>
            </a:extLst>
          </p:cNvPr>
          <p:cNvSpPr>
            <a:spLocks noGrp="1"/>
          </p:cNvSpPr>
          <p:nvPr>
            <p:ph type="dt" sz="half" idx="10"/>
          </p:nvPr>
        </p:nvSpPr>
        <p:spPr/>
        <p:txBody>
          <a:bodyPr/>
          <a:lstStyle>
            <a:lvl1pPr>
              <a:defRPr/>
            </a:lvl1pPr>
          </a:lstStyle>
          <a:p>
            <a:pPr>
              <a:defRPr/>
            </a:pPr>
            <a:fld id="{29DD444D-D798-4C2B-9AA6-CB836C4F5759}" type="datetimeFigureOut">
              <a:rPr lang="en-US"/>
              <a:pPr>
                <a:defRPr/>
              </a:pPr>
              <a:t>9/5/2021</a:t>
            </a:fld>
            <a:endParaRPr lang="en-US"/>
          </a:p>
        </p:txBody>
      </p:sp>
      <p:sp>
        <p:nvSpPr>
          <p:cNvPr id="4" name="Footer Placeholder 4">
            <a:extLst>
              <a:ext uri="{FF2B5EF4-FFF2-40B4-BE49-F238E27FC236}">
                <a16:creationId xmlns:a16="http://schemas.microsoft.com/office/drawing/2014/main" id="{394D83AF-B420-4585-834E-898AB2D8AF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8220EF-6A42-4DA8-B5F1-4D2F194A921D}"/>
              </a:ext>
            </a:extLst>
          </p:cNvPr>
          <p:cNvSpPr>
            <a:spLocks noGrp="1"/>
          </p:cNvSpPr>
          <p:nvPr>
            <p:ph type="sldNum" sz="quarter" idx="12"/>
          </p:nvPr>
        </p:nvSpPr>
        <p:spPr/>
        <p:txBody>
          <a:bodyPr/>
          <a:lstStyle>
            <a:lvl1pPr>
              <a:defRPr/>
            </a:lvl1pPr>
          </a:lstStyle>
          <a:p>
            <a:pPr>
              <a:defRPr/>
            </a:pPr>
            <a:fld id="{B2F70AE5-E32C-476E-A7FE-1E6815104935}" type="slidenum">
              <a:rPr lang="en-US"/>
              <a:pPr>
                <a:defRPr/>
              </a:pPr>
              <a:t>‹#›</a:t>
            </a:fld>
            <a:endParaRPr lang="en-US"/>
          </a:p>
        </p:txBody>
      </p:sp>
    </p:spTree>
    <p:extLst>
      <p:ext uri="{BB962C8B-B14F-4D97-AF65-F5344CB8AC3E}">
        <p14:creationId xmlns:p14="http://schemas.microsoft.com/office/powerpoint/2010/main" val="882236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4084E1-8483-49BF-9FD9-E5325DED9D9B}"/>
              </a:ext>
            </a:extLst>
          </p:cNvPr>
          <p:cNvSpPr>
            <a:spLocks noGrp="1"/>
          </p:cNvSpPr>
          <p:nvPr>
            <p:ph type="dt" sz="half" idx="10"/>
          </p:nvPr>
        </p:nvSpPr>
        <p:spPr/>
        <p:txBody>
          <a:bodyPr/>
          <a:lstStyle>
            <a:lvl1pPr>
              <a:defRPr/>
            </a:lvl1pPr>
          </a:lstStyle>
          <a:p>
            <a:pPr>
              <a:defRPr/>
            </a:pPr>
            <a:fld id="{14071518-996A-40CC-9C8C-C132E5568DBB}" type="datetimeFigureOut">
              <a:rPr lang="en-US"/>
              <a:pPr>
                <a:defRPr/>
              </a:pPr>
              <a:t>9/5/2021</a:t>
            </a:fld>
            <a:endParaRPr lang="en-US"/>
          </a:p>
        </p:txBody>
      </p:sp>
      <p:sp>
        <p:nvSpPr>
          <p:cNvPr id="3" name="Footer Placeholder 4">
            <a:extLst>
              <a:ext uri="{FF2B5EF4-FFF2-40B4-BE49-F238E27FC236}">
                <a16:creationId xmlns:a16="http://schemas.microsoft.com/office/drawing/2014/main" id="{40BAE7D1-A007-40C1-ABA9-B0D7182B8E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49C0B57-AD48-4A66-A7C3-A4A9C405E5B9}"/>
              </a:ext>
            </a:extLst>
          </p:cNvPr>
          <p:cNvSpPr>
            <a:spLocks noGrp="1"/>
          </p:cNvSpPr>
          <p:nvPr>
            <p:ph type="sldNum" sz="quarter" idx="12"/>
          </p:nvPr>
        </p:nvSpPr>
        <p:spPr/>
        <p:txBody>
          <a:bodyPr/>
          <a:lstStyle>
            <a:lvl1pPr>
              <a:defRPr/>
            </a:lvl1pPr>
          </a:lstStyle>
          <a:p>
            <a:pPr>
              <a:defRPr/>
            </a:pPr>
            <a:fld id="{7275E7CB-478C-454C-9338-F518526993AE}" type="slidenum">
              <a:rPr lang="en-US"/>
              <a:pPr>
                <a:defRPr/>
              </a:pPr>
              <a:t>‹#›</a:t>
            </a:fld>
            <a:endParaRPr lang="en-US"/>
          </a:p>
        </p:txBody>
      </p:sp>
    </p:spTree>
    <p:extLst>
      <p:ext uri="{BB962C8B-B14F-4D97-AF65-F5344CB8AC3E}">
        <p14:creationId xmlns:p14="http://schemas.microsoft.com/office/powerpoint/2010/main" val="197421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5F80BC6-4E59-4FC6-8598-3D63AEE0102D}"/>
              </a:ext>
            </a:extLst>
          </p:cNvPr>
          <p:cNvSpPr>
            <a:spLocks noGrp="1"/>
          </p:cNvSpPr>
          <p:nvPr>
            <p:ph type="dt" sz="half" idx="10"/>
          </p:nvPr>
        </p:nvSpPr>
        <p:spPr/>
        <p:txBody>
          <a:bodyPr/>
          <a:lstStyle>
            <a:lvl1pPr>
              <a:defRPr/>
            </a:lvl1pPr>
          </a:lstStyle>
          <a:p>
            <a:pPr>
              <a:defRPr/>
            </a:pPr>
            <a:fld id="{154F5C34-EBE0-4D12-B6A2-0E85CE8664E3}" type="datetimeFigureOut">
              <a:rPr lang="en-US"/>
              <a:pPr>
                <a:defRPr/>
              </a:pPr>
              <a:t>9/5/2021</a:t>
            </a:fld>
            <a:endParaRPr lang="en-US"/>
          </a:p>
        </p:txBody>
      </p:sp>
      <p:sp>
        <p:nvSpPr>
          <p:cNvPr id="6" name="Footer Placeholder 4">
            <a:extLst>
              <a:ext uri="{FF2B5EF4-FFF2-40B4-BE49-F238E27FC236}">
                <a16:creationId xmlns:a16="http://schemas.microsoft.com/office/drawing/2014/main" id="{2A200674-62F9-461E-BD3D-7C58C0D1A0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5AFDBC-7A91-414C-A2AB-EFB024AC3143}"/>
              </a:ext>
            </a:extLst>
          </p:cNvPr>
          <p:cNvSpPr>
            <a:spLocks noGrp="1"/>
          </p:cNvSpPr>
          <p:nvPr>
            <p:ph type="sldNum" sz="quarter" idx="12"/>
          </p:nvPr>
        </p:nvSpPr>
        <p:spPr/>
        <p:txBody>
          <a:bodyPr/>
          <a:lstStyle>
            <a:lvl1pPr>
              <a:defRPr/>
            </a:lvl1pPr>
          </a:lstStyle>
          <a:p>
            <a:pPr>
              <a:defRPr/>
            </a:pPr>
            <a:fld id="{0C523886-B794-41FC-99BC-6BC4478F84FC}" type="slidenum">
              <a:rPr lang="en-US"/>
              <a:pPr>
                <a:defRPr/>
              </a:pPr>
              <a:t>‹#›</a:t>
            </a:fld>
            <a:endParaRPr lang="en-US"/>
          </a:p>
        </p:txBody>
      </p:sp>
    </p:spTree>
    <p:extLst>
      <p:ext uri="{BB962C8B-B14F-4D97-AF65-F5344CB8AC3E}">
        <p14:creationId xmlns:p14="http://schemas.microsoft.com/office/powerpoint/2010/main" val="30466234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ADF2602-DFFC-4DEF-9F83-D233A6F706F9}"/>
              </a:ext>
            </a:extLst>
          </p:cNvPr>
          <p:cNvSpPr>
            <a:spLocks noGrp="1"/>
          </p:cNvSpPr>
          <p:nvPr>
            <p:ph type="dt" sz="half" idx="10"/>
          </p:nvPr>
        </p:nvSpPr>
        <p:spPr/>
        <p:txBody>
          <a:bodyPr/>
          <a:lstStyle>
            <a:lvl1pPr>
              <a:defRPr/>
            </a:lvl1pPr>
          </a:lstStyle>
          <a:p>
            <a:pPr>
              <a:defRPr/>
            </a:pPr>
            <a:fld id="{5AE7463D-120F-45AF-8466-46C36E5F6133}" type="datetimeFigureOut">
              <a:rPr lang="en-US"/>
              <a:pPr>
                <a:defRPr/>
              </a:pPr>
              <a:t>9/5/2021</a:t>
            </a:fld>
            <a:endParaRPr lang="en-US"/>
          </a:p>
        </p:txBody>
      </p:sp>
      <p:sp>
        <p:nvSpPr>
          <p:cNvPr id="6" name="Footer Placeholder 4">
            <a:extLst>
              <a:ext uri="{FF2B5EF4-FFF2-40B4-BE49-F238E27FC236}">
                <a16:creationId xmlns:a16="http://schemas.microsoft.com/office/drawing/2014/main" id="{7AFDD91D-FCAB-49E9-88FE-D0D07EF6FC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1E87B8-B6B1-4EDC-A3C2-E9D946B09BA1}"/>
              </a:ext>
            </a:extLst>
          </p:cNvPr>
          <p:cNvSpPr>
            <a:spLocks noGrp="1"/>
          </p:cNvSpPr>
          <p:nvPr>
            <p:ph type="sldNum" sz="quarter" idx="12"/>
          </p:nvPr>
        </p:nvSpPr>
        <p:spPr/>
        <p:txBody>
          <a:bodyPr/>
          <a:lstStyle>
            <a:lvl1pPr>
              <a:defRPr/>
            </a:lvl1pPr>
          </a:lstStyle>
          <a:p>
            <a:pPr>
              <a:defRPr/>
            </a:pPr>
            <a:fld id="{E325BF89-8415-4DA2-8992-F055F115B85C}" type="slidenum">
              <a:rPr lang="en-US"/>
              <a:pPr>
                <a:defRPr/>
              </a:pPr>
              <a:t>‹#›</a:t>
            </a:fld>
            <a:endParaRPr lang="en-US"/>
          </a:p>
        </p:txBody>
      </p:sp>
    </p:spTree>
    <p:extLst>
      <p:ext uri="{BB962C8B-B14F-4D97-AF65-F5344CB8AC3E}">
        <p14:creationId xmlns:p14="http://schemas.microsoft.com/office/powerpoint/2010/main" val="15019106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B99AE-6595-4947-9042-8CF67FE5BB47}"/>
              </a:ext>
            </a:extLst>
          </p:cNvPr>
          <p:cNvSpPr>
            <a:spLocks noGrp="1"/>
          </p:cNvSpPr>
          <p:nvPr>
            <p:ph type="dt" sz="half" idx="10"/>
          </p:nvPr>
        </p:nvSpPr>
        <p:spPr/>
        <p:txBody>
          <a:bodyPr/>
          <a:lstStyle>
            <a:lvl1pPr>
              <a:defRPr/>
            </a:lvl1pPr>
          </a:lstStyle>
          <a:p>
            <a:pPr>
              <a:defRPr/>
            </a:pPr>
            <a:fld id="{C4AC37DC-779B-4DF8-8CC6-B9D9E6AC9F54}" type="datetimeFigureOut">
              <a:rPr lang="en-US"/>
              <a:pPr>
                <a:defRPr/>
              </a:pPr>
              <a:t>9/5/2021</a:t>
            </a:fld>
            <a:endParaRPr lang="en-US"/>
          </a:p>
        </p:txBody>
      </p:sp>
      <p:sp>
        <p:nvSpPr>
          <p:cNvPr id="5" name="Footer Placeholder 4">
            <a:extLst>
              <a:ext uri="{FF2B5EF4-FFF2-40B4-BE49-F238E27FC236}">
                <a16:creationId xmlns:a16="http://schemas.microsoft.com/office/drawing/2014/main" id="{F65F4961-E026-4E5E-B829-1B78F709A3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72B393-7D44-40E5-B71B-AAA07F9213E6}"/>
              </a:ext>
            </a:extLst>
          </p:cNvPr>
          <p:cNvSpPr>
            <a:spLocks noGrp="1"/>
          </p:cNvSpPr>
          <p:nvPr>
            <p:ph type="sldNum" sz="quarter" idx="12"/>
          </p:nvPr>
        </p:nvSpPr>
        <p:spPr/>
        <p:txBody>
          <a:bodyPr/>
          <a:lstStyle>
            <a:lvl1pPr>
              <a:defRPr/>
            </a:lvl1pPr>
          </a:lstStyle>
          <a:p>
            <a:pPr>
              <a:defRPr/>
            </a:pPr>
            <a:fld id="{9A60D022-6CE6-48DB-8B31-FC1700B6B6B5}" type="slidenum">
              <a:rPr lang="en-US"/>
              <a:pPr>
                <a:defRPr/>
              </a:pPr>
              <a:t>‹#›</a:t>
            </a:fld>
            <a:endParaRPr lang="en-US"/>
          </a:p>
        </p:txBody>
      </p:sp>
    </p:spTree>
    <p:extLst>
      <p:ext uri="{BB962C8B-B14F-4D97-AF65-F5344CB8AC3E}">
        <p14:creationId xmlns:p14="http://schemas.microsoft.com/office/powerpoint/2010/main" val="2095983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8486E-DBE1-4907-B842-1E64F1FE9974}"/>
              </a:ext>
            </a:extLst>
          </p:cNvPr>
          <p:cNvSpPr>
            <a:spLocks noGrp="1"/>
          </p:cNvSpPr>
          <p:nvPr>
            <p:ph type="dt" sz="half" idx="10"/>
          </p:nvPr>
        </p:nvSpPr>
        <p:spPr/>
        <p:txBody>
          <a:bodyPr/>
          <a:lstStyle>
            <a:lvl1pPr>
              <a:defRPr/>
            </a:lvl1pPr>
          </a:lstStyle>
          <a:p>
            <a:pPr>
              <a:defRPr/>
            </a:pPr>
            <a:fld id="{B88534CB-F6DF-411E-B5AB-C1BF55C050A5}" type="datetimeFigureOut">
              <a:rPr lang="en-US"/>
              <a:pPr>
                <a:defRPr/>
              </a:pPr>
              <a:t>9/5/2021</a:t>
            </a:fld>
            <a:endParaRPr lang="en-US"/>
          </a:p>
        </p:txBody>
      </p:sp>
      <p:sp>
        <p:nvSpPr>
          <p:cNvPr id="5" name="Footer Placeholder 4">
            <a:extLst>
              <a:ext uri="{FF2B5EF4-FFF2-40B4-BE49-F238E27FC236}">
                <a16:creationId xmlns:a16="http://schemas.microsoft.com/office/drawing/2014/main" id="{C099AF07-A472-4EDB-BA17-9225067B7E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3242F3-7F2F-4D0C-A8E1-B99173B49E68}"/>
              </a:ext>
            </a:extLst>
          </p:cNvPr>
          <p:cNvSpPr>
            <a:spLocks noGrp="1"/>
          </p:cNvSpPr>
          <p:nvPr>
            <p:ph type="sldNum" sz="quarter" idx="12"/>
          </p:nvPr>
        </p:nvSpPr>
        <p:spPr/>
        <p:txBody>
          <a:bodyPr/>
          <a:lstStyle>
            <a:lvl1pPr>
              <a:defRPr/>
            </a:lvl1pPr>
          </a:lstStyle>
          <a:p>
            <a:pPr>
              <a:defRPr/>
            </a:pPr>
            <a:fld id="{FAC7E15C-BF19-4DAA-A707-081EF4075AFF}" type="slidenum">
              <a:rPr lang="en-US"/>
              <a:pPr>
                <a:defRPr/>
              </a:pPr>
              <a:t>‹#›</a:t>
            </a:fld>
            <a:endParaRPr lang="en-US"/>
          </a:p>
        </p:txBody>
      </p:sp>
    </p:spTree>
    <p:extLst>
      <p:ext uri="{BB962C8B-B14F-4D97-AF65-F5344CB8AC3E}">
        <p14:creationId xmlns:p14="http://schemas.microsoft.com/office/powerpoint/2010/main" val="175549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229006-33F9-46B4-8345-54661980D1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411AAB-2BA4-40B3-B2A5-56C7B323A9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788904-8BDF-41FE-98DE-8352EB1D34AA}"/>
              </a:ext>
            </a:extLst>
          </p:cNvPr>
          <p:cNvSpPr>
            <a:spLocks noGrp="1" noChangeArrowheads="1"/>
          </p:cNvSpPr>
          <p:nvPr>
            <p:ph type="sldNum" sz="quarter" idx="12"/>
          </p:nvPr>
        </p:nvSpPr>
        <p:spPr>
          <a:ln/>
        </p:spPr>
        <p:txBody>
          <a:bodyPr/>
          <a:lstStyle>
            <a:lvl1pPr>
              <a:defRPr/>
            </a:lvl1pPr>
          </a:lstStyle>
          <a:p>
            <a:pPr>
              <a:defRPr/>
            </a:pPr>
            <a:fld id="{2321BC19-BBCA-41BE-9185-9B192BB40F0E}" type="slidenum">
              <a:rPr lang="en-US" altLang="en-US"/>
              <a:pPr>
                <a:defRPr/>
              </a:pPr>
              <a:t>‹#›</a:t>
            </a:fld>
            <a:endParaRPr lang="en-US" altLang="en-US"/>
          </a:p>
        </p:txBody>
      </p:sp>
    </p:spTree>
    <p:extLst>
      <p:ext uri="{BB962C8B-B14F-4D97-AF65-F5344CB8AC3E}">
        <p14:creationId xmlns:p14="http://schemas.microsoft.com/office/powerpoint/2010/main" val="114908954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5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0" name="Google Shape;20;p5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56850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6" name="Google Shape;26;p5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7" name="Google Shape;27;p5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1512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30"/>
        <p:cNvGrpSpPr/>
        <p:nvPr/>
      </p:nvGrpSpPr>
      <p:grpSpPr>
        <a:xfrm>
          <a:off x="0" y="0"/>
          <a:ext cx="0" cy="0"/>
          <a:chOff x="0" y="0"/>
          <a:chExt cx="0" cy="0"/>
        </a:xfrm>
      </p:grpSpPr>
      <p:sp>
        <p:nvSpPr>
          <p:cNvPr id="31" name="Google Shape;31;p55"/>
          <p:cNvSpPr txBox="1">
            <a:spLocks noGrp="1"/>
          </p:cNvSpPr>
          <p:nvPr>
            <p:ph type="body" idx="1"/>
          </p:nvPr>
        </p:nvSpPr>
        <p:spPr>
          <a:xfrm>
            <a:off x="457200" y="277813"/>
            <a:ext cx="8229600" cy="5853112"/>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32" name="Google Shape;32;p5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34331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847627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itle, Text, and 2 Content">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2" name="Google Shape;42;p57"/>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3" name="Google Shape;43;p57"/>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4" name="Google Shape;44;p5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0439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8"/>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0" name="Google Shape;50;p5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2922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3"/>
        <p:cNvGrpSpPr/>
        <p:nvPr/>
      </p:nvGrpSpPr>
      <p:grpSpPr>
        <a:xfrm>
          <a:off x="0" y="0"/>
          <a:ext cx="0" cy="0"/>
          <a:chOff x="0" y="0"/>
          <a:chExt cx="0" cy="0"/>
        </a:xfrm>
      </p:grpSpPr>
      <p:sp>
        <p:nvSpPr>
          <p:cNvPr id="54" name="Google Shape;54;p59"/>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9"/>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6" name="Google Shape;56;p5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6499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0"/>
          <p:cNvSpPr>
            <a:spLocks noGrp="1"/>
          </p:cNvSpPr>
          <p:nvPr>
            <p:ph type="pic" idx="2"/>
          </p:nvPr>
        </p:nvSpPr>
        <p:spPr>
          <a:xfrm>
            <a:off x="1792288" y="612775"/>
            <a:ext cx="5486400" cy="4114800"/>
          </a:xfrm>
          <a:prstGeom prst="rect">
            <a:avLst/>
          </a:prstGeom>
          <a:noFill/>
          <a:ln>
            <a:noFill/>
          </a:ln>
        </p:spPr>
      </p:sp>
      <p:sp>
        <p:nvSpPr>
          <p:cNvPr id="62" name="Google Shape;62;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63" name="Google Shape;63;p6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771274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6"/>
        <p:cNvGrpSpPr/>
        <p:nvPr/>
      </p:nvGrpSpPr>
      <p:grpSpPr>
        <a:xfrm>
          <a:off x="0" y="0"/>
          <a:ext cx="0" cy="0"/>
          <a:chOff x="0" y="0"/>
          <a:chExt cx="0" cy="0"/>
        </a:xfrm>
      </p:grpSpPr>
      <p:sp>
        <p:nvSpPr>
          <p:cNvPr id="67" name="Google Shape;67;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spcBef>
                <a:spcPts val="640"/>
              </a:spcBef>
              <a:spcAft>
                <a:spcPts val="0"/>
              </a:spcAft>
              <a:buSzPts val="2080"/>
              <a:buChar char="■"/>
              <a:defRPr sz="3200"/>
            </a:lvl1pPr>
            <a:lvl2pPr marL="914400" lvl="1" indent="-335280" algn="l">
              <a:spcBef>
                <a:spcPts val="560"/>
              </a:spcBef>
              <a:spcAft>
                <a:spcPts val="0"/>
              </a:spcAft>
              <a:buSzPts val="168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23850" algn="l">
              <a:spcBef>
                <a:spcPts val="400"/>
              </a:spcBef>
              <a:spcAft>
                <a:spcPts val="0"/>
              </a:spcAft>
              <a:buSzPts val="1500"/>
              <a:buChar char="▪"/>
              <a:defRPr sz="2000"/>
            </a:lvl5pPr>
            <a:lvl6pPr marL="2743200" lvl="5" indent="-323850" algn="l">
              <a:spcBef>
                <a:spcPts val="400"/>
              </a:spcBef>
              <a:spcAft>
                <a:spcPts val="0"/>
              </a:spcAft>
              <a:buSzPts val="1500"/>
              <a:buChar char="▪"/>
              <a:defRPr sz="2000"/>
            </a:lvl6pPr>
            <a:lvl7pPr marL="3200400" lvl="6" indent="-323850" algn="l">
              <a:spcBef>
                <a:spcPts val="400"/>
              </a:spcBef>
              <a:spcAft>
                <a:spcPts val="0"/>
              </a:spcAft>
              <a:buSzPts val="1500"/>
              <a:buChar char="▪"/>
              <a:defRPr sz="2000"/>
            </a:lvl7pPr>
            <a:lvl8pPr marL="3657600" lvl="7" indent="-323850" algn="l">
              <a:spcBef>
                <a:spcPts val="400"/>
              </a:spcBef>
              <a:spcAft>
                <a:spcPts val="0"/>
              </a:spcAft>
              <a:buSzPts val="1500"/>
              <a:buChar char="▪"/>
              <a:defRPr sz="2000"/>
            </a:lvl8pPr>
            <a:lvl9pPr marL="4114800" lvl="8" indent="-323850" algn="l">
              <a:spcBef>
                <a:spcPts val="400"/>
              </a:spcBef>
              <a:spcAft>
                <a:spcPts val="0"/>
              </a:spcAft>
              <a:buSzPts val="1500"/>
              <a:buChar char="▪"/>
              <a:defRPr sz="2000"/>
            </a:lvl9pPr>
          </a:lstStyle>
          <a:p>
            <a:endParaRPr/>
          </a:p>
        </p:txBody>
      </p:sp>
      <p:sp>
        <p:nvSpPr>
          <p:cNvPr id="69" name="Google Shape;69;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70" name="Google Shape;70;p6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8321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6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120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8A08CE-852D-47DC-A1A7-C013F790C1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124AE1-2791-4647-B529-507EF18076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E50E00-0A62-4470-8F62-F123C7FD3B42}"/>
              </a:ext>
            </a:extLst>
          </p:cNvPr>
          <p:cNvSpPr>
            <a:spLocks noGrp="1" noChangeArrowheads="1"/>
          </p:cNvSpPr>
          <p:nvPr>
            <p:ph type="sldNum" sz="quarter" idx="12"/>
          </p:nvPr>
        </p:nvSpPr>
        <p:spPr>
          <a:ln/>
        </p:spPr>
        <p:txBody>
          <a:bodyPr/>
          <a:lstStyle>
            <a:lvl1pPr>
              <a:defRPr/>
            </a:lvl1pPr>
          </a:lstStyle>
          <a:p>
            <a:pPr>
              <a:defRPr/>
            </a:pPr>
            <a:fld id="{C27433EC-BAD0-4D34-A959-0B0991E073A3}" type="slidenum">
              <a:rPr lang="en-US" altLang="en-US"/>
              <a:pPr>
                <a:defRPr/>
              </a:pPr>
              <a:t>‹#›</a:t>
            </a:fld>
            <a:endParaRPr lang="en-US" altLang="en-US"/>
          </a:p>
        </p:txBody>
      </p:sp>
    </p:spTree>
    <p:extLst>
      <p:ext uri="{BB962C8B-B14F-4D97-AF65-F5344CB8AC3E}">
        <p14:creationId xmlns:p14="http://schemas.microsoft.com/office/powerpoint/2010/main" val="309661363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81" name="Google Shape;81;p6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82" name="Google Shape;82;p6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83" name="Google Shape;83;p6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84" name="Google Shape;84;p6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208917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7"/>
        <p:cNvGrpSpPr/>
        <p:nvPr/>
      </p:nvGrpSpPr>
      <p:grpSpPr>
        <a:xfrm>
          <a:off x="0" y="0"/>
          <a:ext cx="0" cy="0"/>
          <a:chOff x="0" y="0"/>
          <a:chExt cx="0" cy="0"/>
        </a:xfrm>
      </p:grpSpPr>
      <p:sp>
        <p:nvSpPr>
          <p:cNvPr id="88" name="Google Shape;88;p6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90" name="Google Shape;90;p6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91" name="Google Shape;91;p6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439538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4"/>
        <p:cNvGrpSpPr/>
        <p:nvPr/>
      </p:nvGrpSpPr>
      <p:grpSpPr>
        <a:xfrm>
          <a:off x="0" y="0"/>
          <a:ext cx="0" cy="0"/>
          <a:chOff x="0" y="0"/>
          <a:chExt cx="0" cy="0"/>
        </a:xfrm>
      </p:grpSpPr>
      <p:sp>
        <p:nvSpPr>
          <p:cNvPr id="95" name="Google Shape;95;p6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300"/>
              <a:buNone/>
              <a:defRPr sz="2000"/>
            </a:lvl1pPr>
            <a:lvl2pPr marL="914400" lvl="1" indent="-228600" algn="l">
              <a:spcBef>
                <a:spcPts val="360"/>
              </a:spcBef>
              <a:spcAft>
                <a:spcPts val="0"/>
              </a:spcAft>
              <a:buSzPts val="108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050"/>
              <a:buNone/>
              <a:defRPr sz="1400"/>
            </a:lvl5pPr>
            <a:lvl6pPr marL="2743200" lvl="5" indent="-228600" algn="l">
              <a:spcBef>
                <a:spcPts val="280"/>
              </a:spcBef>
              <a:spcAft>
                <a:spcPts val="0"/>
              </a:spcAft>
              <a:buSzPts val="1050"/>
              <a:buNone/>
              <a:defRPr sz="1400"/>
            </a:lvl6pPr>
            <a:lvl7pPr marL="3200400" lvl="6" indent="-228600" algn="l">
              <a:spcBef>
                <a:spcPts val="280"/>
              </a:spcBef>
              <a:spcAft>
                <a:spcPts val="0"/>
              </a:spcAft>
              <a:buSzPts val="1050"/>
              <a:buNone/>
              <a:defRPr sz="1400"/>
            </a:lvl7pPr>
            <a:lvl8pPr marL="3657600" lvl="7" indent="-228600" algn="l">
              <a:spcBef>
                <a:spcPts val="280"/>
              </a:spcBef>
              <a:spcAft>
                <a:spcPts val="0"/>
              </a:spcAft>
              <a:buSzPts val="1050"/>
              <a:buNone/>
              <a:defRPr sz="1400"/>
            </a:lvl8pPr>
            <a:lvl9pPr marL="4114800" lvl="8" indent="-228600" algn="l">
              <a:spcBef>
                <a:spcPts val="280"/>
              </a:spcBef>
              <a:spcAft>
                <a:spcPts val="0"/>
              </a:spcAft>
              <a:buSzPts val="1050"/>
              <a:buNone/>
              <a:defRPr sz="1400"/>
            </a:lvl9pPr>
          </a:lstStyle>
          <a:p>
            <a:endParaRPr/>
          </a:p>
        </p:txBody>
      </p:sp>
      <p:sp>
        <p:nvSpPr>
          <p:cNvPr id="97" name="Google Shape;97;p6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42684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D98D13DE-8F2A-47D0-A346-118F3412D180}"/>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4AE9948B-76B4-4E10-B950-A9267585D149}"/>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54" name="Rectangle 2"/>
          <p:cNvSpPr>
            <a:spLocks noGrp="1" noChangeArrowheads="1"/>
          </p:cNvSpPr>
          <p:nvPr>
            <p:ph type="ctrTitle"/>
          </p:nvPr>
        </p:nvSpPr>
        <p:spPr>
          <a:xfrm>
            <a:off x="914400" y="1524000"/>
            <a:ext cx="7623175" cy="1752600"/>
          </a:xfrm>
        </p:spPr>
        <p:txBody>
          <a:bodyPr/>
          <a:lstStyle>
            <a:lvl1pPr>
              <a:defRPr sz="4600"/>
            </a:lvl1pPr>
          </a:lstStyle>
          <a:p>
            <a:pPr lvl="0"/>
            <a:r>
              <a:rPr lang="en-US" noProof="0"/>
              <a:t>Click to edit Master title style</a:t>
            </a:r>
          </a:p>
        </p:txBody>
      </p:sp>
      <p:sp>
        <p:nvSpPr>
          <p:cNvPr id="228355"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a:t>Click to edit Master subtitle style</a:t>
            </a:r>
          </a:p>
        </p:txBody>
      </p:sp>
      <p:sp>
        <p:nvSpPr>
          <p:cNvPr id="6" name="Rectangle 4">
            <a:extLst>
              <a:ext uri="{FF2B5EF4-FFF2-40B4-BE49-F238E27FC236}">
                <a16:creationId xmlns:a16="http://schemas.microsoft.com/office/drawing/2014/main" id="{6407DD98-D081-4FFD-B53B-6817701B66B1}"/>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52645ED-35D8-4E97-BE71-6B512A8FBB41}"/>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8CF97B2-E125-49D4-9A63-66B5F6AE089A}"/>
              </a:ext>
            </a:extLst>
          </p:cNvPr>
          <p:cNvSpPr>
            <a:spLocks noGrp="1" noChangeArrowheads="1"/>
          </p:cNvSpPr>
          <p:nvPr>
            <p:ph type="sldNum" sz="quarter" idx="12"/>
          </p:nvPr>
        </p:nvSpPr>
        <p:spPr/>
        <p:txBody>
          <a:bodyPr/>
          <a:lstStyle>
            <a:lvl1pPr>
              <a:defRPr/>
            </a:lvl1pPr>
          </a:lstStyle>
          <a:p>
            <a:pPr>
              <a:defRPr/>
            </a:pPr>
            <a:fld id="{28D29EF1-B6C4-4A05-B092-F47472B51676}" type="slidenum">
              <a:rPr lang="en-US" altLang="en-US"/>
              <a:pPr>
                <a:defRPr/>
              </a:pPr>
              <a:t>‹#›</a:t>
            </a:fld>
            <a:endParaRPr lang="en-US" altLang="en-US"/>
          </a:p>
        </p:txBody>
      </p:sp>
    </p:spTree>
    <p:extLst>
      <p:ext uri="{BB962C8B-B14F-4D97-AF65-F5344CB8AC3E}">
        <p14:creationId xmlns:p14="http://schemas.microsoft.com/office/powerpoint/2010/main" val="105599671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3226D8-0A82-46D0-B77C-FF7F19E679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FE5BE9-E840-4945-89CD-83031A1E02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A10182-CCE9-42EB-89AA-F0839A532644}"/>
              </a:ext>
            </a:extLst>
          </p:cNvPr>
          <p:cNvSpPr>
            <a:spLocks noGrp="1" noChangeArrowheads="1"/>
          </p:cNvSpPr>
          <p:nvPr>
            <p:ph type="sldNum" sz="quarter" idx="12"/>
          </p:nvPr>
        </p:nvSpPr>
        <p:spPr>
          <a:ln/>
        </p:spPr>
        <p:txBody>
          <a:bodyPr/>
          <a:lstStyle>
            <a:lvl1pPr>
              <a:defRPr/>
            </a:lvl1pPr>
          </a:lstStyle>
          <a:p>
            <a:pPr>
              <a:defRPr/>
            </a:pPr>
            <a:fld id="{558D5C82-3818-4AE1-9B60-716E1F2CFEC4}" type="slidenum">
              <a:rPr lang="en-US" altLang="en-US"/>
              <a:pPr>
                <a:defRPr/>
              </a:pPr>
              <a:t>‹#›</a:t>
            </a:fld>
            <a:endParaRPr lang="en-US" altLang="en-US"/>
          </a:p>
        </p:txBody>
      </p:sp>
    </p:spTree>
    <p:extLst>
      <p:ext uri="{BB962C8B-B14F-4D97-AF65-F5344CB8AC3E}">
        <p14:creationId xmlns:p14="http://schemas.microsoft.com/office/powerpoint/2010/main" val="56606191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1D84BC5-54A6-428D-838B-ACD982A807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41D689-935F-4465-83DF-69AC9CA84C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BBD307-738D-4676-9241-68DDAE7FC16D}"/>
              </a:ext>
            </a:extLst>
          </p:cNvPr>
          <p:cNvSpPr>
            <a:spLocks noGrp="1" noChangeArrowheads="1"/>
          </p:cNvSpPr>
          <p:nvPr>
            <p:ph type="sldNum" sz="quarter" idx="12"/>
          </p:nvPr>
        </p:nvSpPr>
        <p:spPr>
          <a:ln/>
        </p:spPr>
        <p:txBody>
          <a:bodyPr/>
          <a:lstStyle>
            <a:lvl1pPr>
              <a:defRPr/>
            </a:lvl1pPr>
          </a:lstStyle>
          <a:p>
            <a:pPr>
              <a:defRPr/>
            </a:pPr>
            <a:fld id="{76B742E0-A8D7-465E-8200-2E6853961646}" type="slidenum">
              <a:rPr lang="en-US" altLang="en-US"/>
              <a:pPr>
                <a:defRPr/>
              </a:pPr>
              <a:t>‹#›</a:t>
            </a:fld>
            <a:endParaRPr lang="en-US" altLang="en-US"/>
          </a:p>
        </p:txBody>
      </p:sp>
    </p:spTree>
    <p:extLst>
      <p:ext uri="{BB962C8B-B14F-4D97-AF65-F5344CB8AC3E}">
        <p14:creationId xmlns:p14="http://schemas.microsoft.com/office/powerpoint/2010/main" val="54022467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A65083-6AD3-4AE2-A3A8-865C13F21D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4FB3F3-0EC1-4E00-848E-F6EBA9884B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55A34C-6832-4153-AB2D-1F8999004C76}"/>
              </a:ext>
            </a:extLst>
          </p:cNvPr>
          <p:cNvSpPr>
            <a:spLocks noGrp="1" noChangeArrowheads="1"/>
          </p:cNvSpPr>
          <p:nvPr>
            <p:ph type="sldNum" sz="quarter" idx="12"/>
          </p:nvPr>
        </p:nvSpPr>
        <p:spPr>
          <a:ln/>
        </p:spPr>
        <p:txBody>
          <a:bodyPr/>
          <a:lstStyle>
            <a:lvl1pPr>
              <a:defRPr/>
            </a:lvl1pPr>
          </a:lstStyle>
          <a:p>
            <a:pPr>
              <a:defRPr/>
            </a:pPr>
            <a:fld id="{1DC880DD-673A-49EA-B4CC-E427984079D4}" type="slidenum">
              <a:rPr lang="en-US" altLang="en-US"/>
              <a:pPr>
                <a:defRPr/>
              </a:pPr>
              <a:t>‹#›</a:t>
            </a:fld>
            <a:endParaRPr lang="en-US" altLang="en-US"/>
          </a:p>
        </p:txBody>
      </p:sp>
    </p:spTree>
    <p:extLst>
      <p:ext uri="{BB962C8B-B14F-4D97-AF65-F5344CB8AC3E}">
        <p14:creationId xmlns:p14="http://schemas.microsoft.com/office/powerpoint/2010/main" val="315418459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AA63BA-2AE9-47BA-BD14-B5CCF008878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FBD8E8-63EE-4C26-8713-DB5EBBF4F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1E54892-4CF4-4F15-A633-BDCDFCB4A126}"/>
              </a:ext>
            </a:extLst>
          </p:cNvPr>
          <p:cNvSpPr>
            <a:spLocks noGrp="1" noChangeArrowheads="1"/>
          </p:cNvSpPr>
          <p:nvPr>
            <p:ph type="sldNum" sz="quarter" idx="12"/>
          </p:nvPr>
        </p:nvSpPr>
        <p:spPr>
          <a:ln/>
        </p:spPr>
        <p:txBody>
          <a:bodyPr/>
          <a:lstStyle>
            <a:lvl1pPr>
              <a:defRPr/>
            </a:lvl1pPr>
          </a:lstStyle>
          <a:p>
            <a:pPr>
              <a:defRPr/>
            </a:pPr>
            <a:fld id="{F61DA8A4-54B6-46B6-8F97-2E859340B369}" type="slidenum">
              <a:rPr lang="en-US" altLang="en-US"/>
              <a:pPr>
                <a:defRPr/>
              </a:pPr>
              <a:t>‹#›</a:t>
            </a:fld>
            <a:endParaRPr lang="en-US" altLang="en-US"/>
          </a:p>
        </p:txBody>
      </p:sp>
    </p:spTree>
    <p:extLst>
      <p:ext uri="{BB962C8B-B14F-4D97-AF65-F5344CB8AC3E}">
        <p14:creationId xmlns:p14="http://schemas.microsoft.com/office/powerpoint/2010/main" val="323918892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40900F-35F2-4DFF-A8BE-37BAED9FB0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2157AAB-0C1A-4BA4-B4F8-991B20DCEB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25119C-2DB7-46A4-A44D-56AD4A23A0A7}"/>
              </a:ext>
            </a:extLst>
          </p:cNvPr>
          <p:cNvSpPr>
            <a:spLocks noGrp="1" noChangeArrowheads="1"/>
          </p:cNvSpPr>
          <p:nvPr>
            <p:ph type="sldNum" sz="quarter" idx="12"/>
          </p:nvPr>
        </p:nvSpPr>
        <p:spPr>
          <a:ln/>
        </p:spPr>
        <p:txBody>
          <a:bodyPr/>
          <a:lstStyle>
            <a:lvl1pPr>
              <a:defRPr/>
            </a:lvl1pPr>
          </a:lstStyle>
          <a:p>
            <a:pPr>
              <a:defRPr/>
            </a:pPr>
            <a:fld id="{0153DF65-0647-43EE-B9BD-EEC45BC055D0}" type="slidenum">
              <a:rPr lang="en-US" altLang="en-US"/>
              <a:pPr>
                <a:defRPr/>
              </a:pPr>
              <a:t>‹#›</a:t>
            </a:fld>
            <a:endParaRPr lang="en-US" altLang="en-US"/>
          </a:p>
        </p:txBody>
      </p:sp>
    </p:spTree>
    <p:extLst>
      <p:ext uri="{BB962C8B-B14F-4D97-AF65-F5344CB8AC3E}">
        <p14:creationId xmlns:p14="http://schemas.microsoft.com/office/powerpoint/2010/main" val="44291629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CB570C-7034-45B1-953B-0686380F56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7B45B2C-19E9-4BCC-A533-62796073A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E90E67A-EE55-4721-BA74-AAF531BE2862}"/>
              </a:ext>
            </a:extLst>
          </p:cNvPr>
          <p:cNvSpPr>
            <a:spLocks noGrp="1" noChangeArrowheads="1"/>
          </p:cNvSpPr>
          <p:nvPr>
            <p:ph type="sldNum" sz="quarter" idx="12"/>
          </p:nvPr>
        </p:nvSpPr>
        <p:spPr>
          <a:ln/>
        </p:spPr>
        <p:txBody>
          <a:bodyPr/>
          <a:lstStyle>
            <a:lvl1pPr>
              <a:defRPr/>
            </a:lvl1pPr>
          </a:lstStyle>
          <a:p>
            <a:pPr>
              <a:defRPr/>
            </a:pPr>
            <a:fld id="{C1066765-9D32-4D17-98CF-58869E34B569}" type="slidenum">
              <a:rPr lang="en-US" altLang="en-US"/>
              <a:pPr>
                <a:defRPr/>
              </a:pPr>
              <a:t>‹#›</a:t>
            </a:fld>
            <a:endParaRPr lang="en-US" altLang="en-US"/>
          </a:p>
        </p:txBody>
      </p:sp>
    </p:spTree>
    <p:extLst>
      <p:ext uri="{BB962C8B-B14F-4D97-AF65-F5344CB8AC3E}">
        <p14:creationId xmlns:p14="http://schemas.microsoft.com/office/powerpoint/2010/main" val="31444877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9.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475D69-6F9B-4BFE-99E8-92F00479D134}"/>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2951D96-0A74-4B12-9AE5-D6CDE8817B0C}"/>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a:extLst>
              <a:ext uri="{FF2B5EF4-FFF2-40B4-BE49-F238E27FC236}">
                <a16:creationId xmlns:a16="http://schemas.microsoft.com/office/drawing/2014/main" id="{387E1F10-85DA-448B-AD22-C269706BD37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Garamond" charset="0"/>
                <a:ea typeface="+mn-ea"/>
                <a:cs typeface="+mn-cs"/>
              </a:defRPr>
            </a:lvl1pPr>
          </a:lstStyle>
          <a:p>
            <a:pPr>
              <a:defRPr/>
            </a:pPr>
            <a:endParaRPr lang="en-US"/>
          </a:p>
        </p:txBody>
      </p:sp>
      <p:sp>
        <p:nvSpPr>
          <p:cNvPr id="181253" name="Rectangle 5">
            <a:extLst>
              <a:ext uri="{FF2B5EF4-FFF2-40B4-BE49-F238E27FC236}">
                <a16:creationId xmlns:a16="http://schemas.microsoft.com/office/drawing/2014/main" id="{A82AF181-9727-42D5-B2F9-E08F8EFDB4B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Garamond" charset="0"/>
                <a:ea typeface="+mn-ea"/>
                <a:cs typeface="+mn-cs"/>
              </a:defRPr>
            </a:lvl1pPr>
          </a:lstStyle>
          <a:p>
            <a:pPr>
              <a:defRPr/>
            </a:pPr>
            <a:endParaRPr lang="en-US"/>
          </a:p>
        </p:txBody>
      </p:sp>
      <p:sp>
        <p:nvSpPr>
          <p:cNvPr id="181254" name="Rectangle 6">
            <a:extLst>
              <a:ext uri="{FF2B5EF4-FFF2-40B4-BE49-F238E27FC236}">
                <a16:creationId xmlns:a16="http://schemas.microsoft.com/office/drawing/2014/main" id="{8C42A6B4-9E6D-40E0-89F8-013AB2A10CEE}"/>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Garamond" panose="02020404030301010803" pitchFamily="18" charset="0"/>
              </a:defRPr>
            </a:lvl1pPr>
          </a:lstStyle>
          <a:p>
            <a:pPr>
              <a:defRPr/>
            </a:pPr>
            <a:fld id="{050CEC87-EB55-4D1C-AB5B-A45F53A00DE7}" type="slidenum">
              <a:rPr lang="en-US" altLang="en-US"/>
              <a:pPr>
                <a:defRPr/>
              </a:pPr>
              <a:t>‹#›</a:t>
            </a:fld>
            <a:endParaRPr lang="en-US" altLang="en-US"/>
          </a:p>
        </p:txBody>
      </p:sp>
      <p:sp>
        <p:nvSpPr>
          <p:cNvPr id="1031" name="Freeform 7">
            <a:extLst>
              <a:ext uri="{FF2B5EF4-FFF2-40B4-BE49-F238E27FC236}">
                <a16:creationId xmlns:a16="http://schemas.microsoft.com/office/drawing/2014/main" id="{1AE9E371-EF9E-422F-9BB0-B69B04007687}"/>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C4D4C518-CE9A-40B0-8FEA-55BFA0C57AE7}"/>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207"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 id="2147485218" r:id="rId12"/>
    <p:sldLayoutId id="2147485219" r:id="rId13"/>
  </p:sldLayoutIdLst>
  <p:transition/>
  <p:txStyles>
    <p:titleStyle>
      <a:lvl1pPr algn="l" rtl="0" eaLnBrk="0" fontAlgn="base" hangingPunct="0">
        <a:spcBef>
          <a:spcPct val="0"/>
        </a:spcBef>
        <a:spcAft>
          <a:spcPct val="0"/>
        </a:spcAft>
        <a:defRPr sz="3800">
          <a:solidFill>
            <a:srgbClr val="3333CC"/>
          </a:solidFill>
          <a:latin typeface="+mj-lt"/>
          <a:ea typeface="MS PGothic" pitchFamily="34" charset="-128"/>
          <a:cs typeface="MS PGothic" charset="0"/>
        </a:defRPr>
      </a:lvl1pPr>
      <a:lvl2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2pPr>
      <a:lvl3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3pPr>
      <a:lvl4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4pPr>
      <a:lvl5pPr algn="l" rtl="0" eaLnBrk="0" fontAlgn="base" hangingPunct="0">
        <a:spcBef>
          <a:spcPct val="0"/>
        </a:spcBef>
        <a:spcAft>
          <a:spcPct val="0"/>
        </a:spcAft>
        <a:defRPr sz="3800">
          <a:solidFill>
            <a:srgbClr val="3333CC"/>
          </a:solidFill>
          <a:latin typeface="Arial" charset="0"/>
          <a:ea typeface="MS PGothic" pitchFamily="34" charset="-128"/>
          <a:cs typeface="MS PGothic" charset="0"/>
        </a:defRPr>
      </a:lvl5pPr>
      <a:lvl6pPr marL="457200" algn="l" rtl="0" fontAlgn="base">
        <a:spcBef>
          <a:spcPct val="0"/>
        </a:spcBef>
        <a:spcAft>
          <a:spcPct val="0"/>
        </a:spcAft>
        <a:defRPr sz="3800">
          <a:solidFill>
            <a:srgbClr val="3333CC"/>
          </a:solidFill>
          <a:latin typeface="Arial" charset="0"/>
        </a:defRPr>
      </a:lvl6pPr>
      <a:lvl7pPr marL="914400" algn="l" rtl="0" fontAlgn="base">
        <a:spcBef>
          <a:spcPct val="0"/>
        </a:spcBef>
        <a:spcAft>
          <a:spcPct val="0"/>
        </a:spcAft>
        <a:defRPr sz="3800">
          <a:solidFill>
            <a:srgbClr val="3333CC"/>
          </a:solidFill>
          <a:latin typeface="Arial" charset="0"/>
        </a:defRPr>
      </a:lvl7pPr>
      <a:lvl8pPr marL="1371600" algn="l" rtl="0" fontAlgn="base">
        <a:spcBef>
          <a:spcPct val="0"/>
        </a:spcBef>
        <a:spcAft>
          <a:spcPct val="0"/>
        </a:spcAft>
        <a:defRPr sz="3800">
          <a:solidFill>
            <a:srgbClr val="3333CC"/>
          </a:solidFill>
          <a:latin typeface="Arial" charset="0"/>
        </a:defRPr>
      </a:lvl8pPr>
      <a:lvl9pPr marL="1828800" algn="l" rtl="0" fontAlgn="base">
        <a:spcBef>
          <a:spcPct val="0"/>
        </a:spcBef>
        <a:spcAft>
          <a:spcPct val="0"/>
        </a:spcAft>
        <a:defRPr sz="3800">
          <a:solidFill>
            <a:srgbClr val="3333CC"/>
          </a:solidFill>
          <a:latin typeface="Arial"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MS PGothic" pitchFamily="34" charset="-128"/>
          <a:cs typeface="MS PGothic"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MS PGothic" pitchFamily="34" charset="-128"/>
          <a:cs typeface="MS PGothic" charset="0"/>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MS PGothic" pitchFamily="34" charset="-128"/>
          <a:cs typeface="MS PGothic" charset="0"/>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MS PGothic" pitchFamily="34" charset="-128"/>
          <a:cs typeface="MS PGothic" charset="0"/>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MS PGothic" pitchFamily="34" charset="-128"/>
          <a:cs typeface="MS PGothic" charset="0"/>
        </a:defRPr>
      </a:lvl5pPr>
      <a:lvl6pPr marL="21383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6pPr>
      <a:lvl7pPr marL="25955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7pPr>
      <a:lvl8pPr marL="30527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8pPr>
      <a:lvl9pPr marL="3509963" indent="-339725" algn="l" rtl="0" fontAlgn="base">
        <a:spcBef>
          <a:spcPct val="20000"/>
        </a:spcBef>
        <a:spcAft>
          <a:spcPct val="0"/>
        </a:spcAft>
        <a:buClr>
          <a:srgbClr val="3333CC"/>
        </a:buClr>
        <a:buSzPct val="75000"/>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FC6F3D-E3CC-46B3-94EE-744A36A6A97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EFBACF53-B2FD-45D3-855F-D8686B9F971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B6FA67A9-50A4-455F-9D6E-A4CE6831167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endParaRPr lang="en-US" altLang="zh-TW"/>
          </a:p>
        </p:txBody>
      </p:sp>
      <p:sp>
        <p:nvSpPr>
          <p:cNvPr id="1029" name="Rectangle 5">
            <a:extLst>
              <a:ext uri="{FF2B5EF4-FFF2-40B4-BE49-F238E27FC236}">
                <a16:creationId xmlns:a16="http://schemas.microsoft.com/office/drawing/2014/main" id="{5D2A8953-5CEE-4713-AC27-A83A0FD43C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zh-TW"/>
          </a:p>
        </p:txBody>
      </p:sp>
      <p:sp>
        <p:nvSpPr>
          <p:cNvPr id="1030" name="Rectangle 6">
            <a:extLst>
              <a:ext uri="{FF2B5EF4-FFF2-40B4-BE49-F238E27FC236}">
                <a16:creationId xmlns:a16="http://schemas.microsoft.com/office/drawing/2014/main" id="{8669DF67-F35B-4B5E-BDC7-45A703345C9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2CF8A5A3-D5F1-4FB9-B495-4DDF0F2F0040}" type="slidenum">
              <a:rPr lang="en-US" altLang="zh-TW"/>
              <a:pPr/>
              <a:t>‹#›</a:t>
            </a:fld>
            <a:endParaRPr lang="en-US" altLang="zh-TW"/>
          </a:p>
        </p:txBody>
      </p:sp>
    </p:spTree>
    <p:extLst>
      <p:ext uri="{BB962C8B-B14F-4D97-AF65-F5344CB8AC3E}">
        <p14:creationId xmlns:p14="http://schemas.microsoft.com/office/powerpoint/2010/main" val="650869599"/>
      </p:ext>
    </p:extLst>
  </p:cSld>
  <p:clrMap bg1="lt1" tx1="dk1" bg2="lt2" tx2="dk2" accent1="accent1" accent2="accent2" accent3="accent3" accent4="accent4" accent5="accent5" accent6="accent6" hlink="hlink" folHlink="folHlink"/>
  <p:sldLayoutIdLst>
    <p:sldLayoutId id="2147485316" r:id="rId1"/>
    <p:sldLayoutId id="2147485317" r:id="rId2"/>
    <p:sldLayoutId id="2147485318" r:id="rId3"/>
    <p:sldLayoutId id="2147485319" r:id="rId4"/>
    <p:sldLayoutId id="2147485320" r:id="rId5"/>
    <p:sldLayoutId id="2147485321" r:id="rId6"/>
    <p:sldLayoutId id="2147485322" r:id="rId7"/>
    <p:sldLayoutId id="2147485323" r:id="rId8"/>
    <p:sldLayoutId id="2147485324" r:id="rId9"/>
    <p:sldLayoutId id="2147485325" r:id="rId10"/>
    <p:sldLayoutId id="2147485326"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581F58E-D29E-44D1-80EF-4BA53C995C0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6A0EF77-4AE1-48CE-846F-40E0608B0BD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1B42CA1-990A-4183-A331-F3258208A49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defRPr>
            </a:lvl1pPr>
          </a:lstStyle>
          <a:p>
            <a:pPr>
              <a:defRPr/>
            </a:pPr>
            <a:fld id="{12B4905A-ECEF-4DA3-8BE2-A22B1A12DAAD}" type="datetimeFigureOut">
              <a:rPr lang="en-US"/>
              <a:pPr>
                <a:defRPr/>
              </a:pPr>
              <a:t>9/5/2021</a:t>
            </a:fld>
            <a:endParaRPr lang="en-US"/>
          </a:p>
        </p:txBody>
      </p:sp>
      <p:sp>
        <p:nvSpPr>
          <p:cNvPr id="5" name="Footer Placeholder 4">
            <a:extLst>
              <a:ext uri="{FF2B5EF4-FFF2-40B4-BE49-F238E27FC236}">
                <a16:creationId xmlns:a16="http://schemas.microsoft.com/office/drawing/2014/main" id="{D13251C7-B701-48E4-BA42-7D805AAE3AE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FC6651E-F87B-4499-BF3B-81FEBA8E908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AE8C7B7-F03A-4FF3-9CBB-FEE19D09A1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31" r:id="rId1"/>
    <p:sldLayoutId id="2147485232" r:id="rId2"/>
    <p:sldLayoutId id="2147485233" r:id="rId3"/>
    <p:sldLayoutId id="2147485234" r:id="rId4"/>
    <p:sldLayoutId id="2147485235" r:id="rId5"/>
    <p:sldLayoutId id="2147485236" r:id="rId6"/>
    <p:sldLayoutId id="2147485237" r:id="rId7"/>
    <p:sldLayoutId id="2147485238" r:id="rId8"/>
    <p:sldLayoutId id="2147485239" r:id="rId9"/>
    <p:sldLayoutId id="2147485240" r:id="rId10"/>
    <p:sldLayoutId id="214748524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269E8F3-A97F-404E-A9F2-8CC4CDCFE2B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78563EF1-5003-44E3-9DD1-6D14D962B61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50B45A0-09D7-43A2-995E-CE326346BD5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defRPr>
            </a:lvl1pPr>
          </a:lstStyle>
          <a:p>
            <a:pPr>
              <a:defRPr/>
            </a:pPr>
            <a:fld id="{62AD4962-32CA-4E69-812B-03FACA809B6F}" type="datetimeFigureOut">
              <a:rPr lang="en-US"/>
              <a:pPr>
                <a:defRPr/>
              </a:pPr>
              <a:t>9/5/2021</a:t>
            </a:fld>
            <a:endParaRPr lang="en-US"/>
          </a:p>
        </p:txBody>
      </p:sp>
      <p:sp>
        <p:nvSpPr>
          <p:cNvPr id="5" name="Footer Placeholder 4">
            <a:extLst>
              <a:ext uri="{FF2B5EF4-FFF2-40B4-BE49-F238E27FC236}">
                <a16:creationId xmlns:a16="http://schemas.microsoft.com/office/drawing/2014/main" id="{25CE1368-0F76-4DDC-B08F-9B7E744BE8E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F9B7745-FA95-49ED-B734-31757BDD9F8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8E33C84-914A-4A4E-87F7-5A46D737CC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42" r:id="rId1"/>
    <p:sldLayoutId id="2147485243" r:id="rId2"/>
    <p:sldLayoutId id="2147485244" r:id="rId3"/>
    <p:sldLayoutId id="2147485245" r:id="rId4"/>
    <p:sldLayoutId id="2147485246" r:id="rId5"/>
    <p:sldLayoutId id="2147485247" r:id="rId6"/>
    <p:sldLayoutId id="2147485248" r:id="rId7"/>
    <p:sldLayoutId id="2147485249" r:id="rId8"/>
    <p:sldLayoutId id="2147485250" r:id="rId9"/>
    <p:sldLayoutId id="2147485251" r:id="rId10"/>
    <p:sldLayoutId id="2147485252"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EC90B31-F9F0-445B-B550-27FE3E8FC5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4A70662F-17EC-4D4D-9795-56012548EB0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50498D-285F-4C6F-B380-D785384F939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defRPr>
            </a:lvl1pPr>
          </a:lstStyle>
          <a:p>
            <a:pPr>
              <a:defRPr/>
            </a:pPr>
            <a:fld id="{7E122A14-22BD-434E-BE22-143757146E08}" type="datetimeFigureOut">
              <a:rPr lang="en-US"/>
              <a:pPr>
                <a:defRPr/>
              </a:pPr>
              <a:t>9/5/2021</a:t>
            </a:fld>
            <a:endParaRPr lang="en-US"/>
          </a:p>
        </p:txBody>
      </p:sp>
      <p:sp>
        <p:nvSpPr>
          <p:cNvPr id="5" name="Footer Placeholder 4">
            <a:extLst>
              <a:ext uri="{FF2B5EF4-FFF2-40B4-BE49-F238E27FC236}">
                <a16:creationId xmlns:a16="http://schemas.microsoft.com/office/drawing/2014/main" id="{9BB43E68-12CE-40C1-A8A9-BC48FEB3907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078DE29-1B79-41F7-B601-986E8C01627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FCC6DF-49A0-41DE-A080-CAC4875590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2617AB9-5DC5-4267-A8C3-1F04D14000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6BFB122A-7EBF-4055-B933-2EA7D4F61CF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676478-E212-44DF-88DE-3A5D3F2501D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defRPr>
            </a:lvl1pPr>
          </a:lstStyle>
          <a:p>
            <a:pPr>
              <a:defRPr/>
            </a:pPr>
            <a:fld id="{37AD22C2-29AB-44A6-852C-F6F17DC39ACE}" type="datetimeFigureOut">
              <a:rPr lang="en-US"/>
              <a:pPr>
                <a:defRPr/>
              </a:pPr>
              <a:t>9/5/2021</a:t>
            </a:fld>
            <a:endParaRPr lang="en-US"/>
          </a:p>
        </p:txBody>
      </p:sp>
      <p:sp>
        <p:nvSpPr>
          <p:cNvPr id="5" name="Footer Placeholder 4">
            <a:extLst>
              <a:ext uri="{FF2B5EF4-FFF2-40B4-BE49-F238E27FC236}">
                <a16:creationId xmlns:a16="http://schemas.microsoft.com/office/drawing/2014/main" id="{AA30AFF8-9876-4A55-B430-BB9ACA225DB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CD6A488-B4D0-4450-9A98-407CD6F386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EA522EA-0879-40B4-BA6C-F8852B5F31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 id="2147485268" r:id="rId5"/>
    <p:sldLayoutId id="2147485269" r:id="rId6"/>
    <p:sldLayoutId id="2147485270" r:id="rId7"/>
    <p:sldLayoutId id="2147485271" r:id="rId8"/>
    <p:sldLayoutId id="2147485272" r:id="rId9"/>
    <p:sldLayoutId id="2147485273" r:id="rId10"/>
    <p:sldLayoutId id="2147485274"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9E8877FF-FA36-4B7D-9604-4AE81311072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DB5C6791-04FB-44EF-A1AB-98809CA8E65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25977E-64BC-4080-AABC-0FDAA3FC0B2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defRPr>
            </a:lvl1pPr>
          </a:lstStyle>
          <a:p>
            <a:pPr>
              <a:defRPr/>
            </a:pPr>
            <a:fld id="{C8D923CA-95D0-48A3-8194-BC104E2343C8}" type="datetimeFigureOut">
              <a:rPr lang="en-US"/>
              <a:pPr>
                <a:defRPr/>
              </a:pPr>
              <a:t>9/5/2021</a:t>
            </a:fld>
            <a:endParaRPr lang="en-US"/>
          </a:p>
        </p:txBody>
      </p:sp>
      <p:sp>
        <p:nvSpPr>
          <p:cNvPr id="5" name="Footer Placeholder 4">
            <a:extLst>
              <a:ext uri="{FF2B5EF4-FFF2-40B4-BE49-F238E27FC236}">
                <a16:creationId xmlns:a16="http://schemas.microsoft.com/office/drawing/2014/main" id="{8A014BAC-68A6-4DAC-AD93-2D9C3FAF4E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D94B9FD-14FB-48BF-9772-44C10F55F5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15A3435-E871-41D9-8A6C-3CAD8CDA53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DAF3AEC9-8F9A-4F6A-8B35-2EA15A45E43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6C35A15B-8A9E-47C8-9B86-6709B7E6B9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AFD8E-A8E6-4898-BA8C-C9BFA9B4438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fld id="{8BA33BE6-6257-4750-B604-993517B9C18C}" type="datetimeFigureOut">
              <a:rPr lang="en-US"/>
              <a:pPr>
                <a:defRPr/>
              </a:pPr>
              <a:t>9/5/2021</a:t>
            </a:fld>
            <a:endParaRPr lang="en-US"/>
          </a:p>
        </p:txBody>
      </p:sp>
      <p:sp>
        <p:nvSpPr>
          <p:cNvPr id="5" name="Footer Placeholder 4">
            <a:extLst>
              <a:ext uri="{FF2B5EF4-FFF2-40B4-BE49-F238E27FC236}">
                <a16:creationId xmlns:a16="http://schemas.microsoft.com/office/drawing/2014/main" id="{81A7D636-4AB1-4C76-A17D-A48E4895A6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9265428-FFF2-45A6-92D6-EC0A0E13D52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44DAC97D-1AD1-47D7-AECA-C6BA070B2A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800" b="0" i="0" u="none" strike="noStrike" cap="none">
                <a:solidFill>
                  <a:srgbClr val="3333CC"/>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rgbClr val="3333CC"/>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rgbClr val="3333CC"/>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rgbClr val="3333CC"/>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rgbClr val="3333CC"/>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rgbClr val="3333CC"/>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rgbClr val="3333CC"/>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rgbClr val="3333CC"/>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rgbClr val="3333CC"/>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rgbClr val="3333CC"/>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rgbClr val="3333CC"/>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rgbClr val="3333CC"/>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rgbClr val="3333CC"/>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5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5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5" name="Google Shape;15;p52"/>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rgbClr val="666699"/>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6" name="Google Shape;16;p52"/>
          <p:cNvCxnSpPr/>
          <p:nvPr/>
        </p:nvCxnSpPr>
        <p:spPr>
          <a:xfrm>
            <a:off x="457200" y="6172200"/>
            <a:ext cx="8229600" cy="0"/>
          </a:xfrm>
          <a:prstGeom prst="straightConnector1">
            <a:avLst/>
          </a:prstGeom>
          <a:noFill/>
          <a:ln w="19050" cap="flat" cmpd="sng">
            <a:solidFill>
              <a:srgbClr val="666699"/>
            </a:solidFill>
            <a:prstDash val="solid"/>
            <a:miter lim="800000"/>
            <a:headEnd type="none" w="med" len="med"/>
            <a:tailEnd type="none" w="med" len="med"/>
          </a:ln>
        </p:spPr>
      </p:cxnSp>
    </p:spTree>
    <p:extLst>
      <p:ext uri="{BB962C8B-B14F-4D97-AF65-F5344CB8AC3E}">
        <p14:creationId xmlns:p14="http://schemas.microsoft.com/office/powerpoint/2010/main" val="1878692120"/>
      </p:ext>
    </p:extLst>
  </p:cSld>
  <p:clrMap bg1="lt1" tx1="dk1" bg2="dk2" tx2="lt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 id="2147485298" r:id="rId12"/>
    <p:sldLayoutId id="214748529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DA11968-3AC1-4445-9C73-F1CE027939AE}"/>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8F314E62-3323-488A-8F36-B4E3F4DEE7B3}"/>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32" name="Rectangle 4">
            <a:extLst>
              <a:ext uri="{FF2B5EF4-FFF2-40B4-BE49-F238E27FC236}">
                <a16:creationId xmlns:a16="http://schemas.microsoft.com/office/drawing/2014/main" id="{62BCB964-E9F6-45C0-B77E-6DBD0360BA5D}"/>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Garamond" charset="0"/>
                <a:ea typeface="ＭＳ Ｐゴシック" charset="0"/>
                <a:cs typeface="+mn-cs"/>
              </a:defRPr>
            </a:lvl1pPr>
          </a:lstStyle>
          <a:p>
            <a:pPr>
              <a:defRPr/>
            </a:pPr>
            <a:endParaRPr lang="en-US"/>
          </a:p>
        </p:txBody>
      </p:sp>
      <p:sp>
        <p:nvSpPr>
          <p:cNvPr id="227333" name="Rectangle 5">
            <a:extLst>
              <a:ext uri="{FF2B5EF4-FFF2-40B4-BE49-F238E27FC236}">
                <a16:creationId xmlns:a16="http://schemas.microsoft.com/office/drawing/2014/main" id="{0BE227E2-C977-4224-BB46-F27DD5ABAC4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charset="0"/>
                <a:ea typeface="ＭＳ Ｐゴシック" charset="0"/>
                <a:cs typeface="+mn-cs"/>
              </a:defRPr>
            </a:lvl1pPr>
          </a:lstStyle>
          <a:p>
            <a:pPr>
              <a:defRPr/>
            </a:pPr>
            <a:endParaRPr lang="en-US"/>
          </a:p>
        </p:txBody>
      </p:sp>
      <p:sp>
        <p:nvSpPr>
          <p:cNvPr id="227334" name="Rectangle 6">
            <a:extLst>
              <a:ext uri="{FF2B5EF4-FFF2-40B4-BE49-F238E27FC236}">
                <a16:creationId xmlns:a16="http://schemas.microsoft.com/office/drawing/2014/main" id="{18A382F2-8219-474B-B366-60473A18DB1E}"/>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EF95C322-36B0-4E3C-9F7D-28874C191AF2}" type="slidenum">
              <a:rPr lang="en-US" altLang="en-US"/>
              <a:pPr>
                <a:defRPr/>
              </a:pPr>
              <a:t>‹#›</a:t>
            </a:fld>
            <a:endParaRPr lang="en-US" altLang="en-US"/>
          </a:p>
        </p:txBody>
      </p:sp>
      <p:sp>
        <p:nvSpPr>
          <p:cNvPr id="2055" name="Freeform 7">
            <a:extLst>
              <a:ext uri="{FF2B5EF4-FFF2-40B4-BE49-F238E27FC236}">
                <a16:creationId xmlns:a16="http://schemas.microsoft.com/office/drawing/2014/main" id="{1C0A653E-D890-4075-972D-1D92FDCB5BFF}"/>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66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6" name="Line 8">
            <a:extLst>
              <a:ext uri="{FF2B5EF4-FFF2-40B4-BE49-F238E27FC236}">
                <a16:creationId xmlns:a16="http://schemas.microsoft.com/office/drawing/2014/main" id="{20F66D5F-AC32-404D-8935-C22991550E36}"/>
              </a:ext>
            </a:extLst>
          </p:cNvPr>
          <p:cNvSpPr>
            <a:spLocks noChangeShapeType="1"/>
          </p:cNvSpPr>
          <p:nvPr/>
        </p:nvSpPr>
        <p:spPr bwMode="auto">
          <a:xfrm>
            <a:off x="457200" y="6172200"/>
            <a:ext cx="8229600"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79873187"/>
      </p:ext>
    </p:extLst>
  </p:cSld>
  <p:clrMap bg1="lt1" tx1="dk1" bg2="lt2" tx2="dk2" accent1="accent1" accent2="accent2" accent3="accent3" accent4="accent4" accent5="accent5" accent6="accent6" hlink="hlink" folHlink="folHlink"/>
  <p:sldLayoutIdLst>
    <p:sldLayoutId id="2147485301" r:id="rId1"/>
    <p:sldLayoutId id="2147485302" r:id="rId2"/>
    <p:sldLayoutId id="2147485303" r:id="rId3"/>
    <p:sldLayoutId id="2147485304" r:id="rId4"/>
    <p:sldLayoutId id="2147485305" r:id="rId5"/>
    <p:sldLayoutId id="2147485306" r:id="rId6"/>
    <p:sldLayoutId id="2147485307" r:id="rId7"/>
    <p:sldLayoutId id="2147485308" r:id="rId8"/>
    <p:sldLayoutId id="2147485309" r:id="rId9"/>
    <p:sldLayoutId id="2147485310" r:id="rId10"/>
    <p:sldLayoutId id="2147485311" r:id="rId11"/>
    <p:sldLayoutId id="2147485312" r:id="rId12"/>
    <p:sldLayoutId id="2147485313" r:id="rId13"/>
    <p:sldLayoutId id="2147485314" r:id="rId14"/>
  </p:sldLayoutIdLst>
  <p:transition/>
  <p:txStyles>
    <p:titleStyle>
      <a:lvl1pPr algn="l" rtl="0" eaLnBrk="0" fontAlgn="base" hangingPunct="0">
        <a:spcBef>
          <a:spcPct val="0"/>
        </a:spcBef>
        <a:spcAft>
          <a:spcPct val="0"/>
        </a:spcAft>
        <a:defRPr sz="3800">
          <a:solidFill>
            <a:srgbClr val="3333CC"/>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3800">
          <a:solidFill>
            <a:srgbClr val="3333CC"/>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3800">
          <a:solidFill>
            <a:srgbClr val="3333CC"/>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3800">
          <a:solidFill>
            <a:srgbClr val="3333CC"/>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3800">
          <a:solidFill>
            <a:srgbClr val="3333CC"/>
          </a:solidFill>
          <a:latin typeface="Arial" charset="0"/>
          <a:ea typeface="ＭＳ Ｐゴシック" panose="020B0600070205080204" pitchFamily="34" charset="-128"/>
          <a:cs typeface="ＭＳ Ｐゴシック" charset="0"/>
        </a:defRPr>
      </a:lvl5pPr>
      <a:lvl6pPr marL="457200" algn="l" rtl="0" fontAlgn="base">
        <a:spcBef>
          <a:spcPct val="0"/>
        </a:spcBef>
        <a:spcAft>
          <a:spcPct val="0"/>
        </a:spcAft>
        <a:defRPr sz="3800">
          <a:solidFill>
            <a:srgbClr val="3333CC"/>
          </a:solidFill>
          <a:latin typeface="Arial" charset="0"/>
          <a:ea typeface="ＭＳ Ｐゴシック" charset="0"/>
        </a:defRPr>
      </a:lvl6pPr>
      <a:lvl7pPr marL="914400" algn="l" rtl="0" fontAlgn="base">
        <a:spcBef>
          <a:spcPct val="0"/>
        </a:spcBef>
        <a:spcAft>
          <a:spcPct val="0"/>
        </a:spcAft>
        <a:defRPr sz="3800">
          <a:solidFill>
            <a:srgbClr val="3333CC"/>
          </a:solidFill>
          <a:latin typeface="Arial" charset="0"/>
          <a:ea typeface="ＭＳ Ｐゴシック" charset="0"/>
        </a:defRPr>
      </a:lvl7pPr>
      <a:lvl8pPr marL="1371600" algn="l" rtl="0" fontAlgn="base">
        <a:spcBef>
          <a:spcPct val="0"/>
        </a:spcBef>
        <a:spcAft>
          <a:spcPct val="0"/>
        </a:spcAft>
        <a:defRPr sz="3800">
          <a:solidFill>
            <a:srgbClr val="3333CC"/>
          </a:solidFill>
          <a:latin typeface="Arial" charset="0"/>
          <a:ea typeface="ＭＳ Ｐゴシック" charset="0"/>
        </a:defRPr>
      </a:lvl8pPr>
      <a:lvl9pPr marL="1828800" algn="l" rtl="0" fontAlgn="base">
        <a:spcBef>
          <a:spcPct val="0"/>
        </a:spcBef>
        <a:spcAft>
          <a:spcPct val="0"/>
        </a:spcAft>
        <a:defRPr sz="3800">
          <a:solidFill>
            <a:srgbClr val="3333CC"/>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3333CC"/>
        </a:buClr>
        <a:buSzPct val="65000"/>
        <a:buFont typeface="Wingdings" panose="05000000000000000000" pitchFamily="2" charset="2"/>
        <a:buChar char="n"/>
        <a:defRPr sz="3000">
          <a:solidFill>
            <a:schemeClr val="tx1"/>
          </a:solidFill>
          <a:latin typeface="+mn-lt"/>
          <a:ea typeface="ＭＳ Ｐゴシック" panose="020B0600070205080204" pitchFamily="34" charset="-128"/>
          <a:cs typeface="ＭＳ Ｐゴシック" charset="0"/>
        </a:defRPr>
      </a:lvl1pPr>
      <a:lvl2pPr marL="669925" indent="-325438" algn="l" rtl="0" eaLnBrk="0" fontAlgn="base" hangingPunct="0">
        <a:spcBef>
          <a:spcPct val="20000"/>
        </a:spcBef>
        <a:spcAft>
          <a:spcPct val="0"/>
        </a:spcAft>
        <a:buClr>
          <a:srgbClr val="3333CC"/>
        </a:buClr>
        <a:buSzPct val="60000"/>
        <a:buFont typeface="Wingdings" panose="05000000000000000000" pitchFamily="2" charset="2"/>
        <a:buChar char="q"/>
        <a:defRPr sz="2600">
          <a:solidFill>
            <a:schemeClr val="tx1"/>
          </a:solidFill>
          <a:latin typeface="+mn-lt"/>
          <a:ea typeface="ＭＳ Ｐゴシック" panose="020B0600070205080204" pitchFamily="34" charset="-128"/>
        </a:defRPr>
      </a:lvl2pPr>
      <a:lvl3pPr marL="1022350" indent="-350838" algn="l" rtl="0" eaLnBrk="0" fontAlgn="base" hangingPunct="0">
        <a:spcBef>
          <a:spcPct val="20000"/>
        </a:spcBef>
        <a:spcAft>
          <a:spcPct val="0"/>
        </a:spcAft>
        <a:buClr>
          <a:srgbClr val="3333CC"/>
        </a:buClr>
        <a:buSzPct val="65000"/>
        <a:buFont typeface="Wingdings" panose="05000000000000000000" pitchFamily="2" charset="2"/>
        <a:buChar char="n"/>
        <a:defRPr sz="2200">
          <a:solidFill>
            <a:schemeClr val="tx1"/>
          </a:solidFill>
          <a:latin typeface="+mn-lt"/>
          <a:ea typeface="ＭＳ Ｐゴシック" panose="020B0600070205080204" pitchFamily="34" charset="-128"/>
        </a:defRPr>
      </a:lvl3pPr>
      <a:lvl4pPr marL="1339850" indent="-315913" algn="l" rtl="0" eaLnBrk="0" fontAlgn="base" hangingPunct="0">
        <a:spcBef>
          <a:spcPct val="20000"/>
        </a:spcBef>
        <a:spcAft>
          <a:spcPct val="0"/>
        </a:spcAft>
        <a:buClr>
          <a:srgbClr val="3333CC"/>
        </a:buClr>
        <a:buSzPct val="70000"/>
        <a:buFont typeface="Wingdings" panose="05000000000000000000" pitchFamily="2" charset="2"/>
        <a:buChar char="q"/>
        <a:defRPr sz="2000">
          <a:solidFill>
            <a:schemeClr val="tx1"/>
          </a:solidFill>
          <a:latin typeface="+mn-lt"/>
          <a:ea typeface="ＭＳ Ｐゴシック" panose="020B0600070205080204" pitchFamily="34" charset="-128"/>
        </a:defRPr>
      </a:lvl4pPr>
      <a:lvl5pPr marL="1681163" indent="-339725" algn="l" rtl="0" eaLnBrk="0" fontAlgn="base" hangingPunct="0">
        <a:spcBef>
          <a:spcPct val="20000"/>
        </a:spcBef>
        <a:spcAft>
          <a:spcPct val="0"/>
        </a:spcAft>
        <a:buClr>
          <a:srgbClr val="3333CC"/>
        </a:buClr>
        <a:buSzPct val="75000"/>
        <a:buFont typeface="Wingdings" panose="05000000000000000000" pitchFamily="2" charset="2"/>
        <a:buChar char="§"/>
        <a:defRPr sz="2000">
          <a:solidFill>
            <a:schemeClr val="tx1"/>
          </a:solidFill>
          <a:latin typeface="+mn-lt"/>
          <a:ea typeface="ＭＳ Ｐゴシック" panose="020B0600070205080204" pitchFamily="34" charset="-128"/>
        </a:defRPr>
      </a:lvl5pPr>
      <a:lvl6pPr marL="21383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rgbClr val="3333CC"/>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9.bin"/><Relationship Id="rId1" Type="http://schemas.openxmlformats.org/officeDocument/2006/relationships/slideLayout" Target="../slideLayouts/slideLayout6.xml"/><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42.png"/><Relationship Id="rId1" Type="http://schemas.openxmlformats.org/officeDocument/2006/relationships/slideLayout" Target="../slideLayouts/slideLayout48.xml"/><Relationship Id="rId6" Type="http://schemas.openxmlformats.org/officeDocument/2006/relationships/image" Target="../media/image44.wmf"/><Relationship Id="rId5" Type="http://schemas.openxmlformats.org/officeDocument/2006/relationships/oleObject" Target="../embeddings/oleObject1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6.xml"/><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en.wikipedia.org/wiki/Orbital_speed" TargetMode="Externa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XuX8WoeAycs&amp;feature=youtu.be" TargetMode="External"/><Relationship Id="rId2" Type="http://schemas.openxmlformats.org/officeDocument/2006/relationships/hyperlink" Target="https://web.respondus.com/he/monitor/resources/" TargetMode="Externa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6.bin"/><Relationship Id="rId17" Type="http://schemas.openxmlformats.org/officeDocument/2006/relationships/image" Target="../media/image30.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6.xml"/><Relationship Id="rId6" Type="http://schemas.openxmlformats.org/officeDocument/2006/relationships/oleObject" Target="../embeddings/oleObject3.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6.w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3E94B3D1-FA4C-4865-9EB2-0A135147E6FC}"/>
              </a:ext>
            </a:extLst>
          </p:cNvPr>
          <p:cNvSpPr txBox="1">
            <a:spLocks noChangeArrowheads="1"/>
          </p:cNvSpPr>
          <p:nvPr/>
        </p:nvSpPr>
        <p:spPr bwMode="auto">
          <a:xfrm>
            <a:off x="457200" y="6096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 The Foucault pendulum in Aggieland</a:t>
            </a:r>
          </a:p>
        </p:txBody>
      </p:sp>
      <p:sp>
        <p:nvSpPr>
          <p:cNvPr id="5123" name="TextBox 2">
            <a:extLst>
              <a:ext uri="{FF2B5EF4-FFF2-40B4-BE49-F238E27FC236}">
                <a16:creationId xmlns:a16="http://schemas.microsoft.com/office/drawing/2014/main" id="{5864B831-5199-4E8C-B824-CAC28B94191A}"/>
              </a:ext>
            </a:extLst>
          </p:cNvPr>
          <p:cNvSpPr txBox="1">
            <a:spLocks noChangeArrowheads="1"/>
          </p:cNvSpPr>
          <p:nvPr/>
        </p:nvSpPr>
        <p:spPr bwMode="auto">
          <a:xfrm>
            <a:off x="1828800" y="190500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What does it show?? Seeing is believing</a:t>
            </a:r>
          </a:p>
        </p:txBody>
      </p:sp>
      <p:sp>
        <p:nvSpPr>
          <p:cNvPr id="5124" name="TextBox 3">
            <a:extLst>
              <a:ext uri="{FF2B5EF4-FFF2-40B4-BE49-F238E27FC236}">
                <a16:creationId xmlns:a16="http://schemas.microsoft.com/office/drawing/2014/main" id="{FC81C87E-D3DB-4939-9790-537DB4F34CC9}"/>
              </a:ext>
            </a:extLst>
          </p:cNvPr>
          <p:cNvSpPr txBox="1">
            <a:spLocks noChangeArrowheads="1"/>
          </p:cNvSpPr>
          <p:nvPr/>
        </p:nvSpPr>
        <p:spPr bwMode="auto">
          <a:xfrm>
            <a:off x="2057400" y="35052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T=10 sec   how long is it??</a:t>
            </a:r>
          </a:p>
        </p:txBody>
      </p:sp>
      <p:sp>
        <p:nvSpPr>
          <p:cNvPr id="5125" name="TextBox 1">
            <a:extLst>
              <a:ext uri="{FF2B5EF4-FFF2-40B4-BE49-F238E27FC236}">
                <a16:creationId xmlns:a16="http://schemas.microsoft.com/office/drawing/2014/main" id="{FE99F6C6-6C22-4A40-8675-C76F3915F816}"/>
              </a:ext>
            </a:extLst>
          </p:cNvPr>
          <p:cNvSpPr txBox="1">
            <a:spLocks noChangeArrowheads="1"/>
          </p:cNvSpPr>
          <p:nvPr/>
        </p:nvSpPr>
        <p:spPr bwMode="auto">
          <a:xfrm>
            <a:off x="4159250" y="29733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endParaRPr>
          </a:p>
        </p:txBody>
      </p:sp>
      <p:sp>
        <p:nvSpPr>
          <p:cNvPr id="5126" name="TextBox 2">
            <a:extLst>
              <a:ext uri="{FF2B5EF4-FFF2-40B4-BE49-F238E27FC236}">
                <a16:creationId xmlns:a16="http://schemas.microsoft.com/office/drawing/2014/main" id="{F760DFF9-7ECE-467F-A3E4-62D4D35DC211}"/>
              </a:ext>
            </a:extLst>
          </p:cNvPr>
          <p:cNvSpPr txBox="1">
            <a:spLocks noChangeArrowheads="1"/>
          </p:cNvSpPr>
          <p:nvPr/>
        </p:nvSpPr>
        <p:spPr bwMode="auto">
          <a:xfrm>
            <a:off x="1371600" y="51816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rPr>
              <a:t>https://sibor.physics.tamu.edu/home/courses/physics-222-modern-physics/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
            <a:extLst>
              <a:ext uri="{FF2B5EF4-FFF2-40B4-BE49-F238E27FC236}">
                <a16:creationId xmlns:a16="http://schemas.microsoft.com/office/drawing/2014/main" id="{73E30191-09EC-48F9-9A74-5927C5558914}"/>
              </a:ext>
            </a:extLst>
          </p:cNvPr>
          <p:cNvSpPr txBox="1">
            <a:spLocks noChangeArrowheads="1"/>
          </p:cNvSpPr>
          <p:nvPr/>
        </p:nvSpPr>
        <p:spPr bwMode="auto">
          <a:xfrm>
            <a:off x="990600" y="1066800"/>
            <a:ext cx="339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a:t>Find transformation for the time t</a:t>
            </a:r>
            <a:r>
              <a:rPr lang="ja-JP" altLang="en-US"/>
              <a:t>’</a:t>
            </a:r>
            <a:endParaRPr lang="en-US" altLang="en-US"/>
          </a:p>
        </p:txBody>
      </p:sp>
      <p:sp>
        <p:nvSpPr>
          <p:cNvPr id="71683" name="TextBox 6">
            <a:extLst>
              <a:ext uri="{FF2B5EF4-FFF2-40B4-BE49-F238E27FC236}">
                <a16:creationId xmlns:a16="http://schemas.microsoft.com/office/drawing/2014/main" id="{663E9C33-8C02-4BF6-AF15-EFEE5E463782}"/>
              </a:ext>
            </a:extLst>
          </p:cNvPr>
          <p:cNvSpPr txBox="1">
            <a:spLocks noChangeArrowheads="1"/>
          </p:cNvSpPr>
          <p:nvPr/>
        </p:nvSpPr>
        <p:spPr bwMode="auto">
          <a:xfrm>
            <a:off x="304800" y="2187575"/>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a:t>We had</a:t>
            </a:r>
          </a:p>
        </p:txBody>
      </p:sp>
      <p:graphicFrame>
        <p:nvGraphicFramePr>
          <p:cNvPr id="71684" name="Object 7">
            <a:extLst>
              <a:ext uri="{FF2B5EF4-FFF2-40B4-BE49-F238E27FC236}">
                <a16:creationId xmlns:a16="http://schemas.microsoft.com/office/drawing/2014/main" id="{16F352A5-C9A3-4022-ABDA-C72832F4410A}"/>
              </a:ext>
            </a:extLst>
          </p:cNvPr>
          <p:cNvGraphicFramePr>
            <a:graphicFrameLocks noChangeAspect="1"/>
          </p:cNvGraphicFramePr>
          <p:nvPr/>
        </p:nvGraphicFramePr>
        <p:xfrm>
          <a:off x="1600200" y="2133600"/>
          <a:ext cx="2286000" cy="3932238"/>
        </p:xfrm>
        <a:graphic>
          <a:graphicData uri="http://schemas.openxmlformats.org/presentationml/2006/ole">
            <mc:AlternateContent xmlns:mc="http://schemas.openxmlformats.org/markup-compatibility/2006">
              <mc:Choice xmlns:v="urn:schemas-microsoft-com:vml" Requires="v">
                <p:oleObj name="Equation" r:id="rId2" imgW="863600" imgH="1485900" progId="Equation.3">
                  <p:embed/>
                </p:oleObj>
              </mc:Choice>
              <mc:Fallback>
                <p:oleObj name="Equation" r:id="rId2" imgW="863600" imgH="148590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22860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30BFEF9E-246B-438C-86A4-F254F3451161}"/>
              </a:ext>
            </a:extLst>
          </p:cNvPr>
          <p:cNvSpPr/>
          <p:nvPr/>
        </p:nvSpPr>
        <p:spPr>
          <a:xfrm>
            <a:off x="304800" y="1981200"/>
            <a:ext cx="3048000" cy="152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Brace 9">
            <a:extLst>
              <a:ext uri="{FF2B5EF4-FFF2-40B4-BE49-F238E27FC236}">
                <a16:creationId xmlns:a16="http://schemas.microsoft.com/office/drawing/2014/main" id="{7322DC4D-9B3F-4648-B749-421A991CDE1D}"/>
              </a:ext>
            </a:extLst>
          </p:cNvPr>
          <p:cNvSpPr/>
          <p:nvPr/>
        </p:nvSpPr>
        <p:spPr>
          <a:xfrm>
            <a:off x="3886200" y="3935413"/>
            <a:ext cx="457200" cy="1219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71687" name="Object 10">
            <a:extLst>
              <a:ext uri="{FF2B5EF4-FFF2-40B4-BE49-F238E27FC236}">
                <a16:creationId xmlns:a16="http://schemas.microsoft.com/office/drawing/2014/main" id="{71BD3E0D-DDF7-4C83-ABEF-5033F5E6A900}"/>
              </a:ext>
            </a:extLst>
          </p:cNvPr>
          <p:cNvGraphicFramePr>
            <a:graphicFrameLocks noChangeAspect="1"/>
          </p:cNvGraphicFramePr>
          <p:nvPr/>
        </p:nvGraphicFramePr>
        <p:xfrm>
          <a:off x="5105400" y="3627438"/>
          <a:ext cx="3281363" cy="1905000"/>
        </p:xfrm>
        <a:graphic>
          <a:graphicData uri="http://schemas.openxmlformats.org/presentationml/2006/ole">
            <mc:AlternateContent xmlns:mc="http://schemas.openxmlformats.org/markup-compatibility/2006">
              <mc:Choice xmlns:v="urn:schemas-microsoft-com:vml" Requires="v">
                <p:oleObj name="Equation" r:id="rId4" imgW="1422400" imgH="825500" progId="Equation.DSMT4">
                  <p:embed/>
                </p:oleObj>
              </mc:Choice>
              <mc:Fallback>
                <p:oleObj name="Equation" r:id="rId4" imgW="1422400" imgH="8255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627438"/>
                        <a:ext cx="3281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8" name="TextBox 1">
            <a:extLst>
              <a:ext uri="{FF2B5EF4-FFF2-40B4-BE49-F238E27FC236}">
                <a16:creationId xmlns:a16="http://schemas.microsoft.com/office/drawing/2014/main" id="{73139F2E-923E-43D7-88B8-A8FCC542AF94}"/>
              </a:ext>
            </a:extLst>
          </p:cNvPr>
          <p:cNvSpPr txBox="1">
            <a:spLocks noChangeArrowheads="1"/>
          </p:cNvSpPr>
          <p:nvPr/>
        </p:nvSpPr>
        <p:spPr bwMode="auto">
          <a:xfrm>
            <a:off x="5867400" y="3308350"/>
            <a:ext cx="1020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t>t=&gt;x/c</a:t>
            </a:r>
          </a:p>
        </p:txBody>
      </p:sp>
      <p:cxnSp>
        <p:nvCxnSpPr>
          <p:cNvPr id="71689" name="Straight Arrow Connector 3">
            <a:extLst>
              <a:ext uri="{FF2B5EF4-FFF2-40B4-BE49-F238E27FC236}">
                <a16:creationId xmlns:a16="http://schemas.microsoft.com/office/drawing/2014/main" id="{73DC3BD7-C031-4141-897A-1130E9A79DCE}"/>
              </a:ext>
            </a:extLst>
          </p:cNvPr>
          <p:cNvCxnSpPr>
            <a:cxnSpLocks noChangeShapeType="1"/>
          </p:cNvCxnSpPr>
          <p:nvPr/>
        </p:nvCxnSpPr>
        <p:spPr bwMode="auto">
          <a:xfrm>
            <a:off x="6553200" y="3770313"/>
            <a:ext cx="0" cy="3302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619E31C-C3FE-4D61-8E46-1FD9B761EF16}"/>
              </a:ext>
            </a:extLst>
          </p:cNvPr>
          <p:cNvSpPr>
            <a:spLocks noGrp="1" noChangeArrowheads="1"/>
          </p:cNvSpPr>
          <p:nvPr>
            <p:ph type="title"/>
          </p:nvPr>
        </p:nvSpPr>
        <p:spPr>
          <a:xfrm>
            <a:off x="457200" y="76200"/>
            <a:ext cx="8534400" cy="1600200"/>
          </a:xfrm>
        </p:spPr>
        <p:txBody>
          <a:bodyPr/>
          <a:lstStyle/>
          <a:p>
            <a:pPr algn="ctr" eaLnBrk="1" hangingPunct="1"/>
            <a:r>
              <a:rPr lang="en-US" altLang="en-US" sz="3400"/>
              <a:t>The complete Lorentz Transformations</a:t>
            </a:r>
            <a:br>
              <a:rPr lang="en-US" altLang="en-US" sz="3400"/>
            </a:br>
            <a:r>
              <a:rPr lang="en-US" altLang="en-US" sz="3400"/>
              <a:t>Including the inverse (i.e v replaced with </a:t>
            </a:r>
            <a:br>
              <a:rPr lang="en-US" altLang="en-US" sz="3400"/>
            </a:br>
            <a:r>
              <a:rPr lang="en-US" altLang="en-US" sz="3400"/>
              <a:t>–v; and primes interchanged)</a:t>
            </a:r>
          </a:p>
        </p:txBody>
      </p:sp>
      <p:pic>
        <p:nvPicPr>
          <p:cNvPr id="72707" name="Picture 16">
            <a:extLst>
              <a:ext uri="{FF2B5EF4-FFF2-40B4-BE49-F238E27FC236}">
                <a16:creationId xmlns:a16="http://schemas.microsoft.com/office/drawing/2014/main" id="{B3A5683C-9557-4389-ADB4-473FB84C7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66925"/>
            <a:ext cx="2133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17">
            <a:extLst>
              <a:ext uri="{FF2B5EF4-FFF2-40B4-BE49-F238E27FC236}">
                <a16:creationId xmlns:a16="http://schemas.microsoft.com/office/drawing/2014/main" id="{D8270197-B0DB-4D5E-947A-8F37E6210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448175"/>
            <a:ext cx="981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18">
            <a:extLst>
              <a:ext uri="{FF2B5EF4-FFF2-40B4-BE49-F238E27FC236}">
                <a16:creationId xmlns:a16="http://schemas.microsoft.com/office/drawing/2014/main" id="{F4D46ED5-E7EB-42C4-BF0D-07E9DD636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00250"/>
            <a:ext cx="2028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9">
            <a:extLst>
              <a:ext uri="{FF2B5EF4-FFF2-40B4-BE49-F238E27FC236}">
                <a16:creationId xmlns:a16="http://schemas.microsoft.com/office/drawing/2014/main" id="{3034633A-7800-40D6-9FB0-334119086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400" y="4371975"/>
            <a:ext cx="981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20">
            <a:extLst>
              <a:ext uri="{FF2B5EF4-FFF2-40B4-BE49-F238E27FC236}">
                <a16:creationId xmlns:a16="http://schemas.microsoft.com/office/drawing/2014/main" id="{2736100A-85BE-4407-85BD-D5592C94E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581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21">
            <a:extLst>
              <a:ext uri="{FF2B5EF4-FFF2-40B4-BE49-F238E27FC236}">
                <a16:creationId xmlns:a16="http://schemas.microsoft.com/office/drawing/2014/main" id="{B4CA4CD7-B2EF-4925-84CB-A9E8A152F8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8400" y="3505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23">
            <a:extLst>
              <a:ext uri="{FF2B5EF4-FFF2-40B4-BE49-F238E27FC236}">
                <a16:creationId xmlns:a16="http://schemas.microsoft.com/office/drawing/2014/main" id="{F232BD78-A5E6-4AB5-8AF7-01B338399B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086350"/>
            <a:ext cx="2133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24">
            <a:extLst>
              <a:ext uri="{FF2B5EF4-FFF2-40B4-BE49-F238E27FC236}">
                <a16:creationId xmlns:a16="http://schemas.microsoft.com/office/drawing/2014/main" id="{0696065C-3516-4B7C-A69F-26986CFB33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400" y="4743450"/>
            <a:ext cx="1619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B594B69-B68E-43D2-906A-C3F27DCA7977}"/>
              </a:ext>
            </a:extLst>
          </p:cNvPr>
          <p:cNvSpPr>
            <a:spLocks noGrp="1"/>
          </p:cNvSpPr>
          <p:nvPr>
            <p:ph type="ctrTitle"/>
          </p:nvPr>
        </p:nvSpPr>
        <p:spPr/>
        <p:txBody>
          <a:bodyPr/>
          <a:lstStyle/>
          <a:p>
            <a:pPr eaLnBrk="1" hangingPunct="1"/>
            <a:r>
              <a:rPr lang="en-US" altLang="en-US"/>
              <a:t>S</a:t>
            </a:r>
          </a:p>
        </p:txBody>
      </p:sp>
      <p:sp>
        <p:nvSpPr>
          <p:cNvPr id="3" name="Subtitle 2">
            <a:extLst>
              <a:ext uri="{FF2B5EF4-FFF2-40B4-BE49-F238E27FC236}">
                <a16:creationId xmlns:a16="http://schemas.microsoft.com/office/drawing/2014/main" id="{59BDE10E-D374-4E06-86E6-FDB0003C0074}"/>
              </a:ext>
            </a:extLst>
          </p:cNvPr>
          <p:cNvSpPr>
            <a:spLocks noGrp="1"/>
          </p:cNvSpPr>
          <p:nvPr>
            <p:ph type="subTitle" idx="1"/>
          </p:nvPr>
        </p:nvSpPr>
        <p:spPr/>
        <p:txBody>
          <a:bodyPr rtlCol="0">
            <a:normAutofit/>
          </a:bodyPr>
          <a:lstStyle/>
          <a:p>
            <a:pPr eaLnBrk="1" fontAlgn="auto" hangingPunct="1">
              <a:spcAft>
                <a:spcPts val="0"/>
              </a:spcAft>
              <a:defRPr/>
            </a:pPr>
            <a:endParaRPr lang="en-US">
              <a:ea typeface="+mn-ea"/>
            </a:endParaRPr>
          </a:p>
        </p:txBody>
      </p:sp>
      <p:pic>
        <p:nvPicPr>
          <p:cNvPr id="73732" name="Picture 2">
            <a:extLst>
              <a:ext uri="{FF2B5EF4-FFF2-40B4-BE49-F238E27FC236}">
                <a16:creationId xmlns:a16="http://schemas.microsoft.com/office/drawing/2014/main" id="{3E80ACBD-1620-49C0-A2BD-47BD8530D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063" t="12685" r="32104" b="53255"/>
          <a:stretch>
            <a:fillRect/>
          </a:stretch>
        </p:blipFill>
        <p:spPr bwMode="auto">
          <a:xfrm>
            <a:off x="304800" y="1828800"/>
            <a:ext cx="88392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1">
            <a:extLst>
              <a:ext uri="{FF2B5EF4-FFF2-40B4-BE49-F238E27FC236}">
                <a16:creationId xmlns:a16="http://schemas.microsoft.com/office/drawing/2014/main" id="{ABDDD689-8845-479F-B726-86CFAF20AE40}"/>
              </a:ext>
            </a:extLst>
          </p:cNvPr>
          <p:cNvSpPr txBox="1">
            <a:spLocks noChangeArrowheads="1"/>
          </p:cNvSpPr>
          <p:nvPr/>
        </p:nvSpPr>
        <p:spPr bwMode="auto">
          <a:xfrm>
            <a:off x="703263" y="431800"/>
            <a:ext cx="7773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2.4. # 11. Show that both Eqs. (2.17) and (2.18) reduce </a:t>
            </a:r>
          </a:p>
          <a:p>
            <a:pPr>
              <a:spcBef>
                <a:spcPct val="0"/>
              </a:spcBef>
              <a:buFontTx/>
              <a:buNone/>
            </a:pPr>
            <a:r>
              <a:rPr lang="en-US" altLang="en-US" sz="2400">
                <a:solidFill>
                  <a:schemeClr val="tx2"/>
                </a:solidFill>
                <a:latin typeface="Arial" panose="020B0604020202020204" pitchFamily="34" charset="0"/>
              </a:rPr>
              <a:t>to the Galilean transformation when v&lt;&lt;c.</a:t>
            </a:r>
          </a:p>
        </p:txBody>
      </p:sp>
      <p:sp>
        <p:nvSpPr>
          <p:cNvPr id="4" name="Rectangle 3">
            <a:extLst>
              <a:ext uri="{FF2B5EF4-FFF2-40B4-BE49-F238E27FC236}">
                <a16:creationId xmlns:a16="http://schemas.microsoft.com/office/drawing/2014/main" id="{8C1AB1F1-0171-41C9-AEF6-8BE5A60F1E57}"/>
              </a:ext>
            </a:extLst>
          </p:cNvPr>
          <p:cNvSpPr/>
          <p:nvPr/>
        </p:nvSpPr>
        <p:spPr>
          <a:xfrm>
            <a:off x="152400" y="1828800"/>
            <a:ext cx="533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35" name="TextBox 4">
            <a:extLst>
              <a:ext uri="{FF2B5EF4-FFF2-40B4-BE49-F238E27FC236}">
                <a16:creationId xmlns:a16="http://schemas.microsoft.com/office/drawing/2014/main" id="{2CFEF24F-7D39-4A4F-8B01-755B9583F354}"/>
              </a:ext>
            </a:extLst>
          </p:cNvPr>
          <p:cNvSpPr txBox="1">
            <a:spLocks noChangeArrowheads="1"/>
          </p:cNvSpPr>
          <p:nvPr/>
        </p:nvSpPr>
        <p:spPr bwMode="auto">
          <a:xfrm>
            <a:off x="2209800" y="2867025"/>
            <a:ext cx="1689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Eqs. (2.17)</a:t>
            </a:r>
          </a:p>
        </p:txBody>
      </p:sp>
      <p:sp>
        <p:nvSpPr>
          <p:cNvPr id="73736" name="Rectangle 5">
            <a:extLst>
              <a:ext uri="{FF2B5EF4-FFF2-40B4-BE49-F238E27FC236}">
                <a16:creationId xmlns:a16="http://schemas.microsoft.com/office/drawing/2014/main" id="{5897DB94-315C-41FC-9BEB-385A5B171948}"/>
              </a:ext>
            </a:extLst>
          </p:cNvPr>
          <p:cNvSpPr>
            <a:spLocks noChangeArrowheads="1"/>
          </p:cNvSpPr>
          <p:nvPr/>
        </p:nvSpPr>
        <p:spPr bwMode="auto">
          <a:xfrm>
            <a:off x="2124075" y="4387850"/>
            <a:ext cx="177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Eqs. (2.18)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26E02F0-DA0D-4DE6-9971-7FAF7CA867AB}"/>
              </a:ext>
            </a:extLst>
          </p:cNvPr>
          <p:cNvSpPr>
            <a:spLocks noGrp="1" noChangeArrowheads="1"/>
          </p:cNvSpPr>
          <p:nvPr>
            <p:ph type="title"/>
          </p:nvPr>
        </p:nvSpPr>
        <p:spPr>
          <a:xfrm>
            <a:off x="457200" y="277813"/>
            <a:ext cx="8229600" cy="758825"/>
          </a:xfrm>
        </p:spPr>
        <p:txBody>
          <a:bodyPr/>
          <a:lstStyle/>
          <a:p>
            <a:pPr eaLnBrk="1" hangingPunct="1"/>
            <a:r>
              <a:rPr lang="en-US" altLang="en-US" sz="3400"/>
              <a:t>Remarks</a:t>
            </a:r>
          </a:p>
        </p:txBody>
      </p:sp>
      <p:sp>
        <p:nvSpPr>
          <p:cNvPr id="74755" name="Rectangle 3">
            <a:extLst>
              <a:ext uri="{FF2B5EF4-FFF2-40B4-BE49-F238E27FC236}">
                <a16:creationId xmlns:a16="http://schemas.microsoft.com/office/drawing/2014/main" id="{46EE9EF5-CCDB-49B5-B327-976C0637075C}"/>
              </a:ext>
            </a:extLst>
          </p:cNvPr>
          <p:cNvSpPr>
            <a:spLocks noGrp="1" noChangeArrowheads="1"/>
          </p:cNvSpPr>
          <p:nvPr>
            <p:ph type="body" sz="half" idx="1"/>
          </p:nvPr>
        </p:nvSpPr>
        <p:spPr>
          <a:xfrm>
            <a:off x="455613" y="1524000"/>
            <a:ext cx="8231187" cy="4038600"/>
          </a:xfrm>
          <a:noFill/>
        </p:spPr>
        <p:txBody>
          <a:bodyPr/>
          <a:lstStyle/>
          <a:p>
            <a:pPr marL="609600" indent="-609600" eaLnBrk="1" hangingPunct="1">
              <a:buClr>
                <a:schemeClr val="tx1"/>
              </a:buClr>
              <a:buSzPct val="90000"/>
              <a:buFont typeface="Wingdings" panose="05000000000000000000" pitchFamily="2" charset="2"/>
              <a:buAutoNum type="arabicParenR"/>
            </a:pPr>
            <a:r>
              <a:rPr lang="en-US" altLang="en-US" sz="2600"/>
              <a:t>If </a:t>
            </a:r>
            <a:r>
              <a:rPr lang="en-US" altLang="en-US" sz="2600" i="1">
                <a:cs typeface="Arial" panose="020B0604020202020204" pitchFamily="34" charset="0"/>
              </a:rPr>
              <a:t>v</a:t>
            </a:r>
            <a:r>
              <a:rPr lang="en-US" altLang="en-US" sz="2600">
                <a:cs typeface="Arial" panose="020B0604020202020204" pitchFamily="34" charset="0"/>
              </a:rPr>
              <a:t> &lt;&lt; </a:t>
            </a:r>
            <a:r>
              <a:rPr lang="en-US" altLang="en-US" sz="2600" i="1">
                <a:cs typeface="Arial" panose="020B0604020202020204" pitchFamily="34" charset="0"/>
              </a:rPr>
              <a:t>c</a:t>
            </a:r>
            <a:r>
              <a:rPr lang="en-US" altLang="en-US" sz="2600">
                <a:cs typeface="Arial" panose="020B0604020202020204" pitchFamily="34" charset="0"/>
              </a:rPr>
              <a:t>, i.e., </a:t>
            </a:r>
            <a:r>
              <a:rPr lang="el-GR" altLang="en-US" sz="2600" i="1">
                <a:latin typeface="Lucida Grande" pitchFamily="-84" charset="0"/>
                <a:cs typeface="Arial" panose="020B0604020202020204" pitchFamily="34" charset="0"/>
              </a:rPr>
              <a:t>β</a:t>
            </a:r>
            <a:r>
              <a:rPr lang="en-US" altLang="en-US" sz="2600">
                <a:cs typeface="Arial" panose="020B0604020202020204" pitchFamily="34" charset="0"/>
              </a:rPr>
              <a:t> </a:t>
            </a:r>
            <a:r>
              <a:rPr lang="el-GR" altLang="en-US" sz="2600">
                <a:cs typeface="Arial" panose="020B0604020202020204" pitchFamily="34" charset="0"/>
              </a:rPr>
              <a:t>≈</a:t>
            </a:r>
            <a:r>
              <a:rPr lang="en-US" altLang="en-US" sz="2600">
                <a:cs typeface="Arial" panose="020B0604020202020204" pitchFamily="34" charset="0"/>
              </a:rPr>
              <a:t> 0 and     ≈ 1, we see these equations reduce to the familiar Galilean transformation.</a:t>
            </a:r>
          </a:p>
          <a:p>
            <a:pPr marL="609600" indent="-609600" eaLnBrk="1" hangingPunct="1">
              <a:buClr>
                <a:schemeClr val="tx1"/>
              </a:buClr>
              <a:buSzPct val="90000"/>
              <a:buFont typeface="Wingdings" panose="05000000000000000000" pitchFamily="2" charset="2"/>
              <a:buAutoNum type="arabicParenR"/>
            </a:pPr>
            <a:endParaRPr lang="en-US" altLang="en-US" sz="2600">
              <a:cs typeface="Arial" panose="020B0604020202020204" pitchFamily="34" charset="0"/>
            </a:endParaRPr>
          </a:p>
          <a:p>
            <a:pPr marL="609600" indent="-609600" eaLnBrk="1" hangingPunct="1">
              <a:buClr>
                <a:schemeClr val="tx1"/>
              </a:buClr>
              <a:buSzPct val="90000"/>
              <a:buFont typeface="Wingdings" panose="05000000000000000000" pitchFamily="2" charset="2"/>
              <a:buAutoNum type="arabicParenR"/>
            </a:pPr>
            <a:r>
              <a:rPr lang="en-US" altLang="en-US" sz="2600">
                <a:cs typeface="Arial" panose="020B0604020202020204" pitchFamily="34" charset="0"/>
              </a:rPr>
              <a:t>Space and time are now not separated.</a:t>
            </a:r>
          </a:p>
          <a:p>
            <a:pPr marL="609600" indent="-609600" eaLnBrk="1" hangingPunct="1">
              <a:buClr>
                <a:schemeClr val="tx1"/>
              </a:buClr>
              <a:buSzPct val="90000"/>
              <a:buFont typeface="Wingdings" panose="05000000000000000000" pitchFamily="2" charset="2"/>
              <a:buAutoNum type="arabicParenR"/>
            </a:pPr>
            <a:endParaRPr lang="en-US" altLang="en-US" sz="2600">
              <a:cs typeface="Arial" panose="020B0604020202020204" pitchFamily="34" charset="0"/>
            </a:endParaRPr>
          </a:p>
          <a:p>
            <a:pPr marL="609600" indent="-609600" eaLnBrk="1" hangingPunct="1">
              <a:buClr>
                <a:schemeClr val="tx1"/>
              </a:buClr>
              <a:buSzPct val="90000"/>
              <a:buFont typeface="Wingdings" panose="05000000000000000000" pitchFamily="2" charset="2"/>
              <a:buAutoNum type="arabicParenR"/>
            </a:pPr>
            <a:r>
              <a:rPr lang="en-US" altLang="en-US" sz="2600">
                <a:cs typeface="Arial" panose="020B0604020202020204" pitchFamily="34" charset="0"/>
              </a:rPr>
              <a:t>For non-imaginary transformations (which is required to have physical sense), the frame velocity cannot exceed </a:t>
            </a:r>
            <a:r>
              <a:rPr lang="en-US" altLang="en-US" sz="2600" i="1">
                <a:cs typeface="Arial" panose="020B0604020202020204" pitchFamily="34" charset="0"/>
              </a:rPr>
              <a:t>c</a:t>
            </a:r>
            <a:r>
              <a:rPr lang="en-US" altLang="en-US" sz="2600">
                <a:cs typeface="Arial" panose="020B0604020202020204" pitchFamily="34" charset="0"/>
              </a:rPr>
              <a:t>.</a:t>
            </a:r>
            <a:endParaRPr lang="el-GR" altLang="en-US" sz="2600" i="1">
              <a:cs typeface="Arial" panose="020B0604020202020204" pitchFamily="34" charset="0"/>
            </a:endParaRPr>
          </a:p>
        </p:txBody>
      </p:sp>
      <p:pic>
        <p:nvPicPr>
          <p:cNvPr id="74756" name="Picture 9">
            <a:extLst>
              <a:ext uri="{FF2B5EF4-FFF2-40B4-BE49-F238E27FC236}">
                <a16:creationId xmlns:a16="http://schemas.microsoft.com/office/drawing/2014/main" id="{A8B3851B-0BBE-4696-975E-3B9AA4BCEC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88" y="1633538"/>
            <a:ext cx="212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46699B90-4773-4E89-B3E0-54B08FD32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62" t="46191" r="13828" b="7562"/>
          <a:stretch>
            <a:fillRect/>
          </a:stretch>
        </p:blipFill>
        <p:spPr bwMode="auto">
          <a:xfrm>
            <a:off x="0" y="25146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7AD961B-F5D1-44D3-A78D-B2E3530824EA}"/>
              </a:ext>
            </a:extLst>
          </p:cNvPr>
          <p:cNvSpPr/>
          <p:nvPr/>
        </p:nvSpPr>
        <p:spPr>
          <a:xfrm>
            <a:off x="609600" y="25146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7828" name="Group 5">
            <a:extLst>
              <a:ext uri="{FF2B5EF4-FFF2-40B4-BE49-F238E27FC236}">
                <a16:creationId xmlns:a16="http://schemas.microsoft.com/office/drawing/2014/main" id="{2F87FCF8-1D39-4C84-AE5A-04DD3A244BDF}"/>
              </a:ext>
            </a:extLst>
          </p:cNvPr>
          <p:cNvGrpSpPr>
            <a:grpSpLocks/>
          </p:cNvGrpSpPr>
          <p:nvPr/>
        </p:nvGrpSpPr>
        <p:grpSpPr bwMode="auto">
          <a:xfrm>
            <a:off x="2667000" y="381000"/>
            <a:ext cx="4629150" cy="1609725"/>
            <a:chOff x="2667000" y="381000"/>
            <a:chExt cx="4629150" cy="1609725"/>
          </a:xfrm>
        </p:grpSpPr>
        <p:pic>
          <p:nvPicPr>
            <p:cNvPr id="77830" name="Picture 1">
              <a:extLst>
                <a:ext uri="{FF2B5EF4-FFF2-40B4-BE49-F238E27FC236}">
                  <a16:creationId xmlns:a16="http://schemas.microsoft.com/office/drawing/2014/main" id="{7F07A621-F603-45D9-94F7-7C8F5A4E3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46291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Box 3">
              <a:extLst>
                <a:ext uri="{FF2B5EF4-FFF2-40B4-BE49-F238E27FC236}">
                  <a16:creationId xmlns:a16="http://schemas.microsoft.com/office/drawing/2014/main" id="{DC1FDCB9-02BB-46FC-8B1B-124A16CC35A3}"/>
                </a:ext>
              </a:extLst>
            </p:cNvPr>
            <p:cNvSpPr txBox="1">
              <a:spLocks noChangeArrowheads="1"/>
            </p:cNvSpPr>
            <p:nvPr/>
          </p:nvSpPr>
          <p:spPr bwMode="auto">
            <a:xfrm>
              <a:off x="2895600" y="381000"/>
              <a:ext cx="253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a:t>
              </a:r>
            </a:p>
          </p:txBody>
        </p:sp>
        <p:sp>
          <p:nvSpPr>
            <p:cNvPr id="77832" name="TextBox 4">
              <a:extLst>
                <a:ext uri="{FF2B5EF4-FFF2-40B4-BE49-F238E27FC236}">
                  <a16:creationId xmlns:a16="http://schemas.microsoft.com/office/drawing/2014/main" id="{4F3A19E2-F0E2-4191-85E6-1C191007B672}"/>
                </a:ext>
              </a:extLst>
            </p:cNvPr>
            <p:cNvSpPr txBox="1">
              <a:spLocks noChangeArrowheads="1"/>
            </p:cNvSpPr>
            <p:nvPr/>
          </p:nvSpPr>
          <p:spPr bwMode="auto">
            <a:xfrm>
              <a:off x="4038600" y="677334"/>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chemeClr val="tx2"/>
                  </a:solidFill>
                  <a:latin typeface="Arial" panose="020B0604020202020204" pitchFamily="34" charset="0"/>
                </a:rPr>
                <a:t>100</a:t>
              </a:r>
            </a:p>
          </p:txBody>
        </p:sp>
        <p:sp>
          <p:nvSpPr>
            <p:cNvPr id="77833" name="TextBox 6">
              <a:extLst>
                <a:ext uri="{FF2B5EF4-FFF2-40B4-BE49-F238E27FC236}">
                  <a16:creationId xmlns:a16="http://schemas.microsoft.com/office/drawing/2014/main" id="{AAC5CA9A-FBE5-42E7-B0B9-B622AAD19FCC}"/>
                </a:ext>
              </a:extLst>
            </p:cNvPr>
            <p:cNvSpPr txBox="1">
              <a:spLocks noChangeArrowheads="1"/>
            </p:cNvSpPr>
            <p:nvPr/>
          </p:nvSpPr>
          <p:spPr bwMode="auto">
            <a:xfrm>
              <a:off x="3784961" y="872067"/>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chemeClr val="tx2"/>
                  </a:solidFill>
                  <a:latin typeface="Arial" panose="020B0604020202020204" pitchFamily="34" charset="0"/>
                </a:rPr>
                <a:t>290</a:t>
              </a:r>
            </a:p>
          </p:txBody>
        </p:sp>
      </p:grpSp>
      <p:sp>
        <p:nvSpPr>
          <p:cNvPr id="77829" name="TextBox 7">
            <a:extLst>
              <a:ext uri="{FF2B5EF4-FFF2-40B4-BE49-F238E27FC236}">
                <a16:creationId xmlns:a16="http://schemas.microsoft.com/office/drawing/2014/main" id="{780D4FD4-B6D8-43A6-99D9-68F1CC791ABD}"/>
              </a:ext>
            </a:extLst>
          </p:cNvPr>
          <p:cNvSpPr txBox="1">
            <a:spLocks noChangeArrowheads="1"/>
          </p:cNvSpPr>
          <p:nvPr/>
        </p:nvSpPr>
        <p:spPr bwMode="auto">
          <a:xfrm>
            <a:off x="842963" y="871538"/>
            <a:ext cx="213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latin typeface="Arial" panose="020B0604020202020204" pitchFamily="34" charset="0"/>
              </a:rPr>
              <a:t>(Note: values are somewhat </a:t>
            </a:r>
          </a:p>
          <a:p>
            <a:pPr>
              <a:spcBef>
                <a:spcPct val="0"/>
              </a:spcBef>
              <a:buFontTx/>
              <a:buNone/>
            </a:pPr>
            <a:r>
              <a:rPr lang="en-US" altLang="en-US" sz="1200">
                <a:latin typeface="Arial" panose="020B0604020202020204" pitchFamily="34" charset="0"/>
              </a:rPr>
              <a:t>changed compared to #12)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a:extLst>
              <a:ext uri="{FF2B5EF4-FFF2-40B4-BE49-F238E27FC236}">
                <a16:creationId xmlns:a16="http://schemas.microsoft.com/office/drawing/2014/main" id="{6B2020FF-3A3C-4DB4-AA26-868F16F926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
            <a:ext cx="62118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A34005F9-D1DA-4EA5-A8E7-F10ECE2F8DC1}"/>
              </a:ext>
            </a:extLst>
          </p:cNvPr>
          <p:cNvSpPr txBox="1">
            <a:spLocks noChangeArrowheads="1"/>
          </p:cNvSpPr>
          <p:nvPr/>
        </p:nvSpPr>
        <p:spPr bwMode="auto">
          <a:xfrm>
            <a:off x="1295400" y="457200"/>
            <a:ext cx="698500" cy="830263"/>
          </a:xfrm>
          <a:prstGeom prst="rect">
            <a:avLst/>
          </a:prstGeom>
          <a:solidFill>
            <a:sysClr val="window" lastClr="FFFFFF"/>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ct val="0"/>
              </a:spcBef>
              <a:spcAft>
                <a:spcPts val="0"/>
              </a:spcAft>
              <a:buFontTx/>
              <a:buNone/>
              <a:defRPr/>
            </a:pPr>
            <a:r>
              <a:rPr lang="en-US" sz="2400" kern="0" dirty="0">
                <a:solidFill>
                  <a:srgbClr val="1F497D"/>
                </a:solidFill>
                <a:latin typeface="Arial" panose="020B0604020202020204" pitchFamily="34" charset="0"/>
              </a:rPr>
              <a:t>2.4</a:t>
            </a:r>
          </a:p>
          <a:p>
            <a:pPr algn="ctr" eaLnBrk="1" fontAlgn="auto" hangingPunct="1">
              <a:spcBef>
                <a:spcPct val="0"/>
              </a:spcBef>
              <a:spcAft>
                <a:spcPts val="0"/>
              </a:spcAft>
              <a:buFontTx/>
              <a:buNone/>
              <a:defRPr/>
            </a:pPr>
            <a:r>
              <a:rPr lang="en-US" sz="2400" kern="0" dirty="0">
                <a:solidFill>
                  <a:srgbClr val="1F497D"/>
                </a:solidFill>
                <a:latin typeface="Arial" panose="020B0604020202020204" pitchFamily="34" charset="0"/>
              </a:rPr>
              <a:t>#13</a:t>
            </a:r>
          </a:p>
        </p:txBody>
      </p:sp>
      <p:graphicFrame>
        <p:nvGraphicFramePr>
          <p:cNvPr id="78852" name="Object 10">
            <a:extLst>
              <a:ext uri="{FF2B5EF4-FFF2-40B4-BE49-F238E27FC236}">
                <a16:creationId xmlns:a16="http://schemas.microsoft.com/office/drawing/2014/main" id="{F43D1166-F4F4-40C3-A325-2DFB88BEDB5C}"/>
              </a:ext>
            </a:extLst>
          </p:cNvPr>
          <p:cNvGraphicFramePr>
            <a:graphicFrameLocks noChangeAspect="1"/>
          </p:cNvGraphicFramePr>
          <p:nvPr/>
        </p:nvGraphicFramePr>
        <p:xfrm>
          <a:off x="722313" y="2590800"/>
          <a:ext cx="1846262" cy="1281113"/>
        </p:xfrm>
        <a:graphic>
          <a:graphicData uri="http://schemas.openxmlformats.org/presentationml/2006/ole">
            <mc:AlternateContent xmlns:mc="http://schemas.openxmlformats.org/markup-compatibility/2006">
              <mc:Choice xmlns:v="urn:schemas-microsoft-com:vml" Requires="v">
                <p:oleObj name="Equation" r:id="rId3" imgW="799753" imgH="799753" progId="Equation.DSMT4">
                  <p:embed/>
                </p:oleObj>
              </mc:Choice>
              <mc:Fallback>
                <p:oleObj name="Equation" r:id="rId3" imgW="799753" imgH="799753"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2590800"/>
                        <a:ext cx="184626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853" name="Object 10">
            <a:extLst>
              <a:ext uri="{FF2B5EF4-FFF2-40B4-BE49-F238E27FC236}">
                <a16:creationId xmlns:a16="http://schemas.microsoft.com/office/drawing/2014/main" id="{B39F12F2-3CFF-4D60-896F-6C545C6100E8}"/>
              </a:ext>
            </a:extLst>
          </p:cNvPr>
          <p:cNvGraphicFramePr>
            <a:graphicFrameLocks noChangeAspect="1"/>
          </p:cNvGraphicFramePr>
          <p:nvPr/>
        </p:nvGraphicFramePr>
        <p:xfrm>
          <a:off x="3124200" y="2608263"/>
          <a:ext cx="1905000" cy="1371600"/>
        </p:xfrm>
        <a:graphic>
          <a:graphicData uri="http://schemas.openxmlformats.org/presentationml/2006/ole">
            <mc:AlternateContent xmlns:mc="http://schemas.openxmlformats.org/markup-compatibility/2006">
              <mc:Choice xmlns:v="urn:schemas-microsoft-com:vml" Requires="v">
                <p:oleObj name="Equation" r:id="rId5" imgW="825500" imgH="800100" progId="Equation.DSMT4">
                  <p:embed/>
                </p:oleObj>
              </mc:Choice>
              <mc:Fallback>
                <p:oleObj name="Equation" r:id="rId5" imgW="825500" imgH="8001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608263"/>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4" name="TextBox 8">
            <a:extLst>
              <a:ext uri="{FF2B5EF4-FFF2-40B4-BE49-F238E27FC236}">
                <a16:creationId xmlns:a16="http://schemas.microsoft.com/office/drawing/2014/main" id="{046FB72A-947B-4581-9718-16CB492690F5}"/>
              </a:ext>
            </a:extLst>
          </p:cNvPr>
          <p:cNvSpPr txBox="1">
            <a:spLocks noChangeArrowheads="1"/>
          </p:cNvSpPr>
          <p:nvPr/>
        </p:nvSpPr>
        <p:spPr bwMode="auto">
          <a:xfrm>
            <a:off x="5405438" y="3051175"/>
            <a:ext cx="177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We require </a:t>
            </a:r>
          </a:p>
        </p:txBody>
      </p:sp>
      <p:graphicFrame>
        <p:nvGraphicFramePr>
          <p:cNvPr id="78855" name="Object 10">
            <a:extLst>
              <a:ext uri="{FF2B5EF4-FFF2-40B4-BE49-F238E27FC236}">
                <a16:creationId xmlns:a16="http://schemas.microsoft.com/office/drawing/2014/main" id="{A39610A1-ACCC-48E1-89D2-C8C96FB92FCB}"/>
              </a:ext>
            </a:extLst>
          </p:cNvPr>
          <p:cNvGraphicFramePr>
            <a:graphicFrameLocks noChangeAspect="1"/>
          </p:cNvGraphicFramePr>
          <p:nvPr/>
        </p:nvGraphicFramePr>
        <p:xfrm>
          <a:off x="7175500" y="3051175"/>
          <a:ext cx="1614488" cy="484188"/>
        </p:xfrm>
        <a:graphic>
          <a:graphicData uri="http://schemas.openxmlformats.org/presentationml/2006/ole">
            <mc:AlternateContent xmlns:mc="http://schemas.openxmlformats.org/markup-compatibility/2006">
              <mc:Choice xmlns:v="urn:schemas-microsoft-com:vml" Requires="v">
                <p:oleObj name="Equation" r:id="rId7" imgW="469696" imgH="203112" progId="Equation.DSMT4">
                  <p:embed/>
                </p:oleObj>
              </mc:Choice>
              <mc:Fallback>
                <p:oleObj name="Equation" r:id="rId7" imgW="469696" imgH="203112"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5500" y="3051175"/>
                        <a:ext cx="16144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856" name="Object 10">
            <a:extLst>
              <a:ext uri="{FF2B5EF4-FFF2-40B4-BE49-F238E27FC236}">
                <a16:creationId xmlns:a16="http://schemas.microsoft.com/office/drawing/2014/main" id="{774F8A16-3601-4D4B-8358-2057FC0ECB7C}"/>
              </a:ext>
            </a:extLst>
          </p:cNvPr>
          <p:cNvGraphicFramePr>
            <a:graphicFrameLocks noChangeAspect="1"/>
          </p:cNvGraphicFramePr>
          <p:nvPr/>
        </p:nvGraphicFramePr>
        <p:xfrm>
          <a:off x="2506663" y="4100513"/>
          <a:ext cx="3140075" cy="804862"/>
        </p:xfrm>
        <a:graphic>
          <a:graphicData uri="http://schemas.openxmlformats.org/presentationml/2006/ole">
            <mc:AlternateContent xmlns:mc="http://schemas.openxmlformats.org/markup-compatibility/2006">
              <mc:Choice xmlns:v="urn:schemas-microsoft-com:vml" Requires="v">
                <p:oleObj name="Equation" r:id="rId9" imgW="1066337" imgH="393529" progId="Equation.DSMT4">
                  <p:embed/>
                </p:oleObj>
              </mc:Choice>
              <mc:Fallback>
                <p:oleObj name="Equation" r:id="rId9" imgW="1066337" imgH="393529"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6663" y="4100513"/>
                        <a:ext cx="31400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7" name="TextBox 11">
            <a:extLst>
              <a:ext uri="{FF2B5EF4-FFF2-40B4-BE49-F238E27FC236}">
                <a16:creationId xmlns:a16="http://schemas.microsoft.com/office/drawing/2014/main" id="{B4B74564-F8CE-4CD1-BDC4-4EEABDDDFB84}"/>
              </a:ext>
            </a:extLst>
          </p:cNvPr>
          <p:cNvSpPr txBox="1">
            <a:spLocks noChangeArrowheads="1"/>
          </p:cNvSpPr>
          <p:nvPr/>
        </p:nvSpPr>
        <p:spPr bwMode="auto">
          <a:xfrm>
            <a:off x="1008063" y="5029200"/>
            <a:ext cx="6137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Plugging values for Events 1 and 2 and solving the equation for v, velocity of K’ relative to K, we find v= - c/2.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37F3F7D-04C6-43DD-889A-F5994D6689E6}"/>
              </a:ext>
            </a:extLst>
          </p:cNvPr>
          <p:cNvSpPr>
            <a:spLocks noGrp="1" noChangeArrowheads="1"/>
          </p:cNvSpPr>
          <p:nvPr>
            <p:ph type="title"/>
          </p:nvPr>
        </p:nvSpPr>
        <p:spPr>
          <a:xfrm>
            <a:off x="457200" y="277813"/>
            <a:ext cx="8458200" cy="1139825"/>
          </a:xfrm>
        </p:spPr>
        <p:txBody>
          <a:bodyPr/>
          <a:lstStyle/>
          <a:p>
            <a:pPr eaLnBrk="1" hangingPunct="1"/>
            <a:r>
              <a:rPr lang="en-US" altLang="en-US" sz="3400"/>
              <a:t>2.5: Time Dilation and Length Contraction</a:t>
            </a:r>
          </a:p>
        </p:txBody>
      </p:sp>
      <p:sp>
        <p:nvSpPr>
          <p:cNvPr id="79875" name="Rectangle 3">
            <a:extLst>
              <a:ext uri="{FF2B5EF4-FFF2-40B4-BE49-F238E27FC236}">
                <a16:creationId xmlns:a16="http://schemas.microsoft.com/office/drawing/2014/main" id="{88D10896-20B1-4F46-A346-C8DBFD67A9A1}"/>
              </a:ext>
            </a:extLst>
          </p:cNvPr>
          <p:cNvSpPr>
            <a:spLocks noGrp="1" noChangeArrowheads="1"/>
          </p:cNvSpPr>
          <p:nvPr>
            <p:ph type="body" idx="1"/>
          </p:nvPr>
        </p:nvSpPr>
        <p:spPr>
          <a:xfrm>
            <a:off x="457200" y="2057400"/>
            <a:ext cx="8229600" cy="4073525"/>
          </a:xfrm>
        </p:spPr>
        <p:txBody>
          <a:bodyPr/>
          <a:lstStyle/>
          <a:p>
            <a:pPr eaLnBrk="1" hangingPunct="1"/>
            <a:r>
              <a:rPr lang="en-US" altLang="en-US" b="1">
                <a:solidFill>
                  <a:srgbClr val="000000"/>
                </a:solidFill>
              </a:rPr>
              <a:t>Time Dilation</a:t>
            </a:r>
            <a:r>
              <a:rPr lang="en-US" altLang="en-US">
                <a:solidFill>
                  <a:srgbClr val="000000"/>
                </a:solidFill>
              </a:rPr>
              <a:t>:</a:t>
            </a:r>
          </a:p>
          <a:p>
            <a:pPr eaLnBrk="1" hangingPunct="1">
              <a:buFont typeface="Wingdings" panose="05000000000000000000" pitchFamily="2" charset="2"/>
              <a:buNone/>
            </a:pPr>
            <a:r>
              <a:rPr lang="en-US" altLang="en-US">
                <a:solidFill>
                  <a:srgbClr val="000000"/>
                </a:solidFill>
              </a:rPr>
              <a:t>	Clocks in K</a:t>
            </a:r>
            <a:r>
              <a:rPr lang="ja-JP" altLang="en-US">
                <a:solidFill>
                  <a:srgbClr val="000000"/>
                </a:solidFill>
              </a:rPr>
              <a:t>’</a:t>
            </a:r>
            <a:r>
              <a:rPr lang="en-US" altLang="ja-JP" baseline="30000">
                <a:solidFill>
                  <a:srgbClr val="000000"/>
                </a:solidFill>
              </a:rPr>
              <a:t> </a:t>
            </a:r>
            <a:r>
              <a:rPr lang="en-US" altLang="ja-JP">
                <a:solidFill>
                  <a:srgbClr val="000000"/>
                </a:solidFill>
              </a:rPr>
              <a:t>run slow with respect to stationary clocks in K.</a:t>
            </a:r>
          </a:p>
          <a:p>
            <a:pPr algn="ctr" eaLnBrk="1" hangingPunct="1"/>
            <a:endParaRPr lang="en-US" altLang="en-US">
              <a:solidFill>
                <a:srgbClr val="000000"/>
              </a:solidFill>
            </a:endParaRPr>
          </a:p>
          <a:p>
            <a:pPr eaLnBrk="1" hangingPunct="1"/>
            <a:r>
              <a:rPr lang="en-US" altLang="en-US" b="1">
                <a:solidFill>
                  <a:srgbClr val="000000"/>
                </a:solidFill>
              </a:rPr>
              <a:t>Length Contraction</a:t>
            </a:r>
            <a:r>
              <a:rPr lang="en-US" altLang="en-US">
                <a:solidFill>
                  <a:srgbClr val="000000"/>
                </a:solidFill>
              </a:rPr>
              <a:t>:</a:t>
            </a:r>
          </a:p>
          <a:p>
            <a:pPr eaLnBrk="1" hangingPunct="1">
              <a:buFont typeface="Wingdings" panose="05000000000000000000" pitchFamily="2" charset="2"/>
              <a:buNone/>
            </a:pPr>
            <a:r>
              <a:rPr lang="en-US" altLang="en-US">
                <a:solidFill>
                  <a:srgbClr val="000000"/>
                </a:solidFill>
              </a:rPr>
              <a:t>	Lengths in K</a:t>
            </a:r>
            <a:r>
              <a:rPr lang="ja-JP" altLang="en-US">
                <a:solidFill>
                  <a:srgbClr val="000000"/>
                </a:solidFill>
              </a:rPr>
              <a:t>’</a:t>
            </a:r>
            <a:r>
              <a:rPr lang="en-US" altLang="ja-JP">
                <a:solidFill>
                  <a:srgbClr val="000000"/>
                </a:solidFill>
              </a:rPr>
              <a:t> are contracted with respect to the same lengths stationary in K.</a:t>
            </a:r>
            <a:endParaRPr lang="en-US" altLang="en-US">
              <a:solidFill>
                <a:srgbClr val="000000"/>
              </a:solidFill>
            </a:endParaRPr>
          </a:p>
        </p:txBody>
      </p:sp>
      <p:sp>
        <p:nvSpPr>
          <p:cNvPr id="79876" name="Rectangle 4">
            <a:extLst>
              <a:ext uri="{FF2B5EF4-FFF2-40B4-BE49-F238E27FC236}">
                <a16:creationId xmlns:a16="http://schemas.microsoft.com/office/drawing/2014/main" id="{961A5394-7D64-49AE-A8AF-8D1B8651E2C6}"/>
              </a:ext>
            </a:extLst>
          </p:cNvPr>
          <p:cNvSpPr>
            <a:spLocks noChangeArrowheads="1"/>
          </p:cNvSpPr>
          <p:nvPr/>
        </p:nvSpPr>
        <p:spPr bwMode="auto">
          <a:xfrm>
            <a:off x="457200" y="1143000"/>
            <a:ext cx="8229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sz="3000">
                <a:solidFill>
                  <a:schemeClr val="tx1"/>
                </a:solidFill>
              </a:rPr>
              <a:t>Consequences of the Lorentz Transformation: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10">
            <a:extLst>
              <a:ext uri="{FF2B5EF4-FFF2-40B4-BE49-F238E27FC236}">
                <a16:creationId xmlns:a16="http://schemas.microsoft.com/office/drawing/2014/main" id="{A2286BA9-C502-428C-B5A9-5C04D490245E}"/>
              </a:ext>
            </a:extLst>
          </p:cNvPr>
          <p:cNvSpPr>
            <a:spLocks noChangeShapeType="1"/>
          </p:cNvSpPr>
          <p:nvPr/>
        </p:nvSpPr>
        <p:spPr bwMode="auto">
          <a:xfrm flipV="1">
            <a:off x="2971800" y="48768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899" name="Rectangle 2">
            <a:extLst>
              <a:ext uri="{FF2B5EF4-FFF2-40B4-BE49-F238E27FC236}">
                <a16:creationId xmlns:a16="http://schemas.microsoft.com/office/drawing/2014/main" id="{648DA1B2-EC99-4C3E-B57F-A115CE009BB5}"/>
              </a:ext>
            </a:extLst>
          </p:cNvPr>
          <p:cNvSpPr>
            <a:spLocks noGrp="1" noChangeArrowheads="1"/>
          </p:cNvSpPr>
          <p:nvPr>
            <p:ph type="title"/>
          </p:nvPr>
        </p:nvSpPr>
        <p:spPr/>
        <p:txBody>
          <a:bodyPr/>
          <a:lstStyle/>
          <a:p>
            <a:pPr algn="ctr" eaLnBrk="1" hangingPunct="1"/>
            <a:r>
              <a:rPr lang="en-US" altLang="en-US"/>
              <a:t>Time Dilation</a:t>
            </a:r>
          </a:p>
        </p:txBody>
      </p:sp>
      <p:sp>
        <p:nvSpPr>
          <p:cNvPr id="80900" name="Rectangle 3">
            <a:extLst>
              <a:ext uri="{FF2B5EF4-FFF2-40B4-BE49-F238E27FC236}">
                <a16:creationId xmlns:a16="http://schemas.microsoft.com/office/drawing/2014/main" id="{1D569BF7-1A30-4CF4-91F6-9A195920A1D9}"/>
              </a:ext>
            </a:extLst>
          </p:cNvPr>
          <p:cNvSpPr>
            <a:spLocks noGrp="1" noChangeArrowheads="1"/>
          </p:cNvSpPr>
          <p:nvPr>
            <p:ph type="body" idx="1"/>
          </p:nvPr>
        </p:nvSpPr>
        <p:spPr>
          <a:xfrm>
            <a:off x="457200" y="1371600"/>
            <a:ext cx="8229600" cy="5029200"/>
          </a:xfrm>
        </p:spPr>
        <p:txBody>
          <a:bodyPr/>
          <a:lstStyle/>
          <a:p>
            <a:pPr eaLnBrk="1" hangingPunct="1">
              <a:lnSpc>
                <a:spcPct val="90000"/>
              </a:lnSpc>
              <a:buFont typeface="Wingdings" panose="05000000000000000000" pitchFamily="2" charset="2"/>
              <a:buNone/>
            </a:pPr>
            <a:r>
              <a:rPr lang="en-US" altLang="en-US"/>
              <a:t>	To understand </a:t>
            </a:r>
            <a:r>
              <a:rPr lang="en-US" altLang="en-US" i="1"/>
              <a:t>time dilation </a:t>
            </a:r>
            <a:r>
              <a:rPr lang="en-US" altLang="en-US"/>
              <a:t>the idea of </a:t>
            </a:r>
            <a:r>
              <a:rPr lang="en-US" altLang="en-US" b="1">
                <a:solidFill>
                  <a:srgbClr val="000000"/>
                </a:solidFill>
              </a:rPr>
              <a:t>proper time</a:t>
            </a:r>
            <a:r>
              <a:rPr lang="en-US" altLang="en-US"/>
              <a:t> must be understood:</a:t>
            </a:r>
          </a:p>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The term </a:t>
            </a:r>
            <a:r>
              <a:rPr lang="en-US" altLang="en-US" b="1">
                <a:solidFill>
                  <a:srgbClr val="000000"/>
                </a:solidFill>
              </a:rPr>
              <a:t>proper time</a:t>
            </a:r>
            <a:r>
              <a:rPr lang="en-US" altLang="en-US"/>
              <a:t>,</a:t>
            </a:r>
            <a:r>
              <a:rPr lang="en-US" altLang="en-US" i="1"/>
              <a:t>T</a:t>
            </a:r>
            <a:r>
              <a:rPr lang="en-US" altLang="en-US" baseline="-25000"/>
              <a:t>0</a:t>
            </a:r>
            <a:r>
              <a:rPr lang="en-US" altLang="en-US"/>
              <a:t>, is the time difference between two events occurring at the same position in a system as measured by a clock at that position. </a:t>
            </a:r>
          </a:p>
          <a:p>
            <a:pPr algn="ctr" eaLnBrk="1" hangingPunct="1">
              <a:lnSpc>
                <a:spcPct val="90000"/>
              </a:lnSpc>
            </a:pPr>
            <a:endParaRPr lang="en-US" altLang="en-US"/>
          </a:p>
          <a:p>
            <a:pPr algn="ctr" eaLnBrk="1" hangingPunct="1">
              <a:lnSpc>
                <a:spcPct val="90000"/>
              </a:lnSpc>
            </a:pPr>
            <a:endParaRPr lang="en-US" altLang="en-US"/>
          </a:p>
          <a:p>
            <a:pPr algn="ctr" eaLnBrk="1" hangingPunct="1">
              <a:lnSpc>
                <a:spcPct val="90000"/>
              </a:lnSpc>
              <a:buFont typeface="Wingdings" panose="05000000000000000000" pitchFamily="2" charset="2"/>
              <a:buNone/>
            </a:pPr>
            <a:r>
              <a:rPr lang="en-US" altLang="en-US"/>
              <a:t>Same location </a:t>
            </a:r>
            <a:r>
              <a:rPr lang="en-US" altLang="en-US">
                <a:solidFill>
                  <a:srgbClr val="FF0000"/>
                </a:solidFill>
              </a:rPr>
              <a:t>(spark </a:t>
            </a:r>
            <a:r>
              <a:rPr lang="ja-JP" altLang="en-US">
                <a:solidFill>
                  <a:srgbClr val="FF0000"/>
                </a:solidFill>
              </a:rPr>
              <a:t>“</a:t>
            </a:r>
            <a:r>
              <a:rPr lang="en-US" altLang="ja-JP">
                <a:solidFill>
                  <a:srgbClr val="FF0000"/>
                </a:solidFill>
              </a:rPr>
              <a:t>on</a:t>
            </a:r>
            <a:r>
              <a:rPr lang="ja-JP" altLang="en-US">
                <a:solidFill>
                  <a:srgbClr val="FF0000"/>
                </a:solidFill>
              </a:rPr>
              <a:t>”</a:t>
            </a:r>
            <a:r>
              <a:rPr lang="en-US" altLang="ja-JP">
                <a:solidFill>
                  <a:srgbClr val="FF0000"/>
                </a:solidFill>
              </a:rPr>
              <a:t> then off</a:t>
            </a:r>
            <a:r>
              <a:rPr lang="ja-JP" altLang="en-US">
                <a:solidFill>
                  <a:srgbClr val="FF0000"/>
                </a:solidFill>
              </a:rPr>
              <a:t>”</a:t>
            </a:r>
            <a:r>
              <a:rPr lang="en-US" altLang="ja-JP">
                <a:solidFill>
                  <a:srgbClr val="FF0000"/>
                </a:solidFill>
              </a:rPr>
              <a:t>)</a:t>
            </a:r>
            <a:endParaRPr lang="en-US" altLang="en-US">
              <a:solidFill>
                <a:srgbClr val="FF0000"/>
              </a:solidFill>
            </a:endParaRPr>
          </a:p>
        </p:txBody>
      </p:sp>
      <p:sp>
        <p:nvSpPr>
          <p:cNvPr id="80901" name="Line 9">
            <a:extLst>
              <a:ext uri="{FF2B5EF4-FFF2-40B4-BE49-F238E27FC236}">
                <a16:creationId xmlns:a16="http://schemas.microsoft.com/office/drawing/2014/main" id="{DAA4648A-084E-4BFE-A037-4D589C07EB79}"/>
              </a:ext>
            </a:extLst>
          </p:cNvPr>
          <p:cNvSpPr>
            <a:spLocks noChangeShapeType="1"/>
          </p:cNvSpPr>
          <p:nvPr/>
        </p:nvSpPr>
        <p:spPr bwMode="auto">
          <a:xfrm flipV="1">
            <a:off x="4191000" y="52578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48" name="AutoShape 8">
            <a:extLst>
              <a:ext uri="{FF2B5EF4-FFF2-40B4-BE49-F238E27FC236}">
                <a16:creationId xmlns:a16="http://schemas.microsoft.com/office/drawing/2014/main" id="{11BC62F2-F709-492C-B973-F57A39220CDE}"/>
              </a:ext>
            </a:extLst>
          </p:cNvPr>
          <p:cNvSpPr>
            <a:spLocks noChangeArrowheads="1"/>
          </p:cNvSpPr>
          <p:nvPr/>
        </p:nvSpPr>
        <p:spPr bwMode="auto">
          <a:xfrm>
            <a:off x="4419600" y="4572000"/>
            <a:ext cx="609600" cy="685800"/>
          </a:xfrm>
          <a:prstGeom prst="irregularSeal1">
            <a:avLst/>
          </a:prstGeom>
          <a:solidFill>
            <a:schemeClr val="accent1"/>
          </a:solidFill>
          <a:ln w="9525">
            <a:solidFill>
              <a:schemeClr val="tx1"/>
            </a:solidFill>
            <a:miter lim="800000"/>
            <a:headEnd/>
            <a:tailEnd/>
          </a:ln>
        </p:spPr>
        <p:txBody>
          <a:bodyPr wrap="none" anchor="ct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dissolve">
                                      <p:cBhvr>
                                        <p:cTn id="7" dur="500"/>
                                        <p:tgtEl>
                                          <p:spTgt spid="112648"/>
                                        </p:tgtEl>
                                      </p:cBhvr>
                                    </p:animEffect>
                                  </p:childTnLst>
                                </p:cTn>
                              </p:par>
                              <p:par>
                                <p:cTn id="8" presetID="10" presetClass="exit" presetSubtype="0" fill="hold" grpId="1" nodeType="withEffect">
                                  <p:stCondLst>
                                    <p:cond delay="0"/>
                                  </p:stCondLst>
                                  <p:childTnLst>
                                    <p:animEffect transition="out" filter="fade">
                                      <p:cBhvr>
                                        <p:cTn id="9" dur="2000"/>
                                        <p:tgtEl>
                                          <p:spTgt spid="112648"/>
                                        </p:tgtEl>
                                      </p:cBhvr>
                                    </p:animEffect>
                                    <p:set>
                                      <p:cBhvr>
                                        <p:cTn id="10" dur="1" fill="hold">
                                          <p:stCondLst>
                                            <p:cond delay="1999"/>
                                          </p:stCondLst>
                                        </p:cTn>
                                        <p:tgtEl>
                                          <p:spTgt spid="1126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animBg="1"/>
      <p:bldP spid="11264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21BDE67-6C25-469F-AB26-A2C62D29ADA4}"/>
              </a:ext>
            </a:extLst>
          </p:cNvPr>
          <p:cNvSpPr>
            <a:spLocks noGrp="1" noChangeArrowheads="1"/>
          </p:cNvSpPr>
          <p:nvPr>
            <p:ph type="body" idx="1"/>
          </p:nvPr>
        </p:nvSpPr>
        <p:spPr/>
        <p:txBody>
          <a:bodyPr/>
          <a:lstStyle/>
          <a:p>
            <a:pPr algn="ctr" eaLnBrk="1" hangingPunct="1">
              <a:buFont typeface="Wingdings" panose="05000000000000000000" pitchFamily="2" charset="2"/>
              <a:buNone/>
            </a:pPr>
            <a:r>
              <a:rPr lang="en-US" altLang="en-US"/>
              <a:t>Not Proper Time</a:t>
            </a:r>
          </a:p>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a:t>
            </a:r>
            <a:r>
              <a:rPr lang="en-US" altLang="en-US">
                <a:solidFill>
                  <a:srgbClr val="FF0000"/>
                </a:solidFill>
              </a:rPr>
              <a:t>spark </a:t>
            </a:r>
            <a:r>
              <a:rPr lang="ja-JP" altLang="en-US">
                <a:solidFill>
                  <a:srgbClr val="FF0000"/>
                </a:solidFill>
              </a:rPr>
              <a:t>“</a:t>
            </a:r>
            <a:r>
              <a:rPr lang="en-US" altLang="ja-JP">
                <a:solidFill>
                  <a:srgbClr val="FF0000"/>
                </a:solidFill>
              </a:rPr>
              <a:t>on</a:t>
            </a:r>
            <a:r>
              <a:rPr lang="ja-JP" altLang="en-US">
                <a:solidFill>
                  <a:srgbClr val="FF0000"/>
                </a:solidFill>
              </a:rPr>
              <a:t>”</a:t>
            </a:r>
            <a:r>
              <a:rPr lang="en-US" altLang="ja-JP">
                <a:solidFill>
                  <a:srgbClr val="FF0000"/>
                </a:solidFill>
              </a:rPr>
              <a:t>         then spark </a:t>
            </a:r>
            <a:r>
              <a:rPr lang="ja-JP" altLang="en-US">
                <a:solidFill>
                  <a:srgbClr val="FF0000"/>
                </a:solidFill>
              </a:rPr>
              <a:t>“</a:t>
            </a:r>
            <a:r>
              <a:rPr lang="en-US" altLang="ja-JP">
                <a:solidFill>
                  <a:srgbClr val="FF0000"/>
                </a:solidFill>
              </a:rPr>
              <a:t>off</a:t>
            </a:r>
            <a:r>
              <a:rPr lang="ja-JP" altLang="en-US">
                <a:solidFill>
                  <a:srgbClr val="FF0000"/>
                </a:solidFill>
              </a:rPr>
              <a:t>”</a:t>
            </a:r>
            <a:endParaRPr lang="en-US" altLang="ja-JP">
              <a:solidFill>
                <a:srgbClr val="FF0000"/>
              </a:solidFill>
            </a:endParaRPr>
          </a:p>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r>
              <a:rPr lang="en-US" altLang="en-US"/>
              <a:t>Beginning and ending of the event occur at different positions </a:t>
            </a:r>
          </a:p>
        </p:txBody>
      </p:sp>
      <p:sp>
        <p:nvSpPr>
          <p:cNvPr id="82947" name="Rectangle 8">
            <a:extLst>
              <a:ext uri="{FF2B5EF4-FFF2-40B4-BE49-F238E27FC236}">
                <a16:creationId xmlns:a16="http://schemas.microsoft.com/office/drawing/2014/main" id="{BCD38521-0206-41A6-9874-BEEBC0C4D158}"/>
              </a:ext>
            </a:extLst>
          </p:cNvPr>
          <p:cNvSpPr>
            <a:spLocks noGrp="1" noChangeArrowheads="1"/>
          </p:cNvSpPr>
          <p:nvPr>
            <p:ph type="title"/>
          </p:nvPr>
        </p:nvSpPr>
        <p:spPr/>
        <p:txBody>
          <a:bodyPr/>
          <a:lstStyle/>
          <a:p>
            <a:pPr algn="ctr" eaLnBrk="1" hangingPunct="1"/>
            <a:r>
              <a:rPr lang="en-US" altLang="en-US" sz="3600"/>
              <a:t>Time Dilation</a:t>
            </a:r>
          </a:p>
        </p:txBody>
      </p:sp>
      <p:sp>
        <p:nvSpPr>
          <p:cNvPr id="82948" name="Line 9">
            <a:extLst>
              <a:ext uri="{FF2B5EF4-FFF2-40B4-BE49-F238E27FC236}">
                <a16:creationId xmlns:a16="http://schemas.microsoft.com/office/drawing/2014/main" id="{10D080C1-925C-4B76-BB62-AF46E06A0D43}"/>
              </a:ext>
            </a:extLst>
          </p:cNvPr>
          <p:cNvSpPr>
            <a:spLocks noChangeShapeType="1"/>
          </p:cNvSpPr>
          <p:nvPr/>
        </p:nvSpPr>
        <p:spPr bwMode="auto">
          <a:xfrm>
            <a:off x="2057400" y="3733800"/>
            <a:ext cx="30480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4" name="AutoShape 10">
            <a:extLst>
              <a:ext uri="{FF2B5EF4-FFF2-40B4-BE49-F238E27FC236}">
                <a16:creationId xmlns:a16="http://schemas.microsoft.com/office/drawing/2014/main" id="{AB656A42-FE92-435D-A1A3-DF4CC987651F}"/>
              </a:ext>
            </a:extLst>
          </p:cNvPr>
          <p:cNvSpPr>
            <a:spLocks noChangeArrowheads="1"/>
          </p:cNvSpPr>
          <p:nvPr/>
        </p:nvSpPr>
        <p:spPr bwMode="auto">
          <a:xfrm>
            <a:off x="1981200" y="3429000"/>
            <a:ext cx="685800" cy="533400"/>
          </a:xfrm>
          <a:prstGeom prst="irregularSeal2">
            <a:avLst/>
          </a:prstGeom>
          <a:solidFill>
            <a:schemeClr val="accent1"/>
          </a:solidFill>
          <a:ln w="9525">
            <a:solidFill>
              <a:schemeClr val="tx1"/>
            </a:solidFill>
            <a:miter lim="800000"/>
            <a:headEnd/>
            <a:tailEnd/>
          </a:ln>
        </p:spPr>
        <p:txBody>
          <a:bodyPr wrap="none" anchor="ct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sz="1800"/>
          </a:p>
        </p:txBody>
      </p:sp>
      <p:graphicFrame>
        <p:nvGraphicFramePr>
          <p:cNvPr id="82950" name="Object 1">
            <a:extLst>
              <a:ext uri="{FF2B5EF4-FFF2-40B4-BE49-F238E27FC236}">
                <a16:creationId xmlns:a16="http://schemas.microsoft.com/office/drawing/2014/main" id="{C2C9FEFC-1000-4B4D-AC3B-9ACDC393F80D}"/>
              </a:ext>
            </a:extLst>
          </p:cNvPr>
          <p:cNvGraphicFramePr>
            <a:graphicFrameLocks noChangeAspect="1"/>
          </p:cNvGraphicFramePr>
          <p:nvPr/>
        </p:nvGraphicFramePr>
        <p:xfrm>
          <a:off x="4867275" y="2884488"/>
          <a:ext cx="476250" cy="544512"/>
        </p:xfrm>
        <a:graphic>
          <a:graphicData uri="http://schemas.openxmlformats.org/presentationml/2006/ole">
            <mc:AlternateContent xmlns:mc="http://schemas.openxmlformats.org/markup-compatibility/2006">
              <mc:Choice xmlns:v="urn:schemas-microsoft-com:vml" Requires="v">
                <p:oleObj name="Equation" r:id="rId2" imgW="241195" imgH="291973" progId="Equation.3">
                  <p:embed/>
                </p:oleObj>
              </mc:Choice>
              <mc:Fallback>
                <p:oleObj name="Equation" r:id="rId2" imgW="241195" imgH="291973"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2884488"/>
                        <a:ext cx="4762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51" name="Object 1">
            <a:extLst>
              <a:ext uri="{FF2B5EF4-FFF2-40B4-BE49-F238E27FC236}">
                <a16:creationId xmlns:a16="http://schemas.microsoft.com/office/drawing/2014/main" id="{3720FFED-AE28-44FE-89EA-9933DC9FA40E}"/>
              </a:ext>
            </a:extLst>
          </p:cNvPr>
          <p:cNvGraphicFramePr>
            <a:graphicFrameLocks noChangeAspect="1"/>
          </p:cNvGraphicFramePr>
          <p:nvPr/>
        </p:nvGraphicFramePr>
        <p:xfrm>
          <a:off x="2159000" y="2895600"/>
          <a:ext cx="425450" cy="544513"/>
        </p:xfrm>
        <a:graphic>
          <a:graphicData uri="http://schemas.openxmlformats.org/presentationml/2006/ole">
            <mc:AlternateContent xmlns:mc="http://schemas.openxmlformats.org/markup-compatibility/2006">
              <mc:Choice xmlns:v="urn:schemas-microsoft-com:vml" Requires="v">
                <p:oleObj name="Equation" r:id="rId4" imgW="215713" imgH="291847" progId="Equation.3">
                  <p:embed/>
                </p:oleObj>
              </mc:Choice>
              <mc:Fallback>
                <p:oleObj name="Equation" r:id="rId4" imgW="215713" imgH="291847"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2895600"/>
                        <a:ext cx="4254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animEffect transition="in" filter="dissolve">
                                      <p:cBhvr>
                                        <p:cTn id="7" dur="500"/>
                                        <p:tgtEl>
                                          <p:spTgt spid="113674"/>
                                        </p:tgtEl>
                                      </p:cBhvr>
                                    </p:animEffect>
                                  </p:childTnLst>
                                </p:cTn>
                              </p:par>
                              <p:par>
                                <p:cTn id="8" presetID="63" presetClass="path" presetSubtype="0" accel="50000" decel="50000" fill="hold" grpId="1" nodeType="withEffect">
                                  <p:stCondLst>
                                    <p:cond delay="0"/>
                                  </p:stCondLst>
                                  <p:childTnLst>
                                    <p:animMotion origin="layout" path="M 0 0  L 0.25 0  E" pathEditMode="relative" ptsTypes="">
                                      <p:cBhvr>
                                        <p:cTn id="9" dur="2000" fill="hold"/>
                                        <p:tgtEl>
                                          <p:spTgt spid="113674"/>
                                        </p:tgtEl>
                                        <p:attrNameLst>
                                          <p:attrName>ppt_x</p:attrName>
                                          <p:attrName>ppt_y</p:attrName>
                                        </p:attrNameLst>
                                      </p:cBhvr>
                                    </p:animMotion>
                                  </p:childTnLst>
                                </p:cTn>
                              </p:par>
                              <p:par>
                                <p:cTn id="10" presetID="10" presetClass="exit" presetSubtype="0" fill="hold" grpId="2" nodeType="withEffect">
                                  <p:stCondLst>
                                    <p:cond delay="0"/>
                                  </p:stCondLst>
                                  <p:childTnLst>
                                    <p:animEffect transition="out" filter="fade">
                                      <p:cBhvr>
                                        <p:cTn id="11" dur="5000"/>
                                        <p:tgtEl>
                                          <p:spTgt spid="113674"/>
                                        </p:tgtEl>
                                      </p:cBhvr>
                                    </p:animEffect>
                                    <p:set>
                                      <p:cBhvr>
                                        <p:cTn id="12" dur="1" fill="hold">
                                          <p:stCondLst>
                                            <p:cond delay="4999"/>
                                          </p:stCondLst>
                                        </p:cTn>
                                        <p:tgtEl>
                                          <p:spTgt spid="113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P spid="113674" grpId="1" animBg="1"/>
      <p:bldP spid="113674"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a:extLst>
              <a:ext uri="{FF2B5EF4-FFF2-40B4-BE49-F238E27FC236}">
                <a16:creationId xmlns:a16="http://schemas.microsoft.com/office/drawing/2014/main" id="{9DEC7DEA-9603-4CA8-A990-1206D5CB9D7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31900" y="1314450"/>
            <a:ext cx="66802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id="{E297E84D-F234-4563-9A01-93F7DBCEFB53}"/>
              </a:ext>
            </a:extLst>
          </p:cNvPr>
          <p:cNvSpPr>
            <a:spLocks noGrp="1" noChangeArrowheads="1"/>
          </p:cNvSpPr>
          <p:nvPr>
            <p:ph type="body" idx="1"/>
          </p:nvPr>
        </p:nvSpPr>
        <p:spPr>
          <a:xfrm>
            <a:off x="304800" y="4876800"/>
            <a:ext cx="8607425" cy="1676400"/>
          </a:xfrm>
        </p:spPr>
        <p:txBody>
          <a:bodyPr/>
          <a:lstStyle/>
          <a:p>
            <a:pPr marL="0" indent="0" eaLnBrk="1" hangingPunct="1">
              <a:lnSpc>
                <a:spcPct val="80000"/>
              </a:lnSpc>
              <a:buFont typeface="Wingdings" panose="05000000000000000000" pitchFamily="2" charset="2"/>
              <a:buNone/>
            </a:pPr>
            <a:r>
              <a:rPr lang="en-US" altLang="en-US" sz="2000"/>
              <a:t>Frank</a:t>
            </a:r>
            <a:r>
              <a:rPr lang="ja-JP" altLang="en-US" sz="2000"/>
              <a:t>’</a:t>
            </a:r>
            <a:r>
              <a:rPr lang="en-US" altLang="ja-JP" sz="2000"/>
              <a:t>s clock is at the same position in system K when the sparkler is lit in (a) and when it goes out in (b). Mary, in the moving system K</a:t>
            </a:r>
            <a:r>
              <a:rPr lang="ja-JP" altLang="en-US" sz="2000"/>
              <a:t>’</a:t>
            </a:r>
            <a:r>
              <a:rPr lang="en-US" altLang="ja-JP" sz="2000"/>
              <a:t>, is beside the sparkler at (a). Melinda then moves into the position where and when the sparkler extinguishes at (b). Thus, Melinda, at the new position, measures the time in system K</a:t>
            </a:r>
            <a:r>
              <a:rPr lang="ja-JP" altLang="en-US" sz="2000"/>
              <a:t>’</a:t>
            </a:r>
            <a:r>
              <a:rPr lang="en-US" altLang="ja-JP" sz="2000"/>
              <a:t> when the sparkler goes out in (b).</a:t>
            </a:r>
          </a:p>
          <a:p>
            <a:pPr marL="0" indent="0" eaLnBrk="1" hangingPunct="1">
              <a:lnSpc>
                <a:spcPct val="80000"/>
              </a:lnSpc>
              <a:buFont typeface="Wingdings" panose="05000000000000000000" pitchFamily="2" charset="2"/>
              <a:buNone/>
            </a:pPr>
            <a:endParaRPr lang="en-US" altLang="en-US" sz="2000"/>
          </a:p>
        </p:txBody>
      </p:sp>
      <p:sp>
        <p:nvSpPr>
          <p:cNvPr id="83972" name="Rectangle 2">
            <a:extLst>
              <a:ext uri="{FF2B5EF4-FFF2-40B4-BE49-F238E27FC236}">
                <a16:creationId xmlns:a16="http://schemas.microsoft.com/office/drawing/2014/main" id="{6068F4FA-E739-4A26-B86B-2995FD62E8DE}"/>
              </a:ext>
            </a:extLst>
          </p:cNvPr>
          <p:cNvSpPr>
            <a:spLocks noGrp="1" noChangeArrowheads="1"/>
          </p:cNvSpPr>
          <p:nvPr>
            <p:ph type="title"/>
          </p:nvPr>
        </p:nvSpPr>
        <p:spPr>
          <a:xfrm>
            <a:off x="457200" y="277813"/>
            <a:ext cx="8229600" cy="531812"/>
          </a:xfrm>
        </p:spPr>
        <p:txBody>
          <a:bodyPr/>
          <a:lstStyle/>
          <a:p>
            <a:pPr algn="ctr" eaLnBrk="1" hangingPunct="1"/>
            <a:r>
              <a:rPr lang="en-US" altLang="en-US" sz="3400"/>
              <a:t>Time Dilation </a:t>
            </a:r>
            <a:r>
              <a:rPr lang="en-US" altLang="en-US" sz="3400">
                <a:solidFill>
                  <a:srgbClr val="FF0000"/>
                </a:solidFill>
              </a:rPr>
              <a:t>with Mary, Frank, and Melinda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9"/>
          <p:cNvSpPr txBox="1">
            <a:spLocks noGrp="1"/>
          </p:cNvSpPr>
          <p:nvPr>
            <p:ph type="title"/>
          </p:nvPr>
        </p:nvSpPr>
        <p:spPr>
          <a:xfrm>
            <a:off x="457200" y="277812"/>
            <a:ext cx="8571296" cy="11398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THE NOBEL PRIZE IN PHYSICS 2020</a:t>
            </a:r>
            <a:br>
              <a:rPr lang="en-US" dirty="0"/>
            </a:br>
            <a:r>
              <a:rPr lang="en-US" sz="2000" dirty="0">
                <a:solidFill>
                  <a:srgbClr val="FF0000"/>
                </a:solidFill>
              </a:rPr>
              <a:t>Roger Penrose </a:t>
            </a:r>
            <a:r>
              <a:rPr lang="en-US" sz="2000" dirty="0"/>
              <a:t>showed that black holes are a direct consequence of the general theory of relativity. </a:t>
            </a:r>
            <a:r>
              <a:rPr lang="en-US" sz="2000" dirty="0">
                <a:solidFill>
                  <a:srgbClr val="FF0000"/>
                </a:solidFill>
              </a:rPr>
              <a:t>Reinhard Genzel </a:t>
            </a:r>
            <a:r>
              <a:rPr lang="en-US" sz="2000" dirty="0"/>
              <a:t>and </a:t>
            </a:r>
            <a:r>
              <a:rPr lang="en-US" sz="2000" dirty="0">
                <a:solidFill>
                  <a:srgbClr val="FF0000"/>
                </a:solidFill>
              </a:rPr>
              <a:t>Andrea </a:t>
            </a:r>
            <a:r>
              <a:rPr lang="en-US" sz="2000" dirty="0" err="1">
                <a:solidFill>
                  <a:srgbClr val="FF0000"/>
                </a:solidFill>
              </a:rPr>
              <a:t>Ghez</a:t>
            </a:r>
            <a:r>
              <a:rPr lang="en-US" sz="2000" dirty="0">
                <a:solidFill>
                  <a:srgbClr val="FF0000"/>
                </a:solidFill>
              </a:rPr>
              <a:t> </a:t>
            </a:r>
            <a:r>
              <a:rPr lang="en-US" sz="2000" dirty="0"/>
              <a:t>discovered that an invisible and extremely heavy object governs the stars’ orbits at the </a:t>
            </a:r>
            <a:r>
              <a:rPr lang="en-US" sz="2000" dirty="0" err="1"/>
              <a:t>centre</a:t>
            </a:r>
            <a:r>
              <a:rPr lang="en-US" sz="2000" dirty="0"/>
              <a:t> of our galaxy, the Milky Way. </a:t>
            </a:r>
            <a:endParaRPr sz="2000" dirty="0">
              <a:solidFill>
                <a:srgbClr val="3333CC"/>
              </a:solidFill>
              <a:latin typeface="Arial"/>
              <a:ea typeface="Arial"/>
              <a:cs typeface="Arial"/>
              <a:sym typeface="Arial"/>
            </a:endParaRPr>
          </a:p>
        </p:txBody>
      </p:sp>
      <p:sp>
        <p:nvSpPr>
          <p:cNvPr id="452" name="Google Shape;452;p39"/>
          <p:cNvSpPr txBox="1">
            <a:spLocks noGrp="1"/>
          </p:cNvSpPr>
          <p:nvPr>
            <p:ph type="body" idx="1"/>
          </p:nvPr>
        </p:nvSpPr>
        <p:spPr>
          <a:xfrm>
            <a:off x="4657825" y="1936735"/>
            <a:ext cx="4038600" cy="2189162"/>
          </a:xfrm>
          <a:prstGeom prst="rect">
            <a:avLst/>
          </a:prstGeom>
          <a:noFill/>
          <a:ln>
            <a:noFill/>
          </a:ln>
        </p:spPr>
        <p:txBody>
          <a:bodyPr spcFirstLastPara="1" wrap="square" lIns="91425" tIns="45700" rIns="91425" bIns="45700" anchor="t" anchorCtr="0">
            <a:noAutofit/>
          </a:bodyPr>
          <a:lstStyle/>
          <a:p>
            <a:pPr marL="342900" marR="0" lvl="0" indent="-219075" algn="l" rtl="0">
              <a:spcBef>
                <a:spcPts val="0"/>
              </a:spcBef>
              <a:spcAft>
                <a:spcPts val="0"/>
              </a:spcAft>
              <a:buClr>
                <a:srgbClr val="3333CC"/>
              </a:buClr>
              <a:buSzPts val="1950"/>
              <a:buFont typeface="Noto Sans Symbols"/>
              <a:buNone/>
            </a:pPr>
            <a:r>
              <a:rPr lang="en-US" sz="1800" dirty="0">
                <a:solidFill>
                  <a:schemeClr val="dk1"/>
                </a:solidFill>
                <a:latin typeface="Arial"/>
                <a:ea typeface="Arial"/>
                <a:cs typeface="Arial"/>
                <a:sym typeface="Arial"/>
              </a:rPr>
              <a:t>Modern Astrophysics describes the</a:t>
            </a:r>
          </a:p>
          <a:p>
            <a:pPr marL="342900" marR="0" lvl="0" indent="-219075" algn="l" rtl="0">
              <a:spcBef>
                <a:spcPts val="0"/>
              </a:spcBef>
              <a:spcAft>
                <a:spcPts val="0"/>
              </a:spcAft>
              <a:buClr>
                <a:srgbClr val="3333CC"/>
              </a:buClr>
              <a:buSzPts val="1950"/>
              <a:buFont typeface="Noto Sans Symbols"/>
              <a:buNone/>
            </a:pPr>
            <a:r>
              <a:rPr lang="en-US" sz="1800" dirty="0">
                <a:solidFill>
                  <a:schemeClr val="dk1"/>
                </a:solidFill>
                <a:latin typeface="Arial"/>
                <a:ea typeface="Arial"/>
                <a:cs typeface="Arial"/>
                <a:sym typeface="Arial"/>
              </a:rPr>
              <a:t>large-scale structure of the universe, and the very nature of space-time at the largest and smallest</a:t>
            </a:r>
          </a:p>
          <a:p>
            <a:pPr marL="342900" marR="0" lvl="0" indent="-219075" algn="l" rtl="0">
              <a:spcBef>
                <a:spcPts val="0"/>
              </a:spcBef>
              <a:spcAft>
                <a:spcPts val="0"/>
              </a:spcAft>
              <a:buClr>
                <a:srgbClr val="3333CC"/>
              </a:buClr>
              <a:buSzPts val="1950"/>
              <a:buFont typeface="Noto Sans Symbols"/>
              <a:buNone/>
            </a:pPr>
            <a:r>
              <a:rPr lang="en-US" sz="1800" dirty="0">
                <a:solidFill>
                  <a:schemeClr val="dk1"/>
                </a:solidFill>
                <a:latin typeface="Arial"/>
                <a:ea typeface="Arial"/>
                <a:cs typeface="Arial"/>
                <a:sym typeface="Arial"/>
              </a:rPr>
              <a:t>scales. This modern physics of the 21</a:t>
            </a:r>
            <a:r>
              <a:rPr lang="en-US" sz="1800" baseline="30000" dirty="0">
                <a:solidFill>
                  <a:schemeClr val="dk1"/>
                </a:solidFill>
                <a:latin typeface="Arial"/>
                <a:ea typeface="Arial"/>
                <a:cs typeface="Arial"/>
                <a:sym typeface="Arial"/>
              </a:rPr>
              <a:t>st</a:t>
            </a:r>
            <a:r>
              <a:rPr lang="en-US" sz="1800" dirty="0">
                <a:solidFill>
                  <a:schemeClr val="dk1"/>
                </a:solidFill>
                <a:latin typeface="Arial"/>
                <a:ea typeface="Arial"/>
                <a:cs typeface="Arial"/>
                <a:sym typeface="Arial"/>
              </a:rPr>
              <a:t> century has been driven by the observations of gravitational waves emitted during the collision of black holes</a:t>
            </a:r>
            <a:endParaRPr sz="1800" dirty="0">
              <a:solidFill>
                <a:schemeClr val="dk1"/>
              </a:solidFill>
              <a:latin typeface="Arial"/>
              <a:ea typeface="Arial"/>
              <a:cs typeface="Arial"/>
              <a:sym typeface="Arial"/>
            </a:endParaRPr>
          </a:p>
        </p:txBody>
      </p:sp>
      <p:sp>
        <p:nvSpPr>
          <p:cNvPr id="453" name="Google Shape;453;p39"/>
          <p:cNvSpPr txBox="1">
            <a:spLocks noGrp="1"/>
          </p:cNvSpPr>
          <p:nvPr>
            <p:ph type="body" idx="2"/>
          </p:nvPr>
        </p:nvSpPr>
        <p:spPr>
          <a:xfrm>
            <a:off x="6816870" y="4644995"/>
            <a:ext cx="2211626" cy="517718"/>
          </a:xfrm>
          <a:prstGeom prst="rect">
            <a:avLst/>
          </a:prstGeom>
          <a:noFill/>
          <a:ln>
            <a:noFill/>
          </a:ln>
        </p:spPr>
        <p:txBody>
          <a:bodyPr spcFirstLastPara="1" wrap="square" lIns="91425" tIns="45700" rIns="91425" bIns="45700" anchor="t" anchorCtr="0">
            <a:noAutofit/>
          </a:bodyPr>
          <a:lstStyle/>
          <a:p>
            <a:pPr marL="342900" marR="0" lvl="0" indent="-219075" algn="l" rtl="0">
              <a:spcBef>
                <a:spcPts val="0"/>
              </a:spcBef>
              <a:spcAft>
                <a:spcPts val="0"/>
              </a:spcAft>
              <a:buClr>
                <a:srgbClr val="3333CC"/>
              </a:buClr>
              <a:buSzPts val="1950"/>
              <a:buFont typeface="Noto Sans Symbols"/>
              <a:buNone/>
            </a:pPr>
            <a:r>
              <a:rPr lang="en-US" sz="3000" dirty="0">
                <a:solidFill>
                  <a:schemeClr val="dk1"/>
                </a:solidFill>
                <a:latin typeface="Arial"/>
                <a:ea typeface="Arial"/>
                <a:cs typeface="Arial"/>
                <a:sym typeface="Arial"/>
              </a:rPr>
              <a:t>Penrose tiling.</a:t>
            </a:r>
            <a:endParaRPr sz="3000"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C387E3DE-FB8E-4D3F-8E02-9B65901E0F90}"/>
              </a:ext>
            </a:extLst>
          </p:cNvPr>
          <p:cNvPicPr>
            <a:picLocks noChangeAspect="1"/>
          </p:cNvPicPr>
          <p:nvPr/>
        </p:nvPicPr>
        <p:blipFill>
          <a:blip r:embed="rId3"/>
          <a:stretch>
            <a:fillRect/>
          </a:stretch>
        </p:blipFill>
        <p:spPr>
          <a:xfrm>
            <a:off x="649705" y="2623675"/>
            <a:ext cx="3922295" cy="2785722"/>
          </a:xfrm>
          <a:prstGeom prst="rect">
            <a:avLst/>
          </a:prstGeom>
        </p:spPr>
      </p:pic>
      <p:sp>
        <p:nvSpPr>
          <p:cNvPr id="4" name="TextBox 3">
            <a:extLst>
              <a:ext uri="{FF2B5EF4-FFF2-40B4-BE49-F238E27FC236}">
                <a16:creationId xmlns:a16="http://schemas.microsoft.com/office/drawing/2014/main" id="{97689784-C57C-4F86-963E-B89A1F10B48A}"/>
              </a:ext>
            </a:extLst>
          </p:cNvPr>
          <p:cNvSpPr txBox="1"/>
          <p:nvPr/>
        </p:nvSpPr>
        <p:spPr>
          <a:xfrm>
            <a:off x="381000" y="5409397"/>
            <a:ext cx="41148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TimesNewRomanPSMT"/>
                <a:cs typeface="Arial"/>
                <a:sym typeface="Arial"/>
              </a:rPr>
              <a:t>Stephen Hawking at the Schuessler  Ranch</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26" name="Picture 2" descr="A blue and green Penrose tiling.">
            <a:extLst>
              <a:ext uri="{FF2B5EF4-FFF2-40B4-BE49-F238E27FC236}">
                <a16:creationId xmlns:a16="http://schemas.microsoft.com/office/drawing/2014/main" id="{3868DE6D-186A-47F1-941C-F7F8EDE7D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666" y="4401152"/>
            <a:ext cx="1754204" cy="1754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71C7B18-47AB-4D84-A2F3-72457D0C184A}"/>
              </a:ext>
            </a:extLst>
          </p:cNvPr>
          <p:cNvSpPr>
            <a:spLocks noGrp="1" noChangeArrowheads="1"/>
          </p:cNvSpPr>
          <p:nvPr>
            <p:ph type="title"/>
          </p:nvPr>
        </p:nvSpPr>
        <p:spPr>
          <a:xfrm>
            <a:off x="457200" y="277813"/>
            <a:ext cx="8229600" cy="560387"/>
          </a:xfrm>
        </p:spPr>
        <p:txBody>
          <a:bodyPr/>
          <a:lstStyle/>
          <a:p>
            <a:pPr algn="ctr" eaLnBrk="1" hangingPunct="1"/>
            <a:r>
              <a:rPr lang="en-US" altLang="en-US" sz="3400"/>
              <a:t>According to Mary and Melinda…</a:t>
            </a:r>
          </a:p>
        </p:txBody>
      </p:sp>
      <p:sp>
        <p:nvSpPr>
          <p:cNvPr id="84995" name="Rectangle 3">
            <a:extLst>
              <a:ext uri="{FF2B5EF4-FFF2-40B4-BE49-F238E27FC236}">
                <a16:creationId xmlns:a16="http://schemas.microsoft.com/office/drawing/2014/main" id="{FD51897F-335A-4A72-A1CA-EAFD3E3C62C2}"/>
              </a:ext>
            </a:extLst>
          </p:cNvPr>
          <p:cNvSpPr>
            <a:spLocks noGrp="1" noChangeArrowheads="1"/>
          </p:cNvSpPr>
          <p:nvPr>
            <p:ph type="body" idx="1"/>
          </p:nvPr>
        </p:nvSpPr>
        <p:spPr>
          <a:xfrm>
            <a:off x="455613" y="914400"/>
            <a:ext cx="8383587" cy="5486400"/>
          </a:xfrm>
        </p:spPr>
        <p:txBody>
          <a:bodyPr/>
          <a:lstStyle/>
          <a:p>
            <a:pPr eaLnBrk="1" hangingPunct="1">
              <a:lnSpc>
                <a:spcPct val="110000"/>
              </a:lnSpc>
              <a:spcBef>
                <a:spcPct val="0"/>
              </a:spcBef>
            </a:pPr>
            <a:r>
              <a:rPr lang="en-US" altLang="en-US" sz="2700"/>
              <a:t>Mary and Melinda measure the two times for the sparkler to be lit and to go out in system K</a:t>
            </a:r>
            <a:r>
              <a:rPr lang="ja-JP" altLang="en-US" sz="2700"/>
              <a:t>’</a:t>
            </a:r>
            <a:r>
              <a:rPr lang="en-US" altLang="ja-JP" sz="2700"/>
              <a:t> as times </a:t>
            </a:r>
            <a:r>
              <a:rPr lang="en-US" altLang="ja-JP" sz="2700" i="1"/>
              <a:t>t</a:t>
            </a:r>
            <a:r>
              <a:rPr lang="ja-JP" altLang="en-US" sz="2700"/>
              <a:t>’</a:t>
            </a:r>
            <a:r>
              <a:rPr lang="en-US" altLang="ja-JP" sz="2700" baseline="-25000"/>
              <a:t>1 </a:t>
            </a:r>
            <a:r>
              <a:rPr lang="en-US" altLang="ja-JP" sz="2700"/>
              <a:t>and </a:t>
            </a:r>
            <a:r>
              <a:rPr lang="en-US" altLang="ja-JP" sz="2700" i="1"/>
              <a:t>t</a:t>
            </a:r>
            <a:r>
              <a:rPr lang="ja-JP" altLang="en-US" sz="2700"/>
              <a:t>’</a:t>
            </a:r>
            <a:r>
              <a:rPr lang="en-US" altLang="ja-JP" sz="2700" baseline="-25000"/>
              <a:t>2</a:t>
            </a:r>
            <a:r>
              <a:rPr lang="en-US" altLang="ja-JP" sz="2700"/>
              <a:t> so that by the Lorentz transformation:</a:t>
            </a:r>
          </a:p>
          <a:p>
            <a:pPr eaLnBrk="1" hangingPunct="1">
              <a:lnSpc>
                <a:spcPct val="110000"/>
              </a:lnSpc>
              <a:spcBef>
                <a:spcPct val="0"/>
              </a:spcBef>
              <a:buFont typeface="Wingdings" panose="05000000000000000000" pitchFamily="2" charset="2"/>
              <a:buNone/>
            </a:pPr>
            <a:endParaRPr lang="en-US" altLang="en-US" sz="2700"/>
          </a:p>
          <a:p>
            <a:pPr algn="ctr" eaLnBrk="1" hangingPunct="1">
              <a:lnSpc>
                <a:spcPct val="115000"/>
              </a:lnSpc>
              <a:spcBef>
                <a:spcPct val="0"/>
              </a:spcBef>
            </a:pPr>
            <a:endParaRPr lang="en-US" altLang="en-US" sz="2100"/>
          </a:p>
          <a:p>
            <a:pPr eaLnBrk="1" hangingPunct="1">
              <a:lnSpc>
                <a:spcPct val="120000"/>
              </a:lnSpc>
              <a:spcBef>
                <a:spcPct val="0"/>
              </a:spcBef>
            </a:pPr>
            <a:endParaRPr lang="en-US" altLang="en-US" sz="2100"/>
          </a:p>
          <a:p>
            <a:pPr lvl="1" eaLnBrk="1" hangingPunct="1">
              <a:lnSpc>
                <a:spcPct val="110000"/>
              </a:lnSpc>
              <a:spcBef>
                <a:spcPct val="0"/>
              </a:spcBef>
            </a:pPr>
            <a:r>
              <a:rPr lang="en-US" altLang="en-US" sz="2700"/>
              <a:t>Note here that Frank records</a:t>
            </a:r>
            <a:r>
              <a:rPr lang="en-US" altLang="en-US" sz="2700" i="1"/>
              <a:t> x</a:t>
            </a:r>
            <a:r>
              <a:rPr lang="en-US" altLang="en-US" sz="2700" baseline="-25000"/>
              <a:t>2</a:t>
            </a:r>
            <a:r>
              <a:rPr lang="en-US" altLang="en-US" sz="2700"/>
              <a:t>– </a:t>
            </a:r>
            <a:r>
              <a:rPr lang="en-US" altLang="en-US" sz="2700" i="1"/>
              <a:t>x</a:t>
            </a:r>
            <a:r>
              <a:rPr lang="en-US" altLang="en-US" sz="2700" baseline="-25000"/>
              <a:t>1</a:t>
            </a:r>
            <a:r>
              <a:rPr lang="en-US" altLang="en-US" sz="2700"/>
              <a:t> = 0 in K with a proper time: </a:t>
            </a:r>
            <a:r>
              <a:rPr lang="en-US" altLang="en-US" sz="2700" i="1"/>
              <a:t>T</a:t>
            </a:r>
            <a:r>
              <a:rPr lang="en-US" altLang="en-US" sz="2700" baseline="-25000"/>
              <a:t>0</a:t>
            </a:r>
            <a:r>
              <a:rPr lang="en-US" altLang="en-US" sz="2700"/>
              <a:t> = </a:t>
            </a:r>
            <a:r>
              <a:rPr lang="en-US" altLang="en-US" sz="2700" i="1"/>
              <a:t>t</a:t>
            </a:r>
            <a:r>
              <a:rPr lang="en-US" altLang="en-US" sz="2700" baseline="-25000"/>
              <a:t>2</a:t>
            </a:r>
            <a:r>
              <a:rPr lang="en-US" altLang="en-US" sz="2700"/>
              <a:t> – </a:t>
            </a:r>
            <a:r>
              <a:rPr lang="en-US" altLang="en-US" sz="2700" i="1"/>
              <a:t>t</a:t>
            </a:r>
            <a:r>
              <a:rPr lang="en-US" altLang="en-US" sz="2700" baseline="-25000"/>
              <a:t>1</a:t>
            </a:r>
            <a:r>
              <a:rPr lang="en-US" altLang="en-US" sz="2700"/>
              <a:t> or</a:t>
            </a:r>
          </a:p>
          <a:p>
            <a:pPr lvl="1" eaLnBrk="1" hangingPunct="1">
              <a:lnSpc>
                <a:spcPct val="110000"/>
              </a:lnSpc>
              <a:spcBef>
                <a:spcPct val="0"/>
              </a:spcBef>
            </a:pPr>
            <a:endParaRPr lang="en-US" altLang="en-US" sz="2700"/>
          </a:p>
          <a:p>
            <a:pPr algn="ctr" eaLnBrk="1" hangingPunct="1">
              <a:lnSpc>
                <a:spcPct val="110000"/>
              </a:lnSpc>
              <a:spcBef>
                <a:spcPct val="0"/>
              </a:spcBef>
              <a:buFont typeface="Wingdings" panose="05000000000000000000" pitchFamily="2" charset="2"/>
              <a:buNone/>
            </a:pPr>
            <a:r>
              <a:rPr lang="en-US" altLang="en-US" sz="2700"/>
              <a:t>                                                       with </a:t>
            </a:r>
            <a:r>
              <a:rPr lang="en-US" altLang="en-US" sz="2700" i="1"/>
              <a:t>T </a:t>
            </a:r>
            <a:r>
              <a:rPr lang="ja-JP" altLang="en-US" sz="2700"/>
              <a:t>’</a:t>
            </a:r>
            <a:r>
              <a:rPr lang="en-US" altLang="ja-JP" sz="2700" baseline="30000"/>
              <a:t> </a:t>
            </a:r>
            <a:r>
              <a:rPr lang="en-US" altLang="ja-JP" sz="2700"/>
              <a:t>= </a:t>
            </a:r>
            <a:r>
              <a:rPr lang="en-US" altLang="ja-JP" sz="2700" i="1"/>
              <a:t>t</a:t>
            </a:r>
            <a:r>
              <a:rPr lang="ja-JP" altLang="en-US" sz="2700"/>
              <a:t>’</a:t>
            </a:r>
            <a:r>
              <a:rPr lang="en-US" altLang="ja-JP" sz="2700" baseline="-25000"/>
              <a:t>2 </a:t>
            </a:r>
            <a:r>
              <a:rPr lang="en-US" altLang="ja-JP" sz="2700"/>
              <a:t>- </a:t>
            </a:r>
            <a:r>
              <a:rPr lang="en-US" altLang="ja-JP" sz="2700" i="1"/>
              <a:t>t</a:t>
            </a:r>
            <a:r>
              <a:rPr lang="ja-JP" altLang="en-US" sz="2700"/>
              <a:t>’</a:t>
            </a:r>
            <a:r>
              <a:rPr lang="en-US" altLang="ja-JP" sz="2700" baseline="-25000"/>
              <a:t>1</a:t>
            </a:r>
            <a:r>
              <a:rPr lang="en-US" altLang="ja-JP" sz="2700"/>
              <a:t> </a:t>
            </a:r>
            <a:endParaRPr lang="en-US" altLang="en-US" sz="2700"/>
          </a:p>
        </p:txBody>
      </p:sp>
      <p:pic>
        <p:nvPicPr>
          <p:cNvPr id="84996" name="Picture 10">
            <a:extLst>
              <a:ext uri="{FF2B5EF4-FFF2-40B4-BE49-F238E27FC236}">
                <a16:creationId xmlns:a16="http://schemas.microsoft.com/office/drawing/2014/main" id="{FE822122-DDF8-460C-A8AD-B92C078F648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2787650"/>
            <a:ext cx="42195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11">
            <a:extLst>
              <a:ext uri="{FF2B5EF4-FFF2-40B4-BE49-F238E27FC236}">
                <a16:creationId xmlns:a16="http://schemas.microsoft.com/office/drawing/2014/main" id="{7123B902-6713-44E9-9431-534733A22BF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084763"/>
            <a:ext cx="29622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34A45B4F-FFC2-46A0-80DD-0B6F08830EEE}"/>
              </a:ext>
            </a:extLst>
          </p:cNvPr>
          <p:cNvSpPr>
            <a:spLocks noGrp="1" noChangeArrowheads="1"/>
          </p:cNvSpPr>
          <p:nvPr>
            <p:ph type="body" idx="1"/>
          </p:nvPr>
        </p:nvSpPr>
        <p:spPr>
          <a:xfrm>
            <a:off x="457200" y="1295400"/>
            <a:ext cx="8229600" cy="5257800"/>
          </a:xfrm>
        </p:spPr>
        <p:txBody>
          <a:bodyPr/>
          <a:lstStyle/>
          <a:p>
            <a:pPr marL="571500" indent="-571500" eaLnBrk="1" hangingPunct="1">
              <a:buFont typeface="Wingdings" panose="05000000000000000000" pitchFamily="2" charset="2"/>
              <a:buNone/>
            </a:pPr>
            <a:r>
              <a:rPr lang="en-US" altLang="en-US" sz="2800">
                <a:cs typeface="Arial" panose="020B0604020202020204" pitchFamily="34" charset="0"/>
              </a:rPr>
              <a:t>1) </a:t>
            </a:r>
            <a:r>
              <a:rPr lang="en-US" altLang="en-US" sz="2800" i="1"/>
              <a:t>T</a:t>
            </a:r>
            <a:r>
              <a:rPr lang="en-US" altLang="en-US" sz="2800" i="1" baseline="30000"/>
              <a:t> </a:t>
            </a:r>
            <a:r>
              <a:rPr lang="ja-JP" altLang="en-US" sz="2800"/>
              <a:t>’</a:t>
            </a:r>
            <a:r>
              <a:rPr lang="en-US" altLang="ja-JP" sz="2800"/>
              <a:t> &gt; </a:t>
            </a:r>
            <a:r>
              <a:rPr lang="en-US" altLang="ja-JP" sz="2800" i="1"/>
              <a:t>T</a:t>
            </a:r>
            <a:r>
              <a:rPr lang="en-US" altLang="ja-JP" sz="2800" baseline="-25000"/>
              <a:t>0  </a:t>
            </a:r>
            <a:r>
              <a:rPr lang="en-US" altLang="ja-JP" sz="2800"/>
              <a:t>or the time measured between two events in moving system </a:t>
            </a:r>
            <a:r>
              <a:rPr lang="en-US" altLang="ja-JP" sz="2800" i="1"/>
              <a:t>K’</a:t>
            </a:r>
            <a:r>
              <a:rPr lang="en-US" altLang="ja-JP" sz="2800"/>
              <a:t> is greater than the time between the same events in the system K, where they are at rest</a:t>
            </a:r>
            <a:r>
              <a:rPr lang="en-US" altLang="ja-JP" sz="2800" i="1"/>
              <a:t>: </a:t>
            </a:r>
            <a:r>
              <a:rPr lang="en-US" altLang="ja-JP" sz="2800" b="1" i="1">
                <a:solidFill>
                  <a:srgbClr val="000000"/>
                </a:solidFill>
              </a:rPr>
              <a:t>time dilation.</a:t>
            </a:r>
          </a:p>
          <a:p>
            <a:pPr marL="571500" indent="-571500" eaLnBrk="1" hangingPunct="1">
              <a:buFont typeface="Wingdings" panose="05000000000000000000" pitchFamily="2" charset="2"/>
              <a:buNone/>
            </a:pPr>
            <a:r>
              <a:rPr lang="en-US" altLang="en-US" sz="2800">
                <a:solidFill>
                  <a:srgbClr val="000000"/>
                </a:solidFill>
              </a:rPr>
              <a:t>2) </a:t>
            </a:r>
            <a:r>
              <a:rPr lang="en-US" altLang="en-US" sz="2800"/>
              <a:t>The events do not occur at the same space and time coordinates in the two systems</a:t>
            </a:r>
          </a:p>
          <a:p>
            <a:pPr marL="571500" indent="-571500" eaLnBrk="1" hangingPunct="1">
              <a:buFont typeface="Wingdings" panose="05000000000000000000" pitchFamily="2" charset="2"/>
              <a:buNone/>
            </a:pPr>
            <a:r>
              <a:rPr lang="en-US" altLang="en-US" sz="2800"/>
              <a:t>3) System K requires 1 clock and K</a:t>
            </a:r>
            <a:r>
              <a:rPr lang="ja-JP" altLang="en-US" sz="2800"/>
              <a:t>’</a:t>
            </a:r>
            <a:r>
              <a:rPr lang="en-US" altLang="ja-JP" sz="2800" baseline="30000"/>
              <a:t> </a:t>
            </a:r>
            <a:r>
              <a:rPr lang="en-US" altLang="ja-JP" sz="2800"/>
              <a:t>requires 2 clocks.</a:t>
            </a:r>
            <a:endParaRPr lang="en-US" altLang="en-US" sz="2800"/>
          </a:p>
        </p:txBody>
      </p:sp>
      <p:sp>
        <p:nvSpPr>
          <p:cNvPr id="86019" name="Rectangle 9">
            <a:extLst>
              <a:ext uri="{FF2B5EF4-FFF2-40B4-BE49-F238E27FC236}">
                <a16:creationId xmlns:a16="http://schemas.microsoft.com/office/drawing/2014/main" id="{F1CE1070-3015-482A-BD1A-B5D9FD2BF3AF}"/>
              </a:ext>
            </a:extLst>
          </p:cNvPr>
          <p:cNvSpPr>
            <a:spLocks noGrp="1" noChangeArrowheads="1"/>
          </p:cNvSpPr>
          <p:nvPr>
            <p:ph type="title"/>
          </p:nvPr>
        </p:nvSpPr>
        <p:spPr/>
        <p:txBody>
          <a:bodyPr/>
          <a:lstStyle/>
          <a:p>
            <a:pPr algn="ctr" eaLnBrk="1" hangingPunct="1"/>
            <a:r>
              <a:rPr lang="en-US" altLang="en-US" sz="3400"/>
              <a:t>Time Dilation:</a:t>
            </a:r>
            <a:br>
              <a:rPr lang="en-US" altLang="en-US" sz="3400"/>
            </a:br>
            <a:r>
              <a:rPr lang="en-US" altLang="en-US" sz="3400">
                <a:solidFill>
                  <a:srgbClr val="FF0000"/>
                </a:solidFill>
              </a:rPr>
              <a:t>Moving Clocks Run Slow</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48A8471-BA66-4167-9F9E-FB618CD14509}"/>
              </a:ext>
            </a:extLst>
          </p:cNvPr>
          <p:cNvSpPr>
            <a:spLocks noGrp="1" noChangeArrowheads="1"/>
          </p:cNvSpPr>
          <p:nvPr>
            <p:ph type="title"/>
          </p:nvPr>
        </p:nvSpPr>
        <p:spPr>
          <a:xfrm>
            <a:off x="457200" y="277813"/>
            <a:ext cx="8226425" cy="609600"/>
          </a:xfrm>
        </p:spPr>
        <p:txBody>
          <a:bodyPr/>
          <a:lstStyle/>
          <a:p>
            <a:pPr algn="ctr" eaLnBrk="1" hangingPunct="1"/>
            <a:r>
              <a:rPr lang="en-US" altLang="en-US" sz="3400"/>
              <a:t>Length Contraction</a:t>
            </a:r>
          </a:p>
        </p:txBody>
      </p:sp>
      <p:sp>
        <p:nvSpPr>
          <p:cNvPr id="87043" name="Rectangle 3">
            <a:extLst>
              <a:ext uri="{FF2B5EF4-FFF2-40B4-BE49-F238E27FC236}">
                <a16:creationId xmlns:a16="http://schemas.microsoft.com/office/drawing/2014/main" id="{F6854437-D811-448A-897D-AB7D519934B7}"/>
              </a:ext>
            </a:extLst>
          </p:cNvPr>
          <p:cNvSpPr>
            <a:spLocks noGrp="1" noChangeArrowheads="1"/>
          </p:cNvSpPr>
          <p:nvPr>
            <p:ph type="body" idx="1"/>
          </p:nvPr>
        </p:nvSpPr>
        <p:spPr>
          <a:xfrm>
            <a:off x="455613" y="1219200"/>
            <a:ext cx="8226425" cy="5105400"/>
          </a:xfrm>
        </p:spPr>
        <p:txBody>
          <a:bodyPr/>
          <a:lstStyle/>
          <a:p>
            <a:pPr algn="ctr" eaLnBrk="1" hangingPunct="1">
              <a:buFont typeface="Wingdings" panose="05000000000000000000" pitchFamily="2" charset="2"/>
              <a:buNone/>
            </a:pPr>
            <a:r>
              <a:rPr lang="en-US" altLang="en-US"/>
              <a:t>	To understand </a:t>
            </a:r>
            <a:r>
              <a:rPr lang="en-US" altLang="en-US" i="1"/>
              <a:t>length contraction </a:t>
            </a:r>
            <a:r>
              <a:rPr lang="en-US" altLang="en-US"/>
              <a:t>the idea of </a:t>
            </a:r>
            <a:r>
              <a:rPr lang="en-US" altLang="en-US" b="1">
                <a:solidFill>
                  <a:srgbClr val="000000"/>
                </a:solidFill>
              </a:rPr>
              <a:t>proper length</a:t>
            </a:r>
            <a:r>
              <a:rPr lang="en-US" altLang="en-US"/>
              <a:t> must be understood:</a:t>
            </a:r>
          </a:p>
          <a:p>
            <a:pPr eaLnBrk="1" hangingPunct="1">
              <a:buFont typeface="Wingdings" panose="05000000000000000000" pitchFamily="2" charset="2"/>
              <a:buNone/>
            </a:pPr>
            <a:endParaRPr lang="en-US" altLang="en-US"/>
          </a:p>
          <a:p>
            <a:pPr eaLnBrk="1" hangingPunct="1"/>
            <a:r>
              <a:rPr lang="en-US" altLang="en-US"/>
              <a:t>Let an observer in each system K and K</a:t>
            </a:r>
            <a:r>
              <a:rPr lang="ja-JP" altLang="en-US"/>
              <a:t>’</a:t>
            </a:r>
            <a:r>
              <a:rPr lang="en-US" altLang="ja-JP" baseline="30000"/>
              <a:t> </a:t>
            </a:r>
            <a:r>
              <a:rPr lang="en-US" altLang="ja-JP"/>
              <a:t>have a meter stick at rest in </a:t>
            </a:r>
            <a:r>
              <a:rPr lang="en-US" altLang="ja-JP" b="1" i="1"/>
              <a:t>their own system </a:t>
            </a:r>
            <a:r>
              <a:rPr lang="en-US" altLang="ja-JP"/>
              <a:t>such that each measure</a:t>
            </a:r>
            <a:r>
              <a:rPr lang="en-US" altLang="ja-JP" b="1"/>
              <a:t>s</a:t>
            </a:r>
            <a:r>
              <a:rPr lang="en-US" altLang="ja-JP"/>
              <a:t> the same length at rest. </a:t>
            </a:r>
          </a:p>
          <a:p>
            <a:pPr eaLnBrk="1" hangingPunct="1"/>
            <a:r>
              <a:rPr lang="en-US" altLang="en-US"/>
              <a:t>The length as measured at rest is called the </a:t>
            </a:r>
            <a:r>
              <a:rPr lang="en-US" altLang="en-US" b="1">
                <a:solidFill>
                  <a:srgbClr val="000000"/>
                </a:solidFill>
              </a:rPr>
              <a:t>proper length</a:t>
            </a:r>
            <a:r>
              <a:rPr lang="en-US" altLang="en-US"/>
              <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C8F7FEC-8D2B-422C-B951-7819014C73B6}"/>
              </a:ext>
            </a:extLst>
          </p:cNvPr>
          <p:cNvSpPr>
            <a:spLocks noGrp="1" noChangeArrowheads="1"/>
          </p:cNvSpPr>
          <p:nvPr>
            <p:ph type="title"/>
          </p:nvPr>
        </p:nvSpPr>
        <p:spPr>
          <a:xfrm>
            <a:off x="457200" y="277813"/>
            <a:ext cx="8226425" cy="457200"/>
          </a:xfrm>
        </p:spPr>
        <p:txBody>
          <a:bodyPr/>
          <a:lstStyle/>
          <a:p>
            <a:pPr algn="ctr" eaLnBrk="1" hangingPunct="1"/>
            <a:r>
              <a:rPr lang="en-US" altLang="en-US" sz="3400"/>
              <a:t>What Frank</a:t>
            </a:r>
            <a:r>
              <a:rPr lang="en-US" altLang="en-US" sz="3400" baseline="-25000"/>
              <a:t> </a:t>
            </a:r>
            <a:r>
              <a:rPr lang="en-US" altLang="en-US" sz="3400"/>
              <a:t>and Mary measure in their own reference frames</a:t>
            </a:r>
          </a:p>
        </p:txBody>
      </p:sp>
      <p:sp>
        <p:nvSpPr>
          <p:cNvPr id="89091" name="Rectangle 3">
            <a:extLst>
              <a:ext uri="{FF2B5EF4-FFF2-40B4-BE49-F238E27FC236}">
                <a16:creationId xmlns:a16="http://schemas.microsoft.com/office/drawing/2014/main" id="{D209EED7-5B6E-4AEF-AF0D-DFC45BA01D8E}"/>
              </a:ext>
            </a:extLst>
          </p:cNvPr>
          <p:cNvSpPr>
            <a:spLocks noGrp="1" noChangeArrowheads="1"/>
          </p:cNvSpPr>
          <p:nvPr>
            <p:ph type="body" idx="1"/>
          </p:nvPr>
        </p:nvSpPr>
        <p:spPr>
          <a:xfrm>
            <a:off x="165100" y="1600200"/>
            <a:ext cx="8810625" cy="4800600"/>
          </a:xfrm>
        </p:spPr>
        <p:txBody>
          <a:bodyPr/>
          <a:lstStyle/>
          <a:p>
            <a:pPr eaLnBrk="1" hangingPunct="1">
              <a:lnSpc>
                <a:spcPct val="80000"/>
              </a:lnSpc>
              <a:buFont typeface="Wingdings" panose="05000000000000000000" pitchFamily="2" charset="2"/>
              <a:buNone/>
            </a:pPr>
            <a:r>
              <a:rPr lang="en-US" altLang="en-US" sz="2500"/>
              <a:t>	</a:t>
            </a:r>
            <a:r>
              <a:rPr lang="en-US" altLang="en-US" sz="2800"/>
              <a:t>Each observer lays the stick down along his or her respective </a:t>
            </a:r>
            <a:r>
              <a:rPr lang="en-US" altLang="en-US" sz="2800" i="1"/>
              <a:t>x </a:t>
            </a:r>
            <a:r>
              <a:rPr lang="en-US" altLang="en-US" sz="2800"/>
              <a:t>axis, putting the left end at x</a:t>
            </a:r>
            <a:r>
              <a:rPr lang="en-US" altLang="en-US" sz="2800" baseline="-25000">
                <a:ea typeface="ヒラギノ角ゴ Pro W3" pitchFamily="-84" charset="-128"/>
              </a:rPr>
              <a:t>ℓ</a:t>
            </a:r>
            <a:r>
              <a:rPr lang="en-US" altLang="en-US" sz="2800"/>
              <a:t> (or x</a:t>
            </a:r>
            <a:r>
              <a:rPr lang="ja-JP" altLang="en-US" sz="2800"/>
              <a:t>’</a:t>
            </a:r>
            <a:r>
              <a:rPr lang="en-US" altLang="ja-JP" sz="2800" baseline="-25000">
                <a:ea typeface="ヒラギノ角ゴ Pro W3" pitchFamily="-84" charset="-128"/>
              </a:rPr>
              <a:t>ℓ</a:t>
            </a:r>
            <a:r>
              <a:rPr lang="en-US" altLang="ja-JP" sz="2800"/>
              <a:t>) and the right end at </a:t>
            </a:r>
            <a:r>
              <a:rPr lang="en-US" altLang="ja-JP" sz="2800" i="1"/>
              <a:t>x</a:t>
            </a:r>
            <a:r>
              <a:rPr lang="en-US" altLang="ja-JP" sz="2800" i="1" baseline="-25000"/>
              <a:t>r</a:t>
            </a:r>
            <a:r>
              <a:rPr lang="en-US" altLang="ja-JP" sz="2800" i="1"/>
              <a:t> </a:t>
            </a:r>
            <a:r>
              <a:rPr lang="en-US" altLang="ja-JP" sz="2800"/>
              <a:t>(or x</a:t>
            </a:r>
            <a:r>
              <a:rPr lang="ja-JP" altLang="en-US" sz="2800"/>
              <a:t>’</a:t>
            </a:r>
            <a:r>
              <a:rPr lang="en-US" altLang="ja-JP" sz="2800" i="1" baseline="-25000"/>
              <a:t>r</a:t>
            </a:r>
            <a:r>
              <a:rPr lang="en-US" altLang="ja-JP" sz="2800"/>
              <a:t>).</a:t>
            </a:r>
          </a:p>
          <a:p>
            <a:pPr eaLnBrk="1" hangingPunct="1">
              <a:lnSpc>
                <a:spcPct val="80000"/>
              </a:lnSpc>
            </a:pPr>
            <a:endParaRPr lang="en-US" altLang="en-US" sz="2800"/>
          </a:p>
          <a:p>
            <a:pPr lvl="1" eaLnBrk="1" hangingPunct="1">
              <a:lnSpc>
                <a:spcPct val="80000"/>
              </a:lnSpc>
              <a:buSzPct val="65000"/>
              <a:buFont typeface="Wingdings" panose="05000000000000000000" pitchFamily="2" charset="2"/>
              <a:buChar char="n"/>
            </a:pPr>
            <a:r>
              <a:rPr lang="en-US" altLang="en-US" sz="2800"/>
              <a:t>Thus, in system K, Frank measures his stick to be:</a:t>
            </a:r>
          </a:p>
          <a:p>
            <a:pPr algn="ctr" eaLnBrk="1" hangingPunct="1">
              <a:lnSpc>
                <a:spcPct val="115000"/>
              </a:lnSpc>
              <a:spcBef>
                <a:spcPct val="0"/>
              </a:spcBef>
              <a:buFont typeface="Wingdings" panose="05000000000000000000" pitchFamily="2" charset="2"/>
              <a:buNone/>
            </a:pPr>
            <a:r>
              <a:rPr lang="en-US" altLang="en-US" sz="2800"/>
              <a:t>L</a:t>
            </a:r>
            <a:r>
              <a:rPr lang="en-US" altLang="en-US" sz="2800" baseline="-25000"/>
              <a:t>0</a:t>
            </a:r>
            <a:r>
              <a:rPr lang="en-US" altLang="en-US" sz="2800"/>
              <a:t> = </a:t>
            </a:r>
            <a:r>
              <a:rPr lang="en-US" altLang="en-US" sz="2800" i="1"/>
              <a:t>x</a:t>
            </a:r>
            <a:r>
              <a:rPr lang="en-US" altLang="en-US" sz="2800" i="1" baseline="-25000"/>
              <a:t>r   </a:t>
            </a:r>
            <a:r>
              <a:rPr lang="en-US" altLang="en-US" sz="2800" i="1"/>
              <a:t>-</a:t>
            </a:r>
            <a:r>
              <a:rPr lang="en-US" altLang="en-US" sz="2800"/>
              <a:t> x</a:t>
            </a:r>
            <a:r>
              <a:rPr lang="en-US" altLang="en-US" sz="2800" baseline="-25000">
                <a:ea typeface="ヒラギノ角ゴ Pro W3" pitchFamily="-84" charset="-128"/>
              </a:rPr>
              <a:t>ℓ</a:t>
            </a:r>
            <a:r>
              <a:rPr lang="en-US" altLang="en-US" sz="2800"/>
              <a:t>  </a:t>
            </a:r>
          </a:p>
          <a:p>
            <a:pPr algn="ctr" eaLnBrk="1" hangingPunct="1">
              <a:lnSpc>
                <a:spcPct val="115000"/>
              </a:lnSpc>
              <a:spcBef>
                <a:spcPct val="0"/>
              </a:spcBef>
            </a:pPr>
            <a:endParaRPr lang="en-US" altLang="en-US" sz="2800"/>
          </a:p>
          <a:p>
            <a:pPr lvl="1" eaLnBrk="1" hangingPunct="1">
              <a:lnSpc>
                <a:spcPct val="80000"/>
              </a:lnSpc>
              <a:spcBef>
                <a:spcPct val="0"/>
              </a:spcBef>
              <a:buSzPct val="65000"/>
              <a:buFont typeface="Wingdings" panose="05000000000000000000" pitchFamily="2" charset="2"/>
              <a:buChar char="n"/>
            </a:pPr>
            <a:r>
              <a:rPr lang="en-US" altLang="en-US" sz="2800"/>
              <a:t>Similarly, in system K</a:t>
            </a:r>
            <a:r>
              <a:rPr lang="ja-JP" altLang="en-US" sz="2800"/>
              <a:t>’</a:t>
            </a:r>
            <a:r>
              <a:rPr lang="en-US" altLang="ja-JP" sz="2800"/>
              <a:t>, Mary measures her stick at rest to be: </a:t>
            </a:r>
          </a:p>
          <a:p>
            <a:pPr algn="ctr" eaLnBrk="1" hangingPunct="1">
              <a:lnSpc>
                <a:spcPct val="115000"/>
              </a:lnSpc>
              <a:buFont typeface="Wingdings" panose="05000000000000000000" pitchFamily="2" charset="2"/>
              <a:buNone/>
            </a:pPr>
            <a:r>
              <a:rPr lang="en-US" altLang="en-US" sz="2800"/>
              <a:t>L</a:t>
            </a:r>
            <a:r>
              <a:rPr lang="ja-JP" altLang="en-US" sz="2800"/>
              <a:t>’</a:t>
            </a:r>
            <a:r>
              <a:rPr lang="en-US" altLang="ja-JP" sz="2800" baseline="-25000"/>
              <a:t>0</a:t>
            </a:r>
            <a:r>
              <a:rPr lang="en-US" altLang="ja-JP" sz="2800"/>
              <a:t> = </a:t>
            </a:r>
            <a:r>
              <a:rPr lang="en-US" altLang="ja-JP" sz="2800" i="1"/>
              <a:t>x</a:t>
            </a:r>
            <a:r>
              <a:rPr lang="ja-JP" altLang="en-US" sz="2800" i="1"/>
              <a:t>’</a:t>
            </a:r>
            <a:r>
              <a:rPr lang="en-US" altLang="ja-JP" sz="2800" i="1" baseline="-25000"/>
              <a:t>r  </a:t>
            </a:r>
            <a:r>
              <a:rPr lang="en-US" altLang="ja-JP" sz="2800" i="1"/>
              <a:t>–</a:t>
            </a:r>
            <a:r>
              <a:rPr lang="en-US" altLang="ja-JP" sz="2800"/>
              <a:t> x</a:t>
            </a:r>
            <a:r>
              <a:rPr lang="ja-JP" altLang="en-US" sz="2800"/>
              <a:t>’</a:t>
            </a:r>
            <a:r>
              <a:rPr lang="en-US" altLang="ja-JP" sz="2800" baseline="-25000">
                <a:ea typeface="ヒラギノ角ゴ Pro W3" pitchFamily="-84" charset="-128"/>
              </a:rPr>
              <a:t>ℓ</a:t>
            </a:r>
            <a:r>
              <a:rPr lang="en-US" altLang="ja-JP" sz="2800"/>
              <a:t> =</a:t>
            </a:r>
            <a:r>
              <a:rPr lang="en-US" altLang="en-US" sz="2800"/>
              <a:t>L</a:t>
            </a:r>
            <a:r>
              <a:rPr lang="en-US" altLang="en-US" sz="2800" baseline="-25000"/>
              <a:t>0</a:t>
            </a:r>
            <a:r>
              <a:rPr lang="en-US" altLang="en-US" sz="2800"/>
              <a:t> </a:t>
            </a:r>
            <a:endParaRPr lang="en-US" altLang="ja-JP" sz="2800"/>
          </a:p>
          <a:p>
            <a:pPr eaLnBrk="1" hangingPunct="1">
              <a:lnSpc>
                <a:spcPct val="80000"/>
              </a:lnSpc>
            </a:pPr>
            <a:endParaRPr lang="en-US" altLang="en-US" sz="2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49BBD5E-364F-4D03-A4E7-5BF510C725D2}"/>
              </a:ext>
            </a:extLst>
          </p:cNvPr>
          <p:cNvSpPr>
            <a:spLocks noGrp="1" noChangeArrowheads="1"/>
          </p:cNvSpPr>
          <p:nvPr>
            <p:ph type="title"/>
          </p:nvPr>
        </p:nvSpPr>
        <p:spPr>
          <a:xfrm>
            <a:off x="454025" y="180975"/>
            <a:ext cx="8229600" cy="636588"/>
          </a:xfrm>
        </p:spPr>
        <p:txBody>
          <a:bodyPr/>
          <a:lstStyle/>
          <a:p>
            <a:pPr eaLnBrk="1" hangingPunct="1"/>
            <a:r>
              <a:rPr lang="en-US" altLang="en-US" sz="3400"/>
              <a:t>What Frank and Mary measure for a moving stick</a:t>
            </a:r>
          </a:p>
        </p:txBody>
      </p:sp>
      <p:sp>
        <p:nvSpPr>
          <p:cNvPr id="90115" name="Rectangle 3">
            <a:extLst>
              <a:ext uri="{FF2B5EF4-FFF2-40B4-BE49-F238E27FC236}">
                <a16:creationId xmlns:a16="http://schemas.microsoft.com/office/drawing/2014/main" id="{4DA5734D-1090-4B93-8409-11B497D18049}"/>
              </a:ext>
            </a:extLst>
          </p:cNvPr>
          <p:cNvSpPr>
            <a:spLocks noGrp="1" noChangeArrowheads="1"/>
          </p:cNvSpPr>
          <p:nvPr>
            <p:ph type="body" idx="4294967295"/>
          </p:nvPr>
        </p:nvSpPr>
        <p:spPr>
          <a:xfrm>
            <a:off x="457200" y="1295400"/>
            <a:ext cx="8226425" cy="4800600"/>
          </a:xfrm>
        </p:spPr>
        <p:txBody>
          <a:bodyPr/>
          <a:lstStyle/>
          <a:p>
            <a:pPr eaLnBrk="1" hangingPunct="1">
              <a:lnSpc>
                <a:spcPct val="90000"/>
              </a:lnSpc>
            </a:pPr>
            <a:r>
              <a:rPr lang="en-US" altLang="en-US" sz="2400"/>
              <a:t>Frank in his rest frame measures the length of the stick for Mary</a:t>
            </a:r>
            <a:r>
              <a:rPr lang="ja-JP" altLang="en-US" sz="2400"/>
              <a:t>’</a:t>
            </a:r>
            <a:r>
              <a:rPr lang="en-US" altLang="ja-JP" sz="2400"/>
              <a:t>s frame moving with relative velocity.</a:t>
            </a:r>
          </a:p>
          <a:p>
            <a:pPr eaLnBrk="1" hangingPunct="1">
              <a:lnSpc>
                <a:spcPct val="90000"/>
              </a:lnSpc>
            </a:pPr>
            <a:endParaRPr lang="en-US" altLang="en-US" sz="2400"/>
          </a:p>
          <a:p>
            <a:pPr eaLnBrk="1" hangingPunct="1">
              <a:lnSpc>
                <a:spcPct val="90000"/>
              </a:lnSpc>
            </a:pPr>
            <a:r>
              <a:rPr lang="en-US" altLang="en-US" sz="2400"/>
              <a:t>Thus, according to the Lorentz transformations </a:t>
            </a:r>
            <a:r>
              <a:rPr lang="en-US" altLang="ja-JP" sz="2400"/>
              <a:t>:</a:t>
            </a:r>
          </a:p>
          <a:p>
            <a:pPr algn="ctr" eaLnBrk="1" hangingPunct="1">
              <a:lnSpc>
                <a:spcPct val="90000"/>
              </a:lnSpc>
            </a:pPr>
            <a:endParaRPr lang="en-US" altLang="en-US" sz="2400"/>
          </a:p>
          <a:p>
            <a:pPr algn="ctr" eaLnBrk="1" hangingPunct="1">
              <a:lnSpc>
                <a:spcPct val="90000"/>
              </a:lnSpc>
            </a:pPr>
            <a:endParaRPr lang="en-US" altLang="en-US" sz="2400"/>
          </a:p>
          <a:p>
            <a:pPr algn="ctr" eaLnBrk="1" hangingPunct="1">
              <a:lnSpc>
                <a:spcPct val="90000"/>
              </a:lnSpc>
            </a:pPr>
            <a:endParaRPr lang="en-US" altLang="en-US" sz="2400"/>
          </a:p>
          <a:p>
            <a:pPr algn="ctr" eaLnBrk="1" hangingPunct="1">
              <a:lnSpc>
                <a:spcPct val="90000"/>
              </a:lnSpc>
              <a:buFont typeface="Wingdings" panose="05000000000000000000" pitchFamily="2" charset="2"/>
              <a:buNone/>
            </a:pPr>
            <a:r>
              <a:rPr lang="en-US" altLang="en-US" sz="2400"/>
              <a:t>	It is assumed that both ends of the stick are measured simultaneously, i.e, </a:t>
            </a:r>
            <a:r>
              <a:rPr lang="en-US" altLang="en-US" sz="2400" i="1"/>
              <a:t>t</a:t>
            </a:r>
            <a:r>
              <a:rPr lang="en-US" altLang="en-US" sz="2400" i="1" baseline="-25000"/>
              <a:t>r</a:t>
            </a:r>
            <a:r>
              <a:rPr lang="en-US" altLang="en-US" sz="2400"/>
              <a:t> = </a:t>
            </a:r>
            <a:r>
              <a:rPr lang="en-US" altLang="en-US" sz="2400" i="1"/>
              <a:t>t</a:t>
            </a:r>
            <a:r>
              <a:rPr lang="en-US" altLang="en-US" sz="2400" baseline="-25000">
                <a:ea typeface="ヒラギノ角ゴ Pro W3" pitchFamily="-84" charset="-128"/>
              </a:rPr>
              <a:t>ℓ </a:t>
            </a:r>
            <a:r>
              <a:rPr lang="en-US" altLang="en-US" sz="2400"/>
              <a:t> and =&gt;</a:t>
            </a:r>
            <a:r>
              <a:rPr lang="en-US" altLang="en-US" sz="2400" i="1"/>
              <a:t>t</a:t>
            </a:r>
            <a:r>
              <a:rPr lang="en-US" altLang="en-US" sz="2400" i="1" baseline="-25000"/>
              <a:t>r</a:t>
            </a:r>
            <a:r>
              <a:rPr lang="en-US" altLang="en-US" sz="2400"/>
              <a:t> - </a:t>
            </a:r>
            <a:r>
              <a:rPr lang="en-US" altLang="en-US" sz="2400" i="1"/>
              <a:t>t</a:t>
            </a:r>
            <a:r>
              <a:rPr lang="en-US" altLang="en-US" sz="2400" baseline="-25000">
                <a:ea typeface="ヒラギノ角ゴ Pro W3" pitchFamily="-84" charset="-128"/>
              </a:rPr>
              <a:t>ℓ </a:t>
            </a:r>
            <a:r>
              <a:rPr lang="en-US" altLang="en-US" sz="2400"/>
              <a:t>=0</a:t>
            </a:r>
            <a:endParaRPr lang="en-US" altLang="en-US" sz="2400" baseline="-25000"/>
          </a:p>
          <a:p>
            <a:pPr algn="ctr" eaLnBrk="1" hangingPunct="1">
              <a:lnSpc>
                <a:spcPct val="115000"/>
              </a:lnSpc>
              <a:buFont typeface="Wingdings" panose="05000000000000000000" pitchFamily="2" charset="2"/>
              <a:buNone/>
            </a:pPr>
            <a:r>
              <a:rPr lang="en-US" altLang="en-US" sz="2400"/>
              <a:t>Here Mary</a:t>
            </a:r>
            <a:r>
              <a:rPr lang="ja-JP" altLang="en-US" sz="2400"/>
              <a:t>’</a:t>
            </a:r>
            <a:r>
              <a:rPr lang="en-US" altLang="ja-JP" sz="2400"/>
              <a:t>s proper length is </a:t>
            </a:r>
            <a:r>
              <a:rPr lang="en-US" altLang="ja-JP" sz="2400" i="1"/>
              <a:t>L</a:t>
            </a:r>
            <a:r>
              <a:rPr lang="ja-JP" altLang="en-US" sz="2400"/>
              <a:t>’</a:t>
            </a:r>
            <a:r>
              <a:rPr lang="en-US" altLang="ja-JP" sz="2400" baseline="-25000"/>
              <a:t>0</a:t>
            </a:r>
            <a:r>
              <a:rPr lang="en-US" altLang="ja-JP" sz="2400"/>
              <a:t> = </a:t>
            </a:r>
            <a:r>
              <a:rPr lang="en-US" altLang="ja-JP" sz="2400" i="1"/>
              <a:t>x</a:t>
            </a:r>
            <a:r>
              <a:rPr lang="ja-JP" altLang="en-US" sz="2400"/>
              <a:t>’</a:t>
            </a:r>
            <a:r>
              <a:rPr lang="en-US" altLang="ja-JP" sz="2400" i="1" baseline="-25000"/>
              <a:t>r</a:t>
            </a:r>
            <a:r>
              <a:rPr lang="en-US" altLang="ja-JP" sz="2400"/>
              <a:t> – </a:t>
            </a:r>
            <a:r>
              <a:rPr lang="en-US" altLang="ja-JP" sz="2400" i="1"/>
              <a:t>x</a:t>
            </a:r>
            <a:r>
              <a:rPr lang="ja-JP" altLang="en-US" sz="2400"/>
              <a:t>’</a:t>
            </a:r>
            <a:r>
              <a:rPr lang="en-US" altLang="ja-JP" sz="2400" baseline="-25000">
                <a:ea typeface="ヒラギノ角ゴ Pro W3" pitchFamily="-84" charset="-128"/>
              </a:rPr>
              <a:t>ℓ</a:t>
            </a:r>
            <a:endParaRPr lang="en-US" altLang="ja-JP" sz="2400" baseline="-25000"/>
          </a:p>
          <a:p>
            <a:pPr algn="ctr" eaLnBrk="1" hangingPunct="1">
              <a:lnSpc>
                <a:spcPct val="115000"/>
              </a:lnSpc>
              <a:buFont typeface="Wingdings" panose="05000000000000000000" pitchFamily="2" charset="2"/>
              <a:buNone/>
            </a:pPr>
            <a:r>
              <a:rPr lang="en-US" altLang="en-US" sz="2400"/>
              <a:t>and Frank</a:t>
            </a:r>
            <a:r>
              <a:rPr lang="ja-JP" altLang="en-US" sz="2400"/>
              <a:t>’</a:t>
            </a:r>
            <a:r>
              <a:rPr lang="en-US" altLang="ja-JP" sz="2400"/>
              <a:t>s measured length is </a:t>
            </a:r>
            <a:r>
              <a:rPr lang="en-US" altLang="ja-JP" sz="2400" i="1"/>
              <a:t>L</a:t>
            </a:r>
            <a:r>
              <a:rPr lang="en-US" altLang="ja-JP" sz="2400"/>
              <a:t> = </a:t>
            </a:r>
            <a:r>
              <a:rPr lang="en-US" altLang="ja-JP" sz="2400" i="1"/>
              <a:t>x</a:t>
            </a:r>
            <a:r>
              <a:rPr lang="en-US" altLang="ja-JP" sz="2400" i="1" baseline="-25000"/>
              <a:t>r</a:t>
            </a:r>
            <a:r>
              <a:rPr lang="en-US" altLang="ja-JP" sz="2400"/>
              <a:t> – </a:t>
            </a:r>
            <a:r>
              <a:rPr lang="en-US" altLang="ja-JP" sz="2400" i="1"/>
              <a:t>x</a:t>
            </a:r>
            <a:r>
              <a:rPr lang="en-US" altLang="ja-JP" sz="2400" baseline="-25000">
                <a:ea typeface="ヒラギノ角ゴ Pro W3" pitchFamily="-84" charset="-128"/>
              </a:rPr>
              <a:t>ℓ</a:t>
            </a:r>
            <a:endParaRPr lang="en-US" altLang="en-US" sz="2400" baseline="-25000"/>
          </a:p>
        </p:txBody>
      </p:sp>
      <p:pic>
        <p:nvPicPr>
          <p:cNvPr id="90116" name="Picture 7">
            <a:extLst>
              <a:ext uri="{FF2B5EF4-FFF2-40B4-BE49-F238E27FC236}">
                <a16:creationId xmlns:a16="http://schemas.microsoft.com/office/drawing/2014/main" id="{D4F4FDDA-BBB2-48AE-9E63-9A54AE04E4E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41338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E815A0A-D061-474A-8DDC-45AA7E9B484E}"/>
              </a:ext>
            </a:extLst>
          </p:cNvPr>
          <p:cNvSpPr>
            <a:spLocks noGrp="1" noChangeArrowheads="1"/>
          </p:cNvSpPr>
          <p:nvPr>
            <p:ph type="title"/>
          </p:nvPr>
        </p:nvSpPr>
        <p:spPr>
          <a:xfrm>
            <a:off x="457200" y="277813"/>
            <a:ext cx="8226425" cy="457200"/>
          </a:xfrm>
        </p:spPr>
        <p:txBody>
          <a:bodyPr/>
          <a:lstStyle/>
          <a:p>
            <a:pPr algn="ctr" eaLnBrk="1" hangingPunct="1"/>
            <a:r>
              <a:rPr lang="en-US" altLang="en-US" sz="3400"/>
              <a:t>Frank</a:t>
            </a:r>
            <a:r>
              <a:rPr lang="ja-JP" altLang="en-US" sz="3400"/>
              <a:t>’</a:t>
            </a:r>
            <a:r>
              <a:rPr lang="en-US" altLang="ja-JP" sz="3400"/>
              <a:t>s measurement</a:t>
            </a:r>
            <a:endParaRPr lang="en-US" altLang="en-US" sz="3400"/>
          </a:p>
        </p:txBody>
      </p:sp>
      <p:sp>
        <p:nvSpPr>
          <p:cNvPr id="91139" name="Rectangle 3">
            <a:extLst>
              <a:ext uri="{FF2B5EF4-FFF2-40B4-BE49-F238E27FC236}">
                <a16:creationId xmlns:a16="http://schemas.microsoft.com/office/drawing/2014/main" id="{B860EF19-1380-4126-A81B-FF1E3D568DE0}"/>
              </a:ext>
            </a:extLst>
          </p:cNvPr>
          <p:cNvSpPr>
            <a:spLocks noGrp="1" noChangeArrowheads="1"/>
          </p:cNvSpPr>
          <p:nvPr>
            <p:ph type="body" idx="1"/>
          </p:nvPr>
        </p:nvSpPr>
        <p:spPr>
          <a:xfrm>
            <a:off x="127000" y="1370013"/>
            <a:ext cx="8226425" cy="4497387"/>
          </a:xfrm>
        </p:spPr>
        <p:txBody>
          <a:bodyPr/>
          <a:lstStyle/>
          <a:p>
            <a:pPr eaLnBrk="1" hangingPunct="1">
              <a:lnSpc>
                <a:spcPct val="80000"/>
              </a:lnSpc>
              <a:buFont typeface="Wingdings" panose="05000000000000000000" pitchFamily="2" charset="2"/>
              <a:buNone/>
            </a:pPr>
            <a:r>
              <a:rPr lang="en-US" altLang="en-US" sz="2400"/>
              <a:t>	So Frank measures the moving length as </a:t>
            </a:r>
            <a:r>
              <a:rPr lang="en-US" altLang="en-US" sz="2400" i="1"/>
              <a:t>L</a:t>
            </a:r>
            <a:r>
              <a:rPr lang="en-US" altLang="en-US" sz="2400"/>
              <a:t> given by </a:t>
            </a:r>
          </a:p>
          <a:p>
            <a:pPr eaLnBrk="1" hangingPunct="1">
              <a:lnSpc>
                <a:spcPct val="80000"/>
              </a:lnSpc>
            </a:pPr>
            <a:endParaRPr lang="en-US" altLang="en-US" sz="2400"/>
          </a:p>
          <a:p>
            <a:pPr eaLnBrk="1" hangingPunct="1">
              <a:lnSpc>
                <a:spcPct val="80000"/>
              </a:lnSpc>
              <a:buFont typeface="Wingdings" panose="05000000000000000000" pitchFamily="2" charset="2"/>
              <a:buNone/>
            </a:pPr>
            <a:endParaRPr lang="en-US" altLang="en-US" sz="2400"/>
          </a:p>
          <a:p>
            <a:pPr eaLnBrk="1" hangingPunct="1">
              <a:lnSpc>
                <a:spcPct val="80000"/>
              </a:lnSpc>
              <a:buFont typeface="Wingdings" panose="05000000000000000000" pitchFamily="2" charset="2"/>
              <a:buNone/>
            </a:pPr>
            <a:endParaRPr lang="en-US" altLang="en-US" sz="2400"/>
          </a:p>
          <a:p>
            <a:pPr eaLnBrk="1" hangingPunct="1">
              <a:lnSpc>
                <a:spcPct val="80000"/>
              </a:lnSpc>
              <a:buFont typeface="Wingdings" panose="05000000000000000000" pitchFamily="2" charset="2"/>
              <a:buNone/>
            </a:pPr>
            <a:r>
              <a:rPr lang="en-US" altLang="en-US" sz="2400"/>
              <a:t>	but since both Mary and Frank in their respective frames measure </a:t>
            </a:r>
            <a:r>
              <a:rPr lang="en-US" altLang="en-US" sz="2400" i="1"/>
              <a:t>L</a:t>
            </a:r>
            <a:r>
              <a:rPr lang="ja-JP" altLang="en-US" sz="2400"/>
              <a:t>’</a:t>
            </a:r>
            <a:r>
              <a:rPr lang="en-US" altLang="ja-JP" sz="2400" baseline="-25000"/>
              <a:t>0  </a:t>
            </a:r>
            <a:r>
              <a:rPr lang="en-US" altLang="ja-JP" sz="2400"/>
              <a:t>= </a:t>
            </a:r>
            <a:r>
              <a:rPr lang="en-US" altLang="ja-JP" sz="2400" i="1"/>
              <a:t>L</a:t>
            </a:r>
            <a:r>
              <a:rPr lang="en-US" altLang="ja-JP" sz="2400" baseline="-25000"/>
              <a:t>0</a:t>
            </a:r>
          </a:p>
          <a:p>
            <a:pPr algn="ctr" eaLnBrk="1" hangingPunct="1">
              <a:lnSpc>
                <a:spcPct val="80000"/>
              </a:lnSpc>
              <a:buFont typeface="Wingdings" panose="05000000000000000000" pitchFamily="2" charset="2"/>
              <a:buNone/>
            </a:pPr>
            <a:endParaRPr lang="en-US" altLang="en-US" sz="2400"/>
          </a:p>
          <a:p>
            <a:pPr eaLnBrk="1" hangingPunct="1">
              <a:lnSpc>
                <a:spcPct val="80000"/>
              </a:lnSpc>
              <a:buFont typeface="Wingdings" panose="05000000000000000000" pitchFamily="2" charset="2"/>
              <a:buNone/>
            </a:pPr>
            <a:r>
              <a:rPr lang="en-US" altLang="en-US" sz="2400"/>
              <a:t>	i.e. the measured length for the moving stick shrinks</a:t>
            </a:r>
          </a:p>
          <a:p>
            <a:pPr eaLnBrk="1" hangingPunct="1">
              <a:lnSpc>
                <a:spcPct val="80000"/>
              </a:lnSpc>
              <a:buFont typeface="Wingdings" panose="05000000000000000000" pitchFamily="2" charset="2"/>
              <a:buNone/>
            </a:pPr>
            <a:endParaRPr lang="en-US" altLang="en-US" sz="2400"/>
          </a:p>
          <a:p>
            <a:pPr eaLnBrk="1" hangingPunct="1">
              <a:lnSpc>
                <a:spcPct val="80000"/>
              </a:lnSpc>
              <a:buFont typeface="Wingdings" panose="05000000000000000000" pitchFamily="2" charset="2"/>
              <a:buNone/>
            </a:pPr>
            <a:endParaRPr lang="en-US" altLang="en-US" sz="2400"/>
          </a:p>
          <a:p>
            <a:pPr eaLnBrk="1" hangingPunct="1">
              <a:lnSpc>
                <a:spcPct val="80000"/>
              </a:lnSpc>
              <a:buFont typeface="Wingdings" panose="05000000000000000000" pitchFamily="2" charset="2"/>
              <a:buNone/>
            </a:pPr>
            <a:r>
              <a:rPr lang="en-US" altLang="en-US" sz="2400"/>
              <a:t>    and </a:t>
            </a:r>
            <a:r>
              <a:rPr lang="en-US" altLang="en-US" sz="2400" i="1"/>
              <a:t>L</a:t>
            </a:r>
            <a:r>
              <a:rPr lang="en-US" altLang="en-US" sz="2400" baseline="-25000"/>
              <a:t>0  </a:t>
            </a:r>
            <a:r>
              <a:rPr lang="en-US" altLang="en-US" sz="2400"/>
              <a:t>&gt; </a:t>
            </a:r>
            <a:r>
              <a:rPr lang="en-US" altLang="en-US" sz="2400" i="1"/>
              <a:t>L</a:t>
            </a:r>
            <a:r>
              <a:rPr lang="en-US" altLang="en-US" sz="2400"/>
              <a:t>. </a:t>
            </a:r>
          </a:p>
        </p:txBody>
      </p:sp>
      <p:pic>
        <p:nvPicPr>
          <p:cNvPr id="91140" name="Picture 10">
            <a:extLst>
              <a:ext uri="{FF2B5EF4-FFF2-40B4-BE49-F238E27FC236}">
                <a16:creationId xmlns:a16="http://schemas.microsoft.com/office/drawing/2014/main" id="{EC207398-E2BA-4E77-8C0C-E9410133A07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88" y="1833563"/>
            <a:ext cx="30861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11">
            <a:extLst>
              <a:ext uri="{FF2B5EF4-FFF2-40B4-BE49-F238E27FC236}">
                <a16:creationId xmlns:a16="http://schemas.microsoft.com/office/drawing/2014/main" id="{6B44AFAF-0A20-48F2-8866-B9EFD5588C6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88" y="4191000"/>
            <a:ext cx="3454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E8E2837-043D-4776-A38D-07B24508C054}"/>
              </a:ext>
            </a:extLst>
          </p:cNvPr>
          <p:cNvSpPr>
            <a:spLocks noGrp="1" noChangeArrowheads="1"/>
          </p:cNvSpPr>
          <p:nvPr>
            <p:ph type="title"/>
          </p:nvPr>
        </p:nvSpPr>
        <p:spPr/>
        <p:txBody>
          <a:bodyPr/>
          <a:lstStyle/>
          <a:p>
            <a:pPr algn="ctr"/>
            <a:r>
              <a:rPr lang="en-US" altLang="en-US"/>
              <a:t>A </a:t>
            </a:r>
            <a:r>
              <a:rPr lang="ja-JP" altLang="en-US"/>
              <a:t>“</a:t>
            </a:r>
            <a:r>
              <a:rPr lang="en-US" altLang="ja-JP"/>
              <a:t>Gedanken Experiment</a:t>
            </a:r>
            <a:r>
              <a:rPr lang="ja-JP" altLang="en-US"/>
              <a:t>”</a:t>
            </a:r>
            <a:r>
              <a:rPr lang="en-US" altLang="ja-JP"/>
              <a:t> to  Clarify Length Contraction</a:t>
            </a:r>
            <a:endParaRPr lang="en-US" altLang="en-US"/>
          </a:p>
        </p:txBody>
      </p:sp>
      <p:pic>
        <p:nvPicPr>
          <p:cNvPr id="92163" name="Picture 1">
            <a:extLst>
              <a:ext uri="{FF2B5EF4-FFF2-40B4-BE49-F238E27FC236}">
                <a16:creationId xmlns:a16="http://schemas.microsoft.com/office/drawing/2014/main" id="{3D2EC2A8-8021-4BDC-B12C-CD23DC48FFB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701800"/>
            <a:ext cx="86360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3">
            <a:extLst>
              <a:ext uri="{FF2B5EF4-FFF2-40B4-BE49-F238E27FC236}">
                <a16:creationId xmlns:a16="http://schemas.microsoft.com/office/drawing/2014/main" id="{CFF5A0AA-CCBF-46C7-A999-B920D55159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1524000"/>
            <a:ext cx="9156700" cy="5334000"/>
          </a:xfrm>
        </p:spPr>
      </p:pic>
      <p:pic>
        <p:nvPicPr>
          <p:cNvPr id="94211" name="Picture 1">
            <a:extLst>
              <a:ext uri="{FF2B5EF4-FFF2-40B4-BE49-F238E27FC236}">
                <a16:creationId xmlns:a16="http://schemas.microsoft.com/office/drawing/2014/main" id="{2AA7030C-4C49-4F9C-BC58-74F362026A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5938"/>
            <a:ext cx="800735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2">
            <a:extLst>
              <a:ext uri="{FF2B5EF4-FFF2-40B4-BE49-F238E27FC236}">
                <a16:creationId xmlns:a16="http://schemas.microsoft.com/office/drawing/2014/main" id="{90B24500-4B0E-440E-9441-98DE481B8371}"/>
              </a:ext>
            </a:extLst>
          </p:cNvPr>
          <p:cNvSpPr txBox="1">
            <a:spLocks noChangeArrowheads="1"/>
          </p:cNvSpPr>
          <p:nvPr/>
        </p:nvSpPr>
        <p:spPr bwMode="auto">
          <a:xfrm>
            <a:off x="609600" y="312738"/>
            <a:ext cx="6985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a:t>2.5</a:t>
            </a:r>
          </a:p>
          <a:p>
            <a:pPr algn="ctr"/>
            <a:r>
              <a:rPr lang="en-US" altLang="en-US"/>
              <a:t>#18</a:t>
            </a:r>
          </a:p>
        </p:txBody>
      </p:sp>
      <p:sp>
        <p:nvSpPr>
          <p:cNvPr id="94213" name="TextBox 2">
            <a:extLst>
              <a:ext uri="{FF2B5EF4-FFF2-40B4-BE49-F238E27FC236}">
                <a16:creationId xmlns:a16="http://schemas.microsoft.com/office/drawing/2014/main" id="{FBD7480A-801F-4134-8A15-9B5180D3FD4C}"/>
              </a:ext>
            </a:extLst>
          </p:cNvPr>
          <p:cNvSpPr txBox="1">
            <a:spLocks noChangeArrowheads="1"/>
          </p:cNvSpPr>
          <p:nvPr/>
        </p:nvSpPr>
        <p:spPr bwMode="auto">
          <a:xfrm>
            <a:off x="609600" y="1690688"/>
            <a:ext cx="5810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A7ABED57-7F9F-4784-8A61-DF3C63396158}"/>
              </a:ext>
            </a:extLst>
          </p:cNvPr>
          <p:cNvSpPr>
            <a:spLocks noGrp="1" noChangeArrowheads="1"/>
          </p:cNvSpPr>
          <p:nvPr>
            <p:ph type="title"/>
          </p:nvPr>
        </p:nvSpPr>
        <p:spPr>
          <a:xfrm>
            <a:off x="2819400" y="457200"/>
            <a:ext cx="2209800" cy="1139825"/>
          </a:xfrm>
        </p:spPr>
        <p:txBody>
          <a:bodyPr/>
          <a:lstStyle/>
          <a:p>
            <a:r>
              <a:rPr lang="en-US" altLang="en-US"/>
              <a:t>Example</a:t>
            </a:r>
          </a:p>
        </p:txBody>
      </p:sp>
      <p:pic>
        <p:nvPicPr>
          <p:cNvPr id="95235" name="Picture 3">
            <a:extLst>
              <a:ext uri="{FF2B5EF4-FFF2-40B4-BE49-F238E27FC236}">
                <a16:creationId xmlns:a16="http://schemas.microsoft.com/office/drawing/2014/main" id="{DFB1B38F-9B0B-4A1F-B8E0-D62601D7B0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41575"/>
            <a:ext cx="71897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FDDD80DA-5FA4-4FB4-A2BE-9B787EACC70A}"/>
              </a:ext>
            </a:extLst>
          </p:cNvPr>
          <p:cNvSpPr txBox="1">
            <a:spLocks noChangeArrowheads="1"/>
          </p:cNvSpPr>
          <p:nvPr/>
        </p:nvSpPr>
        <p:spPr bwMode="auto">
          <a:xfrm>
            <a:off x="1060450" y="1447800"/>
            <a:ext cx="698500" cy="830263"/>
          </a:xfrm>
          <a:prstGeom prst="rect">
            <a:avLst/>
          </a:prstGeom>
          <a:solidFill>
            <a:sysClr val="window" lastClr="FFFFFF"/>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ct val="0"/>
              </a:spcBef>
              <a:spcAft>
                <a:spcPts val="0"/>
              </a:spcAft>
              <a:buFontTx/>
              <a:buNone/>
              <a:defRPr/>
            </a:pPr>
            <a:r>
              <a:rPr lang="en-US" sz="2400" kern="0" dirty="0">
                <a:solidFill>
                  <a:srgbClr val="1F497D"/>
                </a:solidFill>
                <a:latin typeface="Arial" panose="020B0604020202020204" pitchFamily="34" charset="0"/>
              </a:rPr>
              <a:t>2.5</a:t>
            </a:r>
          </a:p>
          <a:p>
            <a:pPr algn="ctr" eaLnBrk="1" fontAlgn="auto" hangingPunct="1">
              <a:spcBef>
                <a:spcPct val="0"/>
              </a:spcBef>
              <a:spcAft>
                <a:spcPts val="0"/>
              </a:spcAft>
              <a:buFontTx/>
              <a:buNone/>
              <a:defRPr/>
            </a:pPr>
            <a:r>
              <a:rPr lang="en-US" sz="2400" kern="0" dirty="0">
                <a:solidFill>
                  <a:srgbClr val="1F497D"/>
                </a:solidFill>
                <a:latin typeface="Arial" panose="020B0604020202020204" pitchFamily="34" charset="0"/>
              </a:rPr>
              <a:t>#22</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Content Placeholder 3">
            <a:extLst>
              <a:ext uri="{FF2B5EF4-FFF2-40B4-BE49-F238E27FC236}">
                <a16:creationId xmlns:a16="http://schemas.microsoft.com/office/drawing/2014/main" id="{C9A0B554-EBFF-4C08-A89E-CC19554EBF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 y="381000"/>
            <a:ext cx="8901113" cy="6019800"/>
          </a:xfrm>
        </p:spPr>
      </p:pic>
      <p:sp>
        <p:nvSpPr>
          <p:cNvPr id="96259" name="TextBox 1">
            <a:extLst>
              <a:ext uri="{FF2B5EF4-FFF2-40B4-BE49-F238E27FC236}">
                <a16:creationId xmlns:a16="http://schemas.microsoft.com/office/drawing/2014/main" id="{8F6BB3CD-DCF5-48CD-B124-34632859C1DD}"/>
              </a:ext>
            </a:extLst>
          </p:cNvPr>
          <p:cNvSpPr txBox="1">
            <a:spLocks noChangeArrowheads="1"/>
          </p:cNvSpPr>
          <p:nvPr/>
        </p:nvSpPr>
        <p:spPr bwMode="auto">
          <a:xfrm>
            <a:off x="304800" y="609600"/>
            <a:ext cx="6985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00">
                <a:solidFill>
                  <a:schemeClr val="tx2"/>
                </a:solidFill>
                <a:latin typeface="Arial" panose="020B0604020202020204" pitchFamily="34" charset="0"/>
              </a:rPr>
              <a:t>2.5</a:t>
            </a:r>
          </a:p>
          <a:p>
            <a:pPr algn="ctr">
              <a:spcBef>
                <a:spcPct val="0"/>
              </a:spcBef>
              <a:buFontTx/>
              <a:buNone/>
            </a:pPr>
            <a:r>
              <a:rPr lang="en-US" altLang="en-US" sz="2400">
                <a:solidFill>
                  <a:schemeClr val="tx2"/>
                </a:solidFill>
                <a:latin typeface="Arial" panose="020B0604020202020204" pitchFamily="34" charset="0"/>
              </a:rPr>
              <a:t>#22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1" name="Group 39">
            <a:extLst>
              <a:ext uri="{FF2B5EF4-FFF2-40B4-BE49-F238E27FC236}">
                <a16:creationId xmlns:a16="http://schemas.microsoft.com/office/drawing/2014/main" id="{6E4A77F2-016C-4FB7-95C8-C05EA118499D}"/>
              </a:ext>
            </a:extLst>
          </p:cNvPr>
          <p:cNvGrpSpPr>
            <a:grpSpLocks/>
          </p:cNvGrpSpPr>
          <p:nvPr/>
        </p:nvGrpSpPr>
        <p:grpSpPr bwMode="auto">
          <a:xfrm>
            <a:off x="5562600" y="2590800"/>
            <a:ext cx="3286125" cy="3752850"/>
            <a:chOff x="3456" y="1728"/>
            <a:chExt cx="2070" cy="2364"/>
          </a:xfrm>
        </p:grpSpPr>
        <p:pic>
          <p:nvPicPr>
            <p:cNvPr id="8198" name="Picture 6">
              <a:extLst>
                <a:ext uri="{FF2B5EF4-FFF2-40B4-BE49-F238E27FC236}">
                  <a16:creationId xmlns:a16="http://schemas.microsoft.com/office/drawing/2014/main" id="{CFAC49CD-C7BB-486E-82A1-ABF99E115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56" y="1728"/>
              <a:ext cx="2070" cy="2364"/>
            </a:xfrm>
            <a:prstGeom prst="rect">
              <a:avLst/>
            </a:prstGeom>
            <a:noFill/>
            <a:extLst>
              <a:ext uri="{909E8E84-426E-40DD-AFC4-6F175D3DCCD1}">
                <a14:hiddenFill xmlns:a14="http://schemas.microsoft.com/office/drawing/2010/main">
                  <a:solidFill>
                    <a:srgbClr val="FFFFFF"/>
                  </a:solidFill>
                </a14:hiddenFill>
              </a:ext>
            </a:extLst>
          </p:spPr>
        </p:pic>
        <p:grpSp>
          <p:nvGrpSpPr>
            <p:cNvPr id="8219" name="Group 27">
              <a:extLst>
                <a:ext uri="{FF2B5EF4-FFF2-40B4-BE49-F238E27FC236}">
                  <a16:creationId xmlns:a16="http://schemas.microsoft.com/office/drawing/2014/main" id="{67BB31A7-F86C-4CED-BD70-B1698D88224C}"/>
                </a:ext>
              </a:extLst>
            </p:cNvPr>
            <p:cNvGrpSpPr>
              <a:grpSpLocks/>
            </p:cNvGrpSpPr>
            <p:nvPr/>
          </p:nvGrpSpPr>
          <p:grpSpPr bwMode="auto">
            <a:xfrm>
              <a:off x="4299" y="2592"/>
              <a:ext cx="1053" cy="1032"/>
              <a:chOff x="4299" y="2592"/>
              <a:chExt cx="1053" cy="1032"/>
            </a:xfrm>
          </p:grpSpPr>
          <p:sp>
            <p:nvSpPr>
              <p:cNvPr id="8215" name="AutoShape 23">
                <a:extLst>
                  <a:ext uri="{FF2B5EF4-FFF2-40B4-BE49-F238E27FC236}">
                    <a16:creationId xmlns:a16="http://schemas.microsoft.com/office/drawing/2014/main" id="{EB429B01-2774-4644-8C7E-61E62E36471F}"/>
                  </a:ext>
                </a:extLst>
              </p:cNvPr>
              <p:cNvSpPr>
                <a:spLocks noChangeArrowheads="1"/>
              </p:cNvSpPr>
              <p:nvPr/>
            </p:nvSpPr>
            <p:spPr bwMode="auto">
              <a:xfrm rot="-2152416">
                <a:off x="4726" y="2928"/>
                <a:ext cx="626" cy="480"/>
              </a:xfrm>
              <a:prstGeom prst="diamond">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16" name="AutoShape 24">
                <a:extLst>
                  <a:ext uri="{FF2B5EF4-FFF2-40B4-BE49-F238E27FC236}">
                    <a16:creationId xmlns:a16="http://schemas.microsoft.com/office/drawing/2014/main" id="{DD00D1AC-5589-488F-AC9C-4D6966ED7F27}"/>
                  </a:ext>
                </a:extLst>
              </p:cNvPr>
              <p:cNvSpPr>
                <a:spLocks noChangeArrowheads="1"/>
              </p:cNvSpPr>
              <p:nvPr/>
            </p:nvSpPr>
            <p:spPr bwMode="auto">
              <a:xfrm rot="-47599226">
                <a:off x="4215" y="3060"/>
                <a:ext cx="648" cy="480"/>
              </a:xfrm>
              <a:prstGeom prst="diamond">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17" name="AutoShape 25">
                <a:extLst>
                  <a:ext uri="{FF2B5EF4-FFF2-40B4-BE49-F238E27FC236}">
                    <a16:creationId xmlns:a16="http://schemas.microsoft.com/office/drawing/2014/main" id="{3160FFC9-B87B-4B51-9F1E-B8677874F8E4}"/>
                  </a:ext>
                </a:extLst>
              </p:cNvPr>
              <p:cNvSpPr>
                <a:spLocks noChangeArrowheads="1"/>
              </p:cNvSpPr>
              <p:nvPr/>
            </p:nvSpPr>
            <p:spPr bwMode="auto">
              <a:xfrm rot="16200000">
                <a:off x="4377" y="2859"/>
                <a:ext cx="774" cy="240"/>
              </a:xfrm>
              <a:prstGeom prst="diamond">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grpSp>
      </p:grpSp>
      <p:sp>
        <p:nvSpPr>
          <p:cNvPr id="8199" name="Text Box 7">
            <a:extLst>
              <a:ext uri="{FF2B5EF4-FFF2-40B4-BE49-F238E27FC236}">
                <a16:creationId xmlns:a16="http://schemas.microsoft.com/office/drawing/2014/main" id="{9C450CDC-EA8D-4411-89CA-A046FF7CA7C5}"/>
              </a:ext>
            </a:extLst>
          </p:cNvPr>
          <p:cNvSpPr txBox="1">
            <a:spLocks noChangeArrowheads="1"/>
          </p:cNvSpPr>
          <p:nvPr/>
        </p:nvSpPr>
        <p:spPr bwMode="auto">
          <a:xfrm>
            <a:off x="609600" y="21336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rPr>
              <a:t>→ </a:t>
            </a:r>
            <a:r>
              <a:rPr kumimoji="1" lang="en-US" altLang="zh-TW" sz="1800" b="0" i="0" u="none" strike="noStrike" kern="1200" cap="none" spc="0" normalizeH="0" baseline="0" noProof="0" dirty="0">
                <a:ln>
                  <a:noFill/>
                </a:ln>
                <a:solidFill>
                  <a:srgbClr val="FF0000"/>
                </a:solidFill>
                <a:effectLst/>
                <a:uLnTx/>
                <a:uFillTx/>
                <a:latin typeface="Arial" panose="020B0604020202020204" pitchFamily="34" charset="0"/>
                <a:ea typeface="新細明體" panose="02020500000000000000" pitchFamily="18" charset="-120"/>
                <a:cs typeface="+mn-cs"/>
              </a:rPr>
              <a:t>Penrose tiling </a:t>
            </a:r>
            <a:r>
              <a:rPr kumimoji="1" lang="en-US" altLang="zh-TW" sz="1600" b="0" i="0" u="none" strike="noStrike" kern="1200" cap="none" spc="0" normalizeH="0" baseline="0" noProof="0" dirty="0">
                <a:ln>
                  <a:noFill/>
                </a:ln>
                <a:solidFill>
                  <a:srgbClr val="FF0000"/>
                </a:solidFill>
                <a:effectLst/>
                <a:uLnTx/>
                <a:uFillTx/>
                <a:latin typeface="Arial" panose="020B0604020202020204" pitchFamily="34" charset="0"/>
                <a:ea typeface="新細明體" panose="02020500000000000000" pitchFamily="18" charset="-120"/>
                <a:cs typeface="+mn-cs"/>
              </a:rPr>
              <a:t>(1974)</a:t>
            </a:r>
          </a:p>
        </p:txBody>
      </p:sp>
      <p:pic>
        <p:nvPicPr>
          <p:cNvPr id="8207" name="Picture 15">
            <a:extLst>
              <a:ext uri="{FF2B5EF4-FFF2-40B4-BE49-F238E27FC236}">
                <a16:creationId xmlns:a16="http://schemas.microsoft.com/office/drawing/2014/main" id="{F42ECB9C-BC8C-4FA1-8D64-C3872C5EE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7200"/>
            <a:ext cx="1714500" cy="1790700"/>
          </a:xfrm>
          <a:prstGeom prst="rect">
            <a:avLst/>
          </a:prstGeom>
          <a:noFill/>
          <a:extLst>
            <a:ext uri="{909E8E84-426E-40DD-AFC4-6F175D3DCCD1}">
              <a14:hiddenFill xmlns:a14="http://schemas.microsoft.com/office/drawing/2010/main">
                <a:solidFill>
                  <a:srgbClr val="FFFFFF"/>
                </a:solidFill>
              </a14:hiddenFill>
            </a:ext>
          </a:extLst>
        </p:spPr>
      </p:pic>
      <p:grpSp>
        <p:nvGrpSpPr>
          <p:cNvPr id="8237" name="Group 45">
            <a:extLst>
              <a:ext uri="{FF2B5EF4-FFF2-40B4-BE49-F238E27FC236}">
                <a16:creationId xmlns:a16="http://schemas.microsoft.com/office/drawing/2014/main" id="{53AF0449-18C9-4228-898B-7FC8178CD387}"/>
              </a:ext>
            </a:extLst>
          </p:cNvPr>
          <p:cNvGrpSpPr>
            <a:grpSpLocks/>
          </p:cNvGrpSpPr>
          <p:nvPr/>
        </p:nvGrpSpPr>
        <p:grpSpPr bwMode="auto">
          <a:xfrm>
            <a:off x="762000" y="2971800"/>
            <a:ext cx="3657600" cy="1098550"/>
            <a:chOff x="480" y="1392"/>
            <a:chExt cx="2304" cy="692"/>
          </a:xfrm>
        </p:grpSpPr>
        <p:pic>
          <p:nvPicPr>
            <p:cNvPr id="8236" name="Picture 44">
              <a:extLst>
                <a:ext uri="{FF2B5EF4-FFF2-40B4-BE49-F238E27FC236}">
                  <a16:creationId xmlns:a16="http://schemas.microsoft.com/office/drawing/2014/main" id="{B42EBF05-D995-456E-8BE5-0D3B809E4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414"/>
              <a:ext cx="2112" cy="670"/>
            </a:xfrm>
            <a:prstGeom prst="rect">
              <a:avLst/>
            </a:prstGeom>
            <a:noFill/>
            <a:extLst>
              <a:ext uri="{909E8E84-426E-40DD-AFC4-6F175D3DCCD1}">
                <a14:hiddenFill xmlns:a14="http://schemas.microsoft.com/office/drawing/2010/main">
                  <a:solidFill>
                    <a:srgbClr val="FFFFFF"/>
                  </a:solidFill>
                </a14:hiddenFill>
              </a:ext>
            </a:extLst>
          </p:spPr>
        </p:pic>
        <p:sp>
          <p:nvSpPr>
            <p:cNvPr id="8200" name="Text Box 8">
              <a:extLst>
                <a:ext uri="{FF2B5EF4-FFF2-40B4-BE49-F238E27FC236}">
                  <a16:creationId xmlns:a16="http://schemas.microsoft.com/office/drawing/2014/main" id="{2BFBF8EB-7041-4A1B-9CC7-87F7ADE6A6DB}"/>
                </a:ext>
              </a:extLst>
            </p:cNvPr>
            <p:cNvSpPr txBox="1">
              <a:spLocks noChangeArrowheads="1"/>
            </p:cNvSpPr>
            <p:nvPr/>
          </p:nvSpPr>
          <p:spPr bwMode="auto">
            <a:xfrm>
              <a:off x="480" y="1872"/>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600" b="0" i="0" u="none" strike="noStrike" kern="1200" cap="none" spc="0" normalizeH="0" baseline="0" noProof="0">
                  <a:ln>
                    <a:noFill/>
                  </a:ln>
                  <a:solidFill>
                    <a:srgbClr val="333399"/>
                  </a:solidFill>
                  <a:effectLst/>
                  <a:uLnTx/>
                  <a:uFillTx/>
                  <a:latin typeface="Arial" panose="020B0604020202020204" pitchFamily="34" charset="0"/>
                  <a:ea typeface="新細明體" panose="02020500000000000000" pitchFamily="18" charset="-120"/>
                  <a:cs typeface="+mn-cs"/>
                </a:rPr>
                <a:t>2π/5</a:t>
              </a:r>
            </a:p>
          </p:txBody>
        </p:sp>
        <p:sp>
          <p:nvSpPr>
            <p:cNvPr id="8201" name="Text Box 9">
              <a:extLst>
                <a:ext uri="{FF2B5EF4-FFF2-40B4-BE49-F238E27FC236}">
                  <a16:creationId xmlns:a16="http://schemas.microsoft.com/office/drawing/2014/main" id="{0B599D1D-45FC-4C1A-B8C2-9EB33E80B7BB}"/>
                </a:ext>
              </a:extLst>
            </p:cNvPr>
            <p:cNvSpPr txBox="1">
              <a:spLocks noChangeArrowheads="1"/>
            </p:cNvSpPr>
            <p:nvPr/>
          </p:nvSpPr>
          <p:spPr bwMode="auto">
            <a:xfrm>
              <a:off x="1776" y="1872"/>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600" b="0" i="0" u="none" strike="noStrike" kern="1200" cap="none" spc="0" normalizeH="0" baseline="0" noProof="0">
                  <a:ln>
                    <a:noFill/>
                  </a:ln>
                  <a:solidFill>
                    <a:srgbClr val="333399"/>
                  </a:solidFill>
                  <a:effectLst/>
                  <a:uLnTx/>
                  <a:uFillTx/>
                  <a:latin typeface="Arial" panose="020B0604020202020204" pitchFamily="34" charset="0"/>
                  <a:ea typeface="新細明體" panose="02020500000000000000" pitchFamily="18" charset="-120"/>
                  <a:cs typeface="+mn-cs"/>
                </a:rPr>
                <a:t>2π/10</a:t>
              </a:r>
            </a:p>
          </p:txBody>
        </p:sp>
        <p:sp>
          <p:nvSpPr>
            <p:cNvPr id="8202" name="Text Box 10">
              <a:extLst>
                <a:ext uri="{FF2B5EF4-FFF2-40B4-BE49-F238E27FC236}">
                  <a16:creationId xmlns:a16="http://schemas.microsoft.com/office/drawing/2014/main" id="{D60073D4-30F6-4239-988B-261730186823}"/>
                </a:ext>
              </a:extLst>
            </p:cNvPr>
            <p:cNvSpPr txBox="1">
              <a:spLocks noChangeArrowheads="1"/>
            </p:cNvSpPr>
            <p:nvPr/>
          </p:nvSpPr>
          <p:spPr bwMode="auto">
            <a:xfrm>
              <a:off x="720" y="1392"/>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1</a:t>
              </a:r>
            </a:p>
          </p:txBody>
        </p:sp>
        <p:sp>
          <p:nvSpPr>
            <p:cNvPr id="8204" name="Text Box 12">
              <a:extLst>
                <a:ext uri="{FF2B5EF4-FFF2-40B4-BE49-F238E27FC236}">
                  <a16:creationId xmlns:a16="http://schemas.microsoft.com/office/drawing/2014/main" id="{E583A438-7C90-4E91-9ACC-6A333F0A0B85}"/>
                </a:ext>
              </a:extLst>
            </p:cNvPr>
            <p:cNvSpPr txBox="1">
              <a:spLocks noChangeArrowheads="1"/>
            </p:cNvSpPr>
            <p:nvPr/>
          </p:nvSpPr>
          <p:spPr bwMode="auto">
            <a:xfrm>
              <a:off x="1008" y="153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τ</a:t>
              </a:r>
            </a:p>
          </p:txBody>
        </p:sp>
        <p:sp>
          <p:nvSpPr>
            <p:cNvPr id="8205" name="Text Box 13">
              <a:extLst>
                <a:ext uri="{FF2B5EF4-FFF2-40B4-BE49-F238E27FC236}">
                  <a16:creationId xmlns:a16="http://schemas.microsoft.com/office/drawing/2014/main" id="{39E9F4E6-D551-4FC8-973F-80D6EF2AAFB0}"/>
                </a:ext>
              </a:extLst>
            </p:cNvPr>
            <p:cNvSpPr txBox="1">
              <a:spLocks noChangeArrowheads="1"/>
            </p:cNvSpPr>
            <p:nvPr/>
          </p:nvSpPr>
          <p:spPr bwMode="auto">
            <a:xfrm>
              <a:off x="2208" y="1632"/>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1/τ</a:t>
              </a:r>
            </a:p>
          </p:txBody>
        </p:sp>
        <p:sp>
          <p:nvSpPr>
            <p:cNvPr id="8208" name="Freeform 16">
              <a:extLst>
                <a:ext uri="{FF2B5EF4-FFF2-40B4-BE49-F238E27FC236}">
                  <a16:creationId xmlns:a16="http://schemas.microsoft.com/office/drawing/2014/main" id="{8E93F0A0-2E8C-4477-8B1C-CDC5B57CB862}"/>
                </a:ext>
              </a:extLst>
            </p:cNvPr>
            <p:cNvSpPr>
              <a:spLocks/>
            </p:cNvSpPr>
            <p:nvPr/>
          </p:nvSpPr>
          <p:spPr bwMode="auto">
            <a:xfrm>
              <a:off x="816" y="1680"/>
              <a:ext cx="25" cy="144"/>
            </a:xfrm>
            <a:custGeom>
              <a:avLst/>
              <a:gdLst>
                <a:gd name="T0" fmla="*/ 0 w 48"/>
                <a:gd name="T1" fmla="*/ 0 h 288"/>
                <a:gd name="T2" fmla="*/ 48 w 48"/>
                <a:gd name="T3" fmla="*/ 144 h 288"/>
                <a:gd name="T4" fmla="*/ 0 w 48"/>
                <a:gd name="T5" fmla="*/ 288 h 288"/>
              </a:gdLst>
              <a:ahLst/>
              <a:cxnLst>
                <a:cxn ang="0">
                  <a:pos x="T0" y="T1"/>
                </a:cxn>
                <a:cxn ang="0">
                  <a:pos x="T2" y="T3"/>
                </a:cxn>
                <a:cxn ang="0">
                  <a:pos x="T4" y="T5"/>
                </a:cxn>
              </a:cxnLst>
              <a:rect l="0" t="0" r="r" b="b"/>
              <a:pathLst>
                <a:path w="48" h="288">
                  <a:moveTo>
                    <a:pt x="0" y="0"/>
                  </a:moveTo>
                  <a:cubicBezTo>
                    <a:pt x="24" y="48"/>
                    <a:pt x="48" y="96"/>
                    <a:pt x="48" y="144"/>
                  </a:cubicBezTo>
                  <a:cubicBezTo>
                    <a:pt x="48" y="192"/>
                    <a:pt x="24" y="240"/>
                    <a:pt x="0" y="288"/>
                  </a:cubicBezTo>
                </a:path>
              </a:pathLst>
            </a:custGeom>
            <a:noFill/>
            <a:ln w="22225" cap="flat">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09" name="Freeform 17">
              <a:extLst>
                <a:ext uri="{FF2B5EF4-FFF2-40B4-BE49-F238E27FC236}">
                  <a16:creationId xmlns:a16="http://schemas.microsoft.com/office/drawing/2014/main" id="{D39334B3-A781-418A-BEB4-4D9BD2B8B12D}"/>
                </a:ext>
              </a:extLst>
            </p:cNvPr>
            <p:cNvSpPr>
              <a:spLocks/>
            </p:cNvSpPr>
            <p:nvPr/>
          </p:nvSpPr>
          <p:spPr bwMode="auto">
            <a:xfrm>
              <a:off x="2064" y="1680"/>
              <a:ext cx="25" cy="144"/>
            </a:xfrm>
            <a:custGeom>
              <a:avLst/>
              <a:gdLst>
                <a:gd name="T0" fmla="*/ 0 w 48"/>
                <a:gd name="T1" fmla="*/ 0 h 288"/>
                <a:gd name="T2" fmla="*/ 48 w 48"/>
                <a:gd name="T3" fmla="*/ 144 h 288"/>
                <a:gd name="T4" fmla="*/ 0 w 48"/>
                <a:gd name="T5" fmla="*/ 288 h 288"/>
              </a:gdLst>
              <a:ahLst/>
              <a:cxnLst>
                <a:cxn ang="0">
                  <a:pos x="T0" y="T1"/>
                </a:cxn>
                <a:cxn ang="0">
                  <a:pos x="T2" y="T3"/>
                </a:cxn>
                <a:cxn ang="0">
                  <a:pos x="T4" y="T5"/>
                </a:cxn>
              </a:cxnLst>
              <a:rect l="0" t="0" r="r" b="b"/>
              <a:pathLst>
                <a:path w="48" h="288">
                  <a:moveTo>
                    <a:pt x="0" y="0"/>
                  </a:moveTo>
                  <a:cubicBezTo>
                    <a:pt x="24" y="48"/>
                    <a:pt x="48" y="96"/>
                    <a:pt x="48" y="144"/>
                  </a:cubicBezTo>
                  <a:cubicBezTo>
                    <a:pt x="48" y="192"/>
                    <a:pt x="24" y="240"/>
                    <a:pt x="0" y="288"/>
                  </a:cubicBezTo>
                </a:path>
              </a:pathLst>
            </a:custGeom>
            <a:noFill/>
            <a:ln w="19050" cap="flat">
              <a:solidFill>
                <a:srgbClr val="00008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grpSp>
      <p:grpSp>
        <p:nvGrpSpPr>
          <p:cNvPr id="8220" name="Group 28">
            <a:extLst>
              <a:ext uri="{FF2B5EF4-FFF2-40B4-BE49-F238E27FC236}">
                <a16:creationId xmlns:a16="http://schemas.microsoft.com/office/drawing/2014/main" id="{956E7C5E-0F07-4CA8-95F3-707D00FC7469}"/>
              </a:ext>
            </a:extLst>
          </p:cNvPr>
          <p:cNvGrpSpPr>
            <a:grpSpLocks/>
          </p:cNvGrpSpPr>
          <p:nvPr/>
        </p:nvGrpSpPr>
        <p:grpSpPr bwMode="auto">
          <a:xfrm>
            <a:off x="5715000" y="3511550"/>
            <a:ext cx="1712913" cy="1441450"/>
            <a:chOff x="3552" y="2308"/>
            <a:chExt cx="1079" cy="908"/>
          </a:xfrm>
        </p:grpSpPr>
        <p:sp>
          <p:nvSpPr>
            <p:cNvPr id="8211" name="AutoShape 19">
              <a:extLst>
                <a:ext uri="{FF2B5EF4-FFF2-40B4-BE49-F238E27FC236}">
                  <a16:creationId xmlns:a16="http://schemas.microsoft.com/office/drawing/2014/main" id="{23DF76E7-B737-4C7C-9266-7FB709AA519E}"/>
                </a:ext>
              </a:extLst>
            </p:cNvPr>
            <p:cNvSpPr>
              <a:spLocks noChangeArrowheads="1"/>
            </p:cNvSpPr>
            <p:nvPr/>
          </p:nvSpPr>
          <p:spPr bwMode="auto">
            <a:xfrm>
              <a:off x="4005" y="2736"/>
              <a:ext cx="626" cy="480"/>
            </a:xfrm>
            <a:prstGeom prst="diamond">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13" name="AutoShape 21">
              <a:extLst>
                <a:ext uri="{FF2B5EF4-FFF2-40B4-BE49-F238E27FC236}">
                  <a16:creationId xmlns:a16="http://schemas.microsoft.com/office/drawing/2014/main" id="{BEF31571-59F6-4CBB-98A8-370FB3C9A40C}"/>
                </a:ext>
              </a:extLst>
            </p:cNvPr>
            <p:cNvSpPr>
              <a:spLocks noChangeArrowheads="1"/>
            </p:cNvSpPr>
            <p:nvPr/>
          </p:nvSpPr>
          <p:spPr bwMode="auto">
            <a:xfrm rot="-2143380">
              <a:off x="3552" y="2544"/>
              <a:ext cx="626" cy="480"/>
            </a:xfrm>
            <a:prstGeom prst="diamond">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14" name="AutoShape 22">
              <a:extLst>
                <a:ext uri="{FF2B5EF4-FFF2-40B4-BE49-F238E27FC236}">
                  <a16:creationId xmlns:a16="http://schemas.microsoft.com/office/drawing/2014/main" id="{0618B697-2DC8-4A14-98C4-8B7158C00D6C}"/>
                </a:ext>
              </a:extLst>
            </p:cNvPr>
            <p:cNvSpPr>
              <a:spLocks noChangeArrowheads="1"/>
            </p:cNvSpPr>
            <p:nvPr/>
          </p:nvSpPr>
          <p:spPr bwMode="auto">
            <a:xfrm rot="-3307480">
              <a:off x="3864" y="2551"/>
              <a:ext cx="726" cy="240"/>
            </a:xfrm>
            <a:prstGeom prst="diamond">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grpSp>
      <p:grpSp>
        <p:nvGrpSpPr>
          <p:cNvPr id="8232" name="Group 40">
            <a:extLst>
              <a:ext uri="{FF2B5EF4-FFF2-40B4-BE49-F238E27FC236}">
                <a16:creationId xmlns:a16="http://schemas.microsoft.com/office/drawing/2014/main" id="{068C01E0-52A4-4475-AFF5-99880F03A190}"/>
              </a:ext>
            </a:extLst>
          </p:cNvPr>
          <p:cNvGrpSpPr>
            <a:grpSpLocks/>
          </p:cNvGrpSpPr>
          <p:nvPr/>
        </p:nvGrpSpPr>
        <p:grpSpPr bwMode="auto">
          <a:xfrm>
            <a:off x="6018213" y="3579813"/>
            <a:ext cx="1619250" cy="1001712"/>
            <a:chOff x="3743" y="2351"/>
            <a:chExt cx="1020" cy="631"/>
          </a:xfrm>
        </p:grpSpPr>
        <p:sp>
          <p:nvSpPr>
            <p:cNvPr id="8225" name="AutoShape 33">
              <a:extLst>
                <a:ext uri="{FF2B5EF4-FFF2-40B4-BE49-F238E27FC236}">
                  <a16:creationId xmlns:a16="http://schemas.microsoft.com/office/drawing/2014/main" id="{7C3B7528-AAD8-4B40-AF37-033146631A69}"/>
                </a:ext>
              </a:extLst>
            </p:cNvPr>
            <p:cNvSpPr>
              <a:spLocks noChangeArrowheads="1"/>
            </p:cNvSpPr>
            <p:nvPr/>
          </p:nvSpPr>
          <p:spPr bwMode="auto">
            <a:xfrm rot="-1087747">
              <a:off x="4332" y="2358"/>
              <a:ext cx="431" cy="624"/>
            </a:xfrm>
            <a:prstGeom prst="diamond">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26" name="AutoShape 34">
              <a:extLst>
                <a:ext uri="{FF2B5EF4-FFF2-40B4-BE49-F238E27FC236}">
                  <a16:creationId xmlns:a16="http://schemas.microsoft.com/office/drawing/2014/main" id="{DA274EAC-448F-450B-8F12-A63E793E052C}"/>
                </a:ext>
              </a:extLst>
            </p:cNvPr>
            <p:cNvSpPr>
              <a:spLocks noChangeArrowheads="1"/>
            </p:cNvSpPr>
            <p:nvPr/>
          </p:nvSpPr>
          <p:spPr bwMode="auto">
            <a:xfrm rot="-49638585">
              <a:off x="3983" y="2111"/>
              <a:ext cx="240" cy="719"/>
            </a:xfrm>
            <a:prstGeom prst="diamond">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grpSp>
      <p:grpSp>
        <p:nvGrpSpPr>
          <p:cNvPr id="8244" name="Group 52">
            <a:extLst>
              <a:ext uri="{FF2B5EF4-FFF2-40B4-BE49-F238E27FC236}">
                <a16:creationId xmlns:a16="http://schemas.microsoft.com/office/drawing/2014/main" id="{FF596525-AC06-47FD-AFAD-EA79BE20E3FE}"/>
              </a:ext>
            </a:extLst>
          </p:cNvPr>
          <p:cNvGrpSpPr>
            <a:grpSpLocks/>
          </p:cNvGrpSpPr>
          <p:nvPr/>
        </p:nvGrpSpPr>
        <p:grpSpPr bwMode="auto">
          <a:xfrm>
            <a:off x="5826125" y="2921000"/>
            <a:ext cx="1604963" cy="2260600"/>
            <a:chOff x="3670" y="1840"/>
            <a:chExt cx="1011" cy="1424"/>
          </a:xfrm>
        </p:grpSpPr>
        <p:sp>
          <p:nvSpPr>
            <p:cNvPr id="8228" name="AutoShape 36">
              <a:extLst>
                <a:ext uri="{FF2B5EF4-FFF2-40B4-BE49-F238E27FC236}">
                  <a16:creationId xmlns:a16="http://schemas.microsoft.com/office/drawing/2014/main" id="{A9BE7F43-7525-44E5-BA44-1AE59F1C0340}"/>
                </a:ext>
              </a:extLst>
            </p:cNvPr>
            <p:cNvSpPr>
              <a:spLocks noChangeArrowheads="1"/>
            </p:cNvSpPr>
            <p:nvPr/>
          </p:nvSpPr>
          <p:spPr bwMode="auto">
            <a:xfrm rot="21540000">
              <a:off x="3670" y="2518"/>
              <a:ext cx="1011" cy="746"/>
            </a:xfrm>
            <a:prstGeom prst="diamond">
              <a:avLst/>
            </a:prstGeom>
            <a:solidFill>
              <a:srgbClr val="969696">
                <a:alpha val="49001"/>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30" name="AutoShape 38">
              <a:extLst>
                <a:ext uri="{FF2B5EF4-FFF2-40B4-BE49-F238E27FC236}">
                  <a16:creationId xmlns:a16="http://schemas.microsoft.com/office/drawing/2014/main" id="{809D650E-5CE0-49E5-BAF6-9D7B10658A8E}"/>
                </a:ext>
              </a:extLst>
            </p:cNvPr>
            <p:cNvSpPr>
              <a:spLocks noChangeArrowheads="1"/>
            </p:cNvSpPr>
            <p:nvPr/>
          </p:nvSpPr>
          <p:spPr bwMode="auto">
            <a:xfrm rot="3240000">
              <a:off x="3768" y="2208"/>
              <a:ext cx="1127" cy="392"/>
            </a:xfrm>
            <a:prstGeom prst="diamond">
              <a:avLst/>
            </a:prstGeom>
            <a:solidFill>
              <a:srgbClr val="969696">
                <a:alpha val="49001"/>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grpSp>
      <p:sp>
        <p:nvSpPr>
          <p:cNvPr id="8233" name="Rectangle 41">
            <a:extLst>
              <a:ext uri="{FF2B5EF4-FFF2-40B4-BE49-F238E27FC236}">
                <a16:creationId xmlns:a16="http://schemas.microsoft.com/office/drawing/2014/main" id="{E0AF9009-AC20-431D-B2BB-7B92F8A938D0}"/>
              </a:ext>
            </a:extLst>
          </p:cNvPr>
          <p:cNvSpPr>
            <a:spLocks noChangeArrowheads="1"/>
          </p:cNvSpPr>
          <p:nvPr/>
        </p:nvSpPr>
        <p:spPr bwMode="auto">
          <a:xfrm>
            <a:off x="609600" y="609600"/>
            <a:ext cx="4038600" cy="72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zh-TW" sz="18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rPr>
              <a:t>Can one find a set of shapes that can cover the plane non-periodically?</a:t>
            </a:r>
          </a:p>
        </p:txBody>
      </p:sp>
      <p:sp>
        <p:nvSpPr>
          <p:cNvPr id="8238" name="Text Box 46">
            <a:extLst>
              <a:ext uri="{FF2B5EF4-FFF2-40B4-BE49-F238E27FC236}">
                <a16:creationId xmlns:a16="http://schemas.microsoft.com/office/drawing/2014/main" id="{896A7285-2EA6-4E71-8554-92D688AB9E7D}"/>
              </a:ext>
            </a:extLst>
          </p:cNvPr>
          <p:cNvSpPr txBox="1">
            <a:spLocks noChangeArrowheads="1"/>
          </p:cNvSpPr>
          <p:nvPr/>
        </p:nvSpPr>
        <p:spPr bwMode="auto">
          <a:xfrm>
            <a:off x="609600" y="2514600"/>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1" lang="en-US" altLang="zh-TW" sz="16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 need only 2 tiles</a:t>
            </a:r>
            <a:r>
              <a:rPr kumimoji="1" lang="en-US" altLang="zh-TW"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 (</a:t>
            </a:r>
            <a:r>
              <a:rPr kumimoji="1" lang="en-US" altLang="zh-TW" sz="16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rhombus type</a:t>
            </a:r>
            <a:r>
              <a:rPr kumimoji="1" lang="en-US" altLang="zh-TW"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 </a:t>
            </a:r>
          </a:p>
        </p:txBody>
      </p:sp>
      <p:sp>
        <p:nvSpPr>
          <p:cNvPr id="8242" name="AutoShape 50">
            <a:extLst>
              <a:ext uri="{FF2B5EF4-FFF2-40B4-BE49-F238E27FC236}">
                <a16:creationId xmlns:a16="http://schemas.microsoft.com/office/drawing/2014/main" id="{DDCA9A12-AE4F-4442-84D7-25AE6FD3F0D5}"/>
              </a:ext>
            </a:extLst>
          </p:cNvPr>
          <p:cNvSpPr>
            <a:spLocks noChangeArrowheads="1"/>
          </p:cNvSpPr>
          <p:nvPr/>
        </p:nvSpPr>
        <p:spPr bwMode="auto">
          <a:xfrm>
            <a:off x="949325" y="5029200"/>
            <a:ext cx="1828800" cy="1295400"/>
          </a:xfrm>
          <a:prstGeom prst="diamo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43" name="AutoShape 51">
            <a:extLst>
              <a:ext uri="{FF2B5EF4-FFF2-40B4-BE49-F238E27FC236}">
                <a16:creationId xmlns:a16="http://schemas.microsoft.com/office/drawing/2014/main" id="{E8E79970-212A-470B-B1C2-BC65D30B3278}"/>
              </a:ext>
            </a:extLst>
          </p:cNvPr>
          <p:cNvSpPr>
            <a:spLocks noChangeArrowheads="1"/>
          </p:cNvSpPr>
          <p:nvPr/>
        </p:nvSpPr>
        <p:spPr bwMode="auto">
          <a:xfrm>
            <a:off x="3200400" y="5257800"/>
            <a:ext cx="2057400" cy="762000"/>
          </a:xfrm>
          <a:prstGeom prst="diamond">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pic>
        <p:nvPicPr>
          <p:cNvPr id="8240" name="Picture 48">
            <a:extLst>
              <a:ext uri="{FF2B5EF4-FFF2-40B4-BE49-F238E27FC236}">
                <a16:creationId xmlns:a16="http://schemas.microsoft.com/office/drawing/2014/main" id="{5BAB71E2-D9F2-4788-AC39-4DAC54E2E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570413"/>
            <a:ext cx="4419600" cy="1790700"/>
          </a:xfrm>
          <a:prstGeom prst="rect">
            <a:avLst/>
          </a:prstGeom>
          <a:noFill/>
          <a:extLst>
            <a:ext uri="{909E8E84-426E-40DD-AFC4-6F175D3DCCD1}">
              <a14:hiddenFill xmlns:a14="http://schemas.microsoft.com/office/drawing/2010/main">
                <a:solidFill>
                  <a:srgbClr val="FFFFFF"/>
                </a:solidFill>
              </a14:hiddenFill>
            </a:ext>
          </a:extLst>
        </p:spPr>
      </p:pic>
      <p:sp>
        <p:nvSpPr>
          <p:cNvPr id="8245" name="Rectangle 53">
            <a:extLst>
              <a:ext uri="{FF2B5EF4-FFF2-40B4-BE49-F238E27FC236}">
                <a16:creationId xmlns:a16="http://schemas.microsoft.com/office/drawing/2014/main" id="{10947A2B-1554-4D96-9290-9A261FD10B9F}"/>
              </a:ext>
            </a:extLst>
          </p:cNvPr>
          <p:cNvSpPr>
            <a:spLocks noChangeArrowheads="1"/>
          </p:cNvSpPr>
          <p:nvPr/>
        </p:nvSpPr>
        <p:spPr bwMode="auto">
          <a:xfrm>
            <a:off x="3810000" y="25146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菱形</a:t>
            </a:r>
          </a:p>
        </p:txBody>
      </p:sp>
      <p:sp>
        <p:nvSpPr>
          <p:cNvPr id="8246" name="Text Box 54">
            <a:extLst>
              <a:ext uri="{FF2B5EF4-FFF2-40B4-BE49-F238E27FC236}">
                <a16:creationId xmlns:a16="http://schemas.microsoft.com/office/drawing/2014/main" id="{DE4354D2-6459-46B9-BDDC-87482CE88EBC}"/>
              </a:ext>
            </a:extLst>
          </p:cNvPr>
          <p:cNvSpPr txBox="1">
            <a:spLocks noChangeArrowheads="1"/>
          </p:cNvSpPr>
          <p:nvPr/>
        </p:nvSpPr>
        <p:spPr bwMode="auto">
          <a:xfrm>
            <a:off x="1905000" y="3886200"/>
            <a:ext cx="838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zh-TW" sz="14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Crucial marks</a:t>
            </a:r>
          </a:p>
        </p:txBody>
      </p:sp>
      <p:sp>
        <p:nvSpPr>
          <p:cNvPr id="8247" name="Line 55">
            <a:extLst>
              <a:ext uri="{FF2B5EF4-FFF2-40B4-BE49-F238E27FC236}">
                <a16:creationId xmlns:a16="http://schemas.microsoft.com/office/drawing/2014/main" id="{63076206-7161-4DA8-9459-B70735CABFBB}"/>
              </a:ext>
            </a:extLst>
          </p:cNvPr>
          <p:cNvSpPr>
            <a:spLocks noChangeShapeType="1"/>
          </p:cNvSpPr>
          <p:nvPr/>
        </p:nvSpPr>
        <p:spPr bwMode="auto">
          <a:xfrm flipH="1" flipV="1">
            <a:off x="2209800" y="3810000"/>
            <a:ext cx="76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8239" name="Text Box 47">
            <a:extLst>
              <a:ext uri="{FF2B5EF4-FFF2-40B4-BE49-F238E27FC236}">
                <a16:creationId xmlns:a16="http://schemas.microsoft.com/office/drawing/2014/main" id="{0FD00B7B-914F-41D8-8B3A-810A2C2EB63F}"/>
              </a:ext>
            </a:extLst>
          </p:cNvPr>
          <p:cNvSpPr txBox="1">
            <a:spLocks noChangeArrowheads="1"/>
          </p:cNvSpPr>
          <p:nvPr/>
        </p:nvSpPr>
        <p:spPr bwMode="auto">
          <a:xfrm>
            <a:off x="609600" y="43434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1" lang="en-US" altLang="zh-TW" sz="16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t> substitution rule</a:t>
            </a:r>
          </a:p>
        </p:txBody>
      </p:sp>
      <p:pic>
        <p:nvPicPr>
          <p:cNvPr id="1026" name="Picture 2">
            <a:extLst>
              <a:ext uri="{FF2B5EF4-FFF2-40B4-BE49-F238E27FC236}">
                <a16:creationId xmlns:a16="http://schemas.microsoft.com/office/drawing/2014/main" id="{3C4709BA-1299-481F-9996-0D922A495F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5369" y="181830"/>
            <a:ext cx="2095500"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231"/>
                                        </p:tgtEl>
                                        <p:attrNameLst>
                                          <p:attrName>style.visibility</p:attrName>
                                        </p:attrNameLst>
                                      </p:cBhvr>
                                      <p:to>
                                        <p:strVal val="visible"/>
                                      </p:to>
                                    </p:set>
                                    <p:animEffect transition="in" filter="fade">
                                      <p:cBhvr>
                                        <p:cTn id="23" dur="20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Content Placeholder 3">
            <a:extLst>
              <a:ext uri="{FF2B5EF4-FFF2-40B4-BE49-F238E27FC236}">
                <a16:creationId xmlns:a16="http://schemas.microsoft.com/office/drawing/2014/main" id="{2033875E-B7D9-4CE0-9F6E-2D15B2F96E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288" y="2438400"/>
            <a:ext cx="8839200" cy="5327650"/>
          </a:xfrm>
        </p:spPr>
      </p:pic>
      <p:sp>
        <p:nvSpPr>
          <p:cNvPr id="97283" name="TextBox 2">
            <a:extLst>
              <a:ext uri="{FF2B5EF4-FFF2-40B4-BE49-F238E27FC236}">
                <a16:creationId xmlns:a16="http://schemas.microsoft.com/office/drawing/2014/main" id="{0D97F51A-92ED-4B9E-9198-4A5B9595AE5B}"/>
              </a:ext>
            </a:extLst>
          </p:cNvPr>
          <p:cNvSpPr txBox="1">
            <a:spLocks noChangeArrowheads="1"/>
          </p:cNvSpPr>
          <p:nvPr/>
        </p:nvSpPr>
        <p:spPr bwMode="auto">
          <a:xfrm>
            <a:off x="152400" y="609600"/>
            <a:ext cx="8509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400">
                <a:solidFill>
                  <a:schemeClr val="tx2"/>
                </a:solidFill>
                <a:latin typeface="Arial" panose="020B0604020202020204" pitchFamily="34" charset="0"/>
              </a:rPr>
              <a:t>2.5</a:t>
            </a:r>
          </a:p>
          <a:p>
            <a:pPr algn="ctr">
              <a:spcBef>
                <a:spcPct val="0"/>
              </a:spcBef>
              <a:buFontTx/>
              <a:buNone/>
            </a:pPr>
            <a:r>
              <a:rPr lang="en-US" altLang="en-US" sz="2400">
                <a:solidFill>
                  <a:schemeClr val="tx2"/>
                </a:solidFill>
                <a:latin typeface="Arial" panose="020B0604020202020204" pitchFamily="34" charset="0"/>
              </a:rPr>
              <a:t>#28</a:t>
            </a:r>
          </a:p>
        </p:txBody>
      </p:sp>
      <p:pic>
        <p:nvPicPr>
          <p:cNvPr id="97284" name="Picture 1">
            <a:extLst>
              <a:ext uri="{FF2B5EF4-FFF2-40B4-BE49-F238E27FC236}">
                <a16:creationId xmlns:a16="http://schemas.microsoft.com/office/drawing/2014/main" id="{A432A068-CB38-4AD4-9E05-98A3F3C28B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20738"/>
            <a:ext cx="42100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BA1372D-D483-43C5-A037-F7D61A7F2295}"/>
              </a:ext>
            </a:extLst>
          </p:cNvPr>
          <p:cNvSpPr/>
          <p:nvPr/>
        </p:nvSpPr>
        <p:spPr>
          <a:xfrm>
            <a:off x="152400" y="2286000"/>
            <a:ext cx="1143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F1BF437-0FB9-453B-8765-F5FC1B95B695}"/>
              </a:ext>
            </a:extLst>
          </p:cNvPr>
          <p:cNvSpPr/>
          <p:nvPr/>
        </p:nvSpPr>
        <p:spPr>
          <a:xfrm>
            <a:off x="0" y="2895600"/>
            <a:ext cx="1295400" cy="4870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287" name="TextBox 5">
            <a:extLst>
              <a:ext uri="{FF2B5EF4-FFF2-40B4-BE49-F238E27FC236}">
                <a16:creationId xmlns:a16="http://schemas.microsoft.com/office/drawing/2014/main" id="{87551ACC-F91E-4CBD-B24A-FC00FEDCC7CE}"/>
              </a:ext>
            </a:extLst>
          </p:cNvPr>
          <p:cNvSpPr txBox="1">
            <a:spLocks noChangeArrowheads="1"/>
          </p:cNvSpPr>
          <p:nvPr/>
        </p:nvSpPr>
        <p:spPr bwMode="auto">
          <a:xfrm>
            <a:off x="5257800" y="3519488"/>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chemeClr val="tx2"/>
                </a:solidFill>
                <a:latin typeface="Arial" panose="020B0604020202020204" pitchFamily="34" charset="0"/>
              </a:rPr>
              <a:t>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F:\scans\scan0003.jpg">
            <a:extLst>
              <a:ext uri="{FF2B5EF4-FFF2-40B4-BE49-F238E27FC236}">
                <a16:creationId xmlns:a16="http://schemas.microsoft.com/office/drawing/2014/main" id="{782EE800-818A-49AA-ACA1-FABAB79F1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447800"/>
            <a:ext cx="89154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1">
            <a:extLst>
              <a:ext uri="{FF2B5EF4-FFF2-40B4-BE49-F238E27FC236}">
                <a16:creationId xmlns:a16="http://schemas.microsoft.com/office/drawing/2014/main" id="{4DAF1B18-E3FC-4A0D-AEA6-1B9677C44141}"/>
              </a:ext>
            </a:extLst>
          </p:cNvPr>
          <p:cNvSpPr txBox="1">
            <a:spLocks noChangeArrowheads="1"/>
          </p:cNvSpPr>
          <p:nvPr/>
        </p:nvSpPr>
        <p:spPr bwMode="auto">
          <a:xfrm>
            <a:off x="457200" y="325438"/>
            <a:ext cx="259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a:solidFill>
                  <a:schemeClr val="tx2"/>
                </a:solidFill>
                <a:latin typeface="Arial" panose="020B0604020202020204" pitchFamily="34" charset="0"/>
              </a:rPr>
              <a:t>Problem 100,ch.2</a:t>
            </a:r>
          </a:p>
        </p:txBody>
      </p:sp>
      <p:pic>
        <p:nvPicPr>
          <p:cNvPr id="98308" name="Picture 1">
            <a:extLst>
              <a:ext uri="{FF2B5EF4-FFF2-40B4-BE49-F238E27FC236}">
                <a16:creationId xmlns:a16="http://schemas.microsoft.com/office/drawing/2014/main" id="{2E03E024-C4A6-4E76-9C7F-474891307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
            <a:ext cx="48275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6356EB7F-4E30-4AF3-9875-742717D84148}"/>
              </a:ext>
            </a:extLst>
          </p:cNvPr>
          <p:cNvSpPr>
            <a:spLocks noGrp="1"/>
          </p:cNvSpPr>
          <p:nvPr>
            <p:ph type="title"/>
          </p:nvPr>
        </p:nvSpPr>
        <p:spPr>
          <a:xfrm>
            <a:off x="990600" y="152400"/>
            <a:ext cx="8229600" cy="1139825"/>
          </a:xfrm>
        </p:spPr>
        <p:txBody>
          <a:bodyPr/>
          <a:lstStyle/>
          <a:p>
            <a:r>
              <a:rPr lang="en-US" altLang="en-US" sz="3200"/>
              <a:t>Albert Einstein lecturing on the special theory of relativity. Photograph: AP</a:t>
            </a:r>
          </a:p>
        </p:txBody>
      </p:sp>
      <p:pic>
        <p:nvPicPr>
          <p:cNvPr id="99331" name="Picture 4">
            <a:extLst>
              <a:ext uri="{FF2B5EF4-FFF2-40B4-BE49-F238E27FC236}">
                <a16:creationId xmlns:a16="http://schemas.microsoft.com/office/drawing/2014/main" id="{145CA867-1B4D-4282-9EE4-93939433F0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449388"/>
            <a:ext cx="76454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BDA64A1-C9F6-45BA-B0A0-E633B05C549B}"/>
              </a:ext>
            </a:extLst>
          </p:cNvPr>
          <p:cNvSpPr>
            <a:spLocks noGrp="1" noChangeArrowheads="1"/>
          </p:cNvSpPr>
          <p:nvPr>
            <p:ph type="title"/>
          </p:nvPr>
        </p:nvSpPr>
        <p:spPr/>
        <p:txBody>
          <a:bodyPr/>
          <a:lstStyle/>
          <a:p>
            <a:pPr algn="ctr" eaLnBrk="1" hangingPunct="1"/>
            <a:r>
              <a:rPr lang="en-US" altLang="en-US" sz="3400"/>
              <a:t>2.6: Addition of Velocities</a:t>
            </a:r>
          </a:p>
        </p:txBody>
      </p:sp>
      <p:sp>
        <p:nvSpPr>
          <p:cNvPr id="100355" name="Rectangle 3">
            <a:extLst>
              <a:ext uri="{FF2B5EF4-FFF2-40B4-BE49-F238E27FC236}">
                <a16:creationId xmlns:a16="http://schemas.microsoft.com/office/drawing/2014/main" id="{B471A7C2-5EFF-4D15-84DE-C5272209E094}"/>
              </a:ext>
            </a:extLst>
          </p:cNvPr>
          <p:cNvSpPr>
            <a:spLocks noGrp="1" noChangeArrowheads="1"/>
          </p:cNvSpPr>
          <p:nvPr>
            <p:ph type="body" idx="1"/>
          </p:nvPr>
        </p:nvSpPr>
        <p:spPr>
          <a:xfrm>
            <a:off x="457200" y="1219200"/>
            <a:ext cx="8229600" cy="4530725"/>
          </a:xfrm>
        </p:spPr>
        <p:txBody>
          <a:bodyPr/>
          <a:lstStyle/>
          <a:p>
            <a:pPr marL="0" indent="0" algn="ctr" eaLnBrk="1" hangingPunct="1">
              <a:buFont typeface="Wingdings" panose="05000000000000000000" pitchFamily="2" charset="2"/>
              <a:buNone/>
            </a:pPr>
            <a:r>
              <a:rPr lang="en-US" altLang="en-US"/>
              <a:t>Taking differentials of the Lorentz transformation, relative velocities may be calculated:</a:t>
            </a:r>
          </a:p>
        </p:txBody>
      </p:sp>
      <p:pic>
        <p:nvPicPr>
          <p:cNvPr id="100356" name="Picture 7">
            <a:extLst>
              <a:ext uri="{FF2B5EF4-FFF2-40B4-BE49-F238E27FC236}">
                <a16:creationId xmlns:a16="http://schemas.microsoft.com/office/drawing/2014/main" id="{7BCBE8A1-125A-4BB9-B831-7E2DD61B57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038" y="3173413"/>
            <a:ext cx="34639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5265E97-C2F3-4FF5-9FC4-7275E7EE858D}"/>
              </a:ext>
            </a:extLst>
          </p:cNvPr>
          <p:cNvSpPr>
            <a:spLocks noGrp="1" noChangeArrowheads="1"/>
          </p:cNvSpPr>
          <p:nvPr>
            <p:ph type="title"/>
          </p:nvPr>
        </p:nvSpPr>
        <p:spPr/>
        <p:txBody>
          <a:bodyPr/>
          <a:lstStyle/>
          <a:p>
            <a:pPr eaLnBrk="1" hangingPunct="1"/>
            <a:r>
              <a:rPr lang="en-US" altLang="en-US" sz="3400"/>
              <a:t>So that…</a:t>
            </a:r>
          </a:p>
        </p:txBody>
      </p:sp>
      <p:sp>
        <p:nvSpPr>
          <p:cNvPr id="101379" name="Rectangle 3">
            <a:extLst>
              <a:ext uri="{FF2B5EF4-FFF2-40B4-BE49-F238E27FC236}">
                <a16:creationId xmlns:a16="http://schemas.microsoft.com/office/drawing/2014/main" id="{6450931D-1A04-44C6-A5A0-108629492336}"/>
              </a:ext>
            </a:extLst>
          </p:cNvPr>
          <p:cNvSpPr>
            <a:spLocks noGrp="1" noChangeArrowheads="1"/>
          </p:cNvSpPr>
          <p:nvPr>
            <p:ph type="body" sz="half" idx="1"/>
          </p:nvPr>
        </p:nvSpPr>
        <p:spPr>
          <a:xfrm>
            <a:off x="457200" y="1600200"/>
            <a:ext cx="8229600" cy="4530725"/>
          </a:xfrm>
        </p:spPr>
        <p:txBody>
          <a:bodyPr/>
          <a:lstStyle/>
          <a:p>
            <a:pPr marL="0" indent="0" eaLnBrk="1" hangingPunct="1">
              <a:buFont typeface="Wingdings" panose="05000000000000000000" pitchFamily="2" charset="2"/>
              <a:buNone/>
            </a:pPr>
            <a:r>
              <a:rPr lang="en-US" altLang="en-US" sz="2600"/>
              <a:t>defining velocities as: </a:t>
            </a:r>
            <a:r>
              <a:rPr lang="en-US" altLang="en-US" sz="2600" i="1"/>
              <a:t>u</a:t>
            </a:r>
            <a:r>
              <a:rPr lang="en-US" altLang="en-US" sz="2600" i="1" baseline="-25000"/>
              <a:t>x</a:t>
            </a:r>
            <a:r>
              <a:rPr lang="en-US" altLang="en-US" sz="2600"/>
              <a:t> = </a:t>
            </a:r>
            <a:r>
              <a:rPr lang="en-US" altLang="en-US" sz="2600" i="1"/>
              <a:t>dx</a:t>
            </a:r>
            <a:r>
              <a:rPr lang="en-US" altLang="en-US" sz="2600"/>
              <a:t>/</a:t>
            </a:r>
            <a:r>
              <a:rPr lang="en-US" altLang="en-US" sz="2600" i="1"/>
              <a:t>dt</a:t>
            </a:r>
            <a:r>
              <a:rPr lang="en-US" altLang="en-US" sz="2600"/>
              <a:t>, </a:t>
            </a:r>
            <a:r>
              <a:rPr lang="en-US" altLang="en-US" sz="2600" i="1"/>
              <a:t>u</a:t>
            </a:r>
            <a:r>
              <a:rPr lang="en-US" altLang="en-US" sz="2600" i="1" baseline="-25000"/>
              <a:t>y</a:t>
            </a:r>
            <a:r>
              <a:rPr lang="en-US" altLang="en-US" sz="2600" baseline="-25000"/>
              <a:t> </a:t>
            </a:r>
            <a:r>
              <a:rPr lang="en-US" altLang="en-US" sz="2600"/>
              <a:t>= </a:t>
            </a:r>
            <a:r>
              <a:rPr lang="en-US" altLang="en-US" sz="2600" i="1"/>
              <a:t>dy</a:t>
            </a:r>
            <a:r>
              <a:rPr lang="en-US" altLang="en-US" sz="2600"/>
              <a:t>/</a:t>
            </a:r>
            <a:r>
              <a:rPr lang="en-US" altLang="en-US" sz="2600" i="1"/>
              <a:t>dt</a:t>
            </a:r>
            <a:r>
              <a:rPr lang="en-US" altLang="en-US" sz="2600"/>
              <a:t>, </a:t>
            </a:r>
            <a:br>
              <a:rPr lang="en-US" altLang="en-US" sz="2600"/>
            </a:br>
            <a:r>
              <a:rPr lang="en-US" altLang="en-US" sz="2600" i="1"/>
              <a:t>u</a:t>
            </a:r>
            <a:r>
              <a:rPr lang="ja-JP" altLang="en-US" sz="2600"/>
              <a:t>’</a:t>
            </a:r>
            <a:r>
              <a:rPr lang="en-US" altLang="ja-JP" sz="2600" i="1" baseline="-25000"/>
              <a:t>x</a:t>
            </a:r>
            <a:r>
              <a:rPr lang="en-US" altLang="ja-JP" sz="2600" baseline="-25000"/>
              <a:t> </a:t>
            </a:r>
            <a:r>
              <a:rPr lang="en-US" altLang="ja-JP" sz="2600"/>
              <a:t>= </a:t>
            </a:r>
            <a:r>
              <a:rPr lang="en-US" altLang="ja-JP" sz="2600" i="1"/>
              <a:t>dx</a:t>
            </a:r>
            <a:r>
              <a:rPr lang="ja-JP" altLang="en-US" sz="2600" i="1"/>
              <a:t>’</a:t>
            </a:r>
            <a:r>
              <a:rPr lang="en-US" altLang="ja-JP" sz="2600"/>
              <a:t>/</a:t>
            </a:r>
            <a:r>
              <a:rPr lang="en-US" altLang="ja-JP" sz="2600" i="1"/>
              <a:t>dt</a:t>
            </a:r>
            <a:r>
              <a:rPr lang="ja-JP" altLang="en-US" sz="2600" i="1"/>
              <a:t>’</a:t>
            </a:r>
            <a:r>
              <a:rPr lang="en-US" altLang="ja-JP" sz="2600"/>
              <a:t>, etc. it is easily shown that:</a:t>
            </a:r>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r>
              <a:rPr lang="en-US" altLang="en-US" sz="2600"/>
              <a:t>With similar relations for </a:t>
            </a:r>
            <a:r>
              <a:rPr lang="en-US" altLang="en-US" sz="2600" i="1"/>
              <a:t>u</a:t>
            </a:r>
            <a:r>
              <a:rPr lang="en-US" altLang="en-US" sz="2600" i="1" baseline="-25000"/>
              <a:t>y</a:t>
            </a:r>
            <a:r>
              <a:rPr lang="en-US" altLang="en-US" sz="2600"/>
              <a:t> and </a:t>
            </a:r>
            <a:r>
              <a:rPr lang="en-US" altLang="en-US" sz="2600" i="1"/>
              <a:t>u</a:t>
            </a:r>
            <a:r>
              <a:rPr lang="en-US" altLang="en-US" sz="2600" i="1" baseline="-25000"/>
              <a:t>z</a:t>
            </a:r>
            <a:r>
              <a:rPr lang="en-US" altLang="en-US" sz="2600" baseline="-25000"/>
              <a:t>:</a:t>
            </a:r>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a:p>
            <a:pPr marL="0" indent="0" eaLnBrk="1" hangingPunct="1">
              <a:buFont typeface="Wingdings" panose="05000000000000000000" pitchFamily="2" charset="2"/>
              <a:buNone/>
            </a:pPr>
            <a:endParaRPr lang="en-US" altLang="en-US" sz="2600"/>
          </a:p>
        </p:txBody>
      </p:sp>
      <p:pic>
        <p:nvPicPr>
          <p:cNvPr id="101380" name="Picture 15">
            <a:extLst>
              <a:ext uri="{FF2B5EF4-FFF2-40B4-BE49-F238E27FC236}">
                <a16:creationId xmlns:a16="http://schemas.microsoft.com/office/drawing/2014/main" id="{4AB8CF3E-7CD1-4EF9-B483-26DE7FD27FE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3200"/>
            <a:ext cx="59467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24" descr="image01">
            <a:extLst>
              <a:ext uri="{FF2B5EF4-FFF2-40B4-BE49-F238E27FC236}">
                <a16:creationId xmlns:a16="http://schemas.microsoft.com/office/drawing/2014/main" id="{9E1B71FF-572F-4F55-9416-B4FBB68BC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3200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25" descr="image02">
            <a:extLst>
              <a:ext uri="{FF2B5EF4-FFF2-40B4-BE49-F238E27FC236}">
                <a16:creationId xmlns:a16="http://schemas.microsoft.com/office/drawing/2014/main" id="{D944113C-D9AE-4C11-96E0-25DE3E8D4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572000"/>
            <a:ext cx="32861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36FD49E-9CCF-475F-8463-AA0A96D83394}"/>
              </a:ext>
            </a:extLst>
          </p:cNvPr>
          <p:cNvSpPr>
            <a:spLocks noGrp="1" noChangeArrowheads="1"/>
          </p:cNvSpPr>
          <p:nvPr>
            <p:ph type="title"/>
          </p:nvPr>
        </p:nvSpPr>
        <p:spPr/>
        <p:txBody>
          <a:bodyPr/>
          <a:lstStyle/>
          <a:p>
            <a:pPr eaLnBrk="1" hangingPunct="1"/>
            <a:r>
              <a:rPr lang="en-US" altLang="en-US" sz="3400"/>
              <a:t>The Lorentz Velocity Transformations</a:t>
            </a:r>
          </a:p>
        </p:txBody>
      </p:sp>
      <p:sp>
        <p:nvSpPr>
          <p:cNvPr id="102403" name="Rectangle 3">
            <a:extLst>
              <a:ext uri="{FF2B5EF4-FFF2-40B4-BE49-F238E27FC236}">
                <a16:creationId xmlns:a16="http://schemas.microsoft.com/office/drawing/2014/main" id="{FA81D3FC-A48E-43F5-987E-F1F8E823ADE2}"/>
              </a:ext>
            </a:extLst>
          </p:cNvPr>
          <p:cNvSpPr>
            <a:spLocks noGrp="1" noChangeArrowheads="1"/>
          </p:cNvSpPr>
          <p:nvPr>
            <p:ph type="body" sz="half" idx="1"/>
          </p:nvPr>
        </p:nvSpPr>
        <p:spPr>
          <a:xfrm>
            <a:off x="457200" y="1600200"/>
            <a:ext cx="8077200" cy="4530725"/>
          </a:xfrm>
        </p:spPr>
        <p:txBody>
          <a:bodyPr/>
          <a:lstStyle/>
          <a:p>
            <a:pPr marL="0" indent="0" eaLnBrk="1" hangingPunct="1">
              <a:buFont typeface="Wingdings" panose="05000000000000000000" pitchFamily="2" charset="2"/>
              <a:buNone/>
            </a:pPr>
            <a:r>
              <a:rPr lang="en-US" altLang="en-US" sz="2600"/>
              <a:t>In addition to the previous relations, the </a:t>
            </a:r>
            <a:r>
              <a:rPr lang="en-US" altLang="en-US" sz="2600" b="1">
                <a:solidFill>
                  <a:srgbClr val="000000"/>
                </a:solidFill>
              </a:rPr>
              <a:t>Lorentz velocity</a:t>
            </a:r>
            <a:r>
              <a:rPr lang="en-US" altLang="en-US" sz="2600"/>
              <a:t> </a:t>
            </a:r>
            <a:r>
              <a:rPr lang="en-US" altLang="en-US" sz="2600" b="1"/>
              <a:t>transformations</a:t>
            </a:r>
            <a:r>
              <a:rPr lang="en-US" altLang="en-US" sz="2600"/>
              <a:t> for </a:t>
            </a:r>
            <a:r>
              <a:rPr lang="en-US" altLang="en-US" sz="2600" i="1"/>
              <a:t>u</a:t>
            </a:r>
            <a:r>
              <a:rPr lang="ja-JP" altLang="en-US" sz="2600"/>
              <a:t>’</a:t>
            </a:r>
            <a:r>
              <a:rPr lang="en-US" altLang="ja-JP" sz="2600" i="1" baseline="-25000"/>
              <a:t>x</a:t>
            </a:r>
            <a:r>
              <a:rPr lang="en-US" altLang="ja-JP" sz="2600"/>
              <a:t>, </a:t>
            </a:r>
            <a:r>
              <a:rPr lang="en-US" altLang="ja-JP" sz="2600" i="1"/>
              <a:t>u</a:t>
            </a:r>
            <a:r>
              <a:rPr lang="ja-JP" altLang="en-US" sz="2600"/>
              <a:t>’</a:t>
            </a:r>
            <a:r>
              <a:rPr lang="en-US" altLang="ja-JP" sz="2600" i="1" baseline="-25000"/>
              <a:t>y</a:t>
            </a:r>
            <a:r>
              <a:rPr lang="en-US" altLang="ja-JP" sz="2600" baseline="-25000"/>
              <a:t> </a:t>
            </a:r>
            <a:r>
              <a:rPr lang="en-US" altLang="ja-JP" sz="2600"/>
              <a:t>, and </a:t>
            </a:r>
            <a:r>
              <a:rPr lang="en-US" altLang="ja-JP" sz="2600" i="1"/>
              <a:t>u</a:t>
            </a:r>
            <a:r>
              <a:rPr lang="ja-JP" altLang="en-US" sz="2600"/>
              <a:t>’</a:t>
            </a:r>
            <a:r>
              <a:rPr lang="en-US" altLang="ja-JP" sz="2600" i="1" baseline="-25000"/>
              <a:t>z</a:t>
            </a:r>
            <a:r>
              <a:rPr lang="en-US" altLang="ja-JP" sz="2600" baseline="-25000"/>
              <a:t> </a:t>
            </a:r>
            <a:r>
              <a:rPr lang="en-US" altLang="ja-JP" sz="2600"/>
              <a:t>can be obtained by switching primed and unprimed and changing </a:t>
            </a:r>
            <a:r>
              <a:rPr lang="en-US" altLang="ja-JP" sz="2600" i="1"/>
              <a:t>v</a:t>
            </a:r>
            <a:r>
              <a:rPr lang="en-US" altLang="ja-JP" sz="2600"/>
              <a:t> to –</a:t>
            </a:r>
            <a:r>
              <a:rPr lang="en-US" altLang="ja-JP" sz="2600" i="1"/>
              <a:t>v</a:t>
            </a:r>
            <a:r>
              <a:rPr lang="en-US" altLang="ja-JP" sz="2600"/>
              <a:t>:</a:t>
            </a:r>
            <a:endParaRPr lang="en-US" altLang="en-US" sz="2600"/>
          </a:p>
        </p:txBody>
      </p:sp>
      <p:pic>
        <p:nvPicPr>
          <p:cNvPr id="102404" name="Picture 12">
            <a:extLst>
              <a:ext uri="{FF2B5EF4-FFF2-40B4-BE49-F238E27FC236}">
                <a16:creationId xmlns:a16="http://schemas.microsoft.com/office/drawing/2014/main" id="{538B7039-24E9-427E-801C-03BC665B590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95600"/>
            <a:ext cx="24733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0" descr="image01">
            <a:extLst>
              <a:ext uri="{FF2B5EF4-FFF2-40B4-BE49-F238E27FC236}">
                <a16:creationId xmlns:a16="http://schemas.microsoft.com/office/drawing/2014/main" id="{B377E337-37DE-4811-BCD6-937AD7EE5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86200"/>
            <a:ext cx="27432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21" descr="image02">
            <a:extLst>
              <a:ext uri="{FF2B5EF4-FFF2-40B4-BE49-F238E27FC236}">
                <a16:creationId xmlns:a16="http://schemas.microsoft.com/office/drawing/2014/main" id="{E8D45317-1147-424D-BD70-8DAAF23A4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029200"/>
            <a:ext cx="28162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25E0C837-F524-4BB7-AA94-CD9C80B26EEE}"/>
              </a:ext>
            </a:extLst>
          </p:cNvPr>
          <p:cNvSpPr>
            <a:spLocks noGrp="1" noChangeArrowheads="1"/>
          </p:cNvSpPr>
          <p:nvPr>
            <p:ph type="title"/>
          </p:nvPr>
        </p:nvSpPr>
        <p:spPr/>
        <p:txBody>
          <a:bodyPr/>
          <a:lstStyle/>
          <a:p>
            <a:pPr algn="ctr" eaLnBrk="1" hangingPunct="1"/>
            <a:r>
              <a:rPr lang="en-US" altLang="en-US" sz="3400"/>
              <a:t>2.7: Experimental Verification</a:t>
            </a:r>
          </a:p>
        </p:txBody>
      </p:sp>
      <p:sp>
        <p:nvSpPr>
          <p:cNvPr id="103427" name="Rectangle 3">
            <a:extLst>
              <a:ext uri="{FF2B5EF4-FFF2-40B4-BE49-F238E27FC236}">
                <a16:creationId xmlns:a16="http://schemas.microsoft.com/office/drawing/2014/main" id="{7D16C661-2EF7-4682-A244-186783994124}"/>
              </a:ext>
            </a:extLst>
          </p:cNvPr>
          <p:cNvSpPr>
            <a:spLocks noGrp="1" noChangeArrowheads="1"/>
          </p:cNvSpPr>
          <p:nvPr>
            <p:ph type="body" idx="1"/>
          </p:nvPr>
        </p:nvSpPr>
        <p:spPr>
          <a:xfrm>
            <a:off x="571500" y="858838"/>
            <a:ext cx="8001000" cy="5140325"/>
          </a:xfrm>
        </p:spPr>
        <p:txBody>
          <a:bodyPr/>
          <a:lstStyle/>
          <a:p>
            <a:pPr marL="0" indent="0" algn="ctr" eaLnBrk="1" hangingPunct="1">
              <a:lnSpc>
                <a:spcPct val="90000"/>
              </a:lnSpc>
              <a:buFont typeface="Wingdings" panose="05000000000000000000" pitchFamily="2" charset="2"/>
              <a:buNone/>
            </a:pPr>
            <a:r>
              <a:rPr lang="en-US" altLang="en-US"/>
              <a:t>Time Dilation and Muon Decay</a:t>
            </a:r>
          </a:p>
          <a:p>
            <a:pPr marL="0" indent="0" algn="ctr" eaLnBrk="1" hangingPunct="1">
              <a:lnSpc>
                <a:spcPct val="90000"/>
              </a:lnSpc>
              <a:buFont typeface="Wingdings" panose="05000000000000000000" pitchFamily="2" charset="2"/>
              <a:buNone/>
            </a:pPr>
            <a:endParaRPr lang="en-US" altLang="en-US"/>
          </a:p>
          <a:p>
            <a:pPr marL="0" indent="0" algn="ctr" eaLnBrk="1" hangingPunct="1">
              <a:lnSpc>
                <a:spcPct val="90000"/>
              </a:lnSpc>
              <a:buFont typeface="Wingdings" panose="05000000000000000000" pitchFamily="2" charset="2"/>
              <a:buNone/>
            </a:pPr>
            <a:endParaRPr lang="en-US" altLang="en-US"/>
          </a:p>
          <a:p>
            <a:pPr marL="0" indent="0" algn="ctr" eaLnBrk="1" hangingPunct="1">
              <a:lnSpc>
                <a:spcPct val="90000"/>
              </a:lnSpc>
              <a:buFont typeface="Wingdings" panose="05000000000000000000" pitchFamily="2" charset="2"/>
              <a:buNone/>
            </a:pPr>
            <a:endParaRPr lang="en-US" altLang="en-US"/>
          </a:p>
          <a:p>
            <a:pPr marL="0" indent="0" algn="ctr" eaLnBrk="1" hangingPunct="1">
              <a:lnSpc>
                <a:spcPct val="90000"/>
              </a:lnSpc>
              <a:buFont typeface="Wingdings" panose="05000000000000000000" pitchFamily="2" charset="2"/>
              <a:buNone/>
            </a:pPr>
            <a:endParaRPr lang="en-US" altLang="en-US"/>
          </a:p>
          <a:p>
            <a:pPr marL="0" indent="0" eaLnBrk="1" hangingPunct="1">
              <a:lnSpc>
                <a:spcPct val="90000"/>
              </a:lnSpc>
              <a:buFont typeface="Wingdings" panose="05000000000000000000" pitchFamily="2" charset="2"/>
              <a:buNone/>
            </a:pPr>
            <a:endParaRPr lang="en-US" altLang="en-US" sz="1800" b="1"/>
          </a:p>
          <a:p>
            <a:pPr marL="0" indent="0" eaLnBrk="1" hangingPunct="1">
              <a:lnSpc>
                <a:spcPct val="90000"/>
              </a:lnSpc>
              <a:buFont typeface="Wingdings" panose="05000000000000000000" pitchFamily="2" charset="2"/>
              <a:buNone/>
            </a:pPr>
            <a:endParaRPr lang="en-US" altLang="en-US" sz="1800" b="1"/>
          </a:p>
          <a:p>
            <a:pPr marL="0" indent="0" eaLnBrk="1" hangingPunct="1">
              <a:lnSpc>
                <a:spcPct val="90000"/>
              </a:lnSpc>
              <a:buFont typeface="Wingdings" panose="05000000000000000000" pitchFamily="2" charset="2"/>
              <a:buNone/>
            </a:pPr>
            <a:endParaRPr lang="en-US" altLang="en-US" sz="1800" b="1"/>
          </a:p>
          <a:p>
            <a:pPr marL="0" indent="0" eaLnBrk="1" hangingPunct="1">
              <a:lnSpc>
                <a:spcPct val="90000"/>
              </a:lnSpc>
              <a:buFont typeface="Wingdings" panose="05000000000000000000" pitchFamily="2" charset="2"/>
              <a:buNone/>
            </a:pPr>
            <a:endParaRPr lang="en-US" altLang="en-US" sz="1800" b="1"/>
          </a:p>
          <a:p>
            <a:pPr marL="0" indent="0" eaLnBrk="1" hangingPunct="1">
              <a:lnSpc>
                <a:spcPct val="90000"/>
              </a:lnSpc>
              <a:buFont typeface="Wingdings" panose="05000000000000000000" pitchFamily="2" charset="2"/>
              <a:buNone/>
            </a:pPr>
            <a:endParaRPr lang="en-US" altLang="en-US" sz="1800" b="1"/>
          </a:p>
          <a:p>
            <a:pPr marL="0" indent="0" eaLnBrk="1" hangingPunct="1">
              <a:lnSpc>
                <a:spcPct val="90000"/>
              </a:lnSpc>
              <a:buFont typeface="Wingdings" panose="05000000000000000000" pitchFamily="2" charset="2"/>
              <a:buNone/>
            </a:pPr>
            <a:endParaRPr lang="en-US" altLang="en-US" sz="1800" b="1"/>
          </a:p>
          <a:p>
            <a:pPr marL="0" indent="0" eaLnBrk="1" hangingPunct="1">
              <a:lnSpc>
                <a:spcPct val="90000"/>
              </a:lnSpc>
              <a:buFont typeface="Wingdings" panose="05000000000000000000" pitchFamily="2" charset="2"/>
              <a:buNone/>
            </a:pPr>
            <a:r>
              <a:rPr lang="en-US" altLang="en-US" sz="1700" b="1"/>
              <a:t>Figure 2.18: </a:t>
            </a:r>
            <a:r>
              <a:rPr lang="en-US" altLang="en-US" sz="1700"/>
              <a:t>The number of muons detected with speeds near 0.98</a:t>
            </a:r>
            <a:r>
              <a:rPr lang="en-US" altLang="en-US" sz="1700" i="1"/>
              <a:t>c </a:t>
            </a:r>
            <a:r>
              <a:rPr lang="en-US" altLang="en-US" sz="1700"/>
              <a:t>is much different (a) on top of a mountain than (b) at sea level, because of the muon</a:t>
            </a:r>
            <a:r>
              <a:rPr lang="ja-JP" altLang="en-US" sz="1700"/>
              <a:t>’</a:t>
            </a:r>
            <a:r>
              <a:rPr lang="en-US" altLang="ja-JP" sz="1700"/>
              <a:t>s decay. The experimental result agrees with our time dilation equation.</a:t>
            </a:r>
            <a:endParaRPr lang="en-US" altLang="en-US" sz="1700"/>
          </a:p>
        </p:txBody>
      </p:sp>
      <p:pic>
        <p:nvPicPr>
          <p:cNvPr id="103428" name="Picture 1">
            <a:extLst>
              <a:ext uri="{FF2B5EF4-FFF2-40B4-BE49-F238E27FC236}">
                <a16:creationId xmlns:a16="http://schemas.microsoft.com/office/drawing/2014/main" id="{74904634-E2A9-4AD8-93E5-329F0252A38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4000" y="1676400"/>
            <a:ext cx="8636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5C3E2F0-E41D-4775-875D-DE19A35566A0}"/>
              </a:ext>
            </a:extLst>
          </p:cNvPr>
          <p:cNvSpPr>
            <a:spLocks noGrp="1"/>
          </p:cNvSpPr>
          <p:nvPr>
            <p:ph type="title"/>
          </p:nvPr>
        </p:nvSpPr>
        <p:spPr/>
        <p:txBody>
          <a:bodyPr/>
          <a:lstStyle/>
          <a:p>
            <a:pPr eaLnBrk="1" hangingPunct="1"/>
            <a:endParaRPr lang="en-US" altLang="en-US"/>
          </a:p>
        </p:txBody>
      </p:sp>
      <p:pic>
        <p:nvPicPr>
          <p:cNvPr id="104451" name="Content Placeholder 3" descr="lec_05_Page_1.jpg">
            <a:extLst>
              <a:ext uri="{FF2B5EF4-FFF2-40B4-BE49-F238E27FC236}">
                <a16:creationId xmlns:a16="http://schemas.microsoft.com/office/drawing/2014/main" id="{A90C7025-02AD-49DA-A0C5-882845C1C2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646863"/>
          </a:xfrm>
        </p:spPr>
      </p:pic>
      <p:pic>
        <p:nvPicPr>
          <p:cNvPr id="104452" name="Picture 4" descr="lec_05_Page_2.jpg">
            <a:extLst>
              <a:ext uri="{FF2B5EF4-FFF2-40B4-BE49-F238E27FC236}">
                <a16:creationId xmlns:a16="http://schemas.microsoft.com/office/drawing/2014/main" id="{278340D9-2887-4C8B-82F3-A42467130585}"/>
              </a:ext>
            </a:extLst>
          </p:cNvPr>
          <p:cNvPicPr>
            <a:picLocks noChangeAspect="1"/>
          </p:cNvPicPr>
          <p:nvPr/>
        </p:nvPicPr>
        <p:blipFill>
          <a:blip r:embed="rId3">
            <a:extLst>
              <a:ext uri="{28A0092B-C50C-407E-A947-70E740481C1C}">
                <a14:useLocalDpi xmlns:a14="http://schemas.microsoft.com/office/drawing/2010/main" val="0"/>
              </a:ext>
            </a:extLst>
          </a:blip>
          <a:srcRect l="2609" t="6667" r="16368" b="68889"/>
          <a:stretch>
            <a:fillRect/>
          </a:stretch>
        </p:blipFill>
        <p:spPr bwMode="auto">
          <a:xfrm>
            <a:off x="0" y="4114800"/>
            <a:ext cx="5181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B10DAA16-4431-476F-B03D-F2005D1C0B06}"/>
              </a:ext>
            </a:extLst>
          </p:cNvPr>
          <p:cNvSpPr>
            <a:spLocks noGrp="1" noChangeArrowheads="1"/>
          </p:cNvSpPr>
          <p:nvPr>
            <p:ph type="body" idx="1"/>
          </p:nvPr>
        </p:nvSpPr>
        <p:spPr>
          <a:xfrm>
            <a:off x="457200" y="5029200"/>
            <a:ext cx="8229600" cy="1143000"/>
          </a:xfrm>
        </p:spPr>
        <p:txBody>
          <a:bodyPr/>
          <a:lstStyle/>
          <a:p>
            <a:pPr marL="0" indent="0" eaLnBrk="1" hangingPunct="1">
              <a:buFont typeface="Wingdings" panose="05000000000000000000" pitchFamily="2" charset="2"/>
              <a:buNone/>
            </a:pPr>
            <a:r>
              <a:rPr lang="en-US" altLang="en-US" sz="1500" b="1"/>
              <a:t>Figure 2.20: </a:t>
            </a:r>
            <a:r>
              <a:rPr lang="en-US" altLang="en-US" sz="1500"/>
              <a:t>Two airplanes took off (at different times) from Washington, D.C., where the U.S. Naval Observatory is located. The airplanes traveled east and west around Earth as it rotated. Atomic clocks on the airplanes were compared with similar clocks kept at the observatory to show that the moving clocks in the airplanes ran differently.</a:t>
            </a:r>
          </a:p>
          <a:p>
            <a:pPr marL="0" indent="0" eaLnBrk="1" hangingPunct="1">
              <a:buFont typeface="Wingdings" panose="05000000000000000000" pitchFamily="2" charset="2"/>
              <a:buNone/>
            </a:pPr>
            <a:endParaRPr lang="en-US" altLang="en-US" sz="1500"/>
          </a:p>
        </p:txBody>
      </p:sp>
      <p:sp>
        <p:nvSpPr>
          <p:cNvPr id="105475" name="Rectangle 5">
            <a:extLst>
              <a:ext uri="{FF2B5EF4-FFF2-40B4-BE49-F238E27FC236}">
                <a16:creationId xmlns:a16="http://schemas.microsoft.com/office/drawing/2014/main" id="{0BE29F00-C1F1-48AB-8045-EB4B1B0F571C}"/>
              </a:ext>
            </a:extLst>
          </p:cNvPr>
          <p:cNvSpPr>
            <a:spLocks noGrp="1" noChangeArrowheads="1"/>
          </p:cNvSpPr>
          <p:nvPr>
            <p:ph type="title"/>
          </p:nvPr>
        </p:nvSpPr>
        <p:spPr>
          <a:noFill/>
        </p:spPr>
        <p:txBody>
          <a:bodyPr/>
          <a:lstStyle/>
          <a:p>
            <a:pPr algn="ctr" eaLnBrk="1" hangingPunct="1"/>
            <a:r>
              <a:rPr lang="en-US" altLang="en-US" sz="3400"/>
              <a:t>Atomic Clock Measurement</a:t>
            </a:r>
          </a:p>
        </p:txBody>
      </p:sp>
      <p:pic>
        <p:nvPicPr>
          <p:cNvPr id="105476" name="Picture 1">
            <a:extLst>
              <a:ext uri="{FF2B5EF4-FFF2-40B4-BE49-F238E27FC236}">
                <a16:creationId xmlns:a16="http://schemas.microsoft.com/office/drawing/2014/main" id="{8ED17F26-6096-442E-8A61-1B49EE811D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81300" y="990600"/>
            <a:ext cx="358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angle 1">
            <a:extLst>
              <a:ext uri="{FF2B5EF4-FFF2-40B4-BE49-F238E27FC236}">
                <a16:creationId xmlns:a16="http://schemas.microsoft.com/office/drawing/2014/main" id="{79D12D13-447D-4B3D-9EBC-16FF84512DF3}"/>
              </a:ext>
            </a:extLst>
          </p:cNvPr>
          <p:cNvSpPr>
            <a:spLocks noChangeArrowheads="1"/>
          </p:cNvSpPr>
          <p:nvPr/>
        </p:nvSpPr>
        <p:spPr bwMode="auto">
          <a:xfrm>
            <a:off x="457200" y="5029200"/>
            <a:ext cx="1143000" cy="304800"/>
          </a:xfrm>
          <a:prstGeom prst="rect">
            <a:avLst/>
          </a:prstGeom>
          <a:solidFill>
            <a:schemeClr val="bg1"/>
          </a:solidFill>
          <a:ln w="9525" algn="ctr">
            <a:solidFill>
              <a:schemeClr val="bg1"/>
            </a:solidFill>
            <a:round/>
            <a:headEnd/>
            <a:tailEnd/>
          </a:ln>
        </p:spPr>
        <p:txBody>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sz="18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a:extLst>
              <a:ext uri="{FF2B5EF4-FFF2-40B4-BE49-F238E27FC236}">
                <a16:creationId xmlns:a16="http://schemas.microsoft.com/office/drawing/2014/main" id="{980B5080-99E6-4719-8072-09FD48476BD6}"/>
              </a:ext>
            </a:extLst>
          </p:cNvPr>
          <p:cNvSpPr>
            <a:spLocks noGrp="1"/>
          </p:cNvSpPr>
          <p:nvPr>
            <p:ph type="title"/>
          </p:nvPr>
        </p:nvSpPr>
        <p:spPr/>
        <p:txBody>
          <a:bodyPr/>
          <a:lstStyle/>
          <a:p>
            <a:pPr eaLnBrk="1" hangingPunct="1"/>
            <a:endParaRPr lang="en-US" altLang="en-US"/>
          </a:p>
        </p:txBody>
      </p:sp>
      <p:pic>
        <p:nvPicPr>
          <p:cNvPr id="106499" name="Content Placeholder 5" descr="lecture_06_Page_1.jpg">
            <a:extLst>
              <a:ext uri="{FF2B5EF4-FFF2-40B4-BE49-F238E27FC236}">
                <a16:creationId xmlns:a16="http://schemas.microsoft.com/office/drawing/2014/main" id="{8630355C-8D7C-48DD-833F-166D63A518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650038"/>
          </a:xfrm>
        </p:spPr>
      </p:pic>
      <p:pic>
        <p:nvPicPr>
          <p:cNvPr id="106500" name="Picture 6" descr="lecture_06_Page_2.jpg">
            <a:extLst>
              <a:ext uri="{FF2B5EF4-FFF2-40B4-BE49-F238E27FC236}">
                <a16:creationId xmlns:a16="http://schemas.microsoft.com/office/drawing/2014/main" id="{D769CD86-A3A2-418B-B9E3-A66FBA5C04AB}"/>
              </a:ext>
            </a:extLst>
          </p:cNvPr>
          <p:cNvPicPr>
            <a:picLocks noChangeAspect="1"/>
          </p:cNvPicPr>
          <p:nvPr/>
        </p:nvPicPr>
        <p:blipFill>
          <a:blip r:embed="rId3">
            <a:extLst>
              <a:ext uri="{28A0092B-C50C-407E-A947-70E740481C1C}">
                <a14:useLocalDpi xmlns:a14="http://schemas.microsoft.com/office/drawing/2010/main" val="0"/>
              </a:ext>
            </a:extLst>
          </a:blip>
          <a:srcRect l="31651" t="64444" r="37769" b="11111"/>
          <a:stretch>
            <a:fillRect/>
          </a:stretch>
        </p:blipFill>
        <p:spPr bwMode="auto">
          <a:xfrm>
            <a:off x="762000" y="1828800"/>
            <a:ext cx="2514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7" descr="lec_06_Page_2.jpg">
            <a:extLst>
              <a:ext uri="{FF2B5EF4-FFF2-40B4-BE49-F238E27FC236}">
                <a16:creationId xmlns:a16="http://schemas.microsoft.com/office/drawing/2014/main" id="{CF9C4261-8613-4F2C-8749-C0999C365C46}"/>
              </a:ext>
            </a:extLst>
          </p:cNvPr>
          <p:cNvPicPr>
            <a:picLocks noChangeAspect="1"/>
          </p:cNvPicPr>
          <p:nvPr/>
        </p:nvPicPr>
        <p:blipFill>
          <a:blip r:embed="rId4">
            <a:extLst>
              <a:ext uri="{28A0092B-C50C-407E-A947-70E740481C1C}">
                <a14:useLocalDpi xmlns:a14="http://schemas.microsoft.com/office/drawing/2010/main" val="0"/>
              </a:ext>
            </a:extLst>
          </a:blip>
          <a:srcRect l="48471" t="13333" r="17880" b="81111"/>
          <a:stretch>
            <a:fillRect/>
          </a:stretch>
        </p:blipFill>
        <p:spPr bwMode="auto">
          <a:xfrm>
            <a:off x="3505200" y="2335213"/>
            <a:ext cx="4359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56EB79B-60D8-451E-A8DE-A97292BA4C6A}"/>
              </a:ext>
            </a:extLst>
          </p:cNvPr>
          <p:cNvSpPr/>
          <p:nvPr/>
        </p:nvSpPr>
        <p:spPr>
          <a:xfrm rot="-120000">
            <a:off x="150813" y="5207000"/>
            <a:ext cx="9448800" cy="1206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503" name="TextBox 2">
            <a:extLst>
              <a:ext uri="{FF2B5EF4-FFF2-40B4-BE49-F238E27FC236}">
                <a16:creationId xmlns:a16="http://schemas.microsoft.com/office/drawing/2014/main" id="{681C1D23-B15F-4DEE-B57F-DDCE1DB01CCF}"/>
              </a:ext>
            </a:extLst>
          </p:cNvPr>
          <p:cNvSpPr txBox="1">
            <a:spLocks noChangeArrowheads="1"/>
          </p:cNvSpPr>
          <p:nvPr/>
        </p:nvSpPr>
        <p:spPr bwMode="auto">
          <a:xfrm>
            <a:off x="93663" y="5497513"/>
            <a:ext cx="9123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a:solidFill>
                  <a:schemeClr val="tx2"/>
                </a:solidFill>
                <a:latin typeface="Arial" panose="020B0604020202020204" pitchFamily="34" charset="0"/>
              </a:rPr>
              <a:t>The time is changing in the moving frame, but the calculations must also take into account corrections due to general relativity (Einstein). Analysis shows that the special theory of relativity is verified within the experimental uncertainties.</a:t>
            </a:r>
          </a:p>
        </p:txBody>
      </p:sp>
      <p:sp>
        <p:nvSpPr>
          <p:cNvPr id="106504" name="TextBox 4">
            <a:extLst>
              <a:ext uri="{FF2B5EF4-FFF2-40B4-BE49-F238E27FC236}">
                <a16:creationId xmlns:a16="http://schemas.microsoft.com/office/drawing/2014/main" id="{44099A9B-1A39-4E33-892D-9561DCE90A2C}"/>
              </a:ext>
            </a:extLst>
          </p:cNvPr>
          <p:cNvSpPr txBox="1">
            <a:spLocks noChangeArrowheads="1"/>
          </p:cNvSpPr>
          <p:nvPr/>
        </p:nvSpPr>
        <p:spPr bwMode="auto">
          <a:xfrm>
            <a:off x="7864475" y="2366963"/>
            <a:ext cx="1009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a:latin typeface="Arial" panose="020B0604020202020204" pitchFamily="34" charset="0"/>
              </a:rPr>
              <a:t>Flight time</a:t>
            </a:r>
          </a:p>
        </p:txBody>
      </p:sp>
      <p:sp>
        <p:nvSpPr>
          <p:cNvPr id="106505" name="TextBox 5">
            <a:extLst>
              <a:ext uri="{FF2B5EF4-FFF2-40B4-BE49-F238E27FC236}">
                <a16:creationId xmlns:a16="http://schemas.microsoft.com/office/drawing/2014/main" id="{B8833A3F-4D6C-4C4B-B2B2-BD137DACC1FF}"/>
              </a:ext>
            </a:extLst>
          </p:cNvPr>
          <p:cNvSpPr txBox="1">
            <a:spLocks noChangeArrowheads="1"/>
          </p:cNvSpPr>
          <p:nvPr/>
        </p:nvSpPr>
        <p:spPr bwMode="auto">
          <a:xfrm>
            <a:off x="7996238" y="2708275"/>
            <a:ext cx="80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a:solidFill>
                  <a:schemeClr val="tx2"/>
                </a:solidFill>
                <a:latin typeface="Arial" panose="020B0604020202020204" pitchFamily="34" charset="0"/>
              </a:rPr>
              <a:t>(41.2 h)</a:t>
            </a:r>
          </a:p>
        </p:txBody>
      </p:sp>
      <p:sp>
        <p:nvSpPr>
          <p:cNvPr id="106506" name="TextBox 10">
            <a:extLst>
              <a:ext uri="{FF2B5EF4-FFF2-40B4-BE49-F238E27FC236}">
                <a16:creationId xmlns:a16="http://schemas.microsoft.com/office/drawing/2014/main" id="{72B06008-80A4-42AC-B1A0-E3E66FAEED61}"/>
              </a:ext>
            </a:extLst>
          </p:cNvPr>
          <p:cNvSpPr txBox="1">
            <a:spLocks noChangeArrowheads="1"/>
          </p:cNvSpPr>
          <p:nvPr/>
        </p:nvSpPr>
        <p:spPr bwMode="auto">
          <a:xfrm>
            <a:off x="8008938" y="3017838"/>
            <a:ext cx="800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a:solidFill>
                  <a:schemeClr val="tx2"/>
                </a:solidFill>
                <a:latin typeface="Arial" panose="020B0604020202020204" pitchFamily="34" charset="0"/>
              </a:rPr>
              <a:t>(48.6 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CB449EA1-3334-46A1-9918-0AE296EDE9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276350"/>
            <a:ext cx="6291262"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a:extLst>
              <a:ext uri="{FF2B5EF4-FFF2-40B4-BE49-F238E27FC236}">
                <a16:creationId xmlns:a16="http://schemas.microsoft.com/office/drawing/2014/main" id="{73D2ACD2-F5AB-4494-B047-1431583800E8}"/>
              </a:ext>
            </a:extLst>
          </p:cNvPr>
          <p:cNvSpPr txBox="1">
            <a:spLocks noChangeArrowheads="1"/>
          </p:cNvSpPr>
          <p:nvPr/>
        </p:nvSpPr>
        <p:spPr bwMode="auto">
          <a:xfrm>
            <a:off x="398463" y="857250"/>
            <a:ext cx="249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rPr>
              <a:t>Section 2.1, problem 6</a:t>
            </a:r>
          </a:p>
        </p:txBody>
      </p:sp>
      <p:pic>
        <p:nvPicPr>
          <p:cNvPr id="29700" name="Picture 3">
            <a:extLst>
              <a:ext uri="{FF2B5EF4-FFF2-40B4-BE49-F238E27FC236}">
                <a16:creationId xmlns:a16="http://schemas.microsoft.com/office/drawing/2014/main" id="{15384A4F-FEEC-4033-96AC-4615393866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8413" y="2555875"/>
            <a:ext cx="472916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a16="http://schemas.microsoft.com/office/drawing/2014/main" id="{9E0D9AF0-559D-4074-BDAF-F319215C4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427663"/>
            <a:ext cx="2381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3">
            <a:extLst>
              <a:ext uri="{FF2B5EF4-FFF2-40B4-BE49-F238E27FC236}">
                <a16:creationId xmlns:a16="http://schemas.microsoft.com/office/drawing/2014/main" id="{4B3A56DE-3972-4313-99C8-2D54E71A6D71}"/>
              </a:ext>
            </a:extLst>
          </p:cNvPr>
          <p:cNvSpPr txBox="1">
            <a:spLocks noChangeArrowheads="1"/>
          </p:cNvSpPr>
          <p:nvPr/>
        </p:nvSpPr>
        <p:spPr bwMode="auto">
          <a:xfrm>
            <a:off x="609600" y="6248400"/>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202122"/>
                </a:solidFill>
                <a:effectLst/>
                <a:uLnTx/>
                <a:uFillTx/>
                <a:latin typeface="Arial" panose="020B0604020202020204" pitchFamily="34" charset="0"/>
                <a:ea typeface="ＭＳ Ｐゴシック" panose="020B0600070205080204" pitchFamily="34" charset="-128"/>
                <a:cs typeface="+mn-cs"/>
              </a:rPr>
              <a:t>Earth's </a:t>
            </a:r>
            <a:r>
              <a:rPr kumimoji="0" lang="en-US" altLang="en-US" sz="2400" b="0" i="0" u="none" strike="noStrike" kern="1200" cap="none" spc="0" normalizeH="0" baseline="0" noProof="0">
                <a:ln>
                  <a:noFill/>
                </a:ln>
                <a:solidFill>
                  <a:srgbClr val="0B0080"/>
                </a:solidFill>
                <a:effectLst/>
                <a:uLnTx/>
                <a:uFillTx/>
                <a:latin typeface="Arial" panose="020B0604020202020204" pitchFamily="34" charset="0"/>
                <a:ea typeface="ＭＳ Ｐゴシック" panose="020B0600070205080204" pitchFamily="34" charset="-128"/>
                <a:cs typeface="+mn-cs"/>
                <a:hlinkClick r:id="rId5" tooltip="Orbital speed"/>
              </a:rPr>
              <a:t>orbital speed</a:t>
            </a:r>
            <a:r>
              <a:rPr kumimoji="0" lang="en-US" altLang="en-US" sz="2400" b="0" i="0" u="none" strike="noStrike" kern="1200" cap="none" spc="0" normalizeH="0" baseline="0" noProof="0">
                <a:ln>
                  <a:noFill/>
                </a:ln>
                <a:solidFill>
                  <a:srgbClr val="202122"/>
                </a:solidFill>
                <a:effectLst/>
                <a:uLnTx/>
                <a:uFillTx/>
                <a:latin typeface="Arial" panose="020B0604020202020204" pitchFamily="34" charset="0"/>
                <a:ea typeface="ＭＳ Ｐゴシック" panose="020B0600070205080204" pitchFamily="34" charset="-128"/>
                <a:cs typeface="+mn-cs"/>
              </a:rPr>
              <a:t> averages 29.78 km/s </a:t>
            </a:r>
            <a:endParaRPr kumimoji="0" lang="en-US" altLang="en-US" sz="2400" b="0" i="0" u="none" strike="noStrike" kern="1200" cap="none" spc="0" normalizeH="0" baseline="0" noProof="0">
              <a:ln>
                <a:noFill/>
              </a:ln>
              <a:solidFill>
                <a:srgbClr val="006633"/>
              </a:solidFill>
              <a:effectLst/>
              <a:uLnTx/>
              <a:uFillTx/>
              <a:latin typeface="Arial" panose="020B0604020202020204" pitchFamily="34" charset="0"/>
              <a:ea typeface="ＭＳ Ｐゴシック" panose="020B0600070205080204" pitchFamily="34" charset="-128"/>
              <a:cs typeface="+mn-cs"/>
            </a:endParaRPr>
          </a:p>
        </p:txBody>
      </p:sp>
      <p:sp>
        <p:nvSpPr>
          <p:cNvPr id="3" name="Rectangle 2">
            <a:extLst>
              <a:ext uri="{FF2B5EF4-FFF2-40B4-BE49-F238E27FC236}">
                <a16:creationId xmlns:a16="http://schemas.microsoft.com/office/drawing/2014/main" id="{CF4CCD68-84BD-4C3A-AF0A-DA301FE65E84}"/>
              </a:ext>
            </a:extLst>
          </p:cNvPr>
          <p:cNvSpPr/>
          <p:nvPr/>
        </p:nvSpPr>
        <p:spPr bwMode="auto">
          <a:xfrm>
            <a:off x="2481321" y="5370769"/>
            <a:ext cx="1189038" cy="7525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6633"/>
              </a:solidFill>
              <a:effectLst/>
              <a:uLnTx/>
              <a:uFillTx/>
              <a:latin typeface="Arial" charset="0"/>
              <a:ea typeface="ＭＳ Ｐゴシック" panose="020B0600070205080204" pitchFamily="34" charset="-128"/>
              <a:cs typeface="+mn-cs"/>
            </a:endParaRPr>
          </a:p>
        </p:txBody>
      </p:sp>
      <p:sp>
        <p:nvSpPr>
          <p:cNvPr id="29701" name="TextBox 2">
            <a:extLst>
              <a:ext uri="{FF2B5EF4-FFF2-40B4-BE49-F238E27FC236}">
                <a16:creationId xmlns:a16="http://schemas.microsoft.com/office/drawing/2014/main" id="{8E76EA69-8CEF-42D5-AE8D-DC024A96AA76}"/>
              </a:ext>
            </a:extLst>
          </p:cNvPr>
          <p:cNvSpPr txBox="1">
            <a:spLocks noChangeArrowheads="1"/>
          </p:cNvSpPr>
          <p:nvPr/>
        </p:nvSpPr>
        <p:spPr bwMode="auto">
          <a:xfrm>
            <a:off x="2898140" y="5601101"/>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33"/>
                </a:solidFill>
                <a:effectLst/>
                <a:uLnTx/>
                <a:uFillTx/>
                <a:latin typeface="Arial" panose="020B0604020202020204" pitchFamily="34" charset="0"/>
                <a:ea typeface="ＭＳ Ｐゴシック" panose="020B0600070205080204" pitchFamily="34" charset="-128"/>
                <a:cs typeface="+mn-cs"/>
              </a:rPr>
              <a:t>=3.47 km/s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ubtitle 2">
            <a:extLst>
              <a:ext uri="{FF2B5EF4-FFF2-40B4-BE49-F238E27FC236}">
                <a16:creationId xmlns:a16="http://schemas.microsoft.com/office/drawing/2014/main" id="{F93E34A4-E8D0-4F00-8339-786FA4E2A532}"/>
              </a:ext>
            </a:extLst>
          </p:cNvPr>
          <p:cNvSpPr>
            <a:spLocks noGrp="1" noChangeArrowheads="1"/>
          </p:cNvSpPr>
          <p:nvPr>
            <p:ph type="subTitle" idx="1"/>
          </p:nvPr>
        </p:nvSpPr>
        <p:spPr bwMode="auto">
          <a:xfrm>
            <a:off x="1143000" y="1433513"/>
            <a:ext cx="6858000" cy="1241425"/>
          </a:xfrm>
        </p:spPr>
        <p:txBody>
          <a:bodyPr wrap="square" numCol="1" anchor="t" anchorCtr="0" compatLnSpc="1">
            <a:prstTxWarp prst="textNoShape">
              <a:avLst/>
            </a:prstTxWarp>
          </a:bodyPr>
          <a:lstStyle/>
          <a:p>
            <a:r>
              <a:rPr lang="en-US" altLang="en-US" sz="3600">
                <a:solidFill>
                  <a:srgbClr val="FF0000"/>
                </a:solidFill>
              </a:rPr>
              <a:t>Respondus lockdown browser</a:t>
            </a:r>
          </a:p>
        </p:txBody>
      </p:sp>
      <p:sp>
        <p:nvSpPr>
          <p:cNvPr id="7" name="TextBox 6">
            <a:extLst>
              <a:ext uri="{FF2B5EF4-FFF2-40B4-BE49-F238E27FC236}">
                <a16:creationId xmlns:a16="http://schemas.microsoft.com/office/drawing/2014/main" id="{584ED484-B123-4E76-880D-3050B1D1A92D}"/>
              </a:ext>
            </a:extLst>
          </p:cNvPr>
          <p:cNvSpPr txBox="1"/>
          <p:nvPr/>
        </p:nvSpPr>
        <p:spPr>
          <a:xfrm>
            <a:off x="1712913" y="4294188"/>
            <a:ext cx="6121400" cy="415925"/>
          </a:xfrm>
          <a:prstGeom prst="rect">
            <a:avLst/>
          </a:prstGeom>
          <a:noFill/>
        </p:spPr>
        <p:txBody>
          <a:bodyPr>
            <a:spAutoFit/>
          </a:bodyPr>
          <a:lstStyle/>
          <a:p>
            <a:pPr defTabSz="685800" eaLnBrk="1" fontAlgn="auto" hangingPunct="1">
              <a:spcBef>
                <a:spcPts val="0"/>
              </a:spcBef>
              <a:spcAft>
                <a:spcPts val="0"/>
              </a:spcAft>
              <a:defRPr/>
            </a:pPr>
            <a:r>
              <a:rPr lang="en-US" sz="2100" u="sng" dirty="0">
                <a:solidFill>
                  <a:srgbClr val="010101"/>
                </a:solidFill>
                <a:latin typeface="Helvetica Neue"/>
                <a:ea typeface="Calibri" panose="020F0502020204030204" pitchFamily="34" charset="0"/>
                <a:hlinkClick r:id="rId2"/>
              </a:rPr>
              <a:t>https://web.respondus.com/he/monitor/resources</a:t>
            </a:r>
            <a:r>
              <a:rPr lang="en-US" sz="900" u="sng" dirty="0">
                <a:solidFill>
                  <a:srgbClr val="010101"/>
                </a:solidFill>
                <a:latin typeface="Helvetica Neue"/>
                <a:ea typeface="Calibri" panose="020F0502020204030204" pitchFamily="34" charset="0"/>
                <a:hlinkClick r:id="rId2"/>
              </a:rPr>
              <a:t>/</a:t>
            </a:r>
            <a:endParaRPr lang="en-US" sz="1350" dirty="0">
              <a:solidFill>
                <a:prstClr val="black"/>
              </a:solidFill>
              <a:latin typeface="Calibri" panose="020F0502020204030204"/>
              <a:ea typeface="+mn-ea"/>
            </a:endParaRPr>
          </a:p>
        </p:txBody>
      </p:sp>
      <p:sp>
        <p:nvSpPr>
          <p:cNvPr id="107524" name="TextBox 1">
            <a:extLst>
              <a:ext uri="{FF2B5EF4-FFF2-40B4-BE49-F238E27FC236}">
                <a16:creationId xmlns:a16="http://schemas.microsoft.com/office/drawing/2014/main" id="{4D5C0ED4-2093-48C6-8A79-41C5C5505944}"/>
              </a:ext>
            </a:extLst>
          </p:cNvPr>
          <p:cNvSpPr txBox="1">
            <a:spLocks noChangeArrowheads="1"/>
          </p:cNvSpPr>
          <p:nvPr/>
        </p:nvSpPr>
        <p:spPr bwMode="auto">
          <a:xfrm>
            <a:off x="1676400" y="2743200"/>
            <a:ext cx="579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r>
              <a:rPr lang="en-US" altLang="en-US">
                <a:hlinkClick r:id="rId3"/>
              </a:rPr>
              <a:t>https://www.youtube.com/watch?v=XuX8WoeAycs&amp;feature=youtu.be</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D5B7CDD-031B-41C4-8E07-F4E48223B629}"/>
              </a:ext>
            </a:extLst>
          </p:cNvPr>
          <p:cNvSpPr>
            <a:spLocks noGrp="1" noChangeArrowheads="1"/>
          </p:cNvSpPr>
          <p:nvPr>
            <p:ph type="title"/>
          </p:nvPr>
        </p:nvSpPr>
        <p:spPr>
          <a:xfrm>
            <a:off x="457200" y="277813"/>
            <a:ext cx="8226425" cy="882650"/>
          </a:xfrm>
        </p:spPr>
        <p:txBody>
          <a:bodyPr/>
          <a:lstStyle/>
          <a:p>
            <a:pPr algn="ctr" eaLnBrk="1" hangingPunct="1"/>
            <a:r>
              <a:rPr lang="en-US" altLang="en-US" sz="3400"/>
              <a:t>Lorentz Transformation Equations </a:t>
            </a:r>
          </a:p>
        </p:txBody>
      </p:sp>
      <p:pic>
        <p:nvPicPr>
          <p:cNvPr id="45059" name="Picture 20">
            <a:extLst>
              <a:ext uri="{FF2B5EF4-FFF2-40B4-BE49-F238E27FC236}">
                <a16:creationId xmlns:a16="http://schemas.microsoft.com/office/drawing/2014/main" id="{BA38311D-D2AE-4565-AC8E-354EB6AB1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2362200"/>
            <a:ext cx="981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3">
            <a:extLst>
              <a:ext uri="{FF2B5EF4-FFF2-40B4-BE49-F238E27FC236}">
                <a16:creationId xmlns:a16="http://schemas.microsoft.com/office/drawing/2014/main" id="{89227534-2059-4B06-849C-171337B57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5" y="4010025"/>
            <a:ext cx="24860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1">
            <a:extLst>
              <a:ext uri="{FF2B5EF4-FFF2-40B4-BE49-F238E27FC236}">
                <a16:creationId xmlns:a16="http://schemas.microsoft.com/office/drawing/2014/main" id="{57CDBE01-3543-4FA0-A7B6-FD597BE39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24384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2">
            <a:extLst>
              <a:ext uri="{FF2B5EF4-FFF2-40B4-BE49-F238E27FC236}">
                <a16:creationId xmlns:a16="http://schemas.microsoft.com/office/drawing/2014/main" id="{0C2C6883-82D5-4827-A205-B300B1490B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1100" y="3914775"/>
            <a:ext cx="981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4">
            <a:extLst>
              <a:ext uri="{FF2B5EF4-FFF2-40B4-BE49-F238E27FC236}">
                <a16:creationId xmlns:a16="http://schemas.microsoft.com/office/drawing/2014/main" id="{9370C6FA-530F-4792-89B7-426FE74F7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100" y="4648200"/>
            <a:ext cx="270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25">
            <a:extLst>
              <a:ext uri="{FF2B5EF4-FFF2-40B4-BE49-F238E27FC236}">
                <a16:creationId xmlns:a16="http://schemas.microsoft.com/office/drawing/2014/main" id="{970015F4-4247-4028-BE49-5F9C0147CB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1100" y="3124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28">
            <a:extLst>
              <a:ext uri="{FF2B5EF4-FFF2-40B4-BE49-F238E27FC236}">
                <a16:creationId xmlns:a16="http://schemas.microsoft.com/office/drawing/2014/main" id="{0C813E42-1B09-4CA2-86F8-A7E4B375A393}"/>
              </a:ext>
            </a:extLst>
          </p:cNvPr>
          <p:cNvSpPr>
            <a:spLocks noChangeArrowheads="1"/>
          </p:cNvSpPr>
          <p:nvPr/>
        </p:nvSpPr>
        <p:spPr bwMode="auto">
          <a:xfrm>
            <a:off x="862013" y="1219200"/>
            <a:ext cx="422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ＭＳ Ｐゴシック" panose="020B0600070205080204" pitchFamily="34" charset="-128"/>
              </a:defRPr>
            </a:lvl1pPr>
            <a:lvl2pPr marL="742950" indent="-285750">
              <a:defRPr sz="2400">
                <a:solidFill>
                  <a:schemeClr val="tx2"/>
                </a:solidFill>
                <a:latin typeface="Arial" panose="020B0604020202020204" pitchFamily="34" charset="0"/>
                <a:ea typeface="ＭＳ Ｐゴシック" panose="020B0600070205080204" pitchFamily="34" charset="-128"/>
              </a:defRPr>
            </a:lvl2pPr>
            <a:lvl3pPr marL="1143000" indent="-228600">
              <a:defRPr sz="2400">
                <a:solidFill>
                  <a:schemeClr val="tx2"/>
                </a:solidFill>
                <a:latin typeface="Arial" panose="020B0604020202020204" pitchFamily="34" charset="0"/>
                <a:ea typeface="ＭＳ Ｐゴシック" panose="020B0600070205080204" pitchFamily="34" charset="-128"/>
              </a:defRPr>
            </a:lvl3pPr>
            <a:lvl4pPr marL="1600200" indent="-228600">
              <a:defRPr sz="2400">
                <a:solidFill>
                  <a:schemeClr val="tx2"/>
                </a:solidFill>
                <a:latin typeface="Arial" panose="020B0604020202020204" pitchFamily="34" charset="0"/>
                <a:ea typeface="ＭＳ Ｐゴシック" panose="020B0600070205080204" pitchFamily="34" charset="-128"/>
              </a:defRPr>
            </a:lvl4pPr>
            <a:lvl5pPr marL="2057400" indent="-228600">
              <a:defRPr sz="2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 more symmetric form: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300CC4B-111C-4555-B4EC-E4A6B6B1A2B3}"/>
              </a:ext>
            </a:extLst>
          </p:cNvPr>
          <p:cNvSpPr>
            <a:spLocks noGrp="1" noChangeArrowheads="1"/>
          </p:cNvSpPr>
          <p:nvPr>
            <p:ph type="title"/>
          </p:nvPr>
        </p:nvSpPr>
        <p:spPr>
          <a:xfrm>
            <a:off x="457200" y="277813"/>
            <a:ext cx="8226425" cy="533400"/>
          </a:xfrm>
        </p:spPr>
        <p:txBody>
          <a:bodyPr/>
          <a:lstStyle/>
          <a:p>
            <a:pPr algn="ctr" eaLnBrk="1" hangingPunct="1"/>
            <a:r>
              <a:rPr lang="en-US" altLang="en-US" sz="3400"/>
              <a:t>Derivation </a:t>
            </a:r>
            <a:r>
              <a:rPr lang="en-US" altLang="en-US" sz="3400">
                <a:solidFill>
                  <a:srgbClr val="FF0000"/>
                </a:solidFill>
              </a:rPr>
              <a:t>of Lorentz Transformations</a:t>
            </a:r>
          </a:p>
        </p:txBody>
      </p:sp>
      <p:sp>
        <p:nvSpPr>
          <p:cNvPr id="65539" name="Rectangle 3">
            <a:extLst>
              <a:ext uri="{FF2B5EF4-FFF2-40B4-BE49-F238E27FC236}">
                <a16:creationId xmlns:a16="http://schemas.microsoft.com/office/drawing/2014/main" id="{8CF8F8B4-C1B8-49B4-BD22-2C495215D285}"/>
              </a:ext>
            </a:extLst>
          </p:cNvPr>
          <p:cNvSpPr>
            <a:spLocks noGrp="1" noChangeArrowheads="1"/>
          </p:cNvSpPr>
          <p:nvPr>
            <p:ph type="body" idx="1"/>
          </p:nvPr>
        </p:nvSpPr>
        <p:spPr>
          <a:xfrm>
            <a:off x="455613" y="1143000"/>
            <a:ext cx="8226425" cy="5257800"/>
          </a:xfrm>
        </p:spPr>
        <p:txBody>
          <a:bodyPr/>
          <a:lstStyle/>
          <a:p>
            <a:pPr eaLnBrk="1" hangingPunct="1"/>
            <a:r>
              <a:rPr lang="en-US" altLang="en-US" sz="2100">
                <a:solidFill>
                  <a:srgbClr val="000000"/>
                </a:solidFill>
              </a:rPr>
              <a:t>Use the fixed system K and the moving system K</a:t>
            </a:r>
            <a:r>
              <a:rPr lang="ja-JP" altLang="en-US" sz="2100">
                <a:solidFill>
                  <a:srgbClr val="000000"/>
                </a:solidFill>
              </a:rPr>
              <a:t>’</a:t>
            </a:r>
            <a:endParaRPr lang="en-US" altLang="ja-JP" sz="2100" baseline="30000">
              <a:solidFill>
                <a:srgbClr val="000000"/>
              </a:solidFill>
            </a:endParaRPr>
          </a:p>
          <a:p>
            <a:pPr eaLnBrk="1" hangingPunct="1"/>
            <a:r>
              <a:rPr lang="en-US" altLang="en-US" sz="2100" i="1">
                <a:solidFill>
                  <a:srgbClr val="000000"/>
                </a:solidFill>
              </a:rPr>
              <a:t>At t =</a:t>
            </a:r>
            <a:r>
              <a:rPr lang="en-US" altLang="en-US" sz="2100">
                <a:solidFill>
                  <a:srgbClr val="000000"/>
                </a:solidFill>
              </a:rPr>
              <a:t> 0 the origins and axes of both systems are </a:t>
            </a:r>
            <a:r>
              <a:rPr lang="en-US" altLang="en-US" sz="2100" b="1" i="1">
                <a:solidFill>
                  <a:srgbClr val="000000"/>
                </a:solidFill>
              </a:rPr>
              <a:t>coincident </a:t>
            </a:r>
            <a:r>
              <a:rPr lang="en-US" altLang="en-US" sz="2100">
                <a:solidFill>
                  <a:srgbClr val="000000"/>
                </a:solidFill>
              </a:rPr>
              <a:t>with system K</a:t>
            </a:r>
            <a:r>
              <a:rPr lang="ja-JP" altLang="en-US" sz="2100">
                <a:solidFill>
                  <a:srgbClr val="000000"/>
                </a:solidFill>
              </a:rPr>
              <a:t>’</a:t>
            </a:r>
            <a:r>
              <a:rPr lang="en-US" altLang="ja-JP" sz="2100">
                <a:solidFill>
                  <a:srgbClr val="000000"/>
                </a:solidFill>
              </a:rPr>
              <a:t> moving to the right along the </a:t>
            </a:r>
            <a:r>
              <a:rPr lang="en-US" altLang="ja-JP" sz="2100" i="1">
                <a:solidFill>
                  <a:srgbClr val="000000"/>
                </a:solidFill>
              </a:rPr>
              <a:t>x </a:t>
            </a:r>
            <a:r>
              <a:rPr lang="en-US" altLang="ja-JP" sz="2100">
                <a:solidFill>
                  <a:srgbClr val="000000"/>
                </a:solidFill>
              </a:rPr>
              <a:t>axis. </a:t>
            </a:r>
          </a:p>
          <a:p>
            <a:pPr eaLnBrk="1" hangingPunct="1"/>
            <a:r>
              <a:rPr lang="en-US" altLang="en-US" sz="2100">
                <a:solidFill>
                  <a:srgbClr val="000000"/>
                </a:solidFill>
              </a:rPr>
              <a:t>A flashbulb goes off at the origins when </a:t>
            </a:r>
            <a:r>
              <a:rPr lang="en-US" altLang="en-US" sz="2100" i="1">
                <a:solidFill>
                  <a:srgbClr val="000000"/>
                </a:solidFill>
              </a:rPr>
              <a:t>t =</a:t>
            </a:r>
            <a:r>
              <a:rPr lang="en-US" altLang="en-US" sz="2100">
                <a:solidFill>
                  <a:srgbClr val="000000"/>
                </a:solidFill>
              </a:rPr>
              <a:t> 0. </a:t>
            </a:r>
          </a:p>
          <a:p>
            <a:pPr eaLnBrk="1" hangingPunct="1"/>
            <a:r>
              <a:rPr lang="en-US" altLang="en-US" sz="2100">
                <a:solidFill>
                  <a:srgbClr val="000000"/>
                </a:solidFill>
              </a:rPr>
              <a:t>According to postulate 2, the speed of light will be </a:t>
            </a:r>
            <a:r>
              <a:rPr lang="en-US" altLang="en-US" sz="2100" i="1">
                <a:solidFill>
                  <a:srgbClr val="000000"/>
                </a:solidFill>
              </a:rPr>
              <a:t>c </a:t>
            </a:r>
            <a:r>
              <a:rPr lang="en-US" altLang="en-US" sz="2100">
                <a:solidFill>
                  <a:srgbClr val="000000"/>
                </a:solidFill>
              </a:rPr>
              <a:t>in both systems and the wavefronts observed in both systems must be spherical.</a:t>
            </a:r>
          </a:p>
          <a:p>
            <a:pPr eaLnBrk="1" hangingPunct="1">
              <a:buFont typeface="Wingdings" panose="05000000000000000000" pitchFamily="2" charset="2"/>
              <a:buNone/>
            </a:pPr>
            <a:r>
              <a:rPr lang="en-US" altLang="en-US" sz="2100">
                <a:solidFill>
                  <a:srgbClr val="000000"/>
                </a:solidFill>
              </a:rPr>
              <a:t>     </a:t>
            </a:r>
          </a:p>
          <a:p>
            <a:pPr eaLnBrk="1" hangingPunct="1">
              <a:buFont typeface="Wingdings" panose="05000000000000000000" pitchFamily="2" charset="2"/>
              <a:buNone/>
            </a:pPr>
            <a:endParaRPr lang="en-US" altLang="en-US" sz="2100">
              <a:solidFill>
                <a:srgbClr val="000000"/>
              </a:solidFill>
            </a:endParaRPr>
          </a:p>
          <a:p>
            <a:pPr eaLnBrk="1" hangingPunct="1">
              <a:buFont typeface="Wingdings" panose="05000000000000000000" pitchFamily="2" charset="2"/>
              <a:buNone/>
            </a:pPr>
            <a:r>
              <a:rPr lang="en-US" altLang="en-US" sz="2100">
                <a:solidFill>
                  <a:srgbClr val="000000"/>
                </a:solidFill>
              </a:rPr>
              <a:t>                     </a:t>
            </a:r>
          </a:p>
          <a:p>
            <a:pPr eaLnBrk="1" hangingPunct="1">
              <a:buFont typeface="Wingdings" panose="05000000000000000000" pitchFamily="2" charset="2"/>
              <a:buNone/>
            </a:pPr>
            <a:r>
              <a:rPr lang="en-US" altLang="en-US" sz="2100">
                <a:solidFill>
                  <a:srgbClr val="000000"/>
                </a:solidFill>
              </a:rPr>
              <a:t>                                                                                 </a:t>
            </a:r>
          </a:p>
          <a:p>
            <a:pPr eaLnBrk="1" hangingPunct="1">
              <a:buFont typeface="Wingdings" panose="05000000000000000000" pitchFamily="2" charset="2"/>
              <a:buNone/>
            </a:pPr>
            <a:endParaRPr lang="en-US" altLang="en-US" sz="2100">
              <a:solidFill>
                <a:srgbClr val="000000"/>
              </a:solidFill>
            </a:endParaRPr>
          </a:p>
          <a:p>
            <a:pPr eaLnBrk="1" hangingPunct="1">
              <a:buFont typeface="Wingdings" panose="05000000000000000000" pitchFamily="2" charset="2"/>
              <a:buNone/>
            </a:pPr>
            <a:r>
              <a:rPr lang="en-US" altLang="en-US" sz="2100">
                <a:solidFill>
                  <a:srgbClr val="000000"/>
                </a:solidFill>
              </a:rPr>
              <a:t> </a:t>
            </a:r>
          </a:p>
        </p:txBody>
      </p:sp>
      <p:grpSp>
        <p:nvGrpSpPr>
          <p:cNvPr id="65540" name="Group 17">
            <a:extLst>
              <a:ext uri="{FF2B5EF4-FFF2-40B4-BE49-F238E27FC236}">
                <a16:creationId xmlns:a16="http://schemas.microsoft.com/office/drawing/2014/main" id="{9444404F-5EDA-4D04-B0DB-DD0338A0618B}"/>
              </a:ext>
            </a:extLst>
          </p:cNvPr>
          <p:cNvGrpSpPr>
            <a:grpSpLocks/>
          </p:cNvGrpSpPr>
          <p:nvPr/>
        </p:nvGrpSpPr>
        <p:grpSpPr bwMode="auto">
          <a:xfrm>
            <a:off x="1981200" y="4405313"/>
            <a:ext cx="3276600" cy="1295400"/>
            <a:chOff x="2496" y="3168"/>
            <a:chExt cx="2064" cy="816"/>
          </a:xfrm>
        </p:grpSpPr>
        <p:sp>
          <p:nvSpPr>
            <p:cNvPr id="65548" name="Line 6">
              <a:extLst>
                <a:ext uri="{FF2B5EF4-FFF2-40B4-BE49-F238E27FC236}">
                  <a16:creationId xmlns:a16="http://schemas.microsoft.com/office/drawing/2014/main" id="{F0F85A87-17D2-447E-91D4-E252E6ED564B}"/>
                </a:ext>
              </a:extLst>
            </p:cNvPr>
            <p:cNvSpPr>
              <a:spLocks noChangeShapeType="1"/>
            </p:cNvSpPr>
            <p:nvPr/>
          </p:nvSpPr>
          <p:spPr bwMode="auto">
            <a:xfrm>
              <a:off x="2784" y="3168"/>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9" name="Line 7">
              <a:extLst>
                <a:ext uri="{FF2B5EF4-FFF2-40B4-BE49-F238E27FC236}">
                  <a16:creationId xmlns:a16="http://schemas.microsoft.com/office/drawing/2014/main" id="{99F890FD-82C9-402A-8B74-AA96174D396F}"/>
                </a:ext>
              </a:extLst>
            </p:cNvPr>
            <p:cNvSpPr>
              <a:spLocks noChangeShapeType="1"/>
            </p:cNvSpPr>
            <p:nvPr/>
          </p:nvSpPr>
          <p:spPr bwMode="auto">
            <a:xfrm>
              <a:off x="2784" y="3648"/>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0" name="Oval 12">
              <a:extLst>
                <a:ext uri="{FF2B5EF4-FFF2-40B4-BE49-F238E27FC236}">
                  <a16:creationId xmlns:a16="http://schemas.microsoft.com/office/drawing/2014/main" id="{D6BC861D-4096-4FBD-B448-7C70AC8D291B}"/>
                </a:ext>
              </a:extLst>
            </p:cNvPr>
            <p:cNvSpPr>
              <a:spLocks noChangeArrowheads="1"/>
            </p:cNvSpPr>
            <p:nvPr/>
          </p:nvSpPr>
          <p:spPr bwMode="auto">
            <a:xfrm>
              <a:off x="2496" y="3312"/>
              <a:ext cx="576" cy="5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sz="1800"/>
            </a:p>
          </p:txBody>
        </p:sp>
      </p:grpSp>
      <p:grpSp>
        <p:nvGrpSpPr>
          <p:cNvPr id="3" name="Group 22">
            <a:extLst>
              <a:ext uri="{FF2B5EF4-FFF2-40B4-BE49-F238E27FC236}">
                <a16:creationId xmlns:a16="http://schemas.microsoft.com/office/drawing/2014/main" id="{DCF7B875-434F-4605-9145-92B0F7068323}"/>
              </a:ext>
            </a:extLst>
          </p:cNvPr>
          <p:cNvGrpSpPr>
            <a:grpSpLocks/>
          </p:cNvGrpSpPr>
          <p:nvPr/>
        </p:nvGrpSpPr>
        <p:grpSpPr bwMode="auto">
          <a:xfrm>
            <a:off x="1981200" y="4405313"/>
            <a:ext cx="3276600" cy="1295400"/>
            <a:chOff x="1632" y="3168"/>
            <a:chExt cx="2064" cy="816"/>
          </a:xfrm>
        </p:grpSpPr>
        <p:sp>
          <p:nvSpPr>
            <p:cNvPr id="65543" name="Line 16">
              <a:extLst>
                <a:ext uri="{FF2B5EF4-FFF2-40B4-BE49-F238E27FC236}">
                  <a16:creationId xmlns:a16="http://schemas.microsoft.com/office/drawing/2014/main" id="{AC922F95-2B67-4055-B79D-6FC021DF092F}"/>
                </a:ext>
              </a:extLst>
            </p:cNvPr>
            <p:cNvSpPr>
              <a:spLocks noChangeShapeType="1"/>
            </p:cNvSpPr>
            <p:nvPr/>
          </p:nvSpPr>
          <p:spPr bwMode="auto">
            <a:xfrm>
              <a:off x="1920" y="3504"/>
              <a:ext cx="144" cy="9"/>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5544" name="Group 18">
              <a:extLst>
                <a:ext uri="{FF2B5EF4-FFF2-40B4-BE49-F238E27FC236}">
                  <a16:creationId xmlns:a16="http://schemas.microsoft.com/office/drawing/2014/main" id="{B891AB50-417F-4333-BA33-8D201EC476BA}"/>
                </a:ext>
              </a:extLst>
            </p:cNvPr>
            <p:cNvGrpSpPr>
              <a:grpSpLocks/>
            </p:cNvGrpSpPr>
            <p:nvPr/>
          </p:nvGrpSpPr>
          <p:grpSpPr bwMode="auto">
            <a:xfrm>
              <a:off x="1632" y="3168"/>
              <a:ext cx="2064" cy="816"/>
              <a:chOff x="2496" y="3168"/>
              <a:chExt cx="2064" cy="816"/>
            </a:xfrm>
          </p:grpSpPr>
          <p:sp>
            <p:nvSpPr>
              <p:cNvPr id="65545" name="Line 19">
                <a:extLst>
                  <a:ext uri="{FF2B5EF4-FFF2-40B4-BE49-F238E27FC236}">
                    <a16:creationId xmlns:a16="http://schemas.microsoft.com/office/drawing/2014/main" id="{9E44554F-52E8-4915-BAFD-C65647883A6D}"/>
                  </a:ext>
                </a:extLst>
              </p:cNvPr>
              <p:cNvSpPr>
                <a:spLocks noChangeShapeType="1"/>
              </p:cNvSpPr>
              <p:nvPr/>
            </p:nvSpPr>
            <p:spPr bwMode="auto">
              <a:xfrm>
                <a:off x="2784" y="3168"/>
                <a:ext cx="0" cy="8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6" name="Line 20">
                <a:extLst>
                  <a:ext uri="{FF2B5EF4-FFF2-40B4-BE49-F238E27FC236}">
                    <a16:creationId xmlns:a16="http://schemas.microsoft.com/office/drawing/2014/main" id="{AA194BC6-6789-4029-90BB-80C0B7A2C671}"/>
                  </a:ext>
                </a:extLst>
              </p:cNvPr>
              <p:cNvSpPr>
                <a:spLocks noChangeShapeType="1"/>
              </p:cNvSpPr>
              <p:nvPr/>
            </p:nvSpPr>
            <p:spPr bwMode="auto">
              <a:xfrm>
                <a:off x="2784" y="3648"/>
                <a:ext cx="1776"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7" name="Oval 21">
                <a:extLst>
                  <a:ext uri="{FF2B5EF4-FFF2-40B4-BE49-F238E27FC236}">
                    <a16:creationId xmlns:a16="http://schemas.microsoft.com/office/drawing/2014/main" id="{979C377B-4D72-46E0-B041-DB191C3DA53A}"/>
                  </a:ext>
                </a:extLst>
              </p:cNvPr>
              <p:cNvSpPr>
                <a:spLocks noChangeArrowheads="1"/>
              </p:cNvSpPr>
              <p:nvPr/>
            </p:nvSpPr>
            <p:spPr bwMode="auto">
              <a:xfrm>
                <a:off x="2496" y="3312"/>
                <a:ext cx="576" cy="576"/>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endParaRPr lang="en-US" altLang="en-US" sz="1800"/>
              </a:p>
            </p:txBody>
          </p:sp>
        </p:grpSp>
      </p:grpSp>
      <p:sp>
        <p:nvSpPr>
          <p:cNvPr id="65542" name="Rectangle 23">
            <a:extLst>
              <a:ext uri="{FF2B5EF4-FFF2-40B4-BE49-F238E27FC236}">
                <a16:creationId xmlns:a16="http://schemas.microsoft.com/office/drawing/2014/main" id="{8A4F95B1-E1ED-479D-A9F5-53AFA13FE3EF}"/>
              </a:ext>
            </a:extLst>
          </p:cNvPr>
          <p:cNvSpPr>
            <a:spLocks noChangeArrowheads="1"/>
          </p:cNvSpPr>
          <p:nvPr/>
        </p:nvSpPr>
        <p:spPr bwMode="auto">
          <a:xfrm>
            <a:off x="2054225" y="40386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eaLnBrk="1" hangingPunct="1">
              <a:spcBef>
                <a:spcPct val="20000"/>
              </a:spcBef>
              <a:buClr>
                <a:srgbClr val="3333CC"/>
              </a:buClr>
              <a:buSzPct val="65000"/>
              <a:buFont typeface="Wingdings" panose="05000000000000000000" pitchFamily="2" charset="2"/>
              <a:buNone/>
            </a:pPr>
            <a:r>
              <a:rPr lang="en-US" altLang="en-US" sz="1800" b="1"/>
              <a:t> </a:t>
            </a:r>
            <a:r>
              <a:rPr lang="en-US" altLang="en-US" sz="1800" b="1">
                <a:solidFill>
                  <a:srgbClr val="000000"/>
                </a:solidFill>
              </a:rPr>
              <a:t>K ,K</a:t>
            </a:r>
            <a:r>
              <a:rPr lang="ja-JP" altLang="en-US" sz="1800" b="1">
                <a:solidFill>
                  <a:srgbClr val="000000"/>
                </a:solidFill>
              </a:rPr>
              <a:t>’</a:t>
            </a:r>
            <a:endParaRPr lang="en-US" altLang="en-US" sz="1800"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4FA0187-9D03-4DFF-B855-38845B761B8D}"/>
              </a:ext>
            </a:extLst>
          </p:cNvPr>
          <p:cNvSpPr>
            <a:spLocks noGrp="1" noChangeArrowheads="1"/>
          </p:cNvSpPr>
          <p:nvPr>
            <p:ph type="title"/>
          </p:nvPr>
        </p:nvSpPr>
        <p:spPr>
          <a:xfrm>
            <a:off x="609600" y="304800"/>
            <a:ext cx="8226425" cy="730250"/>
          </a:xfrm>
        </p:spPr>
        <p:txBody>
          <a:bodyPr/>
          <a:lstStyle/>
          <a:p>
            <a:pPr algn="ctr" eaLnBrk="1" hangingPunct="1"/>
            <a:r>
              <a:rPr lang="en-US" altLang="en-US" sz="3400">
                <a:solidFill>
                  <a:srgbClr val="0033CC"/>
                </a:solidFill>
              </a:rPr>
              <a:t>Derivation </a:t>
            </a:r>
            <a:r>
              <a:rPr lang="en-US" altLang="en-US" sz="3400">
                <a:solidFill>
                  <a:srgbClr val="FF0000"/>
                </a:solidFill>
              </a:rPr>
              <a:t>(con</a:t>
            </a:r>
            <a:r>
              <a:rPr lang="ja-JP" altLang="en-US" sz="3400">
                <a:solidFill>
                  <a:srgbClr val="FF0000"/>
                </a:solidFill>
              </a:rPr>
              <a:t>’</a:t>
            </a:r>
            <a:r>
              <a:rPr lang="en-US" altLang="ja-JP" sz="3400">
                <a:solidFill>
                  <a:srgbClr val="FF0000"/>
                </a:solidFill>
              </a:rPr>
              <a:t>t)</a:t>
            </a:r>
            <a:endParaRPr lang="en-US" altLang="en-US" sz="3400">
              <a:solidFill>
                <a:srgbClr val="FF0000"/>
              </a:solidFill>
            </a:endParaRPr>
          </a:p>
        </p:txBody>
      </p:sp>
      <p:sp>
        <p:nvSpPr>
          <p:cNvPr id="67587" name="Rectangle 3">
            <a:extLst>
              <a:ext uri="{FF2B5EF4-FFF2-40B4-BE49-F238E27FC236}">
                <a16:creationId xmlns:a16="http://schemas.microsoft.com/office/drawing/2014/main" id="{BFA92846-F28E-488F-8764-B5479A2FCD97}"/>
              </a:ext>
            </a:extLst>
          </p:cNvPr>
          <p:cNvSpPr>
            <a:spLocks noGrp="1" noChangeArrowheads="1"/>
          </p:cNvSpPr>
          <p:nvPr>
            <p:ph type="body" idx="1"/>
          </p:nvPr>
        </p:nvSpPr>
        <p:spPr>
          <a:xfrm>
            <a:off x="457200" y="1447800"/>
            <a:ext cx="8226425" cy="5029200"/>
          </a:xfrm>
        </p:spPr>
        <p:txBody>
          <a:bodyPr/>
          <a:lstStyle/>
          <a:p>
            <a:pPr eaLnBrk="1" hangingPunct="1">
              <a:buFont typeface="Wingdings" panose="05000000000000000000" pitchFamily="2" charset="2"/>
              <a:buNone/>
            </a:pPr>
            <a:r>
              <a:rPr lang="en-US" altLang="en-US" sz="2400">
                <a:solidFill>
                  <a:srgbClr val="000000"/>
                </a:solidFill>
              </a:rPr>
              <a:t>Spherical wavefronts in K: </a:t>
            </a:r>
          </a:p>
          <a:p>
            <a:pPr eaLnBrk="1" hangingPunct="1">
              <a:buFont typeface="Wingdings" panose="05000000000000000000" pitchFamily="2" charset="2"/>
              <a:buNone/>
            </a:pPr>
            <a:endParaRPr lang="en-US" altLang="en-US" sz="2400">
              <a:solidFill>
                <a:srgbClr val="000000"/>
              </a:solidFill>
            </a:endParaRPr>
          </a:p>
          <a:p>
            <a:pPr eaLnBrk="1" hangingPunct="1">
              <a:buFont typeface="Wingdings" panose="05000000000000000000" pitchFamily="2" charset="2"/>
              <a:buNone/>
            </a:pPr>
            <a:r>
              <a:rPr lang="en-US" altLang="en-US" sz="2400">
                <a:solidFill>
                  <a:srgbClr val="000000"/>
                </a:solidFill>
              </a:rPr>
              <a:t>Spherical wavefronts in K</a:t>
            </a:r>
            <a:r>
              <a:rPr lang="ja-JP" altLang="en-US" sz="2400">
                <a:solidFill>
                  <a:srgbClr val="000000"/>
                </a:solidFill>
              </a:rPr>
              <a:t>’</a:t>
            </a:r>
            <a:r>
              <a:rPr lang="en-US" altLang="ja-JP" sz="2400">
                <a:solidFill>
                  <a:srgbClr val="000000"/>
                </a:solidFill>
              </a:rPr>
              <a:t>: </a:t>
            </a:r>
          </a:p>
          <a:p>
            <a:pPr eaLnBrk="1" hangingPunct="1">
              <a:buFont typeface="Wingdings" panose="05000000000000000000" pitchFamily="2" charset="2"/>
              <a:buNone/>
            </a:pPr>
            <a:endParaRPr lang="en-US" altLang="en-US" sz="2400" baseline="30000">
              <a:solidFill>
                <a:srgbClr val="000000"/>
              </a:solidFill>
            </a:endParaRPr>
          </a:p>
          <a:p>
            <a:pPr eaLnBrk="1" hangingPunct="1">
              <a:buFont typeface="Wingdings" panose="05000000000000000000" pitchFamily="2" charset="2"/>
              <a:buNone/>
            </a:pPr>
            <a:endParaRPr lang="en-US" altLang="en-US" sz="2400" baseline="30000">
              <a:solidFill>
                <a:srgbClr val="000000"/>
              </a:solidFill>
            </a:endParaRPr>
          </a:p>
          <a:p>
            <a:pPr eaLnBrk="1" hangingPunct="1">
              <a:buFont typeface="Wingdings" panose="05000000000000000000" pitchFamily="2" charset="2"/>
              <a:buNone/>
            </a:pPr>
            <a:r>
              <a:rPr lang="en-US" altLang="en-US" sz="2400">
                <a:solidFill>
                  <a:srgbClr val="000000"/>
                </a:solidFill>
              </a:rPr>
              <a:t>Note: these are not preserved in the classical transformations with</a:t>
            </a:r>
          </a:p>
          <a:p>
            <a:pPr eaLnBrk="1" hangingPunct="1">
              <a:buFont typeface="Wingdings" panose="05000000000000000000" pitchFamily="2" charset="2"/>
              <a:buNone/>
            </a:pPr>
            <a:endParaRPr lang="en-US" altLang="en-US" sz="2400" baseline="30000">
              <a:solidFill>
                <a:srgbClr val="000000"/>
              </a:solidFill>
            </a:endParaRPr>
          </a:p>
        </p:txBody>
      </p:sp>
      <p:pic>
        <p:nvPicPr>
          <p:cNvPr id="67588" name="Picture 10">
            <a:extLst>
              <a:ext uri="{FF2B5EF4-FFF2-40B4-BE49-F238E27FC236}">
                <a16:creationId xmlns:a16="http://schemas.microsoft.com/office/drawing/2014/main" id="{4CA95461-659E-45C2-AA14-5036BA067EE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4191000"/>
            <a:ext cx="1393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1">
            <a:extLst>
              <a:ext uri="{FF2B5EF4-FFF2-40B4-BE49-F238E27FC236}">
                <a16:creationId xmlns:a16="http://schemas.microsoft.com/office/drawing/2014/main" id="{B439AD94-3114-488F-B58E-7DF1EF0FACE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938" y="1873250"/>
            <a:ext cx="25812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2">
            <a:extLst>
              <a:ext uri="{FF2B5EF4-FFF2-40B4-BE49-F238E27FC236}">
                <a16:creationId xmlns:a16="http://schemas.microsoft.com/office/drawing/2014/main" id="{B40424FD-1666-4B51-9605-0CFF3AEA1D0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938" y="2846388"/>
            <a:ext cx="28352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A31D1BF3-356C-446D-952A-697184057CC3}"/>
              </a:ext>
            </a:extLst>
          </p:cNvPr>
          <p:cNvSpPr>
            <a:spLocks noGrp="1" noChangeArrowheads="1"/>
          </p:cNvSpPr>
          <p:nvPr>
            <p:ph type="body" sz="half" idx="1"/>
          </p:nvPr>
        </p:nvSpPr>
        <p:spPr>
          <a:xfrm>
            <a:off x="455613" y="1371600"/>
            <a:ext cx="8078787" cy="4648200"/>
          </a:xfrm>
        </p:spPr>
        <p:txBody>
          <a:bodyPr/>
          <a:lstStyle/>
          <a:p>
            <a:pPr marL="533400" indent="-533400" eaLnBrk="1" hangingPunct="1">
              <a:buClr>
                <a:schemeClr val="tx1"/>
              </a:buClr>
              <a:buSzPct val="90000"/>
              <a:buFont typeface="Wingdings" panose="05000000000000000000" pitchFamily="2" charset="2"/>
              <a:buAutoNum type="arabicParenR"/>
            </a:pPr>
            <a:r>
              <a:rPr lang="en-US" altLang="en-US" sz="2500"/>
              <a:t>Let </a:t>
            </a:r>
            <a:r>
              <a:rPr lang="en-US" altLang="en-US" sz="2500" i="1"/>
              <a:t>x</a:t>
            </a:r>
            <a:r>
              <a:rPr lang="ja-JP" altLang="en-US" sz="2500"/>
              <a:t>’</a:t>
            </a:r>
            <a:r>
              <a:rPr lang="en-US" altLang="ja-JP" sz="2500" baseline="30000"/>
              <a:t> </a:t>
            </a:r>
            <a:r>
              <a:rPr lang="en-US" altLang="ja-JP" sz="2500"/>
              <a:t>=   (</a:t>
            </a:r>
            <a:r>
              <a:rPr lang="en-US" altLang="ja-JP" sz="2500" i="1"/>
              <a:t>x</a:t>
            </a:r>
            <a:r>
              <a:rPr lang="en-US" altLang="ja-JP" sz="2500"/>
              <a:t> – </a:t>
            </a:r>
            <a:r>
              <a:rPr lang="en-US" altLang="ja-JP" sz="2500" i="1"/>
              <a:t>vt</a:t>
            </a:r>
            <a:r>
              <a:rPr lang="en-US" altLang="ja-JP" sz="2500"/>
              <a:t>) so that  </a:t>
            </a:r>
            <a:r>
              <a:rPr lang="en-US" altLang="ja-JP" sz="2500" i="1"/>
              <a:t>x</a:t>
            </a:r>
            <a:r>
              <a:rPr lang="en-US" altLang="ja-JP" sz="2500"/>
              <a:t> =     (</a:t>
            </a:r>
            <a:r>
              <a:rPr lang="en-US" altLang="ja-JP" sz="2500" i="1"/>
              <a:t>x</a:t>
            </a:r>
            <a:r>
              <a:rPr lang="ja-JP" altLang="en-US" sz="2500"/>
              <a:t>’</a:t>
            </a:r>
            <a:r>
              <a:rPr lang="en-US" altLang="ja-JP" sz="2500"/>
              <a:t> + </a:t>
            </a:r>
            <a:r>
              <a:rPr lang="en-US" altLang="ja-JP" sz="2500" i="1"/>
              <a:t>vt</a:t>
            </a:r>
            <a:r>
              <a:rPr lang="ja-JP" altLang="en-US" sz="2500"/>
              <a:t>’</a:t>
            </a:r>
            <a:r>
              <a:rPr lang="en-US" altLang="ja-JP" sz="2500"/>
              <a:t>)</a:t>
            </a:r>
          </a:p>
          <a:p>
            <a:pPr marL="533400" indent="-533400" eaLnBrk="1" hangingPunct="1">
              <a:buClr>
                <a:schemeClr val="tx1"/>
              </a:buClr>
              <a:buSzPct val="90000"/>
              <a:buFont typeface="Wingdings" panose="05000000000000000000" pitchFamily="2" charset="2"/>
              <a:buAutoNum type="arabicParenR"/>
            </a:pPr>
            <a:endParaRPr lang="en-US" altLang="en-US" sz="2500"/>
          </a:p>
          <a:p>
            <a:pPr marL="533400" indent="-533400" eaLnBrk="1" hangingPunct="1">
              <a:buClr>
                <a:schemeClr val="tx1"/>
              </a:buClr>
              <a:buSzPct val="90000"/>
              <a:buFont typeface="Wingdings" panose="05000000000000000000" pitchFamily="2" charset="2"/>
              <a:buAutoNum type="arabicParenR"/>
            </a:pPr>
            <a:r>
              <a:rPr lang="en-US" altLang="en-US" sz="2500"/>
              <a:t>By Einstein</a:t>
            </a:r>
            <a:r>
              <a:rPr lang="ja-JP" altLang="en-US" sz="2500"/>
              <a:t>’</a:t>
            </a:r>
            <a:r>
              <a:rPr lang="en-US" altLang="ja-JP" sz="2500"/>
              <a:t>s first postulate:</a:t>
            </a:r>
          </a:p>
          <a:p>
            <a:pPr marL="533400" indent="-533400" eaLnBrk="1" hangingPunct="1">
              <a:buClr>
                <a:schemeClr val="tx1"/>
              </a:buClr>
              <a:buSzPct val="90000"/>
              <a:buFont typeface="Wingdings" panose="05000000000000000000" pitchFamily="2" charset="2"/>
              <a:buAutoNum type="arabicParenR"/>
            </a:pPr>
            <a:endParaRPr lang="en-US" altLang="en-US" sz="2500"/>
          </a:p>
          <a:p>
            <a:pPr marL="533400" indent="-533400" eaLnBrk="1" hangingPunct="1">
              <a:buClr>
                <a:schemeClr val="tx1"/>
              </a:buClr>
              <a:buSzPct val="90000"/>
              <a:buFont typeface="Wingdings" panose="05000000000000000000" pitchFamily="2" charset="2"/>
              <a:buAutoNum type="arabicParenR"/>
            </a:pPr>
            <a:r>
              <a:rPr lang="en-US" altLang="en-US" sz="2500"/>
              <a:t>The wavefront along the </a:t>
            </a:r>
            <a:r>
              <a:rPr lang="en-US" altLang="en-US" sz="2500" i="1"/>
              <a:t>x</a:t>
            </a:r>
            <a:r>
              <a:rPr lang="en-US" altLang="en-US" sz="2500"/>
              <a:t>,</a:t>
            </a:r>
            <a:r>
              <a:rPr lang="en-US" altLang="en-US" sz="2500" i="1"/>
              <a:t>x</a:t>
            </a:r>
            <a:r>
              <a:rPr lang="ja-JP" altLang="en-US" sz="2500"/>
              <a:t>’</a:t>
            </a:r>
            <a:r>
              <a:rPr lang="en-US" altLang="ja-JP" sz="2500"/>
              <a:t>- axis must satisfy:</a:t>
            </a:r>
            <a:br>
              <a:rPr lang="en-US" altLang="ja-JP" sz="2500"/>
            </a:br>
            <a:r>
              <a:rPr lang="en-US" altLang="ja-JP" sz="2500"/>
              <a:t>			</a:t>
            </a:r>
            <a:r>
              <a:rPr lang="en-US" altLang="ja-JP" sz="2500" i="1"/>
              <a:t>x</a:t>
            </a:r>
            <a:r>
              <a:rPr lang="en-US" altLang="ja-JP" sz="2500"/>
              <a:t> = </a:t>
            </a:r>
            <a:r>
              <a:rPr lang="en-US" altLang="ja-JP" sz="2500" i="1"/>
              <a:t>ct</a:t>
            </a:r>
            <a:r>
              <a:rPr lang="en-US" altLang="ja-JP" sz="2500"/>
              <a:t> and </a:t>
            </a:r>
            <a:r>
              <a:rPr lang="en-US" altLang="ja-JP" sz="2500" i="1"/>
              <a:t>x</a:t>
            </a:r>
            <a:r>
              <a:rPr lang="ja-JP" altLang="en-US" sz="2500"/>
              <a:t>’</a:t>
            </a:r>
            <a:r>
              <a:rPr lang="en-US" altLang="ja-JP" sz="2500"/>
              <a:t> = </a:t>
            </a:r>
            <a:r>
              <a:rPr lang="en-US" altLang="ja-JP" sz="2500" i="1"/>
              <a:t>ct</a:t>
            </a:r>
            <a:r>
              <a:rPr lang="ja-JP" altLang="en-US" sz="2500"/>
              <a:t>’</a:t>
            </a:r>
            <a:br>
              <a:rPr lang="en-US" altLang="ja-JP" sz="2500"/>
            </a:br>
            <a:endParaRPr lang="en-US" altLang="ja-JP" sz="1200"/>
          </a:p>
          <a:p>
            <a:pPr marL="533400" indent="-533400" eaLnBrk="1" hangingPunct="1">
              <a:buClr>
                <a:schemeClr val="tx1"/>
              </a:buClr>
              <a:buSzPct val="90000"/>
              <a:buFont typeface="Wingdings" panose="05000000000000000000" pitchFamily="2" charset="2"/>
              <a:buAutoNum type="arabicParenR"/>
            </a:pPr>
            <a:r>
              <a:rPr lang="en-US" altLang="en-US" sz="2500"/>
              <a:t>Thus </a:t>
            </a:r>
            <a:r>
              <a:rPr lang="en-US" altLang="en-US" sz="2500" i="1"/>
              <a:t>ct</a:t>
            </a:r>
            <a:r>
              <a:rPr lang="ja-JP" altLang="en-US" sz="2500"/>
              <a:t>’</a:t>
            </a:r>
            <a:r>
              <a:rPr lang="en-US" altLang="ja-JP" sz="2500" baseline="30000"/>
              <a:t> </a:t>
            </a:r>
            <a:r>
              <a:rPr lang="en-US" altLang="ja-JP" sz="2500"/>
              <a:t>=    (</a:t>
            </a:r>
            <a:r>
              <a:rPr lang="en-US" altLang="ja-JP" sz="2500" i="1"/>
              <a:t>ct</a:t>
            </a:r>
            <a:r>
              <a:rPr lang="en-US" altLang="ja-JP" sz="2500"/>
              <a:t> – </a:t>
            </a:r>
            <a:r>
              <a:rPr lang="en-US" altLang="ja-JP" sz="2500" i="1"/>
              <a:t>vt</a:t>
            </a:r>
            <a:r>
              <a:rPr lang="en-US" altLang="ja-JP" sz="2500"/>
              <a:t>) and </a:t>
            </a:r>
            <a:r>
              <a:rPr lang="en-US" altLang="ja-JP" sz="2500" i="1"/>
              <a:t>ct</a:t>
            </a:r>
            <a:r>
              <a:rPr lang="en-US" altLang="ja-JP" sz="2500"/>
              <a:t> =   (</a:t>
            </a:r>
            <a:r>
              <a:rPr lang="en-US" altLang="ja-JP" sz="2500" i="1"/>
              <a:t>ct</a:t>
            </a:r>
            <a:r>
              <a:rPr lang="ja-JP" altLang="en-US" sz="2500"/>
              <a:t>’</a:t>
            </a:r>
            <a:r>
              <a:rPr lang="en-US" altLang="ja-JP" sz="2500" baseline="30000"/>
              <a:t> </a:t>
            </a:r>
            <a:r>
              <a:rPr lang="en-US" altLang="ja-JP" sz="2500"/>
              <a:t>+ </a:t>
            </a:r>
            <a:r>
              <a:rPr lang="en-US" altLang="ja-JP" sz="2500" i="1"/>
              <a:t>vt</a:t>
            </a:r>
            <a:r>
              <a:rPr lang="ja-JP" altLang="en-US" sz="2500"/>
              <a:t>’</a:t>
            </a:r>
            <a:r>
              <a:rPr lang="en-US" altLang="ja-JP" sz="2500"/>
              <a:t>)</a:t>
            </a:r>
          </a:p>
          <a:p>
            <a:pPr marL="533400" indent="-533400" eaLnBrk="1" hangingPunct="1">
              <a:buClr>
                <a:schemeClr val="tx1"/>
              </a:buClr>
              <a:buSzPct val="90000"/>
              <a:buFont typeface="Wingdings" panose="05000000000000000000" pitchFamily="2" charset="2"/>
              <a:buAutoNum type="arabicParenR"/>
            </a:pPr>
            <a:endParaRPr lang="en-US" altLang="en-US" sz="2500"/>
          </a:p>
          <a:p>
            <a:pPr marL="533400" indent="-533400" eaLnBrk="1" hangingPunct="1">
              <a:buClr>
                <a:schemeClr val="tx1"/>
              </a:buClr>
              <a:buSzPct val="90000"/>
              <a:buFont typeface="Wingdings" panose="05000000000000000000" pitchFamily="2" charset="2"/>
              <a:buAutoNum type="arabicParenR"/>
            </a:pPr>
            <a:r>
              <a:rPr lang="en-US" altLang="en-US" sz="2500"/>
              <a:t>Solving the first one above for </a:t>
            </a:r>
            <a:r>
              <a:rPr lang="en-US" altLang="en-US" sz="2500" i="1"/>
              <a:t>t</a:t>
            </a:r>
            <a:r>
              <a:rPr lang="ja-JP" altLang="en-US" sz="2500"/>
              <a:t>’</a:t>
            </a:r>
            <a:r>
              <a:rPr lang="en-US" altLang="ja-JP" sz="2500" baseline="30000"/>
              <a:t> </a:t>
            </a:r>
            <a:r>
              <a:rPr lang="en-US" altLang="ja-JP" sz="2500"/>
              <a:t>and substituting into the second... </a:t>
            </a:r>
            <a:endParaRPr lang="en-US" altLang="en-US" sz="2500"/>
          </a:p>
        </p:txBody>
      </p:sp>
      <p:pic>
        <p:nvPicPr>
          <p:cNvPr id="69635" name="Picture 39">
            <a:extLst>
              <a:ext uri="{FF2B5EF4-FFF2-40B4-BE49-F238E27FC236}">
                <a16:creationId xmlns:a16="http://schemas.microsoft.com/office/drawing/2014/main" id="{93F378EE-8360-4777-9D3A-B72D2616DAE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1428750"/>
            <a:ext cx="307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36">
            <a:extLst>
              <a:ext uri="{FF2B5EF4-FFF2-40B4-BE49-F238E27FC236}">
                <a16:creationId xmlns:a16="http://schemas.microsoft.com/office/drawing/2014/main" id="{CE1F3C93-A488-4BC8-AFCC-C8902DF55CC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1495425"/>
            <a:ext cx="212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a:extLst>
              <a:ext uri="{FF2B5EF4-FFF2-40B4-BE49-F238E27FC236}">
                <a16:creationId xmlns:a16="http://schemas.microsoft.com/office/drawing/2014/main" id="{0DC2B58B-2F0B-4A1E-9247-3440C3592798}"/>
              </a:ext>
            </a:extLst>
          </p:cNvPr>
          <p:cNvSpPr>
            <a:spLocks noGrp="1" noChangeArrowheads="1"/>
          </p:cNvSpPr>
          <p:nvPr>
            <p:ph type="title"/>
          </p:nvPr>
        </p:nvSpPr>
        <p:spPr>
          <a:xfrm>
            <a:off x="457200" y="277813"/>
            <a:ext cx="8229600" cy="942975"/>
          </a:xfrm>
        </p:spPr>
        <p:txBody>
          <a:bodyPr/>
          <a:lstStyle/>
          <a:p>
            <a:pPr algn="ctr" eaLnBrk="1" hangingPunct="1"/>
            <a:r>
              <a:rPr lang="en-US" altLang="en-US" sz="3400"/>
              <a:t>Derivation </a:t>
            </a:r>
            <a:r>
              <a:rPr lang="en-US" altLang="en-US" sz="3400">
                <a:solidFill>
                  <a:srgbClr val="FF0000"/>
                </a:solidFill>
              </a:rPr>
              <a:t>(con</a:t>
            </a:r>
            <a:r>
              <a:rPr lang="ja-JP" altLang="en-US" sz="3400">
                <a:solidFill>
                  <a:srgbClr val="FF0000"/>
                </a:solidFill>
              </a:rPr>
              <a:t>’</a:t>
            </a:r>
            <a:r>
              <a:rPr lang="en-US" altLang="ja-JP" sz="3400">
                <a:solidFill>
                  <a:srgbClr val="FF0000"/>
                </a:solidFill>
              </a:rPr>
              <a:t>t)</a:t>
            </a:r>
            <a:endParaRPr lang="en-US" altLang="en-US" sz="3400">
              <a:solidFill>
                <a:srgbClr val="FF0000"/>
              </a:solidFill>
            </a:endParaRPr>
          </a:p>
        </p:txBody>
      </p:sp>
      <p:pic>
        <p:nvPicPr>
          <p:cNvPr id="69638" name="Picture 37">
            <a:extLst>
              <a:ext uri="{FF2B5EF4-FFF2-40B4-BE49-F238E27FC236}">
                <a16:creationId xmlns:a16="http://schemas.microsoft.com/office/drawing/2014/main" id="{F1ED0023-1B4E-4782-9C30-1FB719C5314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4357688"/>
            <a:ext cx="212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38">
            <a:extLst>
              <a:ext uri="{FF2B5EF4-FFF2-40B4-BE49-F238E27FC236}">
                <a16:creationId xmlns:a16="http://schemas.microsoft.com/office/drawing/2014/main" id="{C086DAFD-30C6-447B-820E-843B9F065B5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93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40">
            <a:extLst>
              <a:ext uri="{FF2B5EF4-FFF2-40B4-BE49-F238E27FC236}">
                <a16:creationId xmlns:a16="http://schemas.microsoft.com/office/drawing/2014/main" id="{2A97C966-81B8-4307-A89F-77D46C2C6C6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362450"/>
            <a:ext cx="212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a:extLst>
              <a:ext uri="{FF2B5EF4-FFF2-40B4-BE49-F238E27FC236}">
                <a16:creationId xmlns:a16="http://schemas.microsoft.com/office/drawing/2014/main" id="{C400016A-1A2E-4957-9734-9CE137211A24}"/>
              </a:ext>
            </a:extLst>
          </p:cNvPr>
          <p:cNvSpPr>
            <a:spLocks noGrp="1" noChangeArrowheads="1"/>
          </p:cNvSpPr>
          <p:nvPr>
            <p:ph type="title"/>
          </p:nvPr>
        </p:nvSpPr>
        <p:spPr>
          <a:xfrm>
            <a:off x="457200" y="304800"/>
            <a:ext cx="8229600" cy="762000"/>
          </a:xfrm>
        </p:spPr>
        <p:txBody>
          <a:bodyPr/>
          <a:lstStyle/>
          <a:p>
            <a:r>
              <a:rPr lang="en-US" altLang="en-US" sz="2800"/>
              <a:t>Derivation of the Lorentz transformation</a:t>
            </a:r>
          </a:p>
        </p:txBody>
      </p:sp>
      <p:sp>
        <p:nvSpPr>
          <p:cNvPr id="70659" name="TextBox 4">
            <a:extLst>
              <a:ext uri="{FF2B5EF4-FFF2-40B4-BE49-F238E27FC236}">
                <a16:creationId xmlns:a16="http://schemas.microsoft.com/office/drawing/2014/main" id="{7A99AD75-604E-4237-9AD3-ABE167499405}"/>
              </a:ext>
            </a:extLst>
          </p:cNvPr>
          <p:cNvSpPr txBox="1">
            <a:spLocks noChangeArrowheads="1"/>
          </p:cNvSpPr>
          <p:nvPr/>
        </p:nvSpPr>
        <p:spPr bwMode="auto">
          <a:xfrm>
            <a:off x="914400" y="990600"/>
            <a:ext cx="346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a:t>The simplest linear transformation</a:t>
            </a:r>
          </a:p>
        </p:txBody>
      </p:sp>
      <p:graphicFrame>
        <p:nvGraphicFramePr>
          <p:cNvPr id="70660" name="Object 5">
            <a:extLst>
              <a:ext uri="{FF2B5EF4-FFF2-40B4-BE49-F238E27FC236}">
                <a16:creationId xmlns:a16="http://schemas.microsoft.com/office/drawing/2014/main" id="{5D93F17D-F268-463F-8780-D368B37A6560}"/>
              </a:ext>
            </a:extLst>
          </p:cNvPr>
          <p:cNvGraphicFramePr>
            <a:graphicFrameLocks noChangeAspect="1"/>
          </p:cNvGraphicFramePr>
          <p:nvPr/>
        </p:nvGraphicFramePr>
        <p:xfrm>
          <a:off x="1447800" y="1538288"/>
          <a:ext cx="1760538" cy="1230312"/>
        </p:xfrm>
        <a:graphic>
          <a:graphicData uri="http://schemas.openxmlformats.org/presentationml/2006/ole">
            <mc:AlternateContent xmlns:mc="http://schemas.openxmlformats.org/markup-compatibility/2006">
              <mc:Choice xmlns:v="urn:schemas-microsoft-com:vml" Requires="v">
                <p:oleObj name="Equation" r:id="rId2" imgW="889000" imgH="660400" progId="Equation.3">
                  <p:embed/>
                </p:oleObj>
              </mc:Choice>
              <mc:Fallback>
                <p:oleObj name="Equation" r:id="rId2" imgW="889000" imgH="6604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38288"/>
                        <a:ext cx="1760538"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1" name="TextBox 6">
            <a:extLst>
              <a:ext uri="{FF2B5EF4-FFF2-40B4-BE49-F238E27FC236}">
                <a16:creationId xmlns:a16="http://schemas.microsoft.com/office/drawing/2014/main" id="{E41F34EE-3B88-450C-980B-3485C80FB790}"/>
              </a:ext>
            </a:extLst>
          </p:cNvPr>
          <p:cNvSpPr txBox="1">
            <a:spLocks noChangeArrowheads="1"/>
          </p:cNvSpPr>
          <p:nvPr/>
        </p:nvSpPr>
        <p:spPr bwMode="auto">
          <a:xfrm>
            <a:off x="990600" y="2743200"/>
            <a:ext cx="211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a:t>Principle of relativity</a:t>
            </a:r>
          </a:p>
        </p:txBody>
      </p:sp>
      <p:sp>
        <p:nvSpPr>
          <p:cNvPr id="70662" name="TextBox 7">
            <a:extLst>
              <a:ext uri="{FF2B5EF4-FFF2-40B4-BE49-F238E27FC236}">
                <a16:creationId xmlns:a16="http://schemas.microsoft.com/office/drawing/2014/main" id="{21B8A82D-BD1A-406D-B775-4BF400643CE6}"/>
              </a:ext>
            </a:extLst>
          </p:cNvPr>
          <p:cNvSpPr txBox="1">
            <a:spLocks noChangeArrowheads="1"/>
          </p:cNvSpPr>
          <p:nvPr/>
        </p:nvSpPr>
        <p:spPr bwMode="auto">
          <a:xfrm>
            <a:off x="579438" y="3252788"/>
            <a:ext cx="7608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sz="2000"/>
              <a:t>Consider expanding light is spherical, then light travels a distance</a:t>
            </a:r>
          </a:p>
        </p:txBody>
      </p:sp>
      <p:graphicFrame>
        <p:nvGraphicFramePr>
          <p:cNvPr id="70663" name="Object 8">
            <a:extLst>
              <a:ext uri="{FF2B5EF4-FFF2-40B4-BE49-F238E27FC236}">
                <a16:creationId xmlns:a16="http://schemas.microsoft.com/office/drawing/2014/main" id="{62FB5ADD-C9E0-49DB-AA67-3EB687BF12AE}"/>
              </a:ext>
            </a:extLst>
          </p:cNvPr>
          <p:cNvGraphicFramePr>
            <a:graphicFrameLocks noChangeAspect="1"/>
          </p:cNvGraphicFramePr>
          <p:nvPr/>
        </p:nvGraphicFramePr>
        <p:xfrm>
          <a:off x="1052513" y="3886200"/>
          <a:ext cx="1909762" cy="901700"/>
        </p:xfrm>
        <a:graphic>
          <a:graphicData uri="http://schemas.openxmlformats.org/presentationml/2006/ole">
            <mc:AlternateContent xmlns:mc="http://schemas.openxmlformats.org/markup-compatibility/2006">
              <mc:Choice xmlns:v="urn:schemas-microsoft-com:vml" Requires="v">
                <p:oleObj name="Equation" r:id="rId4" imgW="914400" imgH="431800" progId="Equation.3">
                  <p:embed/>
                </p:oleObj>
              </mc:Choice>
              <mc:Fallback>
                <p:oleObj name="Equation" r:id="rId4" imgW="914400" imgH="4318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3886200"/>
                        <a:ext cx="19097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4" name="TextBox 9">
            <a:extLst>
              <a:ext uri="{FF2B5EF4-FFF2-40B4-BE49-F238E27FC236}">
                <a16:creationId xmlns:a16="http://schemas.microsoft.com/office/drawing/2014/main" id="{EC126AA4-2D4B-4FE1-AC38-5F364951F7B3}"/>
              </a:ext>
            </a:extLst>
          </p:cNvPr>
          <p:cNvSpPr txBox="1">
            <a:spLocks noChangeArrowheads="1"/>
          </p:cNvSpPr>
          <p:nvPr/>
        </p:nvSpPr>
        <p:spPr bwMode="auto">
          <a:xfrm>
            <a:off x="3302000" y="3962400"/>
            <a:ext cx="155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sz="1800"/>
              <a:t>Divide each </a:t>
            </a:r>
          </a:p>
          <a:p>
            <a:pPr algn="ctr"/>
            <a:r>
              <a:rPr lang="en-US" altLang="en-US" sz="1800"/>
              <a:t>equation by c</a:t>
            </a:r>
          </a:p>
        </p:txBody>
      </p:sp>
      <p:sp>
        <p:nvSpPr>
          <p:cNvPr id="11" name="Right Brace 10">
            <a:extLst>
              <a:ext uri="{FF2B5EF4-FFF2-40B4-BE49-F238E27FC236}">
                <a16:creationId xmlns:a16="http://schemas.microsoft.com/office/drawing/2014/main" id="{7EABFCF8-F666-4CA7-B198-D79B3E9180CD}"/>
              </a:ext>
            </a:extLst>
          </p:cNvPr>
          <p:cNvSpPr/>
          <p:nvPr/>
        </p:nvSpPr>
        <p:spPr>
          <a:xfrm>
            <a:off x="2971800" y="3886200"/>
            <a:ext cx="304800" cy="838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70666" name="Object 11">
            <a:extLst>
              <a:ext uri="{FF2B5EF4-FFF2-40B4-BE49-F238E27FC236}">
                <a16:creationId xmlns:a16="http://schemas.microsoft.com/office/drawing/2014/main" id="{6819E0FA-AA9E-48CE-8A04-AEDB220A3EDE}"/>
              </a:ext>
            </a:extLst>
          </p:cNvPr>
          <p:cNvGraphicFramePr>
            <a:graphicFrameLocks noChangeAspect="1"/>
          </p:cNvGraphicFramePr>
          <p:nvPr/>
        </p:nvGraphicFramePr>
        <p:xfrm>
          <a:off x="4876800" y="3733800"/>
          <a:ext cx="1377950" cy="1446213"/>
        </p:xfrm>
        <a:graphic>
          <a:graphicData uri="http://schemas.openxmlformats.org/presentationml/2006/ole">
            <mc:AlternateContent xmlns:mc="http://schemas.openxmlformats.org/markup-compatibility/2006">
              <mc:Choice xmlns:v="urn:schemas-microsoft-com:vml" Requires="v">
                <p:oleObj name="Equation" r:id="rId6" imgW="774364" imgH="812447" progId="Equation.3">
                  <p:embed/>
                </p:oleObj>
              </mc:Choice>
              <mc:Fallback>
                <p:oleObj name="Equation" r:id="rId6" imgW="774364" imgH="812447"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733800"/>
                        <a:ext cx="13779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7" name="TextBox 12">
            <a:extLst>
              <a:ext uri="{FF2B5EF4-FFF2-40B4-BE49-F238E27FC236}">
                <a16:creationId xmlns:a16="http://schemas.microsoft.com/office/drawing/2014/main" id="{012A881B-5152-40F0-9F28-6A5717A1DC57}"/>
              </a:ext>
            </a:extLst>
          </p:cNvPr>
          <p:cNvSpPr txBox="1">
            <a:spLocks noChangeArrowheads="1"/>
          </p:cNvSpPr>
          <p:nvPr/>
        </p:nvSpPr>
        <p:spPr bwMode="auto">
          <a:xfrm>
            <a:off x="6892925" y="3810000"/>
            <a:ext cx="1722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sz="1800"/>
              <a:t>Substitute t  </a:t>
            </a:r>
          </a:p>
          <a:p>
            <a:pPr algn="ctr"/>
            <a:r>
              <a:rPr lang="en-US" altLang="en-US" sz="1800"/>
              <a:t>from the </a:t>
            </a:r>
          </a:p>
          <a:p>
            <a:pPr algn="ctr"/>
            <a:r>
              <a:rPr lang="en-US" altLang="en-US" sz="1800"/>
              <a:t>lower to the </a:t>
            </a:r>
          </a:p>
          <a:p>
            <a:pPr algn="ctr"/>
            <a:r>
              <a:rPr lang="en-US" altLang="en-US" sz="1800"/>
              <a:t>upper equation</a:t>
            </a:r>
          </a:p>
        </p:txBody>
      </p:sp>
      <p:graphicFrame>
        <p:nvGraphicFramePr>
          <p:cNvPr id="70668" name="Object 5">
            <a:extLst>
              <a:ext uri="{FF2B5EF4-FFF2-40B4-BE49-F238E27FC236}">
                <a16:creationId xmlns:a16="http://schemas.microsoft.com/office/drawing/2014/main" id="{D99C8893-D4EE-4615-AE2F-16FAC08E0B97}"/>
              </a:ext>
            </a:extLst>
          </p:cNvPr>
          <p:cNvGraphicFramePr>
            <a:graphicFrameLocks noChangeAspect="1"/>
          </p:cNvGraphicFramePr>
          <p:nvPr/>
        </p:nvGraphicFramePr>
        <p:xfrm>
          <a:off x="1052513" y="5060950"/>
          <a:ext cx="1743075" cy="777875"/>
        </p:xfrm>
        <a:graphic>
          <a:graphicData uri="http://schemas.openxmlformats.org/presentationml/2006/ole">
            <mc:AlternateContent xmlns:mc="http://schemas.openxmlformats.org/markup-compatibility/2006">
              <mc:Choice xmlns:v="urn:schemas-microsoft-com:vml" Requires="v">
                <p:oleObj name="Equation" r:id="rId8" imgW="939800" imgH="419100" progId="Equation.3">
                  <p:embed/>
                </p:oleObj>
              </mc:Choice>
              <mc:Fallback>
                <p:oleObj name="Equation" r:id="rId8" imgW="939800" imgH="4191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513" y="5060950"/>
                        <a:ext cx="1743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9" name="Object 1">
            <a:extLst>
              <a:ext uri="{FF2B5EF4-FFF2-40B4-BE49-F238E27FC236}">
                <a16:creationId xmlns:a16="http://schemas.microsoft.com/office/drawing/2014/main" id="{C50580A5-0BC8-4CF8-A318-9B544F6CF630}"/>
              </a:ext>
            </a:extLst>
          </p:cNvPr>
          <p:cNvGraphicFramePr>
            <a:graphicFrameLocks noChangeAspect="1"/>
          </p:cNvGraphicFramePr>
          <p:nvPr/>
        </p:nvGraphicFramePr>
        <p:xfrm>
          <a:off x="4191000" y="1600200"/>
          <a:ext cx="804863" cy="284163"/>
        </p:xfrm>
        <a:graphic>
          <a:graphicData uri="http://schemas.openxmlformats.org/presentationml/2006/ole">
            <mc:AlternateContent xmlns:mc="http://schemas.openxmlformats.org/markup-compatibility/2006">
              <mc:Choice xmlns:v="urn:schemas-microsoft-com:vml" Requires="v">
                <p:oleObj name="Equation" r:id="rId10" imgW="406048" imgH="152268" progId="Equation.3">
                  <p:embed/>
                </p:oleObj>
              </mc:Choice>
              <mc:Fallback>
                <p:oleObj name="Equation" r:id="rId10" imgW="406048" imgH="152268"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1600200"/>
                        <a:ext cx="8048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70" name="Object 16">
            <a:extLst>
              <a:ext uri="{FF2B5EF4-FFF2-40B4-BE49-F238E27FC236}">
                <a16:creationId xmlns:a16="http://schemas.microsoft.com/office/drawing/2014/main" id="{A4F71166-8B59-4EB3-866B-9404D9A15F8A}"/>
              </a:ext>
            </a:extLst>
          </p:cNvPr>
          <p:cNvGraphicFramePr>
            <a:graphicFrameLocks noChangeAspect="1"/>
          </p:cNvGraphicFramePr>
          <p:nvPr/>
        </p:nvGraphicFramePr>
        <p:xfrm>
          <a:off x="4205288" y="1957388"/>
          <a:ext cx="930275" cy="331787"/>
        </p:xfrm>
        <a:graphic>
          <a:graphicData uri="http://schemas.openxmlformats.org/presentationml/2006/ole">
            <mc:AlternateContent xmlns:mc="http://schemas.openxmlformats.org/markup-compatibility/2006">
              <mc:Choice xmlns:v="urn:schemas-microsoft-com:vml" Requires="v">
                <p:oleObj name="Equation" r:id="rId12" imgW="469696" imgH="177723" progId="Equation.3">
                  <p:embed/>
                </p:oleObj>
              </mc:Choice>
              <mc:Fallback>
                <p:oleObj name="Equation" r:id="rId12" imgW="469696" imgH="177723"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5288" y="1957388"/>
                        <a:ext cx="9302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71" name="Object 13">
            <a:extLst>
              <a:ext uri="{FF2B5EF4-FFF2-40B4-BE49-F238E27FC236}">
                <a16:creationId xmlns:a16="http://schemas.microsoft.com/office/drawing/2014/main" id="{C9F532CF-2438-42D6-9045-8850478ACC98}"/>
              </a:ext>
            </a:extLst>
          </p:cNvPr>
          <p:cNvGraphicFramePr>
            <a:graphicFrameLocks noChangeAspect="1"/>
          </p:cNvGraphicFramePr>
          <p:nvPr/>
        </p:nvGraphicFramePr>
        <p:xfrm>
          <a:off x="5343525" y="4979988"/>
          <a:ext cx="3822700" cy="1131887"/>
        </p:xfrm>
        <a:graphic>
          <a:graphicData uri="http://schemas.openxmlformats.org/presentationml/2006/ole">
            <mc:AlternateContent xmlns:mc="http://schemas.openxmlformats.org/markup-compatibility/2006">
              <mc:Choice xmlns:v="urn:schemas-microsoft-com:vml" Requires="v">
                <p:oleObj name="Equation" r:id="rId14" imgW="1930400" imgH="571500" progId="Equation.3">
                  <p:embed/>
                </p:oleObj>
              </mc:Choice>
              <mc:Fallback>
                <p:oleObj name="Equation" r:id="rId14" imgW="1930400" imgH="571500"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43525" y="4979988"/>
                        <a:ext cx="38227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72" name="Object 14">
            <a:extLst>
              <a:ext uri="{FF2B5EF4-FFF2-40B4-BE49-F238E27FC236}">
                <a16:creationId xmlns:a16="http://schemas.microsoft.com/office/drawing/2014/main" id="{981CD86E-F995-4E86-B752-72794C83636B}"/>
              </a:ext>
            </a:extLst>
          </p:cNvPr>
          <p:cNvGraphicFramePr>
            <a:graphicFrameLocks noChangeAspect="1"/>
          </p:cNvGraphicFramePr>
          <p:nvPr/>
        </p:nvGraphicFramePr>
        <p:xfrm>
          <a:off x="4567238" y="5181600"/>
          <a:ext cx="441325" cy="566738"/>
        </p:xfrm>
        <a:graphic>
          <a:graphicData uri="http://schemas.openxmlformats.org/presentationml/2006/ole">
            <mc:AlternateContent xmlns:mc="http://schemas.openxmlformats.org/markup-compatibility/2006">
              <mc:Choice xmlns:v="urn:schemas-microsoft-com:vml" Requires="v">
                <p:oleObj name="Equation" r:id="rId16" imgW="177646" imgH="228402" progId="Equation.3">
                  <p:embed/>
                </p:oleObj>
              </mc:Choice>
              <mc:Fallback>
                <p:oleObj name="Equation" r:id="rId16" imgW="177646" imgH="228402"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67238" y="5181600"/>
                        <a:ext cx="4413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73" name="TextBox 26">
            <a:extLst>
              <a:ext uri="{FF2B5EF4-FFF2-40B4-BE49-F238E27FC236}">
                <a16:creationId xmlns:a16="http://schemas.microsoft.com/office/drawing/2014/main" id="{41D24E7F-30EF-4A05-A425-5F56B7D72FB0}"/>
              </a:ext>
            </a:extLst>
          </p:cNvPr>
          <p:cNvSpPr txBox="1">
            <a:spLocks noChangeArrowheads="1"/>
          </p:cNvSpPr>
          <p:nvPr/>
        </p:nvSpPr>
        <p:spPr bwMode="auto">
          <a:xfrm>
            <a:off x="3276600" y="5280025"/>
            <a:ext cx="100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2"/>
                </a:solidFill>
                <a:latin typeface="Arial" panose="020B0604020202020204" pitchFamily="34" charset="0"/>
                <a:ea typeface="MS PGothic" panose="020B0600070205080204" pitchFamily="34" charset="-128"/>
              </a:defRPr>
            </a:lvl1pPr>
            <a:lvl2pPr marL="742950" indent="-285750">
              <a:defRPr sz="2400">
                <a:solidFill>
                  <a:schemeClr val="tx2"/>
                </a:solidFill>
                <a:latin typeface="Arial" panose="020B0604020202020204" pitchFamily="34" charset="0"/>
                <a:ea typeface="MS PGothic" panose="020B0600070205080204" pitchFamily="34" charset="-128"/>
              </a:defRPr>
            </a:lvl2pPr>
            <a:lvl3pPr marL="1143000" indent="-228600">
              <a:defRPr sz="2400">
                <a:solidFill>
                  <a:schemeClr val="tx2"/>
                </a:solidFill>
                <a:latin typeface="Arial" panose="020B0604020202020204" pitchFamily="34" charset="0"/>
                <a:ea typeface="MS PGothic" panose="020B0600070205080204" pitchFamily="34" charset="-128"/>
              </a:defRPr>
            </a:lvl3pPr>
            <a:lvl4pPr marL="1600200" indent="-228600">
              <a:defRPr sz="2400">
                <a:solidFill>
                  <a:schemeClr val="tx2"/>
                </a:solidFill>
                <a:latin typeface="Arial" panose="020B0604020202020204" pitchFamily="34" charset="0"/>
                <a:ea typeface="MS PGothic" panose="020B0600070205080204" pitchFamily="34" charset="-128"/>
              </a:defRPr>
            </a:lvl4pPr>
            <a:lvl5pPr marL="2057400" indent="-228600">
              <a:defRPr sz="24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2"/>
                </a:solidFill>
                <a:latin typeface="Arial" panose="020B0604020202020204" pitchFamily="34" charset="0"/>
                <a:ea typeface="MS PGothic" panose="020B0600070205080204" pitchFamily="34" charset="-128"/>
              </a:defRPr>
            </a:lvl9pPr>
          </a:lstStyle>
          <a:p>
            <a:pPr algn="ctr"/>
            <a:r>
              <a:rPr lang="en-US" altLang="en-US"/>
              <a:t>Solve for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2"/>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8680</TotalTime>
  <Words>1903</Words>
  <Application>Microsoft Office PowerPoint</Application>
  <PresentationFormat>On-screen Show (4:3)</PresentationFormat>
  <Paragraphs>218</Paragraphs>
  <Slides>40</Slides>
  <Notes>8</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40</vt:i4>
      </vt:variant>
    </vt:vector>
  </HeadingPairs>
  <TitlesOfParts>
    <vt:vector size="60" baseType="lpstr">
      <vt:lpstr>Arial</vt:lpstr>
      <vt:lpstr>Calibri</vt:lpstr>
      <vt:lpstr>Calibri Light</vt:lpstr>
      <vt:lpstr>Garamond</vt:lpstr>
      <vt:lpstr>Helvetica Neue</vt:lpstr>
      <vt:lpstr>Lucida Grande</vt:lpstr>
      <vt:lpstr>Noto Sans Symbols</vt:lpstr>
      <vt:lpstr>TimesNewRomanPSMT</vt:lpstr>
      <vt:lpstr>Wingdings</vt:lpstr>
      <vt:lpstr>Edge</vt:lpstr>
      <vt:lpstr>Office Theme</vt:lpstr>
      <vt:lpstr>1_Office Theme</vt:lpstr>
      <vt:lpstr>3_Office Theme</vt:lpstr>
      <vt:lpstr>4_Office Theme</vt:lpstr>
      <vt:lpstr>6_Office Theme</vt:lpstr>
      <vt:lpstr>2_Office Theme</vt:lpstr>
      <vt:lpstr>1_Edge</vt:lpstr>
      <vt:lpstr>2_Edge</vt:lpstr>
      <vt:lpstr>預設簡報設計</vt:lpstr>
      <vt:lpstr>Equation</vt:lpstr>
      <vt:lpstr>PowerPoint Presentation</vt:lpstr>
      <vt:lpstr>THE NOBEL PRIZE IN PHYSICS 2020 Roger Penrose showed that black holes are a direct consequence of the general theory of relativity. Reinhard Genzel and Andrea Ghez discovered that an invisible and extremely heavy object governs the stars’ orbits at the centre of our galaxy, the Milky Way. </vt:lpstr>
      <vt:lpstr>PowerPoint Presentation</vt:lpstr>
      <vt:lpstr>PowerPoint Presentation</vt:lpstr>
      <vt:lpstr>Lorentz Transformation Equations </vt:lpstr>
      <vt:lpstr>Derivation of Lorentz Transformations</vt:lpstr>
      <vt:lpstr>Derivation (con’t)</vt:lpstr>
      <vt:lpstr>Derivation (con’t)</vt:lpstr>
      <vt:lpstr>Derivation of the Lorentz transformation</vt:lpstr>
      <vt:lpstr>PowerPoint Presentation</vt:lpstr>
      <vt:lpstr>The complete Lorentz Transformations Including the inverse (i.e v replaced with  –v; and primes interchanged)</vt:lpstr>
      <vt:lpstr>S</vt:lpstr>
      <vt:lpstr>Remarks</vt:lpstr>
      <vt:lpstr>PowerPoint Presentation</vt:lpstr>
      <vt:lpstr>PowerPoint Presentation</vt:lpstr>
      <vt:lpstr>2.5: Time Dilation and Length Contraction</vt:lpstr>
      <vt:lpstr>Time Dilation</vt:lpstr>
      <vt:lpstr>Time Dilation</vt:lpstr>
      <vt:lpstr>Time Dilation with Mary, Frank, and Melinda</vt:lpstr>
      <vt:lpstr>According to Mary and Melinda…</vt:lpstr>
      <vt:lpstr>Time Dilation: Moving Clocks Run Slow</vt:lpstr>
      <vt:lpstr>Length Contraction</vt:lpstr>
      <vt:lpstr>What Frank and Mary measure in their own reference frames</vt:lpstr>
      <vt:lpstr>What Frank and Mary measure for a moving stick</vt:lpstr>
      <vt:lpstr>Frank’s measurement</vt:lpstr>
      <vt:lpstr>A “Gedanken Experiment” to  Clarify Length Contraction</vt:lpstr>
      <vt:lpstr>PowerPoint Presentation</vt:lpstr>
      <vt:lpstr>Example</vt:lpstr>
      <vt:lpstr>PowerPoint Presentation</vt:lpstr>
      <vt:lpstr>PowerPoint Presentation</vt:lpstr>
      <vt:lpstr>PowerPoint Presentation</vt:lpstr>
      <vt:lpstr>Albert Einstein lecturing on the special theory of relativity. Photograph: AP</vt:lpstr>
      <vt:lpstr>2.6: Addition of Velocities</vt:lpstr>
      <vt:lpstr>So that…</vt:lpstr>
      <vt:lpstr>The Lorentz Velocity Transformations</vt:lpstr>
      <vt:lpstr>2.7: Experimental Verification</vt:lpstr>
      <vt:lpstr>PowerPoint Presentation</vt:lpstr>
      <vt:lpstr>Atomic Clock Measurement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Special Theory of Relativity</dc:title>
  <dc:creator>Anthony Pitucco</dc:creator>
  <cp:lastModifiedBy>Schuessler, Hans A</cp:lastModifiedBy>
  <cp:revision>414</cp:revision>
  <cp:lastPrinted>2013-09-02T21:14:35Z</cp:lastPrinted>
  <dcterms:created xsi:type="dcterms:W3CDTF">2011-08-26T19:01:52Z</dcterms:created>
  <dcterms:modified xsi:type="dcterms:W3CDTF">2021-09-06T01:38:12Z</dcterms:modified>
</cp:coreProperties>
</file>