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5.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ink/ink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5069" r:id="rId2"/>
    <p:sldMasterId id="2147485083" r:id="rId3"/>
    <p:sldMasterId id="2147485097" r:id="rId4"/>
    <p:sldMasterId id="2147485111" r:id="rId5"/>
    <p:sldMasterId id="2147485125" r:id="rId6"/>
    <p:sldMasterId id="2147485139" r:id="rId7"/>
    <p:sldMasterId id="2147485153" r:id="rId8"/>
    <p:sldMasterId id="2147485293" r:id="rId9"/>
    <p:sldMasterId id="2147485308" r:id="rId10"/>
    <p:sldMasterId id="2147485324" r:id="rId11"/>
    <p:sldMasterId id="2147485336" r:id="rId12"/>
    <p:sldMasterId id="2147486119" r:id="rId13"/>
    <p:sldMasterId id="2147486133" r:id="rId14"/>
    <p:sldMasterId id="2147486145" r:id="rId15"/>
    <p:sldMasterId id="2147486371" r:id="rId16"/>
  </p:sldMasterIdLst>
  <p:notesMasterIdLst>
    <p:notesMasterId r:id="rId58"/>
  </p:notesMasterIdLst>
  <p:handoutMasterIdLst>
    <p:handoutMasterId r:id="rId59"/>
  </p:handoutMasterIdLst>
  <p:sldIdLst>
    <p:sldId id="313" r:id="rId17"/>
    <p:sldId id="314" r:id="rId18"/>
    <p:sldId id="415" r:id="rId19"/>
    <p:sldId id="441" r:id="rId20"/>
    <p:sldId id="454" r:id="rId21"/>
    <p:sldId id="455" r:id="rId22"/>
    <p:sldId id="458" r:id="rId23"/>
    <p:sldId id="445" r:id="rId24"/>
    <p:sldId id="446" r:id="rId25"/>
    <p:sldId id="447" r:id="rId26"/>
    <p:sldId id="448" r:id="rId27"/>
    <p:sldId id="449" r:id="rId28"/>
    <p:sldId id="450" r:id="rId29"/>
    <p:sldId id="451" r:id="rId30"/>
    <p:sldId id="416" r:id="rId31"/>
    <p:sldId id="452" r:id="rId32"/>
    <p:sldId id="453" r:id="rId33"/>
    <p:sldId id="362" r:id="rId34"/>
    <p:sldId id="328" r:id="rId35"/>
    <p:sldId id="427" r:id="rId36"/>
    <p:sldId id="428" r:id="rId37"/>
    <p:sldId id="429" r:id="rId38"/>
    <p:sldId id="430" r:id="rId39"/>
    <p:sldId id="431" r:id="rId40"/>
    <p:sldId id="432" r:id="rId41"/>
    <p:sldId id="433" r:id="rId42"/>
    <p:sldId id="461" r:id="rId43"/>
    <p:sldId id="418" r:id="rId44"/>
    <p:sldId id="419" r:id="rId45"/>
    <p:sldId id="434" r:id="rId46"/>
    <p:sldId id="435" r:id="rId47"/>
    <p:sldId id="436" r:id="rId48"/>
    <p:sldId id="439" r:id="rId49"/>
    <p:sldId id="437" r:id="rId50"/>
    <p:sldId id="438" r:id="rId51"/>
    <p:sldId id="443" r:id="rId52"/>
    <p:sldId id="460" r:id="rId53"/>
    <p:sldId id="459" r:id="rId54"/>
    <p:sldId id="380" r:id="rId55"/>
    <p:sldId id="381" r:id="rId56"/>
    <p:sldId id="422" r:id="rId57"/>
  </p:sldIdLst>
  <p:sldSz cx="12192000" cy="6858000"/>
  <p:notesSz cx="7010400" cy="9236075"/>
  <p:custDataLst>
    <p:tags r:id="rId60"/>
  </p:custDataLst>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3E9EF"/>
    <a:srgbClr val="FFCCFF"/>
    <a:srgbClr val="EAEAEA"/>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99" d="100"/>
          <a:sy n="99" d="100"/>
        </p:scale>
        <p:origin x="34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4162"/>
    </p:cViewPr>
  </p:sorterViewPr>
  <p:notesViewPr>
    <p:cSldViewPr>
      <p:cViewPr varScale="1">
        <p:scale>
          <a:sx n="54" d="100"/>
          <a:sy n="54" d="100"/>
        </p:scale>
        <p:origin x="28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handoutMaster" Target="handoutMasters/handout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1F712E-3CBD-49DD-A59E-27AB7DAA463B}"/>
              </a:ext>
            </a:extLst>
          </p:cNvPr>
          <p:cNvSpPr>
            <a:spLocks noGrp="1"/>
          </p:cNvSpPr>
          <p:nvPr>
            <p:ph type="hdr" sz="quarter"/>
          </p:nvPr>
        </p:nvSpPr>
        <p:spPr>
          <a:xfrm>
            <a:off x="0" y="0"/>
            <a:ext cx="3038475" cy="463550"/>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16B0E214-3444-4FD7-8A0D-29787016B261}"/>
              </a:ext>
            </a:extLst>
          </p:cNvPr>
          <p:cNvSpPr>
            <a:spLocks noGrp="1"/>
          </p:cNvSpPr>
          <p:nvPr>
            <p:ph type="dt" sz="quarter" idx="1"/>
          </p:nvPr>
        </p:nvSpPr>
        <p:spPr>
          <a:xfrm>
            <a:off x="3970338" y="0"/>
            <a:ext cx="3038475" cy="463550"/>
          </a:xfrm>
          <a:prstGeom prst="rect">
            <a:avLst/>
          </a:prstGeom>
        </p:spPr>
        <p:txBody>
          <a:bodyPr vert="horz" lIns="92830" tIns="46415" rIns="92830" bIns="46415" rtlCol="0"/>
          <a:lstStyle>
            <a:lvl1pPr algn="r">
              <a:defRPr sz="1200"/>
            </a:lvl1pPr>
          </a:lstStyle>
          <a:p>
            <a:pPr>
              <a:defRPr/>
            </a:pPr>
            <a:fld id="{43F6C06E-1E43-4A24-AE9E-7CA93DD01B37}" type="datetimeFigureOut">
              <a:rPr lang="en-US"/>
              <a:pPr>
                <a:defRPr/>
              </a:pPr>
              <a:t>9/8/2021</a:t>
            </a:fld>
            <a:endParaRPr lang="en-US"/>
          </a:p>
        </p:txBody>
      </p:sp>
      <p:sp>
        <p:nvSpPr>
          <p:cNvPr id="4" name="Footer Placeholder 3">
            <a:extLst>
              <a:ext uri="{FF2B5EF4-FFF2-40B4-BE49-F238E27FC236}">
                <a16:creationId xmlns:a16="http://schemas.microsoft.com/office/drawing/2014/main" id="{65D2ADE6-6C54-4587-8039-05B37FAFBBC9}"/>
              </a:ext>
            </a:extLst>
          </p:cNvPr>
          <p:cNvSpPr>
            <a:spLocks noGrp="1"/>
          </p:cNvSpPr>
          <p:nvPr>
            <p:ph type="ftr" sz="quarter" idx="2"/>
          </p:nvPr>
        </p:nvSpPr>
        <p:spPr>
          <a:xfrm>
            <a:off x="0" y="8772525"/>
            <a:ext cx="3038475" cy="463550"/>
          </a:xfrm>
          <a:prstGeom prst="rect">
            <a:avLst/>
          </a:prstGeom>
        </p:spPr>
        <p:txBody>
          <a:bodyPr vert="horz" lIns="92830" tIns="46415" rIns="92830" bIns="46415"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77BF1765-3E22-420F-8BD1-D53EA88DBAB9}"/>
              </a:ext>
            </a:extLst>
          </p:cNvPr>
          <p:cNvSpPr>
            <a:spLocks noGrp="1"/>
          </p:cNvSpPr>
          <p:nvPr>
            <p:ph type="sldNum" sz="quarter" idx="3"/>
          </p:nvPr>
        </p:nvSpPr>
        <p:spPr>
          <a:xfrm>
            <a:off x="3970338" y="8772525"/>
            <a:ext cx="3038475" cy="463550"/>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9FEDA2F4-26D7-4C31-A783-E3066B61061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2-01T18:28:58.632"/>
    </inkml:context>
    <inkml:brush xml:id="br0">
      <inkml:brushProperty name="width" value="0.05292" units="cm"/>
      <inkml:brushProperty name="height" value="0.05292" units="cm"/>
      <inkml:brushProperty name="color" value="#FF0000"/>
    </inkml:brush>
  </inkml:definitions>
  <inkml:trace contextRef="#ctx0" brushRef="#br0">1349 14348 0</inkml:trace>
</inkml:ink>
</file>

<file path=ppt/ink/ink2.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1-02-01T18:29:10.285"/>
    </inkml:context>
    <inkml:brush xml:id="br0">
      <inkml:brushProperty name="width" value="0.05292" units="cm"/>
      <inkml:brushProperty name="height" value="0.05292" units="cm"/>
      <inkml:brushProperty name="color" value="#FF0000"/>
    </inkml:brush>
  </inkml:definitions>
  <inkml:trace contextRef="#ctx0" brushRef="#br0">16043 1708 0,'0'0'0,"656"-371"16,-161 86-16,161-86 16,-37 98-16,-37-86 15,-173 136 1,482-272-16,-470 223 31,185-62-31,-420 173 0,0 37 16,12 0-16,-62 50 31,13 74-31,-38 0 31,62 0-31,-98 0 0,-38 0 31,37 0-31,-49 0 16,12 0 0,25 0-1</inkml:trace>
  <inkml:trace contextRef="#ctx0" brushRef="#br0" timeOffset="12187.48">18296 6784 0,'-198'186'0,"-37"49"16,0 37 0,12-36-16,-149 333 15,199-309 1,12 50-16,-272 767 15,297-805 17,12-49-32,0 0 0,-12 0 15,49-1-15,-135 187 16,122-186 0,14-50-16,-38 186 15,50-247 16,12 24-31</inkml:trace>
</inkml:ink>
</file>

<file path=ppt/ink/ink3.xml><?xml version="1.0" encoding="utf-8"?>
<inkml:ink xmlns:inkml="http://www.w3.org/2003/InkML">
  <inkml:definitions>
    <inkml:context xml:id="ctx0">
      <inkml:inkSource xml:id="inkSrc0">
        <inkml:traceFormat>
          <inkml:channel name="X" type="integer" min="-1680" max="3840" units="cm"/>
          <inkml:channel name="Y" type="integer" max="2160" units="cm"/>
          <inkml:channel name="T" type="integer" max="2.14748E9" units="dev"/>
        </inkml:traceFormat>
        <inkml:channelProperties>
          <inkml:channelProperty channel="X" name="resolution" value="92.46231" units="1/cm"/>
          <inkml:channelProperty channel="Y" name="resolution" value="64.28571" units="1/cm"/>
          <inkml:channelProperty channel="T" name="resolution" value="1" units="1/dev"/>
        </inkml:channelProperties>
      </inkml:inkSource>
      <inkml:timestamp xml:id="ts0" timeString="2021-09-08T17:39:05.237"/>
    </inkml:context>
    <inkml:brush xml:id="br0">
      <inkml:brushProperty name="width" value="0.05292" units="cm"/>
      <inkml:brushProperty name="height" value="0.05292" units="cm"/>
      <inkml:brushProperty name="color" value="#FF0000"/>
    </inkml:brush>
  </inkml:definitions>
  <inkml:trace contextRef="#ctx0" brushRef="#br0">28222 11431 0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4FBB2F-C6AE-4D10-A6DC-C638585F624F}"/>
              </a:ext>
            </a:extLst>
          </p:cNvPr>
          <p:cNvSpPr>
            <a:spLocks noGrp="1"/>
          </p:cNvSpPr>
          <p:nvPr>
            <p:ph type="hdr" sz="quarter"/>
          </p:nvPr>
        </p:nvSpPr>
        <p:spPr>
          <a:xfrm>
            <a:off x="0" y="0"/>
            <a:ext cx="3038475" cy="461963"/>
          </a:xfrm>
          <a:prstGeom prst="rect">
            <a:avLst/>
          </a:prstGeom>
        </p:spPr>
        <p:txBody>
          <a:bodyPr vert="horz" lIns="92830" tIns="46415" rIns="92830" bIns="46415" rtlCol="0"/>
          <a:lstStyle>
            <a:lvl1pPr algn="l">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722A637-A848-4B86-9E4E-B18D9E1D90AE}"/>
              </a:ext>
            </a:extLst>
          </p:cNvPr>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pPr>
              <a:defRPr/>
            </a:pPr>
            <a:fld id="{91B1711A-7F8A-419A-A118-1932CDD6779A}" type="datetime1">
              <a:rPr lang="en-US"/>
              <a:pPr>
                <a:defRPr/>
              </a:pPr>
              <a:t>9/8/2021</a:t>
            </a:fld>
            <a:endParaRPr lang="en-US"/>
          </a:p>
        </p:txBody>
      </p:sp>
      <p:sp>
        <p:nvSpPr>
          <p:cNvPr id="4" name="Slide Image Placeholder 3">
            <a:extLst>
              <a:ext uri="{FF2B5EF4-FFF2-40B4-BE49-F238E27FC236}">
                <a16:creationId xmlns:a16="http://schemas.microsoft.com/office/drawing/2014/main" id="{67AED75B-7D34-4758-9D75-2E705CD96582}"/>
              </a:ext>
            </a:extLst>
          </p:cNvPr>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a16="http://schemas.microsoft.com/office/drawing/2014/main" id="{87783D3D-A52B-40DD-BBFA-A9CC3D6880F0}"/>
              </a:ext>
            </a:extLst>
          </p:cNvPr>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7FEB2B-BAF2-4201-9A71-A218846C61B2}"/>
              </a:ext>
            </a:extLst>
          </p:cNvPr>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C4A7E4F-8867-4DBF-ADE3-93D3C73F7FBF}"/>
              </a:ext>
            </a:extLst>
          </p:cNvPr>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10ED6696-E15D-4471-98E9-513DC2AC41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a:t>
            </a:fld>
            <a:endParaRPr lang="en-US" altLang="en-US"/>
          </a:p>
        </p:txBody>
      </p:sp>
    </p:spTree>
    <p:extLst>
      <p:ext uri="{BB962C8B-B14F-4D97-AF65-F5344CB8AC3E}">
        <p14:creationId xmlns:p14="http://schemas.microsoft.com/office/powerpoint/2010/main" val="230285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AD34FDD-40E9-4A88-909C-B7C6337BE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F1DE863-FF6F-4C4C-B6BB-C83D7D8722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paragraph from figure 2.23 </a:t>
            </a:r>
          </a:p>
        </p:txBody>
      </p:sp>
      <p:sp>
        <p:nvSpPr>
          <p:cNvPr id="46084" name="Slide Number Placeholder 3">
            <a:extLst>
              <a:ext uri="{FF2B5EF4-FFF2-40B4-BE49-F238E27FC236}">
                <a16:creationId xmlns:a16="http://schemas.microsoft.com/office/drawing/2014/main" id="{C830EFC1-9DF2-46A2-BE1D-ECB279B91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22819D25-A480-4DE0-A0C3-58E3EE99354C}" type="slidenum">
              <a:rPr lang="en-US" altLang="en-US" sz="1200" smtClean="0">
                <a:solidFill>
                  <a:srgbClr val="1F497D"/>
                </a:solidFill>
              </a:rPr>
              <a:pPr/>
              <a:t>10</a:t>
            </a:fld>
            <a:endParaRPr lang="en-US" altLang="en-US" sz="1200">
              <a:solidFill>
                <a:srgbClr val="1F497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6E2CDF1-32C2-4175-8F88-F4086343D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2644CB8-FF5B-44DB-B1C0-4F1EC7A6AC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paragraph from figure 2.24</a:t>
            </a:r>
          </a:p>
        </p:txBody>
      </p:sp>
      <p:sp>
        <p:nvSpPr>
          <p:cNvPr id="48132" name="Slide Number Placeholder 3">
            <a:extLst>
              <a:ext uri="{FF2B5EF4-FFF2-40B4-BE49-F238E27FC236}">
                <a16:creationId xmlns:a16="http://schemas.microsoft.com/office/drawing/2014/main" id="{879BB499-EA2E-4A7F-9769-C95AECA5D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927AEA07-7477-43D3-BC20-DDC8FC2AC124}" type="slidenum">
              <a:rPr lang="en-US" altLang="en-US" sz="1200" smtClean="0">
                <a:solidFill>
                  <a:srgbClr val="1F497D"/>
                </a:solidFill>
              </a:rPr>
              <a:pPr/>
              <a:t>11</a:t>
            </a:fld>
            <a:endParaRPr lang="en-US" altLang="en-US" sz="1200">
              <a:solidFill>
                <a:srgbClr val="1F497D"/>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3F0523C-E8CE-4BA9-BF43-D2F82FE8D6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70F7F07-AA63-44DC-BB37-4BDC6E3C2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paragraph from Figure 2.25</a:t>
            </a:r>
          </a:p>
        </p:txBody>
      </p:sp>
      <p:sp>
        <p:nvSpPr>
          <p:cNvPr id="50180" name="Slide Number Placeholder 3">
            <a:extLst>
              <a:ext uri="{FF2B5EF4-FFF2-40B4-BE49-F238E27FC236}">
                <a16:creationId xmlns:a16="http://schemas.microsoft.com/office/drawing/2014/main" id="{AA3C6A44-43A8-442E-B74C-8C19680E2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A246A861-647E-4947-A711-C10A4C6EF833}" type="slidenum">
              <a:rPr lang="en-US" altLang="en-US" sz="1200" smtClean="0">
                <a:solidFill>
                  <a:srgbClr val="1F497D"/>
                </a:solidFill>
              </a:rPr>
              <a:pPr/>
              <a:t>12</a:t>
            </a:fld>
            <a:endParaRPr lang="en-US" altLang="en-US" sz="1200">
              <a:solidFill>
                <a:srgbClr val="1F497D"/>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13</a:t>
            </a:fld>
            <a:endParaRPr lang="en-US" altLang="en-US"/>
          </a:p>
        </p:txBody>
      </p:sp>
    </p:spTree>
    <p:extLst>
      <p:ext uri="{BB962C8B-B14F-4D97-AF65-F5344CB8AC3E}">
        <p14:creationId xmlns:p14="http://schemas.microsoft.com/office/powerpoint/2010/main" val="415814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14</a:t>
            </a:fld>
            <a:endParaRPr lang="en-US" altLang="en-US"/>
          </a:p>
        </p:txBody>
      </p:sp>
    </p:spTree>
    <p:extLst>
      <p:ext uri="{BB962C8B-B14F-4D97-AF65-F5344CB8AC3E}">
        <p14:creationId xmlns:p14="http://schemas.microsoft.com/office/powerpoint/2010/main" val="279750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15</a:t>
            </a:fld>
            <a:endParaRPr lang="en-US" altLang="en-US"/>
          </a:p>
        </p:txBody>
      </p:sp>
    </p:spTree>
    <p:extLst>
      <p:ext uri="{BB962C8B-B14F-4D97-AF65-F5344CB8AC3E}">
        <p14:creationId xmlns:p14="http://schemas.microsoft.com/office/powerpoint/2010/main" val="125917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16</a:t>
            </a:fld>
            <a:endParaRPr lang="en-US" altLang="en-US"/>
          </a:p>
        </p:txBody>
      </p:sp>
    </p:spTree>
    <p:extLst>
      <p:ext uri="{BB962C8B-B14F-4D97-AF65-F5344CB8AC3E}">
        <p14:creationId xmlns:p14="http://schemas.microsoft.com/office/powerpoint/2010/main" val="55409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17</a:t>
            </a:fld>
            <a:endParaRPr lang="en-US" altLang="en-US"/>
          </a:p>
        </p:txBody>
      </p:sp>
    </p:spTree>
    <p:extLst>
      <p:ext uri="{BB962C8B-B14F-4D97-AF65-F5344CB8AC3E}">
        <p14:creationId xmlns:p14="http://schemas.microsoft.com/office/powerpoint/2010/main" val="3793343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id="{8679C425-E53B-4975-A0AC-F0A5B119BC7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4" name="Notes Placeholder 2">
            <a:extLst>
              <a:ext uri="{FF2B5EF4-FFF2-40B4-BE49-F238E27FC236}">
                <a16:creationId xmlns:a16="http://schemas.microsoft.com/office/drawing/2014/main" id="{93A8C21A-0BB3-438D-B50B-8254F06C4E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Figure 2.26 The spacetime diagram for Mary</a:t>
            </a:r>
            <a:r>
              <a:rPr lang="ja-JP" altLang="en-US" dirty="0">
                <a:ea typeface="ＭＳ Ｐゴシック" panose="020B0600070205080204" pitchFamily="34" charset="-128"/>
              </a:rPr>
              <a:t>’</a:t>
            </a:r>
            <a:r>
              <a:rPr lang="en-US" altLang="ja-JP" dirty="0">
                <a:ea typeface="ＭＳ Ｐゴシック" panose="020B0600070205080204" pitchFamily="34" charset="-128"/>
              </a:rPr>
              <a:t>s trip to the star system and back. Notice that Frank</a:t>
            </a:r>
            <a:r>
              <a:rPr lang="ja-JP" altLang="en-US" dirty="0">
                <a:ea typeface="ＭＳ Ｐゴシック" panose="020B0600070205080204" pitchFamily="34" charset="-128"/>
              </a:rPr>
              <a:t>’</a:t>
            </a:r>
            <a:r>
              <a:rPr lang="en-US" altLang="ja-JP" dirty="0">
                <a:ea typeface="ＭＳ Ｐゴシック" panose="020B0600070205080204" pitchFamily="34" charset="-128"/>
              </a:rPr>
              <a:t>s worldline is a vertical line at </a:t>
            </a:r>
            <a:r>
              <a:rPr lang="en-US" altLang="ja-JP" i="1" dirty="0">
                <a:ea typeface="ＭＳ Ｐゴシック" panose="020B0600070205080204" pitchFamily="34" charset="-128"/>
              </a:rPr>
              <a:t>x</a:t>
            </a:r>
            <a:r>
              <a:rPr lang="en-US" altLang="ja-JP" dirty="0">
                <a:ea typeface="ＭＳ Ｐゴシック" panose="020B0600070205080204" pitchFamily="34" charset="-128"/>
              </a:rPr>
              <a:t> = 0, and Mary</a:t>
            </a:r>
            <a:r>
              <a:rPr lang="ja-JP" altLang="en-US" dirty="0">
                <a:ea typeface="ＭＳ Ｐゴシック" panose="020B0600070205080204" pitchFamily="34" charset="-128"/>
              </a:rPr>
              <a:t>’</a:t>
            </a:r>
            <a:r>
              <a:rPr lang="en-US" altLang="ja-JP" dirty="0">
                <a:ea typeface="ＭＳ Ｐゴシック" panose="020B0600070205080204" pitchFamily="34" charset="-128"/>
              </a:rPr>
              <a:t>s two worldlines have the correct slope given by the magnitude </a:t>
            </a:r>
            <a:r>
              <a:rPr lang="en-US" altLang="ja-JP" i="1" dirty="0">
                <a:ea typeface="ＭＳ Ｐゴシック" panose="020B0600070205080204" pitchFamily="34" charset="-128"/>
              </a:rPr>
              <a:t>c/v</a:t>
            </a:r>
            <a:r>
              <a:rPr lang="en-US" altLang="ja-JP" dirty="0">
                <a:ea typeface="ＭＳ Ｐゴシック" panose="020B0600070205080204" pitchFamily="34" charset="-128"/>
              </a:rPr>
              <a:t>. The black dashed lines represent light signals sent at annual intervals from Mary to Frank. Frank</a:t>
            </a:r>
            <a:r>
              <a:rPr lang="ja-JP" altLang="en-US" dirty="0">
                <a:ea typeface="ＭＳ Ｐゴシック" panose="020B0600070205080204" pitchFamily="34" charset="-128"/>
              </a:rPr>
              <a:t>’</a:t>
            </a:r>
            <a:r>
              <a:rPr lang="en-US" altLang="ja-JP" dirty="0">
                <a:ea typeface="ＭＳ Ｐゴシック" panose="020B0600070205080204" pitchFamily="34" charset="-128"/>
              </a:rPr>
              <a:t>s annual signals to Mary are solid black. The solid dots denote the time when the light signals arrive.</a:t>
            </a:r>
          </a:p>
          <a:p>
            <a:pPr eaLnBrk="1" hangingPunct="1"/>
            <a:endParaRPr lang="en-US" altLang="en-US" dirty="0">
              <a:ea typeface="ＭＳ Ｐゴシック" panose="020B0600070205080204" pitchFamily="34" charset="-128"/>
            </a:endParaRPr>
          </a:p>
        </p:txBody>
      </p:sp>
      <p:sp>
        <p:nvSpPr>
          <p:cNvPr id="156675" name="Slide Number Placeholder 3">
            <a:extLst>
              <a:ext uri="{FF2B5EF4-FFF2-40B4-BE49-F238E27FC236}">
                <a16:creationId xmlns:a16="http://schemas.microsoft.com/office/drawing/2014/main" id="{6644A961-691C-43A9-A00A-06EB235E7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CD26BA-0F86-4A58-9DF3-D5653DCC0B60}" type="slidenum">
              <a:rPr kumimoji="0" lang="en-US" altLang="en-US" sz="1200" b="0" i="0" u="none" strike="noStrike" kern="1200" cap="none" spc="0" normalizeH="0" baseline="0" noProof="0" smtClean="0">
                <a:ln>
                  <a:noFill/>
                </a:ln>
                <a:solidFill>
                  <a:srgbClr val="1F497D"/>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1F497D"/>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19</a:t>
            </a:fld>
            <a:endParaRPr lang="en-US" altLang="en-US"/>
          </a:p>
        </p:txBody>
      </p:sp>
    </p:spTree>
    <p:extLst>
      <p:ext uri="{BB962C8B-B14F-4D97-AF65-F5344CB8AC3E}">
        <p14:creationId xmlns:p14="http://schemas.microsoft.com/office/powerpoint/2010/main" val="233593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a:t>
            </a:fld>
            <a:endParaRPr lang="en-US" altLang="en-US"/>
          </a:p>
        </p:txBody>
      </p:sp>
    </p:spTree>
    <p:extLst>
      <p:ext uri="{BB962C8B-B14F-4D97-AF65-F5344CB8AC3E}">
        <p14:creationId xmlns:p14="http://schemas.microsoft.com/office/powerpoint/2010/main" val="393578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785BE6D-908B-4772-A22F-45613609FF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65D4125-648D-4284-ACC6-D6EDEF51A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paragraph from figure 2.27</a:t>
            </a:r>
          </a:p>
        </p:txBody>
      </p:sp>
      <p:sp>
        <p:nvSpPr>
          <p:cNvPr id="59396" name="Slide Number Placeholder 3">
            <a:extLst>
              <a:ext uri="{FF2B5EF4-FFF2-40B4-BE49-F238E27FC236}">
                <a16:creationId xmlns:a16="http://schemas.microsoft.com/office/drawing/2014/main" id="{B62B5FD5-5812-4780-9545-E1B1BE728D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7CCB6E85-0C9C-48B1-BE8B-0D6FDD70CF07}" type="slidenum">
              <a:rPr lang="en-US" altLang="en-US" sz="1200" smtClean="0">
                <a:solidFill>
                  <a:srgbClr val="1F497D"/>
                </a:solidFill>
              </a:rPr>
              <a:pPr/>
              <a:t>20</a:t>
            </a:fld>
            <a:endParaRPr lang="en-US" altLang="en-US" sz="1200">
              <a:solidFill>
                <a:srgbClr val="1F497D"/>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21</a:t>
            </a:fld>
            <a:endParaRPr lang="en-US" altLang="en-US"/>
          </a:p>
        </p:txBody>
      </p:sp>
    </p:spTree>
    <p:extLst>
      <p:ext uri="{BB962C8B-B14F-4D97-AF65-F5344CB8AC3E}">
        <p14:creationId xmlns:p14="http://schemas.microsoft.com/office/powerpoint/2010/main" val="710110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22</a:t>
            </a:fld>
            <a:endParaRPr lang="en-US" altLang="en-US"/>
          </a:p>
        </p:txBody>
      </p:sp>
    </p:spTree>
    <p:extLst>
      <p:ext uri="{BB962C8B-B14F-4D97-AF65-F5344CB8AC3E}">
        <p14:creationId xmlns:p14="http://schemas.microsoft.com/office/powerpoint/2010/main" val="3358527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23</a:t>
            </a:fld>
            <a:endParaRPr lang="en-US" altLang="en-US"/>
          </a:p>
        </p:txBody>
      </p:sp>
    </p:spTree>
    <p:extLst>
      <p:ext uri="{BB962C8B-B14F-4D97-AF65-F5344CB8AC3E}">
        <p14:creationId xmlns:p14="http://schemas.microsoft.com/office/powerpoint/2010/main" val="55435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24</a:t>
            </a:fld>
            <a:endParaRPr lang="en-US" altLang="en-US"/>
          </a:p>
        </p:txBody>
      </p:sp>
    </p:spTree>
    <p:extLst>
      <p:ext uri="{BB962C8B-B14F-4D97-AF65-F5344CB8AC3E}">
        <p14:creationId xmlns:p14="http://schemas.microsoft.com/office/powerpoint/2010/main" val="1735445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25</a:t>
            </a:fld>
            <a:endParaRPr lang="en-US" altLang="en-US"/>
          </a:p>
        </p:txBody>
      </p:sp>
    </p:spTree>
    <p:extLst>
      <p:ext uri="{BB962C8B-B14F-4D97-AF65-F5344CB8AC3E}">
        <p14:creationId xmlns:p14="http://schemas.microsoft.com/office/powerpoint/2010/main" val="46209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26</a:t>
            </a:fld>
            <a:endParaRPr lang="en-US" altLang="en-US"/>
          </a:p>
        </p:txBody>
      </p:sp>
    </p:spTree>
    <p:extLst>
      <p:ext uri="{BB962C8B-B14F-4D97-AF65-F5344CB8AC3E}">
        <p14:creationId xmlns:p14="http://schemas.microsoft.com/office/powerpoint/2010/main" val="217322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27</a:t>
            </a:fld>
            <a:endParaRPr lang="en-US" altLang="en-US"/>
          </a:p>
        </p:txBody>
      </p:sp>
    </p:spTree>
    <p:extLst>
      <p:ext uri="{BB962C8B-B14F-4D97-AF65-F5344CB8AC3E}">
        <p14:creationId xmlns:p14="http://schemas.microsoft.com/office/powerpoint/2010/main" val="4252481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28</a:t>
            </a:fld>
            <a:endParaRPr lang="en-US" altLang="en-US"/>
          </a:p>
        </p:txBody>
      </p:sp>
    </p:spTree>
    <p:extLst>
      <p:ext uri="{BB962C8B-B14F-4D97-AF65-F5344CB8AC3E}">
        <p14:creationId xmlns:p14="http://schemas.microsoft.com/office/powerpoint/2010/main" val="43096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29</a:t>
            </a:fld>
            <a:endParaRPr lang="en-US" altLang="en-US"/>
          </a:p>
        </p:txBody>
      </p:sp>
    </p:spTree>
    <p:extLst>
      <p:ext uri="{BB962C8B-B14F-4D97-AF65-F5344CB8AC3E}">
        <p14:creationId xmlns:p14="http://schemas.microsoft.com/office/powerpoint/2010/main" val="29985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a:t>
            </a:fld>
            <a:endParaRPr lang="en-US" altLang="en-US"/>
          </a:p>
        </p:txBody>
      </p:sp>
    </p:spTree>
    <p:extLst>
      <p:ext uri="{BB962C8B-B14F-4D97-AF65-F5344CB8AC3E}">
        <p14:creationId xmlns:p14="http://schemas.microsoft.com/office/powerpoint/2010/main" val="393266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30</a:t>
            </a:fld>
            <a:endParaRPr lang="en-US" altLang="en-US"/>
          </a:p>
        </p:txBody>
      </p:sp>
    </p:spTree>
    <p:extLst>
      <p:ext uri="{BB962C8B-B14F-4D97-AF65-F5344CB8AC3E}">
        <p14:creationId xmlns:p14="http://schemas.microsoft.com/office/powerpoint/2010/main" val="3316293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31</a:t>
            </a:fld>
            <a:endParaRPr lang="en-US" altLang="en-US"/>
          </a:p>
        </p:txBody>
      </p:sp>
    </p:spTree>
    <p:extLst>
      <p:ext uri="{BB962C8B-B14F-4D97-AF65-F5344CB8AC3E}">
        <p14:creationId xmlns:p14="http://schemas.microsoft.com/office/powerpoint/2010/main" val="707335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32</a:t>
            </a:fld>
            <a:endParaRPr lang="en-US" altLang="en-US"/>
          </a:p>
        </p:txBody>
      </p:sp>
    </p:spTree>
    <p:extLst>
      <p:ext uri="{BB962C8B-B14F-4D97-AF65-F5344CB8AC3E}">
        <p14:creationId xmlns:p14="http://schemas.microsoft.com/office/powerpoint/2010/main" val="154295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33</a:t>
            </a:fld>
            <a:endParaRPr lang="en-US" altLang="en-US"/>
          </a:p>
        </p:txBody>
      </p:sp>
    </p:spTree>
    <p:extLst>
      <p:ext uri="{BB962C8B-B14F-4D97-AF65-F5344CB8AC3E}">
        <p14:creationId xmlns:p14="http://schemas.microsoft.com/office/powerpoint/2010/main" val="457234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34</a:t>
            </a:fld>
            <a:endParaRPr lang="en-US" altLang="en-US"/>
          </a:p>
        </p:txBody>
      </p:sp>
    </p:spTree>
    <p:extLst>
      <p:ext uri="{BB962C8B-B14F-4D97-AF65-F5344CB8AC3E}">
        <p14:creationId xmlns:p14="http://schemas.microsoft.com/office/powerpoint/2010/main" val="2068352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35</a:t>
            </a:fld>
            <a:endParaRPr lang="en-US" altLang="en-US"/>
          </a:p>
        </p:txBody>
      </p:sp>
    </p:spTree>
    <p:extLst>
      <p:ext uri="{BB962C8B-B14F-4D97-AF65-F5344CB8AC3E}">
        <p14:creationId xmlns:p14="http://schemas.microsoft.com/office/powerpoint/2010/main" val="1943207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36</a:t>
            </a:fld>
            <a:endParaRPr lang="en-US" altLang="en-US"/>
          </a:p>
        </p:txBody>
      </p:sp>
    </p:spTree>
    <p:extLst>
      <p:ext uri="{BB962C8B-B14F-4D97-AF65-F5344CB8AC3E}">
        <p14:creationId xmlns:p14="http://schemas.microsoft.com/office/powerpoint/2010/main" val="3730346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37</a:t>
            </a:fld>
            <a:endParaRPr lang="en-US" altLang="en-US"/>
          </a:p>
        </p:txBody>
      </p:sp>
    </p:spTree>
    <p:extLst>
      <p:ext uri="{BB962C8B-B14F-4D97-AF65-F5344CB8AC3E}">
        <p14:creationId xmlns:p14="http://schemas.microsoft.com/office/powerpoint/2010/main" val="2219444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38</a:t>
            </a:fld>
            <a:endParaRPr lang="en-US" altLang="en-US"/>
          </a:p>
        </p:txBody>
      </p:sp>
    </p:spTree>
    <p:extLst>
      <p:ext uri="{BB962C8B-B14F-4D97-AF65-F5344CB8AC3E}">
        <p14:creationId xmlns:p14="http://schemas.microsoft.com/office/powerpoint/2010/main" val="432019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39</a:t>
            </a:fld>
            <a:endParaRPr lang="en-US" altLang="en-US"/>
          </a:p>
        </p:txBody>
      </p:sp>
    </p:spTree>
    <p:extLst>
      <p:ext uri="{BB962C8B-B14F-4D97-AF65-F5344CB8AC3E}">
        <p14:creationId xmlns:p14="http://schemas.microsoft.com/office/powerpoint/2010/main" val="397687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4</a:t>
            </a:fld>
            <a:endParaRPr lang="en-US" altLang="en-US"/>
          </a:p>
        </p:txBody>
      </p:sp>
    </p:spTree>
    <p:extLst>
      <p:ext uri="{BB962C8B-B14F-4D97-AF65-F5344CB8AC3E}">
        <p14:creationId xmlns:p14="http://schemas.microsoft.com/office/powerpoint/2010/main" val="3079112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40</a:t>
            </a:fld>
            <a:endParaRPr lang="en-US" altLang="en-US"/>
          </a:p>
        </p:txBody>
      </p:sp>
    </p:spTree>
    <p:extLst>
      <p:ext uri="{BB962C8B-B14F-4D97-AF65-F5344CB8AC3E}">
        <p14:creationId xmlns:p14="http://schemas.microsoft.com/office/powerpoint/2010/main" val="2868046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41</a:t>
            </a:fld>
            <a:endParaRPr lang="en-US" altLang="en-US"/>
          </a:p>
        </p:txBody>
      </p:sp>
    </p:spTree>
    <p:extLst>
      <p:ext uri="{BB962C8B-B14F-4D97-AF65-F5344CB8AC3E}">
        <p14:creationId xmlns:p14="http://schemas.microsoft.com/office/powerpoint/2010/main" val="272934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5</a:t>
            </a:fld>
            <a:endParaRPr lang="en-US" altLang="en-US"/>
          </a:p>
        </p:txBody>
      </p:sp>
    </p:spTree>
    <p:extLst>
      <p:ext uri="{BB962C8B-B14F-4D97-AF65-F5344CB8AC3E}">
        <p14:creationId xmlns:p14="http://schemas.microsoft.com/office/powerpoint/2010/main" val="367830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6</a:t>
            </a:fld>
            <a:endParaRPr lang="en-US" altLang="en-US"/>
          </a:p>
        </p:txBody>
      </p:sp>
    </p:spTree>
    <p:extLst>
      <p:ext uri="{BB962C8B-B14F-4D97-AF65-F5344CB8AC3E}">
        <p14:creationId xmlns:p14="http://schemas.microsoft.com/office/powerpoint/2010/main" val="91687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ED6696-E15D-4471-98E9-513DC2AC41DD}" type="slidenum">
              <a:rPr lang="en-US" altLang="en-US" smtClean="0"/>
              <a:pPr>
                <a:defRPr/>
              </a:pPr>
              <a:t>7</a:t>
            </a:fld>
            <a:endParaRPr lang="en-US" altLang="en-US"/>
          </a:p>
        </p:txBody>
      </p:sp>
    </p:spTree>
    <p:extLst>
      <p:ext uri="{BB962C8B-B14F-4D97-AF65-F5344CB8AC3E}">
        <p14:creationId xmlns:p14="http://schemas.microsoft.com/office/powerpoint/2010/main" val="231424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01544F1-B5EB-40A0-BCED-C7E81CB8CC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04BD2EC-879E-4C78-8EAC-2C269B624B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the paragraph for Figure 2.21</a:t>
            </a:r>
          </a:p>
        </p:txBody>
      </p:sp>
      <p:sp>
        <p:nvSpPr>
          <p:cNvPr id="41988" name="Slide Number Placeholder 3">
            <a:extLst>
              <a:ext uri="{FF2B5EF4-FFF2-40B4-BE49-F238E27FC236}">
                <a16:creationId xmlns:a16="http://schemas.microsoft.com/office/drawing/2014/main" id="{5E021552-27B3-4334-AECF-01117D56B2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38C42E9C-6D43-4369-B8C6-AD7C0EB5F784}" type="slidenum">
              <a:rPr lang="en-US" altLang="en-US" sz="1200" smtClean="0">
                <a:solidFill>
                  <a:srgbClr val="1F497D"/>
                </a:solidFill>
              </a:rPr>
              <a:pPr/>
              <a:t>8</a:t>
            </a:fld>
            <a:endParaRPr lang="en-US" altLang="en-US" sz="1200">
              <a:solidFill>
                <a:srgbClr val="1F497D"/>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16D4527-E3B2-4281-8C1D-E62F28E84E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B647768-83EB-44E9-9644-B26D2C795D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the paragraph from Fig. 2.22</a:t>
            </a:r>
          </a:p>
        </p:txBody>
      </p:sp>
      <p:sp>
        <p:nvSpPr>
          <p:cNvPr id="44036" name="Slide Number Placeholder 3">
            <a:extLst>
              <a:ext uri="{FF2B5EF4-FFF2-40B4-BE49-F238E27FC236}">
                <a16:creationId xmlns:a16="http://schemas.microsoft.com/office/drawing/2014/main" id="{89C20761-35F6-4881-BCCD-9709AA7719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24B086CC-99E7-44AA-9CDD-8DE18F59384B}" type="slidenum">
              <a:rPr lang="en-US" altLang="en-US" sz="1200" smtClean="0">
                <a:solidFill>
                  <a:srgbClr val="1F497D"/>
                </a:solidFill>
              </a:rPr>
              <a:pPr/>
              <a:t>9</a:t>
            </a:fld>
            <a:endParaRPr lang="en-US" altLang="en-US" sz="1200">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47F8D0A-73BA-44C3-AD06-DAC196E8A4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633B21-AD74-4456-B4D8-5E88C66690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8DBAB6-30E7-47D3-B61B-C1E5E7581E1F}"/>
              </a:ext>
            </a:extLst>
          </p:cNvPr>
          <p:cNvSpPr>
            <a:spLocks noGrp="1" noChangeArrowheads="1"/>
          </p:cNvSpPr>
          <p:nvPr>
            <p:ph type="sldNum" sz="quarter" idx="12"/>
          </p:nvPr>
        </p:nvSpPr>
        <p:spPr>
          <a:ln/>
        </p:spPr>
        <p:txBody>
          <a:bodyPr/>
          <a:lstStyle>
            <a:lvl1pPr>
              <a:defRPr/>
            </a:lvl1pPr>
          </a:lstStyle>
          <a:p>
            <a:pPr>
              <a:defRPr/>
            </a:pPr>
            <a:fld id="{77724C7C-0D25-4E19-A18D-A8AE0C16D894}" type="slidenum">
              <a:rPr lang="en-US" altLang="en-US"/>
              <a:pPr>
                <a:defRPr/>
              </a:pPr>
              <a:t>‹#›</a:t>
            </a:fld>
            <a:endParaRPr lang="en-US" altLang="en-US"/>
          </a:p>
        </p:txBody>
      </p:sp>
    </p:spTree>
    <p:extLst>
      <p:ext uri="{BB962C8B-B14F-4D97-AF65-F5344CB8AC3E}">
        <p14:creationId xmlns:p14="http://schemas.microsoft.com/office/powerpoint/2010/main" val="11100367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3D5782-1C24-4C08-900B-C3B264AF06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CC2330-46C6-4BAE-92AD-8C8F961FFC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41BD30-75C8-426A-A655-C54FA5544606}"/>
              </a:ext>
            </a:extLst>
          </p:cNvPr>
          <p:cNvSpPr>
            <a:spLocks noGrp="1" noChangeArrowheads="1"/>
          </p:cNvSpPr>
          <p:nvPr>
            <p:ph type="sldNum" sz="quarter" idx="12"/>
          </p:nvPr>
        </p:nvSpPr>
        <p:spPr>
          <a:ln/>
        </p:spPr>
        <p:txBody>
          <a:bodyPr/>
          <a:lstStyle>
            <a:lvl1pPr>
              <a:defRPr/>
            </a:lvl1pPr>
          </a:lstStyle>
          <a:p>
            <a:pPr>
              <a:defRPr/>
            </a:pPr>
            <a:fld id="{538E9315-4866-439F-AA0B-4680768F56CC}" type="slidenum">
              <a:rPr lang="en-US" altLang="en-US"/>
              <a:pPr>
                <a:defRPr/>
              </a:pPr>
              <a:t>‹#›</a:t>
            </a:fld>
            <a:endParaRPr lang="en-US" altLang="en-US"/>
          </a:p>
        </p:txBody>
      </p:sp>
    </p:spTree>
    <p:extLst>
      <p:ext uri="{BB962C8B-B14F-4D97-AF65-F5344CB8AC3E}">
        <p14:creationId xmlns:p14="http://schemas.microsoft.com/office/powerpoint/2010/main" val="4072545219"/>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519293-3E6F-4ABC-9E7B-FE2C29B42B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A23334-D96A-4B29-BDFE-E36C919562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B218F6-1C5B-4D2E-9A46-4CB443E0ADB2}"/>
              </a:ext>
            </a:extLst>
          </p:cNvPr>
          <p:cNvSpPr>
            <a:spLocks noGrp="1" noChangeArrowheads="1"/>
          </p:cNvSpPr>
          <p:nvPr>
            <p:ph type="sldNum" sz="quarter" idx="12"/>
          </p:nvPr>
        </p:nvSpPr>
        <p:spPr>
          <a:ln/>
        </p:spPr>
        <p:txBody>
          <a:bodyPr/>
          <a:lstStyle>
            <a:lvl1pPr>
              <a:defRPr/>
            </a:lvl1pPr>
          </a:lstStyle>
          <a:p>
            <a:pPr>
              <a:defRPr/>
            </a:pPr>
            <a:fld id="{FD87CCC4-241D-4579-A485-1587B8653303}" type="slidenum">
              <a:rPr lang="en-US" altLang="en-US"/>
              <a:pPr>
                <a:defRPr/>
              </a:pPr>
              <a:t>‹#›</a:t>
            </a:fld>
            <a:endParaRPr lang="en-US" altLang="en-US"/>
          </a:p>
        </p:txBody>
      </p:sp>
    </p:spTree>
    <p:extLst>
      <p:ext uri="{BB962C8B-B14F-4D97-AF65-F5344CB8AC3E}">
        <p14:creationId xmlns:p14="http://schemas.microsoft.com/office/powerpoint/2010/main" val="306218215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79ABC9-B630-4544-9F33-F03AA1BD06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16CE39-D82E-470A-BA58-67372AFAE4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C70FE0-2273-43A6-ABA1-829825C74DB0}"/>
              </a:ext>
            </a:extLst>
          </p:cNvPr>
          <p:cNvSpPr>
            <a:spLocks noGrp="1" noChangeArrowheads="1"/>
          </p:cNvSpPr>
          <p:nvPr>
            <p:ph type="sldNum" sz="quarter" idx="12"/>
          </p:nvPr>
        </p:nvSpPr>
        <p:spPr>
          <a:ln/>
        </p:spPr>
        <p:txBody>
          <a:bodyPr/>
          <a:lstStyle>
            <a:lvl1pPr>
              <a:defRPr/>
            </a:lvl1pPr>
          </a:lstStyle>
          <a:p>
            <a:pPr>
              <a:defRPr/>
            </a:pPr>
            <a:fld id="{9E336233-19C4-4CA8-B5DC-45ACD2851E83}" type="slidenum">
              <a:rPr lang="en-US" altLang="en-US"/>
              <a:pPr>
                <a:defRPr/>
              </a:pPr>
              <a:t>‹#›</a:t>
            </a:fld>
            <a:endParaRPr lang="en-US" altLang="en-US"/>
          </a:p>
        </p:txBody>
      </p:sp>
    </p:spTree>
    <p:extLst>
      <p:ext uri="{BB962C8B-B14F-4D97-AF65-F5344CB8AC3E}">
        <p14:creationId xmlns:p14="http://schemas.microsoft.com/office/powerpoint/2010/main" val="34847374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F63B0A-09CC-4FE8-93D7-B74C17A7CC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4C3374-5089-4EAE-A99E-4BD6351D9B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372DE0-FACD-43FC-B2D0-7C001EE39521}"/>
              </a:ext>
            </a:extLst>
          </p:cNvPr>
          <p:cNvSpPr>
            <a:spLocks noGrp="1" noChangeArrowheads="1"/>
          </p:cNvSpPr>
          <p:nvPr>
            <p:ph type="sldNum" sz="quarter" idx="12"/>
          </p:nvPr>
        </p:nvSpPr>
        <p:spPr>
          <a:ln/>
        </p:spPr>
        <p:txBody>
          <a:bodyPr/>
          <a:lstStyle>
            <a:lvl1pPr>
              <a:defRPr/>
            </a:lvl1pPr>
          </a:lstStyle>
          <a:p>
            <a:pPr>
              <a:defRPr/>
            </a:pPr>
            <a:fld id="{333DA6B2-FC60-4106-A36C-41CB4E6BA9A8}" type="slidenum">
              <a:rPr lang="en-US" altLang="en-US"/>
              <a:pPr>
                <a:defRPr/>
              </a:pPr>
              <a:t>‹#›</a:t>
            </a:fld>
            <a:endParaRPr lang="en-US" altLang="en-US"/>
          </a:p>
        </p:txBody>
      </p:sp>
    </p:spTree>
    <p:extLst>
      <p:ext uri="{BB962C8B-B14F-4D97-AF65-F5344CB8AC3E}">
        <p14:creationId xmlns:p14="http://schemas.microsoft.com/office/powerpoint/2010/main" val="88143582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0B97142-D7D4-4A43-AE73-6D751CDFFE5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EEF7C86-EC04-4319-A5FC-5E408C82EA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B73CF1E-5890-4482-8152-0E5C2DF2CE99}"/>
              </a:ext>
            </a:extLst>
          </p:cNvPr>
          <p:cNvSpPr>
            <a:spLocks noGrp="1" noChangeArrowheads="1"/>
          </p:cNvSpPr>
          <p:nvPr>
            <p:ph type="sldNum" sz="quarter" idx="12"/>
          </p:nvPr>
        </p:nvSpPr>
        <p:spPr>
          <a:ln/>
        </p:spPr>
        <p:txBody>
          <a:bodyPr/>
          <a:lstStyle>
            <a:lvl1pPr>
              <a:defRPr/>
            </a:lvl1pPr>
          </a:lstStyle>
          <a:p>
            <a:pPr>
              <a:defRPr/>
            </a:pPr>
            <a:fld id="{AE95471B-8A70-46D2-B4A2-48699EB402F4}" type="slidenum">
              <a:rPr lang="en-US" altLang="en-US"/>
              <a:pPr>
                <a:defRPr/>
              </a:pPr>
              <a:t>‹#›</a:t>
            </a:fld>
            <a:endParaRPr lang="en-US" altLang="en-US"/>
          </a:p>
        </p:txBody>
      </p:sp>
    </p:spTree>
    <p:extLst>
      <p:ext uri="{BB962C8B-B14F-4D97-AF65-F5344CB8AC3E}">
        <p14:creationId xmlns:p14="http://schemas.microsoft.com/office/powerpoint/2010/main" val="6616042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EE3441-5A56-430B-AA63-35C0074F48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9EFA87-2958-486D-8127-22FFB7F59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10C857-D78E-4405-9374-EE28DB768F3E}"/>
              </a:ext>
            </a:extLst>
          </p:cNvPr>
          <p:cNvSpPr>
            <a:spLocks noGrp="1" noChangeArrowheads="1"/>
          </p:cNvSpPr>
          <p:nvPr>
            <p:ph type="sldNum" sz="quarter" idx="12"/>
          </p:nvPr>
        </p:nvSpPr>
        <p:spPr>
          <a:ln/>
        </p:spPr>
        <p:txBody>
          <a:bodyPr/>
          <a:lstStyle>
            <a:lvl1pPr>
              <a:defRPr/>
            </a:lvl1pPr>
          </a:lstStyle>
          <a:p>
            <a:pPr>
              <a:defRPr/>
            </a:pPr>
            <a:fld id="{F28BFAB7-6F54-458D-92B8-BCC56D65B63F}" type="slidenum">
              <a:rPr lang="en-US" altLang="en-US"/>
              <a:pPr>
                <a:defRPr/>
              </a:pPr>
              <a:t>‹#›</a:t>
            </a:fld>
            <a:endParaRPr lang="en-US" altLang="en-US"/>
          </a:p>
        </p:txBody>
      </p:sp>
    </p:spTree>
    <p:extLst>
      <p:ext uri="{BB962C8B-B14F-4D97-AF65-F5344CB8AC3E}">
        <p14:creationId xmlns:p14="http://schemas.microsoft.com/office/powerpoint/2010/main" val="418500936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B7C44FF-2C42-4E22-85EF-6A8BA50028F5}"/>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431860EB-8C2F-44B0-A07F-1EA870FC71B7}"/>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AC0FC8A6-EC75-46AD-83DB-6B424925364E}"/>
              </a:ext>
            </a:extLst>
          </p:cNvPr>
          <p:cNvSpPr>
            <a:spLocks noGrp="1" noChangeArrowheads="1"/>
          </p:cNvSpPr>
          <p:nvPr>
            <p:ph type="sldNum" sz="quarter" idx="12"/>
          </p:nvPr>
        </p:nvSpPr>
        <p:spPr>
          <a:ln/>
        </p:spPr>
        <p:txBody>
          <a:bodyPr/>
          <a:lstStyle>
            <a:lvl1pPr>
              <a:defRPr/>
            </a:lvl1pPr>
          </a:lstStyle>
          <a:p>
            <a:pPr>
              <a:defRPr/>
            </a:pPr>
            <a:fld id="{561B6498-1DA8-4AC7-B938-EA6F049B9CFA}" type="slidenum">
              <a:rPr lang="de-DE" altLang="en-US"/>
              <a:pPr>
                <a:defRPr/>
              </a:pPr>
              <a:t>‹#›</a:t>
            </a:fld>
            <a:endParaRPr lang="de-DE" altLang="en-US"/>
          </a:p>
        </p:txBody>
      </p:sp>
    </p:spTree>
    <p:extLst>
      <p:ext uri="{BB962C8B-B14F-4D97-AF65-F5344CB8AC3E}">
        <p14:creationId xmlns:p14="http://schemas.microsoft.com/office/powerpoint/2010/main" val="36467791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6A4AAB-33B9-4BC0-B341-4AF57FA25A8B}"/>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A86E4BCB-C155-4199-8594-E3F9291D4D9C}"/>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6339884B-E180-4092-A5C1-87F0668E8C40}"/>
              </a:ext>
            </a:extLst>
          </p:cNvPr>
          <p:cNvSpPr>
            <a:spLocks noGrp="1" noChangeArrowheads="1"/>
          </p:cNvSpPr>
          <p:nvPr>
            <p:ph type="sldNum" sz="quarter" idx="12"/>
          </p:nvPr>
        </p:nvSpPr>
        <p:spPr>
          <a:ln/>
        </p:spPr>
        <p:txBody>
          <a:bodyPr/>
          <a:lstStyle>
            <a:lvl1pPr>
              <a:defRPr/>
            </a:lvl1pPr>
          </a:lstStyle>
          <a:p>
            <a:pPr>
              <a:defRPr/>
            </a:pPr>
            <a:fld id="{E6692A06-8E07-466D-BA8A-33DAB6B6012C}" type="slidenum">
              <a:rPr lang="de-DE" altLang="en-US"/>
              <a:pPr>
                <a:defRPr/>
              </a:pPr>
              <a:t>‹#›</a:t>
            </a:fld>
            <a:endParaRPr lang="de-DE" altLang="en-US"/>
          </a:p>
        </p:txBody>
      </p:sp>
    </p:spTree>
    <p:extLst>
      <p:ext uri="{BB962C8B-B14F-4D97-AF65-F5344CB8AC3E}">
        <p14:creationId xmlns:p14="http://schemas.microsoft.com/office/powerpoint/2010/main" val="23779862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F25FA85-4977-42CE-87FE-9752530237FF}"/>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B23BF62D-433D-455A-B111-E0A1A87EADA9}"/>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3559FBD3-D446-4CE7-86EF-10E8DE9A7814}"/>
              </a:ext>
            </a:extLst>
          </p:cNvPr>
          <p:cNvSpPr>
            <a:spLocks noGrp="1" noChangeArrowheads="1"/>
          </p:cNvSpPr>
          <p:nvPr>
            <p:ph type="sldNum" sz="quarter" idx="12"/>
          </p:nvPr>
        </p:nvSpPr>
        <p:spPr>
          <a:ln/>
        </p:spPr>
        <p:txBody>
          <a:bodyPr/>
          <a:lstStyle>
            <a:lvl1pPr>
              <a:defRPr/>
            </a:lvl1pPr>
          </a:lstStyle>
          <a:p>
            <a:pPr>
              <a:defRPr/>
            </a:pPr>
            <a:fld id="{BBDE8CC3-579B-4E11-8CBC-6A9541DD9118}" type="slidenum">
              <a:rPr lang="de-DE" altLang="en-US"/>
              <a:pPr>
                <a:defRPr/>
              </a:pPr>
              <a:t>‹#›</a:t>
            </a:fld>
            <a:endParaRPr lang="de-DE" altLang="en-US"/>
          </a:p>
        </p:txBody>
      </p:sp>
    </p:spTree>
    <p:extLst>
      <p:ext uri="{BB962C8B-B14F-4D97-AF65-F5344CB8AC3E}">
        <p14:creationId xmlns:p14="http://schemas.microsoft.com/office/powerpoint/2010/main" val="359759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D677CB-4049-4CD6-8BF5-E13D66BB9607}"/>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5">
            <a:extLst>
              <a:ext uri="{FF2B5EF4-FFF2-40B4-BE49-F238E27FC236}">
                <a16:creationId xmlns:a16="http://schemas.microsoft.com/office/drawing/2014/main" id="{528F2A35-27BC-44E7-A558-09B012F6F0F8}"/>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a:extLst>
              <a:ext uri="{FF2B5EF4-FFF2-40B4-BE49-F238E27FC236}">
                <a16:creationId xmlns:a16="http://schemas.microsoft.com/office/drawing/2014/main" id="{6CCE81D0-A485-4D66-A04A-F00E17D2334D}"/>
              </a:ext>
            </a:extLst>
          </p:cNvPr>
          <p:cNvSpPr>
            <a:spLocks noGrp="1" noChangeArrowheads="1"/>
          </p:cNvSpPr>
          <p:nvPr>
            <p:ph type="sldNum" sz="quarter" idx="12"/>
          </p:nvPr>
        </p:nvSpPr>
        <p:spPr>
          <a:ln/>
        </p:spPr>
        <p:txBody>
          <a:bodyPr/>
          <a:lstStyle>
            <a:lvl1pPr>
              <a:defRPr/>
            </a:lvl1pPr>
          </a:lstStyle>
          <a:p>
            <a:pPr>
              <a:defRPr/>
            </a:pPr>
            <a:fld id="{8AA6E0ED-6DC8-4126-8571-E2C9A6DAD6CB}" type="slidenum">
              <a:rPr lang="de-DE" altLang="en-US"/>
              <a:pPr>
                <a:defRPr/>
              </a:pPr>
              <a:t>‹#›</a:t>
            </a:fld>
            <a:endParaRPr lang="de-DE" altLang="en-US"/>
          </a:p>
        </p:txBody>
      </p:sp>
    </p:spTree>
    <p:extLst>
      <p:ext uri="{BB962C8B-B14F-4D97-AF65-F5344CB8AC3E}">
        <p14:creationId xmlns:p14="http://schemas.microsoft.com/office/powerpoint/2010/main" val="31390572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B0CA8CA-1129-4328-A55B-CEAEE7300504}"/>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8" name="Rectangle 5">
            <a:extLst>
              <a:ext uri="{FF2B5EF4-FFF2-40B4-BE49-F238E27FC236}">
                <a16:creationId xmlns:a16="http://schemas.microsoft.com/office/drawing/2014/main" id="{328C7C21-4DB4-47EB-967E-7998EB1551E9}"/>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9" name="Rectangle 6">
            <a:extLst>
              <a:ext uri="{FF2B5EF4-FFF2-40B4-BE49-F238E27FC236}">
                <a16:creationId xmlns:a16="http://schemas.microsoft.com/office/drawing/2014/main" id="{AF5E136B-E15D-439F-92A2-9BE957C0FE88}"/>
              </a:ext>
            </a:extLst>
          </p:cNvPr>
          <p:cNvSpPr>
            <a:spLocks noGrp="1" noChangeArrowheads="1"/>
          </p:cNvSpPr>
          <p:nvPr>
            <p:ph type="sldNum" sz="quarter" idx="12"/>
          </p:nvPr>
        </p:nvSpPr>
        <p:spPr>
          <a:ln/>
        </p:spPr>
        <p:txBody>
          <a:bodyPr/>
          <a:lstStyle>
            <a:lvl1pPr>
              <a:defRPr/>
            </a:lvl1pPr>
          </a:lstStyle>
          <a:p>
            <a:pPr>
              <a:defRPr/>
            </a:pPr>
            <a:fld id="{BC32A471-A201-4FA6-808F-7C4C890A559A}" type="slidenum">
              <a:rPr lang="de-DE" altLang="en-US"/>
              <a:pPr>
                <a:defRPr/>
              </a:pPr>
              <a:t>‹#›</a:t>
            </a:fld>
            <a:endParaRPr lang="de-DE" altLang="en-US"/>
          </a:p>
        </p:txBody>
      </p:sp>
    </p:spTree>
    <p:extLst>
      <p:ext uri="{BB962C8B-B14F-4D97-AF65-F5344CB8AC3E}">
        <p14:creationId xmlns:p14="http://schemas.microsoft.com/office/powerpoint/2010/main" val="350634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8B9642-368C-4BE6-86C8-44E6D4A1B0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7975EB-9816-45F1-946B-ED76B4B767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F5926C-47B5-4DBA-96F8-CF0AAC8CCC5B}"/>
              </a:ext>
            </a:extLst>
          </p:cNvPr>
          <p:cNvSpPr>
            <a:spLocks noGrp="1" noChangeArrowheads="1"/>
          </p:cNvSpPr>
          <p:nvPr>
            <p:ph type="sldNum" sz="quarter" idx="12"/>
          </p:nvPr>
        </p:nvSpPr>
        <p:spPr>
          <a:ln/>
        </p:spPr>
        <p:txBody>
          <a:bodyPr/>
          <a:lstStyle>
            <a:lvl1pPr>
              <a:defRPr/>
            </a:lvl1pPr>
          </a:lstStyle>
          <a:p>
            <a:pPr>
              <a:defRPr/>
            </a:pPr>
            <a:fld id="{F1040392-A14C-490E-A3E7-0EA6C88DCDDE}" type="slidenum">
              <a:rPr lang="en-US" altLang="en-US"/>
              <a:pPr>
                <a:defRPr/>
              </a:pPr>
              <a:t>‹#›</a:t>
            </a:fld>
            <a:endParaRPr lang="en-US" altLang="en-US"/>
          </a:p>
        </p:txBody>
      </p:sp>
    </p:spTree>
    <p:extLst>
      <p:ext uri="{BB962C8B-B14F-4D97-AF65-F5344CB8AC3E}">
        <p14:creationId xmlns:p14="http://schemas.microsoft.com/office/powerpoint/2010/main" val="369067407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A6A8DA4-33BC-449F-A22D-0FF0F6AF00B9}"/>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4" name="Rectangle 5">
            <a:extLst>
              <a:ext uri="{FF2B5EF4-FFF2-40B4-BE49-F238E27FC236}">
                <a16:creationId xmlns:a16="http://schemas.microsoft.com/office/drawing/2014/main" id="{0B924B74-52D3-4ADF-ADF0-4DEF5A269C14}"/>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5" name="Rectangle 6">
            <a:extLst>
              <a:ext uri="{FF2B5EF4-FFF2-40B4-BE49-F238E27FC236}">
                <a16:creationId xmlns:a16="http://schemas.microsoft.com/office/drawing/2014/main" id="{BA235B8D-A277-46ED-B3EA-0B8F637539F8}"/>
              </a:ext>
            </a:extLst>
          </p:cNvPr>
          <p:cNvSpPr>
            <a:spLocks noGrp="1" noChangeArrowheads="1"/>
          </p:cNvSpPr>
          <p:nvPr>
            <p:ph type="sldNum" sz="quarter" idx="12"/>
          </p:nvPr>
        </p:nvSpPr>
        <p:spPr>
          <a:ln/>
        </p:spPr>
        <p:txBody>
          <a:bodyPr/>
          <a:lstStyle>
            <a:lvl1pPr>
              <a:defRPr/>
            </a:lvl1pPr>
          </a:lstStyle>
          <a:p>
            <a:pPr>
              <a:defRPr/>
            </a:pPr>
            <a:fld id="{23EF0D9D-14DF-4295-B402-D208F7B60D9A}" type="slidenum">
              <a:rPr lang="de-DE" altLang="en-US"/>
              <a:pPr>
                <a:defRPr/>
              </a:pPr>
              <a:t>‹#›</a:t>
            </a:fld>
            <a:endParaRPr lang="de-DE" altLang="en-US"/>
          </a:p>
        </p:txBody>
      </p:sp>
    </p:spTree>
    <p:extLst>
      <p:ext uri="{BB962C8B-B14F-4D97-AF65-F5344CB8AC3E}">
        <p14:creationId xmlns:p14="http://schemas.microsoft.com/office/powerpoint/2010/main" val="17785561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1E91F9-06B2-4A49-B813-6EEDA844099E}"/>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3" name="Rectangle 5">
            <a:extLst>
              <a:ext uri="{FF2B5EF4-FFF2-40B4-BE49-F238E27FC236}">
                <a16:creationId xmlns:a16="http://schemas.microsoft.com/office/drawing/2014/main" id="{A015CCE0-B753-47E4-B6BC-6A92F0195989}"/>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4" name="Rectangle 6">
            <a:extLst>
              <a:ext uri="{FF2B5EF4-FFF2-40B4-BE49-F238E27FC236}">
                <a16:creationId xmlns:a16="http://schemas.microsoft.com/office/drawing/2014/main" id="{441424AC-68F4-4698-9BF4-1E5284323B2E}"/>
              </a:ext>
            </a:extLst>
          </p:cNvPr>
          <p:cNvSpPr>
            <a:spLocks noGrp="1" noChangeArrowheads="1"/>
          </p:cNvSpPr>
          <p:nvPr>
            <p:ph type="sldNum" sz="quarter" idx="12"/>
          </p:nvPr>
        </p:nvSpPr>
        <p:spPr>
          <a:ln/>
        </p:spPr>
        <p:txBody>
          <a:bodyPr/>
          <a:lstStyle>
            <a:lvl1pPr>
              <a:defRPr/>
            </a:lvl1pPr>
          </a:lstStyle>
          <a:p>
            <a:pPr>
              <a:defRPr/>
            </a:pPr>
            <a:fld id="{501550D4-D521-4A4B-9C27-D8A2B9A69406}" type="slidenum">
              <a:rPr lang="de-DE" altLang="en-US"/>
              <a:pPr>
                <a:defRPr/>
              </a:pPr>
              <a:t>‹#›</a:t>
            </a:fld>
            <a:endParaRPr lang="de-DE" altLang="en-US"/>
          </a:p>
        </p:txBody>
      </p:sp>
    </p:spTree>
    <p:extLst>
      <p:ext uri="{BB962C8B-B14F-4D97-AF65-F5344CB8AC3E}">
        <p14:creationId xmlns:p14="http://schemas.microsoft.com/office/powerpoint/2010/main" val="31378731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8026FB3-05EB-4BDD-BC8B-0D5677F03FB6}"/>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5">
            <a:extLst>
              <a:ext uri="{FF2B5EF4-FFF2-40B4-BE49-F238E27FC236}">
                <a16:creationId xmlns:a16="http://schemas.microsoft.com/office/drawing/2014/main" id="{76566CDD-7779-4F0E-A869-13AEA7626AB1}"/>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a:extLst>
              <a:ext uri="{FF2B5EF4-FFF2-40B4-BE49-F238E27FC236}">
                <a16:creationId xmlns:a16="http://schemas.microsoft.com/office/drawing/2014/main" id="{BFA40D80-91A6-4429-A775-ADA0C80A268F}"/>
              </a:ext>
            </a:extLst>
          </p:cNvPr>
          <p:cNvSpPr>
            <a:spLocks noGrp="1" noChangeArrowheads="1"/>
          </p:cNvSpPr>
          <p:nvPr>
            <p:ph type="sldNum" sz="quarter" idx="12"/>
          </p:nvPr>
        </p:nvSpPr>
        <p:spPr>
          <a:ln/>
        </p:spPr>
        <p:txBody>
          <a:bodyPr/>
          <a:lstStyle>
            <a:lvl1pPr>
              <a:defRPr/>
            </a:lvl1pPr>
          </a:lstStyle>
          <a:p>
            <a:pPr>
              <a:defRPr/>
            </a:pPr>
            <a:fld id="{2DE8C3E4-FEF8-4732-8102-7AB0E32612DF}" type="slidenum">
              <a:rPr lang="de-DE" altLang="en-US"/>
              <a:pPr>
                <a:defRPr/>
              </a:pPr>
              <a:t>‹#›</a:t>
            </a:fld>
            <a:endParaRPr lang="de-DE" altLang="en-US"/>
          </a:p>
        </p:txBody>
      </p:sp>
    </p:spTree>
    <p:extLst>
      <p:ext uri="{BB962C8B-B14F-4D97-AF65-F5344CB8AC3E}">
        <p14:creationId xmlns:p14="http://schemas.microsoft.com/office/powerpoint/2010/main" val="99959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59B14B4-8CEA-409B-973B-B5B48E819335}"/>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5">
            <a:extLst>
              <a:ext uri="{FF2B5EF4-FFF2-40B4-BE49-F238E27FC236}">
                <a16:creationId xmlns:a16="http://schemas.microsoft.com/office/drawing/2014/main" id="{2D2F25DF-4DD1-4CFD-A333-014BD32D1047}"/>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a:extLst>
              <a:ext uri="{FF2B5EF4-FFF2-40B4-BE49-F238E27FC236}">
                <a16:creationId xmlns:a16="http://schemas.microsoft.com/office/drawing/2014/main" id="{56389792-577C-42A1-ADAC-5E361ADBF7CD}"/>
              </a:ext>
            </a:extLst>
          </p:cNvPr>
          <p:cNvSpPr>
            <a:spLocks noGrp="1" noChangeArrowheads="1"/>
          </p:cNvSpPr>
          <p:nvPr>
            <p:ph type="sldNum" sz="quarter" idx="12"/>
          </p:nvPr>
        </p:nvSpPr>
        <p:spPr>
          <a:ln/>
        </p:spPr>
        <p:txBody>
          <a:bodyPr/>
          <a:lstStyle>
            <a:lvl1pPr>
              <a:defRPr/>
            </a:lvl1pPr>
          </a:lstStyle>
          <a:p>
            <a:pPr>
              <a:defRPr/>
            </a:pPr>
            <a:fld id="{33D40ED7-10E6-43C6-9F8D-B5D04BF142BC}" type="slidenum">
              <a:rPr lang="de-DE" altLang="en-US"/>
              <a:pPr>
                <a:defRPr/>
              </a:pPr>
              <a:t>‹#›</a:t>
            </a:fld>
            <a:endParaRPr lang="de-DE" altLang="en-US"/>
          </a:p>
        </p:txBody>
      </p:sp>
    </p:spTree>
    <p:extLst>
      <p:ext uri="{BB962C8B-B14F-4D97-AF65-F5344CB8AC3E}">
        <p14:creationId xmlns:p14="http://schemas.microsoft.com/office/powerpoint/2010/main" val="658614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D0C64D-8F50-4385-A380-00F78044F9A4}"/>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0A383CD1-B152-41C7-9C72-07D52F54871F}"/>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00414E34-E2E1-4DBB-AD77-2DC3DE60E20E}"/>
              </a:ext>
            </a:extLst>
          </p:cNvPr>
          <p:cNvSpPr>
            <a:spLocks noGrp="1" noChangeArrowheads="1"/>
          </p:cNvSpPr>
          <p:nvPr>
            <p:ph type="sldNum" sz="quarter" idx="12"/>
          </p:nvPr>
        </p:nvSpPr>
        <p:spPr>
          <a:ln/>
        </p:spPr>
        <p:txBody>
          <a:bodyPr/>
          <a:lstStyle>
            <a:lvl1pPr>
              <a:defRPr/>
            </a:lvl1pPr>
          </a:lstStyle>
          <a:p>
            <a:pPr>
              <a:defRPr/>
            </a:pPr>
            <a:fld id="{8F899779-977D-48F9-A724-0DA7E4F9810F}" type="slidenum">
              <a:rPr lang="de-DE" altLang="en-US"/>
              <a:pPr>
                <a:defRPr/>
              </a:pPr>
              <a:t>‹#›</a:t>
            </a:fld>
            <a:endParaRPr lang="de-DE" altLang="en-US"/>
          </a:p>
        </p:txBody>
      </p:sp>
    </p:spTree>
    <p:extLst>
      <p:ext uri="{BB962C8B-B14F-4D97-AF65-F5344CB8AC3E}">
        <p14:creationId xmlns:p14="http://schemas.microsoft.com/office/powerpoint/2010/main" val="1621968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0618C1-C812-4A46-8D01-9AC9A6528462}"/>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83309335-AEB2-488A-8061-D33DC125257E}"/>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888A16CE-16D3-4D71-81FE-96B3FBE3E724}"/>
              </a:ext>
            </a:extLst>
          </p:cNvPr>
          <p:cNvSpPr>
            <a:spLocks noGrp="1" noChangeArrowheads="1"/>
          </p:cNvSpPr>
          <p:nvPr>
            <p:ph type="sldNum" sz="quarter" idx="12"/>
          </p:nvPr>
        </p:nvSpPr>
        <p:spPr>
          <a:ln/>
        </p:spPr>
        <p:txBody>
          <a:bodyPr/>
          <a:lstStyle>
            <a:lvl1pPr>
              <a:defRPr/>
            </a:lvl1pPr>
          </a:lstStyle>
          <a:p>
            <a:pPr>
              <a:defRPr/>
            </a:pPr>
            <a:fld id="{AE6AB1FE-12E8-4AB4-8CCE-67AF84BAF15B}" type="slidenum">
              <a:rPr lang="de-DE" altLang="en-US"/>
              <a:pPr>
                <a:defRPr/>
              </a:pPr>
              <a:t>‹#›</a:t>
            </a:fld>
            <a:endParaRPr lang="de-DE" altLang="en-US"/>
          </a:p>
        </p:txBody>
      </p:sp>
    </p:spTree>
    <p:extLst>
      <p:ext uri="{BB962C8B-B14F-4D97-AF65-F5344CB8AC3E}">
        <p14:creationId xmlns:p14="http://schemas.microsoft.com/office/powerpoint/2010/main" val="21879549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4694CD-A2C0-4A67-8115-D81A552CE6E0}"/>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8" name="Rectangle 5">
            <a:extLst>
              <a:ext uri="{FF2B5EF4-FFF2-40B4-BE49-F238E27FC236}">
                <a16:creationId xmlns:a16="http://schemas.microsoft.com/office/drawing/2014/main" id="{95EAE0B9-81AD-49A8-B30F-CADD96FCEF8A}"/>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9" name="Rectangle 6">
            <a:extLst>
              <a:ext uri="{FF2B5EF4-FFF2-40B4-BE49-F238E27FC236}">
                <a16:creationId xmlns:a16="http://schemas.microsoft.com/office/drawing/2014/main" id="{CFAA1D9D-FA5E-444C-A84F-CD577A095672}"/>
              </a:ext>
            </a:extLst>
          </p:cNvPr>
          <p:cNvSpPr>
            <a:spLocks noGrp="1" noChangeArrowheads="1"/>
          </p:cNvSpPr>
          <p:nvPr>
            <p:ph type="sldNum" sz="quarter" idx="12"/>
          </p:nvPr>
        </p:nvSpPr>
        <p:spPr>
          <a:ln/>
        </p:spPr>
        <p:txBody>
          <a:bodyPr/>
          <a:lstStyle>
            <a:lvl1pPr>
              <a:defRPr/>
            </a:lvl1pPr>
          </a:lstStyle>
          <a:p>
            <a:pPr>
              <a:defRPr/>
            </a:pPr>
            <a:fld id="{38C73772-7F9D-466C-A5E3-9FFA15117708}" type="slidenum">
              <a:rPr lang="de-DE" altLang="en-US"/>
              <a:pPr>
                <a:defRPr/>
              </a:pPr>
              <a:t>‹#›</a:t>
            </a:fld>
            <a:endParaRPr lang="de-DE" altLang="en-US"/>
          </a:p>
        </p:txBody>
      </p:sp>
    </p:spTree>
    <p:extLst>
      <p:ext uri="{BB962C8B-B14F-4D97-AF65-F5344CB8AC3E}">
        <p14:creationId xmlns:p14="http://schemas.microsoft.com/office/powerpoint/2010/main" val="5629384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7083E92-57F7-413A-80D1-487BA4DDEB76}"/>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4" name="Rectangle 5">
            <a:extLst>
              <a:ext uri="{FF2B5EF4-FFF2-40B4-BE49-F238E27FC236}">
                <a16:creationId xmlns:a16="http://schemas.microsoft.com/office/drawing/2014/main" id="{4A17EDB4-F3F4-41A0-88E9-E58239370D02}"/>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5" name="Rectangle 6">
            <a:extLst>
              <a:ext uri="{FF2B5EF4-FFF2-40B4-BE49-F238E27FC236}">
                <a16:creationId xmlns:a16="http://schemas.microsoft.com/office/drawing/2014/main" id="{69E10CC7-06AF-448E-9966-3174CD3C016E}"/>
              </a:ext>
            </a:extLst>
          </p:cNvPr>
          <p:cNvSpPr>
            <a:spLocks noGrp="1" noChangeArrowheads="1"/>
          </p:cNvSpPr>
          <p:nvPr>
            <p:ph type="sldNum" sz="quarter" idx="12"/>
          </p:nvPr>
        </p:nvSpPr>
        <p:spPr>
          <a:ln/>
        </p:spPr>
        <p:txBody>
          <a:bodyPr/>
          <a:lstStyle>
            <a:lvl1pPr>
              <a:defRPr/>
            </a:lvl1pPr>
          </a:lstStyle>
          <a:p>
            <a:pPr>
              <a:defRPr/>
            </a:pPr>
            <a:fld id="{90182919-9606-4271-95CE-B350DFDD782B}" type="slidenum">
              <a:rPr lang="de-DE" altLang="en-US"/>
              <a:pPr>
                <a:defRPr/>
              </a:pPr>
              <a:t>‹#›</a:t>
            </a:fld>
            <a:endParaRPr lang="de-DE" altLang="en-US"/>
          </a:p>
        </p:txBody>
      </p:sp>
    </p:spTree>
    <p:extLst>
      <p:ext uri="{BB962C8B-B14F-4D97-AF65-F5344CB8AC3E}">
        <p14:creationId xmlns:p14="http://schemas.microsoft.com/office/powerpoint/2010/main" val="1525975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B22F2ABA-BE82-4A1E-A441-2A06E5E0758B}"/>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CAD667C0-AE10-4C3A-9884-3A1F449DA6F4}"/>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F182942F-C1A3-4F29-AE9F-46DE94BB86F6}"/>
              </a:ext>
            </a:extLst>
          </p:cNvPr>
          <p:cNvSpPr>
            <a:spLocks noGrp="1" noChangeArrowheads="1"/>
          </p:cNvSpPr>
          <p:nvPr>
            <p:ph type="sldNum" sz="quarter" idx="12"/>
          </p:nvPr>
        </p:nvSpPr>
        <p:spPr>
          <a:ln/>
        </p:spPr>
        <p:txBody>
          <a:bodyPr/>
          <a:lstStyle>
            <a:lvl1pPr>
              <a:defRPr/>
            </a:lvl1pPr>
          </a:lstStyle>
          <a:p>
            <a:pPr>
              <a:defRPr/>
            </a:pPr>
            <a:fld id="{64E71483-4863-4615-B58D-CE4C72E65214}" type="slidenum">
              <a:rPr lang="de-DE" altLang="en-US"/>
              <a:pPr>
                <a:defRPr/>
              </a:pPr>
              <a:t>‹#›</a:t>
            </a:fld>
            <a:endParaRPr lang="de-DE" altLang="en-US"/>
          </a:p>
        </p:txBody>
      </p:sp>
    </p:spTree>
    <p:extLst>
      <p:ext uri="{BB962C8B-B14F-4D97-AF65-F5344CB8AC3E}">
        <p14:creationId xmlns:p14="http://schemas.microsoft.com/office/powerpoint/2010/main" val="27862263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F095D6E-069E-4BEA-B09D-D4D455F061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3C5A22-3B55-49CC-A0A8-5246B90B2F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EA1137-E948-44FF-A432-0394AA3CCB2B}"/>
              </a:ext>
            </a:extLst>
          </p:cNvPr>
          <p:cNvSpPr>
            <a:spLocks noGrp="1" noChangeArrowheads="1"/>
          </p:cNvSpPr>
          <p:nvPr>
            <p:ph type="sldNum" sz="quarter" idx="12"/>
          </p:nvPr>
        </p:nvSpPr>
        <p:spPr>
          <a:ln/>
        </p:spPr>
        <p:txBody>
          <a:bodyPr/>
          <a:lstStyle>
            <a:lvl1pPr>
              <a:defRPr/>
            </a:lvl1pPr>
          </a:lstStyle>
          <a:p>
            <a:pPr>
              <a:defRPr/>
            </a:pPr>
            <a:fld id="{53F8E1E0-B0F4-481D-9777-2B54C5596559}" type="slidenum">
              <a:rPr lang="en-US" altLang="en-US"/>
              <a:pPr>
                <a:defRPr/>
              </a:pPr>
              <a:t>‹#›</a:t>
            </a:fld>
            <a:endParaRPr lang="en-US" altLang="en-US"/>
          </a:p>
        </p:txBody>
      </p:sp>
    </p:spTree>
    <p:extLst>
      <p:ext uri="{BB962C8B-B14F-4D97-AF65-F5344CB8AC3E}">
        <p14:creationId xmlns:p14="http://schemas.microsoft.com/office/powerpoint/2010/main" val="126955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CB50D36-A7BE-4263-A64E-76C1008A494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C69F909-7A90-442B-9C91-5BB3B31A5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5B2414D-9800-495B-9CE5-6E34BB1EA533}"/>
              </a:ext>
            </a:extLst>
          </p:cNvPr>
          <p:cNvSpPr>
            <a:spLocks noGrp="1" noChangeArrowheads="1"/>
          </p:cNvSpPr>
          <p:nvPr>
            <p:ph type="sldNum" sz="quarter" idx="12"/>
          </p:nvPr>
        </p:nvSpPr>
        <p:spPr>
          <a:ln/>
        </p:spPr>
        <p:txBody>
          <a:bodyPr/>
          <a:lstStyle>
            <a:lvl1pPr>
              <a:defRPr/>
            </a:lvl1pPr>
          </a:lstStyle>
          <a:p>
            <a:pPr>
              <a:defRPr/>
            </a:pPr>
            <a:fld id="{35AF5E9E-8AAA-486D-86B4-B3A78B55A9D0}" type="slidenum">
              <a:rPr lang="en-US" altLang="en-US"/>
              <a:pPr>
                <a:defRPr/>
              </a:pPr>
              <a:t>‹#›</a:t>
            </a:fld>
            <a:endParaRPr lang="en-US" altLang="en-US"/>
          </a:p>
        </p:txBody>
      </p:sp>
    </p:spTree>
    <p:extLst>
      <p:ext uri="{BB962C8B-B14F-4D97-AF65-F5344CB8AC3E}">
        <p14:creationId xmlns:p14="http://schemas.microsoft.com/office/powerpoint/2010/main" val="47958463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2AF490-20A4-422A-8CA6-3813964474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40452AC-03E9-4A19-A60B-0745AB8F85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A16AC9E-DF43-48C4-B98F-BED9D9125AC1}"/>
              </a:ext>
            </a:extLst>
          </p:cNvPr>
          <p:cNvSpPr>
            <a:spLocks noGrp="1" noChangeArrowheads="1"/>
          </p:cNvSpPr>
          <p:nvPr>
            <p:ph type="sldNum" sz="quarter" idx="12"/>
          </p:nvPr>
        </p:nvSpPr>
        <p:spPr>
          <a:ln/>
        </p:spPr>
        <p:txBody>
          <a:bodyPr/>
          <a:lstStyle>
            <a:lvl1pPr>
              <a:defRPr/>
            </a:lvl1pPr>
          </a:lstStyle>
          <a:p>
            <a:pPr>
              <a:defRPr/>
            </a:pPr>
            <a:fld id="{65C406B6-3594-4749-94DA-2B9808C66CFA}" type="slidenum">
              <a:rPr lang="en-US" altLang="en-US"/>
              <a:pPr>
                <a:defRPr/>
              </a:pPr>
              <a:t>‹#›</a:t>
            </a:fld>
            <a:endParaRPr lang="en-US" altLang="en-US"/>
          </a:p>
        </p:txBody>
      </p:sp>
    </p:spTree>
    <p:extLst>
      <p:ext uri="{BB962C8B-B14F-4D97-AF65-F5344CB8AC3E}">
        <p14:creationId xmlns:p14="http://schemas.microsoft.com/office/powerpoint/2010/main" val="4284215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CA16F83-9039-4642-822C-A763DE944C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EAB41A4-9043-4CE4-901A-5F0E3D302B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4E29CC3-243A-401D-B552-6CCA24725AB9}"/>
              </a:ext>
            </a:extLst>
          </p:cNvPr>
          <p:cNvSpPr>
            <a:spLocks noGrp="1" noChangeArrowheads="1"/>
          </p:cNvSpPr>
          <p:nvPr>
            <p:ph type="sldNum" sz="quarter" idx="12"/>
          </p:nvPr>
        </p:nvSpPr>
        <p:spPr>
          <a:ln/>
        </p:spPr>
        <p:txBody>
          <a:bodyPr/>
          <a:lstStyle>
            <a:lvl1pPr>
              <a:defRPr/>
            </a:lvl1pPr>
          </a:lstStyle>
          <a:p>
            <a:pPr>
              <a:defRPr/>
            </a:pPr>
            <a:fld id="{1A3A7F29-2D03-45F4-A748-F9C67EDBAFEC}" type="slidenum">
              <a:rPr lang="en-US" altLang="en-US"/>
              <a:pPr>
                <a:defRPr/>
              </a:pPr>
              <a:t>‹#›</a:t>
            </a:fld>
            <a:endParaRPr lang="en-US" altLang="en-US"/>
          </a:p>
        </p:txBody>
      </p:sp>
    </p:spTree>
    <p:extLst>
      <p:ext uri="{BB962C8B-B14F-4D97-AF65-F5344CB8AC3E}">
        <p14:creationId xmlns:p14="http://schemas.microsoft.com/office/powerpoint/2010/main" val="27179421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B30A5F1-E753-42A3-BA9A-50B0EED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7BA251A-011C-4058-89A5-7AF564A177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197DF72-FF1D-458A-B147-DE4BA37C08C4}"/>
              </a:ext>
            </a:extLst>
          </p:cNvPr>
          <p:cNvSpPr>
            <a:spLocks noGrp="1" noChangeArrowheads="1"/>
          </p:cNvSpPr>
          <p:nvPr>
            <p:ph type="sldNum" sz="quarter" idx="12"/>
          </p:nvPr>
        </p:nvSpPr>
        <p:spPr>
          <a:ln/>
        </p:spPr>
        <p:txBody>
          <a:bodyPr/>
          <a:lstStyle>
            <a:lvl1pPr>
              <a:defRPr/>
            </a:lvl1pPr>
          </a:lstStyle>
          <a:p>
            <a:pPr>
              <a:defRPr/>
            </a:pPr>
            <a:fld id="{2E09E1AA-CD13-4457-9711-FC579B8EF9AB}" type="slidenum">
              <a:rPr lang="en-US" altLang="en-US"/>
              <a:pPr>
                <a:defRPr/>
              </a:pPr>
              <a:t>‹#›</a:t>
            </a:fld>
            <a:endParaRPr lang="en-US" altLang="en-US"/>
          </a:p>
        </p:txBody>
      </p:sp>
    </p:spTree>
    <p:extLst>
      <p:ext uri="{BB962C8B-B14F-4D97-AF65-F5344CB8AC3E}">
        <p14:creationId xmlns:p14="http://schemas.microsoft.com/office/powerpoint/2010/main" val="298433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CD040E-F62F-4B06-9428-B3AFC674D2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A8E443B-C51A-4436-9107-3D23E1FDA4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99B2F25-9A7C-4CFF-AD5F-C2B339BA4BA0}"/>
              </a:ext>
            </a:extLst>
          </p:cNvPr>
          <p:cNvSpPr>
            <a:spLocks noGrp="1" noChangeArrowheads="1"/>
          </p:cNvSpPr>
          <p:nvPr>
            <p:ph type="sldNum" sz="quarter" idx="12"/>
          </p:nvPr>
        </p:nvSpPr>
        <p:spPr>
          <a:ln/>
        </p:spPr>
        <p:txBody>
          <a:bodyPr/>
          <a:lstStyle>
            <a:lvl1pPr>
              <a:defRPr/>
            </a:lvl1pPr>
          </a:lstStyle>
          <a:p>
            <a:pPr>
              <a:defRPr/>
            </a:pPr>
            <a:fld id="{49105D30-B283-44AB-B7B9-64E68C14B2FB}" type="slidenum">
              <a:rPr lang="en-US" altLang="en-US"/>
              <a:pPr>
                <a:defRPr/>
              </a:pPr>
              <a:t>‹#›</a:t>
            </a:fld>
            <a:endParaRPr lang="en-US" altLang="en-US"/>
          </a:p>
        </p:txBody>
      </p:sp>
    </p:spTree>
    <p:extLst>
      <p:ext uri="{BB962C8B-B14F-4D97-AF65-F5344CB8AC3E}">
        <p14:creationId xmlns:p14="http://schemas.microsoft.com/office/powerpoint/2010/main" val="7159955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3C25CA-C12A-45A2-AD5D-5C030E334C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6257EB6-7C36-4802-9072-1E5762CC05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B4E238C-DB18-4BCD-8CA8-60218B391B6C}"/>
              </a:ext>
            </a:extLst>
          </p:cNvPr>
          <p:cNvSpPr>
            <a:spLocks noGrp="1" noChangeArrowheads="1"/>
          </p:cNvSpPr>
          <p:nvPr>
            <p:ph type="sldNum" sz="quarter" idx="12"/>
          </p:nvPr>
        </p:nvSpPr>
        <p:spPr>
          <a:ln/>
        </p:spPr>
        <p:txBody>
          <a:bodyPr/>
          <a:lstStyle>
            <a:lvl1pPr>
              <a:defRPr/>
            </a:lvl1pPr>
          </a:lstStyle>
          <a:p>
            <a:pPr>
              <a:defRPr/>
            </a:pPr>
            <a:fld id="{D9887668-2A6E-4A63-8FE9-5DFA267E87CD}" type="slidenum">
              <a:rPr lang="en-US" altLang="en-US"/>
              <a:pPr>
                <a:defRPr/>
              </a:pPr>
              <a:t>‹#›</a:t>
            </a:fld>
            <a:endParaRPr lang="en-US" altLang="en-US"/>
          </a:p>
        </p:txBody>
      </p:sp>
    </p:spTree>
    <p:extLst>
      <p:ext uri="{BB962C8B-B14F-4D97-AF65-F5344CB8AC3E}">
        <p14:creationId xmlns:p14="http://schemas.microsoft.com/office/powerpoint/2010/main" val="5252417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D6B5C8-0FD5-48CF-AF56-6520EA7B95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05456A5-68DC-41FD-A484-1E89570D18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93151B5-7136-4072-9B1B-47F42AF72982}"/>
              </a:ext>
            </a:extLst>
          </p:cNvPr>
          <p:cNvSpPr>
            <a:spLocks noGrp="1" noChangeArrowheads="1"/>
          </p:cNvSpPr>
          <p:nvPr>
            <p:ph type="sldNum" sz="quarter" idx="12"/>
          </p:nvPr>
        </p:nvSpPr>
        <p:spPr>
          <a:ln/>
        </p:spPr>
        <p:txBody>
          <a:bodyPr/>
          <a:lstStyle>
            <a:lvl1pPr>
              <a:defRPr/>
            </a:lvl1pPr>
          </a:lstStyle>
          <a:p>
            <a:pPr>
              <a:defRPr/>
            </a:pPr>
            <a:fld id="{971C2AC3-C681-46D7-9AC4-C0C9F170B09E}" type="slidenum">
              <a:rPr lang="en-US" altLang="en-US"/>
              <a:pPr>
                <a:defRPr/>
              </a:pPr>
              <a:t>‹#›</a:t>
            </a:fld>
            <a:endParaRPr lang="en-US" altLang="en-US"/>
          </a:p>
        </p:txBody>
      </p:sp>
    </p:spTree>
    <p:extLst>
      <p:ext uri="{BB962C8B-B14F-4D97-AF65-F5344CB8AC3E}">
        <p14:creationId xmlns:p14="http://schemas.microsoft.com/office/powerpoint/2010/main" val="8982716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CA05DF2-CC7F-4B12-8E89-42AF7B068B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2E55EEC-8470-41E8-BD91-65A4B46214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6213CD9-C873-4490-A948-EAE470ABDFD4}"/>
              </a:ext>
            </a:extLst>
          </p:cNvPr>
          <p:cNvSpPr>
            <a:spLocks noGrp="1" noChangeArrowheads="1"/>
          </p:cNvSpPr>
          <p:nvPr>
            <p:ph type="sldNum" sz="quarter" idx="12"/>
          </p:nvPr>
        </p:nvSpPr>
        <p:spPr>
          <a:ln/>
        </p:spPr>
        <p:txBody>
          <a:bodyPr/>
          <a:lstStyle>
            <a:lvl1pPr>
              <a:defRPr/>
            </a:lvl1pPr>
          </a:lstStyle>
          <a:p>
            <a:pPr>
              <a:defRPr/>
            </a:pPr>
            <a:fld id="{E8584C30-49C7-4488-B50C-A515AA811F8E}" type="slidenum">
              <a:rPr lang="en-US" altLang="en-US"/>
              <a:pPr>
                <a:defRPr/>
              </a:pPr>
              <a:t>‹#›</a:t>
            </a:fld>
            <a:endParaRPr lang="en-US" altLang="en-US"/>
          </a:p>
        </p:txBody>
      </p:sp>
    </p:spTree>
    <p:extLst>
      <p:ext uri="{BB962C8B-B14F-4D97-AF65-F5344CB8AC3E}">
        <p14:creationId xmlns:p14="http://schemas.microsoft.com/office/powerpoint/2010/main" val="19870020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EF05219-03A8-48D6-8C34-807AF7C2C3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B589F0D-B825-4F51-9EB5-3C1E0F8338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D433D95-7DA9-402B-90FD-7A348A57A65F}"/>
              </a:ext>
            </a:extLst>
          </p:cNvPr>
          <p:cNvSpPr>
            <a:spLocks noGrp="1" noChangeArrowheads="1"/>
          </p:cNvSpPr>
          <p:nvPr>
            <p:ph type="sldNum" sz="quarter" idx="12"/>
          </p:nvPr>
        </p:nvSpPr>
        <p:spPr>
          <a:ln/>
        </p:spPr>
        <p:txBody>
          <a:bodyPr/>
          <a:lstStyle>
            <a:lvl1pPr>
              <a:defRPr/>
            </a:lvl1pPr>
          </a:lstStyle>
          <a:p>
            <a:pPr>
              <a:defRPr/>
            </a:pPr>
            <a:fld id="{A784503D-0131-4FEA-B3CA-8188172746F2}" type="slidenum">
              <a:rPr lang="en-US" altLang="en-US"/>
              <a:pPr>
                <a:defRPr/>
              </a:pPr>
              <a:t>‹#›</a:t>
            </a:fld>
            <a:endParaRPr lang="en-US" altLang="en-US"/>
          </a:p>
        </p:txBody>
      </p:sp>
    </p:spTree>
    <p:extLst>
      <p:ext uri="{BB962C8B-B14F-4D97-AF65-F5344CB8AC3E}">
        <p14:creationId xmlns:p14="http://schemas.microsoft.com/office/powerpoint/2010/main" val="26936854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DF3800-6AC0-4D5A-B43B-2E189CE4D8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5F90058-027C-4B65-A3A1-2612D4851A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321505-373E-484B-A765-1AA35D7C03BC}"/>
              </a:ext>
            </a:extLst>
          </p:cNvPr>
          <p:cNvSpPr>
            <a:spLocks noGrp="1" noChangeArrowheads="1"/>
          </p:cNvSpPr>
          <p:nvPr>
            <p:ph type="sldNum" sz="quarter" idx="12"/>
          </p:nvPr>
        </p:nvSpPr>
        <p:spPr>
          <a:ln/>
        </p:spPr>
        <p:txBody>
          <a:bodyPr/>
          <a:lstStyle>
            <a:lvl1pPr>
              <a:defRPr/>
            </a:lvl1pPr>
          </a:lstStyle>
          <a:p>
            <a:pPr>
              <a:defRPr/>
            </a:pPr>
            <a:fld id="{4F074210-44C3-4FA3-9812-40C99B002FD4}" type="slidenum">
              <a:rPr lang="en-US" altLang="en-US"/>
              <a:pPr>
                <a:defRPr/>
              </a:pPr>
              <a:t>‹#›</a:t>
            </a:fld>
            <a:endParaRPr lang="en-US" altLang="en-US"/>
          </a:p>
        </p:txBody>
      </p:sp>
    </p:spTree>
    <p:extLst>
      <p:ext uri="{BB962C8B-B14F-4D97-AF65-F5344CB8AC3E}">
        <p14:creationId xmlns:p14="http://schemas.microsoft.com/office/powerpoint/2010/main" val="6253407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145A6F-8E81-463F-8CD1-314541214C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F0C4B68-B37B-4F85-AA60-48C137C7CC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4E90E5-8FD3-4116-B8EF-758CF4046E4B}"/>
              </a:ext>
            </a:extLst>
          </p:cNvPr>
          <p:cNvSpPr>
            <a:spLocks noGrp="1" noChangeArrowheads="1"/>
          </p:cNvSpPr>
          <p:nvPr>
            <p:ph type="sldNum" sz="quarter" idx="12"/>
          </p:nvPr>
        </p:nvSpPr>
        <p:spPr>
          <a:ln/>
        </p:spPr>
        <p:txBody>
          <a:bodyPr/>
          <a:lstStyle>
            <a:lvl1pPr>
              <a:defRPr/>
            </a:lvl1pPr>
          </a:lstStyle>
          <a:p>
            <a:pPr>
              <a:defRPr/>
            </a:pPr>
            <a:fld id="{E1B0CF43-ADF2-4676-925E-C022A3A0CFB3}" type="slidenum">
              <a:rPr lang="en-US" altLang="en-US"/>
              <a:pPr>
                <a:defRPr/>
              </a:pPr>
              <a:t>‹#›</a:t>
            </a:fld>
            <a:endParaRPr lang="en-US" altLang="en-US"/>
          </a:p>
        </p:txBody>
      </p:sp>
    </p:spTree>
    <p:extLst>
      <p:ext uri="{BB962C8B-B14F-4D97-AF65-F5344CB8AC3E}">
        <p14:creationId xmlns:p14="http://schemas.microsoft.com/office/powerpoint/2010/main" val="155064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7CA3D0-D2A8-46F1-BB34-704C88979E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609AFC-3185-40D3-8147-CC3AF980E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7D2ACB-11E7-400D-9C1B-7B776DDD94EA}"/>
              </a:ext>
            </a:extLst>
          </p:cNvPr>
          <p:cNvSpPr>
            <a:spLocks noGrp="1" noChangeArrowheads="1"/>
          </p:cNvSpPr>
          <p:nvPr>
            <p:ph type="sldNum" sz="quarter" idx="12"/>
          </p:nvPr>
        </p:nvSpPr>
        <p:spPr>
          <a:ln/>
        </p:spPr>
        <p:txBody>
          <a:bodyPr/>
          <a:lstStyle>
            <a:lvl1pPr>
              <a:defRPr/>
            </a:lvl1pPr>
          </a:lstStyle>
          <a:p>
            <a:pPr>
              <a:defRPr/>
            </a:pPr>
            <a:fld id="{3B768F3A-6660-4C80-B9CE-2FE604CDDFC0}" type="slidenum">
              <a:rPr lang="en-US" altLang="en-US"/>
              <a:pPr>
                <a:defRPr/>
              </a:pPr>
              <a:t>‹#›</a:t>
            </a:fld>
            <a:endParaRPr lang="en-US" altLang="en-US"/>
          </a:p>
        </p:txBody>
      </p:sp>
    </p:spTree>
    <p:extLst>
      <p:ext uri="{BB962C8B-B14F-4D97-AF65-F5344CB8AC3E}">
        <p14:creationId xmlns:p14="http://schemas.microsoft.com/office/powerpoint/2010/main" val="151102918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C536DE-052F-428C-834C-E50A3D5B7B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B1DCE52-8A60-4921-BE6F-FEECDBEDB7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2167181-2E6D-4DB7-85F4-430521EB5C4B}"/>
              </a:ext>
            </a:extLst>
          </p:cNvPr>
          <p:cNvSpPr>
            <a:spLocks noGrp="1" noChangeArrowheads="1"/>
          </p:cNvSpPr>
          <p:nvPr>
            <p:ph type="sldNum" sz="quarter" idx="12"/>
          </p:nvPr>
        </p:nvSpPr>
        <p:spPr>
          <a:ln/>
        </p:spPr>
        <p:txBody>
          <a:bodyPr/>
          <a:lstStyle>
            <a:lvl1pPr>
              <a:defRPr/>
            </a:lvl1pPr>
          </a:lstStyle>
          <a:p>
            <a:pPr>
              <a:defRPr/>
            </a:pPr>
            <a:fld id="{7CBC28E6-E57C-4808-9F32-EA411413CB4E}" type="slidenum">
              <a:rPr lang="en-US" altLang="en-US"/>
              <a:pPr>
                <a:defRPr/>
              </a:pPr>
              <a:t>‹#›</a:t>
            </a:fld>
            <a:endParaRPr lang="en-US" altLang="en-US"/>
          </a:p>
        </p:txBody>
      </p:sp>
    </p:spTree>
    <p:extLst>
      <p:ext uri="{BB962C8B-B14F-4D97-AF65-F5344CB8AC3E}">
        <p14:creationId xmlns:p14="http://schemas.microsoft.com/office/powerpoint/2010/main" val="41806022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ECE47C-6136-4419-B1CD-212E58691A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1837AD1-3705-404E-81AA-CEE2A99A22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3FBC50D-0312-4D13-95BE-8DE1A94EB26C}"/>
              </a:ext>
            </a:extLst>
          </p:cNvPr>
          <p:cNvSpPr>
            <a:spLocks noGrp="1" noChangeArrowheads="1"/>
          </p:cNvSpPr>
          <p:nvPr>
            <p:ph type="sldNum" sz="quarter" idx="12"/>
          </p:nvPr>
        </p:nvSpPr>
        <p:spPr>
          <a:ln/>
        </p:spPr>
        <p:txBody>
          <a:bodyPr/>
          <a:lstStyle>
            <a:lvl1pPr>
              <a:defRPr/>
            </a:lvl1pPr>
          </a:lstStyle>
          <a:p>
            <a:pPr>
              <a:defRPr/>
            </a:pPr>
            <a:fld id="{A481BDD3-34E7-4A86-BC49-897C5CAB3D14}" type="slidenum">
              <a:rPr lang="en-US" altLang="en-US"/>
              <a:pPr>
                <a:defRPr/>
              </a:pPr>
              <a:t>‹#›</a:t>
            </a:fld>
            <a:endParaRPr lang="en-US" altLang="en-US"/>
          </a:p>
        </p:txBody>
      </p:sp>
    </p:spTree>
    <p:extLst>
      <p:ext uri="{BB962C8B-B14F-4D97-AF65-F5344CB8AC3E}">
        <p14:creationId xmlns:p14="http://schemas.microsoft.com/office/powerpoint/2010/main" val="13026257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DA332FB-20D4-468A-8B40-B1310EA032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F32AB81-94A6-4ED4-BC91-267902C470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8CFDFF8-9E06-490B-B7B5-EE117050D101}"/>
              </a:ext>
            </a:extLst>
          </p:cNvPr>
          <p:cNvSpPr>
            <a:spLocks noGrp="1" noChangeArrowheads="1"/>
          </p:cNvSpPr>
          <p:nvPr>
            <p:ph type="sldNum" sz="quarter" idx="12"/>
          </p:nvPr>
        </p:nvSpPr>
        <p:spPr>
          <a:ln/>
        </p:spPr>
        <p:txBody>
          <a:bodyPr/>
          <a:lstStyle>
            <a:lvl1pPr>
              <a:defRPr/>
            </a:lvl1pPr>
          </a:lstStyle>
          <a:p>
            <a:pPr>
              <a:defRPr/>
            </a:pPr>
            <a:fld id="{355233AB-E703-4986-80DA-696A7CB8CEE0}" type="slidenum">
              <a:rPr lang="en-US" altLang="en-US"/>
              <a:pPr>
                <a:defRPr/>
              </a:pPr>
              <a:t>‹#›</a:t>
            </a:fld>
            <a:endParaRPr lang="en-US" altLang="en-US"/>
          </a:p>
        </p:txBody>
      </p:sp>
    </p:spTree>
    <p:extLst>
      <p:ext uri="{BB962C8B-B14F-4D97-AF65-F5344CB8AC3E}">
        <p14:creationId xmlns:p14="http://schemas.microsoft.com/office/powerpoint/2010/main" val="10299046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2B681D5-D276-4F24-BCC9-00E626CD4C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90114511-0927-4688-9969-C55F123266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74EE57E-C8D7-4C3B-8A5E-98C2FCEA150E}"/>
              </a:ext>
            </a:extLst>
          </p:cNvPr>
          <p:cNvSpPr>
            <a:spLocks noGrp="1" noChangeArrowheads="1"/>
          </p:cNvSpPr>
          <p:nvPr>
            <p:ph type="sldNum" sz="quarter" idx="12"/>
          </p:nvPr>
        </p:nvSpPr>
        <p:spPr>
          <a:ln/>
        </p:spPr>
        <p:txBody>
          <a:bodyPr/>
          <a:lstStyle>
            <a:lvl1pPr>
              <a:defRPr/>
            </a:lvl1pPr>
          </a:lstStyle>
          <a:p>
            <a:pPr>
              <a:defRPr/>
            </a:pPr>
            <a:fld id="{B2D085FD-B9D5-487D-AD32-2A5BB140F3B4}" type="slidenum">
              <a:rPr lang="en-US" altLang="en-US"/>
              <a:pPr>
                <a:defRPr/>
              </a:pPr>
              <a:t>‹#›</a:t>
            </a:fld>
            <a:endParaRPr lang="en-US" altLang="en-US"/>
          </a:p>
        </p:txBody>
      </p:sp>
    </p:spTree>
    <p:extLst>
      <p:ext uri="{BB962C8B-B14F-4D97-AF65-F5344CB8AC3E}">
        <p14:creationId xmlns:p14="http://schemas.microsoft.com/office/powerpoint/2010/main" val="37731212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30064B01-1DCB-47C5-835F-DD469339D847}"/>
              </a:ext>
            </a:extLst>
          </p:cNvPr>
          <p:cNvSpPr>
            <a:spLocks noGrp="1"/>
          </p:cNvSpPr>
          <p:nvPr>
            <p:ph type="dt" sz="half" idx="10"/>
          </p:nvPr>
        </p:nvSpPr>
        <p:spPr/>
        <p:txBody>
          <a:bodyPr/>
          <a:lstStyle>
            <a:lvl1pPr>
              <a:defRPr/>
            </a:lvl1pPr>
          </a:lstStyle>
          <a:p>
            <a:pPr>
              <a:defRPr/>
            </a:pPr>
            <a:fld id="{D2BA6F26-943D-46BF-9C91-5C4E2652507D}" type="datetimeFigureOut">
              <a:rPr lang="de-DE"/>
              <a:pPr>
                <a:defRPr/>
              </a:pPr>
              <a:t>08.09.2021</a:t>
            </a:fld>
            <a:endParaRPr lang="de-DE"/>
          </a:p>
        </p:txBody>
      </p:sp>
      <p:sp>
        <p:nvSpPr>
          <p:cNvPr id="5" name="Footer Placeholder 4">
            <a:extLst>
              <a:ext uri="{FF2B5EF4-FFF2-40B4-BE49-F238E27FC236}">
                <a16:creationId xmlns:a16="http://schemas.microsoft.com/office/drawing/2014/main" id="{B22293B9-83A1-46BB-A23A-C93A93A4AB74}"/>
              </a:ext>
            </a:extLst>
          </p:cNvPr>
          <p:cNvSpPr>
            <a:spLocks noGrp="1"/>
          </p:cNvSpPr>
          <p:nvPr>
            <p:ph type="ftr" sz="quarter" idx="11"/>
          </p:nvPr>
        </p:nvSpPr>
        <p:spPr/>
        <p:txBody>
          <a:bodyPr/>
          <a:lstStyle>
            <a:lvl1pPr>
              <a:defRPr/>
            </a:lvl1pPr>
          </a:lstStyle>
          <a:p>
            <a:pPr>
              <a:defRPr/>
            </a:pPr>
            <a:endParaRPr lang="de-DE"/>
          </a:p>
        </p:txBody>
      </p:sp>
      <p:sp>
        <p:nvSpPr>
          <p:cNvPr id="6" name="Slide Number Placeholder 5">
            <a:extLst>
              <a:ext uri="{FF2B5EF4-FFF2-40B4-BE49-F238E27FC236}">
                <a16:creationId xmlns:a16="http://schemas.microsoft.com/office/drawing/2014/main" id="{14775470-754C-445D-A02C-9EEF3244BB31}"/>
              </a:ext>
            </a:extLst>
          </p:cNvPr>
          <p:cNvSpPr>
            <a:spLocks noGrp="1"/>
          </p:cNvSpPr>
          <p:nvPr>
            <p:ph type="sldNum" sz="quarter" idx="12"/>
          </p:nvPr>
        </p:nvSpPr>
        <p:spPr/>
        <p:txBody>
          <a:bodyPr/>
          <a:lstStyle>
            <a:lvl1pPr>
              <a:defRPr/>
            </a:lvl1pPr>
          </a:lstStyle>
          <a:p>
            <a:pPr>
              <a:defRPr/>
            </a:pPr>
            <a:fld id="{0427D98E-EA2A-4B02-B8B0-881795137013}" type="slidenum">
              <a:rPr lang="de-DE" altLang="en-US"/>
              <a:pPr>
                <a:defRPr/>
              </a:pPr>
              <a:t>‹#›</a:t>
            </a:fld>
            <a:endParaRPr lang="de-DE" altLang="en-US"/>
          </a:p>
        </p:txBody>
      </p:sp>
    </p:spTree>
    <p:extLst>
      <p:ext uri="{BB962C8B-B14F-4D97-AF65-F5344CB8AC3E}">
        <p14:creationId xmlns:p14="http://schemas.microsoft.com/office/powerpoint/2010/main" val="398644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B06816B-D7B0-4C90-A2FC-49F96C9978DF}"/>
              </a:ext>
            </a:extLst>
          </p:cNvPr>
          <p:cNvSpPr>
            <a:spLocks noGrp="1"/>
          </p:cNvSpPr>
          <p:nvPr>
            <p:ph type="dt" sz="half" idx="10"/>
          </p:nvPr>
        </p:nvSpPr>
        <p:spPr/>
        <p:txBody>
          <a:bodyPr/>
          <a:lstStyle>
            <a:lvl1pPr>
              <a:defRPr/>
            </a:lvl1pPr>
          </a:lstStyle>
          <a:p>
            <a:pPr>
              <a:defRPr/>
            </a:pPr>
            <a:fld id="{1CBAF196-7B7D-4906-86C0-010EC5768253}" type="datetimeFigureOut">
              <a:rPr lang="de-DE"/>
              <a:pPr>
                <a:defRPr/>
              </a:pPr>
              <a:t>08.09.2021</a:t>
            </a:fld>
            <a:endParaRPr lang="de-DE"/>
          </a:p>
        </p:txBody>
      </p:sp>
      <p:sp>
        <p:nvSpPr>
          <p:cNvPr id="5" name="Footer Placeholder 4">
            <a:extLst>
              <a:ext uri="{FF2B5EF4-FFF2-40B4-BE49-F238E27FC236}">
                <a16:creationId xmlns:a16="http://schemas.microsoft.com/office/drawing/2014/main" id="{55FD1E1D-B097-4546-A679-BA24F4CAE7F1}"/>
              </a:ext>
            </a:extLst>
          </p:cNvPr>
          <p:cNvSpPr>
            <a:spLocks noGrp="1"/>
          </p:cNvSpPr>
          <p:nvPr>
            <p:ph type="ftr" sz="quarter" idx="11"/>
          </p:nvPr>
        </p:nvSpPr>
        <p:spPr/>
        <p:txBody>
          <a:bodyPr/>
          <a:lstStyle>
            <a:lvl1pPr>
              <a:defRPr/>
            </a:lvl1pPr>
          </a:lstStyle>
          <a:p>
            <a:pPr>
              <a:defRPr/>
            </a:pPr>
            <a:endParaRPr lang="de-DE"/>
          </a:p>
        </p:txBody>
      </p:sp>
      <p:sp>
        <p:nvSpPr>
          <p:cNvPr id="6" name="Slide Number Placeholder 5">
            <a:extLst>
              <a:ext uri="{FF2B5EF4-FFF2-40B4-BE49-F238E27FC236}">
                <a16:creationId xmlns:a16="http://schemas.microsoft.com/office/drawing/2014/main" id="{778821B7-6CE1-4047-BF89-C6E6FADC74F7}"/>
              </a:ext>
            </a:extLst>
          </p:cNvPr>
          <p:cNvSpPr>
            <a:spLocks noGrp="1"/>
          </p:cNvSpPr>
          <p:nvPr>
            <p:ph type="sldNum" sz="quarter" idx="12"/>
          </p:nvPr>
        </p:nvSpPr>
        <p:spPr/>
        <p:txBody>
          <a:bodyPr/>
          <a:lstStyle>
            <a:lvl1pPr>
              <a:defRPr/>
            </a:lvl1pPr>
          </a:lstStyle>
          <a:p>
            <a:pPr>
              <a:defRPr/>
            </a:pPr>
            <a:fld id="{FBFB3D4F-2BD1-4E97-9333-62A3F954CCCF}" type="slidenum">
              <a:rPr lang="de-DE" altLang="en-US"/>
              <a:pPr>
                <a:defRPr/>
              </a:pPr>
              <a:t>‹#›</a:t>
            </a:fld>
            <a:endParaRPr lang="de-DE" altLang="en-US"/>
          </a:p>
        </p:txBody>
      </p:sp>
    </p:spTree>
    <p:extLst>
      <p:ext uri="{BB962C8B-B14F-4D97-AF65-F5344CB8AC3E}">
        <p14:creationId xmlns:p14="http://schemas.microsoft.com/office/powerpoint/2010/main" val="23043240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4375A3-E381-4073-9D64-DBA63C34B565}"/>
              </a:ext>
            </a:extLst>
          </p:cNvPr>
          <p:cNvSpPr>
            <a:spLocks noGrp="1"/>
          </p:cNvSpPr>
          <p:nvPr>
            <p:ph type="dt" sz="half" idx="10"/>
          </p:nvPr>
        </p:nvSpPr>
        <p:spPr/>
        <p:txBody>
          <a:bodyPr/>
          <a:lstStyle>
            <a:lvl1pPr>
              <a:defRPr/>
            </a:lvl1pPr>
          </a:lstStyle>
          <a:p>
            <a:pPr>
              <a:defRPr/>
            </a:pPr>
            <a:fld id="{FA31C692-E2C0-4F0E-829E-B3A22FE3550B}" type="datetimeFigureOut">
              <a:rPr lang="de-DE"/>
              <a:pPr>
                <a:defRPr/>
              </a:pPr>
              <a:t>08.09.2021</a:t>
            </a:fld>
            <a:endParaRPr lang="de-DE"/>
          </a:p>
        </p:txBody>
      </p:sp>
      <p:sp>
        <p:nvSpPr>
          <p:cNvPr id="5" name="Footer Placeholder 4">
            <a:extLst>
              <a:ext uri="{FF2B5EF4-FFF2-40B4-BE49-F238E27FC236}">
                <a16:creationId xmlns:a16="http://schemas.microsoft.com/office/drawing/2014/main" id="{E74417AF-7819-41FF-BF08-03CB4D541785}"/>
              </a:ext>
            </a:extLst>
          </p:cNvPr>
          <p:cNvSpPr>
            <a:spLocks noGrp="1"/>
          </p:cNvSpPr>
          <p:nvPr>
            <p:ph type="ftr" sz="quarter" idx="11"/>
          </p:nvPr>
        </p:nvSpPr>
        <p:spPr/>
        <p:txBody>
          <a:bodyPr/>
          <a:lstStyle>
            <a:lvl1pPr>
              <a:defRPr/>
            </a:lvl1pPr>
          </a:lstStyle>
          <a:p>
            <a:pPr>
              <a:defRPr/>
            </a:pPr>
            <a:endParaRPr lang="de-DE"/>
          </a:p>
        </p:txBody>
      </p:sp>
      <p:sp>
        <p:nvSpPr>
          <p:cNvPr id="6" name="Slide Number Placeholder 5">
            <a:extLst>
              <a:ext uri="{FF2B5EF4-FFF2-40B4-BE49-F238E27FC236}">
                <a16:creationId xmlns:a16="http://schemas.microsoft.com/office/drawing/2014/main" id="{A2EE7691-F910-484C-A43E-79F6D7B769F1}"/>
              </a:ext>
            </a:extLst>
          </p:cNvPr>
          <p:cNvSpPr>
            <a:spLocks noGrp="1"/>
          </p:cNvSpPr>
          <p:nvPr>
            <p:ph type="sldNum" sz="quarter" idx="12"/>
          </p:nvPr>
        </p:nvSpPr>
        <p:spPr/>
        <p:txBody>
          <a:bodyPr/>
          <a:lstStyle>
            <a:lvl1pPr>
              <a:defRPr/>
            </a:lvl1pPr>
          </a:lstStyle>
          <a:p>
            <a:pPr>
              <a:defRPr/>
            </a:pPr>
            <a:fld id="{18838E47-22A1-4579-9062-4E7F95C41FCE}" type="slidenum">
              <a:rPr lang="de-DE" altLang="en-US"/>
              <a:pPr>
                <a:defRPr/>
              </a:pPr>
              <a:t>‹#›</a:t>
            </a:fld>
            <a:endParaRPr lang="de-DE" altLang="en-US"/>
          </a:p>
        </p:txBody>
      </p:sp>
    </p:spTree>
    <p:extLst>
      <p:ext uri="{BB962C8B-B14F-4D97-AF65-F5344CB8AC3E}">
        <p14:creationId xmlns:p14="http://schemas.microsoft.com/office/powerpoint/2010/main" val="785839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3">
            <a:extLst>
              <a:ext uri="{FF2B5EF4-FFF2-40B4-BE49-F238E27FC236}">
                <a16:creationId xmlns:a16="http://schemas.microsoft.com/office/drawing/2014/main" id="{B47E1F7C-B6A2-46DD-8A66-0E0B2C9D1F0B}"/>
              </a:ext>
            </a:extLst>
          </p:cNvPr>
          <p:cNvSpPr>
            <a:spLocks noGrp="1"/>
          </p:cNvSpPr>
          <p:nvPr>
            <p:ph type="dt" sz="half" idx="10"/>
          </p:nvPr>
        </p:nvSpPr>
        <p:spPr/>
        <p:txBody>
          <a:bodyPr/>
          <a:lstStyle>
            <a:lvl1pPr>
              <a:defRPr/>
            </a:lvl1pPr>
          </a:lstStyle>
          <a:p>
            <a:pPr>
              <a:defRPr/>
            </a:pPr>
            <a:fld id="{E48956A9-B85C-4C88-873A-4338E86A6943}" type="datetimeFigureOut">
              <a:rPr lang="de-DE"/>
              <a:pPr>
                <a:defRPr/>
              </a:pPr>
              <a:t>08.09.2021</a:t>
            </a:fld>
            <a:endParaRPr lang="de-DE"/>
          </a:p>
        </p:txBody>
      </p:sp>
      <p:sp>
        <p:nvSpPr>
          <p:cNvPr id="6" name="Footer Placeholder 4">
            <a:extLst>
              <a:ext uri="{FF2B5EF4-FFF2-40B4-BE49-F238E27FC236}">
                <a16:creationId xmlns:a16="http://schemas.microsoft.com/office/drawing/2014/main" id="{948B9FCC-0FB4-4122-ABD0-DBDC6B0DD1A6}"/>
              </a:ext>
            </a:extLst>
          </p:cNvPr>
          <p:cNvSpPr>
            <a:spLocks noGrp="1"/>
          </p:cNvSpPr>
          <p:nvPr>
            <p:ph type="ftr" sz="quarter" idx="11"/>
          </p:nvPr>
        </p:nvSpPr>
        <p:spPr/>
        <p:txBody>
          <a:bodyPr/>
          <a:lstStyle>
            <a:lvl1pPr>
              <a:defRPr/>
            </a:lvl1pPr>
          </a:lstStyle>
          <a:p>
            <a:pPr>
              <a:defRPr/>
            </a:pPr>
            <a:endParaRPr lang="de-DE"/>
          </a:p>
        </p:txBody>
      </p:sp>
      <p:sp>
        <p:nvSpPr>
          <p:cNvPr id="7" name="Slide Number Placeholder 5">
            <a:extLst>
              <a:ext uri="{FF2B5EF4-FFF2-40B4-BE49-F238E27FC236}">
                <a16:creationId xmlns:a16="http://schemas.microsoft.com/office/drawing/2014/main" id="{C171ADAE-3FA6-41BB-B296-05ACD8F4A629}"/>
              </a:ext>
            </a:extLst>
          </p:cNvPr>
          <p:cNvSpPr>
            <a:spLocks noGrp="1"/>
          </p:cNvSpPr>
          <p:nvPr>
            <p:ph type="sldNum" sz="quarter" idx="12"/>
          </p:nvPr>
        </p:nvSpPr>
        <p:spPr/>
        <p:txBody>
          <a:bodyPr/>
          <a:lstStyle>
            <a:lvl1pPr>
              <a:defRPr/>
            </a:lvl1pPr>
          </a:lstStyle>
          <a:p>
            <a:pPr>
              <a:defRPr/>
            </a:pPr>
            <a:fld id="{1D2F323D-565A-494E-A2BA-006627B93399}" type="slidenum">
              <a:rPr lang="de-DE" altLang="en-US"/>
              <a:pPr>
                <a:defRPr/>
              </a:pPr>
              <a:t>‹#›</a:t>
            </a:fld>
            <a:endParaRPr lang="de-DE" altLang="en-US"/>
          </a:p>
        </p:txBody>
      </p:sp>
    </p:spTree>
    <p:extLst>
      <p:ext uri="{BB962C8B-B14F-4D97-AF65-F5344CB8AC3E}">
        <p14:creationId xmlns:p14="http://schemas.microsoft.com/office/powerpoint/2010/main" val="30301430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3">
            <a:extLst>
              <a:ext uri="{FF2B5EF4-FFF2-40B4-BE49-F238E27FC236}">
                <a16:creationId xmlns:a16="http://schemas.microsoft.com/office/drawing/2014/main" id="{B16247DB-8EA0-4BED-8E92-19344520102C}"/>
              </a:ext>
            </a:extLst>
          </p:cNvPr>
          <p:cNvSpPr>
            <a:spLocks noGrp="1"/>
          </p:cNvSpPr>
          <p:nvPr>
            <p:ph type="dt" sz="half" idx="10"/>
          </p:nvPr>
        </p:nvSpPr>
        <p:spPr/>
        <p:txBody>
          <a:bodyPr/>
          <a:lstStyle>
            <a:lvl1pPr>
              <a:defRPr/>
            </a:lvl1pPr>
          </a:lstStyle>
          <a:p>
            <a:pPr>
              <a:defRPr/>
            </a:pPr>
            <a:fld id="{1C3EE39B-9AB9-456B-90CE-7CBE3BF11FBE}" type="datetimeFigureOut">
              <a:rPr lang="de-DE"/>
              <a:pPr>
                <a:defRPr/>
              </a:pPr>
              <a:t>08.09.2021</a:t>
            </a:fld>
            <a:endParaRPr lang="de-DE"/>
          </a:p>
        </p:txBody>
      </p:sp>
      <p:sp>
        <p:nvSpPr>
          <p:cNvPr id="8" name="Footer Placeholder 4">
            <a:extLst>
              <a:ext uri="{FF2B5EF4-FFF2-40B4-BE49-F238E27FC236}">
                <a16:creationId xmlns:a16="http://schemas.microsoft.com/office/drawing/2014/main" id="{B771BE77-F7D7-45CC-A9F9-F143BDC03B0A}"/>
              </a:ext>
            </a:extLst>
          </p:cNvPr>
          <p:cNvSpPr>
            <a:spLocks noGrp="1"/>
          </p:cNvSpPr>
          <p:nvPr>
            <p:ph type="ftr" sz="quarter" idx="11"/>
          </p:nvPr>
        </p:nvSpPr>
        <p:spPr/>
        <p:txBody>
          <a:bodyPr/>
          <a:lstStyle>
            <a:lvl1pPr>
              <a:defRPr/>
            </a:lvl1pPr>
          </a:lstStyle>
          <a:p>
            <a:pPr>
              <a:defRPr/>
            </a:pPr>
            <a:endParaRPr lang="de-DE"/>
          </a:p>
        </p:txBody>
      </p:sp>
      <p:sp>
        <p:nvSpPr>
          <p:cNvPr id="9" name="Slide Number Placeholder 5">
            <a:extLst>
              <a:ext uri="{FF2B5EF4-FFF2-40B4-BE49-F238E27FC236}">
                <a16:creationId xmlns:a16="http://schemas.microsoft.com/office/drawing/2014/main" id="{B032F671-EC59-4F4B-9494-CE5EEED86688}"/>
              </a:ext>
            </a:extLst>
          </p:cNvPr>
          <p:cNvSpPr>
            <a:spLocks noGrp="1"/>
          </p:cNvSpPr>
          <p:nvPr>
            <p:ph type="sldNum" sz="quarter" idx="12"/>
          </p:nvPr>
        </p:nvSpPr>
        <p:spPr/>
        <p:txBody>
          <a:bodyPr/>
          <a:lstStyle>
            <a:lvl1pPr>
              <a:defRPr/>
            </a:lvl1pPr>
          </a:lstStyle>
          <a:p>
            <a:pPr>
              <a:defRPr/>
            </a:pPr>
            <a:fld id="{E00B378D-D929-433D-99A5-F09771EF0949}" type="slidenum">
              <a:rPr lang="de-DE" altLang="en-US"/>
              <a:pPr>
                <a:defRPr/>
              </a:pPr>
              <a:t>‹#›</a:t>
            </a:fld>
            <a:endParaRPr lang="de-DE" altLang="en-US"/>
          </a:p>
        </p:txBody>
      </p:sp>
    </p:spTree>
    <p:extLst>
      <p:ext uri="{BB962C8B-B14F-4D97-AF65-F5344CB8AC3E}">
        <p14:creationId xmlns:p14="http://schemas.microsoft.com/office/powerpoint/2010/main" val="2847483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3">
            <a:extLst>
              <a:ext uri="{FF2B5EF4-FFF2-40B4-BE49-F238E27FC236}">
                <a16:creationId xmlns:a16="http://schemas.microsoft.com/office/drawing/2014/main" id="{BBBDC92E-86A3-458C-9101-3474BF519F7C}"/>
              </a:ext>
            </a:extLst>
          </p:cNvPr>
          <p:cNvSpPr>
            <a:spLocks noGrp="1"/>
          </p:cNvSpPr>
          <p:nvPr>
            <p:ph type="dt" sz="half" idx="10"/>
          </p:nvPr>
        </p:nvSpPr>
        <p:spPr/>
        <p:txBody>
          <a:bodyPr/>
          <a:lstStyle>
            <a:lvl1pPr>
              <a:defRPr/>
            </a:lvl1pPr>
          </a:lstStyle>
          <a:p>
            <a:pPr>
              <a:defRPr/>
            </a:pPr>
            <a:fld id="{584B6D06-8A29-451D-86D3-F6B2F75E9114}" type="datetimeFigureOut">
              <a:rPr lang="de-DE"/>
              <a:pPr>
                <a:defRPr/>
              </a:pPr>
              <a:t>08.09.2021</a:t>
            </a:fld>
            <a:endParaRPr lang="de-DE"/>
          </a:p>
        </p:txBody>
      </p:sp>
      <p:sp>
        <p:nvSpPr>
          <p:cNvPr id="4" name="Footer Placeholder 4">
            <a:extLst>
              <a:ext uri="{FF2B5EF4-FFF2-40B4-BE49-F238E27FC236}">
                <a16:creationId xmlns:a16="http://schemas.microsoft.com/office/drawing/2014/main" id="{51BB3853-0DCA-49C0-980A-2334ECC45A6C}"/>
              </a:ext>
            </a:extLst>
          </p:cNvPr>
          <p:cNvSpPr>
            <a:spLocks noGrp="1"/>
          </p:cNvSpPr>
          <p:nvPr>
            <p:ph type="ftr" sz="quarter" idx="11"/>
          </p:nvPr>
        </p:nvSpPr>
        <p:spPr/>
        <p:txBody>
          <a:bodyPr/>
          <a:lstStyle>
            <a:lvl1pPr>
              <a:defRPr/>
            </a:lvl1pPr>
          </a:lstStyle>
          <a:p>
            <a:pPr>
              <a:defRPr/>
            </a:pPr>
            <a:endParaRPr lang="de-DE"/>
          </a:p>
        </p:txBody>
      </p:sp>
      <p:sp>
        <p:nvSpPr>
          <p:cNvPr id="5" name="Slide Number Placeholder 5">
            <a:extLst>
              <a:ext uri="{FF2B5EF4-FFF2-40B4-BE49-F238E27FC236}">
                <a16:creationId xmlns:a16="http://schemas.microsoft.com/office/drawing/2014/main" id="{E18D9BAD-A3A6-486F-B4A8-0E0AC3AAF946}"/>
              </a:ext>
            </a:extLst>
          </p:cNvPr>
          <p:cNvSpPr>
            <a:spLocks noGrp="1"/>
          </p:cNvSpPr>
          <p:nvPr>
            <p:ph type="sldNum" sz="quarter" idx="12"/>
          </p:nvPr>
        </p:nvSpPr>
        <p:spPr/>
        <p:txBody>
          <a:bodyPr/>
          <a:lstStyle>
            <a:lvl1pPr>
              <a:defRPr/>
            </a:lvl1pPr>
          </a:lstStyle>
          <a:p>
            <a:pPr>
              <a:defRPr/>
            </a:pPr>
            <a:fld id="{F87A2B80-7B6F-4E1A-858F-B840D8428A52}" type="slidenum">
              <a:rPr lang="de-DE" altLang="en-US"/>
              <a:pPr>
                <a:defRPr/>
              </a:pPr>
              <a:t>‹#›</a:t>
            </a:fld>
            <a:endParaRPr lang="de-DE" altLang="en-US"/>
          </a:p>
        </p:txBody>
      </p:sp>
    </p:spTree>
    <p:extLst>
      <p:ext uri="{BB962C8B-B14F-4D97-AF65-F5344CB8AC3E}">
        <p14:creationId xmlns:p14="http://schemas.microsoft.com/office/powerpoint/2010/main" val="126904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1DF4D7A-B840-417B-BE27-32CBC7AD78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311C7C-5DDF-4FF1-990D-9376939662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B59B83-473E-4773-A84F-B6D095A580A8}"/>
              </a:ext>
            </a:extLst>
          </p:cNvPr>
          <p:cNvSpPr>
            <a:spLocks noGrp="1" noChangeArrowheads="1"/>
          </p:cNvSpPr>
          <p:nvPr>
            <p:ph type="sldNum" sz="quarter" idx="12"/>
          </p:nvPr>
        </p:nvSpPr>
        <p:spPr>
          <a:ln/>
        </p:spPr>
        <p:txBody>
          <a:bodyPr/>
          <a:lstStyle>
            <a:lvl1pPr>
              <a:defRPr/>
            </a:lvl1pPr>
          </a:lstStyle>
          <a:p>
            <a:pPr>
              <a:defRPr/>
            </a:pPr>
            <a:fld id="{64004A5B-13C4-4F8F-BEAB-781635646992}" type="slidenum">
              <a:rPr lang="en-US" altLang="en-US"/>
              <a:pPr>
                <a:defRPr/>
              </a:pPr>
              <a:t>‹#›</a:t>
            </a:fld>
            <a:endParaRPr lang="en-US" altLang="en-US"/>
          </a:p>
        </p:txBody>
      </p:sp>
    </p:spTree>
    <p:extLst>
      <p:ext uri="{BB962C8B-B14F-4D97-AF65-F5344CB8AC3E}">
        <p14:creationId xmlns:p14="http://schemas.microsoft.com/office/powerpoint/2010/main" val="412948028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69C90D-392D-479A-8E88-D53E13F266A7}"/>
              </a:ext>
            </a:extLst>
          </p:cNvPr>
          <p:cNvSpPr>
            <a:spLocks noGrp="1"/>
          </p:cNvSpPr>
          <p:nvPr>
            <p:ph type="dt" sz="half" idx="10"/>
          </p:nvPr>
        </p:nvSpPr>
        <p:spPr/>
        <p:txBody>
          <a:bodyPr/>
          <a:lstStyle>
            <a:lvl1pPr>
              <a:defRPr/>
            </a:lvl1pPr>
          </a:lstStyle>
          <a:p>
            <a:pPr>
              <a:defRPr/>
            </a:pPr>
            <a:fld id="{DBF8D2DC-AC59-4075-95C1-82D62C1338F7}" type="datetimeFigureOut">
              <a:rPr lang="de-DE"/>
              <a:pPr>
                <a:defRPr/>
              </a:pPr>
              <a:t>08.09.2021</a:t>
            </a:fld>
            <a:endParaRPr lang="de-DE"/>
          </a:p>
        </p:txBody>
      </p:sp>
      <p:sp>
        <p:nvSpPr>
          <p:cNvPr id="3" name="Footer Placeholder 4">
            <a:extLst>
              <a:ext uri="{FF2B5EF4-FFF2-40B4-BE49-F238E27FC236}">
                <a16:creationId xmlns:a16="http://schemas.microsoft.com/office/drawing/2014/main" id="{17AB7911-C30B-4868-A4CA-EED8816BDC5E}"/>
              </a:ext>
            </a:extLst>
          </p:cNvPr>
          <p:cNvSpPr>
            <a:spLocks noGrp="1"/>
          </p:cNvSpPr>
          <p:nvPr>
            <p:ph type="ftr" sz="quarter" idx="11"/>
          </p:nvPr>
        </p:nvSpPr>
        <p:spPr/>
        <p:txBody>
          <a:bodyPr/>
          <a:lstStyle>
            <a:lvl1pPr>
              <a:defRPr/>
            </a:lvl1pPr>
          </a:lstStyle>
          <a:p>
            <a:pPr>
              <a:defRPr/>
            </a:pPr>
            <a:endParaRPr lang="de-DE"/>
          </a:p>
        </p:txBody>
      </p:sp>
      <p:sp>
        <p:nvSpPr>
          <p:cNvPr id="4" name="Slide Number Placeholder 5">
            <a:extLst>
              <a:ext uri="{FF2B5EF4-FFF2-40B4-BE49-F238E27FC236}">
                <a16:creationId xmlns:a16="http://schemas.microsoft.com/office/drawing/2014/main" id="{FF69DE8A-43BE-4D9E-98D6-81924B0D8E5E}"/>
              </a:ext>
            </a:extLst>
          </p:cNvPr>
          <p:cNvSpPr>
            <a:spLocks noGrp="1"/>
          </p:cNvSpPr>
          <p:nvPr>
            <p:ph type="sldNum" sz="quarter" idx="12"/>
          </p:nvPr>
        </p:nvSpPr>
        <p:spPr/>
        <p:txBody>
          <a:bodyPr/>
          <a:lstStyle>
            <a:lvl1pPr>
              <a:defRPr/>
            </a:lvl1pPr>
          </a:lstStyle>
          <a:p>
            <a:pPr>
              <a:defRPr/>
            </a:pPr>
            <a:fld id="{7666C5F8-7F86-4764-BD6B-FB5C43E961A0}" type="slidenum">
              <a:rPr lang="de-DE" altLang="en-US"/>
              <a:pPr>
                <a:defRPr/>
              </a:pPr>
              <a:t>‹#›</a:t>
            </a:fld>
            <a:endParaRPr lang="de-DE" altLang="en-US"/>
          </a:p>
        </p:txBody>
      </p:sp>
    </p:spTree>
    <p:extLst>
      <p:ext uri="{BB962C8B-B14F-4D97-AF65-F5344CB8AC3E}">
        <p14:creationId xmlns:p14="http://schemas.microsoft.com/office/powerpoint/2010/main" val="18183795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E695F3-DFDD-43CE-B96F-1AB49147C5BE}"/>
              </a:ext>
            </a:extLst>
          </p:cNvPr>
          <p:cNvSpPr>
            <a:spLocks noGrp="1"/>
          </p:cNvSpPr>
          <p:nvPr>
            <p:ph type="dt" sz="half" idx="10"/>
          </p:nvPr>
        </p:nvSpPr>
        <p:spPr/>
        <p:txBody>
          <a:bodyPr/>
          <a:lstStyle>
            <a:lvl1pPr>
              <a:defRPr/>
            </a:lvl1pPr>
          </a:lstStyle>
          <a:p>
            <a:pPr>
              <a:defRPr/>
            </a:pPr>
            <a:fld id="{23B2110C-E27D-4CDF-9BED-D635F7B36910}" type="datetimeFigureOut">
              <a:rPr lang="de-DE"/>
              <a:pPr>
                <a:defRPr/>
              </a:pPr>
              <a:t>08.09.2021</a:t>
            </a:fld>
            <a:endParaRPr lang="de-DE"/>
          </a:p>
        </p:txBody>
      </p:sp>
      <p:sp>
        <p:nvSpPr>
          <p:cNvPr id="6" name="Footer Placeholder 4">
            <a:extLst>
              <a:ext uri="{FF2B5EF4-FFF2-40B4-BE49-F238E27FC236}">
                <a16:creationId xmlns:a16="http://schemas.microsoft.com/office/drawing/2014/main" id="{0C45861D-0047-4C21-86EB-541B2BE3D9DA}"/>
              </a:ext>
            </a:extLst>
          </p:cNvPr>
          <p:cNvSpPr>
            <a:spLocks noGrp="1"/>
          </p:cNvSpPr>
          <p:nvPr>
            <p:ph type="ftr" sz="quarter" idx="11"/>
          </p:nvPr>
        </p:nvSpPr>
        <p:spPr/>
        <p:txBody>
          <a:bodyPr/>
          <a:lstStyle>
            <a:lvl1pPr>
              <a:defRPr/>
            </a:lvl1pPr>
          </a:lstStyle>
          <a:p>
            <a:pPr>
              <a:defRPr/>
            </a:pPr>
            <a:endParaRPr lang="de-DE"/>
          </a:p>
        </p:txBody>
      </p:sp>
      <p:sp>
        <p:nvSpPr>
          <p:cNvPr id="7" name="Slide Number Placeholder 5">
            <a:extLst>
              <a:ext uri="{FF2B5EF4-FFF2-40B4-BE49-F238E27FC236}">
                <a16:creationId xmlns:a16="http://schemas.microsoft.com/office/drawing/2014/main" id="{A1783098-2BFB-4647-AE4F-C3CC1B276600}"/>
              </a:ext>
            </a:extLst>
          </p:cNvPr>
          <p:cNvSpPr>
            <a:spLocks noGrp="1"/>
          </p:cNvSpPr>
          <p:nvPr>
            <p:ph type="sldNum" sz="quarter" idx="12"/>
          </p:nvPr>
        </p:nvSpPr>
        <p:spPr/>
        <p:txBody>
          <a:bodyPr/>
          <a:lstStyle>
            <a:lvl1pPr>
              <a:defRPr/>
            </a:lvl1pPr>
          </a:lstStyle>
          <a:p>
            <a:pPr>
              <a:defRPr/>
            </a:pPr>
            <a:fld id="{DC4987C6-6BBA-4E60-80E2-03352141FF74}" type="slidenum">
              <a:rPr lang="de-DE" altLang="en-US"/>
              <a:pPr>
                <a:defRPr/>
              </a:pPr>
              <a:t>‹#›</a:t>
            </a:fld>
            <a:endParaRPr lang="de-DE" altLang="en-US"/>
          </a:p>
        </p:txBody>
      </p:sp>
    </p:spTree>
    <p:extLst>
      <p:ext uri="{BB962C8B-B14F-4D97-AF65-F5344CB8AC3E}">
        <p14:creationId xmlns:p14="http://schemas.microsoft.com/office/powerpoint/2010/main" val="33750226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0A642B-6A78-4028-B46A-57B7BB59FA1A}"/>
              </a:ext>
            </a:extLst>
          </p:cNvPr>
          <p:cNvSpPr>
            <a:spLocks noGrp="1"/>
          </p:cNvSpPr>
          <p:nvPr>
            <p:ph type="dt" sz="half" idx="10"/>
          </p:nvPr>
        </p:nvSpPr>
        <p:spPr/>
        <p:txBody>
          <a:bodyPr/>
          <a:lstStyle>
            <a:lvl1pPr>
              <a:defRPr/>
            </a:lvl1pPr>
          </a:lstStyle>
          <a:p>
            <a:pPr>
              <a:defRPr/>
            </a:pPr>
            <a:fld id="{7BFBC7A8-DD4A-4294-B8A1-5154973D9071}" type="datetimeFigureOut">
              <a:rPr lang="de-DE"/>
              <a:pPr>
                <a:defRPr/>
              </a:pPr>
              <a:t>08.09.2021</a:t>
            </a:fld>
            <a:endParaRPr lang="de-DE"/>
          </a:p>
        </p:txBody>
      </p:sp>
      <p:sp>
        <p:nvSpPr>
          <p:cNvPr id="6" name="Footer Placeholder 4">
            <a:extLst>
              <a:ext uri="{FF2B5EF4-FFF2-40B4-BE49-F238E27FC236}">
                <a16:creationId xmlns:a16="http://schemas.microsoft.com/office/drawing/2014/main" id="{60E78E5D-9FD5-4A39-A355-6ED39F41D9B1}"/>
              </a:ext>
            </a:extLst>
          </p:cNvPr>
          <p:cNvSpPr>
            <a:spLocks noGrp="1"/>
          </p:cNvSpPr>
          <p:nvPr>
            <p:ph type="ftr" sz="quarter" idx="11"/>
          </p:nvPr>
        </p:nvSpPr>
        <p:spPr/>
        <p:txBody>
          <a:bodyPr/>
          <a:lstStyle>
            <a:lvl1pPr>
              <a:defRPr/>
            </a:lvl1pPr>
          </a:lstStyle>
          <a:p>
            <a:pPr>
              <a:defRPr/>
            </a:pPr>
            <a:endParaRPr lang="de-DE"/>
          </a:p>
        </p:txBody>
      </p:sp>
      <p:sp>
        <p:nvSpPr>
          <p:cNvPr id="7" name="Slide Number Placeholder 5">
            <a:extLst>
              <a:ext uri="{FF2B5EF4-FFF2-40B4-BE49-F238E27FC236}">
                <a16:creationId xmlns:a16="http://schemas.microsoft.com/office/drawing/2014/main" id="{28864148-0E89-4357-86C5-29F112001B37}"/>
              </a:ext>
            </a:extLst>
          </p:cNvPr>
          <p:cNvSpPr>
            <a:spLocks noGrp="1"/>
          </p:cNvSpPr>
          <p:nvPr>
            <p:ph type="sldNum" sz="quarter" idx="12"/>
          </p:nvPr>
        </p:nvSpPr>
        <p:spPr/>
        <p:txBody>
          <a:bodyPr/>
          <a:lstStyle>
            <a:lvl1pPr>
              <a:defRPr/>
            </a:lvl1pPr>
          </a:lstStyle>
          <a:p>
            <a:pPr>
              <a:defRPr/>
            </a:pPr>
            <a:fld id="{699B2A14-FA25-4083-B3C2-02E24C6A5776}" type="slidenum">
              <a:rPr lang="de-DE" altLang="en-US"/>
              <a:pPr>
                <a:defRPr/>
              </a:pPr>
              <a:t>‹#›</a:t>
            </a:fld>
            <a:endParaRPr lang="de-DE" altLang="en-US"/>
          </a:p>
        </p:txBody>
      </p:sp>
    </p:spTree>
    <p:extLst>
      <p:ext uri="{BB962C8B-B14F-4D97-AF65-F5344CB8AC3E}">
        <p14:creationId xmlns:p14="http://schemas.microsoft.com/office/powerpoint/2010/main" val="14088247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1D0BEFD0-5AA3-4313-834B-874AFCEE36A4}"/>
              </a:ext>
            </a:extLst>
          </p:cNvPr>
          <p:cNvSpPr>
            <a:spLocks noGrp="1"/>
          </p:cNvSpPr>
          <p:nvPr>
            <p:ph type="dt" sz="half" idx="10"/>
          </p:nvPr>
        </p:nvSpPr>
        <p:spPr/>
        <p:txBody>
          <a:bodyPr/>
          <a:lstStyle>
            <a:lvl1pPr>
              <a:defRPr/>
            </a:lvl1pPr>
          </a:lstStyle>
          <a:p>
            <a:pPr>
              <a:defRPr/>
            </a:pPr>
            <a:fld id="{688DC3BA-991A-4344-A4D7-C06C7B23FF62}" type="datetimeFigureOut">
              <a:rPr lang="de-DE"/>
              <a:pPr>
                <a:defRPr/>
              </a:pPr>
              <a:t>08.09.2021</a:t>
            </a:fld>
            <a:endParaRPr lang="de-DE"/>
          </a:p>
        </p:txBody>
      </p:sp>
      <p:sp>
        <p:nvSpPr>
          <p:cNvPr id="5" name="Footer Placeholder 4">
            <a:extLst>
              <a:ext uri="{FF2B5EF4-FFF2-40B4-BE49-F238E27FC236}">
                <a16:creationId xmlns:a16="http://schemas.microsoft.com/office/drawing/2014/main" id="{28EEB149-9EB9-4F48-A49A-9534634B80E3}"/>
              </a:ext>
            </a:extLst>
          </p:cNvPr>
          <p:cNvSpPr>
            <a:spLocks noGrp="1"/>
          </p:cNvSpPr>
          <p:nvPr>
            <p:ph type="ftr" sz="quarter" idx="11"/>
          </p:nvPr>
        </p:nvSpPr>
        <p:spPr/>
        <p:txBody>
          <a:bodyPr/>
          <a:lstStyle>
            <a:lvl1pPr>
              <a:defRPr/>
            </a:lvl1pPr>
          </a:lstStyle>
          <a:p>
            <a:pPr>
              <a:defRPr/>
            </a:pPr>
            <a:endParaRPr lang="de-DE"/>
          </a:p>
        </p:txBody>
      </p:sp>
      <p:sp>
        <p:nvSpPr>
          <p:cNvPr id="6" name="Slide Number Placeholder 5">
            <a:extLst>
              <a:ext uri="{FF2B5EF4-FFF2-40B4-BE49-F238E27FC236}">
                <a16:creationId xmlns:a16="http://schemas.microsoft.com/office/drawing/2014/main" id="{A1D67ED2-A0E5-4653-A13D-51DFC30CE692}"/>
              </a:ext>
            </a:extLst>
          </p:cNvPr>
          <p:cNvSpPr>
            <a:spLocks noGrp="1"/>
          </p:cNvSpPr>
          <p:nvPr>
            <p:ph type="sldNum" sz="quarter" idx="12"/>
          </p:nvPr>
        </p:nvSpPr>
        <p:spPr/>
        <p:txBody>
          <a:bodyPr/>
          <a:lstStyle>
            <a:lvl1pPr>
              <a:defRPr/>
            </a:lvl1pPr>
          </a:lstStyle>
          <a:p>
            <a:pPr>
              <a:defRPr/>
            </a:pPr>
            <a:fld id="{3CA1AA85-6E15-48ED-A664-7804EC9239CE}" type="slidenum">
              <a:rPr lang="de-DE" altLang="en-US"/>
              <a:pPr>
                <a:defRPr/>
              </a:pPr>
              <a:t>‹#›</a:t>
            </a:fld>
            <a:endParaRPr lang="de-DE" altLang="en-US"/>
          </a:p>
        </p:txBody>
      </p:sp>
    </p:spTree>
    <p:extLst>
      <p:ext uri="{BB962C8B-B14F-4D97-AF65-F5344CB8AC3E}">
        <p14:creationId xmlns:p14="http://schemas.microsoft.com/office/powerpoint/2010/main" val="15650409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1CEC2E89-1E88-4631-9F7F-B518E286A979}"/>
              </a:ext>
            </a:extLst>
          </p:cNvPr>
          <p:cNvSpPr>
            <a:spLocks noGrp="1"/>
          </p:cNvSpPr>
          <p:nvPr>
            <p:ph type="dt" sz="half" idx="10"/>
          </p:nvPr>
        </p:nvSpPr>
        <p:spPr/>
        <p:txBody>
          <a:bodyPr/>
          <a:lstStyle>
            <a:lvl1pPr>
              <a:defRPr/>
            </a:lvl1pPr>
          </a:lstStyle>
          <a:p>
            <a:pPr>
              <a:defRPr/>
            </a:pPr>
            <a:fld id="{8174487A-A510-45FA-B7D9-A9FB94A3216C}" type="datetimeFigureOut">
              <a:rPr lang="de-DE"/>
              <a:pPr>
                <a:defRPr/>
              </a:pPr>
              <a:t>08.09.2021</a:t>
            </a:fld>
            <a:endParaRPr lang="de-DE"/>
          </a:p>
        </p:txBody>
      </p:sp>
      <p:sp>
        <p:nvSpPr>
          <p:cNvPr id="5" name="Footer Placeholder 4">
            <a:extLst>
              <a:ext uri="{FF2B5EF4-FFF2-40B4-BE49-F238E27FC236}">
                <a16:creationId xmlns:a16="http://schemas.microsoft.com/office/drawing/2014/main" id="{A28AAD7C-653F-45E5-B899-76380F5D235C}"/>
              </a:ext>
            </a:extLst>
          </p:cNvPr>
          <p:cNvSpPr>
            <a:spLocks noGrp="1"/>
          </p:cNvSpPr>
          <p:nvPr>
            <p:ph type="ftr" sz="quarter" idx="11"/>
          </p:nvPr>
        </p:nvSpPr>
        <p:spPr/>
        <p:txBody>
          <a:bodyPr/>
          <a:lstStyle>
            <a:lvl1pPr>
              <a:defRPr/>
            </a:lvl1pPr>
          </a:lstStyle>
          <a:p>
            <a:pPr>
              <a:defRPr/>
            </a:pPr>
            <a:endParaRPr lang="de-DE"/>
          </a:p>
        </p:txBody>
      </p:sp>
      <p:sp>
        <p:nvSpPr>
          <p:cNvPr id="6" name="Slide Number Placeholder 5">
            <a:extLst>
              <a:ext uri="{FF2B5EF4-FFF2-40B4-BE49-F238E27FC236}">
                <a16:creationId xmlns:a16="http://schemas.microsoft.com/office/drawing/2014/main" id="{06861AFE-8FB9-45D0-A649-89C097DEBEBC}"/>
              </a:ext>
            </a:extLst>
          </p:cNvPr>
          <p:cNvSpPr>
            <a:spLocks noGrp="1"/>
          </p:cNvSpPr>
          <p:nvPr>
            <p:ph type="sldNum" sz="quarter" idx="12"/>
          </p:nvPr>
        </p:nvSpPr>
        <p:spPr/>
        <p:txBody>
          <a:bodyPr/>
          <a:lstStyle>
            <a:lvl1pPr>
              <a:defRPr/>
            </a:lvl1pPr>
          </a:lstStyle>
          <a:p>
            <a:pPr>
              <a:defRPr/>
            </a:pPr>
            <a:fld id="{7EF72977-CB45-4F80-A2C9-FBCBDF6C3291}" type="slidenum">
              <a:rPr lang="de-DE" altLang="en-US"/>
              <a:pPr>
                <a:defRPr/>
              </a:pPr>
              <a:t>‹#›</a:t>
            </a:fld>
            <a:endParaRPr lang="de-DE" altLang="en-US"/>
          </a:p>
        </p:txBody>
      </p:sp>
    </p:spTree>
    <p:extLst>
      <p:ext uri="{BB962C8B-B14F-4D97-AF65-F5344CB8AC3E}">
        <p14:creationId xmlns:p14="http://schemas.microsoft.com/office/powerpoint/2010/main" val="33815872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C27DC6F-FD95-49AE-A606-E45A970E854E}"/>
              </a:ext>
            </a:extLst>
          </p:cNvPr>
          <p:cNvSpPr>
            <a:spLocks noGrp="1"/>
          </p:cNvSpPr>
          <p:nvPr>
            <p:ph type="dt" sz="half" idx="10"/>
          </p:nvPr>
        </p:nvSpPr>
        <p:spPr/>
        <p:txBody>
          <a:bodyPr/>
          <a:lstStyle>
            <a:lvl1pPr>
              <a:defRPr/>
            </a:lvl1pPr>
          </a:lstStyle>
          <a:p>
            <a:pPr>
              <a:defRPr/>
            </a:pPr>
            <a:fld id="{F1D4E358-91EC-4514-9CB8-19F94A830980}" type="datetimeFigureOut">
              <a:rPr lang="en-IE"/>
              <a:pPr>
                <a:defRPr/>
              </a:pPr>
              <a:t>08/09/2021</a:t>
            </a:fld>
            <a:endParaRPr lang="en-IE"/>
          </a:p>
        </p:txBody>
      </p:sp>
      <p:sp>
        <p:nvSpPr>
          <p:cNvPr id="5" name="Footer Placeholder 4">
            <a:extLst>
              <a:ext uri="{FF2B5EF4-FFF2-40B4-BE49-F238E27FC236}">
                <a16:creationId xmlns:a16="http://schemas.microsoft.com/office/drawing/2014/main" id="{03F05C06-38B4-4F8D-8DB3-84CAC06F5B1A}"/>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540EB30D-238E-4FCC-A2FC-F34A64D8D1CB}"/>
              </a:ext>
            </a:extLst>
          </p:cNvPr>
          <p:cNvSpPr>
            <a:spLocks noGrp="1"/>
          </p:cNvSpPr>
          <p:nvPr>
            <p:ph type="sldNum" sz="quarter" idx="12"/>
          </p:nvPr>
        </p:nvSpPr>
        <p:spPr/>
        <p:txBody>
          <a:bodyPr/>
          <a:lstStyle>
            <a:lvl1pPr>
              <a:defRPr/>
            </a:lvl1pPr>
          </a:lstStyle>
          <a:p>
            <a:pPr>
              <a:defRPr/>
            </a:pPr>
            <a:fld id="{F1A532D3-9486-4938-843C-87E1F8DD8023}" type="slidenum">
              <a:rPr lang="en-IE" altLang="en-US"/>
              <a:pPr>
                <a:defRPr/>
              </a:pPr>
              <a:t>‹#›</a:t>
            </a:fld>
            <a:endParaRPr lang="en-IE" altLang="en-US"/>
          </a:p>
        </p:txBody>
      </p:sp>
    </p:spTree>
    <p:extLst>
      <p:ext uri="{BB962C8B-B14F-4D97-AF65-F5344CB8AC3E}">
        <p14:creationId xmlns:p14="http://schemas.microsoft.com/office/powerpoint/2010/main" val="11190479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3D158A-71C3-4324-A0DE-12784901AF93}"/>
              </a:ext>
            </a:extLst>
          </p:cNvPr>
          <p:cNvSpPr>
            <a:spLocks noGrp="1"/>
          </p:cNvSpPr>
          <p:nvPr>
            <p:ph type="dt" sz="half" idx="10"/>
          </p:nvPr>
        </p:nvSpPr>
        <p:spPr/>
        <p:txBody>
          <a:bodyPr/>
          <a:lstStyle>
            <a:lvl1pPr>
              <a:defRPr/>
            </a:lvl1pPr>
          </a:lstStyle>
          <a:p>
            <a:pPr>
              <a:defRPr/>
            </a:pPr>
            <a:fld id="{E366F9F8-B3A0-4A9F-A4AD-08D405E80EDE}" type="datetimeFigureOut">
              <a:rPr lang="en-IE"/>
              <a:pPr>
                <a:defRPr/>
              </a:pPr>
              <a:t>08/09/2021</a:t>
            </a:fld>
            <a:endParaRPr lang="en-IE"/>
          </a:p>
        </p:txBody>
      </p:sp>
      <p:sp>
        <p:nvSpPr>
          <p:cNvPr id="5" name="Footer Placeholder 4">
            <a:extLst>
              <a:ext uri="{FF2B5EF4-FFF2-40B4-BE49-F238E27FC236}">
                <a16:creationId xmlns:a16="http://schemas.microsoft.com/office/drawing/2014/main" id="{95270F6B-218C-4AC1-9CCB-DBE0E893ACC0}"/>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01EBF97C-22E0-498A-B89F-0D7741506C0D}"/>
              </a:ext>
            </a:extLst>
          </p:cNvPr>
          <p:cNvSpPr>
            <a:spLocks noGrp="1"/>
          </p:cNvSpPr>
          <p:nvPr>
            <p:ph type="sldNum" sz="quarter" idx="12"/>
          </p:nvPr>
        </p:nvSpPr>
        <p:spPr/>
        <p:txBody>
          <a:bodyPr/>
          <a:lstStyle>
            <a:lvl1pPr>
              <a:defRPr/>
            </a:lvl1pPr>
          </a:lstStyle>
          <a:p>
            <a:pPr>
              <a:defRPr/>
            </a:pPr>
            <a:fld id="{95CFEF7B-022F-4211-B8B4-263AD9B83CE9}" type="slidenum">
              <a:rPr lang="en-IE" altLang="en-US"/>
              <a:pPr>
                <a:defRPr/>
              </a:pPr>
              <a:t>‹#›</a:t>
            </a:fld>
            <a:endParaRPr lang="en-IE" altLang="en-US"/>
          </a:p>
        </p:txBody>
      </p:sp>
    </p:spTree>
    <p:extLst>
      <p:ext uri="{BB962C8B-B14F-4D97-AF65-F5344CB8AC3E}">
        <p14:creationId xmlns:p14="http://schemas.microsoft.com/office/powerpoint/2010/main" val="19367583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EA44E-A022-4955-862D-F57DB4C17EBA}"/>
              </a:ext>
            </a:extLst>
          </p:cNvPr>
          <p:cNvSpPr>
            <a:spLocks noGrp="1"/>
          </p:cNvSpPr>
          <p:nvPr>
            <p:ph type="dt" sz="half" idx="10"/>
          </p:nvPr>
        </p:nvSpPr>
        <p:spPr/>
        <p:txBody>
          <a:bodyPr/>
          <a:lstStyle>
            <a:lvl1pPr>
              <a:defRPr/>
            </a:lvl1pPr>
          </a:lstStyle>
          <a:p>
            <a:pPr>
              <a:defRPr/>
            </a:pPr>
            <a:fld id="{11328775-BED8-4F42-93E9-069437DB9030}" type="datetimeFigureOut">
              <a:rPr lang="en-IE"/>
              <a:pPr>
                <a:defRPr/>
              </a:pPr>
              <a:t>08/09/2021</a:t>
            </a:fld>
            <a:endParaRPr lang="en-IE"/>
          </a:p>
        </p:txBody>
      </p:sp>
      <p:sp>
        <p:nvSpPr>
          <p:cNvPr id="5" name="Footer Placeholder 4">
            <a:extLst>
              <a:ext uri="{FF2B5EF4-FFF2-40B4-BE49-F238E27FC236}">
                <a16:creationId xmlns:a16="http://schemas.microsoft.com/office/drawing/2014/main" id="{67808620-8A94-4BC3-9BEC-5004127026F9}"/>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D779FFB9-93E7-4406-9307-C7DA8EB7BFFC}"/>
              </a:ext>
            </a:extLst>
          </p:cNvPr>
          <p:cNvSpPr>
            <a:spLocks noGrp="1"/>
          </p:cNvSpPr>
          <p:nvPr>
            <p:ph type="sldNum" sz="quarter" idx="12"/>
          </p:nvPr>
        </p:nvSpPr>
        <p:spPr/>
        <p:txBody>
          <a:bodyPr/>
          <a:lstStyle>
            <a:lvl1pPr>
              <a:defRPr/>
            </a:lvl1pPr>
          </a:lstStyle>
          <a:p>
            <a:pPr>
              <a:defRPr/>
            </a:pPr>
            <a:fld id="{4B0121C8-4F3F-4AA0-A19E-015683FC64E2}" type="slidenum">
              <a:rPr lang="en-IE" altLang="en-US"/>
              <a:pPr>
                <a:defRPr/>
              </a:pPr>
              <a:t>‹#›</a:t>
            </a:fld>
            <a:endParaRPr lang="en-IE" altLang="en-US"/>
          </a:p>
        </p:txBody>
      </p:sp>
    </p:spTree>
    <p:extLst>
      <p:ext uri="{BB962C8B-B14F-4D97-AF65-F5344CB8AC3E}">
        <p14:creationId xmlns:p14="http://schemas.microsoft.com/office/powerpoint/2010/main" val="38580343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a:extLst>
              <a:ext uri="{FF2B5EF4-FFF2-40B4-BE49-F238E27FC236}">
                <a16:creationId xmlns:a16="http://schemas.microsoft.com/office/drawing/2014/main" id="{3CC48EEE-521B-47D8-8812-142C5E265C48}"/>
              </a:ext>
            </a:extLst>
          </p:cNvPr>
          <p:cNvSpPr>
            <a:spLocks noGrp="1"/>
          </p:cNvSpPr>
          <p:nvPr>
            <p:ph type="dt" sz="half" idx="10"/>
          </p:nvPr>
        </p:nvSpPr>
        <p:spPr/>
        <p:txBody>
          <a:bodyPr/>
          <a:lstStyle>
            <a:lvl1pPr>
              <a:defRPr/>
            </a:lvl1pPr>
          </a:lstStyle>
          <a:p>
            <a:pPr>
              <a:defRPr/>
            </a:pPr>
            <a:fld id="{90E4492E-429A-436C-883A-B2F04D12E0BE}" type="datetimeFigureOut">
              <a:rPr lang="en-IE"/>
              <a:pPr>
                <a:defRPr/>
              </a:pPr>
              <a:t>08/09/2021</a:t>
            </a:fld>
            <a:endParaRPr lang="en-IE"/>
          </a:p>
        </p:txBody>
      </p:sp>
      <p:sp>
        <p:nvSpPr>
          <p:cNvPr id="6" name="Footer Placeholder 4">
            <a:extLst>
              <a:ext uri="{FF2B5EF4-FFF2-40B4-BE49-F238E27FC236}">
                <a16:creationId xmlns:a16="http://schemas.microsoft.com/office/drawing/2014/main" id="{66AAC658-966D-496D-B3CF-C328627C579B}"/>
              </a:ext>
            </a:extLst>
          </p:cNvPr>
          <p:cNvSpPr>
            <a:spLocks noGrp="1"/>
          </p:cNvSpPr>
          <p:nvPr>
            <p:ph type="ftr" sz="quarter" idx="11"/>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id="{892C46FC-8AB3-47E1-A4E4-6362A2A1024F}"/>
              </a:ext>
            </a:extLst>
          </p:cNvPr>
          <p:cNvSpPr>
            <a:spLocks noGrp="1"/>
          </p:cNvSpPr>
          <p:nvPr>
            <p:ph type="sldNum" sz="quarter" idx="12"/>
          </p:nvPr>
        </p:nvSpPr>
        <p:spPr/>
        <p:txBody>
          <a:bodyPr/>
          <a:lstStyle>
            <a:lvl1pPr>
              <a:defRPr/>
            </a:lvl1pPr>
          </a:lstStyle>
          <a:p>
            <a:pPr>
              <a:defRPr/>
            </a:pPr>
            <a:fld id="{7432DEA2-2CDA-4378-9B06-2227FE0BF1D4}" type="slidenum">
              <a:rPr lang="en-IE" altLang="en-US"/>
              <a:pPr>
                <a:defRPr/>
              </a:pPr>
              <a:t>‹#›</a:t>
            </a:fld>
            <a:endParaRPr lang="en-IE" altLang="en-US"/>
          </a:p>
        </p:txBody>
      </p:sp>
    </p:spTree>
    <p:extLst>
      <p:ext uri="{BB962C8B-B14F-4D97-AF65-F5344CB8AC3E}">
        <p14:creationId xmlns:p14="http://schemas.microsoft.com/office/powerpoint/2010/main" val="23914004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a:extLst>
              <a:ext uri="{FF2B5EF4-FFF2-40B4-BE49-F238E27FC236}">
                <a16:creationId xmlns:a16="http://schemas.microsoft.com/office/drawing/2014/main" id="{00ED1177-3302-416A-BD06-869854CD12ED}"/>
              </a:ext>
            </a:extLst>
          </p:cNvPr>
          <p:cNvSpPr>
            <a:spLocks noGrp="1"/>
          </p:cNvSpPr>
          <p:nvPr>
            <p:ph type="dt" sz="half" idx="10"/>
          </p:nvPr>
        </p:nvSpPr>
        <p:spPr/>
        <p:txBody>
          <a:bodyPr/>
          <a:lstStyle>
            <a:lvl1pPr>
              <a:defRPr/>
            </a:lvl1pPr>
          </a:lstStyle>
          <a:p>
            <a:pPr>
              <a:defRPr/>
            </a:pPr>
            <a:fld id="{4B4D6F61-2E8D-46A5-A608-43D38BFD341B}" type="datetimeFigureOut">
              <a:rPr lang="en-IE"/>
              <a:pPr>
                <a:defRPr/>
              </a:pPr>
              <a:t>08/09/2021</a:t>
            </a:fld>
            <a:endParaRPr lang="en-IE"/>
          </a:p>
        </p:txBody>
      </p:sp>
      <p:sp>
        <p:nvSpPr>
          <p:cNvPr id="8" name="Footer Placeholder 4">
            <a:extLst>
              <a:ext uri="{FF2B5EF4-FFF2-40B4-BE49-F238E27FC236}">
                <a16:creationId xmlns:a16="http://schemas.microsoft.com/office/drawing/2014/main" id="{972BD37C-A351-4B40-BEA7-95DF59C93536}"/>
              </a:ext>
            </a:extLst>
          </p:cNvPr>
          <p:cNvSpPr>
            <a:spLocks noGrp="1"/>
          </p:cNvSpPr>
          <p:nvPr>
            <p:ph type="ftr" sz="quarter" idx="11"/>
          </p:nvPr>
        </p:nvSpPr>
        <p:spPr/>
        <p:txBody>
          <a:bodyPr/>
          <a:lstStyle>
            <a:lvl1pPr>
              <a:defRPr/>
            </a:lvl1pPr>
          </a:lstStyle>
          <a:p>
            <a:pPr>
              <a:defRPr/>
            </a:pPr>
            <a:endParaRPr lang="en-IE"/>
          </a:p>
        </p:txBody>
      </p:sp>
      <p:sp>
        <p:nvSpPr>
          <p:cNvPr id="9" name="Slide Number Placeholder 5">
            <a:extLst>
              <a:ext uri="{FF2B5EF4-FFF2-40B4-BE49-F238E27FC236}">
                <a16:creationId xmlns:a16="http://schemas.microsoft.com/office/drawing/2014/main" id="{7F222C9E-6825-42D1-A298-EABE795B853E}"/>
              </a:ext>
            </a:extLst>
          </p:cNvPr>
          <p:cNvSpPr>
            <a:spLocks noGrp="1"/>
          </p:cNvSpPr>
          <p:nvPr>
            <p:ph type="sldNum" sz="quarter" idx="12"/>
          </p:nvPr>
        </p:nvSpPr>
        <p:spPr/>
        <p:txBody>
          <a:bodyPr/>
          <a:lstStyle>
            <a:lvl1pPr>
              <a:defRPr/>
            </a:lvl1pPr>
          </a:lstStyle>
          <a:p>
            <a:pPr>
              <a:defRPr/>
            </a:pPr>
            <a:fld id="{73B9994E-F2C9-4F4D-B25A-1C24BBF87AB7}" type="slidenum">
              <a:rPr lang="en-IE" altLang="en-US"/>
              <a:pPr>
                <a:defRPr/>
              </a:pPr>
              <a:t>‹#›</a:t>
            </a:fld>
            <a:endParaRPr lang="en-IE" altLang="en-US"/>
          </a:p>
        </p:txBody>
      </p:sp>
    </p:spTree>
    <p:extLst>
      <p:ext uri="{BB962C8B-B14F-4D97-AF65-F5344CB8AC3E}">
        <p14:creationId xmlns:p14="http://schemas.microsoft.com/office/powerpoint/2010/main" val="12747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A8258D-1640-4BA5-A30A-50C4AD0CC4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5A1829-1146-47B3-A856-F8EA5FCC1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C30F88-B08E-4D78-96E5-6CC70D5E5B79}"/>
              </a:ext>
            </a:extLst>
          </p:cNvPr>
          <p:cNvSpPr>
            <a:spLocks noGrp="1" noChangeArrowheads="1"/>
          </p:cNvSpPr>
          <p:nvPr>
            <p:ph type="sldNum" sz="quarter" idx="12"/>
          </p:nvPr>
        </p:nvSpPr>
        <p:spPr>
          <a:ln/>
        </p:spPr>
        <p:txBody>
          <a:bodyPr/>
          <a:lstStyle>
            <a:lvl1pPr>
              <a:defRPr/>
            </a:lvl1pPr>
          </a:lstStyle>
          <a:p>
            <a:pPr>
              <a:defRPr/>
            </a:pPr>
            <a:fld id="{3AF8CE59-6E70-40A0-8AF2-7620573CA263}" type="slidenum">
              <a:rPr lang="en-US" altLang="en-US"/>
              <a:pPr>
                <a:defRPr/>
              </a:pPr>
              <a:t>‹#›</a:t>
            </a:fld>
            <a:endParaRPr lang="en-US" altLang="en-US"/>
          </a:p>
        </p:txBody>
      </p:sp>
    </p:spTree>
    <p:extLst>
      <p:ext uri="{BB962C8B-B14F-4D97-AF65-F5344CB8AC3E}">
        <p14:creationId xmlns:p14="http://schemas.microsoft.com/office/powerpoint/2010/main" val="228369887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a:extLst>
              <a:ext uri="{FF2B5EF4-FFF2-40B4-BE49-F238E27FC236}">
                <a16:creationId xmlns:a16="http://schemas.microsoft.com/office/drawing/2014/main" id="{825E300C-765B-4815-B8C1-49FFAFC69EDF}"/>
              </a:ext>
            </a:extLst>
          </p:cNvPr>
          <p:cNvSpPr>
            <a:spLocks noGrp="1"/>
          </p:cNvSpPr>
          <p:nvPr>
            <p:ph type="dt" sz="half" idx="10"/>
          </p:nvPr>
        </p:nvSpPr>
        <p:spPr/>
        <p:txBody>
          <a:bodyPr/>
          <a:lstStyle>
            <a:lvl1pPr>
              <a:defRPr/>
            </a:lvl1pPr>
          </a:lstStyle>
          <a:p>
            <a:pPr>
              <a:defRPr/>
            </a:pPr>
            <a:fld id="{0FB06D61-6572-4DB0-96AA-8D102448B47B}" type="datetimeFigureOut">
              <a:rPr lang="en-IE"/>
              <a:pPr>
                <a:defRPr/>
              </a:pPr>
              <a:t>08/09/2021</a:t>
            </a:fld>
            <a:endParaRPr lang="en-IE"/>
          </a:p>
        </p:txBody>
      </p:sp>
      <p:sp>
        <p:nvSpPr>
          <p:cNvPr id="4" name="Footer Placeholder 4">
            <a:extLst>
              <a:ext uri="{FF2B5EF4-FFF2-40B4-BE49-F238E27FC236}">
                <a16:creationId xmlns:a16="http://schemas.microsoft.com/office/drawing/2014/main" id="{9BFDB527-DAD7-4201-9B8D-22B563FFE59B}"/>
              </a:ext>
            </a:extLst>
          </p:cNvPr>
          <p:cNvSpPr>
            <a:spLocks noGrp="1"/>
          </p:cNvSpPr>
          <p:nvPr>
            <p:ph type="ftr" sz="quarter" idx="11"/>
          </p:nvPr>
        </p:nvSpPr>
        <p:spPr/>
        <p:txBody>
          <a:bodyPr/>
          <a:lstStyle>
            <a:lvl1pPr>
              <a:defRPr/>
            </a:lvl1pPr>
          </a:lstStyle>
          <a:p>
            <a:pPr>
              <a:defRPr/>
            </a:pPr>
            <a:endParaRPr lang="en-IE"/>
          </a:p>
        </p:txBody>
      </p:sp>
      <p:sp>
        <p:nvSpPr>
          <p:cNvPr id="5" name="Slide Number Placeholder 5">
            <a:extLst>
              <a:ext uri="{FF2B5EF4-FFF2-40B4-BE49-F238E27FC236}">
                <a16:creationId xmlns:a16="http://schemas.microsoft.com/office/drawing/2014/main" id="{345CB0C9-2912-45DE-8E7C-F5CF7C5B5431}"/>
              </a:ext>
            </a:extLst>
          </p:cNvPr>
          <p:cNvSpPr>
            <a:spLocks noGrp="1"/>
          </p:cNvSpPr>
          <p:nvPr>
            <p:ph type="sldNum" sz="quarter" idx="12"/>
          </p:nvPr>
        </p:nvSpPr>
        <p:spPr/>
        <p:txBody>
          <a:bodyPr/>
          <a:lstStyle>
            <a:lvl1pPr>
              <a:defRPr/>
            </a:lvl1pPr>
          </a:lstStyle>
          <a:p>
            <a:pPr>
              <a:defRPr/>
            </a:pPr>
            <a:fld id="{FF22864D-695B-474C-BDBF-42B3A1151AD7}" type="slidenum">
              <a:rPr lang="en-IE" altLang="en-US"/>
              <a:pPr>
                <a:defRPr/>
              </a:pPr>
              <a:t>‹#›</a:t>
            </a:fld>
            <a:endParaRPr lang="en-IE" altLang="en-US"/>
          </a:p>
        </p:txBody>
      </p:sp>
    </p:spTree>
    <p:extLst>
      <p:ext uri="{BB962C8B-B14F-4D97-AF65-F5344CB8AC3E}">
        <p14:creationId xmlns:p14="http://schemas.microsoft.com/office/powerpoint/2010/main" val="19158072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B4B336D-0951-413C-AEBE-3E944850EC66}"/>
              </a:ext>
            </a:extLst>
          </p:cNvPr>
          <p:cNvSpPr>
            <a:spLocks noGrp="1"/>
          </p:cNvSpPr>
          <p:nvPr>
            <p:ph type="dt" sz="half" idx="10"/>
          </p:nvPr>
        </p:nvSpPr>
        <p:spPr/>
        <p:txBody>
          <a:bodyPr/>
          <a:lstStyle>
            <a:lvl1pPr>
              <a:defRPr/>
            </a:lvl1pPr>
          </a:lstStyle>
          <a:p>
            <a:pPr>
              <a:defRPr/>
            </a:pPr>
            <a:fld id="{7A531E45-E5AC-407B-9263-9CBD045EFF9F}" type="datetimeFigureOut">
              <a:rPr lang="en-IE"/>
              <a:pPr>
                <a:defRPr/>
              </a:pPr>
              <a:t>08/09/2021</a:t>
            </a:fld>
            <a:endParaRPr lang="en-IE"/>
          </a:p>
        </p:txBody>
      </p:sp>
      <p:sp>
        <p:nvSpPr>
          <p:cNvPr id="3" name="Footer Placeholder 4">
            <a:extLst>
              <a:ext uri="{FF2B5EF4-FFF2-40B4-BE49-F238E27FC236}">
                <a16:creationId xmlns:a16="http://schemas.microsoft.com/office/drawing/2014/main" id="{439E3383-06EE-4A95-B485-C5F3139613AA}"/>
              </a:ext>
            </a:extLst>
          </p:cNvPr>
          <p:cNvSpPr>
            <a:spLocks noGrp="1"/>
          </p:cNvSpPr>
          <p:nvPr>
            <p:ph type="ftr" sz="quarter" idx="11"/>
          </p:nvPr>
        </p:nvSpPr>
        <p:spPr/>
        <p:txBody>
          <a:bodyPr/>
          <a:lstStyle>
            <a:lvl1pPr>
              <a:defRPr/>
            </a:lvl1pPr>
          </a:lstStyle>
          <a:p>
            <a:pPr>
              <a:defRPr/>
            </a:pPr>
            <a:endParaRPr lang="en-IE"/>
          </a:p>
        </p:txBody>
      </p:sp>
      <p:sp>
        <p:nvSpPr>
          <p:cNvPr id="4" name="Slide Number Placeholder 5">
            <a:extLst>
              <a:ext uri="{FF2B5EF4-FFF2-40B4-BE49-F238E27FC236}">
                <a16:creationId xmlns:a16="http://schemas.microsoft.com/office/drawing/2014/main" id="{7D9986AE-A070-4204-A025-52DA4386F959}"/>
              </a:ext>
            </a:extLst>
          </p:cNvPr>
          <p:cNvSpPr>
            <a:spLocks noGrp="1"/>
          </p:cNvSpPr>
          <p:nvPr>
            <p:ph type="sldNum" sz="quarter" idx="12"/>
          </p:nvPr>
        </p:nvSpPr>
        <p:spPr/>
        <p:txBody>
          <a:bodyPr/>
          <a:lstStyle>
            <a:lvl1pPr>
              <a:defRPr/>
            </a:lvl1pPr>
          </a:lstStyle>
          <a:p>
            <a:pPr>
              <a:defRPr/>
            </a:pPr>
            <a:fld id="{6027F2C4-7A73-4FDB-9C59-3C21A0E06FE4}" type="slidenum">
              <a:rPr lang="en-IE" altLang="en-US"/>
              <a:pPr>
                <a:defRPr/>
              </a:pPr>
              <a:t>‹#›</a:t>
            </a:fld>
            <a:endParaRPr lang="en-IE" altLang="en-US"/>
          </a:p>
        </p:txBody>
      </p:sp>
    </p:spTree>
    <p:extLst>
      <p:ext uri="{BB962C8B-B14F-4D97-AF65-F5344CB8AC3E}">
        <p14:creationId xmlns:p14="http://schemas.microsoft.com/office/powerpoint/2010/main" val="436965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F170C2B-23D4-4C01-BAEA-47BB288328FB}"/>
              </a:ext>
            </a:extLst>
          </p:cNvPr>
          <p:cNvSpPr>
            <a:spLocks noGrp="1"/>
          </p:cNvSpPr>
          <p:nvPr>
            <p:ph type="dt" sz="half" idx="10"/>
          </p:nvPr>
        </p:nvSpPr>
        <p:spPr/>
        <p:txBody>
          <a:bodyPr/>
          <a:lstStyle>
            <a:lvl1pPr>
              <a:defRPr/>
            </a:lvl1pPr>
          </a:lstStyle>
          <a:p>
            <a:pPr>
              <a:defRPr/>
            </a:pPr>
            <a:fld id="{D0C869BA-7945-41B4-B710-58A88FCBA27C}" type="datetimeFigureOut">
              <a:rPr lang="en-IE"/>
              <a:pPr>
                <a:defRPr/>
              </a:pPr>
              <a:t>08/09/2021</a:t>
            </a:fld>
            <a:endParaRPr lang="en-IE"/>
          </a:p>
        </p:txBody>
      </p:sp>
      <p:sp>
        <p:nvSpPr>
          <p:cNvPr id="6" name="Footer Placeholder 4">
            <a:extLst>
              <a:ext uri="{FF2B5EF4-FFF2-40B4-BE49-F238E27FC236}">
                <a16:creationId xmlns:a16="http://schemas.microsoft.com/office/drawing/2014/main" id="{71A20FBB-D4A9-498F-AAAB-1E69F49B4058}"/>
              </a:ext>
            </a:extLst>
          </p:cNvPr>
          <p:cNvSpPr>
            <a:spLocks noGrp="1"/>
          </p:cNvSpPr>
          <p:nvPr>
            <p:ph type="ftr" sz="quarter" idx="11"/>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id="{9F8777BB-FD2B-4DDC-94DB-9BC7B955388A}"/>
              </a:ext>
            </a:extLst>
          </p:cNvPr>
          <p:cNvSpPr>
            <a:spLocks noGrp="1"/>
          </p:cNvSpPr>
          <p:nvPr>
            <p:ph type="sldNum" sz="quarter" idx="12"/>
          </p:nvPr>
        </p:nvSpPr>
        <p:spPr/>
        <p:txBody>
          <a:bodyPr/>
          <a:lstStyle>
            <a:lvl1pPr>
              <a:defRPr/>
            </a:lvl1pPr>
          </a:lstStyle>
          <a:p>
            <a:pPr>
              <a:defRPr/>
            </a:pPr>
            <a:fld id="{84113293-6AAE-41D7-83F5-88BB539D8277}" type="slidenum">
              <a:rPr lang="en-IE" altLang="en-US"/>
              <a:pPr>
                <a:defRPr/>
              </a:pPr>
              <a:t>‹#›</a:t>
            </a:fld>
            <a:endParaRPr lang="en-IE" altLang="en-US"/>
          </a:p>
        </p:txBody>
      </p:sp>
    </p:spTree>
    <p:extLst>
      <p:ext uri="{BB962C8B-B14F-4D97-AF65-F5344CB8AC3E}">
        <p14:creationId xmlns:p14="http://schemas.microsoft.com/office/powerpoint/2010/main" val="32601486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EB5166-6246-4E60-A66B-5EDCACDD1E68}"/>
              </a:ext>
            </a:extLst>
          </p:cNvPr>
          <p:cNvSpPr>
            <a:spLocks noGrp="1"/>
          </p:cNvSpPr>
          <p:nvPr>
            <p:ph type="dt" sz="half" idx="10"/>
          </p:nvPr>
        </p:nvSpPr>
        <p:spPr/>
        <p:txBody>
          <a:bodyPr/>
          <a:lstStyle>
            <a:lvl1pPr>
              <a:defRPr/>
            </a:lvl1pPr>
          </a:lstStyle>
          <a:p>
            <a:pPr>
              <a:defRPr/>
            </a:pPr>
            <a:fld id="{31E309A6-B83B-4B0B-A58B-E15A6B842004}" type="datetimeFigureOut">
              <a:rPr lang="en-IE"/>
              <a:pPr>
                <a:defRPr/>
              </a:pPr>
              <a:t>08/09/2021</a:t>
            </a:fld>
            <a:endParaRPr lang="en-IE"/>
          </a:p>
        </p:txBody>
      </p:sp>
      <p:sp>
        <p:nvSpPr>
          <p:cNvPr id="6" name="Footer Placeholder 4">
            <a:extLst>
              <a:ext uri="{FF2B5EF4-FFF2-40B4-BE49-F238E27FC236}">
                <a16:creationId xmlns:a16="http://schemas.microsoft.com/office/drawing/2014/main" id="{C79B8A6A-3F83-4A8A-B883-E0399F9D76D8}"/>
              </a:ext>
            </a:extLst>
          </p:cNvPr>
          <p:cNvSpPr>
            <a:spLocks noGrp="1"/>
          </p:cNvSpPr>
          <p:nvPr>
            <p:ph type="ftr" sz="quarter" idx="11"/>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id="{CF582A7E-1CAC-40B8-BBA8-21CF76872492}"/>
              </a:ext>
            </a:extLst>
          </p:cNvPr>
          <p:cNvSpPr>
            <a:spLocks noGrp="1"/>
          </p:cNvSpPr>
          <p:nvPr>
            <p:ph type="sldNum" sz="quarter" idx="12"/>
          </p:nvPr>
        </p:nvSpPr>
        <p:spPr/>
        <p:txBody>
          <a:bodyPr/>
          <a:lstStyle>
            <a:lvl1pPr>
              <a:defRPr/>
            </a:lvl1pPr>
          </a:lstStyle>
          <a:p>
            <a:pPr>
              <a:defRPr/>
            </a:pPr>
            <a:fld id="{16CA5596-CDB0-41D3-83EC-E22F276C1707}" type="slidenum">
              <a:rPr lang="en-IE" altLang="en-US"/>
              <a:pPr>
                <a:defRPr/>
              </a:pPr>
              <a:t>‹#›</a:t>
            </a:fld>
            <a:endParaRPr lang="en-IE" altLang="en-US"/>
          </a:p>
        </p:txBody>
      </p:sp>
    </p:spTree>
    <p:extLst>
      <p:ext uri="{BB962C8B-B14F-4D97-AF65-F5344CB8AC3E}">
        <p14:creationId xmlns:p14="http://schemas.microsoft.com/office/powerpoint/2010/main" val="35011892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CF469A2-0500-47B4-9785-63198FB6CF96}"/>
              </a:ext>
            </a:extLst>
          </p:cNvPr>
          <p:cNvSpPr>
            <a:spLocks noGrp="1"/>
          </p:cNvSpPr>
          <p:nvPr>
            <p:ph type="dt" sz="half" idx="10"/>
          </p:nvPr>
        </p:nvSpPr>
        <p:spPr/>
        <p:txBody>
          <a:bodyPr/>
          <a:lstStyle>
            <a:lvl1pPr>
              <a:defRPr/>
            </a:lvl1pPr>
          </a:lstStyle>
          <a:p>
            <a:pPr>
              <a:defRPr/>
            </a:pPr>
            <a:fld id="{3B60DF29-E581-439C-A7ED-29069A2AFF89}" type="datetimeFigureOut">
              <a:rPr lang="en-IE"/>
              <a:pPr>
                <a:defRPr/>
              </a:pPr>
              <a:t>08/09/2021</a:t>
            </a:fld>
            <a:endParaRPr lang="en-IE"/>
          </a:p>
        </p:txBody>
      </p:sp>
      <p:sp>
        <p:nvSpPr>
          <p:cNvPr id="5" name="Footer Placeholder 4">
            <a:extLst>
              <a:ext uri="{FF2B5EF4-FFF2-40B4-BE49-F238E27FC236}">
                <a16:creationId xmlns:a16="http://schemas.microsoft.com/office/drawing/2014/main" id="{4DC92FEC-4998-4DFE-8DC1-5A9BB0F21914}"/>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05E3E2F4-92CA-4331-B6D4-90412CBE5F44}"/>
              </a:ext>
            </a:extLst>
          </p:cNvPr>
          <p:cNvSpPr>
            <a:spLocks noGrp="1"/>
          </p:cNvSpPr>
          <p:nvPr>
            <p:ph type="sldNum" sz="quarter" idx="12"/>
          </p:nvPr>
        </p:nvSpPr>
        <p:spPr/>
        <p:txBody>
          <a:bodyPr/>
          <a:lstStyle>
            <a:lvl1pPr>
              <a:defRPr/>
            </a:lvl1pPr>
          </a:lstStyle>
          <a:p>
            <a:pPr>
              <a:defRPr/>
            </a:pPr>
            <a:fld id="{4D8218C1-1E0C-4F04-9212-A5F2173D69DF}" type="slidenum">
              <a:rPr lang="en-IE" altLang="en-US"/>
              <a:pPr>
                <a:defRPr/>
              </a:pPr>
              <a:t>‹#›</a:t>
            </a:fld>
            <a:endParaRPr lang="en-IE" altLang="en-US"/>
          </a:p>
        </p:txBody>
      </p:sp>
    </p:spTree>
    <p:extLst>
      <p:ext uri="{BB962C8B-B14F-4D97-AF65-F5344CB8AC3E}">
        <p14:creationId xmlns:p14="http://schemas.microsoft.com/office/powerpoint/2010/main" val="1502674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6DCD4E5-4594-4BB7-86C6-7B0CF8CAB394}"/>
              </a:ext>
            </a:extLst>
          </p:cNvPr>
          <p:cNvSpPr>
            <a:spLocks noGrp="1"/>
          </p:cNvSpPr>
          <p:nvPr>
            <p:ph type="dt" sz="half" idx="10"/>
          </p:nvPr>
        </p:nvSpPr>
        <p:spPr/>
        <p:txBody>
          <a:bodyPr/>
          <a:lstStyle>
            <a:lvl1pPr>
              <a:defRPr/>
            </a:lvl1pPr>
          </a:lstStyle>
          <a:p>
            <a:pPr>
              <a:defRPr/>
            </a:pPr>
            <a:fld id="{7D342383-23FB-4B7B-B985-13EA427B14C8}" type="datetimeFigureOut">
              <a:rPr lang="en-IE"/>
              <a:pPr>
                <a:defRPr/>
              </a:pPr>
              <a:t>08/09/2021</a:t>
            </a:fld>
            <a:endParaRPr lang="en-IE"/>
          </a:p>
        </p:txBody>
      </p:sp>
      <p:sp>
        <p:nvSpPr>
          <p:cNvPr id="5" name="Footer Placeholder 4">
            <a:extLst>
              <a:ext uri="{FF2B5EF4-FFF2-40B4-BE49-F238E27FC236}">
                <a16:creationId xmlns:a16="http://schemas.microsoft.com/office/drawing/2014/main" id="{AF0C059C-D724-487C-804E-F0B380ECAB8B}"/>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20F32515-A4F1-4E5D-B21D-30EF8C87C737}"/>
              </a:ext>
            </a:extLst>
          </p:cNvPr>
          <p:cNvSpPr>
            <a:spLocks noGrp="1"/>
          </p:cNvSpPr>
          <p:nvPr>
            <p:ph type="sldNum" sz="quarter" idx="12"/>
          </p:nvPr>
        </p:nvSpPr>
        <p:spPr/>
        <p:txBody>
          <a:bodyPr/>
          <a:lstStyle>
            <a:lvl1pPr>
              <a:defRPr/>
            </a:lvl1pPr>
          </a:lstStyle>
          <a:p>
            <a:pPr>
              <a:defRPr/>
            </a:pPr>
            <a:fld id="{892129F4-C964-4E5F-98D5-2CE63919CA2E}" type="slidenum">
              <a:rPr lang="en-IE" altLang="en-US"/>
              <a:pPr>
                <a:defRPr/>
              </a:pPr>
              <a:t>‹#›</a:t>
            </a:fld>
            <a:endParaRPr lang="en-IE" altLang="en-US"/>
          </a:p>
        </p:txBody>
      </p:sp>
    </p:spTree>
    <p:extLst>
      <p:ext uri="{BB962C8B-B14F-4D97-AF65-F5344CB8AC3E}">
        <p14:creationId xmlns:p14="http://schemas.microsoft.com/office/powerpoint/2010/main" val="15977577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0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C923DD7-B63C-4086-A270-A008EE6AEE5C}"/>
              </a:ext>
            </a:extLst>
          </p:cNvPr>
          <p:cNvSpPr>
            <a:spLocks noGrp="1"/>
          </p:cNvSpPr>
          <p:nvPr>
            <p:ph type="dt" sz="half" idx="10"/>
          </p:nvPr>
        </p:nvSpPr>
        <p:spPr>
          <a:xfrm>
            <a:off x="609600" y="6245225"/>
            <a:ext cx="2844800" cy="476250"/>
          </a:xfrm>
        </p:spPr>
        <p:txBody>
          <a:bodyPr/>
          <a:lstStyle>
            <a:lvl1pPr>
              <a:defRPr/>
            </a:lvl1pPr>
          </a:lstStyle>
          <a:p>
            <a:pPr>
              <a:defRPr/>
            </a:pPr>
            <a:endParaRPr lang="de-DE"/>
          </a:p>
        </p:txBody>
      </p:sp>
      <p:sp>
        <p:nvSpPr>
          <p:cNvPr id="7" name="Footer Placeholder 6">
            <a:extLst>
              <a:ext uri="{FF2B5EF4-FFF2-40B4-BE49-F238E27FC236}">
                <a16:creationId xmlns:a16="http://schemas.microsoft.com/office/drawing/2014/main" id="{69A640F0-9863-4085-A0BD-4C524111C078}"/>
              </a:ext>
            </a:extLst>
          </p:cNvPr>
          <p:cNvSpPr>
            <a:spLocks noGrp="1"/>
          </p:cNvSpPr>
          <p:nvPr>
            <p:ph type="ftr" sz="quarter" idx="11"/>
          </p:nvPr>
        </p:nvSpPr>
        <p:spPr>
          <a:xfrm>
            <a:off x="4165600" y="6245225"/>
            <a:ext cx="3860800" cy="476250"/>
          </a:xfrm>
        </p:spPr>
        <p:txBody>
          <a:bodyPr/>
          <a:lstStyle>
            <a:lvl1pPr>
              <a:defRPr/>
            </a:lvl1pPr>
          </a:lstStyle>
          <a:p>
            <a:pPr>
              <a:defRPr/>
            </a:pPr>
            <a:endParaRPr lang="de-DE"/>
          </a:p>
        </p:txBody>
      </p:sp>
      <p:sp>
        <p:nvSpPr>
          <p:cNvPr id="8" name="Slide Number Placeholder 7">
            <a:extLst>
              <a:ext uri="{FF2B5EF4-FFF2-40B4-BE49-F238E27FC236}">
                <a16:creationId xmlns:a16="http://schemas.microsoft.com/office/drawing/2014/main" id="{37918B62-08D6-46B2-BAA7-091A99F74461}"/>
              </a:ext>
            </a:extLst>
          </p:cNvPr>
          <p:cNvSpPr>
            <a:spLocks noGrp="1"/>
          </p:cNvSpPr>
          <p:nvPr>
            <p:ph type="sldNum" sz="quarter" idx="12"/>
          </p:nvPr>
        </p:nvSpPr>
        <p:spPr>
          <a:xfrm>
            <a:off x="8737600" y="6245225"/>
            <a:ext cx="2844800" cy="476250"/>
          </a:xfrm>
        </p:spPr>
        <p:txBody>
          <a:bodyPr/>
          <a:lstStyle>
            <a:lvl1pPr>
              <a:defRPr/>
            </a:lvl1pPr>
          </a:lstStyle>
          <a:p>
            <a:pPr>
              <a:defRPr/>
            </a:pPr>
            <a:fld id="{B6DA57EF-949A-4AD1-BB8B-309CB0DF9F1D}" type="slidenum">
              <a:rPr lang="de-DE" altLang="en-US"/>
              <a:pPr>
                <a:defRPr/>
              </a:pPr>
              <a:t>‹#›</a:t>
            </a:fld>
            <a:endParaRPr lang="de-DE" altLang="en-US"/>
          </a:p>
        </p:txBody>
      </p:sp>
    </p:spTree>
    <p:extLst>
      <p:ext uri="{BB962C8B-B14F-4D97-AF65-F5344CB8AC3E}">
        <p14:creationId xmlns:p14="http://schemas.microsoft.com/office/powerpoint/2010/main" val="2049521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6712494-0012-4CEC-86CF-FDFFB45962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FAAB49-AB5B-44AE-93B7-FA131BB80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D861AB-A011-45C2-9ECD-0F16CBD30CD5}"/>
              </a:ext>
            </a:extLst>
          </p:cNvPr>
          <p:cNvSpPr>
            <a:spLocks noGrp="1" noChangeArrowheads="1"/>
          </p:cNvSpPr>
          <p:nvPr>
            <p:ph type="sldNum" sz="quarter" idx="12"/>
          </p:nvPr>
        </p:nvSpPr>
        <p:spPr>
          <a:ln/>
        </p:spPr>
        <p:txBody>
          <a:bodyPr/>
          <a:lstStyle>
            <a:lvl1pPr>
              <a:defRPr/>
            </a:lvl1pPr>
          </a:lstStyle>
          <a:p>
            <a:pPr>
              <a:defRPr/>
            </a:pPr>
            <a:fld id="{54842119-4D35-4967-8139-4CEF9990D580}" type="slidenum">
              <a:rPr lang="en-US" altLang="en-US"/>
              <a:pPr>
                <a:defRPr/>
              </a:pPr>
              <a:t>‹#›</a:t>
            </a:fld>
            <a:endParaRPr lang="en-US" altLang="en-US"/>
          </a:p>
        </p:txBody>
      </p:sp>
    </p:spTree>
    <p:extLst>
      <p:ext uri="{BB962C8B-B14F-4D97-AF65-F5344CB8AC3E}">
        <p14:creationId xmlns:p14="http://schemas.microsoft.com/office/powerpoint/2010/main" val="20461358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736BE9-9998-4847-9C19-E772241537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58FBCB-AD05-46F5-BE16-8F2537028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561824-2762-4922-A4C6-D9997C638AE8}"/>
              </a:ext>
            </a:extLst>
          </p:cNvPr>
          <p:cNvSpPr>
            <a:spLocks noGrp="1" noChangeArrowheads="1"/>
          </p:cNvSpPr>
          <p:nvPr>
            <p:ph type="sldNum" sz="quarter" idx="12"/>
          </p:nvPr>
        </p:nvSpPr>
        <p:spPr>
          <a:ln/>
        </p:spPr>
        <p:txBody>
          <a:bodyPr/>
          <a:lstStyle>
            <a:lvl1pPr>
              <a:defRPr/>
            </a:lvl1pPr>
          </a:lstStyle>
          <a:p>
            <a:pPr>
              <a:defRPr/>
            </a:pPr>
            <a:fld id="{7C4CF3B9-48BD-4AAA-A44E-C30D7E374B75}" type="slidenum">
              <a:rPr lang="en-US" altLang="en-US"/>
              <a:pPr>
                <a:defRPr/>
              </a:pPr>
              <a:t>‹#›</a:t>
            </a:fld>
            <a:endParaRPr lang="en-US" altLang="en-US"/>
          </a:p>
        </p:txBody>
      </p:sp>
    </p:spTree>
    <p:extLst>
      <p:ext uri="{BB962C8B-B14F-4D97-AF65-F5344CB8AC3E}">
        <p14:creationId xmlns:p14="http://schemas.microsoft.com/office/powerpoint/2010/main" val="328484926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74389FE-8206-4214-94BC-B796A74A59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19C390-3C62-4CD5-944C-9EF008B8A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31ED63-A03D-4BA9-A712-85D8D10AE79D}"/>
              </a:ext>
            </a:extLst>
          </p:cNvPr>
          <p:cNvSpPr>
            <a:spLocks noGrp="1" noChangeArrowheads="1"/>
          </p:cNvSpPr>
          <p:nvPr>
            <p:ph type="sldNum" sz="quarter" idx="12"/>
          </p:nvPr>
        </p:nvSpPr>
        <p:spPr>
          <a:ln/>
        </p:spPr>
        <p:txBody>
          <a:bodyPr/>
          <a:lstStyle>
            <a:lvl1pPr>
              <a:defRPr/>
            </a:lvl1pPr>
          </a:lstStyle>
          <a:p>
            <a:pPr>
              <a:defRPr/>
            </a:pPr>
            <a:fld id="{1C74E0E2-9615-4C5E-907C-C59DEFFE866D}" type="slidenum">
              <a:rPr lang="en-US" altLang="en-US"/>
              <a:pPr>
                <a:defRPr/>
              </a:pPr>
              <a:t>‹#›</a:t>
            </a:fld>
            <a:endParaRPr lang="en-US" altLang="en-US"/>
          </a:p>
        </p:txBody>
      </p:sp>
    </p:spTree>
    <p:extLst>
      <p:ext uri="{BB962C8B-B14F-4D97-AF65-F5344CB8AC3E}">
        <p14:creationId xmlns:p14="http://schemas.microsoft.com/office/powerpoint/2010/main" val="29950231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A0D724-6D64-4F18-8D5E-C67C44AB7B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89A4ED-691B-4559-9013-8D86C2A02F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ABF353-8F3A-443B-B0AA-98A34CF7EC71}"/>
              </a:ext>
            </a:extLst>
          </p:cNvPr>
          <p:cNvSpPr>
            <a:spLocks noGrp="1" noChangeArrowheads="1"/>
          </p:cNvSpPr>
          <p:nvPr>
            <p:ph type="sldNum" sz="quarter" idx="12"/>
          </p:nvPr>
        </p:nvSpPr>
        <p:spPr>
          <a:ln/>
        </p:spPr>
        <p:txBody>
          <a:bodyPr/>
          <a:lstStyle>
            <a:lvl1pPr>
              <a:defRPr/>
            </a:lvl1pPr>
          </a:lstStyle>
          <a:p>
            <a:pPr>
              <a:defRPr/>
            </a:pPr>
            <a:fld id="{4E916C89-0B56-42B8-87FF-DF6C2D21D06E}" type="slidenum">
              <a:rPr lang="en-US" altLang="en-US"/>
              <a:pPr>
                <a:defRPr/>
              </a:pPr>
              <a:t>‹#›</a:t>
            </a:fld>
            <a:endParaRPr lang="en-US" altLang="en-US"/>
          </a:p>
        </p:txBody>
      </p:sp>
    </p:spTree>
    <p:extLst>
      <p:ext uri="{BB962C8B-B14F-4D97-AF65-F5344CB8AC3E}">
        <p14:creationId xmlns:p14="http://schemas.microsoft.com/office/powerpoint/2010/main" val="69928829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EB253E-7AA2-4327-A091-A29A33D718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4E284E-7A3C-43C0-B284-FEC7ACEE20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727548-071A-41D2-8AEC-990F7C467F78}"/>
              </a:ext>
            </a:extLst>
          </p:cNvPr>
          <p:cNvSpPr>
            <a:spLocks noGrp="1" noChangeArrowheads="1"/>
          </p:cNvSpPr>
          <p:nvPr>
            <p:ph type="sldNum" sz="quarter" idx="12"/>
          </p:nvPr>
        </p:nvSpPr>
        <p:spPr>
          <a:ln/>
        </p:spPr>
        <p:txBody>
          <a:bodyPr/>
          <a:lstStyle>
            <a:lvl1pPr>
              <a:defRPr/>
            </a:lvl1pPr>
          </a:lstStyle>
          <a:p>
            <a:pPr>
              <a:defRPr/>
            </a:pPr>
            <a:fld id="{4B2CFCBD-C02C-4AB9-B0AC-215E3A621B2C}" type="slidenum">
              <a:rPr lang="en-US" altLang="en-US"/>
              <a:pPr>
                <a:defRPr/>
              </a:pPr>
              <a:t>‹#›</a:t>
            </a:fld>
            <a:endParaRPr lang="en-US" altLang="en-US"/>
          </a:p>
        </p:txBody>
      </p:sp>
    </p:spTree>
    <p:extLst>
      <p:ext uri="{BB962C8B-B14F-4D97-AF65-F5344CB8AC3E}">
        <p14:creationId xmlns:p14="http://schemas.microsoft.com/office/powerpoint/2010/main" val="153764227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DD6060-B273-4336-95AD-07DA358D18C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771CF8B-A1F0-4910-8005-585FC8D427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296035D-9CAD-477A-BD87-EFA8885D6B6F}"/>
              </a:ext>
            </a:extLst>
          </p:cNvPr>
          <p:cNvSpPr>
            <a:spLocks noGrp="1" noChangeArrowheads="1"/>
          </p:cNvSpPr>
          <p:nvPr>
            <p:ph type="sldNum" sz="quarter" idx="12"/>
          </p:nvPr>
        </p:nvSpPr>
        <p:spPr>
          <a:ln/>
        </p:spPr>
        <p:txBody>
          <a:bodyPr/>
          <a:lstStyle>
            <a:lvl1pPr>
              <a:defRPr/>
            </a:lvl1pPr>
          </a:lstStyle>
          <a:p>
            <a:pPr>
              <a:defRPr/>
            </a:pPr>
            <a:fld id="{387DDFF9-DA2D-4968-B9A8-611B6C974F59}" type="slidenum">
              <a:rPr lang="en-US" altLang="en-US"/>
              <a:pPr>
                <a:defRPr/>
              </a:pPr>
              <a:t>‹#›</a:t>
            </a:fld>
            <a:endParaRPr lang="en-US" altLang="en-US"/>
          </a:p>
        </p:txBody>
      </p:sp>
    </p:spTree>
    <p:extLst>
      <p:ext uri="{BB962C8B-B14F-4D97-AF65-F5344CB8AC3E}">
        <p14:creationId xmlns:p14="http://schemas.microsoft.com/office/powerpoint/2010/main" val="324445100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0758C6-5895-43DC-8640-7162362AC8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DA3F07-54FF-4B33-AAB2-BDC787BB8E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4DAD64-2B45-44B3-B77E-A2AF0EC16A3C}"/>
              </a:ext>
            </a:extLst>
          </p:cNvPr>
          <p:cNvSpPr>
            <a:spLocks noGrp="1" noChangeArrowheads="1"/>
          </p:cNvSpPr>
          <p:nvPr>
            <p:ph type="sldNum" sz="quarter" idx="12"/>
          </p:nvPr>
        </p:nvSpPr>
        <p:spPr>
          <a:ln/>
        </p:spPr>
        <p:txBody>
          <a:bodyPr/>
          <a:lstStyle>
            <a:lvl1pPr>
              <a:defRPr/>
            </a:lvl1pPr>
          </a:lstStyle>
          <a:p>
            <a:pPr>
              <a:defRPr/>
            </a:pPr>
            <a:fld id="{4AEFA34B-CC65-47AE-8C58-1257B6D9DF5F}" type="slidenum">
              <a:rPr lang="en-US" altLang="en-US"/>
              <a:pPr>
                <a:defRPr/>
              </a:pPr>
              <a:t>‹#›</a:t>
            </a:fld>
            <a:endParaRPr lang="en-US" altLang="en-US"/>
          </a:p>
        </p:txBody>
      </p:sp>
    </p:spTree>
    <p:extLst>
      <p:ext uri="{BB962C8B-B14F-4D97-AF65-F5344CB8AC3E}">
        <p14:creationId xmlns:p14="http://schemas.microsoft.com/office/powerpoint/2010/main" val="250187471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F22D56-941D-44CF-8067-0D40B09960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48AA250-9641-4F33-A2E0-89EC16BF2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E007A1-8F94-4554-A922-0B7A55B0CEF4}"/>
              </a:ext>
            </a:extLst>
          </p:cNvPr>
          <p:cNvSpPr>
            <a:spLocks noGrp="1" noChangeArrowheads="1"/>
          </p:cNvSpPr>
          <p:nvPr>
            <p:ph type="sldNum" sz="quarter" idx="12"/>
          </p:nvPr>
        </p:nvSpPr>
        <p:spPr>
          <a:ln/>
        </p:spPr>
        <p:txBody>
          <a:bodyPr/>
          <a:lstStyle>
            <a:lvl1pPr>
              <a:defRPr/>
            </a:lvl1pPr>
          </a:lstStyle>
          <a:p>
            <a:pPr>
              <a:defRPr/>
            </a:pPr>
            <a:fld id="{7EA9D950-BAC5-4A39-8972-719F35D4DE73}" type="slidenum">
              <a:rPr lang="en-US" altLang="en-US"/>
              <a:pPr>
                <a:defRPr/>
              </a:pPr>
              <a:t>‹#›</a:t>
            </a:fld>
            <a:endParaRPr lang="en-US" altLang="en-US"/>
          </a:p>
        </p:txBody>
      </p:sp>
    </p:spTree>
    <p:extLst>
      <p:ext uri="{BB962C8B-B14F-4D97-AF65-F5344CB8AC3E}">
        <p14:creationId xmlns:p14="http://schemas.microsoft.com/office/powerpoint/2010/main" val="421013233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7230CD-06E8-4251-B501-BAF181E58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728848-469E-46FE-9701-666838A4F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C7963A-97CC-4568-A28E-1B32A0D89E7D}"/>
              </a:ext>
            </a:extLst>
          </p:cNvPr>
          <p:cNvSpPr>
            <a:spLocks noGrp="1" noChangeArrowheads="1"/>
          </p:cNvSpPr>
          <p:nvPr>
            <p:ph type="sldNum" sz="quarter" idx="12"/>
          </p:nvPr>
        </p:nvSpPr>
        <p:spPr>
          <a:ln/>
        </p:spPr>
        <p:txBody>
          <a:bodyPr/>
          <a:lstStyle>
            <a:lvl1pPr>
              <a:defRPr/>
            </a:lvl1pPr>
          </a:lstStyle>
          <a:p>
            <a:pPr>
              <a:defRPr/>
            </a:pPr>
            <a:fld id="{42A69613-7033-4988-AEE3-BBAFBE94CA25}" type="slidenum">
              <a:rPr lang="en-US" altLang="en-US"/>
              <a:pPr>
                <a:defRPr/>
              </a:pPr>
              <a:t>‹#›</a:t>
            </a:fld>
            <a:endParaRPr lang="en-US" altLang="en-US"/>
          </a:p>
        </p:txBody>
      </p:sp>
    </p:spTree>
    <p:extLst>
      <p:ext uri="{BB962C8B-B14F-4D97-AF65-F5344CB8AC3E}">
        <p14:creationId xmlns:p14="http://schemas.microsoft.com/office/powerpoint/2010/main" val="269840675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385BD2-C1DC-4265-8EE5-F2CDEE1F28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91EC16-7683-47C9-B0C5-00A9121B15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0AD9B1-1BA5-4750-B6CA-4E17AB32BC4A}"/>
              </a:ext>
            </a:extLst>
          </p:cNvPr>
          <p:cNvSpPr>
            <a:spLocks noGrp="1" noChangeArrowheads="1"/>
          </p:cNvSpPr>
          <p:nvPr>
            <p:ph type="sldNum" sz="quarter" idx="12"/>
          </p:nvPr>
        </p:nvSpPr>
        <p:spPr>
          <a:ln/>
        </p:spPr>
        <p:txBody>
          <a:bodyPr/>
          <a:lstStyle>
            <a:lvl1pPr>
              <a:defRPr/>
            </a:lvl1pPr>
          </a:lstStyle>
          <a:p>
            <a:pPr>
              <a:defRPr/>
            </a:pPr>
            <a:fld id="{9975B118-B033-411E-9E8A-A27CFE6A4D84}" type="slidenum">
              <a:rPr lang="en-US" altLang="en-US"/>
              <a:pPr>
                <a:defRPr/>
              </a:pPr>
              <a:t>‹#›</a:t>
            </a:fld>
            <a:endParaRPr lang="en-US" altLang="en-US"/>
          </a:p>
        </p:txBody>
      </p:sp>
    </p:spTree>
    <p:extLst>
      <p:ext uri="{BB962C8B-B14F-4D97-AF65-F5344CB8AC3E}">
        <p14:creationId xmlns:p14="http://schemas.microsoft.com/office/powerpoint/2010/main" val="119462372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6AB7DB-6EB8-482C-97FA-EEC6512937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A012BD-8E84-496F-A5AA-A979813680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6DE60E-1BE5-4B04-BCAB-29C4B59F9ABD}"/>
              </a:ext>
            </a:extLst>
          </p:cNvPr>
          <p:cNvSpPr>
            <a:spLocks noGrp="1" noChangeArrowheads="1"/>
          </p:cNvSpPr>
          <p:nvPr>
            <p:ph type="sldNum" sz="quarter" idx="12"/>
          </p:nvPr>
        </p:nvSpPr>
        <p:spPr>
          <a:ln/>
        </p:spPr>
        <p:txBody>
          <a:bodyPr/>
          <a:lstStyle>
            <a:lvl1pPr>
              <a:defRPr/>
            </a:lvl1pPr>
          </a:lstStyle>
          <a:p>
            <a:pPr>
              <a:defRPr/>
            </a:pPr>
            <a:fld id="{AB145A22-F489-4DE7-B5F6-32AD43C6A045}" type="slidenum">
              <a:rPr lang="en-US" altLang="en-US"/>
              <a:pPr>
                <a:defRPr/>
              </a:pPr>
              <a:t>‹#›</a:t>
            </a:fld>
            <a:endParaRPr lang="en-US" altLang="en-US"/>
          </a:p>
        </p:txBody>
      </p:sp>
    </p:spTree>
    <p:extLst>
      <p:ext uri="{BB962C8B-B14F-4D97-AF65-F5344CB8AC3E}">
        <p14:creationId xmlns:p14="http://schemas.microsoft.com/office/powerpoint/2010/main" val="39161084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675A1C-00D1-478B-A492-F2B2312668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A6FF3A-9909-40AF-8288-FEDE3014DC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8E9CBC-81F2-43E9-9ED5-F470A0720123}"/>
              </a:ext>
            </a:extLst>
          </p:cNvPr>
          <p:cNvSpPr>
            <a:spLocks noGrp="1" noChangeArrowheads="1"/>
          </p:cNvSpPr>
          <p:nvPr>
            <p:ph type="sldNum" sz="quarter" idx="12"/>
          </p:nvPr>
        </p:nvSpPr>
        <p:spPr>
          <a:ln/>
        </p:spPr>
        <p:txBody>
          <a:bodyPr/>
          <a:lstStyle>
            <a:lvl1pPr>
              <a:defRPr/>
            </a:lvl1pPr>
          </a:lstStyle>
          <a:p>
            <a:pPr>
              <a:defRPr/>
            </a:pPr>
            <a:fld id="{5DED80B9-F96B-447B-BFD6-001DA6A75014}" type="slidenum">
              <a:rPr lang="en-US" altLang="en-US"/>
              <a:pPr>
                <a:defRPr/>
              </a:pPr>
              <a:t>‹#›</a:t>
            </a:fld>
            <a:endParaRPr lang="en-US" altLang="en-US"/>
          </a:p>
        </p:txBody>
      </p:sp>
    </p:spTree>
    <p:extLst>
      <p:ext uri="{BB962C8B-B14F-4D97-AF65-F5344CB8AC3E}">
        <p14:creationId xmlns:p14="http://schemas.microsoft.com/office/powerpoint/2010/main" val="45333122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566E022-765D-4568-A62F-10109F643A8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11A3D79-E325-480A-A2A3-5D0455D8B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665DDC0-3432-4617-8C77-0AC1A41CA3F0}"/>
              </a:ext>
            </a:extLst>
          </p:cNvPr>
          <p:cNvSpPr>
            <a:spLocks noGrp="1" noChangeArrowheads="1"/>
          </p:cNvSpPr>
          <p:nvPr>
            <p:ph type="sldNum" sz="quarter" idx="12"/>
          </p:nvPr>
        </p:nvSpPr>
        <p:spPr>
          <a:ln/>
        </p:spPr>
        <p:txBody>
          <a:bodyPr/>
          <a:lstStyle>
            <a:lvl1pPr>
              <a:defRPr/>
            </a:lvl1pPr>
          </a:lstStyle>
          <a:p>
            <a:pPr>
              <a:defRPr/>
            </a:pPr>
            <a:fld id="{ACFF7ABF-10EC-4F2F-BE4B-E2EFE7BF19DB}" type="slidenum">
              <a:rPr lang="en-US" altLang="en-US"/>
              <a:pPr>
                <a:defRPr/>
              </a:pPr>
              <a:t>‹#›</a:t>
            </a:fld>
            <a:endParaRPr lang="en-US" altLang="en-US"/>
          </a:p>
        </p:txBody>
      </p:sp>
    </p:spTree>
    <p:extLst>
      <p:ext uri="{BB962C8B-B14F-4D97-AF65-F5344CB8AC3E}">
        <p14:creationId xmlns:p14="http://schemas.microsoft.com/office/powerpoint/2010/main" val="427678095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16447D-4649-4119-8DB6-6224D12481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2E903C-19E3-46D9-9A52-F96B67D02B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2F6210-C3E7-4165-B2A0-9E3921C93319}"/>
              </a:ext>
            </a:extLst>
          </p:cNvPr>
          <p:cNvSpPr>
            <a:spLocks noGrp="1" noChangeArrowheads="1"/>
          </p:cNvSpPr>
          <p:nvPr>
            <p:ph type="sldNum" sz="quarter" idx="12"/>
          </p:nvPr>
        </p:nvSpPr>
        <p:spPr>
          <a:ln/>
        </p:spPr>
        <p:txBody>
          <a:bodyPr/>
          <a:lstStyle>
            <a:lvl1pPr>
              <a:defRPr/>
            </a:lvl1pPr>
          </a:lstStyle>
          <a:p>
            <a:pPr>
              <a:defRPr/>
            </a:pPr>
            <a:fld id="{94920424-222B-4148-B5F3-40B6CDEFFDEC}" type="slidenum">
              <a:rPr lang="en-US" altLang="en-US"/>
              <a:pPr>
                <a:defRPr/>
              </a:pPr>
              <a:t>‹#›</a:t>
            </a:fld>
            <a:endParaRPr lang="en-US" altLang="en-US"/>
          </a:p>
        </p:txBody>
      </p:sp>
    </p:spTree>
    <p:extLst>
      <p:ext uri="{BB962C8B-B14F-4D97-AF65-F5344CB8AC3E}">
        <p14:creationId xmlns:p14="http://schemas.microsoft.com/office/powerpoint/2010/main" val="17113410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3D6482-019A-472B-8CA5-ED20924734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C5C2A5-888D-4C3E-9717-5ABD870E2B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3BD20D-C3F4-453A-85DD-32CF78229C58}"/>
              </a:ext>
            </a:extLst>
          </p:cNvPr>
          <p:cNvSpPr>
            <a:spLocks noGrp="1" noChangeArrowheads="1"/>
          </p:cNvSpPr>
          <p:nvPr>
            <p:ph type="sldNum" sz="quarter" idx="12"/>
          </p:nvPr>
        </p:nvSpPr>
        <p:spPr>
          <a:ln/>
        </p:spPr>
        <p:txBody>
          <a:bodyPr/>
          <a:lstStyle>
            <a:lvl1pPr>
              <a:defRPr/>
            </a:lvl1pPr>
          </a:lstStyle>
          <a:p>
            <a:pPr>
              <a:defRPr/>
            </a:pPr>
            <a:fld id="{B693CDE4-A172-47BB-B105-DF87F04D3C74}" type="slidenum">
              <a:rPr lang="en-US" altLang="en-US"/>
              <a:pPr>
                <a:defRPr/>
              </a:pPr>
              <a:t>‹#›</a:t>
            </a:fld>
            <a:endParaRPr lang="en-US" altLang="en-US"/>
          </a:p>
        </p:txBody>
      </p:sp>
    </p:spTree>
    <p:extLst>
      <p:ext uri="{BB962C8B-B14F-4D97-AF65-F5344CB8AC3E}">
        <p14:creationId xmlns:p14="http://schemas.microsoft.com/office/powerpoint/2010/main" val="30039110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8CE973B-27C4-4F66-8E57-9BCD96CBF43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5F7CCDAA-BE50-4C05-9982-718C29CAE2D4}" type="datetimeFigureOut">
              <a:rPr lang="en-US"/>
              <a:pPr>
                <a:defRPr/>
              </a:pPr>
              <a:t>9/8/2021</a:t>
            </a:fld>
            <a:endParaRPr lang="en-US" dirty="0"/>
          </a:p>
        </p:txBody>
      </p:sp>
      <p:sp>
        <p:nvSpPr>
          <p:cNvPr id="5" name="Footer Placeholder 4">
            <a:extLst>
              <a:ext uri="{FF2B5EF4-FFF2-40B4-BE49-F238E27FC236}">
                <a16:creationId xmlns:a16="http://schemas.microsoft.com/office/drawing/2014/main" id="{ADA29AEA-8581-4B39-B048-0BD7D0E6C55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A5D9DCA-CC71-4F52-8637-3C78C480EA35}"/>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EB7FF60A-B07F-4D83-991E-8CA6DAD8D442}" type="slidenum">
              <a:rPr lang="en-US" altLang="en-US"/>
              <a:pPr>
                <a:defRPr/>
              </a:pPr>
              <a:t>‹#›</a:t>
            </a:fld>
            <a:endParaRPr lang="en-US" altLang="en-US"/>
          </a:p>
        </p:txBody>
      </p:sp>
    </p:spTree>
    <p:extLst>
      <p:ext uri="{BB962C8B-B14F-4D97-AF65-F5344CB8AC3E}">
        <p14:creationId xmlns:p14="http://schemas.microsoft.com/office/powerpoint/2010/main" val="42805355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B122F-B8C6-4B08-8614-A18DBFB3EB6B}"/>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FB96758F-67D5-41E7-A9D1-13480E82D64E}" type="datetimeFigureOut">
              <a:rPr lang="en-US"/>
              <a:pPr>
                <a:defRPr/>
              </a:pPr>
              <a:t>9/8/2021</a:t>
            </a:fld>
            <a:endParaRPr lang="en-US" dirty="0"/>
          </a:p>
        </p:txBody>
      </p:sp>
      <p:sp>
        <p:nvSpPr>
          <p:cNvPr id="5" name="Footer Placeholder 4">
            <a:extLst>
              <a:ext uri="{FF2B5EF4-FFF2-40B4-BE49-F238E27FC236}">
                <a16:creationId xmlns:a16="http://schemas.microsoft.com/office/drawing/2014/main" id="{2B246ADC-9F69-423D-AB30-14DA7760ECA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CA643FD1-49FF-4689-9B91-453A371406B7}"/>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C77C118C-C42C-49CF-ABE6-47B6DB9F3A5E}" type="slidenum">
              <a:rPr lang="en-US" altLang="en-US"/>
              <a:pPr>
                <a:defRPr/>
              </a:pPr>
              <a:t>‹#›</a:t>
            </a:fld>
            <a:endParaRPr lang="en-US" altLang="en-US"/>
          </a:p>
        </p:txBody>
      </p:sp>
    </p:spTree>
    <p:extLst>
      <p:ext uri="{BB962C8B-B14F-4D97-AF65-F5344CB8AC3E}">
        <p14:creationId xmlns:p14="http://schemas.microsoft.com/office/powerpoint/2010/main" val="23070378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BEB23-F92E-407E-B106-DC5EDA93D02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1E6C41C7-8827-41C4-8393-EC4B29505764}" type="datetimeFigureOut">
              <a:rPr lang="en-US"/>
              <a:pPr>
                <a:defRPr/>
              </a:pPr>
              <a:t>9/8/2021</a:t>
            </a:fld>
            <a:endParaRPr lang="en-US" dirty="0"/>
          </a:p>
        </p:txBody>
      </p:sp>
      <p:sp>
        <p:nvSpPr>
          <p:cNvPr id="5" name="Footer Placeholder 4">
            <a:extLst>
              <a:ext uri="{FF2B5EF4-FFF2-40B4-BE49-F238E27FC236}">
                <a16:creationId xmlns:a16="http://schemas.microsoft.com/office/drawing/2014/main" id="{204173F4-B3DC-484F-A9E3-483512FEBD4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100AC2D-ABDB-40D1-9DE0-291197B968E1}"/>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54C94699-47B4-4F60-826C-D4AC7BBB2566}" type="slidenum">
              <a:rPr lang="en-US" altLang="en-US"/>
              <a:pPr>
                <a:defRPr/>
              </a:pPr>
              <a:t>‹#›</a:t>
            </a:fld>
            <a:endParaRPr lang="en-US" altLang="en-US"/>
          </a:p>
        </p:txBody>
      </p:sp>
    </p:spTree>
    <p:extLst>
      <p:ext uri="{BB962C8B-B14F-4D97-AF65-F5344CB8AC3E}">
        <p14:creationId xmlns:p14="http://schemas.microsoft.com/office/powerpoint/2010/main" val="10038957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38607-B003-471C-B62F-9211E14930A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5806D3E2-2130-49D4-9924-A74695B308BA}" type="datetimeFigureOut">
              <a:rPr lang="en-US"/>
              <a:pPr>
                <a:defRPr/>
              </a:pPr>
              <a:t>9/8/2021</a:t>
            </a:fld>
            <a:endParaRPr lang="en-US" dirty="0"/>
          </a:p>
        </p:txBody>
      </p:sp>
      <p:sp>
        <p:nvSpPr>
          <p:cNvPr id="6" name="Footer Placeholder 5">
            <a:extLst>
              <a:ext uri="{FF2B5EF4-FFF2-40B4-BE49-F238E27FC236}">
                <a16:creationId xmlns:a16="http://schemas.microsoft.com/office/drawing/2014/main" id="{4FC009FB-5085-4B10-8AE7-29CD33EE9BC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AE4B2EF5-4843-4F41-ADF4-501886ABC08D}"/>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C4D3CA7C-B3BF-4C87-9B20-8A62D61AFC9A}" type="slidenum">
              <a:rPr lang="en-US" altLang="en-US"/>
              <a:pPr>
                <a:defRPr/>
              </a:pPr>
              <a:t>‹#›</a:t>
            </a:fld>
            <a:endParaRPr lang="en-US" altLang="en-US"/>
          </a:p>
        </p:txBody>
      </p:sp>
    </p:spTree>
    <p:extLst>
      <p:ext uri="{BB962C8B-B14F-4D97-AF65-F5344CB8AC3E}">
        <p14:creationId xmlns:p14="http://schemas.microsoft.com/office/powerpoint/2010/main" val="38866519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A530B-C70A-4001-B256-6DC61878A17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C2DA7BFC-2430-42D1-A45E-367AFFE41DA1}" type="datetimeFigureOut">
              <a:rPr lang="en-US"/>
              <a:pPr>
                <a:defRPr/>
              </a:pPr>
              <a:t>9/8/2021</a:t>
            </a:fld>
            <a:endParaRPr lang="en-US" dirty="0"/>
          </a:p>
        </p:txBody>
      </p:sp>
      <p:sp>
        <p:nvSpPr>
          <p:cNvPr id="8" name="Footer Placeholder 7">
            <a:extLst>
              <a:ext uri="{FF2B5EF4-FFF2-40B4-BE49-F238E27FC236}">
                <a16:creationId xmlns:a16="http://schemas.microsoft.com/office/drawing/2014/main" id="{8654CEA0-9C67-42B1-AC55-099E2444FFE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540D5654-8F50-4133-BE4F-4DA2173EC370}"/>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C8770694-8CDB-40B6-B6DB-70AAD219B7B7}" type="slidenum">
              <a:rPr lang="en-US" altLang="en-US"/>
              <a:pPr>
                <a:defRPr/>
              </a:pPr>
              <a:t>‹#›</a:t>
            </a:fld>
            <a:endParaRPr lang="en-US" altLang="en-US"/>
          </a:p>
        </p:txBody>
      </p:sp>
    </p:spTree>
    <p:extLst>
      <p:ext uri="{BB962C8B-B14F-4D97-AF65-F5344CB8AC3E}">
        <p14:creationId xmlns:p14="http://schemas.microsoft.com/office/powerpoint/2010/main" val="37131794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D2D47-0901-4366-80D8-C947B4B3F29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DACA7E0C-252B-4F63-A503-157E5456B8E4}" type="datetimeFigureOut">
              <a:rPr lang="en-US"/>
              <a:pPr>
                <a:defRPr/>
              </a:pPr>
              <a:t>9/8/2021</a:t>
            </a:fld>
            <a:endParaRPr lang="en-US" dirty="0"/>
          </a:p>
        </p:txBody>
      </p:sp>
      <p:sp>
        <p:nvSpPr>
          <p:cNvPr id="4" name="Footer Placeholder 3">
            <a:extLst>
              <a:ext uri="{FF2B5EF4-FFF2-40B4-BE49-F238E27FC236}">
                <a16:creationId xmlns:a16="http://schemas.microsoft.com/office/drawing/2014/main" id="{9845AE0E-CB1E-4B5B-85CE-23817E79803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0CEDAC28-3D2F-4550-B8A3-90EC55A16C84}"/>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C224C7D-04A7-4066-BB67-7031BC479659}" type="slidenum">
              <a:rPr lang="en-US" altLang="en-US"/>
              <a:pPr>
                <a:defRPr/>
              </a:pPr>
              <a:t>‹#›</a:t>
            </a:fld>
            <a:endParaRPr lang="en-US" altLang="en-US"/>
          </a:p>
        </p:txBody>
      </p:sp>
    </p:spTree>
    <p:extLst>
      <p:ext uri="{BB962C8B-B14F-4D97-AF65-F5344CB8AC3E}">
        <p14:creationId xmlns:p14="http://schemas.microsoft.com/office/powerpoint/2010/main" val="8608465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47562-058C-43D0-A0A9-EB1E69C827D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EB8667B8-CA84-4907-A33F-F8E8F99D397C}" type="datetimeFigureOut">
              <a:rPr lang="en-US"/>
              <a:pPr>
                <a:defRPr/>
              </a:pPr>
              <a:t>9/8/2021</a:t>
            </a:fld>
            <a:endParaRPr lang="en-US" dirty="0"/>
          </a:p>
        </p:txBody>
      </p:sp>
      <p:sp>
        <p:nvSpPr>
          <p:cNvPr id="3" name="Footer Placeholder 2">
            <a:extLst>
              <a:ext uri="{FF2B5EF4-FFF2-40B4-BE49-F238E27FC236}">
                <a16:creationId xmlns:a16="http://schemas.microsoft.com/office/drawing/2014/main" id="{22166624-B9DB-46C0-800D-BED1A1AB519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5EFF30E9-94AF-4979-B9F3-E8497DCB5E1E}"/>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A55F52E1-D65B-4308-8763-DC9E9C1B3A45}" type="slidenum">
              <a:rPr lang="en-US" altLang="en-US"/>
              <a:pPr>
                <a:defRPr/>
              </a:pPr>
              <a:t>‹#›</a:t>
            </a:fld>
            <a:endParaRPr lang="en-US" altLang="en-US"/>
          </a:p>
        </p:txBody>
      </p:sp>
    </p:spTree>
    <p:extLst>
      <p:ext uri="{BB962C8B-B14F-4D97-AF65-F5344CB8AC3E}">
        <p14:creationId xmlns:p14="http://schemas.microsoft.com/office/powerpoint/2010/main" val="14564808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23B0C4A-844C-4F64-8382-C33C0912517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B7B02169-EF15-4946-B46A-9D6AB4849676}" type="datetimeFigureOut">
              <a:rPr lang="en-US"/>
              <a:pPr>
                <a:defRPr/>
              </a:pPr>
              <a:t>9/8/2021</a:t>
            </a:fld>
            <a:endParaRPr lang="en-US" dirty="0"/>
          </a:p>
        </p:txBody>
      </p:sp>
      <p:sp>
        <p:nvSpPr>
          <p:cNvPr id="6" name="Footer Placeholder 5">
            <a:extLst>
              <a:ext uri="{FF2B5EF4-FFF2-40B4-BE49-F238E27FC236}">
                <a16:creationId xmlns:a16="http://schemas.microsoft.com/office/drawing/2014/main" id="{857FB746-61E7-4601-A9C4-3CD9D0F0FC3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39474368-8C7A-4E0E-B06C-304F1078BE17}"/>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9EBF0BF-D1A2-4418-B42A-32075B932AC2}" type="slidenum">
              <a:rPr lang="en-US" altLang="en-US"/>
              <a:pPr>
                <a:defRPr/>
              </a:pPr>
              <a:t>‹#›</a:t>
            </a:fld>
            <a:endParaRPr lang="en-US" altLang="en-US"/>
          </a:p>
        </p:txBody>
      </p:sp>
    </p:spTree>
    <p:extLst>
      <p:ext uri="{BB962C8B-B14F-4D97-AF65-F5344CB8AC3E}">
        <p14:creationId xmlns:p14="http://schemas.microsoft.com/office/powerpoint/2010/main" val="23454118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21AD255-1578-485F-ADB4-ACE94094CFE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0C28C6B8-F588-4E04-A36C-9B0A5A0823ED}" type="datetimeFigureOut">
              <a:rPr lang="en-US"/>
              <a:pPr>
                <a:defRPr/>
              </a:pPr>
              <a:t>9/8/2021</a:t>
            </a:fld>
            <a:endParaRPr lang="en-US" dirty="0"/>
          </a:p>
        </p:txBody>
      </p:sp>
      <p:sp>
        <p:nvSpPr>
          <p:cNvPr id="6" name="Footer Placeholder 5">
            <a:extLst>
              <a:ext uri="{FF2B5EF4-FFF2-40B4-BE49-F238E27FC236}">
                <a16:creationId xmlns:a16="http://schemas.microsoft.com/office/drawing/2014/main" id="{F87834D2-6B13-452E-B4C1-4853441CF63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88D2B5A7-7C6A-45AF-A644-2F103A00134D}"/>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F038021-9806-4358-9FE9-D65CCCD3907A}" type="slidenum">
              <a:rPr lang="en-US" altLang="en-US"/>
              <a:pPr>
                <a:defRPr/>
              </a:pPr>
              <a:t>‹#›</a:t>
            </a:fld>
            <a:endParaRPr lang="en-US" altLang="en-US"/>
          </a:p>
        </p:txBody>
      </p:sp>
    </p:spTree>
    <p:extLst>
      <p:ext uri="{BB962C8B-B14F-4D97-AF65-F5344CB8AC3E}">
        <p14:creationId xmlns:p14="http://schemas.microsoft.com/office/powerpoint/2010/main" val="33584006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D6E54-E81F-43D9-B4B2-150AF8483AC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7DF844B0-3DFD-45BC-A987-C686E57C4C6C}" type="datetimeFigureOut">
              <a:rPr lang="en-US"/>
              <a:pPr>
                <a:defRPr/>
              </a:pPr>
              <a:t>9/8/2021</a:t>
            </a:fld>
            <a:endParaRPr lang="en-US" dirty="0"/>
          </a:p>
        </p:txBody>
      </p:sp>
      <p:sp>
        <p:nvSpPr>
          <p:cNvPr id="5" name="Footer Placeholder 4">
            <a:extLst>
              <a:ext uri="{FF2B5EF4-FFF2-40B4-BE49-F238E27FC236}">
                <a16:creationId xmlns:a16="http://schemas.microsoft.com/office/drawing/2014/main" id="{240BE747-1F87-4C4B-8318-BF16B50D63E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F2B97C7-7267-4293-AAC6-975BC0C39844}"/>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33FE6C5-9BF3-4816-8958-67B37BF29493}" type="slidenum">
              <a:rPr lang="en-US" altLang="en-US"/>
              <a:pPr>
                <a:defRPr/>
              </a:pPr>
              <a:t>‹#›</a:t>
            </a:fld>
            <a:endParaRPr lang="en-US" altLang="en-US"/>
          </a:p>
        </p:txBody>
      </p:sp>
    </p:spTree>
    <p:extLst>
      <p:ext uri="{BB962C8B-B14F-4D97-AF65-F5344CB8AC3E}">
        <p14:creationId xmlns:p14="http://schemas.microsoft.com/office/powerpoint/2010/main" val="266114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4C9AC2-CC44-445A-AAC7-82905A2B24C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DCB925A-4A2A-4A05-972E-7D4C2E34DC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9B8D6CF-6393-477E-99EA-39A6E8534EE7}"/>
              </a:ext>
            </a:extLst>
          </p:cNvPr>
          <p:cNvSpPr>
            <a:spLocks noGrp="1" noChangeArrowheads="1"/>
          </p:cNvSpPr>
          <p:nvPr>
            <p:ph type="sldNum" sz="quarter" idx="12"/>
          </p:nvPr>
        </p:nvSpPr>
        <p:spPr>
          <a:ln/>
        </p:spPr>
        <p:txBody>
          <a:bodyPr/>
          <a:lstStyle>
            <a:lvl1pPr>
              <a:defRPr/>
            </a:lvl1pPr>
          </a:lstStyle>
          <a:p>
            <a:pPr>
              <a:defRPr/>
            </a:pPr>
            <a:fld id="{3D77B8BF-6376-49A3-878A-8ED88B8FE141}" type="slidenum">
              <a:rPr lang="en-US" altLang="en-US"/>
              <a:pPr>
                <a:defRPr/>
              </a:pPr>
              <a:t>‹#›</a:t>
            </a:fld>
            <a:endParaRPr lang="en-US" altLang="en-US"/>
          </a:p>
        </p:txBody>
      </p:sp>
    </p:spTree>
    <p:extLst>
      <p:ext uri="{BB962C8B-B14F-4D97-AF65-F5344CB8AC3E}">
        <p14:creationId xmlns:p14="http://schemas.microsoft.com/office/powerpoint/2010/main" val="84235322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FABF8-EC9E-4913-9888-62CAF4C8C76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EFDC7886-3402-4756-B488-25B50D6A7016}" type="datetimeFigureOut">
              <a:rPr lang="en-US"/>
              <a:pPr>
                <a:defRPr/>
              </a:pPr>
              <a:t>9/8/2021</a:t>
            </a:fld>
            <a:endParaRPr lang="en-US" dirty="0"/>
          </a:p>
        </p:txBody>
      </p:sp>
      <p:sp>
        <p:nvSpPr>
          <p:cNvPr id="5" name="Footer Placeholder 4">
            <a:extLst>
              <a:ext uri="{FF2B5EF4-FFF2-40B4-BE49-F238E27FC236}">
                <a16:creationId xmlns:a16="http://schemas.microsoft.com/office/drawing/2014/main" id="{18F8E8A9-AB44-41C6-AA1E-49C8369C9BB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4BCF0C1-70AC-4A31-80A5-BC21A37176BC}"/>
              </a:ext>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A01A943-D830-4110-9A68-C2721B949404}" type="slidenum">
              <a:rPr lang="en-US" altLang="en-US"/>
              <a:pPr>
                <a:defRPr/>
              </a:pPr>
              <a:t>‹#›</a:t>
            </a:fld>
            <a:endParaRPr lang="en-US" altLang="en-US"/>
          </a:p>
        </p:txBody>
      </p:sp>
    </p:spTree>
    <p:extLst>
      <p:ext uri="{BB962C8B-B14F-4D97-AF65-F5344CB8AC3E}">
        <p14:creationId xmlns:p14="http://schemas.microsoft.com/office/powerpoint/2010/main" val="38242134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B0EE28-5FD9-4A42-834A-22EEF6DC8519}"/>
              </a:ext>
            </a:extLst>
          </p:cNvPr>
          <p:cNvSpPr>
            <a:spLocks noGrp="1"/>
          </p:cNvSpPr>
          <p:nvPr>
            <p:ph type="dt" sz="half" idx="10"/>
          </p:nvPr>
        </p:nvSpPr>
        <p:spPr/>
        <p:txBody>
          <a:bodyPr/>
          <a:lstStyle>
            <a:lvl1pPr>
              <a:defRPr/>
            </a:lvl1pPr>
          </a:lstStyle>
          <a:p>
            <a:pPr>
              <a:defRPr/>
            </a:pPr>
            <a:fld id="{73D2307C-1C8B-4699-A763-7E88D80CF2B7}" type="datetimeFigureOut">
              <a:rPr lang="en-US"/>
              <a:pPr>
                <a:defRPr/>
              </a:pPr>
              <a:t>9/8/2021</a:t>
            </a:fld>
            <a:endParaRPr lang="en-US"/>
          </a:p>
        </p:txBody>
      </p:sp>
      <p:sp>
        <p:nvSpPr>
          <p:cNvPr id="5" name="Footer Placeholder 4">
            <a:extLst>
              <a:ext uri="{FF2B5EF4-FFF2-40B4-BE49-F238E27FC236}">
                <a16:creationId xmlns:a16="http://schemas.microsoft.com/office/drawing/2014/main" id="{E82A274B-77CB-47A0-8C24-785D1659A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7282DC-AF73-4F86-B9C3-4DC8144EA388}"/>
              </a:ext>
            </a:extLst>
          </p:cNvPr>
          <p:cNvSpPr>
            <a:spLocks noGrp="1"/>
          </p:cNvSpPr>
          <p:nvPr>
            <p:ph type="sldNum" sz="quarter" idx="12"/>
          </p:nvPr>
        </p:nvSpPr>
        <p:spPr/>
        <p:txBody>
          <a:bodyPr/>
          <a:lstStyle>
            <a:lvl1pPr>
              <a:defRPr/>
            </a:lvl1pPr>
          </a:lstStyle>
          <a:p>
            <a:pPr>
              <a:defRPr/>
            </a:pPr>
            <a:fld id="{389AFC6F-3B06-4329-9FF4-554AD6985E55}" type="slidenum">
              <a:rPr lang="en-US" altLang="en-US"/>
              <a:pPr>
                <a:defRPr/>
              </a:pPr>
              <a:t>‹#›</a:t>
            </a:fld>
            <a:endParaRPr lang="en-US" altLang="en-US"/>
          </a:p>
        </p:txBody>
      </p:sp>
    </p:spTree>
    <p:extLst>
      <p:ext uri="{BB962C8B-B14F-4D97-AF65-F5344CB8AC3E}">
        <p14:creationId xmlns:p14="http://schemas.microsoft.com/office/powerpoint/2010/main" val="22915258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470A5-DC60-4410-9D59-FD7B131F03E1}"/>
              </a:ext>
            </a:extLst>
          </p:cNvPr>
          <p:cNvSpPr>
            <a:spLocks noGrp="1"/>
          </p:cNvSpPr>
          <p:nvPr>
            <p:ph type="dt" sz="half" idx="10"/>
          </p:nvPr>
        </p:nvSpPr>
        <p:spPr/>
        <p:txBody>
          <a:bodyPr/>
          <a:lstStyle>
            <a:lvl1pPr>
              <a:defRPr/>
            </a:lvl1pPr>
          </a:lstStyle>
          <a:p>
            <a:pPr>
              <a:defRPr/>
            </a:pPr>
            <a:fld id="{BE8690CA-1F67-4F34-B76E-9AFB44057F84}" type="datetimeFigureOut">
              <a:rPr lang="en-US"/>
              <a:pPr>
                <a:defRPr/>
              </a:pPr>
              <a:t>9/8/2021</a:t>
            </a:fld>
            <a:endParaRPr lang="en-US"/>
          </a:p>
        </p:txBody>
      </p:sp>
      <p:sp>
        <p:nvSpPr>
          <p:cNvPr id="5" name="Footer Placeholder 4">
            <a:extLst>
              <a:ext uri="{FF2B5EF4-FFF2-40B4-BE49-F238E27FC236}">
                <a16:creationId xmlns:a16="http://schemas.microsoft.com/office/drawing/2014/main" id="{98BD0C78-EB6B-4217-9D9F-0E54909BED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F02B72-AF08-42D9-9BFB-C8F3D1ED4A6C}"/>
              </a:ext>
            </a:extLst>
          </p:cNvPr>
          <p:cNvSpPr>
            <a:spLocks noGrp="1"/>
          </p:cNvSpPr>
          <p:nvPr>
            <p:ph type="sldNum" sz="quarter" idx="12"/>
          </p:nvPr>
        </p:nvSpPr>
        <p:spPr/>
        <p:txBody>
          <a:bodyPr/>
          <a:lstStyle>
            <a:lvl1pPr>
              <a:defRPr/>
            </a:lvl1pPr>
          </a:lstStyle>
          <a:p>
            <a:pPr>
              <a:defRPr/>
            </a:pPr>
            <a:fld id="{2D86EFA8-00E1-41BC-BD4D-1A01E0663A77}" type="slidenum">
              <a:rPr lang="en-US" altLang="en-US"/>
              <a:pPr>
                <a:defRPr/>
              </a:pPr>
              <a:t>‹#›</a:t>
            </a:fld>
            <a:endParaRPr lang="en-US" altLang="en-US"/>
          </a:p>
        </p:txBody>
      </p:sp>
    </p:spTree>
    <p:extLst>
      <p:ext uri="{BB962C8B-B14F-4D97-AF65-F5344CB8AC3E}">
        <p14:creationId xmlns:p14="http://schemas.microsoft.com/office/powerpoint/2010/main" val="16528090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01A752-7FB0-4AC8-AA68-1B32BFA4FD78}"/>
              </a:ext>
            </a:extLst>
          </p:cNvPr>
          <p:cNvSpPr>
            <a:spLocks noGrp="1"/>
          </p:cNvSpPr>
          <p:nvPr>
            <p:ph type="dt" sz="half" idx="10"/>
          </p:nvPr>
        </p:nvSpPr>
        <p:spPr/>
        <p:txBody>
          <a:bodyPr/>
          <a:lstStyle>
            <a:lvl1pPr>
              <a:defRPr/>
            </a:lvl1pPr>
          </a:lstStyle>
          <a:p>
            <a:pPr>
              <a:defRPr/>
            </a:pPr>
            <a:fld id="{58CE261A-0A7A-40C4-87FA-47A9A5B21BF8}" type="datetimeFigureOut">
              <a:rPr lang="en-US"/>
              <a:pPr>
                <a:defRPr/>
              </a:pPr>
              <a:t>9/8/2021</a:t>
            </a:fld>
            <a:endParaRPr lang="en-US"/>
          </a:p>
        </p:txBody>
      </p:sp>
      <p:sp>
        <p:nvSpPr>
          <p:cNvPr id="5" name="Footer Placeholder 4">
            <a:extLst>
              <a:ext uri="{FF2B5EF4-FFF2-40B4-BE49-F238E27FC236}">
                <a16:creationId xmlns:a16="http://schemas.microsoft.com/office/drawing/2014/main" id="{1D1D77A9-1C9B-4A6D-9B61-ACD058BC62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A2108E-3E82-47FB-8B05-35B5C75027C8}"/>
              </a:ext>
            </a:extLst>
          </p:cNvPr>
          <p:cNvSpPr>
            <a:spLocks noGrp="1"/>
          </p:cNvSpPr>
          <p:nvPr>
            <p:ph type="sldNum" sz="quarter" idx="12"/>
          </p:nvPr>
        </p:nvSpPr>
        <p:spPr/>
        <p:txBody>
          <a:bodyPr/>
          <a:lstStyle>
            <a:lvl1pPr>
              <a:defRPr/>
            </a:lvl1pPr>
          </a:lstStyle>
          <a:p>
            <a:pPr>
              <a:defRPr/>
            </a:pPr>
            <a:fld id="{8FB0E179-C085-443B-89FD-29CA4B3A1A7A}" type="slidenum">
              <a:rPr lang="en-US" altLang="en-US"/>
              <a:pPr>
                <a:defRPr/>
              </a:pPr>
              <a:t>‹#›</a:t>
            </a:fld>
            <a:endParaRPr lang="en-US" altLang="en-US"/>
          </a:p>
        </p:txBody>
      </p:sp>
    </p:spTree>
    <p:extLst>
      <p:ext uri="{BB962C8B-B14F-4D97-AF65-F5344CB8AC3E}">
        <p14:creationId xmlns:p14="http://schemas.microsoft.com/office/powerpoint/2010/main" val="12428634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D9266E3-35A5-473C-8B35-816C2E00AF55}"/>
              </a:ext>
            </a:extLst>
          </p:cNvPr>
          <p:cNvSpPr>
            <a:spLocks noGrp="1"/>
          </p:cNvSpPr>
          <p:nvPr>
            <p:ph type="dt" sz="half" idx="10"/>
          </p:nvPr>
        </p:nvSpPr>
        <p:spPr/>
        <p:txBody>
          <a:bodyPr/>
          <a:lstStyle>
            <a:lvl1pPr>
              <a:defRPr/>
            </a:lvl1pPr>
          </a:lstStyle>
          <a:p>
            <a:pPr>
              <a:defRPr/>
            </a:pPr>
            <a:fld id="{D019F08A-BA00-474E-9B2A-A185B2484127}" type="datetimeFigureOut">
              <a:rPr lang="en-US"/>
              <a:pPr>
                <a:defRPr/>
              </a:pPr>
              <a:t>9/8/2021</a:t>
            </a:fld>
            <a:endParaRPr lang="en-US"/>
          </a:p>
        </p:txBody>
      </p:sp>
      <p:sp>
        <p:nvSpPr>
          <p:cNvPr id="6" name="Footer Placeholder 4">
            <a:extLst>
              <a:ext uri="{FF2B5EF4-FFF2-40B4-BE49-F238E27FC236}">
                <a16:creationId xmlns:a16="http://schemas.microsoft.com/office/drawing/2014/main" id="{CF72FD10-61D4-4093-B1E4-E315CC750A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88D5AC-B5C2-4137-84F9-D418B1F3B821}"/>
              </a:ext>
            </a:extLst>
          </p:cNvPr>
          <p:cNvSpPr>
            <a:spLocks noGrp="1"/>
          </p:cNvSpPr>
          <p:nvPr>
            <p:ph type="sldNum" sz="quarter" idx="12"/>
          </p:nvPr>
        </p:nvSpPr>
        <p:spPr/>
        <p:txBody>
          <a:bodyPr/>
          <a:lstStyle>
            <a:lvl1pPr>
              <a:defRPr/>
            </a:lvl1pPr>
          </a:lstStyle>
          <a:p>
            <a:pPr>
              <a:defRPr/>
            </a:pPr>
            <a:fld id="{0F58242C-AFA2-47F5-A8CB-A1FEA02E4704}" type="slidenum">
              <a:rPr lang="en-US" altLang="en-US"/>
              <a:pPr>
                <a:defRPr/>
              </a:pPr>
              <a:t>‹#›</a:t>
            </a:fld>
            <a:endParaRPr lang="en-US" altLang="en-US"/>
          </a:p>
        </p:txBody>
      </p:sp>
    </p:spTree>
    <p:extLst>
      <p:ext uri="{BB962C8B-B14F-4D97-AF65-F5344CB8AC3E}">
        <p14:creationId xmlns:p14="http://schemas.microsoft.com/office/powerpoint/2010/main" val="12294096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FCFAF6E-6D37-4E03-A7A0-80C1941F56C0}"/>
              </a:ext>
            </a:extLst>
          </p:cNvPr>
          <p:cNvSpPr>
            <a:spLocks noGrp="1"/>
          </p:cNvSpPr>
          <p:nvPr>
            <p:ph type="dt" sz="half" idx="10"/>
          </p:nvPr>
        </p:nvSpPr>
        <p:spPr/>
        <p:txBody>
          <a:bodyPr/>
          <a:lstStyle>
            <a:lvl1pPr>
              <a:defRPr/>
            </a:lvl1pPr>
          </a:lstStyle>
          <a:p>
            <a:pPr>
              <a:defRPr/>
            </a:pPr>
            <a:fld id="{7D327878-B8B5-4668-9103-05F2D99606C7}" type="datetimeFigureOut">
              <a:rPr lang="en-US"/>
              <a:pPr>
                <a:defRPr/>
              </a:pPr>
              <a:t>9/8/2021</a:t>
            </a:fld>
            <a:endParaRPr lang="en-US"/>
          </a:p>
        </p:txBody>
      </p:sp>
      <p:sp>
        <p:nvSpPr>
          <p:cNvPr id="8" name="Footer Placeholder 4">
            <a:extLst>
              <a:ext uri="{FF2B5EF4-FFF2-40B4-BE49-F238E27FC236}">
                <a16:creationId xmlns:a16="http://schemas.microsoft.com/office/drawing/2014/main" id="{C97A63D4-AB2C-4218-8F4B-4D7570DE5CC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1D6C58E-096F-4760-84A5-D7ED68387978}"/>
              </a:ext>
            </a:extLst>
          </p:cNvPr>
          <p:cNvSpPr>
            <a:spLocks noGrp="1"/>
          </p:cNvSpPr>
          <p:nvPr>
            <p:ph type="sldNum" sz="quarter" idx="12"/>
          </p:nvPr>
        </p:nvSpPr>
        <p:spPr/>
        <p:txBody>
          <a:bodyPr/>
          <a:lstStyle>
            <a:lvl1pPr>
              <a:defRPr/>
            </a:lvl1pPr>
          </a:lstStyle>
          <a:p>
            <a:pPr>
              <a:defRPr/>
            </a:pPr>
            <a:fld id="{4AE22444-46D4-453A-8178-D3C437E82409}" type="slidenum">
              <a:rPr lang="en-US" altLang="en-US"/>
              <a:pPr>
                <a:defRPr/>
              </a:pPr>
              <a:t>‹#›</a:t>
            </a:fld>
            <a:endParaRPr lang="en-US" altLang="en-US"/>
          </a:p>
        </p:txBody>
      </p:sp>
    </p:spTree>
    <p:extLst>
      <p:ext uri="{BB962C8B-B14F-4D97-AF65-F5344CB8AC3E}">
        <p14:creationId xmlns:p14="http://schemas.microsoft.com/office/powerpoint/2010/main" val="27449667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94CA560-6EEF-4AE1-83A6-3D39DBC271EA}"/>
              </a:ext>
            </a:extLst>
          </p:cNvPr>
          <p:cNvSpPr>
            <a:spLocks noGrp="1"/>
          </p:cNvSpPr>
          <p:nvPr>
            <p:ph type="dt" sz="half" idx="10"/>
          </p:nvPr>
        </p:nvSpPr>
        <p:spPr/>
        <p:txBody>
          <a:bodyPr/>
          <a:lstStyle>
            <a:lvl1pPr>
              <a:defRPr/>
            </a:lvl1pPr>
          </a:lstStyle>
          <a:p>
            <a:pPr>
              <a:defRPr/>
            </a:pPr>
            <a:fld id="{ED5AB80A-04AD-4870-B31D-68DB3C275A59}" type="datetimeFigureOut">
              <a:rPr lang="en-US"/>
              <a:pPr>
                <a:defRPr/>
              </a:pPr>
              <a:t>9/8/2021</a:t>
            </a:fld>
            <a:endParaRPr lang="en-US"/>
          </a:p>
        </p:txBody>
      </p:sp>
      <p:sp>
        <p:nvSpPr>
          <p:cNvPr id="4" name="Footer Placeholder 4">
            <a:extLst>
              <a:ext uri="{FF2B5EF4-FFF2-40B4-BE49-F238E27FC236}">
                <a16:creationId xmlns:a16="http://schemas.microsoft.com/office/drawing/2014/main" id="{5C80F4DA-9848-4BDC-9382-7A615F04A8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877BEC-A876-44C6-B2CB-C6A9091C18CF}"/>
              </a:ext>
            </a:extLst>
          </p:cNvPr>
          <p:cNvSpPr>
            <a:spLocks noGrp="1"/>
          </p:cNvSpPr>
          <p:nvPr>
            <p:ph type="sldNum" sz="quarter" idx="12"/>
          </p:nvPr>
        </p:nvSpPr>
        <p:spPr/>
        <p:txBody>
          <a:bodyPr/>
          <a:lstStyle>
            <a:lvl1pPr>
              <a:defRPr/>
            </a:lvl1pPr>
          </a:lstStyle>
          <a:p>
            <a:pPr>
              <a:defRPr/>
            </a:pPr>
            <a:fld id="{02D03B52-7913-4390-B469-F9C6E7A8C734}" type="slidenum">
              <a:rPr lang="en-US" altLang="en-US"/>
              <a:pPr>
                <a:defRPr/>
              </a:pPr>
              <a:t>‹#›</a:t>
            </a:fld>
            <a:endParaRPr lang="en-US" altLang="en-US"/>
          </a:p>
        </p:txBody>
      </p:sp>
    </p:spTree>
    <p:extLst>
      <p:ext uri="{BB962C8B-B14F-4D97-AF65-F5344CB8AC3E}">
        <p14:creationId xmlns:p14="http://schemas.microsoft.com/office/powerpoint/2010/main" val="18348907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01C9C8-6848-4C4B-BF5E-23CB74B27C82}"/>
              </a:ext>
            </a:extLst>
          </p:cNvPr>
          <p:cNvSpPr>
            <a:spLocks noGrp="1"/>
          </p:cNvSpPr>
          <p:nvPr>
            <p:ph type="dt" sz="half" idx="10"/>
          </p:nvPr>
        </p:nvSpPr>
        <p:spPr/>
        <p:txBody>
          <a:bodyPr/>
          <a:lstStyle>
            <a:lvl1pPr>
              <a:defRPr/>
            </a:lvl1pPr>
          </a:lstStyle>
          <a:p>
            <a:pPr>
              <a:defRPr/>
            </a:pPr>
            <a:fld id="{21361E9F-C1F1-46AF-A1E4-79D4A69AEB5C}" type="datetimeFigureOut">
              <a:rPr lang="en-US"/>
              <a:pPr>
                <a:defRPr/>
              </a:pPr>
              <a:t>9/8/2021</a:t>
            </a:fld>
            <a:endParaRPr lang="en-US"/>
          </a:p>
        </p:txBody>
      </p:sp>
      <p:sp>
        <p:nvSpPr>
          <p:cNvPr id="3" name="Footer Placeholder 4">
            <a:extLst>
              <a:ext uri="{FF2B5EF4-FFF2-40B4-BE49-F238E27FC236}">
                <a16:creationId xmlns:a16="http://schemas.microsoft.com/office/drawing/2014/main" id="{34D6F2CA-FC35-4D9D-8AA6-ABF9D7198C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3C8AF19-6944-48F7-B68D-7FB5AFCA8036}"/>
              </a:ext>
            </a:extLst>
          </p:cNvPr>
          <p:cNvSpPr>
            <a:spLocks noGrp="1"/>
          </p:cNvSpPr>
          <p:nvPr>
            <p:ph type="sldNum" sz="quarter" idx="12"/>
          </p:nvPr>
        </p:nvSpPr>
        <p:spPr/>
        <p:txBody>
          <a:bodyPr/>
          <a:lstStyle>
            <a:lvl1pPr>
              <a:defRPr/>
            </a:lvl1pPr>
          </a:lstStyle>
          <a:p>
            <a:pPr>
              <a:defRPr/>
            </a:pPr>
            <a:fld id="{96DCD7B3-650F-48A6-954F-29F727ED0A79}" type="slidenum">
              <a:rPr lang="en-US" altLang="en-US"/>
              <a:pPr>
                <a:defRPr/>
              </a:pPr>
              <a:t>‹#›</a:t>
            </a:fld>
            <a:endParaRPr lang="en-US" altLang="en-US"/>
          </a:p>
        </p:txBody>
      </p:sp>
    </p:spTree>
    <p:extLst>
      <p:ext uri="{BB962C8B-B14F-4D97-AF65-F5344CB8AC3E}">
        <p14:creationId xmlns:p14="http://schemas.microsoft.com/office/powerpoint/2010/main" val="30220938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586824D-1C77-4653-B46D-60FA3DCB72A8}"/>
              </a:ext>
            </a:extLst>
          </p:cNvPr>
          <p:cNvSpPr>
            <a:spLocks noGrp="1"/>
          </p:cNvSpPr>
          <p:nvPr>
            <p:ph type="dt" sz="half" idx="10"/>
          </p:nvPr>
        </p:nvSpPr>
        <p:spPr/>
        <p:txBody>
          <a:bodyPr/>
          <a:lstStyle>
            <a:lvl1pPr>
              <a:defRPr/>
            </a:lvl1pPr>
          </a:lstStyle>
          <a:p>
            <a:pPr>
              <a:defRPr/>
            </a:pPr>
            <a:fld id="{50AE4BFD-5265-4412-A875-96FA16323E57}" type="datetimeFigureOut">
              <a:rPr lang="en-US"/>
              <a:pPr>
                <a:defRPr/>
              </a:pPr>
              <a:t>9/8/2021</a:t>
            </a:fld>
            <a:endParaRPr lang="en-US"/>
          </a:p>
        </p:txBody>
      </p:sp>
      <p:sp>
        <p:nvSpPr>
          <p:cNvPr id="6" name="Footer Placeholder 4">
            <a:extLst>
              <a:ext uri="{FF2B5EF4-FFF2-40B4-BE49-F238E27FC236}">
                <a16:creationId xmlns:a16="http://schemas.microsoft.com/office/drawing/2014/main" id="{33529C7E-7019-46B9-8821-9A767DBD23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B7DDC9-4D80-4783-A548-59D80F35B230}"/>
              </a:ext>
            </a:extLst>
          </p:cNvPr>
          <p:cNvSpPr>
            <a:spLocks noGrp="1"/>
          </p:cNvSpPr>
          <p:nvPr>
            <p:ph type="sldNum" sz="quarter" idx="12"/>
          </p:nvPr>
        </p:nvSpPr>
        <p:spPr/>
        <p:txBody>
          <a:bodyPr/>
          <a:lstStyle>
            <a:lvl1pPr>
              <a:defRPr/>
            </a:lvl1pPr>
          </a:lstStyle>
          <a:p>
            <a:pPr>
              <a:defRPr/>
            </a:pPr>
            <a:fld id="{D6C743B2-56B5-4452-A102-82392FFB1DB3}" type="slidenum">
              <a:rPr lang="en-US" altLang="en-US"/>
              <a:pPr>
                <a:defRPr/>
              </a:pPr>
              <a:t>‹#›</a:t>
            </a:fld>
            <a:endParaRPr lang="en-US" altLang="en-US"/>
          </a:p>
        </p:txBody>
      </p:sp>
    </p:spTree>
    <p:extLst>
      <p:ext uri="{BB962C8B-B14F-4D97-AF65-F5344CB8AC3E}">
        <p14:creationId xmlns:p14="http://schemas.microsoft.com/office/powerpoint/2010/main" val="39755347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D89E0AA-1479-4EDF-B8D6-F6323DE18EAC}"/>
              </a:ext>
            </a:extLst>
          </p:cNvPr>
          <p:cNvSpPr>
            <a:spLocks noGrp="1"/>
          </p:cNvSpPr>
          <p:nvPr>
            <p:ph type="dt" sz="half" idx="10"/>
          </p:nvPr>
        </p:nvSpPr>
        <p:spPr/>
        <p:txBody>
          <a:bodyPr/>
          <a:lstStyle>
            <a:lvl1pPr>
              <a:defRPr/>
            </a:lvl1pPr>
          </a:lstStyle>
          <a:p>
            <a:pPr>
              <a:defRPr/>
            </a:pPr>
            <a:fld id="{5E511960-F240-4A9C-862E-5A11E4B4C410}" type="datetimeFigureOut">
              <a:rPr lang="en-US"/>
              <a:pPr>
                <a:defRPr/>
              </a:pPr>
              <a:t>9/8/2021</a:t>
            </a:fld>
            <a:endParaRPr lang="en-US"/>
          </a:p>
        </p:txBody>
      </p:sp>
      <p:sp>
        <p:nvSpPr>
          <p:cNvPr id="6" name="Footer Placeholder 4">
            <a:extLst>
              <a:ext uri="{FF2B5EF4-FFF2-40B4-BE49-F238E27FC236}">
                <a16:creationId xmlns:a16="http://schemas.microsoft.com/office/drawing/2014/main" id="{FD919803-CB0C-4D82-B71E-F373F73015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8A3A3D-0AA1-4BBE-98F3-B538EC80609D}"/>
              </a:ext>
            </a:extLst>
          </p:cNvPr>
          <p:cNvSpPr>
            <a:spLocks noGrp="1"/>
          </p:cNvSpPr>
          <p:nvPr>
            <p:ph type="sldNum" sz="quarter" idx="12"/>
          </p:nvPr>
        </p:nvSpPr>
        <p:spPr/>
        <p:txBody>
          <a:bodyPr/>
          <a:lstStyle>
            <a:lvl1pPr>
              <a:defRPr/>
            </a:lvl1pPr>
          </a:lstStyle>
          <a:p>
            <a:pPr>
              <a:defRPr/>
            </a:pPr>
            <a:fld id="{C5BBAB61-2CE4-4BFD-94A5-72155533D6A5}" type="slidenum">
              <a:rPr lang="en-US" altLang="en-US"/>
              <a:pPr>
                <a:defRPr/>
              </a:pPr>
              <a:t>‹#›</a:t>
            </a:fld>
            <a:endParaRPr lang="en-US" altLang="en-US"/>
          </a:p>
        </p:txBody>
      </p:sp>
    </p:spTree>
    <p:extLst>
      <p:ext uri="{BB962C8B-B14F-4D97-AF65-F5344CB8AC3E}">
        <p14:creationId xmlns:p14="http://schemas.microsoft.com/office/powerpoint/2010/main" val="1140904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78234D-F08E-47C6-92C0-703098CF31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CD68768-C444-4125-8476-8377B8B9F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48EC86E-F4F3-40AE-9660-31DEE74531D5}"/>
              </a:ext>
            </a:extLst>
          </p:cNvPr>
          <p:cNvSpPr>
            <a:spLocks noGrp="1" noChangeArrowheads="1"/>
          </p:cNvSpPr>
          <p:nvPr>
            <p:ph type="sldNum" sz="quarter" idx="12"/>
          </p:nvPr>
        </p:nvSpPr>
        <p:spPr>
          <a:ln/>
        </p:spPr>
        <p:txBody>
          <a:bodyPr/>
          <a:lstStyle>
            <a:lvl1pPr>
              <a:defRPr/>
            </a:lvl1pPr>
          </a:lstStyle>
          <a:p>
            <a:pPr>
              <a:defRPr/>
            </a:pPr>
            <a:fld id="{FE9458E1-5DF9-4E1F-812E-1FCC6B514D99}" type="slidenum">
              <a:rPr lang="en-US" altLang="en-US"/>
              <a:pPr>
                <a:defRPr/>
              </a:pPr>
              <a:t>‹#›</a:t>
            </a:fld>
            <a:endParaRPr lang="en-US" altLang="en-US"/>
          </a:p>
        </p:txBody>
      </p:sp>
    </p:spTree>
    <p:extLst>
      <p:ext uri="{BB962C8B-B14F-4D97-AF65-F5344CB8AC3E}">
        <p14:creationId xmlns:p14="http://schemas.microsoft.com/office/powerpoint/2010/main" val="337354388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2D9C7-5E4E-46EC-950D-2288396DF787}"/>
              </a:ext>
            </a:extLst>
          </p:cNvPr>
          <p:cNvSpPr>
            <a:spLocks noGrp="1"/>
          </p:cNvSpPr>
          <p:nvPr>
            <p:ph type="dt" sz="half" idx="10"/>
          </p:nvPr>
        </p:nvSpPr>
        <p:spPr/>
        <p:txBody>
          <a:bodyPr/>
          <a:lstStyle>
            <a:lvl1pPr>
              <a:defRPr/>
            </a:lvl1pPr>
          </a:lstStyle>
          <a:p>
            <a:pPr>
              <a:defRPr/>
            </a:pPr>
            <a:fld id="{9E16EB7F-D4F4-4A19-80FE-48BB36033B18}" type="datetimeFigureOut">
              <a:rPr lang="en-US"/>
              <a:pPr>
                <a:defRPr/>
              </a:pPr>
              <a:t>9/8/2021</a:t>
            </a:fld>
            <a:endParaRPr lang="en-US"/>
          </a:p>
        </p:txBody>
      </p:sp>
      <p:sp>
        <p:nvSpPr>
          <p:cNvPr id="5" name="Footer Placeholder 4">
            <a:extLst>
              <a:ext uri="{FF2B5EF4-FFF2-40B4-BE49-F238E27FC236}">
                <a16:creationId xmlns:a16="http://schemas.microsoft.com/office/drawing/2014/main" id="{A0763609-17A8-4A21-BBF9-BA9521D6A5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109619-97B5-4C96-AC6F-73194442DF9C}"/>
              </a:ext>
            </a:extLst>
          </p:cNvPr>
          <p:cNvSpPr>
            <a:spLocks noGrp="1"/>
          </p:cNvSpPr>
          <p:nvPr>
            <p:ph type="sldNum" sz="quarter" idx="12"/>
          </p:nvPr>
        </p:nvSpPr>
        <p:spPr/>
        <p:txBody>
          <a:bodyPr/>
          <a:lstStyle>
            <a:lvl1pPr>
              <a:defRPr/>
            </a:lvl1pPr>
          </a:lstStyle>
          <a:p>
            <a:pPr>
              <a:defRPr/>
            </a:pPr>
            <a:fld id="{DA0FA9CA-D90B-4BC7-BBB7-A5B1F40AD30C}" type="slidenum">
              <a:rPr lang="en-US" altLang="en-US"/>
              <a:pPr>
                <a:defRPr/>
              </a:pPr>
              <a:t>‹#›</a:t>
            </a:fld>
            <a:endParaRPr lang="en-US" altLang="en-US"/>
          </a:p>
        </p:txBody>
      </p:sp>
    </p:spTree>
    <p:extLst>
      <p:ext uri="{BB962C8B-B14F-4D97-AF65-F5344CB8AC3E}">
        <p14:creationId xmlns:p14="http://schemas.microsoft.com/office/powerpoint/2010/main" val="22076658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4551E-857A-461F-A2A9-31FC7676A4E5}"/>
              </a:ext>
            </a:extLst>
          </p:cNvPr>
          <p:cNvSpPr>
            <a:spLocks noGrp="1"/>
          </p:cNvSpPr>
          <p:nvPr>
            <p:ph type="dt" sz="half" idx="10"/>
          </p:nvPr>
        </p:nvSpPr>
        <p:spPr/>
        <p:txBody>
          <a:bodyPr/>
          <a:lstStyle>
            <a:lvl1pPr>
              <a:defRPr/>
            </a:lvl1pPr>
          </a:lstStyle>
          <a:p>
            <a:pPr>
              <a:defRPr/>
            </a:pPr>
            <a:fld id="{3DBFE57A-5FEF-4368-AA16-DF915057AAA7}" type="datetimeFigureOut">
              <a:rPr lang="en-US"/>
              <a:pPr>
                <a:defRPr/>
              </a:pPr>
              <a:t>9/8/2021</a:t>
            </a:fld>
            <a:endParaRPr lang="en-US"/>
          </a:p>
        </p:txBody>
      </p:sp>
      <p:sp>
        <p:nvSpPr>
          <p:cNvPr id="5" name="Footer Placeholder 4">
            <a:extLst>
              <a:ext uri="{FF2B5EF4-FFF2-40B4-BE49-F238E27FC236}">
                <a16:creationId xmlns:a16="http://schemas.microsoft.com/office/drawing/2014/main" id="{5C978D17-309E-4A0B-A385-839E06F29B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496C1D-C8AF-4C85-822A-9194A2C42C99}"/>
              </a:ext>
            </a:extLst>
          </p:cNvPr>
          <p:cNvSpPr>
            <a:spLocks noGrp="1"/>
          </p:cNvSpPr>
          <p:nvPr>
            <p:ph type="sldNum" sz="quarter" idx="12"/>
          </p:nvPr>
        </p:nvSpPr>
        <p:spPr/>
        <p:txBody>
          <a:bodyPr/>
          <a:lstStyle>
            <a:lvl1pPr>
              <a:defRPr/>
            </a:lvl1pPr>
          </a:lstStyle>
          <a:p>
            <a:pPr>
              <a:defRPr/>
            </a:pPr>
            <a:fld id="{6E53DEAE-0E47-4991-841D-0FF13CE3A07E}" type="slidenum">
              <a:rPr lang="en-US" altLang="en-US"/>
              <a:pPr>
                <a:defRPr/>
              </a:pPr>
              <a:t>‹#›</a:t>
            </a:fld>
            <a:endParaRPr lang="en-US" altLang="en-US"/>
          </a:p>
        </p:txBody>
      </p:sp>
    </p:spTree>
    <p:extLst>
      <p:ext uri="{BB962C8B-B14F-4D97-AF65-F5344CB8AC3E}">
        <p14:creationId xmlns:p14="http://schemas.microsoft.com/office/powerpoint/2010/main" val="33365777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310BD1-3DEB-4ED6-8C6E-2EE7E621A7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E0F4C1-4BA8-4F62-A0B3-38001B279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C42B44-E8D2-4117-BA06-C066C6DBF6EB}"/>
              </a:ext>
            </a:extLst>
          </p:cNvPr>
          <p:cNvSpPr>
            <a:spLocks noGrp="1" noChangeArrowheads="1"/>
          </p:cNvSpPr>
          <p:nvPr>
            <p:ph type="sldNum" sz="quarter" idx="12"/>
          </p:nvPr>
        </p:nvSpPr>
        <p:spPr>
          <a:ln/>
        </p:spPr>
        <p:txBody>
          <a:bodyPr/>
          <a:lstStyle>
            <a:lvl1pPr>
              <a:defRPr/>
            </a:lvl1pPr>
          </a:lstStyle>
          <a:p>
            <a:fld id="{2E9CBAFB-ADCB-4EF2-BFEF-F27EA3EE5AD0}" type="slidenum">
              <a:rPr lang="en-US" altLang="en-US"/>
              <a:pPr/>
              <a:t>‹#›</a:t>
            </a:fld>
            <a:endParaRPr lang="en-US" altLang="en-US"/>
          </a:p>
        </p:txBody>
      </p:sp>
    </p:spTree>
    <p:extLst>
      <p:ext uri="{BB962C8B-B14F-4D97-AF65-F5344CB8AC3E}">
        <p14:creationId xmlns:p14="http://schemas.microsoft.com/office/powerpoint/2010/main" val="21849490"/>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241177-1133-46C0-B06C-8B8781B701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D873C8-1C45-4D0B-A7DD-0161642417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6E143B-CE89-4960-B16F-0A8A6728A753}"/>
              </a:ext>
            </a:extLst>
          </p:cNvPr>
          <p:cNvSpPr>
            <a:spLocks noGrp="1" noChangeArrowheads="1"/>
          </p:cNvSpPr>
          <p:nvPr>
            <p:ph type="sldNum" sz="quarter" idx="12"/>
          </p:nvPr>
        </p:nvSpPr>
        <p:spPr>
          <a:ln/>
        </p:spPr>
        <p:txBody>
          <a:bodyPr/>
          <a:lstStyle>
            <a:lvl1pPr>
              <a:defRPr/>
            </a:lvl1pPr>
          </a:lstStyle>
          <a:p>
            <a:fld id="{0370D994-1E1E-4BCA-9943-F2A01DC93ADA}" type="slidenum">
              <a:rPr lang="en-US" altLang="en-US"/>
              <a:pPr/>
              <a:t>‹#›</a:t>
            </a:fld>
            <a:endParaRPr lang="en-US" altLang="en-US"/>
          </a:p>
        </p:txBody>
      </p:sp>
    </p:spTree>
    <p:extLst>
      <p:ext uri="{BB962C8B-B14F-4D97-AF65-F5344CB8AC3E}">
        <p14:creationId xmlns:p14="http://schemas.microsoft.com/office/powerpoint/2010/main" val="145438218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9A6064-2651-4AF0-83F8-F5F4C7EA1B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6B9F3D-CD09-42A4-9DAD-8EE4CE421F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BFA1D6-0EF7-4924-A458-8ABA5D238BEF}"/>
              </a:ext>
            </a:extLst>
          </p:cNvPr>
          <p:cNvSpPr>
            <a:spLocks noGrp="1" noChangeArrowheads="1"/>
          </p:cNvSpPr>
          <p:nvPr>
            <p:ph type="sldNum" sz="quarter" idx="12"/>
          </p:nvPr>
        </p:nvSpPr>
        <p:spPr>
          <a:ln/>
        </p:spPr>
        <p:txBody>
          <a:bodyPr/>
          <a:lstStyle>
            <a:lvl1pPr>
              <a:defRPr/>
            </a:lvl1pPr>
          </a:lstStyle>
          <a:p>
            <a:fld id="{4E029CC9-7C68-4D91-992B-68F8B2384C84}" type="slidenum">
              <a:rPr lang="en-US" altLang="en-US"/>
              <a:pPr/>
              <a:t>‹#›</a:t>
            </a:fld>
            <a:endParaRPr lang="en-US" altLang="en-US"/>
          </a:p>
        </p:txBody>
      </p:sp>
    </p:spTree>
    <p:extLst>
      <p:ext uri="{BB962C8B-B14F-4D97-AF65-F5344CB8AC3E}">
        <p14:creationId xmlns:p14="http://schemas.microsoft.com/office/powerpoint/2010/main" val="4210910483"/>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22562E-4EAC-4482-A272-32A616D3C0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2F34CA-4348-449D-AA7B-644D4A027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DB58D9-A5DE-4276-A6C6-4CF4266B3A9B}"/>
              </a:ext>
            </a:extLst>
          </p:cNvPr>
          <p:cNvSpPr>
            <a:spLocks noGrp="1" noChangeArrowheads="1"/>
          </p:cNvSpPr>
          <p:nvPr>
            <p:ph type="sldNum" sz="quarter" idx="12"/>
          </p:nvPr>
        </p:nvSpPr>
        <p:spPr>
          <a:ln/>
        </p:spPr>
        <p:txBody>
          <a:bodyPr/>
          <a:lstStyle>
            <a:lvl1pPr>
              <a:defRPr/>
            </a:lvl1pPr>
          </a:lstStyle>
          <a:p>
            <a:fld id="{9AFB8ABA-E7BC-495C-ACFA-520BFAA41938}" type="slidenum">
              <a:rPr lang="en-US" altLang="en-US"/>
              <a:pPr/>
              <a:t>‹#›</a:t>
            </a:fld>
            <a:endParaRPr lang="en-US" altLang="en-US"/>
          </a:p>
        </p:txBody>
      </p:sp>
    </p:spTree>
    <p:extLst>
      <p:ext uri="{BB962C8B-B14F-4D97-AF65-F5344CB8AC3E}">
        <p14:creationId xmlns:p14="http://schemas.microsoft.com/office/powerpoint/2010/main" val="36240820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D908EF9-55A4-4793-86F0-EEFE326762E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996C080-D2A2-4F25-9BE6-237A8AFDC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AFD0D12-CE02-4AE8-96D3-632CC8FF893A}"/>
              </a:ext>
            </a:extLst>
          </p:cNvPr>
          <p:cNvSpPr>
            <a:spLocks noGrp="1" noChangeArrowheads="1"/>
          </p:cNvSpPr>
          <p:nvPr>
            <p:ph type="sldNum" sz="quarter" idx="12"/>
          </p:nvPr>
        </p:nvSpPr>
        <p:spPr>
          <a:ln/>
        </p:spPr>
        <p:txBody>
          <a:bodyPr/>
          <a:lstStyle>
            <a:lvl1pPr>
              <a:defRPr/>
            </a:lvl1pPr>
          </a:lstStyle>
          <a:p>
            <a:fld id="{1FC51D6A-E04C-4458-A6F6-E723068760B7}" type="slidenum">
              <a:rPr lang="en-US" altLang="en-US"/>
              <a:pPr/>
              <a:t>‹#›</a:t>
            </a:fld>
            <a:endParaRPr lang="en-US" altLang="en-US"/>
          </a:p>
        </p:txBody>
      </p:sp>
    </p:spTree>
    <p:extLst>
      <p:ext uri="{BB962C8B-B14F-4D97-AF65-F5344CB8AC3E}">
        <p14:creationId xmlns:p14="http://schemas.microsoft.com/office/powerpoint/2010/main" val="320912363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C27C182-22FE-40AF-88FE-571AAC4993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1567CC4-9687-45C1-A901-2163E28EE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CE061A4-8A48-4921-859F-14B083B7E0AA}"/>
              </a:ext>
            </a:extLst>
          </p:cNvPr>
          <p:cNvSpPr>
            <a:spLocks noGrp="1" noChangeArrowheads="1"/>
          </p:cNvSpPr>
          <p:nvPr>
            <p:ph type="sldNum" sz="quarter" idx="12"/>
          </p:nvPr>
        </p:nvSpPr>
        <p:spPr>
          <a:ln/>
        </p:spPr>
        <p:txBody>
          <a:bodyPr/>
          <a:lstStyle>
            <a:lvl1pPr>
              <a:defRPr/>
            </a:lvl1pPr>
          </a:lstStyle>
          <a:p>
            <a:fld id="{90C06B3E-ABC5-41F7-97A1-C056478399BD}" type="slidenum">
              <a:rPr lang="en-US" altLang="en-US"/>
              <a:pPr/>
              <a:t>‹#›</a:t>
            </a:fld>
            <a:endParaRPr lang="en-US" altLang="en-US"/>
          </a:p>
        </p:txBody>
      </p:sp>
    </p:spTree>
    <p:extLst>
      <p:ext uri="{BB962C8B-B14F-4D97-AF65-F5344CB8AC3E}">
        <p14:creationId xmlns:p14="http://schemas.microsoft.com/office/powerpoint/2010/main" val="329205281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898EA0-1A77-48B9-AA4F-54DCB33F059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9F1EEDA-72BB-4684-8CDD-512767FEFC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76442A7-0C34-402C-B397-2656839A774D}"/>
              </a:ext>
            </a:extLst>
          </p:cNvPr>
          <p:cNvSpPr>
            <a:spLocks noGrp="1" noChangeArrowheads="1"/>
          </p:cNvSpPr>
          <p:nvPr>
            <p:ph type="sldNum" sz="quarter" idx="12"/>
          </p:nvPr>
        </p:nvSpPr>
        <p:spPr>
          <a:ln/>
        </p:spPr>
        <p:txBody>
          <a:bodyPr/>
          <a:lstStyle>
            <a:lvl1pPr>
              <a:defRPr/>
            </a:lvl1pPr>
          </a:lstStyle>
          <a:p>
            <a:fld id="{12198915-C624-4864-8CE9-D416EBF15B92}" type="slidenum">
              <a:rPr lang="en-US" altLang="en-US"/>
              <a:pPr/>
              <a:t>‹#›</a:t>
            </a:fld>
            <a:endParaRPr lang="en-US" altLang="en-US"/>
          </a:p>
        </p:txBody>
      </p:sp>
    </p:spTree>
    <p:extLst>
      <p:ext uri="{BB962C8B-B14F-4D97-AF65-F5344CB8AC3E}">
        <p14:creationId xmlns:p14="http://schemas.microsoft.com/office/powerpoint/2010/main" val="199606446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DA34CB-D5AB-454A-90FA-5FF2BFAB11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BCBF22-B9E1-4B4A-8D82-A47D48D45B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D06972-6A5B-4FC4-9D2E-FCCFA0822EB3}"/>
              </a:ext>
            </a:extLst>
          </p:cNvPr>
          <p:cNvSpPr>
            <a:spLocks noGrp="1" noChangeArrowheads="1"/>
          </p:cNvSpPr>
          <p:nvPr>
            <p:ph type="sldNum" sz="quarter" idx="12"/>
          </p:nvPr>
        </p:nvSpPr>
        <p:spPr>
          <a:ln/>
        </p:spPr>
        <p:txBody>
          <a:bodyPr/>
          <a:lstStyle>
            <a:lvl1pPr>
              <a:defRPr/>
            </a:lvl1pPr>
          </a:lstStyle>
          <a:p>
            <a:fld id="{E5EBBEA5-8BCA-42B1-A4B8-1FA0BC0FF772}" type="slidenum">
              <a:rPr lang="en-US" altLang="en-US"/>
              <a:pPr/>
              <a:t>‹#›</a:t>
            </a:fld>
            <a:endParaRPr lang="en-US" altLang="en-US"/>
          </a:p>
        </p:txBody>
      </p:sp>
    </p:spTree>
    <p:extLst>
      <p:ext uri="{BB962C8B-B14F-4D97-AF65-F5344CB8AC3E}">
        <p14:creationId xmlns:p14="http://schemas.microsoft.com/office/powerpoint/2010/main" val="17297226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778295-7DA7-4105-8A12-AE838CDF77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F34FA4-67FA-4321-906A-CC8F745B52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787533-BEA7-4363-875E-CB775003A1EE}"/>
              </a:ext>
            </a:extLst>
          </p:cNvPr>
          <p:cNvSpPr>
            <a:spLocks noGrp="1" noChangeArrowheads="1"/>
          </p:cNvSpPr>
          <p:nvPr>
            <p:ph type="sldNum" sz="quarter" idx="12"/>
          </p:nvPr>
        </p:nvSpPr>
        <p:spPr>
          <a:ln/>
        </p:spPr>
        <p:txBody>
          <a:bodyPr/>
          <a:lstStyle>
            <a:lvl1pPr>
              <a:defRPr/>
            </a:lvl1pPr>
          </a:lstStyle>
          <a:p>
            <a:pPr>
              <a:defRPr/>
            </a:pPr>
            <a:fld id="{73ACD4C2-71A4-40BF-8205-5916A8ACA950}" type="slidenum">
              <a:rPr lang="en-US" altLang="en-US"/>
              <a:pPr>
                <a:defRPr/>
              </a:pPr>
              <a:t>‹#›</a:t>
            </a:fld>
            <a:endParaRPr lang="en-US" altLang="en-US"/>
          </a:p>
        </p:txBody>
      </p:sp>
    </p:spTree>
    <p:extLst>
      <p:ext uri="{BB962C8B-B14F-4D97-AF65-F5344CB8AC3E}">
        <p14:creationId xmlns:p14="http://schemas.microsoft.com/office/powerpoint/2010/main" val="35156339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CCEBB7-C645-41B1-B117-49F8F0AB92D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1553B64-F941-43E6-B212-B12D125A4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C70788A-8268-4A90-AE93-FA416BEF2FFB}"/>
              </a:ext>
            </a:extLst>
          </p:cNvPr>
          <p:cNvSpPr>
            <a:spLocks noGrp="1" noChangeArrowheads="1"/>
          </p:cNvSpPr>
          <p:nvPr>
            <p:ph type="sldNum" sz="quarter" idx="12"/>
          </p:nvPr>
        </p:nvSpPr>
        <p:spPr>
          <a:ln/>
        </p:spPr>
        <p:txBody>
          <a:bodyPr/>
          <a:lstStyle>
            <a:lvl1pPr>
              <a:defRPr/>
            </a:lvl1pPr>
          </a:lstStyle>
          <a:p>
            <a:pPr>
              <a:defRPr/>
            </a:pPr>
            <a:fld id="{6316723C-D1A2-41D8-89A6-0B50165C5155}" type="slidenum">
              <a:rPr lang="en-US" altLang="en-US"/>
              <a:pPr>
                <a:defRPr/>
              </a:pPr>
              <a:t>‹#›</a:t>
            </a:fld>
            <a:endParaRPr lang="en-US" altLang="en-US"/>
          </a:p>
        </p:txBody>
      </p:sp>
    </p:spTree>
    <p:extLst>
      <p:ext uri="{BB962C8B-B14F-4D97-AF65-F5344CB8AC3E}">
        <p14:creationId xmlns:p14="http://schemas.microsoft.com/office/powerpoint/2010/main" val="3381296835"/>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BF92AB-50F1-4DA1-A1F4-898BE88734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840BCD-91E9-4623-AACD-BD5160343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E3F80B-B98C-4F25-AB40-FCF6F1C94ED8}"/>
              </a:ext>
            </a:extLst>
          </p:cNvPr>
          <p:cNvSpPr>
            <a:spLocks noGrp="1" noChangeArrowheads="1"/>
          </p:cNvSpPr>
          <p:nvPr>
            <p:ph type="sldNum" sz="quarter" idx="12"/>
          </p:nvPr>
        </p:nvSpPr>
        <p:spPr>
          <a:ln/>
        </p:spPr>
        <p:txBody>
          <a:bodyPr/>
          <a:lstStyle>
            <a:lvl1pPr>
              <a:defRPr/>
            </a:lvl1pPr>
          </a:lstStyle>
          <a:p>
            <a:fld id="{96F8CE13-D741-40C5-948F-CB3CFDD042B3}" type="slidenum">
              <a:rPr lang="en-US" altLang="en-US"/>
              <a:pPr/>
              <a:t>‹#›</a:t>
            </a:fld>
            <a:endParaRPr lang="en-US" altLang="en-US"/>
          </a:p>
        </p:txBody>
      </p:sp>
    </p:spTree>
    <p:extLst>
      <p:ext uri="{BB962C8B-B14F-4D97-AF65-F5344CB8AC3E}">
        <p14:creationId xmlns:p14="http://schemas.microsoft.com/office/powerpoint/2010/main" val="131383661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87060F-11EF-468E-BCE9-5A7F1627BE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582E67-6DA9-4564-A9E5-215752D029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A05107-A2CC-43E6-8521-71E0AA95A8B0}"/>
              </a:ext>
            </a:extLst>
          </p:cNvPr>
          <p:cNvSpPr>
            <a:spLocks noGrp="1" noChangeArrowheads="1"/>
          </p:cNvSpPr>
          <p:nvPr>
            <p:ph type="sldNum" sz="quarter" idx="12"/>
          </p:nvPr>
        </p:nvSpPr>
        <p:spPr>
          <a:ln/>
        </p:spPr>
        <p:txBody>
          <a:bodyPr/>
          <a:lstStyle>
            <a:lvl1pPr>
              <a:defRPr/>
            </a:lvl1pPr>
          </a:lstStyle>
          <a:p>
            <a:fld id="{24AB3CBD-F5D2-41E9-B17C-CFD216F14139}" type="slidenum">
              <a:rPr lang="en-US" altLang="en-US"/>
              <a:pPr/>
              <a:t>‹#›</a:t>
            </a:fld>
            <a:endParaRPr lang="en-US" altLang="en-US"/>
          </a:p>
        </p:txBody>
      </p:sp>
    </p:spTree>
    <p:extLst>
      <p:ext uri="{BB962C8B-B14F-4D97-AF65-F5344CB8AC3E}">
        <p14:creationId xmlns:p14="http://schemas.microsoft.com/office/powerpoint/2010/main" val="28569577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427244-392F-43A8-B682-1AEC1E7EC5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3348F5-EF77-4478-A1AA-370B174E36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CDEE20-78B6-4961-BB18-FD9D975EF2A0}"/>
              </a:ext>
            </a:extLst>
          </p:cNvPr>
          <p:cNvSpPr>
            <a:spLocks noGrp="1" noChangeArrowheads="1"/>
          </p:cNvSpPr>
          <p:nvPr>
            <p:ph type="sldNum" sz="quarter" idx="12"/>
          </p:nvPr>
        </p:nvSpPr>
        <p:spPr>
          <a:ln/>
        </p:spPr>
        <p:txBody>
          <a:bodyPr/>
          <a:lstStyle>
            <a:lvl1pPr>
              <a:defRPr/>
            </a:lvl1pPr>
          </a:lstStyle>
          <a:p>
            <a:fld id="{5C3BA027-ADB8-42D8-82CB-1EEDBB2279AC}" type="slidenum">
              <a:rPr lang="en-US" altLang="en-US"/>
              <a:pPr/>
              <a:t>‹#›</a:t>
            </a:fld>
            <a:endParaRPr lang="en-US" altLang="en-US"/>
          </a:p>
        </p:txBody>
      </p:sp>
    </p:spTree>
    <p:extLst>
      <p:ext uri="{BB962C8B-B14F-4D97-AF65-F5344CB8AC3E}">
        <p14:creationId xmlns:p14="http://schemas.microsoft.com/office/powerpoint/2010/main" val="131144670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D80F3FC-A3C7-4D02-A26B-B917D6D3B75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7EF34E9-6411-45A4-AF33-A919AB2E5B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F6F0186-A111-4077-A942-E7597DC03B3E}"/>
              </a:ext>
            </a:extLst>
          </p:cNvPr>
          <p:cNvSpPr>
            <a:spLocks noGrp="1" noChangeArrowheads="1"/>
          </p:cNvSpPr>
          <p:nvPr>
            <p:ph type="sldNum" sz="quarter" idx="12"/>
          </p:nvPr>
        </p:nvSpPr>
        <p:spPr>
          <a:ln/>
        </p:spPr>
        <p:txBody>
          <a:bodyPr/>
          <a:lstStyle>
            <a:lvl1pPr>
              <a:defRPr/>
            </a:lvl1pPr>
          </a:lstStyle>
          <a:p>
            <a:fld id="{880901A8-98FE-48AA-95F5-EC0629FB2FEE}" type="slidenum">
              <a:rPr lang="en-US" altLang="en-US"/>
              <a:pPr/>
              <a:t>‹#›</a:t>
            </a:fld>
            <a:endParaRPr lang="en-US" altLang="en-US"/>
          </a:p>
        </p:txBody>
      </p:sp>
    </p:spTree>
    <p:extLst>
      <p:ext uri="{BB962C8B-B14F-4D97-AF65-F5344CB8AC3E}">
        <p14:creationId xmlns:p14="http://schemas.microsoft.com/office/powerpoint/2010/main" val="378501372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8B6624-FA3D-4F6A-9BA5-B1A15AD076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A78900-04BA-4839-B5AC-7342E3824A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27EDA4-284A-44F4-888B-DFBF18346DCC}"/>
              </a:ext>
            </a:extLst>
          </p:cNvPr>
          <p:cNvSpPr>
            <a:spLocks noGrp="1" noChangeArrowheads="1"/>
          </p:cNvSpPr>
          <p:nvPr>
            <p:ph type="sldNum" sz="quarter" idx="12"/>
          </p:nvPr>
        </p:nvSpPr>
        <p:spPr>
          <a:ln/>
        </p:spPr>
        <p:txBody>
          <a:bodyPr/>
          <a:lstStyle>
            <a:lvl1pPr>
              <a:defRPr/>
            </a:lvl1pPr>
          </a:lstStyle>
          <a:p>
            <a:fld id="{E9B2CDE4-84CD-4432-930D-0D701308420D}" type="slidenum">
              <a:rPr lang="en-US" altLang="en-US"/>
              <a:pPr/>
              <a:t>‹#›</a:t>
            </a:fld>
            <a:endParaRPr lang="en-US" altLang="en-US"/>
          </a:p>
        </p:txBody>
      </p:sp>
    </p:spTree>
    <p:extLst>
      <p:ext uri="{BB962C8B-B14F-4D97-AF65-F5344CB8AC3E}">
        <p14:creationId xmlns:p14="http://schemas.microsoft.com/office/powerpoint/2010/main" val="20350401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FBDCAA-BC74-45B8-87E3-8F01BC97D1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BB23F7-E635-472B-9876-BEA90795D9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D8F541-960A-4920-A96C-C727558670B5}"/>
              </a:ext>
            </a:extLst>
          </p:cNvPr>
          <p:cNvSpPr>
            <a:spLocks noGrp="1" noChangeArrowheads="1"/>
          </p:cNvSpPr>
          <p:nvPr>
            <p:ph type="sldNum" sz="quarter" idx="12"/>
          </p:nvPr>
        </p:nvSpPr>
        <p:spPr>
          <a:ln/>
        </p:spPr>
        <p:txBody>
          <a:bodyPr/>
          <a:lstStyle>
            <a:lvl1pPr>
              <a:defRPr/>
            </a:lvl1pPr>
          </a:lstStyle>
          <a:p>
            <a:pPr>
              <a:defRPr/>
            </a:pPr>
            <a:fld id="{63755982-1528-4CC9-9923-7E06C1B9E39D}" type="slidenum">
              <a:rPr lang="en-US" altLang="en-US"/>
              <a:pPr>
                <a:defRPr/>
              </a:pPr>
              <a:t>‹#›</a:t>
            </a:fld>
            <a:endParaRPr lang="en-US" altLang="en-US"/>
          </a:p>
        </p:txBody>
      </p:sp>
    </p:spTree>
    <p:extLst>
      <p:ext uri="{BB962C8B-B14F-4D97-AF65-F5344CB8AC3E}">
        <p14:creationId xmlns:p14="http://schemas.microsoft.com/office/powerpoint/2010/main" val="33164173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2C2F64-AE79-4C18-8E06-8E39A69593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313A9B-2C39-4668-92A0-B26948E5BF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083CAB-3ABE-44FD-AC6A-A7F65037A80F}"/>
              </a:ext>
            </a:extLst>
          </p:cNvPr>
          <p:cNvSpPr>
            <a:spLocks noGrp="1" noChangeArrowheads="1"/>
          </p:cNvSpPr>
          <p:nvPr>
            <p:ph type="sldNum" sz="quarter" idx="12"/>
          </p:nvPr>
        </p:nvSpPr>
        <p:spPr>
          <a:ln/>
        </p:spPr>
        <p:txBody>
          <a:bodyPr/>
          <a:lstStyle>
            <a:lvl1pPr>
              <a:defRPr/>
            </a:lvl1pPr>
          </a:lstStyle>
          <a:p>
            <a:pPr>
              <a:defRPr/>
            </a:pPr>
            <a:fld id="{04C1F8DC-0D6E-44CD-A969-12C1092BB6DE}" type="slidenum">
              <a:rPr lang="en-US" altLang="en-US"/>
              <a:pPr>
                <a:defRPr/>
              </a:pPr>
              <a:t>‹#›</a:t>
            </a:fld>
            <a:endParaRPr lang="en-US" altLang="en-US"/>
          </a:p>
        </p:txBody>
      </p:sp>
    </p:spTree>
    <p:extLst>
      <p:ext uri="{BB962C8B-B14F-4D97-AF65-F5344CB8AC3E}">
        <p14:creationId xmlns:p14="http://schemas.microsoft.com/office/powerpoint/2010/main" val="40087364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A3268B-100D-4EB4-B305-1F20372F3D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8CCABA-B8A1-4C13-A85B-843563D97A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0A110B-D240-4B1B-B678-7F734E314B12}"/>
              </a:ext>
            </a:extLst>
          </p:cNvPr>
          <p:cNvSpPr>
            <a:spLocks noGrp="1" noChangeArrowheads="1"/>
          </p:cNvSpPr>
          <p:nvPr>
            <p:ph type="sldNum" sz="quarter" idx="12"/>
          </p:nvPr>
        </p:nvSpPr>
        <p:spPr>
          <a:ln/>
        </p:spPr>
        <p:txBody>
          <a:bodyPr/>
          <a:lstStyle>
            <a:lvl1pPr>
              <a:defRPr/>
            </a:lvl1pPr>
          </a:lstStyle>
          <a:p>
            <a:pPr>
              <a:defRPr/>
            </a:pPr>
            <a:fld id="{1FDB26C3-625A-461E-83FE-F947B0FEA3AA}" type="slidenum">
              <a:rPr lang="en-US" altLang="en-US"/>
              <a:pPr>
                <a:defRPr/>
              </a:pPr>
              <a:t>‹#›</a:t>
            </a:fld>
            <a:endParaRPr lang="en-US" altLang="en-US"/>
          </a:p>
        </p:txBody>
      </p:sp>
    </p:spTree>
    <p:extLst>
      <p:ext uri="{BB962C8B-B14F-4D97-AF65-F5344CB8AC3E}">
        <p14:creationId xmlns:p14="http://schemas.microsoft.com/office/powerpoint/2010/main" val="150060603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5222CA-7AA2-4368-8DAA-AF43C30C65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B9114E-6D5A-419A-BC51-4F6CDC04FA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C9C1EA-2872-48B1-9CC1-87937E7B4BC3}"/>
              </a:ext>
            </a:extLst>
          </p:cNvPr>
          <p:cNvSpPr>
            <a:spLocks noGrp="1" noChangeArrowheads="1"/>
          </p:cNvSpPr>
          <p:nvPr>
            <p:ph type="sldNum" sz="quarter" idx="12"/>
          </p:nvPr>
        </p:nvSpPr>
        <p:spPr>
          <a:ln/>
        </p:spPr>
        <p:txBody>
          <a:bodyPr/>
          <a:lstStyle>
            <a:lvl1pPr>
              <a:defRPr/>
            </a:lvl1pPr>
          </a:lstStyle>
          <a:p>
            <a:pPr>
              <a:defRPr/>
            </a:pPr>
            <a:fld id="{C2C38FF5-30DD-4DE8-964B-AF3FF20577A5}" type="slidenum">
              <a:rPr lang="en-US" altLang="en-US"/>
              <a:pPr>
                <a:defRPr/>
              </a:pPr>
              <a:t>‹#›</a:t>
            </a:fld>
            <a:endParaRPr lang="en-US" altLang="en-US"/>
          </a:p>
        </p:txBody>
      </p:sp>
    </p:spTree>
    <p:extLst>
      <p:ext uri="{BB962C8B-B14F-4D97-AF65-F5344CB8AC3E}">
        <p14:creationId xmlns:p14="http://schemas.microsoft.com/office/powerpoint/2010/main" val="10232087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B7FCB8A-78CF-4994-9EF4-CA95A570676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B9BD1F6-3B2D-4C28-9ABB-4321DB857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4FF49C0F-DB6F-4482-B6AF-84A748CA670F}"/>
              </a:ext>
            </a:extLst>
          </p:cNvPr>
          <p:cNvSpPr>
            <a:spLocks noGrp="1" noChangeArrowheads="1"/>
          </p:cNvSpPr>
          <p:nvPr>
            <p:ph type="sldNum" sz="quarter" idx="12"/>
          </p:nvPr>
        </p:nvSpPr>
        <p:spPr>
          <a:ln/>
        </p:spPr>
        <p:txBody>
          <a:bodyPr/>
          <a:lstStyle>
            <a:lvl1pPr>
              <a:defRPr/>
            </a:lvl1pPr>
          </a:lstStyle>
          <a:p>
            <a:pPr>
              <a:defRPr/>
            </a:pPr>
            <a:fld id="{EB69F0B5-21DB-4284-B31F-5359F37A5DD8}" type="slidenum">
              <a:rPr lang="en-US" altLang="en-US"/>
              <a:pPr>
                <a:defRPr/>
              </a:pPr>
              <a:t>‹#›</a:t>
            </a:fld>
            <a:endParaRPr lang="en-US" altLang="en-US"/>
          </a:p>
        </p:txBody>
      </p:sp>
    </p:spTree>
    <p:extLst>
      <p:ext uri="{BB962C8B-B14F-4D97-AF65-F5344CB8AC3E}">
        <p14:creationId xmlns:p14="http://schemas.microsoft.com/office/powerpoint/2010/main" val="11875975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9C6A580-1C34-4E68-A850-0DDBB30CD9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1BF83D-5856-48CC-8BDD-1652375B93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77AC3A-A78A-4567-8060-A014F520CDC0}"/>
              </a:ext>
            </a:extLst>
          </p:cNvPr>
          <p:cNvSpPr>
            <a:spLocks noGrp="1" noChangeArrowheads="1"/>
          </p:cNvSpPr>
          <p:nvPr>
            <p:ph type="sldNum" sz="quarter" idx="12"/>
          </p:nvPr>
        </p:nvSpPr>
        <p:spPr>
          <a:ln/>
        </p:spPr>
        <p:txBody>
          <a:bodyPr/>
          <a:lstStyle>
            <a:lvl1pPr>
              <a:defRPr/>
            </a:lvl1pPr>
          </a:lstStyle>
          <a:p>
            <a:pPr>
              <a:defRPr/>
            </a:pPr>
            <a:fld id="{51F71834-E273-4BE0-B15D-0390885B5AB4}" type="slidenum">
              <a:rPr lang="en-US" altLang="en-US"/>
              <a:pPr>
                <a:defRPr/>
              </a:pPr>
              <a:t>‹#›</a:t>
            </a:fld>
            <a:endParaRPr lang="en-US" altLang="en-US"/>
          </a:p>
        </p:txBody>
      </p:sp>
    </p:spTree>
    <p:extLst>
      <p:ext uri="{BB962C8B-B14F-4D97-AF65-F5344CB8AC3E}">
        <p14:creationId xmlns:p14="http://schemas.microsoft.com/office/powerpoint/2010/main" val="119722678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59451D8-4AB2-4A5F-93DB-DD27CF6162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47920B-3819-41D7-A83D-D19666C5A7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F31381-201A-400D-BB34-F00EA7DC4D0E}"/>
              </a:ext>
            </a:extLst>
          </p:cNvPr>
          <p:cNvSpPr>
            <a:spLocks noGrp="1" noChangeArrowheads="1"/>
          </p:cNvSpPr>
          <p:nvPr>
            <p:ph type="sldNum" sz="quarter" idx="12"/>
          </p:nvPr>
        </p:nvSpPr>
        <p:spPr>
          <a:ln/>
        </p:spPr>
        <p:txBody>
          <a:bodyPr/>
          <a:lstStyle>
            <a:lvl1pPr>
              <a:defRPr/>
            </a:lvl1pPr>
          </a:lstStyle>
          <a:p>
            <a:pPr>
              <a:defRPr/>
            </a:pPr>
            <a:fld id="{1250CD6E-A604-4F32-BDBD-8FCE3AFC8FB5}" type="slidenum">
              <a:rPr lang="en-US" altLang="en-US"/>
              <a:pPr>
                <a:defRPr/>
              </a:pPr>
              <a:t>‹#›</a:t>
            </a:fld>
            <a:endParaRPr lang="en-US" altLang="en-US"/>
          </a:p>
        </p:txBody>
      </p:sp>
    </p:spTree>
    <p:extLst>
      <p:ext uri="{BB962C8B-B14F-4D97-AF65-F5344CB8AC3E}">
        <p14:creationId xmlns:p14="http://schemas.microsoft.com/office/powerpoint/2010/main" val="15106159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C33AB2-1576-44E6-A23E-E19FCFEA4A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5C9799-3634-4E16-A5B7-FE80DF7F53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AF12EE-4A48-479E-A714-0226ADFABD82}"/>
              </a:ext>
            </a:extLst>
          </p:cNvPr>
          <p:cNvSpPr>
            <a:spLocks noGrp="1" noChangeArrowheads="1"/>
          </p:cNvSpPr>
          <p:nvPr>
            <p:ph type="sldNum" sz="quarter" idx="12"/>
          </p:nvPr>
        </p:nvSpPr>
        <p:spPr>
          <a:ln/>
        </p:spPr>
        <p:txBody>
          <a:bodyPr/>
          <a:lstStyle>
            <a:lvl1pPr>
              <a:defRPr/>
            </a:lvl1pPr>
          </a:lstStyle>
          <a:p>
            <a:pPr>
              <a:defRPr/>
            </a:pPr>
            <a:fld id="{8892E9A4-A164-44FD-9B12-DF71AAB2A247}" type="slidenum">
              <a:rPr lang="en-US" altLang="en-US"/>
              <a:pPr>
                <a:defRPr/>
              </a:pPr>
              <a:t>‹#›</a:t>
            </a:fld>
            <a:endParaRPr lang="en-US" altLang="en-US"/>
          </a:p>
        </p:txBody>
      </p:sp>
    </p:spTree>
    <p:extLst>
      <p:ext uri="{BB962C8B-B14F-4D97-AF65-F5344CB8AC3E}">
        <p14:creationId xmlns:p14="http://schemas.microsoft.com/office/powerpoint/2010/main" val="40617439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57B35E5-0178-47D2-9479-A5B90C7242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13A6FA-8E4B-4896-B5A3-63D612B3F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30E3C5-4B4E-41EA-9CA7-43E5846EEDB9}"/>
              </a:ext>
            </a:extLst>
          </p:cNvPr>
          <p:cNvSpPr>
            <a:spLocks noGrp="1" noChangeArrowheads="1"/>
          </p:cNvSpPr>
          <p:nvPr>
            <p:ph type="sldNum" sz="quarter" idx="12"/>
          </p:nvPr>
        </p:nvSpPr>
        <p:spPr>
          <a:ln/>
        </p:spPr>
        <p:txBody>
          <a:bodyPr/>
          <a:lstStyle>
            <a:lvl1pPr>
              <a:defRPr/>
            </a:lvl1pPr>
          </a:lstStyle>
          <a:p>
            <a:pPr>
              <a:defRPr/>
            </a:pPr>
            <a:fld id="{08A3500D-E05F-47B9-B7C9-17E3C66DAB8E}" type="slidenum">
              <a:rPr lang="en-US" altLang="en-US"/>
              <a:pPr>
                <a:defRPr/>
              </a:pPr>
              <a:t>‹#›</a:t>
            </a:fld>
            <a:endParaRPr lang="en-US" altLang="en-US"/>
          </a:p>
        </p:txBody>
      </p:sp>
    </p:spTree>
    <p:extLst>
      <p:ext uri="{BB962C8B-B14F-4D97-AF65-F5344CB8AC3E}">
        <p14:creationId xmlns:p14="http://schemas.microsoft.com/office/powerpoint/2010/main" val="22722893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BDC8D71-7C17-4B65-9BCB-BFDA38861B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B754DD-74C8-42AB-965E-D4E5017502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134A37-E691-4CB3-9AF5-6405B8C8F659}"/>
              </a:ext>
            </a:extLst>
          </p:cNvPr>
          <p:cNvSpPr>
            <a:spLocks noGrp="1" noChangeArrowheads="1"/>
          </p:cNvSpPr>
          <p:nvPr>
            <p:ph type="sldNum" sz="quarter" idx="12"/>
          </p:nvPr>
        </p:nvSpPr>
        <p:spPr>
          <a:ln/>
        </p:spPr>
        <p:txBody>
          <a:bodyPr/>
          <a:lstStyle>
            <a:lvl1pPr>
              <a:defRPr/>
            </a:lvl1pPr>
          </a:lstStyle>
          <a:p>
            <a:pPr>
              <a:defRPr/>
            </a:pPr>
            <a:fld id="{AC18FCAB-E030-4E4B-BB67-8737C9C5D1C6}" type="slidenum">
              <a:rPr lang="en-US" altLang="en-US"/>
              <a:pPr>
                <a:defRPr/>
              </a:pPr>
              <a:t>‹#›</a:t>
            </a:fld>
            <a:endParaRPr lang="en-US" altLang="en-US"/>
          </a:p>
        </p:txBody>
      </p:sp>
    </p:spTree>
    <p:extLst>
      <p:ext uri="{BB962C8B-B14F-4D97-AF65-F5344CB8AC3E}">
        <p14:creationId xmlns:p14="http://schemas.microsoft.com/office/powerpoint/2010/main" val="26843137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B8DD9D-20F6-4132-B550-42488FA9A6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D8A796-7CCF-4949-9700-02B0E1950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474D6B-726E-4949-B439-18452D037BF7}"/>
              </a:ext>
            </a:extLst>
          </p:cNvPr>
          <p:cNvSpPr>
            <a:spLocks noGrp="1" noChangeArrowheads="1"/>
          </p:cNvSpPr>
          <p:nvPr>
            <p:ph type="sldNum" sz="quarter" idx="12"/>
          </p:nvPr>
        </p:nvSpPr>
        <p:spPr>
          <a:ln/>
        </p:spPr>
        <p:txBody>
          <a:bodyPr/>
          <a:lstStyle>
            <a:lvl1pPr>
              <a:defRPr/>
            </a:lvl1pPr>
          </a:lstStyle>
          <a:p>
            <a:pPr>
              <a:defRPr/>
            </a:pPr>
            <a:fld id="{F1BAFF5E-7C79-408D-AC93-C4DD45F05024}" type="slidenum">
              <a:rPr lang="en-US" altLang="en-US"/>
              <a:pPr>
                <a:defRPr/>
              </a:pPr>
              <a:t>‹#›</a:t>
            </a:fld>
            <a:endParaRPr lang="en-US" altLang="en-US"/>
          </a:p>
        </p:txBody>
      </p:sp>
    </p:spTree>
    <p:extLst>
      <p:ext uri="{BB962C8B-B14F-4D97-AF65-F5344CB8AC3E}">
        <p14:creationId xmlns:p14="http://schemas.microsoft.com/office/powerpoint/2010/main" val="42396689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52967F-956B-4BD0-947F-E49E55B84C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FB8CF48-2A68-42C7-84B2-E5E187280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108A483-A7FA-4FEB-92EF-C4E915946CA7}"/>
              </a:ext>
            </a:extLst>
          </p:cNvPr>
          <p:cNvSpPr>
            <a:spLocks noGrp="1" noChangeArrowheads="1"/>
          </p:cNvSpPr>
          <p:nvPr>
            <p:ph type="sldNum" sz="quarter" idx="12"/>
          </p:nvPr>
        </p:nvSpPr>
        <p:spPr>
          <a:ln/>
        </p:spPr>
        <p:txBody>
          <a:bodyPr/>
          <a:lstStyle>
            <a:lvl1pPr>
              <a:defRPr/>
            </a:lvl1pPr>
          </a:lstStyle>
          <a:p>
            <a:pPr>
              <a:defRPr/>
            </a:pPr>
            <a:fld id="{04488B84-551C-47E2-B6C0-DAD55DCE4BDB}" type="slidenum">
              <a:rPr lang="en-US" altLang="en-US"/>
              <a:pPr>
                <a:defRPr/>
              </a:pPr>
              <a:t>‹#›</a:t>
            </a:fld>
            <a:endParaRPr lang="en-US" altLang="en-US"/>
          </a:p>
        </p:txBody>
      </p:sp>
    </p:spTree>
    <p:extLst>
      <p:ext uri="{BB962C8B-B14F-4D97-AF65-F5344CB8AC3E}">
        <p14:creationId xmlns:p14="http://schemas.microsoft.com/office/powerpoint/2010/main" val="41169914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F7D4966-CD03-4063-AE22-0D1D46347E3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D4751B-EAA6-4A56-A220-CEEF0A0DA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0C3F710-BD37-49F6-AA1A-C25D09B75314}"/>
              </a:ext>
            </a:extLst>
          </p:cNvPr>
          <p:cNvSpPr>
            <a:spLocks noGrp="1" noChangeArrowheads="1"/>
          </p:cNvSpPr>
          <p:nvPr>
            <p:ph type="sldNum" sz="quarter" idx="12"/>
          </p:nvPr>
        </p:nvSpPr>
        <p:spPr>
          <a:ln/>
        </p:spPr>
        <p:txBody>
          <a:bodyPr/>
          <a:lstStyle>
            <a:lvl1pPr>
              <a:defRPr/>
            </a:lvl1pPr>
          </a:lstStyle>
          <a:p>
            <a:pPr>
              <a:defRPr/>
            </a:pPr>
            <a:fld id="{E27F16DD-A37E-4807-A373-741B44BDC5FF}" type="slidenum">
              <a:rPr lang="en-US" altLang="en-US"/>
              <a:pPr>
                <a:defRPr/>
              </a:pPr>
              <a:t>‹#›</a:t>
            </a:fld>
            <a:endParaRPr lang="en-US" altLang="en-US"/>
          </a:p>
        </p:txBody>
      </p:sp>
    </p:spTree>
    <p:extLst>
      <p:ext uri="{BB962C8B-B14F-4D97-AF65-F5344CB8AC3E}">
        <p14:creationId xmlns:p14="http://schemas.microsoft.com/office/powerpoint/2010/main" val="333780518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524F12-B94E-48C4-B2C2-09D01F85AF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9DDE62-C08A-4186-8AEB-5D1E5434B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5BC7BE-5DB2-4A71-8892-A61FF702571D}"/>
              </a:ext>
            </a:extLst>
          </p:cNvPr>
          <p:cNvSpPr>
            <a:spLocks noGrp="1" noChangeArrowheads="1"/>
          </p:cNvSpPr>
          <p:nvPr>
            <p:ph type="sldNum" sz="quarter" idx="12"/>
          </p:nvPr>
        </p:nvSpPr>
        <p:spPr>
          <a:ln/>
        </p:spPr>
        <p:txBody>
          <a:bodyPr/>
          <a:lstStyle>
            <a:lvl1pPr>
              <a:defRPr/>
            </a:lvl1pPr>
          </a:lstStyle>
          <a:p>
            <a:pPr>
              <a:defRPr/>
            </a:pPr>
            <a:fld id="{C4EED4C5-2E93-4FC1-B804-5AFC459243C9}" type="slidenum">
              <a:rPr lang="en-US" altLang="en-US"/>
              <a:pPr>
                <a:defRPr/>
              </a:pPr>
              <a:t>‹#›</a:t>
            </a:fld>
            <a:endParaRPr lang="en-US" altLang="en-US"/>
          </a:p>
        </p:txBody>
      </p:sp>
    </p:spTree>
    <p:extLst>
      <p:ext uri="{BB962C8B-B14F-4D97-AF65-F5344CB8AC3E}">
        <p14:creationId xmlns:p14="http://schemas.microsoft.com/office/powerpoint/2010/main" val="53516520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EA6AEA-BEA6-40A1-9BE6-9EDB98A41A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AB6A5B-30F9-45EE-AF5D-23C3D0722C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4E6C64-593F-4215-A014-155F41BE6783}"/>
              </a:ext>
            </a:extLst>
          </p:cNvPr>
          <p:cNvSpPr>
            <a:spLocks noGrp="1" noChangeArrowheads="1"/>
          </p:cNvSpPr>
          <p:nvPr>
            <p:ph type="sldNum" sz="quarter" idx="12"/>
          </p:nvPr>
        </p:nvSpPr>
        <p:spPr>
          <a:ln/>
        </p:spPr>
        <p:txBody>
          <a:bodyPr/>
          <a:lstStyle>
            <a:lvl1pPr>
              <a:defRPr/>
            </a:lvl1pPr>
          </a:lstStyle>
          <a:p>
            <a:pPr>
              <a:defRPr/>
            </a:pPr>
            <a:fld id="{4E57F793-E0F5-4867-BE47-0EF11915FC3D}" type="slidenum">
              <a:rPr lang="en-US" altLang="en-US"/>
              <a:pPr>
                <a:defRPr/>
              </a:pPr>
              <a:t>‹#›</a:t>
            </a:fld>
            <a:endParaRPr lang="en-US" altLang="en-US"/>
          </a:p>
        </p:txBody>
      </p:sp>
    </p:spTree>
    <p:extLst>
      <p:ext uri="{BB962C8B-B14F-4D97-AF65-F5344CB8AC3E}">
        <p14:creationId xmlns:p14="http://schemas.microsoft.com/office/powerpoint/2010/main" val="42852389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E06B0E-7E0C-4EC7-B0CF-FD05F96305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176ECF-C1C0-470F-B78A-4BF90BCEB6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935CB4-8B33-40E9-9542-A25853B51B90}"/>
              </a:ext>
            </a:extLst>
          </p:cNvPr>
          <p:cNvSpPr>
            <a:spLocks noGrp="1" noChangeArrowheads="1"/>
          </p:cNvSpPr>
          <p:nvPr>
            <p:ph type="sldNum" sz="quarter" idx="12"/>
          </p:nvPr>
        </p:nvSpPr>
        <p:spPr>
          <a:ln/>
        </p:spPr>
        <p:txBody>
          <a:bodyPr/>
          <a:lstStyle>
            <a:lvl1pPr>
              <a:defRPr/>
            </a:lvl1pPr>
          </a:lstStyle>
          <a:p>
            <a:pPr>
              <a:defRPr/>
            </a:pPr>
            <a:fld id="{892C693C-72BE-4B4B-B36E-1435833ABB72}" type="slidenum">
              <a:rPr lang="en-US" altLang="en-US"/>
              <a:pPr>
                <a:defRPr/>
              </a:pPr>
              <a:t>‹#›</a:t>
            </a:fld>
            <a:endParaRPr lang="en-US" altLang="en-US"/>
          </a:p>
        </p:txBody>
      </p:sp>
    </p:spTree>
    <p:extLst>
      <p:ext uri="{BB962C8B-B14F-4D97-AF65-F5344CB8AC3E}">
        <p14:creationId xmlns:p14="http://schemas.microsoft.com/office/powerpoint/2010/main" val="19022297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18B06B-F34A-4672-B3FA-AB580D2955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39EB69-0B4D-4057-9200-CC15CD554C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AB5C06-476F-40EC-9067-6F52C86F1D84}"/>
              </a:ext>
            </a:extLst>
          </p:cNvPr>
          <p:cNvSpPr>
            <a:spLocks noGrp="1" noChangeArrowheads="1"/>
          </p:cNvSpPr>
          <p:nvPr>
            <p:ph type="sldNum" sz="quarter" idx="12"/>
          </p:nvPr>
        </p:nvSpPr>
        <p:spPr>
          <a:ln/>
        </p:spPr>
        <p:txBody>
          <a:bodyPr/>
          <a:lstStyle>
            <a:lvl1pPr>
              <a:defRPr/>
            </a:lvl1pPr>
          </a:lstStyle>
          <a:p>
            <a:pPr>
              <a:defRPr/>
            </a:pPr>
            <a:fld id="{51B17B74-E645-4C78-83B6-85A29BC8268D}" type="slidenum">
              <a:rPr lang="en-US" altLang="en-US"/>
              <a:pPr>
                <a:defRPr/>
              </a:pPr>
              <a:t>‹#›</a:t>
            </a:fld>
            <a:endParaRPr lang="en-US" altLang="en-US"/>
          </a:p>
        </p:txBody>
      </p:sp>
    </p:spTree>
    <p:extLst>
      <p:ext uri="{BB962C8B-B14F-4D97-AF65-F5344CB8AC3E}">
        <p14:creationId xmlns:p14="http://schemas.microsoft.com/office/powerpoint/2010/main" val="29498856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9310BE-B26F-4A1F-A2AE-5811C1EA31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759F1B-D4FF-48F5-9E35-B594198AC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B8968A-322A-4FAC-B974-8F3E7E8667F7}"/>
              </a:ext>
            </a:extLst>
          </p:cNvPr>
          <p:cNvSpPr>
            <a:spLocks noGrp="1" noChangeArrowheads="1"/>
          </p:cNvSpPr>
          <p:nvPr>
            <p:ph type="sldNum" sz="quarter" idx="12"/>
          </p:nvPr>
        </p:nvSpPr>
        <p:spPr>
          <a:ln/>
        </p:spPr>
        <p:txBody>
          <a:bodyPr/>
          <a:lstStyle>
            <a:lvl1pPr>
              <a:defRPr/>
            </a:lvl1pPr>
          </a:lstStyle>
          <a:p>
            <a:pPr>
              <a:defRPr/>
            </a:pPr>
            <a:fld id="{58B6889B-08C0-4C5A-9EFA-ED31D6DF0016}" type="slidenum">
              <a:rPr lang="en-US" altLang="en-US"/>
              <a:pPr>
                <a:defRPr/>
              </a:pPr>
              <a:t>‹#›</a:t>
            </a:fld>
            <a:endParaRPr lang="en-US" altLang="en-US"/>
          </a:p>
        </p:txBody>
      </p:sp>
    </p:spTree>
    <p:extLst>
      <p:ext uri="{BB962C8B-B14F-4D97-AF65-F5344CB8AC3E}">
        <p14:creationId xmlns:p14="http://schemas.microsoft.com/office/powerpoint/2010/main" val="37791974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110B324-6570-40F3-B42F-F010EAF8BA0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235C5E5-D05A-411D-9A2A-0390557FBA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E737DFE-2042-4733-87AF-E0921E9BC5EC}"/>
              </a:ext>
            </a:extLst>
          </p:cNvPr>
          <p:cNvSpPr>
            <a:spLocks noGrp="1" noChangeArrowheads="1"/>
          </p:cNvSpPr>
          <p:nvPr>
            <p:ph type="sldNum" sz="quarter" idx="12"/>
          </p:nvPr>
        </p:nvSpPr>
        <p:spPr>
          <a:ln/>
        </p:spPr>
        <p:txBody>
          <a:bodyPr/>
          <a:lstStyle>
            <a:lvl1pPr>
              <a:defRPr/>
            </a:lvl1pPr>
          </a:lstStyle>
          <a:p>
            <a:pPr>
              <a:defRPr/>
            </a:pPr>
            <a:fld id="{8913499C-240E-4BF9-ACD5-73792DD4678F}" type="slidenum">
              <a:rPr lang="en-US" altLang="en-US"/>
              <a:pPr>
                <a:defRPr/>
              </a:pPr>
              <a:t>‹#›</a:t>
            </a:fld>
            <a:endParaRPr lang="en-US" altLang="en-US"/>
          </a:p>
        </p:txBody>
      </p:sp>
    </p:spTree>
    <p:extLst>
      <p:ext uri="{BB962C8B-B14F-4D97-AF65-F5344CB8AC3E}">
        <p14:creationId xmlns:p14="http://schemas.microsoft.com/office/powerpoint/2010/main" val="18823573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8BFFBC-8837-49FB-9727-404D0AD39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B9BFE5-D586-4A2C-B1E9-BC845C084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D5F27F-82EE-4E28-BB8E-3B6B2BCE7B0B}"/>
              </a:ext>
            </a:extLst>
          </p:cNvPr>
          <p:cNvSpPr>
            <a:spLocks noGrp="1" noChangeArrowheads="1"/>
          </p:cNvSpPr>
          <p:nvPr>
            <p:ph type="sldNum" sz="quarter" idx="12"/>
          </p:nvPr>
        </p:nvSpPr>
        <p:spPr>
          <a:ln/>
        </p:spPr>
        <p:txBody>
          <a:bodyPr/>
          <a:lstStyle>
            <a:lvl1pPr>
              <a:defRPr/>
            </a:lvl1pPr>
          </a:lstStyle>
          <a:p>
            <a:pPr>
              <a:defRPr/>
            </a:pPr>
            <a:fld id="{8F789F91-E680-43B8-AD2D-287B44A7ACFB}" type="slidenum">
              <a:rPr lang="en-US" altLang="en-US"/>
              <a:pPr>
                <a:defRPr/>
              </a:pPr>
              <a:t>‹#›</a:t>
            </a:fld>
            <a:endParaRPr lang="en-US" altLang="en-US"/>
          </a:p>
        </p:txBody>
      </p:sp>
    </p:spTree>
    <p:extLst>
      <p:ext uri="{BB962C8B-B14F-4D97-AF65-F5344CB8AC3E}">
        <p14:creationId xmlns:p14="http://schemas.microsoft.com/office/powerpoint/2010/main" val="28111793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1142FC-026B-43FA-AAE4-6B083EAFE2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4065DA-2BB2-472D-9ABD-F036B6AD89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E1B3F2-D0A6-4311-A24B-43BC9E570CEB}"/>
              </a:ext>
            </a:extLst>
          </p:cNvPr>
          <p:cNvSpPr>
            <a:spLocks noGrp="1" noChangeArrowheads="1"/>
          </p:cNvSpPr>
          <p:nvPr>
            <p:ph type="sldNum" sz="quarter" idx="12"/>
          </p:nvPr>
        </p:nvSpPr>
        <p:spPr>
          <a:ln/>
        </p:spPr>
        <p:txBody>
          <a:bodyPr/>
          <a:lstStyle>
            <a:lvl1pPr>
              <a:defRPr/>
            </a:lvl1pPr>
          </a:lstStyle>
          <a:p>
            <a:pPr>
              <a:defRPr/>
            </a:pPr>
            <a:fld id="{4C7A6920-FBFB-450B-BF64-394B6B9471F3}" type="slidenum">
              <a:rPr lang="en-US" altLang="en-US"/>
              <a:pPr>
                <a:defRPr/>
              </a:pPr>
              <a:t>‹#›</a:t>
            </a:fld>
            <a:endParaRPr lang="en-US" altLang="en-US"/>
          </a:p>
        </p:txBody>
      </p:sp>
    </p:spTree>
    <p:extLst>
      <p:ext uri="{BB962C8B-B14F-4D97-AF65-F5344CB8AC3E}">
        <p14:creationId xmlns:p14="http://schemas.microsoft.com/office/powerpoint/2010/main" val="16127982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0A3CB71-BDA4-4E6D-8D98-22F0E717EC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F3C39E-E4E5-4D9A-BE4F-8F39564DE0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4B8AC3-1493-472E-BD9C-315976587420}"/>
              </a:ext>
            </a:extLst>
          </p:cNvPr>
          <p:cNvSpPr>
            <a:spLocks noGrp="1" noChangeArrowheads="1"/>
          </p:cNvSpPr>
          <p:nvPr>
            <p:ph type="sldNum" sz="quarter" idx="12"/>
          </p:nvPr>
        </p:nvSpPr>
        <p:spPr>
          <a:ln/>
        </p:spPr>
        <p:txBody>
          <a:bodyPr/>
          <a:lstStyle>
            <a:lvl1pPr>
              <a:defRPr/>
            </a:lvl1pPr>
          </a:lstStyle>
          <a:p>
            <a:pPr>
              <a:defRPr/>
            </a:pPr>
            <a:fld id="{C7D6B59A-B71C-4192-BB3A-EBB26CD6BAF1}" type="slidenum">
              <a:rPr lang="en-US" altLang="en-US"/>
              <a:pPr>
                <a:defRPr/>
              </a:pPr>
              <a:t>‹#›</a:t>
            </a:fld>
            <a:endParaRPr lang="en-US" altLang="en-US"/>
          </a:p>
        </p:txBody>
      </p:sp>
    </p:spTree>
    <p:extLst>
      <p:ext uri="{BB962C8B-B14F-4D97-AF65-F5344CB8AC3E}">
        <p14:creationId xmlns:p14="http://schemas.microsoft.com/office/powerpoint/2010/main" val="34556594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CF4F26-C128-4108-9CA5-28F72FF79D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73AA77-BF1E-4B85-BC6B-55BE5219EE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147D91-D9F6-47ED-A450-2D29CF66E93A}"/>
              </a:ext>
            </a:extLst>
          </p:cNvPr>
          <p:cNvSpPr>
            <a:spLocks noGrp="1" noChangeArrowheads="1"/>
          </p:cNvSpPr>
          <p:nvPr>
            <p:ph type="sldNum" sz="quarter" idx="12"/>
          </p:nvPr>
        </p:nvSpPr>
        <p:spPr>
          <a:ln/>
        </p:spPr>
        <p:txBody>
          <a:bodyPr/>
          <a:lstStyle>
            <a:lvl1pPr>
              <a:defRPr/>
            </a:lvl1pPr>
          </a:lstStyle>
          <a:p>
            <a:pPr>
              <a:defRPr/>
            </a:pPr>
            <a:fld id="{ED9C15D9-FDC4-414B-BAFD-9DFFADE6A9B2}" type="slidenum">
              <a:rPr lang="en-US" altLang="en-US"/>
              <a:pPr>
                <a:defRPr/>
              </a:pPr>
              <a:t>‹#›</a:t>
            </a:fld>
            <a:endParaRPr lang="en-US" altLang="en-US"/>
          </a:p>
        </p:txBody>
      </p:sp>
    </p:spTree>
    <p:extLst>
      <p:ext uri="{BB962C8B-B14F-4D97-AF65-F5344CB8AC3E}">
        <p14:creationId xmlns:p14="http://schemas.microsoft.com/office/powerpoint/2010/main" val="376811470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F691AF-0F2F-4360-A7EC-87C2D6CE0F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D0C519-B9DA-4381-95E0-27301C79E2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5C334F-B186-4EC9-92B4-9F1958CDD767}"/>
              </a:ext>
            </a:extLst>
          </p:cNvPr>
          <p:cNvSpPr>
            <a:spLocks noGrp="1" noChangeArrowheads="1"/>
          </p:cNvSpPr>
          <p:nvPr>
            <p:ph type="sldNum" sz="quarter" idx="12"/>
          </p:nvPr>
        </p:nvSpPr>
        <p:spPr>
          <a:ln/>
        </p:spPr>
        <p:txBody>
          <a:bodyPr/>
          <a:lstStyle>
            <a:lvl1pPr>
              <a:defRPr/>
            </a:lvl1pPr>
          </a:lstStyle>
          <a:p>
            <a:pPr>
              <a:defRPr/>
            </a:pPr>
            <a:fld id="{D6522950-CCDB-44AE-8182-BB135CC4F1C4}" type="slidenum">
              <a:rPr lang="en-US" altLang="en-US"/>
              <a:pPr>
                <a:defRPr/>
              </a:pPr>
              <a:t>‹#›</a:t>
            </a:fld>
            <a:endParaRPr lang="en-US" altLang="en-US"/>
          </a:p>
        </p:txBody>
      </p:sp>
    </p:spTree>
    <p:extLst>
      <p:ext uri="{BB962C8B-B14F-4D97-AF65-F5344CB8AC3E}">
        <p14:creationId xmlns:p14="http://schemas.microsoft.com/office/powerpoint/2010/main" val="18219547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4F40DB-88F7-4A6B-A63B-62F56E8E7F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2075DB-F907-45B5-9ECF-FA3AF9CF2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B0E41E-DBC8-4DF8-B0CD-AC2F8DD9A768}"/>
              </a:ext>
            </a:extLst>
          </p:cNvPr>
          <p:cNvSpPr>
            <a:spLocks noGrp="1" noChangeArrowheads="1"/>
          </p:cNvSpPr>
          <p:nvPr>
            <p:ph type="sldNum" sz="quarter" idx="12"/>
          </p:nvPr>
        </p:nvSpPr>
        <p:spPr>
          <a:ln/>
        </p:spPr>
        <p:txBody>
          <a:bodyPr/>
          <a:lstStyle>
            <a:lvl1pPr>
              <a:defRPr/>
            </a:lvl1pPr>
          </a:lstStyle>
          <a:p>
            <a:pPr>
              <a:defRPr/>
            </a:pPr>
            <a:fld id="{724D96E5-A382-4FE8-896F-2C31AE916BCB}" type="slidenum">
              <a:rPr lang="en-US" altLang="en-US"/>
              <a:pPr>
                <a:defRPr/>
              </a:pPr>
              <a:t>‹#›</a:t>
            </a:fld>
            <a:endParaRPr lang="en-US" altLang="en-US"/>
          </a:p>
        </p:txBody>
      </p:sp>
    </p:spTree>
    <p:extLst>
      <p:ext uri="{BB962C8B-B14F-4D97-AF65-F5344CB8AC3E}">
        <p14:creationId xmlns:p14="http://schemas.microsoft.com/office/powerpoint/2010/main" val="30621374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7B79CC4-125C-4E2E-A82B-1B40715EAB5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994797C-C11B-40F6-B2D8-0317421DFB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71539EF-AD31-4F9F-8DCF-C45027C690D6}"/>
              </a:ext>
            </a:extLst>
          </p:cNvPr>
          <p:cNvSpPr>
            <a:spLocks noGrp="1" noChangeArrowheads="1"/>
          </p:cNvSpPr>
          <p:nvPr>
            <p:ph type="sldNum" sz="quarter" idx="12"/>
          </p:nvPr>
        </p:nvSpPr>
        <p:spPr>
          <a:ln/>
        </p:spPr>
        <p:txBody>
          <a:bodyPr/>
          <a:lstStyle>
            <a:lvl1pPr>
              <a:defRPr/>
            </a:lvl1pPr>
          </a:lstStyle>
          <a:p>
            <a:pPr>
              <a:defRPr/>
            </a:pPr>
            <a:fld id="{7E337E7A-1486-40BA-8C52-98D99C141EC8}" type="slidenum">
              <a:rPr lang="en-US" altLang="en-US"/>
              <a:pPr>
                <a:defRPr/>
              </a:pPr>
              <a:t>‹#›</a:t>
            </a:fld>
            <a:endParaRPr lang="en-US" altLang="en-US"/>
          </a:p>
        </p:txBody>
      </p:sp>
    </p:spTree>
    <p:extLst>
      <p:ext uri="{BB962C8B-B14F-4D97-AF65-F5344CB8AC3E}">
        <p14:creationId xmlns:p14="http://schemas.microsoft.com/office/powerpoint/2010/main" val="50696917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8BA1A8-5980-4B72-85F5-015D524C0F0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D84998-7CCA-49FE-8765-D89B161919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DA403BE-AE2B-4F0F-8137-ED8E118EE16D}"/>
              </a:ext>
            </a:extLst>
          </p:cNvPr>
          <p:cNvSpPr>
            <a:spLocks noGrp="1" noChangeArrowheads="1"/>
          </p:cNvSpPr>
          <p:nvPr>
            <p:ph type="sldNum" sz="quarter" idx="12"/>
          </p:nvPr>
        </p:nvSpPr>
        <p:spPr>
          <a:ln/>
        </p:spPr>
        <p:txBody>
          <a:bodyPr/>
          <a:lstStyle>
            <a:lvl1pPr>
              <a:defRPr/>
            </a:lvl1pPr>
          </a:lstStyle>
          <a:p>
            <a:pPr>
              <a:defRPr/>
            </a:pPr>
            <a:fld id="{6B7C2862-900C-4DF4-80C0-9490C616C129}" type="slidenum">
              <a:rPr lang="en-US" altLang="en-US"/>
              <a:pPr>
                <a:defRPr/>
              </a:pPr>
              <a:t>‹#›</a:t>
            </a:fld>
            <a:endParaRPr lang="en-US" altLang="en-US"/>
          </a:p>
        </p:txBody>
      </p:sp>
    </p:spTree>
    <p:extLst>
      <p:ext uri="{BB962C8B-B14F-4D97-AF65-F5344CB8AC3E}">
        <p14:creationId xmlns:p14="http://schemas.microsoft.com/office/powerpoint/2010/main" val="3501631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BDF77F-63CC-40F1-92B9-A88FBAE4E0F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26108CB-37B8-4EDF-9837-9774C9EAA2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3EE624-3701-4427-9FE3-B9A2E9A709FC}"/>
              </a:ext>
            </a:extLst>
          </p:cNvPr>
          <p:cNvSpPr>
            <a:spLocks noGrp="1" noChangeArrowheads="1"/>
          </p:cNvSpPr>
          <p:nvPr>
            <p:ph type="sldNum" sz="quarter" idx="12"/>
          </p:nvPr>
        </p:nvSpPr>
        <p:spPr>
          <a:ln/>
        </p:spPr>
        <p:txBody>
          <a:bodyPr/>
          <a:lstStyle>
            <a:lvl1pPr>
              <a:defRPr/>
            </a:lvl1pPr>
          </a:lstStyle>
          <a:p>
            <a:pPr>
              <a:defRPr/>
            </a:pPr>
            <a:fld id="{66B66332-E88D-434B-A3D2-C56A0ECB4611}" type="slidenum">
              <a:rPr lang="en-US" altLang="en-US"/>
              <a:pPr>
                <a:defRPr/>
              </a:pPr>
              <a:t>‹#›</a:t>
            </a:fld>
            <a:endParaRPr lang="en-US" altLang="en-US"/>
          </a:p>
        </p:txBody>
      </p:sp>
    </p:spTree>
    <p:extLst>
      <p:ext uri="{BB962C8B-B14F-4D97-AF65-F5344CB8AC3E}">
        <p14:creationId xmlns:p14="http://schemas.microsoft.com/office/powerpoint/2010/main" val="202373282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C38BCE-D02A-421F-ACA9-F3F7337EF6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1D2B77-F9F9-4EC5-89A0-7AB0536EFF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8643C6-53BA-4ADF-82DC-298A41F1939A}"/>
              </a:ext>
            </a:extLst>
          </p:cNvPr>
          <p:cNvSpPr>
            <a:spLocks noGrp="1" noChangeArrowheads="1"/>
          </p:cNvSpPr>
          <p:nvPr>
            <p:ph type="sldNum" sz="quarter" idx="12"/>
          </p:nvPr>
        </p:nvSpPr>
        <p:spPr>
          <a:ln/>
        </p:spPr>
        <p:txBody>
          <a:bodyPr/>
          <a:lstStyle>
            <a:lvl1pPr>
              <a:defRPr/>
            </a:lvl1pPr>
          </a:lstStyle>
          <a:p>
            <a:pPr>
              <a:defRPr/>
            </a:pPr>
            <a:fld id="{E7FAA2A4-A6E1-455F-A12A-68627AAEEDEC}" type="slidenum">
              <a:rPr lang="en-US" altLang="en-US"/>
              <a:pPr>
                <a:defRPr/>
              </a:pPr>
              <a:t>‹#›</a:t>
            </a:fld>
            <a:endParaRPr lang="en-US" altLang="en-US"/>
          </a:p>
        </p:txBody>
      </p:sp>
    </p:spTree>
    <p:extLst>
      <p:ext uri="{BB962C8B-B14F-4D97-AF65-F5344CB8AC3E}">
        <p14:creationId xmlns:p14="http://schemas.microsoft.com/office/powerpoint/2010/main" val="28325383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39B99E-9218-4085-84CE-DA4C79C131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CF6E0A-272D-43CA-95CC-345CB2A2C2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5D8285-C51F-42AC-958B-9D428D3C772E}"/>
              </a:ext>
            </a:extLst>
          </p:cNvPr>
          <p:cNvSpPr>
            <a:spLocks noGrp="1" noChangeArrowheads="1"/>
          </p:cNvSpPr>
          <p:nvPr>
            <p:ph type="sldNum" sz="quarter" idx="12"/>
          </p:nvPr>
        </p:nvSpPr>
        <p:spPr>
          <a:ln/>
        </p:spPr>
        <p:txBody>
          <a:bodyPr/>
          <a:lstStyle>
            <a:lvl1pPr>
              <a:defRPr/>
            </a:lvl1pPr>
          </a:lstStyle>
          <a:p>
            <a:pPr>
              <a:defRPr/>
            </a:pPr>
            <a:fld id="{2BF1DB08-A56E-4B5F-B244-C049A1CF6D5D}" type="slidenum">
              <a:rPr lang="en-US" altLang="en-US"/>
              <a:pPr>
                <a:defRPr/>
              </a:pPr>
              <a:t>‹#›</a:t>
            </a:fld>
            <a:endParaRPr lang="en-US" altLang="en-US"/>
          </a:p>
        </p:txBody>
      </p:sp>
    </p:spTree>
    <p:extLst>
      <p:ext uri="{BB962C8B-B14F-4D97-AF65-F5344CB8AC3E}">
        <p14:creationId xmlns:p14="http://schemas.microsoft.com/office/powerpoint/2010/main" val="40219708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0347FE-0CA6-4747-9D6A-2C741BF118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4B9EE7-DC72-4F2C-998C-8FF372733A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DFF991-BEB9-44BE-8744-22B1AA47EE6F}"/>
              </a:ext>
            </a:extLst>
          </p:cNvPr>
          <p:cNvSpPr>
            <a:spLocks noGrp="1" noChangeArrowheads="1"/>
          </p:cNvSpPr>
          <p:nvPr>
            <p:ph type="sldNum" sz="quarter" idx="12"/>
          </p:nvPr>
        </p:nvSpPr>
        <p:spPr>
          <a:ln/>
        </p:spPr>
        <p:txBody>
          <a:bodyPr/>
          <a:lstStyle>
            <a:lvl1pPr>
              <a:defRPr/>
            </a:lvl1pPr>
          </a:lstStyle>
          <a:p>
            <a:pPr>
              <a:defRPr/>
            </a:pPr>
            <a:fld id="{269BFBC9-E375-49D1-8F29-6A85F5799ED3}" type="slidenum">
              <a:rPr lang="en-US" altLang="en-US"/>
              <a:pPr>
                <a:defRPr/>
              </a:pPr>
              <a:t>‹#›</a:t>
            </a:fld>
            <a:endParaRPr lang="en-US" altLang="en-US"/>
          </a:p>
        </p:txBody>
      </p:sp>
    </p:spTree>
    <p:extLst>
      <p:ext uri="{BB962C8B-B14F-4D97-AF65-F5344CB8AC3E}">
        <p14:creationId xmlns:p14="http://schemas.microsoft.com/office/powerpoint/2010/main" val="10800817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8C0AD8-0222-4F99-AA5F-C6F867D010D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FC1296C-1949-45FE-8802-3EED0AC25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9241B8E-1A79-44FB-8886-75E10EB1901D}"/>
              </a:ext>
            </a:extLst>
          </p:cNvPr>
          <p:cNvSpPr>
            <a:spLocks noGrp="1" noChangeArrowheads="1"/>
          </p:cNvSpPr>
          <p:nvPr>
            <p:ph type="sldNum" sz="quarter" idx="12"/>
          </p:nvPr>
        </p:nvSpPr>
        <p:spPr>
          <a:ln/>
        </p:spPr>
        <p:txBody>
          <a:bodyPr/>
          <a:lstStyle>
            <a:lvl1pPr>
              <a:defRPr/>
            </a:lvl1pPr>
          </a:lstStyle>
          <a:p>
            <a:pPr>
              <a:defRPr/>
            </a:pPr>
            <a:fld id="{407F050D-2E38-4C0C-A784-36930523FE64}" type="slidenum">
              <a:rPr lang="en-US" altLang="en-US"/>
              <a:pPr>
                <a:defRPr/>
              </a:pPr>
              <a:t>‹#›</a:t>
            </a:fld>
            <a:endParaRPr lang="en-US" altLang="en-US"/>
          </a:p>
        </p:txBody>
      </p:sp>
    </p:spTree>
    <p:extLst>
      <p:ext uri="{BB962C8B-B14F-4D97-AF65-F5344CB8AC3E}">
        <p14:creationId xmlns:p14="http://schemas.microsoft.com/office/powerpoint/2010/main" val="236503844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934CAC-DF8E-4646-A255-FAE38617AC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293D0A-1B44-4E45-8AFA-071512ABB6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3ADC74-3854-4D20-8AB2-1519A09530DB}"/>
              </a:ext>
            </a:extLst>
          </p:cNvPr>
          <p:cNvSpPr>
            <a:spLocks noGrp="1" noChangeArrowheads="1"/>
          </p:cNvSpPr>
          <p:nvPr>
            <p:ph type="sldNum" sz="quarter" idx="12"/>
          </p:nvPr>
        </p:nvSpPr>
        <p:spPr>
          <a:ln/>
        </p:spPr>
        <p:txBody>
          <a:bodyPr/>
          <a:lstStyle>
            <a:lvl1pPr>
              <a:defRPr/>
            </a:lvl1pPr>
          </a:lstStyle>
          <a:p>
            <a:pPr>
              <a:defRPr/>
            </a:pPr>
            <a:fld id="{9F87B2C9-282D-42BF-8EF7-B8670440489F}" type="slidenum">
              <a:rPr lang="en-US" altLang="en-US"/>
              <a:pPr>
                <a:defRPr/>
              </a:pPr>
              <a:t>‹#›</a:t>
            </a:fld>
            <a:endParaRPr lang="en-US" altLang="en-US"/>
          </a:p>
        </p:txBody>
      </p:sp>
    </p:spTree>
    <p:extLst>
      <p:ext uri="{BB962C8B-B14F-4D97-AF65-F5344CB8AC3E}">
        <p14:creationId xmlns:p14="http://schemas.microsoft.com/office/powerpoint/2010/main" val="16766661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2D04CF-C2B9-44F7-8E9E-86A0B17C841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72BB222-0B8B-4D45-B1D5-754FB03BCE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6E14137-89C6-412B-9F04-CFF75BBB36D0}"/>
              </a:ext>
            </a:extLst>
          </p:cNvPr>
          <p:cNvSpPr>
            <a:spLocks noGrp="1" noChangeArrowheads="1"/>
          </p:cNvSpPr>
          <p:nvPr>
            <p:ph type="sldNum" sz="quarter" idx="12"/>
          </p:nvPr>
        </p:nvSpPr>
        <p:spPr>
          <a:ln/>
        </p:spPr>
        <p:txBody>
          <a:bodyPr/>
          <a:lstStyle>
            <a:lvl1pPr>
              <a:defRPr/>
            </a:lvl1pPr>
          </a:lstStyle>
          <a:p>
            <a:pPr>
              <a:defRPr/>
            </a:pPr>
            <a:fld id="{5112D830-94B8-4793-854E-389D7BA178B4}" type="slidenum">
              <a:rPr lang="en-US" altLang="en-US"/>
              <a:pPr>
                <a:defRPr/>
              </a:pPr>
              <a:t>‹#›</a:t>
            </a:fld>
            <a:endParaRPr lang="en-US" altLang="en-US"/>
          </a:p>
        </p:txBody>
      </p:sp>
    </p:spTree>
    <p:extLst>
      <p:ext uri="{BB962C8B-B14F-4D97-AF65-F5344CB8AC3E}">
        <p14:creationId xmlns:p14="http://schemas.microsoft.com/office/powerpoint/2010/main" val="32644755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AAE92E-7B76-43B4-A634-FF273B822E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741477-EA12-45D8-860B-318676583B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33B2A7-1E55-4130-B361-539401410B77}"/>
              </a:ext>
            </a:extLst>
          </p:cNvPr>
          <p:cNvSpPr>
            <a:spLocks noGrp="1" noChangeArrowheads="1"/>
          </p:cNvSpPr>
          <p:nvPr>
            <p:ph type="sldNum" sz="quarter" idx="12"/>
          </p:nvPr>
        </p:nvSpPr>
        <p:spPr>
          <a:ln/>
        </p:spPr>
        <p:txBody>
          <a:bodyPr/>
          <a:lstStyle>
            <a:lvl1pPr>
              <a:defRPr/>
            </a:lvl1pPr>
          </a:lstStyle>
          <a:p>
            <a:pPr>
              <a:defRPr/>
            </a:pPr>
            <a:fld id="{60269A9D-340F-4C03-9E24-77103CB30A57}" type="slidenum">
              <a:rPr lang="en-US" altLang="en-US"/>
              <a:pPr>
                <a:defRPr/>
              </a:pPr>
              <a:t>‹#›</a:t>
            </a:fld>
            <a:endParaRPr lang="en-US" altLang="en-US"/>
          </a:p>
        </p:txBody>
      </p:sp>
    </p:spTree>
    <p:extLst>
      <p:ext uri="{BB962C8B-B14F-4D97-AF65-F5344CB8AC3E}">
        <p14:creationId xmlns:p14="http://schemas.microsoft.com/office/powerpoint/2010/main" val="387891578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729F50C-4ED5-4D6C-8CAB-E67B18AE99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2D5851-D36B-433B-9163-92A10CB9B8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E5002-1B57-4BF8-951C-A4035BC8C610}"/>
              </a:ext>
            </a:extLst>
          </p:cNvPr>
          <p:cNvSpPr>
            <a:spLocks noGrp="1" noChangeArrowheads="1"/>
          </p:cNvSpPr>
          <p:nvPr>
            <p:ph type="sldNum" sz="quarter" idx="12"/>
          </p:nvPr>
        </p:nvSpPr>
        <p:spPr>
          <a:ln/>
        </p:spPr>
        <p:txBody>
          <a:bodyPr/>
          <a:lstStyle>
            <a:lvl1pPr>
              <a:defRPr/>
            </a:lvl1pPr>
          </a:lstStyle>
          <a:p>
            <a:pPr>
              <a:defRPr/>
            </a:pPr>
            <a:fld id="{A6E6E566-E1E0-4D33-9A14-BF8309D8B77A}" type="slidenum">
              <a:rPr lang="en-US" altLang="en-US"/>
              <a:pPr>
                <a:defRPr/>
              </a:pPr>
              <a:t>‹#›</a:t>
            </a:fld>
            <a:endParaRPr lang="en-US" altLang="en-US"/>
          </a:p>
        </p:txBody>
      </p:sp>
    </p:spTree>
    <p:extLst>
      <p:ext uri="{BB962C8B-B14F-4D97-AF65-F5344CB8AC3E}">
        <p14:creationId xmlns:p14="http://schemas.microsoft.com/office/powerpoint/2010/main" val="37131825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B17C0B-E4FD-4470-90D4-28357D0655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8E5374-F7A1-4232-9EEA-C9EC70B388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0BE238-A4D1-443E-AD6E-2B56E9470BED}"/>
              </a:ext>
            </a:extLst>
          </p:cNvPr>
          <p:cNvSpPr>
            <a:spLocks noGrp="1" noChangeArrowheads="1"/>
          </p:cNvSpPr>
          <p:nvPr>
            <p:ph type="sldNum" sz="quarter" idx="12"/>
          </p:nvPr>
        </p:nvSpPr>
        <p:spPr>
          <a:ln/>
        </p:spPr>
        <p:txBody>
          <a:bodyPr/>
          <a:lstStyle>
            <a:lvl1pPr>
              <a:defRPr/>
            </a:lvl1pPr>
          </a:lstStyle>
          <a:p>
            <a:pPr>
              <a:defRPr/>
            </a:pPr>
            <a:fld id="{1450069E-C3C0-4929-8141-B4E53B593A33}" type="slidenum">
              <a:rPr lang="en-US" altLang="en-US"/>
              <a:pPr>
                <a:defRPr/>
              </a:pPr>
              <a:t>‹#›</a:t>
            </a:fld>
            <a:endParaRPr lang="en-US" altLang="en-US"/>
          </a:p>
        </p:txBody>
      </p:sp>
    </p:spTree>
    <p:extLst>
      <p:ext uri="{BB962C8B-B14F-4D97-AF65-F5344CB8AC3E}">
        <p14:creationId xmlns:p14="http://schemas.microsoft.com/office/powerpoint/2010/main" val="293578447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5D3B50-BB92-4D04-8753-BB7CC44B65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921FD8-1227-4FD5-8408-E2C6163F30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DD946D-11B1-4E01-AABF-2245E5ACCB72}"/>
              </a:ext>
            </a:extLst>
          </p:cNvPr>
          <p:cNvSpPr>
            <a:spLocks noGrp="1" noChangeArrowheads="1"/>
          </p:cNvSpPr>
          <p:nvPr>
            <p:ph type="sldNum" sz="quarter" idx="12"/>
          </p:nvPr>
        </p:nvSpPr>
        <p:spPr>
          <a:ln/>
        </p:spPr>
        <p:txBody>
          <a:bodyPr/>
          <a:lstStyle>
            <a:lvl1pPr>
              <a:defRPr/>
            </a:lvl1pPr>
          </a:lstStyle>
          <a:p>
            <a:pPr>
              <a:defRPr/>
            </a:pPr>
            <a:fld id="{B6266B42-086A-4D72-B7A0-61F5E319DF84}" type="slidenum">
              <a:rPr lang="en-US" altLang="en-US"/>
              <a:pPr>
                <a:defRPr/>
              </a:pPr>
              <a:t>‹#›</a:t>
            </a:fld>
            <a:endParaRPr lang="en-US" altLang="en-US"/>
          </a:p>
        </p:txBody>
      </p:sp>
    </p:spTree>
    <p:extLst>
      <p:ext uri="{BB962C8B-B14F-4D97-AF65-F5344CB8AC3E}">
        <p14:creationId xmlns:p14="http://schemas.microsoft.com/office/powerpoint/2010/main" val="200049172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CF91C0-C76A-49E5-9011-B3F02CD12C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94C799-4CE7-4ABA-AD73-F39EE4A64F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13B01D-3AA9-4C0F-B5CE-61867A96E296}"/>
              </a:ext>
            </a:extLst>
          </p:cNvPr>
          <p:cNvSpPr>
            <a:spLocks noGrp="1" noChangeArrowheads="1"/>
          </p:cNvSpPr>
          <p:nvPr>
            <p:ph type="sldNum" sz="quarter" idx="12"/>
          </p:nvPr>
        </p:nvSpPr>
        <p:spPr>
          <a:ln/>
        </p:spPr>
        <p:txBody>
          <a:bodyPr/>
          <a:lstStyle>
            <a:lvl1pPr>
              <a:defRPr/>
            </a:lvl1pPr>
          </a:lstStyle>
          <a:p>
            <a:pPr>
              <a:defRPr/>
            </a:pPr>
            <a:fld id="{7A723255-A745-40B0-8288-9D0A4461A2F6}" type="slidenum">
              <a:rPr lang="en-US" altLang="en-US"/>
              <a:pPr>
                <a:defRPr/>
              </a:pPr>
              <a:t>‹#›</a:t>
            </a:fld>
            <a:endParaRPr lang="en-US" altLang="en-US"/>
          </a:p>
        </p:txBody>
      </p:sp>
    </p:spTree>
    <p:extLst>
      <p:ext uri="{BB962C8B-B14F-4D97-AF65-F5344CB8AC3E}">
        <p14:creationId xmlns:p14="http://schemas.microsoft.com/office/powerpoint/2010/main" val="28875806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D775894-7A09-48E9-BDF3-97A72B516F7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3325947-2C59-45D5-BD2B-5471B87F99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F144BB2-B844-49FE-90EA-2662BFDEAC7A}"/>
              </a:ext>
            </a:extLst>
          </p:cNvPr>
          <p:cNvSpPr>
            <a:spLocks noGrp="1" noChangeArrowheads="1"/>
          </p:cNvSpPr>
          <p:nvPr>
            <p:ph type="sldNum" sz="quarter" idx="12"/>
          </p:nvPr>
        </p:nvSpPr>
        <p:spPr>
          <a:ln/>
        </p:spPr>
        <p:txBody>
          <a:bodyPr/>
          <a:lstStyle>
            <a:lvl1pPr>
              <a:defRPr/>
            </a:lvl1pPr>
          </a:lstStyle>
          <a:p>
            <a:pPr>
              <a:defRPr/>
            </a:pPr>
            <a:fld id="{898239F1-C9ED-4439-92C3-D68AF492FE61}" type="slidenum">
              <a:rPr lang="en-US" altLang="en-US"/>
              <a:pPr>
                <a:defRPr/>
              </a:pPr>
              <a:t>‹#›</a:t>
            </a:fld>
            <a:endParaRPr lang="en-US" altLang="en-US"/>
          </a:p>
        </p:txBody>
      </p:sp>
    </p:spTree>
    <p:extLst>
      <p:ext uri="{BB962C8B-B14F-4D97-AF65-F5344CB8AC3E}">
        <p14:creationId xmlns:p14="http://schemas.microsoft.com/office/powerpoint/2010/main" val="39587114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21C232B-CEFB-4788-9E1A-CBBB32463B8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9E54041-2CC8-4FD0-B95D-0BDDF7EE4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C3A693C-4F74-415C-AC37-33905CA492DE}"/>
              </a:ext>
            </a:extLst>
          </p:cNvPr>
          <p:cNvSpPr>
            <a:spLocks noGrp="1" noChangeArrowheads="1"/>
          </p:cNvSpPr>
          <p:nvPr>
            <p:ph type="sldNum" sz="quarter" idx="12"/>
          </p:nvPr>
        </p:nvSpPr>
        <p:spPr>
          <a:ln/>
        </p:spPr>
        <p:txBody>
          <a:bodyPr/>
          <a:lstStyle>
            <a:lvl1pPr>
              <a:defRPr/>
            </a:lvl1pPr>
          </a:lstStyle>
          <a:p>
            <a:pPr>
              <a:defRPr/>
            </a:pPr>
            <a:fld id="{3379092D-D093-4C7F-9851-01BA7A884784}" type="slidenum">
              <a:rPr lang="en-US" altLang="en-US"/>
              <a:pPr>
                <a:defRPr/>
              </a:pPr>
              <a:t>‹#›</a:t>
            </a:fld>
            <a:endParaRPr lang="en-US" altLang="en-US"/>
          </a:p>
        </p:txBody>
      </p:sp>
    </p:spTree>
    <p:extLst>
      <p:ext uri="{BB962C8B-B14F-4D97-AF65-F5344CB8AC3E}">
        <p14:creationId xmlns:p14="http://schemas.microsoft.com/office/powerpoint/2010/main" val="7056345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CC47A0-6F02-4456-A1AC-40B81D61C2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245ECD-BD45-4972-8A27-7E8BD797F1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4D6675C-B819-4E28-B07C-E67BB718B91A}"/>
              </a:ext>
            </a:extLst>
          </p:cNvPr>
          <p:cNvSpPr>
            <a:spLocks noGrp="1" noChangeArrowheads="1"/>
          </p:cNvSpPr>
          <p:nvPr>
            <p:ph type="sldNum" sz="quarter" idx="12"/>
          </p:nvPr>
        </p:nvSpPr>
        <p:spPr>
          <a:ln/>
        </p:spPr>
        <p:txBody>
          <a:bodyPr/>
          <a:lstStyle>
            <a:lvl1pPr>
              <a:defRPr/>
            </a:lvl1pPr>
          </a:lstStyle>
          <a:p>
            <a:pPr>
              <a:defRPr/>
            </a:pPr>
            <a:fld id="{2C9F3AF0-4C90-430F-8051-DBA6EE8905D1}" type="slidenum">
              <a:rPr lang="en-US" altLang="en-US"/>
              <a:pPr>
                <a:defRPr/>
              </a:pPr>
              <a:t>‹#›</a:t>
            </a:fld>
            <a:endParaRPr lang="en-US" altLang="en-US"/>
          </a:p>
        </p:txBody>
      </p:sp>
    </p:spTree>
    <p:extLst>
      <p:ext uri="{BB962C8B-B14F-4D97-AF65-F5344CB8AC3E}">
        <p14:creationId xmlns:p14="http://schemas.microsoft.com/office/powerpoint/2010/main" val="16005383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BD874FB-F654-42AB-B107-30B0BDF5F3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267283-4B76-42AC-92BB-30C1EC863C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08D413-DE93-4F85-B0D8-6A67FD9D9837}"/>
              </a:ext>
            </a:extLst>
          </p:cNvPr>
          <p:cNvSpPr>
            <a:spLocks noGrp="1" noChangeArrowheads="1"/>
          </p:cNvSpPr>
          <p:nvPr>
            <p:ph type="sldNum" sz="quarter" idx="12"/>
          </p:nvPr>
        </p:nvSpPr>
        <p:spPr>
          <a:ln/>
        </p:spPr>
        <p:txBody>
          <a:bodyPr/>
          <a:lstStyle>
            <a:lvl1pPr>
              <a:defRPr/>
            </a:lvl1pPr>
          </a:lstStyle>
          <a:p>
            <a:pPr>
              <a:defRPr/>
            </a:pPr>
            <a:fld id="{E8CAA7C5-2372-47AA-BCAE-42A5F2F0C19E}" type="slidenum">
              <a:rPr lang="en-US" altLang="en-US"/>
              <a:pPr>
                <a:defRPr/>
              </a:pPr>
              <a:t>‹#›</a:t>
            </a:fld>
            <a:endParaRPr lang="en-US" altLang="en-US"/>
          </a:p>
        </p:txBody>
      </p:sp>
    </p:spTree>
    <p:extLst>
      <p:ext uri="{BB962C8B-B14F-4D97-AF65-F5344CB8AC3E}">
        <p14:creationId xmlns:p14="http://schemas.microsoft.com/office/powerpoint/2010/main" val="208415694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70D157-3707-4EC9-A78A-9D23AD1616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C73156-1123-4B13-AE4C-D9D6DC0A19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309BE2-EE25-45EA-890F-06CDEFBAA11D}"/>
              </a:ext>
            </a:extLst>
          </p:cNvPr>
          <p:cNvSpPr>
            <a:spLocks noGrp="1" noChangeArrowheads="1"/>
          </p:cNvSpPr>
          <p:nvPr>
            <p:ph type="sldNum" sz="quarter" idx="12"/>
          </p:nvPr>
        </p:nvSpPr>
        <p:spPr>
          <a:ln/>
        </p:spPr>
        <p:txBody>
          <a:bodyPr/>
          <a:lstStyle>
            <a:lvl1pPr>
              <a:defRPr/>
            </a:lvl1pPr>
          </a:lstStyle>
          <a:p>
            <a:pPr>
              <a:defRPr/>
            </a:pPr>
            <a:fld id="{13A6CEF4-66D8-4853-BA5F-7925FA33B657}" type="slidenum">
              <a:rPr lang="en-US" altLang="en-US"/>
              <a:pPr>
                <a:defRPr/>
              </a:pPr>
              <a:t>‹#›</a:t>
            </a:fld>
            <a:endParaRPr lang="en-US" altLang="en-US"/>
          </a:p>
        </p:txBody>
      </p:sp>
    </p:spTree>
    <p:extLst>
      <p:ext uri="{BB962C8B-B14F-4D97-AF65-F5344CB8AC3E}">
        <p14:creationId xmlns:p14="http://schemas.microsoft.com/office/powerpoint/2010/main" val="41976916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E235EA-4E8A-4C3C-8A24-CDA9BB1A9B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D67FE3-81FA-4B72-92D3-4664907224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F2FB48-77C0-4CD9-8727-C2EEEEF7466D}"/>
              </a:ext>
            </a:extLst>
          </p:cNvPr>
          <p:cNvSpPr>
            <a:spLocks noGrp="1" noChangeArrowheads="1"/>
          </p:cNvSpPr>
          <p:nvPr>
            <p:ph type="sldNum" sz="quarter" idx="12"/>
          </p:nvPr>
        </p:nvSpPr>
        <p:spPr>
          <a:ln/>
        </p:spPr>
        <p:txBody>
          <a:bodyPr/>
          <a:lstStyle>
            <a:lvl1pPr>
              <a:defRPr/>
            </a:lvl1pPr>
          </a:lstStyle>
          <a:p>
            <a:pPr>
              <a:defRPr/>
            </a:pPr>
            <a:fld id="{3DF93377-F046-4CDC-BFF2-4D4625909712}" type="slidenum">
              <a:rPr lang="en-US" altLang="en-US"/>
              <a:pPr>
                <a:defRPr/>
              </a:pPr>
              <a:t>‹#›</a:t>
            </a:fld>
            <a:endParaRPr lang="en-US" altLang="en-US"/>
          </a:p>
        </p:txBody>
      </p:sp>
    </p:spTree>
    <p:extLst>
      <p:ext uri="{BB962C8B-B14F-4D97-AF65-F5344CB8AC3E}">
        <p14:creationId xmlns:p14="http://schemas.microsoft.com/office/powerpoint/2010/main" val="321522014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BFD202-1D62-4A69-806C-BC95C80DC9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97C019-E7DF-4F95-9835-81947D6ACC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28620F-CA5C-43C1-BE30-7F1608DF57C0}"/>
              </a:ext>
            </a:extLst>
          </p:cNvPr>
          <p:cNvSpPr>
            <a:spLocks noGrp="1" noChangeArrowheads="1"/>
          </p:cNvSpPr>
          <p:nvPr>
            <p:ph type="sldNum" sz="quarter" idx="12"/>
          </p:nvPr>
        </p:nvSpPr>
        <p:spPr>
          <a:ln/>
        </p:spPr>
        <p:txBody>
          <a:bodyPr/>
          <a:lstStyle>
            <a:lvl1pPr>
              <a:defRPr/>
            </a:lvl1pPr>
          </a:lstStyle>
          <a:p>
            <a:pPr>
              <a:defRPr/>
            </a:pPr>
            <a:fld id="{B5A6D1F8-7EA5-4A8F-9B8E-3151B319F84D}" type="slidenum">
              <a:rPr lang="en-US" altLang="en-US"/>
              <a:pPr>
                <a:defRPr/>
              </a:pPr>
              <a:t>‹#›</a:t>
            </a:fld>
            <a:endParaRPr lang="en-US" altLang="en-US"/>
          </a:p>
        </p:txBody>
      </p:sp>
    </p:spTree>
    <p:extLst>
      <p:ext uri="{BB962C8B-B14F-4D97-AF65-F5344CB8AC3E}">
        <p14:creationId xmlns:p14="http://schemas.microsoft.com/office/powerpoint/2010/main" val="7041735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9456A0-019E-4CE7-9446-81E447968A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DFA959-C108-4AEF-95B6-68F203A1C7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A7F4BE-EED6-4EBC-AF94-7C4B46BDB46F}"/>
              </a:ext>
            </a:extLst>
          </p:cNvPr>
          <p:cNvSpPr>
            <a:spLocks noGrp="1" noChangeArrowheads="1"/>
          </p:cNvSpPr>
          <p:nvPr>
            <p:ph type="sldNum" sz="quarter" idx="12"/>
          </p:nvPr>
        </p:nvSpPr>
        <p:spPr>
          <a:ln/>
        </p:spPr>
        <p:txBody>
          <a:bodyPr/>
          <a:lstStyle>
            <a:lvl1pPr>
              <a:defRPr/>
            </a:lvl1pPr>
          </a:lstStyle>
          <a:p>
            <a:pPr>
              <a:defRPr/>
            </a:pPr>
            <a:fld id="{302F8A1D-50F3-4675-9020-F4174EE4C241}" type="slidenum">
              <a:rPr lang="en-US" altLang="en-US"/>
              <a:pPr>
                <a:defRPr/>
              </a:pPr>
              <a:t>‹#›</a:t>
            </a:fld>
            <a:endParaRPr lang="en-US" altLang="en-US"/>
          </a:p>
        </p:txBody>
      </p:sp>
    </p:spTree>
    <p:extLst>
      <p:ext uri="{BB962C8B-B14F-4D97-AF65-F5344CB8AC3E}">
        <p14:creationId xmlns:p14="http://schemas.microsoft.com/office/powerpoint/2010/main" val="281970500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D53BB6B-E3A6-4B6A-9C2C-CA5153C1D22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A16E6FB-EC0B-410B-AAEE-68ED84053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408A052-C37C-4F55-A80B-EB812D01C389}"/>
              </a:ext>
            </a:extLst>
          </p:cNvPr>
          <p:cNvSpPr>
            <a:spLocks noGrp="1" noChangeArrowheads="1"/>
          </p:cNvSpPr>
          <p:nvPr>
            <p:ph type="sldNum" sz="quarter" idx="12"/>
          </p:nvPr>
        </p:nvSpPr>
        <p:spPr>
          <a:ln/>
        </p:spPr>
        <p:txBody>
          <a:bodyPr/>
          <a:lstStyle>
            <a:lvl1pPr>
              <a:defRPr/>
            </a:lvl1pPr>
          </a:lstStyle>
          <a:p>
            <a:pPr>
              <a:defRPr/>
            </a:pPr>
            <a:fld id="{4C76347A-1F42-4B87-98F9-47EC4A1726BA}" type="slidenum">
              <a:rPr lang="en-US" altLang="en-US"/>
              <a:pPr>
                <a:defRPr/>
              </a:pPr>
              <a:t>‹#›</a:t>
            </a:fld>
            <a:endParaRPr lang="en-US" altLang="en-US"/>
          </a:p>
        </p:txBody>
      </p:sp>
    </p:spTree>
    <p:extLst>
      <p:ext uri="{BB962C8B-B14F-4D97-AF65-F5344CB8AC3E}">
        <p14:creationId xmlns:p14="http://schemas.microsoft.com/office/powerpoint/2010/main" val="176063278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8DD662-F4E3-408C-8981-20C06E12CC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52E7D6-020E-4FF2-8521-F5E9296B57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26865C-2824-475A-9113-E825C4CCF329}"/>
              </a:ext>
            </a:extLst>
          </p:cNvPr>
          <p:cNvSpPr>
            <a:spLocks noGrp="1" noChangeArrowheads="1"/>
          </p:cNvSpPr>
          <p:nvPr>
            <p:ph type="sldNum" sz="quarter" idx="12"/>
          </p:nvPr>
        </p:nvSpPr>
        <p:spPr>
          <a:ln/>
        </p:spPr>
        <p:txBody>
          <a:bodyPr/>
          <a:lstStyle>
            <a:lvl1pPr>
              <a:defRPr/>
            </a:lvl1pPr>
          </a:lstStyle>
          <a:p>
            <a:pPr>
              <a:defRPr/>
            </a:pPr>
            <a:fld id="{9739F76B-4E8F-4E34-A791-BFD702E5E4B8}" type="slidenum">
              <a:rPr lang="en-US" altLang="en-US"/>
              <a:pPr>
                <a:defRPr/>
              </a:pPr>
              <a:t>‹#›</a:t>
            </a:fld>
            <a:endParaRPr lang="en-US" altLang="en-US"/>
          </a:p>
        </p:txBody>
      </p:sp>
    </p:spTree>
    <p:extLst>
      <p:ext uri="{BB962C8B-B14F-4D97-AF65-F5344CB8AC3E}">
        <p14:creationId xmlns:p14="http://schemas.microsoft.com/office/powerpoint/2010/main" val="164402409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9D6C5E8-36F5-417B-9F36-34650C8637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513F1-16AE-4F4E-87BB-36AC9BE904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9D4E32-086F-4CC0-A960-99B3F03B971B}"/>
              </a:ext>
            </a:extLst>
          </p:cNvPr>
          <p:cNvSpPr>
            <a:spLocks noGrp="1" noChangeArrowheads="1"/>
          </p:cNvSpPr>
          <p:nvPr>
            <p:ph type="sldNum" sz="quarter" idx="12"/>
          </p:nvPr>
        </p:nvSpPr>
        <p:spPr>
          <a:ln/>
        </p:spPr>
        <p:txBody>
          <a:bodyPr/>
          <a:lstStyle>
            <a:lvl1pPr>
              <a:defRPr/>
            </a:lvl1pPr>
          </a:lstStyle>
          <a:p>
            <a:pPr>
              <a:defRPr/>
            </a:pPr>
            <a:fld id="{9F922137-C39F-4061-84B9-724AF69AF926}" type="slidenum">
              <a:rPr lang="en-US" altLang="en-US"/>
              <a:pPr>
                <a:defRPr/>
              </a:pPr>
              <a:t>‹#›</a:t>
            </a:fld>
            <a:endParaRPr lang="en-US" altLang="en-US"/>
          </a:p>
        </p:txBody>
      </p:sp>
    </p:spTree>
    <p:extLst>
      <p:ext uri="{BB962C8B-B14F-4D97-AF65-F5344CB8AC3E}">
        <p14:creationId xmlns:p14="http://schemas.microsoft.com/office/powerpoint/2010/main" val="162214080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E1D945-EE3C-412F-83ED-1E885255FD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5256BA-0C0E-4871-BEBB-53FEF8D88D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47D0CE-2DCB-4F06-9A7C-61EC304E8B7E}"/>
              </a:ext>
            </a:extLst>
          </p:cNvPr>
          <p:cNvSpPr>
            <a:spLocks noGrp="1" noChangeArrowheads="1"/>
          </p:cNvSpPr>
          <p:nvPr>
            <p:ph type="sldNum" sz="quarter" idx="12"/>
          </p:nvPr>
        </p:nvSpPr>
        <p:spPr>
          <a:ln/>
        </p:spPr>
        <p:txBody>
          <a:bodyPr/>
          <a:lstStyle>
            <a:lvl1pPr>
              <a:defRPr/>
            </a:lvl1pPr>
          </a:lstStyle>
          <a:p>
            <a:pPr>
              <a:defRPr/>
            </a:pPr>
            <a:fld id="{64E6CCF9-74A7-4F88-BFCC-D2BC32B1A3D0}" type="slidenum">
              <a:rPr lang="en-US" altLang="en-US"/>
              <a:pPr>
                <a:defRPr/>
              </a:pPr>
              <a:t>‹#›</a:t>
            </a:fld>
            <a:endParaRPr lang="en-US" altLang="en-US"/>
          </a:p>
        </p:txBody>
      </p:sp>
    </p:spTree>
    <p:extLst>
      <p:ext uri="{BB962C8B-B14F-4D97-AF65-F5344CB8AC3E}">
        <p14:creationId xmlns:p14="http://schemas.microsoft.com/office/powerpoint/2010/main" val="28530114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BCD2061-C0FF-4C99-BC45-8A9993D090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1A62B7-5AE1-4818-B3DF-AFCA53FDA1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BA39E5-796B-4F22-8FF1-3197CB9136B6}"/>
              </a:ext>
            </a:extLst>
          </p:cNvPr>
          <p:cNvSpPr>
            <a:spLocks noGrp="1" noChangeArrowheads="1"/>
          </p:cNvSpPr>
          <p:nvPr>
            <p:ph type="sldNum" sz="quarter" idx="12"/>
          </p:nvPr>
        </p:nvSpPr>
        <p:spPr>
          <a:ln/>
        </p:spPr>
        <p:txBody>
          <a:bodyPr/>
          <a:lstStyle>
            <a:lvl1pPr>
              <a:defRPr/>
            </a:lvl1pPr>
          </a:lstStyle>
          <a:p>
            <a:pPr>
              <a:defRPr/>
            </a:pPr>
            <a:fld id="{C01A6481-CAA3-45DB-B4BD-B15BE6107997}" type="slidenum">
              <a:rPr lang="en-US" altLang="en-US"/>
              <a:pPr>
                <a:defRPr/>
              </a:pPr>
              <a:t>‹#›</a:t>
            </a:fld>
            <a:endParaRPr lang="en-US" altLang="en-US"/>
          </a:p>
        </p:txBody>
      </p:sp>
    </p:spTree>
    <p:extLst>
      <p:ext uri="{BB962C8B-B14F-4D97-AF65-F5344CB8AC3E}">
        <p14:creationId xmlns:p14="http://schemas.microsoft.com/office/powerpoint/2010/main" val="54549861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536917-518C-4554-931B-D429B0260E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798782-F067-47CE-9839-C29C177D79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C562FB-7B32-436A-8FD2-0D908DC13DFF}"/>
              </a:ext>
            </a:extLst>
          </p:cNvPr>
          <p:cNvSpPr>
            <a:spLocks noGrp="1" noChangeArrowheads="1"/>
          </p:cNvSpPr>
          <p:nvPr>
            <p:ph type="sldNum" sz="quarter" idx="12"/>
          </p:nvPr>
        </p:nvSpPr>
        <p:spPr>
          <a:ln/>
        </p:spPr>
        <p:txBody>
          <a:bodyPr/>
          <a:lstStyle>
            <a:lvl1pPr>
              <a:defRPr/>
            </a:lvl1pPr>
          </a:lstStyle>
          <a:p>
            <a:pPr>
              <a:defRPr/>
            </a:pPr>
            <a:fld id="{AE1475FE-331E-4BBF-8493-06C51BABB09C}" type="slidenum">
              <a:rPr lang="en-US" altLang="en-US"/>
              <a:pPr>
                <a:defRPr/>
              </a:pPr>
              <a:t>‹#›</a:t>
            </a:fld>
            <a:endParaRPr lang="en-US" altLang="en-US"/>
          </a:p>
        </p:txBody>
      </p:sp>
    </p:spTree>
    <p:extLst>
      <p:ext uri="{BB962C8B-B14F-4D97-AF65-F5344CB8AC3E}">
        <p14:creationId xmlns:p14="http://schemas.microsoft.com/office/powerpoint/2010/main" val="39587847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FB9370-F52F-4B3D-B124-7F742FAE214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71F7F0-EC53-47E1-A375-85D5C9195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190BC16-A18C-4660-A5B5-58E6D8D8C2A8}"/>
              </a:ext>
            </a:extLst>
          </p:cNvPr>
          <p:cNvSpPr>
            <a:spLocks noGrp="1" noChangeArrowheads="1"/>
          </p:cNvSpPr>
          <p:nvPr>
            <p:ph type="sldNum" sz="quarter" idx="12"/>
          </p:nvPr>
        </p:nvSpPr>
        <p:spPr>
          <a:ln/>
        </p:spPr>
        <p:txBody>
          <a:bodyPr/>
          <a:lstStyle>
            <a:lvl1pPr>
              <a:defRPr/>
            </a:lvl1pPr>
          </a:lstStyle>
          <a:p>
            <a:pPr>
              <a:defRPr/>
            </a:pPr>
            <a:fld id="{9A908A24-8F2F-4946-86F5-C3B3235D46BF}" type="slidenum">
              <a:rPr lang="en-US" altLang="en-US"/>
              <a:pPr>
                <a:defRPr/>
              </a:pPr>
              <a:t>‹#›</a:t>
            </a:fld>
            <a:endParaRPr lang="en-US" altLang="en-US"/>
          </a:p>
        </p:txBody>
      </p:sp>
    </p:spTree>
    <p:extLst>
      <p:ext uri="{BB962C8B-B14F-4D97-AF65-F5344CB8AC3E}">
        <p14:creationId xmlns:p14="http://schemas.microsoft.com/office/powerpoint/2010/main" val="345977142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AB5E4F-CD29-40C9-80A2-CB9BEDD041F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ED5435C-61BF-4702-A75E-88941123A3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D9532D-CA71-4E5D-8F13-E549C74FA465}"/>
              </a:ext>
            </a:extLst>
          </p:cNvPr>
          <p:cNvSpPr>
            <a:spLocks noGrp="1" noChangeArrowheads="1"/>
          </p:cNvSpPr>
          <p:nvPr>
            <p:ph type="sldNum" sz="quarter" idx="12"/>
          </p:nvPr>
        </p:nvSpPr>
        <p:spPr>
          <a:ln/>
        </p:spPr>
        <p:txBody>
          <a:bodyPr/>
          <a:lstStyle>
            <a:lvl1pPr>
              <a:defRPr/>
            </a:lvl1pPr>
          </a:lstStyle>
          <a:p>
            <a:pPr>
              <a:defRPr/>
            </a:pPr>
            <a:fld id="{9C0B5EE4-D4D0-475E-B326-C5A71C4941A8}" type="slidenum">
              <a:rPr lang="en-US" altLang="en-US"/>
              <a:pPr>
                <a:defRPr/>
              </a:pPr>
              <a:t>‹#›</a:t>
            </a:fld>
            <a:endParaRPr lang="en-US" altLang="en-US"/>
          </a:p>
        </p:txBody>
      </p:sp>
    </p:spTree>
    <p:extLst>
      <p:ext uri="{BB962C8B-B14F-4D97-AF65-F5344CB8AC3E}">
        <p14:creationId xmlns:p14="http://schemas.microsoft.com/office/powerpoint/2010/main" val="73315446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9DDB6B-3B96-4938-A66D-FC9D936D2AF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A666B55-6580-4363-A0DB-9392F186F0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9D9A30-F31C-40DB-9997-1F9390CBF5C1}"/>
              </a:ext>
            </a:extLst>
          </p:cNvPr>
          <p:cNvSpPr>
            <a:spLocks noGrp="1" noChangeArrowheads="1"/>
          </p:cNvSpPr>
          <p:nvPr>
            <p:ph type="sldNum" sz="quarter" idx="12"/>
          </p:nvPr>
        </p:nvSpPr>
        <p:spPr>
          <a:ln/>
        </p:spPr>
        <p:txBody>
          <a:bodyPr/>
          <a:lstStyle>
            <a:lvl1pPr>
              <a:defRPr/>
            </a:lvl1pPr>
          </a:lstStyle>
          <a:p>
            <a:pPr>
              <a:defRPr/>
            </a:pPr>
            <a:fld id="{38055007-07FD-4B6C-85EB-60A99799F030}" type="slidenum">
              <a:rPr lang="en-US" altLang="en-US"/>
              <a:pPr>
                <a:defRPr/>
              </a:pPr>
              <a:t>‹#›</a:t>
            </a:fld>
            <a:endParaRPr lang="en-US" altLang="en-US"/>
          </a:p>
        </p:txBody>
      </p:sp>
    </p:spTree>
    <p:extLst>
      <p:ext uri="{BB962C8B-B14F-4D97-AF65-F5344CB8AC3E}">
        <p14:creationId xmlns:p14="http://schemas.microsoft.com/office/powerpoint/2010/main" val="23379446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D7AB34-9D7D-4937-97FE-84C8237577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B98D57-CE90-4E3D-B1AD-1F96F8E316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46F34E-8FF3-404A-9580-994E019DF5BC}"/>
              </a:ext>
            </a:extLst>
          </p:cNvPr>
          <p:cNvSpPr>
            <a:spLocks noGrp="1" noChangeArrowheads="1"/>
          </p:cNvSpPr>
          <p:nvPr>
            <p:ph type="sldNum" sz="quarter" idx="12"/>
          </p:nvPr>
        </p:nvSpPr>
        <p:spPr>
          <a:ln/>
        </p:spPr>
        <p:txBody>
          <a:bodyPr/>
          <a:lstStyle>
            <a:lvl1pPr>
              <a:defRPr/>
            </a:lvl1pPr>
          </a:lstStyle>
          <a:p>
            <a:pPr>
              <a:defRPr/>
            </a:pPr>
            <a:fld id="{E30A0A7D-A534-49B7-9087-1D8C2B81F826}" type="slidenum">
              <a:rPr lang="en-US" altLang="en-US"/>
              <a:pPr>
                <a:defRPr/>
              </a:pPr>
              <a:t>‹#›</a:t>
            </a:fld>
            <a:endParaRPr lang="en-US" altLang="en-US"/>
          </a:p>
        </p:txBody>
      </p:sp>
    </p:spTree>
    <p:extLst>
      <p:ext uri="{BB962C8B-B14F-4D97-AF65-F5344CB8AC3E}">
        <p14:creationId xmlns:p14="http://schemas.microsoft.com/office/powerpoint/2010/main" val="402668051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4C226D-49C6-40BB-9EB6-8380D1A722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5FB67E-7C46-4A69-96DA-DAED99F0C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2704A2-97A3-43CD-A115-CD37129E5A0F}"/>
              </a:ext>
            </a:extLst>
          </p:cNvPr>
          <p:cNvSpPr>
            <a:spLocks noGrp="1" noChangeArrowheads="1"/>
          </p:cNvSpPr>
          <p:nvPr>
            <p:ph type="sldNum" sz="quarter" idx="12"/>
          </p:nvPr>
        </p:nvSpPr>
        <p:spPr>
          <a:ln/>
        </p:spPr>
        <p:txBody>
          <a:bodyPr/>
          <a:lstStyle>
            <a:lvl1pPr>
              <a:defRPr/>
            </a:lvl1pPr>
          </a:lstStyle>
          <a:p>
            <a:pPr>
              <a:defRPr/>
            </a:pPr>
            <a:fld id="{187FCE4C-DBC7-4FE4-B09F-E497566A89DE}" type="slidenum">
              <a:rPr lang="en-US" altLang="en-US"/>
              <a:pPr>
                <a:defRPr/>
              </a:pPr>
              <a:t>‹#›</a:t>
            </a:fld>
            <a:endParaRPr lang="en-US" altLang="en-US"/>
          </a:p>
        </p:txBody>
      </p:sp>
    </p:spTree>
    <p:extLst>
      <p:ext uri="{BB962C8B-B14F-4D97-AF65-F5344CB8AC3E}">
        <p14:creationId xmlns:p14="http://schemas.microsoft.com/office/powerpoint/2010/main" val="428568925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2D2057-005A-4F99-8C37-3E9EA92BA4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F2A1BF-AED6-4E39-8281-C2FC81AFA2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0DE104-67D6-4C07-A798-51F6F4D08A62}"/>
              </a:ext>
            </a:extLst>
          </p:cNvPr>
          <p:cNvSpPr>
            <a:spLocks noGrp="1" noChangeArrowheads="1"/>
          </p:cNvSpPr>
          <p:nvPr>
            <p:ph type="sldNum" sz="quarter" idx="12"/>
          </p:nvPr>
        </p:nvSpPr>
        <p:spPr>
          <a:ln/>
        </p:spPr>
        <p:txBody>
          <a:bodyPr/>
          <a:lstStyle>
            <a:lvl1pPr>
              <a:defRPr/>
            </a:lvl1pPr>
          </a:lstStyle>
          <a:p>
            <a:pPr>
              <a:defRPr/>
            </a:pPr>
            <a:fld id="{8766F4B6-D002-47FB-B3CF-85F9C0F47C6B}" type="slidenum">
              <a:rPr lang="en-US" altLang="en-US"/>
              <a:pPr>
                <a:defRPr/>
              </a:pPr>
              <a:t>‹#›</a:t>
            </a:fld>
            <a:endParaRPr lang="en-US" altLang="en-US"/>
          </a:p>
        </p:txBody>
      </p:sp>
    </p:spTree>
    <p:extLst>
      <p:ext uri="{BB962C8B-B14F-4D97-AF65-F5344CB8AC3E}">
        <p14:creationId xmlns:p14="http://schemas.microsoft.com/office/powerpoint/2010/main" val="163611428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A74632-AEB8-4ADF-B784-B0643CEC9B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BEFEC6-F613-4F01-9A06-7BA2FE6D1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BC1D90-952C-40F2-A1EF-CA536034979C}"/>
              </a:ext>
            </a:extLst>
          </p:cNvPr>
          <p:cNvSpPr>
            <a:spLocks noGrp="1" noChangeArrowheads="1"/>
          </p:cNvSpPr>
          <p:nvPr>
            <p:ph type="sldNum" sz="quarter" idx="12"/>
          </p:nvPr>
        </p:nvSpPr>
        <p:spPr>
          <a:ln/>
        </p:spPr>
        <p:txBody>
          <a:bodyPr/>
          <a:lstStyle>
            <a:lvl1pPr>
              <a:defRPr/>
            </a:lvl1pPr>
          </a:lstStyle>
          <a:p>
            <a:pPr>
              <a:defRPr/>
            </a:pPr>
            <a:fld id="{348C486D-78C5-4BC0-AABD-8AEF7DD57F04}" type="slidenum">
              <a:rPr lang="en-US" altLang="en-US"/>
              <a:pPr>
                <a:defRPr/>
              </a:pPr>
              <a:t>‹#›</a:t>
            </a:fld>
            <a:endParaRPr lang="en-US" altLang="en-US"/>
          </a:p>
        </p:txBody>
      </p:sp>
    </p:spTree>
    <p:extLst>
      <p:ext uri="{BB962C8B-B14F-4D97-AF65-F5344CB8AC3E}">
        <p14:creationId xmlns:p14="http://schemas.microsoft.com/office/powerpoint/2010/main" val="106705210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B747D9-3C12-469C-A0F1-E6B5EAE928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B6B9C0-0F41-40C7-86C8-68595E388E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2EA06A-DC27-4E47-9160-D635DD13C9FA}"/>
              </a:ext>
            </a:extLst>
          </p:cNvPr>
          <p:cNvSpPr>
            <a:spLocks noGrp="1" noChangeArrowheads="1"/>
          </p:cNvSpPr>
          <p:nvPr>
            <p:ph type="sldNum" sz="quarter" idx="12"/>
          </p:nvPr>
        </p:nvSpPr>
        <p:spPr>
          <a:ln/>
        </p:spPr>
        <p:txBody>
          <a:bodyPr/>
          <a:lstStyle>
            <a:lvl1pPr>
              <a:defRPr/>
            </a:lvl1pPr>
          </a:lstStyle>
          <a:p>
            <a:pPr>
              <a:defRPr/>
            </a:pPr>
            <a:fld id="{9F652906-19CE-4B4E-9F40-E9A2152DC9D5}" type="slidenum">
              <a:rPr lang="en-US" altLang="en-US"/>
              <a:pPr>
                <a:defRPr/>
              </a:pPr>
              <a:t>‹#›</a:t>
            </a:fld>
            <a:endParaRPr lang="en-US" altLang="en-US"/>
          </a:p>
        </p:txBody>
      </p:sp>
    </p:spTree>
    <p:extLst>
      <p:ext uri="{BB962C8B-B14F-4D97-AF65-F5344CB8AC3E}">
        <p14:creationId xmlns:p14="http://schemas.microsoft.com/office/powerpoint/2010/main" val="251814412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1E45217-5D56-4DA1-B9CA-58E0148CEF9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FE38F82-314E-4FF5-B395-8F5D4FC7C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BC8921E-7676-4BED-8DEC-DD322FD2C397}"/>
              </a:ext>
            </a:extLst>
          </p:cNvPr>
          <p:cNvSpPr>
            <a:spLocks noGrp="1" noChangeArrowheads="1"/>
          </p:cNvSpPr>
          <p:nvPr>
            <p:ph type="sldNum" sz="quarter" idx="12"/>
          </p:nvPr>
        </p:nvSpPr>
        <p:spPr>
          <a:ln/>
        </p:spPr>
        <p:txBody>
          <a:bodyPr/>
          <a:lstStyle>
            <a:lvl1pPr>
              <a:defRPr/>
            </a:lvl1pPr>
          </a:lstStyle>
          <a:p>
            <a:pPr>
              <a:defRPr/>
            </a:pPr>
            <a:fld id="{456AC262-20C1-4B59-9044-C91407B04527}" type="slidenum">
              <a:rPr lang="en-US" altLang="en-US"/>
              <a:pPr>
                <a:defRPr/>
              </a:pPr>
              <a:t>‹#›</a:t>
            </a:fld>
            <a:endParaRPr lang="en-US" altLang="en-US"/>
          </a:p>
        </p:txBody>
      </p:sp>
    </p:spTree>
    <p:extLst>
      <p:ext uri="{BB962C8B-B14F-4D97-AF65-F5344CB8AC3E}">
        <p14:creationId xmlns:p14="http://schemas.microsoft.com/office/powerpoint/2010/main" val="185466807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7F60E84-99EF-4C98-9C6A-3AD9702406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80901E-2957-4B11-A9C9-D090647070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EBEE4F-3E24-4A2A-A7A7-7B35A618FC90}"/>
              </a:ext>
            </a:extLst>
          </p:cNvPr>
          <p:cNvSpPr>
            <a:spLocks noGrp="1" noChangeArrowheads="1"/>
          </p:cNvSpPr>
          <p:nvPr>
            <p:ph type="sldNum" sz="quarter" idx="12"/>
          </p:nvPr>
        </p:nvSpPr>
        <p:spPr>
          <a:ln/>
        </p:spPr>
        <p:txBody>
          <a:bodyPr/>
          <a:lstStyle>
            <a:lvl1pPr>
              <a:defRPr/>
            </a:lvl1pPr>
          </a:lstStyle>
          <a:p>
            <a:pPr>
              <a:defRPr/>
            </a:pPr>
            <a:fld id="{48586678-3032-4482-90CC-699CC1F984F4}" type="slidenum">
              <a:rPr lang="en-US" altLang="en-US"/>
              <a:pPr>
                <a:defRPr/>
              </a:pPr>
              <a:t>‹#›</a:t>
            </a:fld>
            <a:endParaRPr lang="en-US" altLang="en-US"/>
          </a:p>
        </p:txBody>
      </p:sp>
    </p:spTree>
    <p:extLst>
      <p:ext uri="{BB962C8B-B14F-4D97-AF65-F5344CB8AC3E}">
        <p14:creationId xmlns:p14="http://schemas.microsoft.com/office/powerpoint/2010/main" val="376739049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948E31-9B76-4D5F-89C5-13021D0DE9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B19BA8-7339-41F4-88B2-EC1D5360BF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BD1D14-F235-4ECE-BAC4-F6B6C81A86A4}"/>
              </a:ext>
            </a:extLst>
          </p:cNvPr>
          <p:cNvSpPr>
            <a:spLocks noGrp="1" noChangeArrowheads="1"/>
          </p:cNvSpPr>
          <p:nvPr>
            <p:ph type="sldNum" sz="quarter" idx="12"/>
          </p:nvPr>
        </p:nvSpPr>
        <p:spPr>
          <a:ln/>
        </p:spPr>
        <p:txBody>
          <a:bodyPr/>
          <a:lstStyle>
            <a:lvl1pPr>
              <a:defRPr/>
            </a:lvl1pPr>
          </a:lstStyle>
          <a:p>
            <a:pPr>
              <a:defRPr/>
            </a:pPr>
            <a:fld id="{AF4965A4-8DF1-40CD-8891-E0ED6B5F16B5}" type="slidenum">
              <a:rPr lang="en-US" altLang="en-US"/>
              <a:pPr>
                <a:defRPr/>
              </a:pPr>
              <a:t>‹#›</a:t>
            </a:fld>
            <a:endParaRPr lang="en-US" altLang="en-US"/>
          </a:p>
        </p:txBody>
      </p:sp>
    </p:spTree>
    <p:extLst>
      <p:ext uri="{BB962C8B-B14F-4D97-AF65-F5344CB8AC3E}">
        <p14:creationId xmlns:p14="http://schemas.microsoft.com/office/powerpoint/2010/main" val="26445170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79268B-1846-4483-B78E-2FBCF176FD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78C0BB-B785-4886-ABA7-073262C061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9FE2A3-EF18-4D84-9E29-A6FED6699895}"/>
              </a:ext>
            </a:extLst>
          </p:cNvPr>
          <p:cNvSpPr>
            <a:spLocks noGrp="1" noChangeArrowheads="1"/>
          </p:cNvSpPr>
          <p:nvPr>
            <p:ph type="sldNum" sz="quarter" idx="12"/>
          </p:nvPr>
        </p:nvSpPr>
        <p:spPr>
          <a:ln/>
        </p:spPr>
        <p:txBody>
          <a:bodyPr/>
          <a:lstStyle>
            <a:lvl1pPr>
              <a:defRPr/>
            </a:lvl1pPr>
          </a:lstStyle>
          <a:p>
            <a:pPr>
              <a:defRPr/>
            </a:pPr>
            <a:fld id="{6A45DAE7-4F7E-4085-AB85-11D6DD745988}" type="slidenum">
              <a:rPr lang="en-US" altLang="en-US"/>
              <a:pPr>
                <a:defRPr/>
              </a:pPr>
              <a:t>‹#›</a:t>
            </a:fld>
            <a:endParaRPr lang="en-US" altLang="en-US"/>
          </a:p>
        </p:txBody>
      </p:sp>
    </p:spTree>
    <p:extLst>
      <p:ext uri="{BB962C8B-B14F-4D97-AF65-F5344CB8AC3E}">
        <p14:creationId xmlns:p14="http://schemas.microsoft.com/office/powerpoint/2010/main" val="293086534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AD259C-FA49-4030-8114-7EB851B12E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972556-FBA8-48D7-9CF1-21ABBBB1E1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08C891-3FEA-442C-ACC7-03CD3AA358C4}"/>
              </a:ext>
            </a:extLst>
          </p:cNvPr>
          <p:cNvSpPr>
            <a:spLocks noGrp="1" noChangeArrowheads="1"/>
          </p:cNvSpPr>
          <p:nvPr>
            <p:ph type="sldNum" sz="quarter" idx="12"/>
          </p:nvPr>
        </p:nvSpPr>
        <p:spPr>
          <a:ln/>
        </p:spPr>
        <p:txBody>
          <a:bodyPr/>
          <a:lstStyle>
            <a:lvl1pPr>
              <a:defRPr/>
            </a:lvl1pPr>
          </a:lstStyle>
          <a:p>
            <a:pPr>
              <a:defRPr/>
            </a:pPr>
            <a:fld id="{F2B82F94-3F33-48D1-AD85-BC42415F6B2A}" type="slidenum">
              <a:rPr lang="en-US" altLang="en-US"/>
              <a:pPr>
                <a:defRPr/>
              </a:pPr>
              <a:t>‹#›</a:t>
            </a:fld>
            <a:endParaRPr lang="en-US" altLang="en-US"/>
          </a:p>
        </p:txBody>
      </p:sp>
    </p:spTree>
    <p:extLst>
      <p:ext uri="{BB962C8B-B14F-4D97-AF65-F5344CB8AC3E}">
        <p14:creationId xmlns:p14="http://schemas.microsoft.com/office/powerpoint/2010/main" val="363715404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15E2CD8-4EED-4AB3-8ED6-B909A27B5E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9DDD69-8732-41A9-AE7C-A4F555F161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1D53B8-63B9-4281-8B14-FB6A32DA84BD}"/>
              </a:ext>
            </a:extLst>
          </p:cNvPr>
          <p:cNvSpPr>
            <a:spLocks noGrp="1" noChangeArrowheads="1"/>
          </p:cNvSpPr>
          <p:nvPr>
            <p:ph type="sldNum" sz="quarter" idx="12"/>
          </p:nvPr>
        </p:nvSpPr>
        <p:spPr>
          <a:ln/>
        </p:spPr>
        <p:txBody>
          <a:bodyPr/>
          <a:lstStyle>
            <a:lvl1pPr>
              <a:defRPr/>
            </a:lvl1pPr>
          </a:lstStyle>
          <a:p>
            <a:pPr>
              <a:defRPr/>
            </a:pPr>
            <a:fld id="{AEE23DC2-CCFF-47D9-BE29-44459E4172A6}" type="slidenum">
              <a:rPr lang="en-US" altLang="en-US"/>
              <a:pPr>
                <a:defRPr/>
              </a:pPr>
              <a:t>‹#›</a:t>
            </a:fld>
            <a:endParaRPr lang="en-US" altLang="en-US"/>
          </a:p>
        </p:txBody>
      </p:sp>
    </p:spTree>
    <p:extLst>
      <p:ext uri="{BB962C8B-B14F-4D97-AF65-F5344CB8AC3E}">
        <p14:creationId xmlns:p14="http://schemas.microsoft.com/office/powerpoint/2010/main" val="94311065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46CE90-94FC-4AF9-A9D5-D433ED4255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03EBD4-3F36-4BF1-81E0-76FCB664A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E39E41-F270-498C-9678-D7371CCD0E85}"/>
              </a:ext>
            </a:extLst>
          </p:cNvPr>
          <p:cNvSpPr>
            <a:spLocks noGrp="1" noChangeArrowheads="1"/>
          </p:cNvSpPr>
          <p:nvPr>
            <p:ph type="sldNum" sz="quarter" idx="12"/>
          </p:nvPr>
        </p:nvSpPr>
        <p:spPr>
          <a:ln/>
        </p:spPr>
        <p:txBody>
          <a:bodyPr/>
          <a:lstStyle>
            <a:lvl1pPr>
              <a:defRPr/>
            </a:lvl1pPr>
          </a:lstStyle>
          <a:p>
            <a:pPr>
              <a:defRPr/>
            </a:pPr>
            <a:fld id="{D261F276-FC39-4390-9CFB-3EA87B1EF2BF}" type="slidenum">
              <a:rPr lang="en-US" altLang="en-US"/>
              <a:pPr>
                <a:defRPr/>
              </a:pPr>
              <a:t>‹#›</a:t>
            </a:fld>
            <a:endParaRPr lang="en-US" altLang="en-US"/>
          </a:p>
        </p:txBody>
      </p:sp>
    </p:spTree>
    <p:extLst>
      <p:ext uri="{BB962C8B-B14F-4D97-AF65-F5344CB8AC3E}">
        <p14:creationId xmlns:p14="http://schemas.microsoft.com/office/powerpoint/2010/main" val="37543139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CB223F5-0D27-44B3-B66F-2798A2BC40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1042650-AC69-40E8-94CF-2AC3F957DF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B4E3F7-25CE-412D-A031-CC4877E04E7A}"/>
              </a:ext>
            </a:extLst>
          </p:cNvPr>
          <p:cNvSpPr>
            <a:spLocks noGrp="1" noChangeArrowheads="1"/>
          </p:cNvSpPr>
          <p:nvPr>
            <p:ph type="sldNum" sz="quarter" idx="12"/>
          </p:nvPr>
        </p:nvSpPr>
        <p:spPr>
          <a:ln/>
        </p:spPr>
        <p:txBody>
          <a:bodyPr/>
          <a:lstStyle>
            <a:lvl1pPr>
              <a:defRPr/>
            </a:lvl1pPr>
          </a:lstStyle>
          <a:p>
            <a:pPr>
              <a:defRPr/>
            </a:pPr>
            <a:fld id="{6B6889F1-0410-4402-B975-D3AE23F4AA69}" type="slidenum">
              <a:rPr lang="en-US" altLang="en-US"/>
              <a:pPr>
                <a:defRPr/>
              </a:pPr>
              <a:t>‹#›</a:t>
            </a:fld>
            <a:endParaRPr lang="en-US" altLang="en-US"/>
          </a:p>
        </p:txBody>
      </p:sp>
    </p:spTree>
    <p:extLst>
      <p:ext uri="{BB962C8B-B14F-4D97-AF65-F5344CB8AC3E}">
        <p14:creationId xmlns:p14="http://schemas.microsoft.com/office/powerpoint/2010/main" val="11922968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759757-5DBD-4AEC-B691-09CDCC6D737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64D9D71-A983-43B6-B25B-1F232CD586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9A3BD0-2D0A-41B1-8AF4-A809641701C4}"/>
              </a:ext>
            </a:extLst>
          </p:cNvPr>
          <p:cNvSpPr>
            <a:spLocks noGrp="1" noChangeArrowheads="1"/>
          </p:cNvSpPr>
          <p:nvPr>
            <p:ph type="sldNum" sz="quarter" idx="12"/>
          </p:nvPr>
        </p:nvSpPr>
        <p:spPr>
          <a:ln/>
        </p:spPr>
        <p:txBody>
          <a:bodyPr/>
          <a:lstStyle>
            <a:lvl1pPr>
              <a:defRPr/>
            </a:lvl1pPr>
          </a:lstStyle>
          <a:p>
            <a:pPr>
              <a:defRPr/>
            </a:pPr>
            <a:fld id="{63F6F192-C7A1-4C09-A83A-E50290F30C2A}" type="slidenum">
              <a:rPr lang="en-US" altLang="en-US"/>
              <a:pPr>
                <a:defRPr/>
              </a:pPr>
              <a:t>‹#›</a:t>
            </a:fld>
            <a:endParaRPr lang="en-US" altLang="en-US"/>
          </a:p>
        </p:txBody>
      </p:sp>
    </p:spTree>
    <p:extLst>
      <p:ext uri="{BB962C8B-B14F-4D97-AF65-F5344CB8AC3E}">
        <p14:creationId xmlns:p14="http://schemas.microsoft.com/office/powerpoint/2010/main" val="126027952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E8266E-7B56-4427-91CD-6D896106BAD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9C523A5-998D-42F0-9325-49C1382EFD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C0CC60-ABFB-43AA-9A28-E1D8CE22DE11}"/>
              </a:ext>
            </a:extLst>
          </p:cNvPr>
          <p:cNvSpPr>
            <a:spLocks noGrp="1" noChangeArrowheads="1"/>
          </p:cNvSpPr>
          <p:nvPr>
            <p:ph type="sldNum" sz="quarter" idx="12"/>
          </p:nvPr>
        </p:nvSpPr>
        <p:spPr>
          <a:ln/>
        </p:spPr>
        <p:txBody>
          <a:bodyPr/>
          <a:lstStyle>
            <a:lvl1pPr>
              <a:defRPr/>
            </a:lvl1pPr>
          </a:lstStyle>
          <a:p>
            <a:pPr>
              <a:defRPr/>
            </a:pPr>
            <a:fld id="{5901F663-7FA0-4587-89BE-41755C04949B}" type="slidenum">
              <a:rPr lang="en-US" altLang="en-US"/>
              <a:pPr>
                <a:defRPr/>
              </a:pPr>
              <a:t>‹#›</a:t>
            </a:fld>
            <a:endParaRPr lang="en-US" altLang="en-US"/>
          </a:p>
        </p:txBody>
      </p:sp>
    </p:spTree>
    <p:extLst>
      <p:ext uri="{BB962C8B-B14F-4D97-AF65-F5344CB8AC3E}">
        <p14:creationId xmlns:p14="http://schemas.microsoft.com/office/powerpoint/2010/main" val="91567174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1F0502-58C6-41D9-B3D2-1BCEA76FDE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970453-9227-4D4C-9353-1E51DD3560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6F7712-303E-460E-B3DE-6ED137FBD290}"/>
              </a:ext>
            </a:extLst>
          </p:cNvPr>
          <p:cNvSpPr>
            <a:spLocks noGrp="1" noChangeArrowheads="1"/>
          </p:cNvSpPr>
          <p:nvPr>
            <p:ph type="sldNum" sz="quarter" idx="12"/>
          </p:nvPr>
        </p:nvSpPr>
        <p:spPr>
          <a:ln/>
        </p:spPr>
        <p:txBody>
          <a:bodyPr/>
          <a:lstStyle>
            <a:lvl1pPr>
              <a:defRPr/>
            </a:lvl1pPr>
          </a:lstStyle>
          <a:p>
            <a:pPr>
              <a:defRPr/>
            </a:pPr>
            <a:fld id="{208D76AE-C202-4FD7-9179-1871E248ACA7}" type="slidenum">
              <a:rPr lang="en-US" altLang="en-US"/>
              <a:pPr>
                <a:defRPr/>
              </a:pPr>
              <a:t>‹#›</a:t>
            </a:fld>
            <a:endParaRPr lang="en-US" altLang="en-US"/>
          </a:p>
        </p:txBody>
      </p:sp>
    </p:spTree>
    <p:extLst>
      <p:ext uri="{BB962C8B-B14F-4D97-AF65-F5344CB8AC3E}">
        <p14:creationId xmlns:p14="http://schemas.microsoft.com/office/powerpoint/2010/main" val="292560580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B02AF2-FFDC-4F10-A08F-3CA9D3246F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871F16-9609-4CA3-847E-8D6050E1A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C355F5-EF12-45FC-B53A-DF3EA734EFF8}"/>
              </a:ext>
            </a:extLst>
          </p:cNvPr>
          <p:cNvSpPr>
            <a:spLocks noGrp="1" noChangeArrowheads="1"/>
          </p:cNvSpPr>
          <p:nvPr>
            <p:ph type="sldNum" sz="quarter" idx="12"/>
          </p:nvPr>
        </p:nvSpPr>
        <p:spPr>
          <a:ln/>
        </p:spPr>
        <p:txBody>
          <a:bodyPr/>
          <a:lstStyle>
            <a:lvl1pPr>
              <a:defRPr/>
            </a:lvl1pPr>
          </a:lstStyle>
          <a:p>
            <a:pPr>
              <a:defRPr/>
            </a:pPr>
            <a:fld id="{34A6E159-F04F-4F3D-962E-3FAF042B69DE}" type="slidenum">
              <a:rPr lang="en-US" altLang="en-US"/>
              <a:pPr>
                <a:defRPr/>
              </a:pPr>
              <a:t>‹#›</a:t>
            </a:fld>
            <a:endParaRPr lang="en-US" altLang="en-US"/>
          </a:p>
        </p:txBody>
      </p:sp>
    </p:spTree>
    <p:extLst>
      <p:ext uri="{BB962C8B-B14F-4D97-AF65-F5344CB8AC3E}">
        <p14:creationId xmlns:p14="http://schemas.microsoft.com/office/powerpoint/2010/main" val="120567437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855AD7-9361-44C8-8598-CCA1BB64F8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8B0322-87FF-4ABF-93A8-0CAFDB697B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17D259-6590-488F-B9AA-BFE4A1D90B2B}"/>
              </a:ext>
            </a:extLst>
          </p:cNvPr>
          <p:cNvSpPr>
            <a:spLocks noGrp="1" noChangeArrowheads="1"/>
          </p:cNvSpPr>
          <p:nvPr>
            <p:ph type="sldNum" sz="quarter" idx="12"/>
          </p:nvPr>
        </p:nvSpPr>
        <p:spPr>
          <a:ln/>
        </p:spPr>
        <p:txBody>
          <a:bodyPr/>
          <a:lstStyle>
            <a:lvl1pPr>
              <a:defRPr/>
            </a:lvl1pPr>
          </a:lstStyle>
          <a:p>
            <a:pPr>
              <a:defRPr/>
            </a:pPr>
            <a:fld id="{F3EF3BFA-5547-4579-9A33-269A9E8BCB03}" type="slidenum">
              <a:rPr lang="en-US" altLang="en-US"/>
              <a:pPr>
                <a:defRPr/>
              </a:pPr>
              <a:t>‹#›</a:t>
            </a:fld>
            <a:endParaRPr lang="en-US" altLang="en-US"/>
          </a:p>
        </p:txBody>
      </p:sp>
    </p:spTree>
    <p:extLst>
      <p:ext uri="{BB962C8B-B14F-4D97-AF65-F5344CB8AC3E}">
        <p14:creationId xmlns:p14="http://schemas.microsoft.com/office/powerpoint/2010/main" val="129269603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45A95B-BDE6-4B80-9E93-15CB192FDC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3968A7-3107-44A5-A26D-CBA3AD6B0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B57D1B-8112-46CA-90E6-246E84F27397}"/>
              </a:ext>
            </a:extLst>
          </p:cNvPr>
          <p:cNvSpPr>
            <a:spLocks noGrp="1" noChangeArrowheads="1"/>
          </p:cNvSpPr>
          <p:nvPr>
            <p:ph type="sldNum" sz="quarter" idx="12"/>
          </p:nvPr>
        </p:nvSpPr>
        <p:spPr>
          <a:ln/>
        </p:spPr>
        <p:txBody>
          <a:bodyPr/>
          <a:lstStyle>
            <a:lvl1pPr>
              <a:defRPr/>
            </a:lvl1pPr>
          </a:lstStyle>
          <a:p>
            <a:pPr>
              <a:defRPr/>
            </a:pPr>
            <a:fld id="{371FED45-9A37-4DEC-B6E6-646376FB48F6}" type="slidenum">
              <a:rPr lang="en-US" altLang="en-US"/>
              <a:pPr>
                <a:defRPr/>
              </a:pPr>
              <a:t>‹#›</a:t>
            </a:fld>
            <a:endParaRPr lang="en-US" altLang="en-US"/>
          </a:p>
        </p:txBody>
      </p:sp>
    </p:spTree>
    <p:extLst>
      <p:ext uri="{BB962C8B-B14F-4D97-AF65-F5344CB8AC3E}">
        <p14:creationId xmlns:p14="http://schemas.microsoft.com/office/powerpoint/2010/main" val="125920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BB5241-D873-4843-9148-3998E333C2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015700-B0E4-41C6-911D-99DF4C0DFF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04EC2F-D153-40F7-9C00-21B3457B866C}"/>
              </a:ext>
            </a:extLst>
          </p:cNvPr>
          <p:cNvSpPr>
            <a:spLocks noGrp="1" noChangeArrowheads="1"/>
          </p:cNvSpPr>
          <p:nvPr>
            <p:ph type="sldNum" sz="quarter" idx="12"/>
          </p:nvPr>
        </p:nvSpPr>
        <p:spPr>
          <a:ln/>
        </p:spPr>
        <p:txBody>
          <a:bodyPr/>
          <a:lstStyle>
            <a:lvl1pPr>
              <a:defRPr/>
            </a:lvl1pPr>
          </a:lstStyle>
          <a:p>
            <a:pPr>
              <a:defRPr/>
            </a:pPr>
            <a:fld id="{264B5F43-708C-44A2-9D69-01C9F08606F8}" type="slidenum">
              <a:rPr lang="en-US" altLang="en-US"/>
              <a:pPr>
                <a:defRPr/>
              </a:pPr>
              <a:t>‹#›</a:t>
            </a:fld>
            <a:endParaRPr lang="en-US" altLang="en-US"/>
          </a:p>
        </p:txBody>
      </p:sp>
    </p:spTree>
    <p:extLst>
      <p:ext uri="{BB962C8B-B14F-4D97-AF65-F5344CB8AC3E}">
        <p14:creationId xmlns:p14="http://schemas.microsoft.com/office/powerpoint/2010/main" val="287730739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CDD4534-08C4-4870-AADF-A2AC83B9F31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16ACE76-500A-4E5E-AA0B-D2882187D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1146FEB-48FF-4CC2-B99A-ED24958C6A46}"/>
              </a:ext>
            </a:extLst>
          </p:cNvPr>
          <p:cNvSpPr>
            <a:spLocks noGrp="1" noChangeArrowheads="1"/>
          </p:cNvSpPr>
          <p:nvPr>
            <p:ph type="sldNum" sz="quarter" idx="12"/>
          </p:nvPr>
        </p:nvSpPr>
        <p:spPr>
          <a:ln/>
        </p:spPr>
        <p:txBody>
          <a:bodyPr/>
          <a:lstStyle>
            <a:lvl1pPr>
              <a:defRPr/>
            </a:lvl1pPr>
          </a:lstStyle>
          <a:p>
            <a:pPr>
              <a:defRPr/>
            </a:pPr>
            <a:fld id="{43E85A44-A8C6-4886-BFFB-07D92EC13396}" type="slidenum">
              <a:rPr lang="en-US" altLang="en-US"/>
              <a:pPr>
                <a:defRPr/>
              </a:pPr>
              <a:t>‹#›</a:t>
            </a:fld>
            <a:endParaRPr lang="en-US" altLang="en-US"/>
          </a:p>
        </p:txBody>
      </p:sp>
    </p:spTree>
    <p:extLst>
      <p:ext uri="{BB962C8B-B14F-4D97-AF65-F5344CB8AC3E}">
        <p14:creationId xmlns:p14="http://schemas.microsoft.com/office/powerpoint/2010/main" val="208270565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1F99CBF-843C-4774-95BA-783E21D15A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D45A59-C839-4596-9B44-4435D2472E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E995C6-8C6A-4FB1-AD9C-8A7F407332F5}"/>
              </a:ext>
            </a:extLst>
          </p:cNvPr>
          <p:cNvSpPr>
            <a:spLocks noGrp="1" noChangeArrowheads="1"/>
          </p:cNvSpPr>
          <p:nvPr>
            <p:ph type="sldNum" sz="quarter" idx="12"/>
          </p:nvPr>
        </p:nvSpPr>
        <p:spPr>
          <a:ln/>
        </p:spPr>
        <p:txBody>
          <a:bodyPr/>
          <a:lstStyle>
            <a:lvl1pPr>
              <a:defRPr/>
            </a:lvl1pPr>
          </a:lstStyle>
          <a:p>
            <a:pPr>
              <a:defRPr/>
            </a:pPr>
            <a:fld id="{85E53013-C84C-4675-AD06-6B80F351F479}" type="slidenum">
              <a:rPr lang="en-US" altLang="en-US"/>
              <a:pPr>
                <a:defRPr/>
              </a:pPr>
              <a:t>‹#›</a:t>
            </a:fld>
            <a:endParaRPr lang="en-US" altLang="en-US"/>
          </a:p>
        </p:txBody>
      </p:sp>
    </p:spTree>
    <p:extLst>
      <p:ext uri="{BB962C8B-B14F-4D97-AF65-F5344CB8AC3E}">
        <p14:creationId xmlns:p14="http://schemas.microsoft.com/office/powerpoint/2010/main" val="168774397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939830C-E7E5-4C64-BD21-13485C3944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B9A655-275A-46F7-BFCA-A4212BC082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71C03F-B6CB-4489-AA3A-378572001A45}"/>
              </a:ext>
            </a:extLst>
          </p:cNvPr>
          <p:cNvSpPr>
            <a:spLocks noGrp="1" noChangeArrowheads="1"/>
          </p:cNvSpPr>
          <p:nvPr>
            <p:ph type="sldNum" sz="quarter" idx="12"/>
          </p:nvPr>
        </p:nvSpPr>
        <p:spPr>
          <a:ln/>
        </p:spPr>
        <p:txBody>
          <a:bodyPr/>
          <a:lstStyle>
            <a:lvl1pPr>
              <a:defRPr/>
            </a:lvl1pPr>
          </a:lstStyle>
          <a:p>
            <a:pPr>
              <a:defRPr/>
            </a:pPr>
            <a:fld id="{EB1C436C-DDC7-46A1-90C0-E721CCEB2940}" type="slidenum">
              <a:rPr lang="en-US" altLang="en-US"/>
              <a:pPr>
                <a:defRPr/>
              </a:pPr>
              <a:t>‹#›</a:t>
            </a:fld>
            <a:endParaRPr lang="en-US" altLang="en-US"/>
          </a:p>
        </p:txBody>
      </p:sp>
    </p:spTree>
    <p:extLst>
      <p:ext uri="{BB962C8B-B14F-4D97-AF65-F5344CB8AC3E}">
        <p14:creationId xmlns:p14="http://schemas.microsoft.com/office/powerpoint/2010/main" val="239391089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9423C4-8FF8-4628-A5CE-6A4FB3BF2F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FD0F6D-F36F-4F83-8908-93CB6D8FC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31A7DF-6B83-48EC-BCE3-725F4FC25EAA}"/>
              </a:ext>
            </a:extLst>
          </p:cNvPr>
          <p:cNvSpPr>
            <a:spLocks noGrp="1" noChangeArrowheads="1"/>
          </p:cNvSpPr>
          <p:nvPr>
            <p:ph type="sldNum" sz="quarter" idx="12"/>
          </p:nvPr>
        </p:nvSpPr>
        <p:spPr>
          <a:ln/>
        </p:spPr>
        <p:txBody>
          <a:bodyPr/>
          <a:lstStyle>
            <a:lvl1pPr>
              <a:defRPr/>
            </a:lvl1pPr>
          </a:lstStyle>
          <a:p>
            <a:pPr>
              <a:defRPr/>
            </a:pPr>
            <a:fld id="{61785CFC-411F-4098-9A32-47293C54BB55}" type="slidenum">
              <a:rPr lang="en-US" altLang="en-US"/>
              <a:pPr>
                <a:defRPr/>
              </a:pPr>
              <a:t>‹#›</a:t>
            </a:fld>
            <a:endParaRPr lang="en-US" altLang="en-US"/>
          </a:p>
        </p:txBody>
      </p:sp>
    </p:spTree>
    <p:extLst>
      <p:ext uri="{BB962C8B-B14F-4D97-AF65-F5344CB8AC3E}">
        <p14:creationId xmlns:p14="http://schemas.microsoft.com/office/powerpoint/2010/main" val="95889460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B6D3487-54EF-499F-AC02-55188E3186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8AD2D3-9C11-4B37-95EF-376A9095A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3F98E2-F7A9-44DE-B759-83A72F5DB090}"/>
              </a:ext>
            </a:extLst>
          </p:cNvPr>
          <p:cNvSpPr>
            <a:spLocks noGrp="1" noChangeArrowheads="1"/>
          </p:cNvSpPr>
          <p:nvPr>
            <p:ph type="sldNum" sz="quarter" idx="12"/>
          </p:nvPr>
        </p:nvSpPr>
        <p:spPr>
          <a:ln/>
        </p:spPr>
        <p:txBody>
          <a:bodyPr/>
          <a:lstStyle>
            <a:lvl1pPr>
              <a:defRPr/>
            </a:lvl1pPr>
          </a:lstStyle>
          <a:p>
            <a:pPr>
              <a:defRPr/>
            </a:pPr>
            <a:fld id="{DEE05A92-E331-4FE2-A352-62A05B7DF8F1}" type="slidenum">
              <a:rPr lang="en-US" altLang="en-US"/>
              <a:pPr>
                <a:defRPr/>
              </a:pPr>
              <a:t>‹#›</a:t>
            </a:fld>
            <a:endParaRPr lang="en-US" altLang="en-US"/>
          </a:p>
        </p:txBody>
      </p:sp>
    </p:spTree>
    <p:extLst>
      <p:ext uri="{BB962C8B-B14F-4D97-AF65-F5344CB8AC3E}">
        <p14:creationId xmlns:p14="http://schemas.microsoft.com/office/powerpoint/2010/main" val="190957378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0F3655-8F6D-487B-BBB3-0938FA2C8E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55F363-1502-47D9-A45B-A68A5F70C1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517154-0554-490A-BFFE-675D15B5CAC1}"/>
              </a:ext>
            </a:extLst>
          </p:cNvPr>
          <p:cNvSpPr>
            <a:spLocks noGrp="1" noChangeArrowheads="1"/>
          </p:cNvSpPr>
          <p:nvPr>
            <p:ph type="sldNum" sz="quarter" idx="12"/>
          </p:nvPr>
        </p:nvSpPr>
        <p:spPr>
          <a:ln/>
        </p:spPr>
        <p:txBody>
          <a:bodyPr/>
          <a:lstStyle>
            <a:lvl1pPr>
              <a:defRPr/>
            </a:lvl1pPr>
          </a:lstStyle>
          <a:p>
            <a:pPr>
              <a:defRPr/>
            </a:pPr>
            <a:fld id="{6E75874F-AD1B-4621-991D-187B067F1F77}" type="slidenum">
              <a:rPr lang="en-US" altLang="en-US"/>
              <a:pPr>
                <a:defRPr/>
              </a:pPr>
              <a:t>‹#›</a:t>
            </a:fld>
            <a:endParaRPr lang="en-US" altLang="en-US"/>
          </a:p>
        </p:txBody>
      </p:sp>
    </p:spTree>
    <p:extLst>
      <p:ext uri="{BB962C8B-B14F-4D97-AF65-F5344CB8AC3E}">
        <p14:creationId xmlns:p14="http://schemas.microsoft.com/office/powerpoint/2010/main" val="391304136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B6BAC4F-BFAD-4241-9B76-B8DBEFC52D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57020E-3677-4AD4-BCE5-1A6B1576A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6D0A89-40D6-4478-8ECC-45B0F1DD4B6B}"/>
              </a:ext>
            </a:extLst>
          </p:cNvPr>
          <p:cNvSpPr>
            <a:spLocks noGrp="1" noChangeArrowheads="1"/>
          </p:cNvSpPr>
          <p:nvPr>
            <p:ph type="sldNum" sz="quarter" idx="12"/>
          </p:nvPr>
        </p:nvSpPr>
        <p:spPr>
          <a:ln/>
        </p:spPr>
        <p:txBody>
          <a:bodyPr/>
          <a:lstStyle>
            <a:lvl1pPr>
              <a:defRPr/>
            </a:lvl1pPr>
          </a:lstStyle>
          <a:p>
            <a:pPr>
              <a:defRPr/>
            </a:pPr>
            <a:fld id="{430AA844-07C9-4360-BA9B-68A07BE384D0}" type="slidenum">
              <a:rPr lang="en-US" altLang="en-US"/>
              <a:pPr>
                <a:defRPr/>
              </a:pPr>
              <a:t>‹#›</a:t>
            </a:fld>
            <a:endParaRPr lang="en-US" altLang="en-US"/>
          </a:p>
        </p:txBody>
      </p:sp>
    </p:spTree>
    <p:extLst>
      <p:ext uri="{BB962C8B-B14F-4D97-AF65-F5344CB8AC3E}">
        <p14:creationId xmlns:p14="http://schemas.microsoft.com/office/powerpoint/2010/main" val="265375925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8BF00B5-85FE-4231-938C-ED5B097339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7A4853-D166-46A9-BF80-3B3E3C361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D2C68E7-07DC-416D-9609-EE35726A0CCE}"/>
              </a:ext>
            </a:extLst>
          </p:cNvPr>
          <p:cNvSpPr>
            <a:spLocks noGrp="1" noChangeArrowheads="1"/>
          </p:cNvSpPr>
          <p:nvPr>
            <p:ph type="sldNum" sz="quarter" idx="12"/>
          </p:nvPr>
        </p:nvSpPr>
        <p:spPr>
          <a:ln/>
        </p:spPr>
        <p:txBody>
          <a:bodyPr/>
          <a:lstStyle>
            <a:lvl1pPr>
              <a:defRPr/>
            </a:lvl1pPr>
          </a:lstStyle>
          <a:p>
            <a:pPr>
              <a:defRPr/>
            </a:pPr>
            <a:fld id="{0CB06B8F-F798-40DC-BCF6-63FACF29EB1A}" type="slidenum">
              <a:rPr lang="en-US" altLang="en-US"/>
              <a:pPr>
                <a:defRPr/>
              </a:pPr>
              <a:t>‹#›</a:t>
            </a:fld>
            <a:endParaRPr lang="en-US" altLang="en-US"/>
          </a:p>
        </p:txBody>
      </p:sp>
    </p:spTree>
    <p:extLst>
      <p:ext uri="{BB962C8B-B14F-4D97-AF65-F5344CB8AC3E}">
        <p14:creationId xmlns:p14="http://schemas.microsoft.com/office/powerpoint/2010/main" val="386917426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C478FF-1A0E-4689-9C97-26A76C1225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CD891C8-8830-4B7B-93F0-306A32D12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6F021F-616D-415B-9E32-5696FD7CDE2A}"/>
              </a:ext>
            </a:extLst>
          </p:cNvPr>
          <p:cNvSpPr>
            <a:spLocks noGrp="1" noChangeArrowheads="1"/>
          </p:cNvSpPr>
          <p:nvPr>
            <p:ph type="sldNum" sz="quarter" idx="12"/>
          </p:nvPr>
        </p:nvSpPr>
        <p:spPr>
          <a:ln/>
        </p:spPr>
        <p:txBody>
          <a:bodyPr/>
          <a:lstStyle>
            <a:lvl1pPr>
              <a:defRPr/>
            </a:lvl1pPr>
          </a:lstStyle>
          <a:p>
            <a:pPr>
              <a:defRPr/>
            </a:pPr>
            <a:fld id="{B0DAB0CC-0968-4A3B-8099-47F6F9416B36}" type="slidenum">
              <a:rPr lang="en-US" altLang="en-US"/>
              <a:pPr>
                <a:defRPr/>
              </a:pPr>
              <a:t>‹#›</a:t>
            </a:fld>
            <a:endParaRPr lang="en-US" altLang="en-US"/>
          </a:p>
        </p:txBody>
      </p:sp>
    </p:spTree>
    <p:extLst>
      <p:ext uri="{BB962C8B-B14F-4D97-AF65-F5344CB8AC3E}">
        <p14:creationId xmlns:p14="http://schemas.microsoft.com/office/powerpoint/2010/main" val="405391362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811394-6789-4B48-862D-38032FA1C3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169989-7D85-429A-BBB6-456E657FE3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5E080C-FCAE-4CE3-9229-431F6536107E}"/>
              </a:ext>
            </a:extLst>
          </p:cNvPr>
          <p:cNvSpPr>
            <a:spLocks noGrp="1" noChangeArrowheads="1"/>
          </p:cNvSpPr>
          <p:nvPr>
            <p:ph type="sldNum" sz="quarter" idx="12"/>
          </p:nvPr>
        </p:nvSpPr>
        <p:spPr>
          <a:ln/>
        </p:spPr>
        <p:txBody>
          <a:bodyPr/>
          <a:lstStyle>
            <a:lvl1pPr>
              <a:defRPr/>
            </a:lvl1pPr>
          </a:lstStyle>
          <a:p>
            <a:pPr>
              <a:defRPr/>
            </a:pPr>
            <a:fld id="{B77404BA-C7CF-4680-AFA1-041F85668659}" type="slidenum">
              <a:rPr lang="en-US" altLang="en-US"/>
              <a:pPr>
                <a:defRPr/>
              </a:pPr>
              <a:t>‹#›</a:t>
            </a:fld>
            <a:endParaRPr lang="en-US" altLang="en-US"/>
          </a:p>
        </p:txBody>
      </p:sp>
    </p:spTree>
    <p:extLst>
      <p:ext uri="{BB962C8B-B14F-4D97-AF65-F5344CB8AC3E}">
        <p14:creationId xmlns:p14="http://schemas.microsoft.com/office/powerpoint/2010/main" val="2426484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theme" Target="../theme/theme1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1.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4.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5.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40E960-6AC9-43BA-9FBB-8EC879A44F31}"/>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8A2583-A2E1-4BC8-AFD3-825292A16C81}"/>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7855C3F9-B6CF-4716-AB83-25C236512EE5}"/>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F88CD087-F3BD-4A23-960B-AB3668276CA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9F21C716-249B-4B1A-8533-1726F720D82B}"/>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496FB06F-1032-46F2-8444-539EE643F859}" type="slidenum">
              <a:rPr lang="en-US" altLang="en-US"/>
              <a:pPr>
                <a:defRPr/>
              </a:pPr>
              <a:t>‹#›</a:t>
            </a:fld>
            <a:endParaRPr lang="en-US" altLang="en-US"/>
          </a:p>
        </p:txBody>
      </p:sp>
      <p:sp>
        <p:nvSpPr>
          <p:cNvPr id="1031" name="Freeform 7">
            <a:extLst>
              <a:ext uri="{FF2B5EF4-FFF2-40B4-BE49-F238E27FC236}">
                <a16:creationId xmlns:a16="http://schemas.microsoft.com/office/drawing/2014/main" id="{FA979E93-B54C-475D-9C3B-2F14FC642D16}"/>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E111DC58-D796-44D2-BEF5-8A1C92808D5F}"/>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 id="2147486180" r:id="rId12"/>
    <p:sldLayoutId id="2147486181" r:id="rId13"/>
  </p:sldLayoutIdLst>
  <p:transition/>
  <p:txStyles>
    <p:titleStyle>
      <a:lvl1pPr algn="l" rtl="0" eaLnBrk="0" fontAlgn="base" hangingPunct="0">
        <a:spcBef>
          <a:spcPct val="0"/>
        </a:spcBef>
        <a:spcAft>
          <a:spcPct val="0"/>
        </a:spcAft>
        <a:defRPr sz="3800">
          <a:solidFill>
            <a:srgbClr val="3333CC"/>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itchFamily="34" charset="-128"/>
          <a:cs typeface="MS PGothic"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itchFamily="34" charset="-128"/>
          <a:cs typeface="MS PGothic" charset="0"/>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itchFamily="34" charset="-128"/>
          <a:cs typeface="MS PGothic" charset="0"/>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itchFamily="34" charset="-128"/>
          <a:cs typeface="MS PGothic" charset="0"/>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itchFamily="34" charset="-128"/>
          <a:cs typeface="MS PGothic" charset="0"/>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80A723B-E678-44D1-A34C-616E8B899954}"/>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2730DF13-66D9-4FF5-8185-CCCD0FEBDCEE}"/>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E5ECFF3-FC83-4726-BA3C-506EAA95D063}"/>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29" name="Rectangle 5">
            <a:extLst>
              <a:ext uri="{FF2B5EF4-FFF2-40B4-BE49-F238E27FC236}">
                <a16:creationId xmlns:a16="http://schemas.microsoft.com/office/drawing/2014/main" id="{7FAAADE3-71B7-4A89-ABD3-74E344B7B1D4}"/>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a:extLst>
              <a:ext uri="{FF2B5EF4-FFF2-40B4-BE49-F238E27FC236}">
                <a16:creationId xmlns:a16="http://schemas.microsoft.com/office/drawing/2014/main" id="{F9E65D58-B43D-4276-A05C-29A648B3E74A}"/>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E1FF93B-6628-45D5-BECA-4B2D7CE98E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87" r:id="rId1"/>
    <p:sldLayoutId id="2147486288" r:id="rId2"/>
    <p:sldLayoutId id="2147486289" r:id="rId3"/>
    <p:sldLayoutId id="2147486290" r:id="rId4"/>
    <p:sldLayoutId id="2147486291" r:id="rId5"/>
    <p:sldLayoutId id="2147486292" r:id="rId6"/>
    <p:sldLayoutId id="2147486293" r:id="rId7"/>
    <p:sldLayoutId id="2147486294" r:id="rId8"/>
    <p:sldLayoutId id="2147486295" r:id="rId9"/>
    <p:sldLayoutId id="2147486296" r:id="rId10"/>
    <p:sldLayoutId id="2147486297" r:id="rId11"/>
    <p:sldLayoutId id="2147486298" r:id="rId12"/>
    <p:sldLayoutId id="2147486299" r:id="rId13"/>
    <p:sldLayoutId id="2147486300" r:id="rId14"/>
    <p:sldLayoutId id="2147486301"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3EE9BD2E-D699-4E30-BBDF-7889F549AFA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de-DE" altLang="en-US"/>
          </a:p>
        </p:txBody>
      </p:sp>
      <p:sp>
        <p:nvSpPr>
          <p:cNvPr id="11267" name="Text Placeholder 2">
            <a:extLst>
              <a:ext uri="{FF2B5EF4-FFF2-40B4-BE49-F238E27FC236}">
                <a16:creationId xmlns:a16="http://schemas.microsoft.com/office/drawing/2014/main" id="{C0A0BE99-F664-4547-9A72-A83834258BEC}"/>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e-DE" altLang="en-US"/>
          </a:p>
        </p:txBody>
      </p:sp>
      <p:sp>
        <p:nvSpPr>
          <p:cNvPr id="4" name="Date Placeholder 3">
            <a:extLst>
              <a:ext uri="{FF2B5EF4-FFF2-40B4-BE49-F238E27FC236}">
                <a16:creationId xmlns:a16="http://schemas.microsoft.com/office/drawing/2014/main" id="{8D4E6FBC-C506-4877-885C-18F30578A86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A3367A61-6C6F-4C63-8D62-3463BD058A2A}" type="datetimeFigureOut">
              <a:rPr lang="de-DE"/>
              <a:pPr>
                <a:defRPr/>
              </a:pPr>
              <a:t>08.09.2021</a:t>
            </a:fld>
            <a:endParaRPr lang="de-DE"/>
          </a:p>
        </p:txBody>
      </p:sp>
      <p:sp>
        <p:nvSpPr>
          <p:cNvPr id="5" name="Footer Placeholder 4">
            <a:extLst>
              <a:ext uri="{FF2B5EF4-FFF2-40B4-BE49-F238E27FC236}">
                <a16:creationId xmlns:a16="http://schemas.microsoft.com/office/drawing/2014/main" id="{F79839D8-6629-4C10-9A7C-482C209DB5D8}"/>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de-DE"/>
          </a:p>
        </p:txBody>
      </p:sp>
      <p:sp>
        <p:nvSpPr>
          <p:cNvPr id="6" name="Slide Number Placeholder 5">
            <a:extLst>
              <a:ext uri="{FF2B5EF4-FFF2-40B4-BE49-F238E27FC236}">
                <a16:creationId xmlns:a16="http://schemas.microsoft.com/office/drawing/2014/main" id="{8401270A-04A9-4D17-BC91-DBACF0162B2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DF1B298-B353-483F-9011-7E4B5ECBC853}"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 id="2147486305" r:id="rId4"/>
    <p:sldLayoutId id="2147486306" r:id="rId5"/>
    <p:sldLayoutId id="2147486307" r:id="rId6"/>
    <p:sldLayoutId id="2147486308" r:id="rId7"/>
    <p:sldLayoutId id="2147486309" r:id="rId8"/>
    <p:sldLayoutId id="2147486310" r:id="rId9"/>
    <p:sldLayoutId id="2147486311" r:id="rId10"/>
    <p:sldLayoutId id="21474863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64C17A2E-E157-43A0-A693-31EA7121A94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E" altLang="en-US"/>
          </a:p>
        </p:txBody>
      </p:sp>
      <p:sp>
        <p:nvSpPr>
          <p:cNvPr id="12291" name="Text Placeholder 2">
            <a:extLst>
              <a:ext uri="{FF2B5EF4-FFF2-40B4-BE49-F238E27FC236}">
                <a16:creationId xmlns:a16="http://schemas.microsoft.com/office/drawing/2014/main" id="{80B834C4-B22C-476C-9A32-176F9C7F336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E" altLang="en-US"/>
          </a:p>
        </p:txBody>
      </p:sp>
      <p:sp>
        <p:nvSpPr>
          <p:cNvPr id="4" name="Date Placeholder 3">
            <a:extLst>
              <a:ext uri="{FF2B5EF4-FFF2-40B4-BE49-F238E27FC236}">
                <a16:creationId xmlns:a16="http://schemas.microsoft.com/office/drawing/2014/main" id="{E95F80B7-B888-47D8-9E6B-16D82B71F8A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A1B0C3B-145D-4BE5-9730-B5D0042B980B}" type="datetimeFigureOut">
              <a:rPr lang="en-IE"/>
              <a:pPr>
                <a:defRPr/>
              </a:pPr>
              <a:t>08/09/2021</a:t>
            </a:fld>
            <a:endParaRPr lang="en-IE"/>
          </a:p>
        </p:txBody>
      </p:sp>
      <p:sp>
        <p:nvSpPr>
          <p:cNvPr id="5" name="Footer Placeholder 4">
            <a:extLst>
              <a:ext uri="{FF2B5EF4-FFF2-40B4-BE49-F238E27FC236}">
                <a16:creationId xmlns:a16="http://schemas.microsoft.com/office/drawing/2014/main" id="{D8100775-5FAD-44DF-BDBD-DDB394322A2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IE"/>
          </a:p>
        </p:txBody>
      </p:sp>
      <p:sp>
        <p:nvSpPr>
          <p:cNvPr id="6" name="Slide Number Placeholder 5">
            <a:extLst>
              <a:ext uri="{FF2B5EF4-FFF2-40B4-BE49-F238E27FC236}">
                <a16:creationId xmlns:a16="http://schemas.microsoft.com/office/drawing/2014/main" id="{81D159F7-F62D-46C4-9BE8-67A27246786E}"/>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1AED77C-68E2-42AE-BE2B-9E691C211438}"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 id="2147486317" r:id="rId5"/>
    <p:sldLayoutId id="2147486318" r:id="rId6"/>
    <p:sldLayoutId id="2147486319" r:id="rId7"/>
    <p:sldLayoutId id="2147486320" r:id="rId8"/>
    <p:sldLayoutId id="2147486321" r:id="rId9"/>
    <p:sldLayoutId id="2147486322" r:id="rId10"/>
    <p:sldLayoutId id="2147486323" r:id="rId11"/>
    <p:sldLayoutId id="214748635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5C180E6-CB93-472F-AE99-FBA2E805EB69}"/>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F81397A0-4F71-4B5D-B19E-59391DD3A7E5}"/>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06570B24-88F5-4D17-A0FA-A67C19FEC2AE}"/>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FC6A8FA2-AFC7-4414-B038-F9FA5B74316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B68949E6-1F9E-46F9-AA77-03F0F0308BCD}"/>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Garamond" panose="02020404030301010803" pitchFamily="18" charset="0"/>
              </a:defRPr>
            </a:lvl1pPr>
          </a:lstStyle>
          <a:p>
            <a:pPr>
              <a:defRPr/>
            </a:pPr>
            <a:fld id="{3582FCCC-548E-46C9-A274-E64BDCBCD7F7}" type="slidenum">
              <a:rPr lang="en-US" altLang="en-US"/>
              <a:pPr>
                <a:defRPr/>
              </a:pPr>
              <a:t>‹#›</a:t>
            </a:fld>
            <a:endParaRPr lang="en-US" altLang="en-US"/>
          </a:p>
        </p:txBody>
      </p:sp>
      <p:sp>
        <p:nvSpPr>
          <p:cNvPr id="14343" name="Freeform 7">
            <a:extLst>
              <a:ext uri="{FF2B5EF4-FFF2-40B4-BE49-F238E27FC236}">
                <a16:creationId xmlns:a16="http://schemas.microsoft.com/office/drawing/2014/main" id="{A2621884-5E8E-48AA-BA88-65FE5BE5D637}"/>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Line 8">
            <a:extLst>
              <a:ext uri="{FF2B5EF4-FFF2-40B4-BE49-F238E27FC236}">
                <a16:creationId xmlns:a16="http://schemas.microsoft.com/office/drawing/2014/main" id="{820A7297-4CCC-45E1-9A9D-32A12D11FE9D}"/>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340" r:id="rId6"/>
    <p:sldLayoutId id="2147486341" r:id="rId7"/>
    <p:sldLayoutId id="2147486342" r:id="rId8"/>
    <p:sldLayoutId id="2147486343" r:id="rId9"/>
    <p:sldLayoutId id="2147486344" r:id="rId10"/>
    <p:sldLayoutId id="2147486345" r:id="rId11"/>
    <p:sldLayoutId id="2147486346" r:id="rId12"/>
    <p:sldLayoutId id="2147486347"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9CA21E83-CA76-497C-BB28-DDE91757FB0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5CC2B3BB-453D-4F61-8728-04EB9522B30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CB9E003-4133-4D26-AB76-4E7DC507A03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BB0F4B5B-6F87-4572-996D-EDF555D85EA3}" type="datetimeFigureOut">
              <a:rPr lang="en-US"/>
              <a:pPr>
                <a:defRPr/>
              </a:pPr>
              <a:t>9/8/2021</a:t>
            </a:fld>
            <a:endParaRPr lang="en-US" dirty="0"/>
          </a:p>
        </p:txBody>
      </p:sp>
      <p:sp>
        <p:nvSpPr>
          <p:cNvPr id="5" name="Footer Placeholder 4">
            <a:extLst>
              <a:ext uri="{FF2B5EF4-FFF2-40B4-BE49-F238E27FC236}">
                <a16:creationId xmlns:a16="http://schemas.microsoft.com/office/drawing/2014/main" id="{6A8DBCE2-3564-4F37-96BF-E21D7E013C21}"/>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A372C933-4195-4EF7-B5D4-E79F1BD82D8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466FA42-D535-4C09-B4F5-974CB940C7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60" r:id="rId1"/>
    <p:sldLayoutId id="2147486361" r:id="rId2"/>
    <p:sldLayoutId id="2147486362" r:id="rId3"/>
    <p:sldLayoutId id="2147486363" r:id="rId4"/>
    <p:sldLayoutId id="2147486364" r:id="rId5"/>
    <p:sldLayoutId id="2147486365" r:id="rId6"/>
    <p:sldLayoutId id="2147486366" r:id="rId7"/>
    <p:sldLayoutId id="2147486367" r:id="rId8"/>
    <p:sldLayoutId id="2147486368" r:id="rId9"/>
    <p:sldLayoutId id="2147486369" r:id="rId10"/>
    <p:sldLayoutId id="21474863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DA62D0DA-0A47-432F-AF45-754DD95F7D4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a:extLst>
              <a:ext uri="{FF2B5EF4-FFF2-40B4-BE49-F238E27FC236}">
                <a16:creationId xmlns:a16="http://schemas.microsoft.com/office/drawing/2014/main" id="{212E9936-D47B-4AD7-9EFA-6D057D47C71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6E68292-9BD2-4D4F-89A1-2C8FBD54C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3FC6113-2209-4489-BFD6-3B29CB4162E7}" type="datetimeFigureOut">
              <a:rPr lang="en-US"/>
              <a:pPr>
                <a:defRPr/>
              </a:pPr>
              <a:t>9/8/2021</a:t>
            </a:fld>
            <a:endParaRPr lang="en-US"/>
          </a:p>
        </p:txBody>
      </p:sp>
      <p:sp>
        <p:nvSpPr>
          <p:cNvPr id="5" name="Footer Placeholder 4">
            <a:extLst>
              <a:ext uri="{FF2B5EF4-FFF2-40B4-BE49-F238E27FC236}">
                <a16:creationId xmlns:a16="http://schemas.microsoft.com/office/drawing/2014/main" id="{92739E2B-4402-4E01-AC71-ED2ED0D3D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8A59146-672E-479F-90A5-E6DD4F7485B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6618273B-2759-4728-99C8-BDAE350E65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48" r:id="rId1"/>
    <p:sldLayoutId id="2147486349" r:id="rId2"/>
    <p:sldLayoutId id="2147486350" r:id="rId3"/>
    <p:sldLayoutId id="2147486351" r:id="rId4"/>
    <p:sldLayoutId id="2147486352" r:id="rId5"/>
    <p:sldLayoutId id="2147486353" r:id="rId6"/>
    <p:sldLayoutId id="2147486354" r:id="rId7"/>
    <p:sldLayoutId id="2147486355" r:id="rId8"/>
    <p:sldLayoutId id="2147486356" r:id="rId9"/>
    <p:sldLayoutId id="2147486357" r:id="rId10"/>
    <p:sldLayoutId id="214748635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A11152-D222-4651-A7B6-E4D26825E478}"/>
              </a:ext>
            </a:extLst>
          </p:cNvPr>
          <p:cNvSpPr>
            <a:spLocks noGrp="1" noChangeArrowheads="1"/>
          </p:cNvSpPr>
          <p:nvPr>
            <p:ph type="title"/>
          </p:nvPr>
        </p:nvSpPr>
        <p:spPr bwMode="auto">
          <a:xfrm>
            <a:off x="609600" y="277814"/>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E85A37B-4A37-4A2F-A3DC-1BFD3EC9330F}"/>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D3620BA3-11FE-4B0F-A175-FB61CA85BF20}"/>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3B1C1F52-0579-47BF-8F9C-51F33AA36B9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0912C5F1-869F-4C77-AA9D-E8FDD83C0E34}"/>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fld id="{ECF1686C-CF43-4DE6-BEC8-604A160EF801}" type="slidenum">
              <a:rPr lang="en-US" altLang="en-US"/>
              <a:pPr/>
              <a:t>‹#›</a:t>
            </a:fld>
            <a:endParaRPr lang="en-US" altLang="en-US"/>
          </a:p>
        </p:txBody>
      </p:sp>
      <p:sp>
        <p:nvSpPr>
          <p:cNvPr id="1031" name="Freeform 7">
            <a:extLst>
              <a:ext uri="{FF2B5EF4-FFF2-40B4-BE49-F238E27FC236}">
                <a16:creationId xmlns:a16="http://schemas.microsoft.com/office/drawing/2014/main" id="{B102544C-24D4-4C71-8E43-F74786D36C0F}"/>
              </a:ext>
            </a:extLst>
          </p:cNvPr>
          <p:cNvSpPr>
            <a:spLocks noChangeArrowheads="1"/>
          </p:cNvSpPr>
          <p:nvPr/>
        </p:nvSpPr>
        <p:spPr bwMode="auto">
          <a:xfrm>
            <a:off x="508000" y="228600"/>
            <a:ext cx="109728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1032" name="Line 8">
            <a:extLst>
              <a:ext uri="{FF2B5EF4-FFF2-40B4-BE49-F238E27FC236}">
                <a16:creationId xmlns:a16="http://schemas.microsoft.com/office/drawing/2014/main" id="{1F1A48CD-D7B8-4E19-8F0D-DAB2DF3F0E13}"/>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sz="2400"/>
          </a:p>
        </p:txBody>
      </p:sp>
    </p:spTree>
    <p:extLst>
      <p:ext uri="{BB962C8B-B14F-4D97-AF65-F5344CB8AC3E}">
        <p14:creationId xmlns:p14="http://schemas.microsoft.com/office/powerpoint/2010/main" val="615295010"/>
      </p:ext>
    </p:extLst>
  </p:cSld>
  <p:clrMap bg1="lt1" tx1="dk1" bg2="lt2" tx2="dk2" accent1="accent1" accent2="accent2" accent3="accent3" accent4="accent4" accent5="accent5" accent6="accent6" hlink="hlink" folHlink="folHlink"/>
  <p:sldLayoutIdLst>
    <p:sldLayoutId id="2147486372" r:id="rId1"/>
    <p:sldLayoutId id="2147486373" r:id="rId2"/>
    <p:sldLayoutId id="2147486374" r:id="rId3"/>
    <p:sldLayoutId id="2147486375" r:id="rId4"/>
    <p:sldLayoutId id="2147486376" r:id="rId5"/>
    <p:sldLayoutId id="2147486377" r:id="rId6"/>
    <p:sldLayoutId id="2147486378" r:id="rId7"/>
    <p:sldLayoutId id="2147486379" r:id="rId8"/>
    <p:sldLayoutId id="2147486380" r:id="rId9"/>
    <p:sldLayoutId id="2147486381" r:id="rId10"/>
    <p:sldLayoutId id="2147486382" r:id="rId11"/>
    <p:sldLayoutId id="2147486383" r:id="rId12"/>
    <p:sldLayoutId id="2147486384" r:id="rId13"/>
  </p:sldLayoutIdLst>
  <p:transition/>
  <p:txStyles>
    <p:titleStyle>
      <a:lvl1pPr algn="l" rtl="0" eaLnBrk="0" fontAlgn="base" hangingPunct="0">
        <a:spcBef>
          <a:spcPct val="0"/>
        </a:spcBef>
        <a:spcAft>
          <a:spcPct val="0"/>
        </a:spcAft>
        <a:defRPr sz="3800">
          <a:solidFill>
            <a:srgbClr val="3333CC"/>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ＭＳ Ｐゴシック"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ＭＳ Ｐゴシック"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ＭＳ Ｐゴシック"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ＭＳ Ｐゴシック"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ＭＳ Ｐゴシック"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9E7A79-84A9-4348-ACC9-8252D1F2A4BF}"/>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06A13A4A-FADD-463C-9975-224FFA2BE7E5}"/>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0F8E2201-288A-42A2-A7ED-EF918B6DA600}"/>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D32EC3EE-394E-484D-80E5-524238DCE79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1A1E8F57-3A1E-4C48-8EC3-2DA76D60CB03}"/>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49011E75-A83F-4E0F-AFD6-BF7258CC2166}" type="slidenum">
              <a:rPr lang="en-US" altLang="en-US"/>
              <a:pPr>
                <a:defRPr/>
              </a:pPr>
              <a:t>‹#›</a:t>
            </a:fld>
            <a:endParaRPr lang="en-US" altLang="en-US"/>
          </a:p>
        </p:txBody>
      </p:sp>
      <p:sp>
        <p:nvSpPr>
          <p:cNvPr id="2055" name="Freeform 7">
            <a:extLst>
              <a:ext uri="{FF2B5EF4-FFF2-40B4-BE49-F238E27FC236}">
                <a16:creationId xmlns:a16="http://schemas.microsoft.com/office/drawing/2014/main" id="{0FAF958F-CC74-4694-BF2E-89FB3B8773DD}"/>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Line 8">
            <a:extLst>
              <a:ext uri="{FF2B5EF4-FFF2-40B4-BE49-F238E27FC236}">
                <a16:creationId xmlns:a16="http://schemas.microsoft.com/office/drawing/2014/main" id="{B015B774-E071-46CE-BF67-3B703D5A0983}"/>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 id="2147486193" r:id="rId12"/>
    <p:sldLayoutId id="2147486194"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4E2561-F226-4A74-B229-AE6E20E5C595}"/>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6E8C8904-32F6-443A-AA53-DA73A1E85052}"/>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0F6B6B49-04D6-4CFE-870D-66A5D6C74AA4}"/>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8A8DCAC0-DDB3-40A0-B76E-C82859A1717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63FE8381-1C0E-489A-9557-92528D3FBB58}"/>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C1F5F9D3-9B08-4AB8-9396-00DCBB753D3F}" type="slidenum">
              <a:rPr lang="en-US" altLang="en-US"/>
              <a:pPr>
                <a:defRPr/>
              </a:pPr>
              <a:t>‹#›</a:t>
            </a:fld>
            <a:endParaRPr lang="en-US" altLang="en-US"/>
          </a:p>
        </p:txBody>
      </p:sp>
      <p:sp>
        <p:nvSpPr>
          <p:cNvPr id="3079" name="Freeform 7">
            <a:extLst>
              <a:ext uri="{FF2B5EF4-FFF2-40B4-BE49-F238E27FC236}">
                <a16:creationId xmlns:a16="http://schemas.microsoft.com/office/drawing/2014/main" id="{B83F80EC-313E-4FF3-8531-00C36EEB1077}"/>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Line 8">
            <a:extLst>
              <a:ext uri="{FF2B5EF4-FFF2-40B4-BE49-F238E27FC236}">
                <a16:creationId xmlns:a16="http://schemas.microsoft.com/office/drawing/2014/main" id="{E813EA7A-958F-4812-9F64-F161C352E139}"/>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 id="2147486206" r:id="rId12"/>
    <p:sldLayoutId id="2147486207"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6EE0FA-4E68-48BF-9233-F170285F785B}"/>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B0CA7BE5-D006-4128-9D28-A6CDB84F0D64}"/>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BF54C485-076C-4760-8373-8BE9FCBCE83F}"/>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F8B79C55-1C09-4F4F-B293-50F0C01888A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822FE9FA-B366-4551-9F5E-1A87A0B07F65}"/>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C865D5B4-47CA-4725-8324-C66BE553F45D}" type="slidenum">
              <a:rPr lang="en-US" altLang="en-US"/>
              <a:pPr>
                <a:defRPr/>
              </a:pPr>
              <a:t>‹#›</a:t>
            </a:fld>
            <a:endParaRPr lang="en-US" altLang="en-US"/>
          </a:p>
        </p:txBody>
      </p:sp>
      <p:sp>
        <p:nvSpPr>
          <p:cNvPr id="4103" name="Freeform 7">
            <a:extLst>
              <a:ext uri="{FF2B5EF4-FFF2-40B4-BE49-F238E27FC236}">
                <a16:creationId xmlns:a16="http://schemas.microsoft.com/office/drawing/2014/main" id="{201D820F-41A0-4E30-A7B3-B388441F6405}"/>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4" name="Line 8">
            <a:extLst>
              <a:ext uri="{FF2B5EF4-FFF2-40B4-BE49-F238E27FC236}">
                <a16:creationId xmlns:a16="http://schemas.microsoft.com/office/drawing/2014/main" id="{A1DEE888-DAD3-45A7-B1F1-BF75BB8DB38B}"/>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08" r:id="rId1"/>
    <p:sldLayoutId id="2147486209" r:id="rId2"/>
    <p:sldLayoutId id="2147486210" r:id="rId3"/>
    <p:sldLayoutId id="2147486211" r:id="rId4"/>
    <p:sldLayoutId id="2147486212" r:id="rId5"/>
    <p:sldLayoutId id="2147486213" r:id="rId6"/>
    <p:sldLayoutId id="2147486214" r:id="rId7"/>
    <p:sldLayoutId id="2147486215" r:id="rId8"/>
    <p:sldLayoutId id="2147486216" r:id="rId9"/>
    <p:sldLayoutId id="2147486217" r:id="rId10"/>
    <p:sldLayoutId id="2147486218" r:id="rId11"/>
    <p:sldLayoutId id="2147486219" r:id="rId12"/>
    <p:sldLayoutId id="2147486220"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A99C10E-5248-49F8-BD68-D2C2BAE5207F}"/>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70B62294-B563-4584-93DE-E59D9291BEFA}"/>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57CFBA37-ADAF-400A-8A1B-EC7BF1486518}"/>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7ACE5537-8ED2-4D35-91EB-F5DDDCF0752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7809B7BF-0F78-4608-BB5E-E33835B1E4A4}"/>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8378011E-2D75-432C-BC64-44594DCD9572}" type="slidenum">
              <a:rPr lang="en-US" altLang="en-US"/>
              <a:pPr>
                <a:defRPr/>
              </a:pPr>
              <a:t>‹#›</a:t>
            </a:fld>
            <a:endParaRPr lang="en-US" altLang="en-US"/>
          </a:p>
        </p:txBody>
      </p:sp>
      <p:sp>
        <p:nvSpPr>
          <p:cNvPr id="5127" name="Freeform 7">
            <a:extLst>
              <a:ext uri="{FF2B5EF4-FFF2-40B4-BE49-F238E27FC236}">
                <a16:creationId xmlns:a16="http://schemas.microsoft.com/office/drawing/2014/main" id="{BD36C015-9E1C-4CC2-A1ED-D792D9D0F98D}"/>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Line 8">
            <a:extLst>
              <a:ext uri="{FF2B5EF4-FFF2-40B4-BE49-F238E27FC236}">
                <a16:creationId xmlns:a16="http://schemas.microsoft.com/office/drawing/2014/main" id="{F238566B-E32B-4767-BBD6-0780B65CBC47}"/>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21" r:id="rId1"/>
    <p:sldLayoutId id="2147486222" r:id="rId2"/>
    <p:sldLayoutId id="2147486223" r:id="rId3"/>
    <p:sldLayoutId id="2147486224" r:id="rId4"/>
    <p:sldLayoutId id="2147486225" r:id="rId5"/>
    <p:sldLayoutId id="2147486226" r:id="rId6"/>
    <p:sldLayoutId id="2147486227" r:id="rId7"/>
    <p:sldLayoutId id="2147486228" r:id="rId8"/>
    <p:sldLayoutId id="2147486229" r:id="rId9"/>
    <p:sldLayoutId id="2147486230" r:id="rId10"/>
    <p:sldLayoutId id="2147486231" r:id="rId11"/>
    <p:sldLayoutId id="2147486232" r:id="rId12"/>
    <p:sldLayoutId id="2147486233"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454AD9B-4BBC-4B4E-9CB4-BF5A8B75A62D}"/>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49E912AD-2B68-490C-92D6-98798A1C5C2F}"/>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7001B667-DF5E-4A3F-B924-F3C218A6B12A}"/>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174F78A2-54D5-4B26-BFCD-F033A1613A4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A3221349-35F1-4106-A859-ADC3EEF2EBE8}"/>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86CA0C60-448F-42CB-B847-4BF642FB0A08}" type="slidenum">
              <a:rPr lang="en-US" altLang="en-US"/>
              <a:pPr>
                <a:defRPr/>
              </a:pPr>
              <a:t>‹#›</a:t>
            </a:fld>
            <a:endParaRPr lang="en-US" altLang="en-US"/>
          </a:p>
        </p:txBody>
      </p:sp>
      <p:sp>
        <p:nvSpPr>
          <p:cNvPr id="6151" name="Freeform 7">
            <a:extLst>
              <a:ext uri="{FF2B5EF4-FFF2-40B4-BE49-F238E27FC236}">
                <a16:creationId xmlns:a16="http://schemas.microsoft.com/office/drawing/2014/main" id="{0ABA9742-1D0D-4848-B917-CDDAECB7B2D1}"/>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Line 8">
            <a:extLst>
              <a:ext uri="{FF2B5EF4-FFF2-40B4-BE49-F238E27FC236}">
                <a16:creationId xmlns:a16="http://schemas.microsoft.com/office/drawing/2014/main" id="{204E5191-2A61-4D29-9684-7DA401E06960}"/>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34" r:id="rId1"/>
    <p:sldLayoutId id="2147486235" r:id="rId2"/>
    <p:sldLayoutId id="2147486236" r:id="rId3"/>
    <p:sldLayoutId id="2147486237" r:id="rId4"/>
    <p:sldLayoutId id="2147486238" r:id="rId5"/>
    <p:sldLayoutId id="2147486239" r:id="rId6"/>
    <p:sldLayoutId id="2147486240" r:id="rId7"/>
    <p:sldLayoutId id="2147486241" r:id="rId8"/>
    <p:sldLayoutId id="2147486242" r:id="rId9"/>
    <p:sldLayoutId id="2147486243" r:id="rId10"/>
    <p:sldLayoutId id="2147486244" r:id="rId11"/>
    <p:sldLayoutId id="2147486245" r:id="rId12"/>
    <p:sldLayoutId id="2147486246"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228D343-F2DA-4F05-90EF-368D4FB8DA70}"/>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182B853B-79F9-467D-9474-DB1390A4C6A4}"/>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59218E04-08B1-43CC-BD4C-27F087713B3E}"/>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468E0885-77B9-4424-99E4-4449BFFE249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1BB4860D-8127-44AE-A5F0-AE5DF502EA11}"/>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F15AE236-011D-4132-9886-E38E0A8B8BBA}" type="slidenum">
              <a:rPr lang="en-US" altLang="en-US"/>
              <a:pPr>
                <a:defRPr/>
              </a:pPr>
              <a:t>‹#›</a:t>
            </a:fld>
            <a:endParaRPr lang="en-US" altLang="en-US"/>
          </a:p>
        </p:txBody>
      </p:sp>
      <p:sp>
        <p:nvSpPr>
          <p:cNvPr id="7175" name="Freeform 7">
            <a:extLst>
              <a:ext uri="{FF2B5EF4-FFF2-40B4-BE49-F238E27FC236}">
                <a16:creationId xmlns:a16="http://schemas.microsoft.com/office/drawing/2014/main" id="{058A0F42-1911-4CCD-BC6E-FADC3D815CA1}"/>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Line 8">
            <a:extLst>
              <a:ext uri="{FF2B5EF4-FFF2-40B4-BE49-F238E27FC236}">
                <a16:creationId xmlns:a16="http://schemas.microsoft.com/office/drawing/2014/main" id="{049631D2-BBF3-470A-8D84-9B8DCADDE5F4}"/>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47" r:id="rId1"/>
    <p:sldLayoutId id="2147486248" r:id="rId2"/>
    <p:sldLayoutId id="2147486249" r:id="rId3"/>
    <p:sldLayoutId id="2147486250" r:id="rId4"/>
    <p:sldLayoutId id="2147486251" r:id="rId5"/>
    <p:sldLayoutId id="2147486252" r:id="rId6"/>
    <p:sldLayoutId id="2147486253" r:id="rId7"/>
    <p:sldLayoutId id="2147486254" r:id="rId8"/>
    <p:sldLayoutId id="2147486255" r:id="rId9"/>
    <p:sldLayoutId id="2147486256" r:id="rId10"/>
    <p:sldLayoutId id="2147486257" r:id="rId11"/>
    <p:sldLayoutId id="2147486258" r:id="rId12"/>
    <p:sldLayoutId id="2147486259"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07C2F03-58FF-4341-998A-5B2D70EFDC10}"/>
              </a:ext>
            </a:extLst>
          </p:cNvPr>
          <p:cNvSpPr>
            <a:spLocks noGrp="1" noChangeArrowheads="1"/>
          </p:cNvSpPr>
          <p:nvPr>
            <p:ph type="title"/>
          </p:nvPr>
        </p:nvSpPr>
        <p:spPr bwMode="auto">
          <a:xfrm>
            <a:off x="609600" y="277813"/>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DD2EFC5A-1A7A-46A7-90F9-78A139A7F3BC}"/>
              </a:ext>
            </a:extLst>
          </p:cNvPr>
          <p:cNvSpPr>
            <a:spLocks noGrp="1" noChangeArrowheads="1"/>
          </p:cNvSpPr>
          <p:nvPr>
            <p:ph type="body" idx="1"/>
          </p:nvPr>
        </p:nvSpPr>
        <p:spPr bwMode="auto">
          <a:xfrm>
            <a:off x="609600" y="1600200"/>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C43C2422-8DE3-4D36-9300-65AB6410C3BD}"/>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95D03A37-1299-45ED-9E40-EC1589FD808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BE4E238E-794A-4EB8-9349-239FA1A2F982}"/>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6F686753-2E86-4E2F-A822-BE982637285A}" type="slidenum">
              <a:rPr lang="en-US" altLang="en-US"/>
              <a:pPr>
                <a:defRPr/>
              </a:pPr>
              <a:t>‹#›</a:t>
            </a:fld>
            <a:endParaRPr lang="en-US" altLang="en-US"/>
          </a:p>
        </p:txBody>
      </p:sp>
      <p:sp>
        <p:nvSpPr>
          <p:cNvPr id="8199" name="Freeform 7">
            <a:extLst>
              <a:ext uri="{FF2B5EF4-FFF2-40B4-BE49-F238E27FC236}">
                <a16:creationId xmlns:a16="http://schemas.microsoft.com/office/drawing/2014/main" id="{8CB4EA2C-7B9F-4F55-83C2-53B2D30B1297}"/>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8">
            <a:extLst>
              <a:ext uri="{FF2B5EF4-FFF2-40B4-BE49-F238E27FC236}">
                <a16:creationId xmlns:a16="http://schemas.microsoft.com/office/drawing/2014/main" id="{CE2C48D5-EDE6-4B5F-A5CE-E7FDFCCB5874}"/>
              </a:ext>
            </a:extLst>
          </p:cNvPr>
          <p:cNvSpPr>
            <a:spLocks noChangeShapeType="1"/>
          </p:cNvSpPr>
          <p:nvPr/>
        </p:nvSpPr>
        <p:spPr bwMode="auto">
          <a:xfrm>
            <a:off x="609600" y="6172200"/>
            <a:ext cx="109728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 id="2147486271" r:id="rId12"/>
    <p:sldLayoutId id="2147486272" r:id="rId13"/>
  </p:sldLayoutIdLst>
  <p:transition/>
  <p:txStyles>
    <p:titleStyle>
      <a:lvl1pPr algn="l" rtl="0" eaLnBrk="0" fontAlgn="base" hangingPunct="0">
        <a:spcBef>
          <a:spcPct val="0"/>
        </a:spcBef>
        <a:spcAft>
          <a:spcPct val="0"/>
        </a:spcAft>
        <a:defRPr sz="3800">
          <a:solidFill>
            <a:srgbClr val="3333CC"/>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76A7B0-E621-4842-B854-E96DBA53F42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Click to edit Master title style</a:t>
            </a:r>
          </a:p>
        </p:txBody>
      </p:sp>
      <p:sp>
        <p:nvSpPr>
          <p:cNvPr id="9219" name="Rectangle 3">
            <a:extLst>
              <a:ext uri="{FF2B5EF4-FFF2-40B4-BE49-F238E27FC236}">
                <a16:creationId xmlns:a16="http://schemas.microsoft.com/office/drawing/2014/main" id="{1A0E0B42-4607-40CC-A9FD-1F52ED7D20D3}"/>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Click to edit Master text styles</a:t>
            </a:r>
          </a:p>
          <a:p>
            <a:pPr lvl="1"/>
            <a:r>
              <a:rPr lang="de-DE" altLang="en-US"/>
              <a:t>Second level</a:t>
            </a:r>
          </a:p>
          <a:p>
            <a:pPr lvl="2"/>
            <a:r>
              <a:rPr lang="de-DE" altLang="en-US"/>
              <a:t>Third level</a:t>
            </a:r>
          </a:p>
          <a:p>
            <a:pPr lvl="3"/>
            <a:r>
              <a:rPr lang="de-DE" altLang="en-US"/>
              <a:t>Fourth level</a:t>
            </a:r>
          </a:p>
          <a:p>
            <a:pPr lvl="4"/>
            <a:r>
              <a:rPr lang="de-DE" altLang="en-US"/>
              <a:t>Fifth level</a:t>
            </a:r>
          </a:p>
        </p:txBody>
      </p:sp>
      <p:sp>
        <p:nvSpPr>
          <p:cNvPr id="1028" name="Rectangle 4">
            <a:extLst>
              <a:ext uri="{FF2B5EF4-FFF2-40B4-BE49-F238E27FC236}">
                <a16:creationId xmlns:a16="http://schemas.microsoft.com/office/drawing/2014/main" id="{3F85E67E-FECD-4754-92AE-FC652AE8248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de-DE" altLang="en-US"/>
          </a:p>
        </p:txBody>
      </p:sp>
      <p:sp>
        <p:nvSpPr>
          <p:cNvPr id="1029" name="Rectangle 5">
            <a:extLst>
              <a:ext uri="{FF2B5EF4-FFF2-40B4-BE49-F238E27FC236}">
                <a16:creationId xmlns:a16="http://schemas.microsoft.com/office/drawing/2014/main" id="{7726EC06-4680-4BFC-AC8F-ED57E132E64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de-DE" altLang="en-US"/>
          </a:p>
        </p:txBody>
      </p:sp>
      <p:sp>
        <p:nvSpPr>
          <p:cNvPr id="1030" name="Rectangle 6">
            <a:extLst>
              <a:ext uri="{FF2B5EF4-FFF2-40B4-BE49-F238E27FC236}">
                <a16:creationId xmlns:a16="http://schemas.microsoft.com/office/drawing/2014/main" id="{42034207-0DD9-4A62-966E-7A374C3277F7}"/>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3417DD2-C0D8-48F1-ADAB-19D7CB230E73}"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 id="2147486284" r:id="rId12"/>
    <p:sldLayoutId id="2147486285" r:id="rId13"/>
    <p:sldLayoutId id="2147486286"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8.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6.bin"/><Relationship Id="rId3" Type="http://schemas.openxmlformats.org/officeDocument/2006/relationships/image" Target="../media/image15.png"/><Relationship Id="rId7" Type="http://schemas.openxmlformats.org/officeDocument/2006/relationships/oleObject" Target="../embeddings/oleObject3.bin"/><Relationship Id="rId12" Type="http://schemas.openxmlformats.org/officeDocument/2006/relationships/image" Target="../media/image20.wmf"/><Relationship Id="rId2" Type="http://schemas.openxmlformats.org/officeDocument/2006/relationships/notesSlide" Target="../notesSlides/notesSlide15.xml"/><Relationship Id="rId16" Type="http://schemas.openxmlformats.org/officeDocument/2006/relationships/image" Target="../media/image22.wmf"/><Relationship Id="rId1" Type="http://schemas.openxmlformats.org/officeDocument/2006/relationships/slideLayout" Target="../slideLayouts/slideLayout12.xml"/><Relationship Id="rId6" Type="http://schemas.openxmlformats.org/officeDocument/2006/relationships/image" Target="../media/image1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9.wmf"/><Relationship Id="rId4" Type="http://schemas.openxmlformats.org/officeDocument/2006/relationships/image" Target="../media/image16.png"/><Relationship Id="rId9" Type="http://schemas.openxmlformats.org/officeDocument/2006/relationships/oleObject" Target="../embeddings/oleObject4.bin"/><Relationship Id="rId14" Type="http://schemas.openxmlformats.org/officeDocument/2006/relationships/image" Target="../media/image2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71.xml"/><Relationship Id="rId5" Type="http://schemas.openxmlformats.org/officeDocument/2006/relationships/image" Target="../media/image24.emf"/><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93.xml"/><Relationship Id="rId5" Type="http://schemas.openxmlformats.org/officeDocument/2006/relationships/image" Target="../media/image26.emf"/><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4.xml"/><Relationship Id="rId6" Type="http://schemas.openxmlformats.org/officeDocument/2006/relationships/customXml" Target="../ink/ink3.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8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42.wmf"/><Relationship Id="rId17" Type="http://schemas.openxmlformats.org/officeDocument/2006/relationships/image" Target="../media/image45.wmf"/><Relationship Id="rId2" Type="http://schemas.openxmlformats.org/officeDocument/2006/relationships/notesSlide" Target="../notesSlides/notesSlide29.xml"/><Relationship Id="rId16"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39.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image" Target="../media/image44.png"/><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1.bin"/><Relationship Id="rId14"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5.jpeg"/><Relationship Id="rId3" Type="http://schemas.openxmlformats.org/officeDocument/2006/relationships/image" Target="../media/image46.wmf"/><Relationship Id="rId7" Type="http://schemas.openxmlformats.org/officeDocument/2006/relationships/image" Target="../media/image50.jpeg"/><Relationship Id="rId12"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16.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2.xml"/><Relationship Id="rId1" Type="http://schemas.openxmlformats.org/officeDocument/2006/relationships/slideLayout" Target="../slideLayouts/slideLayout12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oleObject" Target="../embeddings/oleObject22.bin"/><Relationship Id="rId18" Type="http://schemas.openxmlformats.org/officeDocument/2006/relationships/image" Target="../media/image67.png"/><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64.png"/><Relationship Id="rId17" Type="http://schemas.openxmlformats.org/officeDocument/2006/relationships/oleObject" Target="../embeddings/oleObject24.bin"/><Relationship Id="rId2" Type="http://schemas.openxmlformats.org/officeDocument/2006/relationships/notesSlide" Target="../notesSlides/notesSlide34.xml"/><Relationship Id="rId16" Type="http://schemas.openxmlformats.org/officeDocument/2006/relationships/image" Target="../media/image66.png"/><Relationship Id="rId1" Type="http://schemas.openxmlformats.org/officeDocument/2006/relationships/slideLayout" Target="../slideLayouts/slideLayout125.xml"/><Relationship Id="rId6" Type="http://schemas.openxmlformats.org/officeDocument/2006/relationships/image" Target="../media/image61.png"/><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oleObject" Target="../embeddings/oleObject20.bin"/><Relationship Id="rId1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35.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5.xml"/><Relationship Id="rId1" Type="http://schemas.openxmlformats.org/officeDocument/2006/relationships/video" Target="file:///G:\Carlos\Documents\Schuessler%20TA\Fall2020\Videos\Ion%20trap%20video.mp4" TargetMode="Externa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5.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18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1D1B7FA-9EB9-4D03-A07B-345E4BF2B024}"/>
              </a:ext>
            </a:extLst>
          </p:cNvPr>
          <p:cNvSpPr>
            <a:spLocks noGrp="1" noChangeArrowheads="1"/>
          </p:cNvSpPr>
          <p:nvPr>
            <p:ph type="title"/>
          </p:nvPr>
        </p:nvSpPr>
        <p:spPr>
          <a:xfrm>
            <a:off x="1676400" y="304800"/>
            <a:ext cx="8229600" cy="1139825"/>
          </a:xfrm>
        </p:spPr>
        <p:txBody>
          <a:bodyPr/>
          <a:lstStyle/>
          <a:p>
            <a:pPr eaLnBrk="1" hangingPunct="1"/>
            <a:r>
              <a:rPr lang="en-US" altLang="en-US" sz="3400"/>
              <a:t>The Lorentz Velocity Transformations</a:t>
            </a:r>
          </a:p>
        </p:txBody>
      </p:sp>
      <p:sp>
        <p:nvSpPr>
          <p:cNvPr id="31747" name="Rectangle 3">
            <a:extLst>
              <a:ext uri="{FF2B5EF4-FFF2-40B4-BE49-F238E27FC236}">
                <a16:creationId xmlns:a16="http://schemas.microsoft.com/office/drawing/2014/main" id="{62E5CCD2-8786-4027-8AE7-930592DCEB66}"/>
              </a:ext>
            </a:extLst>
          </p:cNvPr>
          <p:cNvSpPr>
            <a:spLocks noGrp="1" noChangeArrowheads="1"/>
          </p:cNvSpPr>
          <p:nvPr>
            <p:ph type="body" sz="half" idx="1"/>
          </p:nvPr>
        </p:nvSpPr>
        <p:spPr>
          <a:xfrm>
            <a:off x="1981200" y="1600200"/>
            <a:ext cx="8229600" cy="4530725"/>
          </a:xfrm>
        </p:spPr>
        <p:txBody>
          <a:bodyPr/>
          <a:lstStyle/>
          <a:p>
            <a:pPr marL="0" indent="0" eaLnBrk="1" hangingPunct="1">
              <a:buFont typeface="Wingdings" panose="05000000000000000000" pitchFamily="2" charset="2"/>
              <a:buNone/>
            </a:pPr>
            <a:r>
              <a:rPr lang="en-US" altLang="en-US" sz="2600"/>
              <a:t>defining velocities as: </a:t>
            </a:r>
            <a:r>
              <a:rPr lang="en-US" altLang="en-US" sz="2600" i="1"/>
              <a:t>u</a:t>
            </a:r>
            <a:r>
              <a:rPr lang="en-US" altLang="en-US" sz="2600" i="1" baseline="-25000"/>
              <a:t>x</a:t>
            </a:r>
            <a:r>
              <a:rPr lang="en-US" altLang="en-US" sz="2600"/>
              <a:t> = </a:t>
            </a:r>
            <a:r>
              <a:rPr lang="en-US" altLang="en-US" sz="2600" i="1"/>
              <a:t>dx</a:t>
            </a:r>
            <a:r>
              <a:rPr lang="en-US" altLang="en-US" sz="2600"/>
              <a:t>/</a:t>
            </a:r>
            <a:r>
              <a:rPr lang="en-US" altLang="en-US" sz="2600" i="1"/>
              <a:t>dt</a:t>
            </a:r>
            <a:r>
              <a:rPr lang="en-US" altLang="en-US" sz="2600"/>
              <a:t>, </a:t>
            </a:r>
            <a:r>
              <a:rPr lang="en-US" altLang="en-US" sz="2600" i="1"/>
              <a:t>u</a:t>
            </a:r>
            <a:r>
              <a:rPr lang="en-US" altLang="en-US" sz="2600" i="1" baseline="-25000"/>
              <a:t>y</a:t>
            </a:r>
            <a:r>
              <a:rPr lang="en-US" altLang="en-US" sz="2600" baseline="-25000"/>
              <a:t> </a:t>
            </a:r>
            <a:r>
              <a:rPr lang="en-US" altLang="en-US" sz="2600"/>
              <a:t>= </a:t>
            </a:r>
            <a:r>
              <a:rPr lang="en-US" altLang="en-US" sz="2600" i="1"/>
              <a:t>dy</a:t>
            </a:r>
            <a:r>
              <a:rPr lang="en-US" altLang="en-US" sz="2600"/>
              <a:t>/</a:t>
            </a:r>
            <a:r>
              <a:rPr lang="en-US" altLang="en-US" sz="2600" i="1"/>
              <a:t>dt</a:t>
            </a:r>
            <a:r>
              <a:rPr lang="en-US" altLang="en-US" sz="2600"/>
              <a:t>, </a:t>
            </a:r>
            <a:br>
              <a:rPr lang="en-US" altLang="en-US" sz="2600"/>
            </a:br>
            <a:r>
              <a:rPr lang="en-US" altLang="en-US" sz="2600" i="1"/>
              <a:t>u</a:t>
            </a:r>
            <a:r>
              <a:rPr lang="ja-JP" altLang="en-US" sz="2600"/>
              <a:t>’</a:t>
            </a:r>
            <a:r>
              <a:rPr lang="en-US" altLang="ja-JP" sz="2600" i="1" baseline="-25000"/>
              <a:t>x</a:t>
            </a:r>
            <a:r>
              <a:rPr lang="en-US" altLang="ja-JP" sz="2600" baseline="-25000"/>
              <a:t> </a:t>
            </a:r>
            <a:r>
              <a:rPr lang="en-US" altLang="ja-JP" sz="2600"/>
              <a:t>= </a:t>
            </a:r>
            <a:r>
              <a:rPr lang="en-US" altLang="ja-JP" sz="2600" i="1"/>
              <a:t>dx</a:t>
            </a:r>
            <a:r>
              <a:rPr lang="ja-JP" altLang="en-US" sz="2600" i="1"/>
              <a:t>’</a:t>
            </a:r>
            <a:r>
              <a:rPr lang="en-US" altLang="ja-JP" sz="2600"/>
              <a:t>/</a:t>
            </a:r>
            <a:r>
              <a:rPr lang="en-US" altLang="ja-JP" sz="2600" i="1"/>
              <a:t>dt</a:t>
            </a:r>
            <a:r>
              <a:rPr lang="ja-JP" altLang="en-US" sz="2600" i="1"/>
              <a:t>’</a:t>
            </a:r>
            <a:r>
              <a:rPr lang="en-US" altLang="ja-JP" sz="2600"/>
              <a:t>, etc. it is easily shown that:</a:t>
            </a:r>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r>
              <a:rPr lang="en-US" altLang="en-US" sz="2600"/>
              <a:t>With similar relations for </a:t>
            </a:r>
            <a:r>
              <a:rPr lang="en-US" altLang="en-US" sz="2600" i="1"/>
              <a:t>u</a:t>
            </a:r>
            <a:r>
              <a:rPr lang="en-US" altLang="en-US" sz="2600" i="1" baseline="-25000"/>
              <a:t>y</a:t>
            </a:r>
            <a:r>
              <a:rPr lang="en-US" altLang="en-US" sz="2600"/>
              <a:t> and </a:t>
            </a:r>
            <a:r>
              <a:rPr lang="en-US" altLang="en-US" sz="2600" i="1"/>
              <a:t>u</a:t>
            </a:r>
            <a:r>
              <a:rPr lang="en-US" altLang="en-US" sz="2600" i="1" baseline="-25000"/>
              <a:t>z</a:t>
            </a:r>
            <a:r>
              <a:rPr lang="en-US" altLang="en-US" sz="2600" baseline="-25000"/>
              <a:t>:</a:t>
            </a:r>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p:txBody>
      </p:sp>
      <p:pic>
        <p:nvPicPr>
          <p:cNvPr id="31748" name="Picture 15">
            <a:extLst>
              <a:ext uri="{FF2B5EF4-FFF2-40B4-BE49-F238E27FC236}">
                <a16:creationId xmlns:a16="http://schemas.microsoft.com/office/drawing/2014/main" id="{81946B28-1D47-4BC4-A72B-73C121E971F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43200"/>
            <a:ext cx="59467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4" descr="image01">
            <a:extLst>
              <a:ext uri="{FF2B5EF4-FFF2-40B4-BE49-F238E27FC236}">
                <a16:creationId xmlns:a16="http://schemas.microsoft.com/office/drawing/2014/main" id="{BDA08403-DAE9-4D19-99BE-F8CCEA73C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572000"/>
            <a:ext cx="3200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5" descr="image02">
            <a:extLst>
              <a:ext uri="{FF2B5EF4-FFF2-40B4-BE49-F238E27FC236}">
                <a16:creationId xmlns:a16="http://schemas.microsoft.com/office/drawing/2014/main" id="{C9845E3F-5483-4D5B-9833-5D6C77EA6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572000"/>
            <a:ext cx="32861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E817121-5B4F-40F2-8DA1-06477CE239E2}"/>
              </a:ext>
            </a:extLst>
          </p:cNvPr>
          <p:cNvSpPr>
            <a:spLocks noGrp="1" noChangeArrowheads="1"/>
          </p:cNvSpPr>
          <p:nvPr>
            <p:ph type="title"/>
          </p:nvPr>
        </p:nvSpPr>
        <p:spPr/>
        <p:txBody>
          <a:bodyPr/>
          <a:lstStyle/>
          <a:p>
            <a:pPr eaLnBrk="1" hangingPunct="1"/>
            <a:r>
              <a:rPr lang="en-US" altLang="en-US" sz="3400"/>
              <a:t>Worldlines and Time</a:t>
            </a:r>
          </a:p>
        </p:txBody>
      </p:sp>
      <p:pic>
        <p:nvPicPr>
          <p:cNvPr id="45059" name="Picture 1">
            <a:extLst>
              <a:ext uri="{FF2B5EF4-FFF2-40B4-BE49-F238E27FC236}">
                <a16:creationId xmlns:a16="http://schemas.microsoft.com/office/drawing/2014/main" id="{4D93711A-443A-491A-A5C6-E848A99D524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95700" y="774700"/>
            <a:ext cx="48006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8EAA45-269B-40AA-88DD-A9CA6C97E100}"/>
              </a:ext>
            </a:extLst>
          </p:cNvPr>
          <p:cNvSpPr txBox="1"/>
          <p:nvPr/>
        </p:nvSpPr>
        <p:spPr>
          <a:xfrm>
            <a:off x="5829300" y="381000"/>
            <a:ext cx="5334000" cy="1200329"/>
          </a:xfrm>
          <a:prstGeom prst="rect">
            <a:avLst/>
          </a:prstGeom>
          <a:noFill/>
        </p:spPr>
        <p:txBody>
          <a:bodyPr wrap="square" rtlCol="0">
            <a:spAutoFit/>
          </a:bodyPr>
          <a:lstStyle/>
          <a:p>
            <a:r>
              <a:rPr lang="en-US" dirty="0"/>
              <a:t>Synchronize clocks  by sending a light signal from a position  halfway between them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D82EF28-CD59-4E78-A985-0930E2B43AEE}"/>
              </a:ext>
            </a:extLst>
          </p:cNvPr>
          <p:cNvSpPr>
            <a:spLocks noGrp="1" noChangeArrowheads="1"/>
          </p:cNvSpPr>
          <p:nvPr>
            <p:ph type="title"/>
          </p:nvPr>
        </p:nvSpPr>
        <p:spPr/>
        <p:txBody>
          <a:bodyPr/>
          <a:lstStyle/>
          <a:p>
            <a:pPr eaLnBrk="1" hangingPunct="1"/>
            <a:r>
              <a:rPr lang="en-US" altLang="en-US" sz="3400" dirty="0"/>
              <a:t>Moving Clocks</a:t>
            </a:r>
          </a:p>
        </p:txBody>
      </p:sp>
      <p:pic>
        <p:nvPicPr>
          <p:cNvPr id="47107" name="Picture 1">
            <a:extLst>
              <a:ext uri="{FF2B5EF4-FFF2-40B4-BE49-F238E27FC236}">
                <a16:creationId xmlns:a16="http://schemas.microsoft.com/office/drawing/2014/main" id="{B186A081-BF4A-4641-98DA-ADFE664BCFA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143000"/>
            <a:ext cx="5410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786D65-359B-4B65-9319-D510B6C4444B}"/>
              </a:ext>
            </a:extLst>
          </p:cNvPr>
          <p:cNvSpPr txBox="1"/>
          <p:nvPr/>
        </p:nvSpPr>
        <p:spPr>
          <a:xfrm>
            <a:off x="3886200" y="272198"/>
            <a:ext cx="8077200" cy="830997"/>
          </a:xfrm>
          <a:prstGeom prst="rect">
            <a:avLst/>
          </a:prstGeom>
          <a:noFill/>
        </p:spPr>
        <p:txBody>
          <a:bodyPr wrap="square" rtlCol="0">
            <a:spAutoFit/>
          </a:bodyPr>
          <a:lstStyle/>
          <a:p>
            <a:r>
              <a:rPr lang="en-US" dirty="0"/>
              <a:t>If the corresponding x’ position  where the light flashes is on K’ ,then the arrival times will not be simultaneous in K</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33CA8D0-148F-4C33-906E-C9EDE4FCFB17}"/>
              </a:ext>
            </a:extLst>
          </p:cNvPr>
          <p:cNvSpPr>
            <a:spLocks noGrp="1" noChangeArrowheads="1"/>
          </p:cNvSpPr>
          <p:nvPr>
            <p:ph type="title"/>
          </p:nvPr>
        </p:nvSpPr>
        <p:spPr/>
        <p:txBody>
          <a:bodyPr/>
          <a:lstStyle/>
          <a:p>
            <a:pPr eaLnBrk="1" hangingPunct="1"/>
            <a:r>
              <a:rPr lang="en-US" altLang="en-US" sz="3400"/>
              <a:t>The Light Cone</a:t>
            </a:r>
          </a:p>
        </p:txBody>
      </p:sp>
      <p:pic>
        <p:nvPicPr>
          <p:cNvPr id="49155" name="Picture 1">
            <a:extLst>
              <a:ext uri="{FF2B5EF4-FFF2-40B4-BE49-F238E27FC236}">
                <a16:creationId xmlns:a16="http://schemas.microsoft.com/office/drawing/2014/main" id="{B14C1F2E-690E-4209-86E4-0DDF74C744D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193800"/>
            <a:ext cx="8636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985135C-F4E0-4156-A1E4-2E3C667DFD8D}"/>
              </a:ext>
            </a:extLst>
          </p:cNvPr>
          <p:cNvSpPr>
            <a:spLocks noGrp="1" noChangeArrowheads="1"/>
          </p:cNvSpPr>
          <p:nvPr>
            <p:ph type="title"/>
          </p:nvPr>
        </p:nvSpPr>
        <p:spPr>
          <a:xfrm>
            <a:off x="1981200" y="277813"/>
            <a:ext cx="8229600" cy="455612"/>
          </a:xfrm>
        </p:spPr>
        <p:txBody>
          <a:bodyPr/>
          <a:lstStyle/>
          <a:p>
            <a:pPr algn="ctr" eaLnBrk="1" hangingPunct="1"/>
            <a:r>
              <a:rPr lang="en-US" altLang="en-US" sz="3400">
                <a:solidFill>
                  <a:srgbClr val="FF0000"/>
                </a:solidFill>
              </a:rPr>
              <a:t>Invariant Quantities</a:t>
            </a:r>
            <a:r>
              <a:rPr lang="en-US" altLang="en-US" sz="3400"/>
              <a:t>: The Spacetime Interval</a:t>
            </a:r>
          </a:p>
        </p:txBody>
      </p:sp>
      <p:sp>
        <p:nvSpPr>
          <p:cNvPr id="51203" name="Rectangle 3">
            <a:extLst>
              <a:ext uri="{FF2B5EF4-FFF2-40B4-BE49-F238E27FC236}">
                <a16:creationId xmlns:a16="http://schemas.microsoft.com/office/drawing/2014/main" id="{103A8EC0-1A6A-4B29-9A43-4BBEF5149D0A}"/>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a:t>Since all observers </a:t>
            </a:r>
            <a:r>
              <a:rPr lang="ja-JP" altLang="en-US"/>
              <a:t>“</a:t>
            </a:r>
            <a:r>
              <a:rPr lang="en-US" altLang="ja-JP"/>
              <a:t>see</a:t>
            </a:r>
            <a:r>
              <a:rPr lang="ja-JP" altLang="en-US"/>
              <a:t>”</a:t>
            </a:r>
            <a:r>
              <a:rPr lang="en-US" altLang="ja-JP"/>
              <a:t> the same speed of</a:t>
            </a:r>
          </a:p>
          <a:p>
            <a:pPr eaLnBrk="1" hangingPunct="1">
              <a:lnSpc>
                <a:spcPct val="90000"/>
              </a:lnSpc>
              <a:buFont typeface="Wingdings" panose="05000000000000000000" pitchFamily="2" charset="2"/>
              <a:buNone/>
            </a:pPr>
            <a:r>
              <a:rPr lang="en-US" altLang="en-US"/>
              <a:t>light, then all observers, regardless of their </a:t>
            </a:r>
          </a:p>
          <a:p>
            <a:pPr eaLnBrk="1" hangingPunct="1">
              <a:lnSpc>
                <a:spcPct val="90000"/>
              </a:lnSpc>
              <a:buFont typeface="Wingdings" panose="05000000000000000000" pitchFamily="2" charset="2"/>
              <a:buNone/>
            </a:pPr>
            <a:r>
              <a:rPr lang="en-US" altLang="en-US"/>
              <a:t>velocities, must see spherical wave fronts.</a:t>
            </a:r>
          </a:p>
          <a:p>
            <a:pPr eaLnBrk="1" hangingPunct="1">
              <a:lnSpc>
                <a:spcPct val="90000"/>
              </a:lnSpc>
              <a:buFont typeface="Wingdings" panose="05000000000000000000" pitchFamily="2" charset="2"/>
              <a:buNone/>
            </a:pPr>
            <a:endParaRPr lang="en-US" altLang="en-US"/>
          </a:p>
          <a:p>
            <a:pPr eaLnBrk="1" hangingPunct="1">
              <a:lnSpc>
                <a:spcPct val="90000"/>
              </a:lnSpc>
              <a:buFont typeface="Wingdings" panose="05000000000000000000" pitchFamily="2" charset="2"/>
              <a:buNone/>
            </a:pPr>
            <a:r>
              <a:rPr lang="en-US" altLang="en-US"/>
              <a:t>                                </a:t>
            </a:r>
            <a:endParaRPr lang="en-US" altLang="en-US" sz="1900"/>
          </a:p>
          <a:p>
            <a:pPr eaLnBrk="1" hangingPunct="1">
              <a:lnSpc>
                <a:spcPct val="90000"/>
              </a:lnSpc>
              <a:buFont typeface="Wingdings" panose="05000000000000000000" pitchFamily="2" charset="2"/>
              <a:buNone/>
            </a:pPr>
            <a:endParaRPr lang="en-US" altLang="en-US" sz="1900"/>
          </a:p>
          <a:p>
            <a:pPr eaLnBrk="1" hangingPunct="1">
              <a:lnSpc>
                <a:spcPct val="90000"/>
              </a:lnSpc>
              <a:buFont typeface="Wingdings" panose="05000000000000000000" pitchFamily="2" charset="2"/>
              <a:buNone/>
            </a:pPr>
            <a:endParaRPr lang="en-US" altLang="en-US" sz="1900"/>
          </a:p>
          <a:p>
            <a:pPr eaLnBrk="1" hangingPunct="1">
              <a:lnSpc>
                <a:spcPct val="90000"/>
              </a:lnSpc>
              <a:buFont typeface="Wingdings" panose="05000000000000000000" pitchFamily="2" charset="2"/>
              <a:buNone/>
            </a:pPr>
            <a:r>
              <a:rPr lang="en-US" altLang="en-US"/>
              <a:t>           </a:t>
            </a:r>
            <a:r>
              <a:rPr lang="en-US" altLang="en-US" i="1"/>
              <a:t>s</a:t>
            </a:r>
            <a:r>
              <a:rPr lang="en-US" altLang="en-US" baseline="30000"/>
              <a:t>2</a:t>
            </a:r>
            <a:r>
              <a:rPr lang="en-US" altLang="en-US"/>
              <a:t> = </a:t>
            </a:r>
            <a:r>
              <a:rPr lang="en-US" altLang="en-US" i="1"/>
              <a:t>x</a:t>
            </a:r>
            <a:r>
              <a:rPr lang="en-US" altLang="en-US" baseline="30000"/>
              <a:t>2</a:t>
            </a:r>
            <a:r>
              <a:rPr lang="en-US" altLang="en-US"/>
              <a:t> – </a:t>
            </a:r>
            <a:r>
              <a:rPr lang="en-US" altLang="en-US" i="1"/>
              <a:t>c</a:t>
            </a:r>
            <a:r>
              <a:rPr lang="en-US" altLang="en-US" baseline="30000"/>
              <a:t>2</a:t>
            </a:r>
            <a:r>
              <a:rPr lang="en-US" altLang="en-US" i="1"/>
              <a:t>t</a:t>
            </a:r>
            <a:r>
              <a:rPr lang="en-US" altLang="en-US" baseline="30000"/>
              <a:t>2  </a:t>
            </a:r>
            <a:r>
              <a:rPr lang="en-US" altLang="en-US"/>
              <a:t>= (</a:t>
            </a:r>
            <a:r>
              <a:rPr lang="en-US" altLang="en-US" i="1"/>
              <a:t>x</a:t>
            </a:r>
            <a:r>
              <a:rPr lang="ja-JP" altLang="en-US"/>
              <a:t>’</a:t>
            </a:r>
            <a:r>
              <a:rPr lang="en-US" altLang="ja-JP"/>
              <a:t>)</a:t>
            </a:r>
            <a:r>
              <a:rPr lang="en-US" altLang="ja-JP" baseline="30000"/>
              <a:t>2</a:t>
            </a:r>
            <a:r>
              <a:rPr lang="en-US" altLang="ja-JP"/>
              <a:t> – </a:t>
            </a:r>
            <a:r>
              <a:rPr lang="en-US" altLang="ja-JP" i="1"/>
              <a:t>c</a:t>
            </a:r>
            <a:r>
              <a:rPr lang="en-US" altLang="ja-JP" baseline="30000"/>
              <a:t>2 </a:t>
            </a:r>
            <a:r>
              <a:rPr lang="en-US" altLang="ja-JP"/>
              <a:t>(</a:t>
            </a:r>
            <a:r>
              <a:rPr lang="en-US" altLang="ja-JP" i="1"/>
              <a:t>t</a:t>
            </a:r>
            <a:r>
              <a:rPr lang="ja-JP" altLang="en-US"/>
              <a:t>’</a:t>
            </a:r>
            <a:r>
              <a:rPr lang="en-US" altLang="ja-JP"/>
              <a:t>)</a:t>
            </a:r>
            <a:r>
              <a:rPr lang="en-US" altLang="ja-JP" baseline="30000"/>
              <a:t>2 </a:t>
            </a:r>
            <a:r>
              <a:rPr lang="en-US" altLang="ja-JP"/>
              <a:t> = (</a:t>
            </a:r>
            <a:r>
              <a:rPr lang="en-US" altLang="ja-JP" i="1"/>
              <a:t>s</a:t>
            </a:r>
            <a:r>
              <a:rPr lang="ja-JP" altLang="en-US"/>
              <a:t>’</a:t>
            </a:r>
            <a:r>
              <a:rPr lang="en-US" altLang="ja-JP"/>
              <a:t>)</a:t>
            </a:r>
            <a:r>
              <a:rPr lang="en-US" altLang="ja-JP" baseline="30000"/>
              <a:t>2</a:t>
            </a:r>
            <a:endParaRPr lang="en-US" altLang="ja-JP"/>
          </a:p>
          <a:p>
            <a:pPr eaLnBrk="1" hangingPunct="1">
              <a:lnSpc>
                <a:spcPct val="90000"/>
              </a:lnSpc>
              <a:buFont typeface="Wingdings" panose="05000000000000000000" pitchFamily="2" charset="2"/>
              <a:buNone/>
            </a:pPr>
            <a:endParaRPr lang="en-US" altLang="en-US"/>
          </a:p>
        </p:txBody>
      </p:sp>
      <p:sp>
        <p:nvSpPr>
          <p:cNvPr id="51204" name="Line 38">
            <a:extLst>
              <a:ext uri="{FF2B5EF4-FFF2-40B4-BE49-F238E27FC236}">
                <a16:creationId xmlns:a16="http://schemas.microsoft.com/office/drawing/2014/main" id="{D0FEAB9B-1D41-4AA2-91E1-1A29A51E00E3}"/>
              </a:ext>
            </a:extLst>
          </p:cNvPr>
          <p:cNvSpPr>
            <a:spLocks noChangeShapeType="1"/>
          </p:cNvSpPr>
          <p:nvPr/>
        </p:nvSpPr>
        <p:spPr bwMode="auto">
          <a:xfrm>
            <a:off x="5943600" y="34290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5" name="Line 39">
            <a:extLst>
              <a:ext uri="{FF2B5EF4-FFF2-40B4-BE49-F238E27FC236}">
                <a16:creationId xmlns:a16="http://schemas.microsoft.com/office/drawing/2014/main" id="{BE009D19-4BCE-49B3-82C7-C590762CB023}"/>
              </a:ext>
            </a:extLst>
          </p:cNvPr>
          <p:cNvSpPr>
            <a:spLocks noChangeShapeType="1"/>
          </p:cNvSpPr>
          <p:nvPr/>
        </p:nvSpPr>
        <p:spPr bwMode="auto">
          <a:xfrm>
            <a:off x="5029200" y="41910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6" name="Oval 40">
            <a:extLst>
              <a:ext uri="{FF2B5EF4-FFF2-40B4-BE49-F238E27FC236}">
                <a16:creationId xmlns:a16="http://schemas.microsoft.com/office/drawing/2014/main" id="{1DF3E91C-534C-4EF4-8D67-EF913A758CC6}"/>
              </a:ext>
            </a:extLst>
          </p:cNvPr>
          <p:cNvSpPr>
            <a:spLocks noChangeArrowheads="1"/>
          </p:cNvSpPr>
          <p:nvPr/>
        </p:nvSpPr>
        <p:spPr bwMode="auto">
          <a:xfrm>
            <a:off x="5334000" y="3581400"/>
            <a:ext cx="12954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sz="1800">
              <a:solidFill>
                <a:srgbClr val="006633"/>
              </a:solidFill>
            </a:endParaRPr>
          </a:p>
        </p:txBody>
      </p:sp>
      <p:sp>
        <p:nvSpPr>
          <p:cNvPr id="51207" name="Line 41">
            <a:extLst>
              <a:ext uri="{FF2B5EF4-FFF2-40B4-BE49-F238E27FC236}">
                <a16:creationId xmlns:a16="http://schemas.microsoft.com/office/drawing/2014/main" id="{EF36A2C5-897E-4FB1-B536-21D4273827F6}"/>
              </a:ext>
            </a:extLst>
          </p:cNvPr>
          <p:cNvSpPr>
            <a:spLocks noChangeShapeType="1"/>
          </p:cNvSpPr>
          <p:nvPr/>
        </p:nvSpPr>
        <p:spPr bwMode="auto">
          <a:xfrm>
            <a:off x="6019800" y="3505200"/>
            <a:ext cx="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8" name="Line 42">
            <a:extLst>
              <a:ext uri="{FF2B5EF4-FFF2-40B4-BE49-F238E27FC236}">
                <a16:creationId xmlns:a16="http://schemas.microsoft.com/office/drawing/2014/main" id="{D8082BC2-1243-4F80-8B72-9BF40519150F}"/>
              </a:ext>
            </a:extLst>
          </p:cNvPr>
          <p:cNvSpPr>
            <a:spLocks noChangeShapeType="1"/>
          </p:cNvSpPr>
          <p:nvPr/>
        </p:nvSpPr>
        <p:spPr bwMode="auto">
          <a:xfrm>
            <a:off x="6019800" y="38100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9" name="Line 43">
            <a:extLst>
              <a:ext uri="{FF2B5EF4-FFF2-40B4-BE49-F238E27FC236}">
                <a16:creationId xmlns:a16="http://schemas.microsoft.com/office/drawing/2014/main" id="{F6FCC332-6E6D-44A6-9569-EA779F2391D3}"/>
              </a:ext>
            </a:extLst>
          </p:cNvPr>
          <p:cNvSpPr>
            <a:spLocks noChangeShapeType="1"/>
          </p:cNvSpPr>
          <p:nvPr/>
        </p:nvSpPr>
        <p:spPr bwMode="auto">
          <a:xfrm flipV="1">
            <a:off x="6019800" y="38100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A604BA0-1D61-406F-A80E-513D0CA7A504}"/>
              </a:ext>
            </a:extLst>
          </p:cNvPr>
          <p:cNvSpPr>
            <a:spLocks noGrp="1" noChangeArrowheads="1"/>
          </p:cNvSpPr>
          <p:nvPr>
            <p:ph type="title"/>
          </p:nvPr>
        </p:nvSpPr>
        <p:spPr>
          <a:xfrm>
            <a:off x="1981200" y="277813"/>
            <a:ext cx="8229600" cy="304800"/>
          </a:xfrm>
        </p:spPr>
        <p:txBody>
          <a:bodyPr/>
          <a:lstStyle/>
          <a:p>
            <a:pPr algn="ctr" eaLnBrk="1" hangingPunct="1"/>
            <a:r>
              <a:rPr lang="en-US" altLang="en-US" sz="3400"/>
              <a:t>Spacetime Invariants</a:t>
            </a:r>
          </a:p>
        </p:txBody>
      </p:sp>
      <p:sp>
        <p:nvSpPr>
          <p:cNvPr id="52227" name="Rectangle 3">
            <a:extLst>
              <a:ext uri="{FF2B5EF4-FFF2-40B4-BE49-F238E27FC236}">
                <a16:creationId xmlns:a16="http://schemas.microsoft.com/office/drawing/2014/main" id="{ECB9AB95-20E7-4BA1-94B6-D5D0D143ABED}"/>
              </a:ext>
            </a:extLst>
          </p:cNvPr>
          <p:cNvSpPr>
            <a:spLocks noGrp="1" noChangeArrowheads="1"/>
          </p:cNvSpPr>
          <p:nvPr>
            <p:ph type="body" idx="1"/>
          </p:nvPr>
        </p:nvSpPr>
        <p:spPr>
          <a:xfrm>
            <a:off x="1979613" y="1143000"/>
            <a:ext cx="8226425" cy="4497388"/>
          </a:xfrm>
        </p:spPr>
        <p:txBody>
          <a:bodyPr/>
          <a:lstStyle/>
          <a:p>
            <a:pPr eaLnBrk="1" hangingPunct="1"/>
            <a:endParaRPr lang="en-US" altLang="en-US" sz="2100"/>
          </a:p>
          <a:p>
            <a:pPr eaLnBrk="1" hangingPunct="1"/>
            <a:r>
              <a:rPr lang="en-US" altLang="en-US"/>
              <a:t>If we consider two events, we can determine the quantity </a:t>
            </a:r>
            <a:r>
              <a:rPr lang="el-GR" altLang="en-US">
                <a:latin typeface="Lucida Grande" pitchFamily="-84" charset="0"/>
              </a:rPr>
              <a:t>Δ</a:t>
            </a:r>
            <a:r>
              <a:rPr lang="en-US" altLang="en-US" i="1"/>
              <a:t>s</a:t>
            </a:r>
            <a:r>
              <a:rPr lang="en-US" altLang="en-US" baseline="30000"/>
              <a:t>2 </a:t>
            </a:r>
            <a:r>
              <a:rPr lang="en-US" altLang="en-US"/>
              <a:t>between the two events, and we find that it is </a:t>
            </a:r>
            <a:r>
              <a:rPr lang="en-US" altLang="en-US" b="1">
                <a:solidFill>
                  <a:srgbClr val="000000"/>
                </a:solidFill>
              </a:rPr>
              <a:t>invariant </a:t>
            </a:r>
            <a:r>
              <a:rPr lang="en-US" altLang="en-US"/>
              <a:t>in any inertial frame. The quantity </a:t>
            </a:r>
            <a:r>
              <a:rPr lang="el-GR" altLang="en-US">
                <a:latin typeface="Lucida Grande" pitchFamily="-84" charset="0"/>
              </a:rPr>
              <a:t>Δ</a:t>
            </a:r>
            <a:r>
              <a:rPr lang="en-US" altLang="en-US" b="1" i="1">
                <a:solidFill>
                  <a:srgbClr val="000000"/>
                </a:solidFill>
              </a:rPr>
              <a:t>s</a:t>
            </a:r>
            <a:r>
              <a:rPr lang="en-US" altLang="en-US" i="1"/>
              <a:t> </a:t>
            </a:r>
            <a:r>
              <a:rPr lang="en-US" altLang="en-US"/>
              <a:t>is known as </a:t>
            </a:r>
            <a:r>
              <a:rPr lang="en-US" altLang="en-US" b="1">
                <a:solidFill>
                  <a:srgbClr val="000000"/>
                </a:solidFill>
              </a:rPr>
              <a:t>the spacetime interval</a:t>
            </a:r>
            <a:r>
              <a:rPr lang="en-US" altLang="en-US"/>
              <a:t> between two events.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CEF62F1-5FEB-4007-940C-D84924525512}"/>
              </a:ext>
            </a:extLst>
          </p:cNvPr>
          <p:cNvSpPr>
            <a:spLocks noGrp="1" noChangeArrowheads="1"/>
          </p:cNvSpPr>
          <p:nvPr>
            <p:ph type="title"/>
          </p:nvPr>
        </p:nvSpPr>
        <p:spPr>
          <a:xfrm>
            <a:off x="2025650" y="303213"/>
            <a:ext cx="4800600" cy="1139825"/>
          </a:xfrm>
        </p:spPr>
        <p:txBody>
          <a:bodyPr/>
          <a:lstStyle/>
          <a:p>
            <a:r>
              <a:rPr lang="en-US" altLang="en-US"/>
              <a:t>Spacetime diagrams</a:t>
            </a:r>
          </a:p>
        </p:txBody>
      </p:sp>
      <p:pic>
        <p:nvPicPr>
          <p:cNvPr id="53251" name="Picture 5">
            <a:extLst>
              <a:ext uri="{FF2B5EF4-FFF2-40B4-BE49-F238E27FC236}">
                <a16:creationId xmlns:a16="http://schemas.microsoft.com/office/drawing/2014/main" id="{DEA726D2-1C56-4A06-9F61-10F7E9C6E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5623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6">
            <a:extLst>
              <a:ext uri="{FF2B5EF4-FFF2-40B4-BE49-F238E27FC236}">
                <a16:creationId xmlns:a16="http://schemas.microsoft.com/office/drawing/2014/main" id="{788A39DD-0A34-41F6-9066-ED3190993DDE}"/>
              </a:ext>
            </a:extLst>
          </p:cNvPr>
          <p:cNvSpPr txBox="1">
            <a:spLocks noChangeArrowheads="1"/>
          </p:cNvSpPr>
          <p:nvPr/>
        </p:nvSpPr>
        <p:spPr bwMode="auto">
          <a:xfrm>
            <a:off x="4572000" y="6248400"/>
            <a:ext cx="526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1800">
                <a:solidFill>
                  <a:schemeClr val="tx1"/>
                </a:solidFill>
              </a:rPr>
              <a:t>Courtesy: Wikimedia Commons and John Walker </a:t>
            </a:r>
          </a:p>
        </p:txBody>
      </p:sp>
      <p:pic>
        <p:nvPicPr>
          <p:cNvPr id="53253" name="Picture 7">
            <a:extLst>
              <a:ext uri="{FF2B5EF4-FFF2-40B4-BE49-F238E27FC236}">
                <a16:creationId xmlns:a16="http://schemas.microsoft.com/office/drawing/2014/main" id="{3BC63DB6-664D-420F-AAB9-8EB6875C6E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36700"/>
            <a:ext cx="38195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4" name="Object 13">
            <a:extLst>
              <a:ext uri="{FF2B5EF4-FFF2-40B4-BE49-F238E27FC236}">
                <a16:creationId xmlns:a16="http://schemas.microsoft.com/office/drawing/2014/main" id="{93B7DA11-F6AF-40D9-BCAA-885DB8AA552C}"/>
              </a:ext>
            </a:extLst>
          </p:cNvPr>
          <p:cNvGraphicFramePr>
            <a:graphicFrameLocks noChangeAspect="1"/>
          </p:cNvGraphicFramePr>
          <p:nvPr/>
        </p:nvGraphicFramePr>
        <p:xfrm>
          <a:off x="2819400" y="5138738"/>
          <a:ext cx="4181475" cy="617537"/>
        </p:xfrm>
        <a:graphic>
          <a:graphicData uri="http://schemas.openxmlformats.org/presentationml/2006/ole">
            <mc:AlternateContent xmlns:mc="http://schemas.openxmlformats.org/markup-compatibility/2006">
              <mc:Choice xmlns:v="urn:schemas-microsoft-com:vml" Requires="v">
                <p:oleObj name="Equation" r:id="rId5" imgW="1892300" imgH="279400" progId="Equation.DSMT4">
                  <p:embed/>
                </p:oleObj>
              </mc:Choice>
              <mc:Fallback>
                <p:oleObj name="Equation" r:id="rId5" imgW="1892300" imgH="2794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138738"/>
                        <a:ext cx="41814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5" name="TextBox 9">
            <a:extLst>
              <a:ext uri="{FF2B5EF4-FFF2-40B4-BE49-F238E27FC236}">
                <a16:creationId xmlns:a16="http://schemas.microsoft.com/office/drawing/2014/main" id="{C8FE9119-5FE3-498A-B9AF-662052891FB3}"/>
              </a:ext>
            </a:extLst>
          </p:cNvPr>
          <p:cNvSpPr txBox="1">
            <a:spLocks noChangeArrowheads="1"/>
          </p:cNvSpPr>
          <p:nvPr/>
        </p:nvSpPr>
        <p:spPr bwMode="auto">
          <a:xfrm>
            <a:off x="1066800" y="5213350"/>
            <a:ext cx="1663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800"/>
              <a:t>Invariant:</a:t>
            </a:r>
          </a:p>
        </p:txBody>
      </p:sp>
      <p:graphicFrame>
        <p:nvGraphicFramePr>
          <p:cNvPr id="53256" name="Object 13">
            <a:extLst>
              <a:ext uri="{FF2B5EF4-FFF2-40B4-BE49-F238E27FC236}">
                <a16:creationId xmlns:a16="http://schemas.microsoft.com/office/drawing/2014/main" id="{028874FB-0F1D-4DFE-9E6D-9D8C41B50467}"/>
              </a:ext>
            </a:extLst>
          </p:cNvPr>
          <p:cNvGraphicFramePr>
            <a:graphicFrameLocks noChangeAspect="1"/>
          </p:cNvGraphicFramePr>
          <p:nvPr/>
        </p:nvGraphicFramePr>
        <p:xfrm>
          <a:off x="8355013" y="2459038"/>
          <a:ext cx="3340100" cy="617537"/>
        </p:xfrm>
        <a:graphic>
          <a:graphicData uri="http://schemas.openxmlformats.org/presentationml/2006/ole">
            <mc:AlternateContent xmlns:mc="http://schemas.openxmlformats.org/markup-compatibility/2006">
              <mc:Choice xmlns:v="urn:schemas-microsoft-com:vml" Requires="v">
                <p:oleObj name="Equation" r:id="rId7" imgW="1511300" imgH="279400" progId="Equation.DSMT4">
                  <p:embed/>
                </p:oleObj>
              </mc:Choice>
              <mc:Fallback>
                <p:oleObj name="Equation" r:id="rId7" imgW="1511300" imgH="2794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5013" y="2459038"/>
                        <a:ext cx="33401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7" name="TextBox 11">
            <a:extLst>
              <a:ext uri="{FF2B5EF4-FFF2-40B4-BE49-F238E27FC236}">
                <a16:creationId xmlns:a16="http://schemas.microsoft.com/office/drawing/2014/main" id="{5CC24C0B-F977-4A74-B26F-798E16DC2D15}"/>
              </a:ext>
            </a:extLst>
          </p:cNvPr>
          <p:cNvSpPr txBox="1">
            <a:spLocks noChangeArrowheads="1"/>
          </p:cNvSpPr>
          <p:nvPr/>
        </p:nvSpPr>
        <p:spPr bwMode="auto">
          <a:xfrm>
            <a:off x="8756650" y="604838"/>
            <a:ext cx="254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800"/>
              <a:t>For two events</a:t>
            </a:r>
          </a:p>
        </p:txBody>
      </p:sp>
      <p:graphicFrame>
        <p:nvGraphicFramePr>
          <p:cNvPr id="53258" name="Object 13">
            <a:extLst>
              <a:ext uri="{FF2B5EF4-FFF2-40B4-BE49-F238E27FC236}">
                <a16:creationId xmlns:a16="http://schemas.microsoft.com/office/drawing/2014/main" id="{4E34B28C-895F-4512-BFE3-60BD47BF6E71}"/>
              </a:ext>
            </a:extLst>
          </p:cNvPr>
          <p:cNvGraphicFramePr>
            <a:graphicFrameLocks noChangeAspect="1"/>
          </p:cNvGraphicFramePr>
          <p:nvPr/>
        </p:nvGraphicFramePr>
        <p:xfrm>
          <a:off x="8458200" y="3470275"/>
          <a:ext cx="1403350" cy="533400"/>
        </p:xfrm>
        <a:graphic>
          <a:graphicData uri="http://schemas.openxmlformats.org/presentationml/2006/ole">
            <mc:AlternateContent xmlns:mc="http://schemas.openxmlformats.org/markup-compatibility/2006">
              <mc:Choice xmlns:v="urn:schemas-microsoft-com:vml" Requires="v">
                <p:oleObj name="Equation" r:id="rId9" imgW="634725" imgH="241195" progId="Equation.DSMT4">
                  <p:embed/>
                </p:oleObj>
              </mc:Choice>
              <mc:Fallback>
                <p:oleObj name="Equation" r:id="rId9" imgW="634725" imgH="241195"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8200" y="3470275"/>
                        <a:ext cx="1403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9" name="Object 13">
            <a:extLst>
              <a:ext uri="{FF2B5EF4-FFF2-40B4-BE49-F238E27FC236}">
                <a16:creationId xmlns:a16="http://schemas.microsoft.com/office/drawing/2014/main" id="{88357F52-7A53-4D24-8056-58CD494854D7}"/>
              </a:ext>
            </a:extLst>
          </p:cNvPr>
          <p:cNvGraphicFramePr>
            <a:graphicFrameLocks noChangeAspect="1"/>
          </p:cNvGraphicFramePr>
          <p:nvPr/>
        </p:nvGraphicFramePr>
        <p:xfrm>
          <a:off x="8458200" y="4349750"/>
          <a:ext cx="1374775" cy="533400"/>
        </p:xfrm>
        <a:graphic>
          <a:graphicData uri="http://schemas.openxmlformats.org/presentationml/2006/ole">
            <mc:AlternateContent xmlns:mc="http://schemas.openxmlformats.org/markup-compatibility/2006">
              <mc:Choice xmlns:v="urn:schemas-microsoft-com:vml" Requires="v">
                <p:oleObj name="Equation" r:id="rId11" imgW="622030" imgH="241195" progId="Equation.DSMT4">
                  <p:embed/>
                </p:oleObj>
              </mc:Choice>
              <mc:Fallback>
                <p:oleObj name="Equation" r:id="rId11" imgW="622030" imgH="241195"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349750"/>
                        <a:ext cx="1374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60" name="Object 13">
            <a:extLst>
              <a:ext uri="{FF2B5EF4-FFF2-40B4-BE49-F238E27FC236}">
                <a16:creationId xmlns:a16="http://schemas.microsoft.com/office/drawing/2014/main" id="{12C86057-7B97-406E-8FEA-737870A9C02E}"/>
              </a:ext>
            </a:extLst>
          </p:cNvPr>
          <p:cNvGraphicFramePr>
            <a:graphicFrameLocks noChangeAspect="1"/>
          </p:cNvGraphicFramePr>
          <p:nvPr/>
        </p:nvGraphicFramePr>
        <p:xfrm>
          <a:off x="8528050" y="5334000"/>
          <a:ext cx="1374775" cy="533400"/>
        </p:xfrm>
        <a:graphic>
          <a:graphicData uri="http://schemas.openxmlformats.org/presentationml/2006/ole">
            <mc:AlternateContent xmlns:mc="http://schemas.openxmlformats.org/markup-compatibility/2006">
              <mc:Choice xmlns:v="urn:schemas-microsoft-com:vml" Requires="v">
                <p:oleObj name="Equation" r:id="rId13" imgW="622030" imgH="241195" progId="Equation.DSMT4">
                  <p:embed/>
                </p:oleObj>
              </mc:Choice>
              <mc:Fallback>
                <p:oleObj name="Equation" r:id="rId13" imgW="622030" imgH="241195"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28050" y="5334000"/>
                        <a:ext cx="1374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1" name="TextBox 15">
            <a:extLst>
              <a:ext uri="{FF2B5EF4-FFF2-40B4-BE49-F238E27FC236}">
                <a16:creationId xmlns:a16="http://schemas.microsoft.com/office/drawing/2014/main" id="{D9100701-3ECB-4D63-BD60-227C52E118C4}"/>
              </a:ext>
            </a:extLst>
          </p:cNvPr>
          <p:cNvSpPr txBox="1">
            <a:spLocks noChangeArrowheads="1"/>
          </p:cNvSpPr>
          <p:nvPr/>
        </p:nvSpPr>
        <p:spPr bwMode="auto">
          <a:xfrm>
            <a:off x="10331450" y="5343525"/>
            <a:ext cx="1404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800"/>
              <a:t>timelike</a:t>
            </a:r>
          </a:p>
        </p:txBody>
      </p:sp>
      <p:sp>
        <p:nvSpPr>
          <p:cNvPr id="53262" name="TextBox 16">
            <a:extLst>
              <a:ext uri="{FF2B5EF4-FFF2-40B4-BE49-F238E27FC236}">
                <a16:creationId xmlns:a16="http://schemas.microsoft.com/office/drawing/2014/main" id="{9D99AB63-61D8-43A7-BA74-44AC305DE649}"/>
              </a:ext>
            </a:extLst>
          </p:cNvPr>
          <p:cNvSpPr txBox="1">
            <a:spLocks noChangeArrowheads="1"/>
          </p:cNvSpPr>
          <p:nvPr/>
        </p:nvSpPr>
        <p:spPr bwMode="auto">
          <a:xfrm>
            <a:off x="10309225" y="4362450"/>
            <a:ext cx="168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800"/>
              <a:t>spacelike</a:t>
            </a:r>
          </a:p>
        </p:txBody>
      </p:sp>
      <p:sp>
        <p:nvSpPr>
          <p:cNvPr id="53263" name="TextBox 17">
            <a:extLst>
              <a:ext uri="{FF2B5EF4-FFF2-40B4-BE49-F238E27FC236}">
                <a16:creationId xmlns:a16="http://schemas.microsoft.com/office/drawing/2014/main" id="{DE7A2BC9-1FEA-462E-84B0-D96D6C32EBCA}"/>
              </a:ext>
            </a:extLst>
          </p:cNvPr>
          <p:cNvSpPr txBox="1">
            <a:spLocks noChangeArrowheads="1"/>
          </p:cNvSpPr>
          <p:nvPr/>
        </p:nvSpPr>
        <p:spPr bwMode="auto">
          <a:xfrm>
            <a:off x="10309225" y="3467100"/>
            <a:ext cx="1385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800"/>
              <a:t>lightlike</a:t>
            </a:r>
          </a:p>
        </p:txBody>
      </p:sp>
      <p:graphicFrame>
        <p:nvGraphicFramePr>
          <p:cNvPr id="53264" name="Object 13">
            <a:extLst>
              <a:ext uri="{FF2B5EF4-FFF2-40B4-BE49-F238E27FC236}">
                <a16:creationId xmlns:a16="http://schemas.microsoft.com/office/drawing/2014/main" id="{D096FCFD-6274-4451-8C99-5BA20AF44B99}"/>
              </a:ext>
            </a:extLst>
          </p:cNvPr>
          <p:cNvGraphicFramePr>
            <a:graphicFrameLocks noChangeAspect="1"/>
          </p:cNvGraphicFramePr>
          <p:nvPr/>
        </p:nvGraphicFramePr>
        <p:xfrm>
          <a:off x="7969250" y="1166813"/>
          <a:ext cx="4119563" cy="384175"/>
        </p:xfrm>
        <a:graphic>
          <a:graphicData uri="http://schemas.openxmlformats.org/presentationml/2006/ole">
            <mc:AlternateContent xmlns:mc="http://schemas.openxmlformats.org/markup-compatibility/2006">
              <mc:Choice xmlns:v="urn:schemas-microsoft-com:vml" Requires="v">
                <p:oleObj name="Equation" r:id="rId15" imgW="2997200" imgH="279400" progId="Equation.DSMT4">
                  <p:embed/>
                </p:oleObj>
              </mc:Choice>
              <mc:Fallback>
                <p:oleObj name="Equation" r:id="rId15" imgW="2997200" imgH="27940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69250" y="1166813"/>
                        <a:ext cx="41195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5" name="TextBox 19">
            <a:extLst>
              <a:ext uri="{FF2B5EF4-FFF2-40B4-BE49-F238E27FC236}">
                <a16:creationId xmlns:a16="http://schemas.microsoft.com/office/drawing/2014/main" id="{0F9AD64B-F97F-4C7F-904A-803F55C61A17}"/>
              </a:ext>
            </a:extLst>
          </p:cNvPr>
          <p:cNvSpPr txBox="1">
            <a:spLocks noChangeArrowheads="1"/>
          </p:cNvSpPr>
          <p:nvPr/>
        </p:nvSpPr>
        <p:spPr bwMode="auto">
          <a:xfrm>
            <a:off x="5257800" y="1041400"/>
            <a:ext cx="979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1600">
                <a:solidFill>
                  <a:schemeClr val="tx1"/>
                </a:solidFill>
              </a:rPr>
              <a:t>lightlines</a:t>
            </a:r>
          </a:p>
        </p:txBody>
      </p:sp>
      <p:cxnSp>
        <p:nvCxnSpPr>
          <p:cNvPr id="53266" name="Straight Connector 21">
            <a:extLst>
              <a:ext uri="{FF2B5EF4-FFF2-40B4-BE49-F238E27FC236}">
                <a16:creationId xmlns:a16="http://schemas.microsoft.com/office/drawing/2014/main" id="{BB8D3CB0-555D-4300-8C28-0555367B686E}"/>
              </a:ext>
            </a:extLst>
          </p:cNvPr>
          <p:cNvCxnSpPr>
            <a:cxnSpLocks noChangeShapeType="1"/>
          </p:cNvCxnSpPr>
          <p:nvPr/>
        </p:nvCxnSpPr>
        <p:spPr bwMode="auto">
          <a:xfrm flipH="1">
            <a:off x="5257800" y="1443038"/>
            <a:ext cx="152400" cy="3587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67" name="Straight Connector 23">
            <a:extLst>
              <a:ext uri="{FF2B5EF4-FFF2-40B4-BE49-F238E27FC236}">
                <a16:creationId xmlns:a16="http://schemas.microsoft.com/office/drawing/2014/main" id="{D420276E-56E1-445B-8E88-77BA5E4D0E85}"/>
              </a:ext>
            </a:extLst>
          </p:cNvPr>
          <p:cNvCxnSpPr>
            <a:cxnSpLocks noChangeShapeType="1"/>
          </p:cNvCxnSpPr>
          <p:nvPr/>
        </p:nvCxnSpPr>
        <p:spPr bwMode="auto">
          <a:xfrm>
            <a:off x="6003925" y="1381125"/>
            <a:ext cx="1270000" cy="4508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68" name="TextBox 24">
            <a:extLst>
              <a:ext uri="{FF2B5EF4-FFF2-40B4-BE49-F238E27FC236}">
                <a16:creationId xmlns:a16="http://schemas.microsoft.com/office/drawing/2014/main" id="{64DAD089-A52D-4BD0-83D8-2E0DFDEAFC54}"/>
              </a:ext>
            </a:extLst>
          </p:cNvPr>
          <p:cNvSpPr txBox="1">
            <a:spLocks noChangeArrowheads="1"/>
          </p:cNvSpPr>
          <p:nvPr/>
        </p:nvSpPr>
        <p:spPr bwMode="auto">
          <a:xfrm>
            <a:off x="8477250" y="1800225"/>
            <a:ext cx="314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800"/>
              <a:t>Spacetime interval</a:t>
            </a:r>
          </a:p>
        </p:txBody>
      </p:sp>
      <p:sp>
        <p:nvSpPr>
          <p:cNvPr id="53269" name="TextBox 25">
            <a:extLst>
              <a:ext uri="{FF2B5EF4-FFF2-40B4-BE49-F238E27FC236}">
                <a16:creationId xmlns:a16="http://schemas.microsoft.com/office/drawing/2014/main" id="{0EC6FDC4-B681-4CD6-BC97-4CE9EF7F2A26}"/>
              </a:ext>
            </a:extLst>
          </p:cNvPr>
          <p:cNvSpPr txBox="1">
            <a:spLocks noChangeArrowheads="1"/>
          </p:cNvSpPr>
          <p:nvPr/>
        </p:nvSpPr>
        <p:spPr bwMode="auto">
          <a:xfrm>
            <a:off x="4019550" y="4749800"/>
            <a:ext cx="432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000">
                <a:solidFill>
                  <a:schemeClr val="tx1"/>
                </a:solidFill>
              </a:rPr>
              <a:t>Causality: cause-and-effect relations</a:t>
            </a:r>
          </a:p>
        </p:txBody>
      </p:sp>
      <p:sp>
        <p:nvSpPr>
          <p:cNvPr id="53270" name="TextBox 1">
            <a:extLst>
              <a:ext uri="{FF2B5EF4-FFF2-40B4-BE49-F238E27FC236}">
                <a16:creationId xmlns:a16="http://schemas.microsoft.com/office/drawing/2014/main" id="{691A2099-FE35-48A9-BBC4-2D404CCAA4E1}"/>
              </a:ext>
            </a:extLst>
          </p:cNvPr>
          <p:cNvSpPr txBox="1">
            <a:spLocks noChangeArrowheads="1"/>
          </p:cNvSpPr>
          <p:nvPr/>
        </p:nvSpPr>
        <p:spPr bwMode="auto">
          <a:xfrm>
            <a:off x="9067800" y="29845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339931F-CC7E-4A57-9674-23A5B06D77C8}"/>
              </a:ext>
            </a:extLst>
          </p:cNvPr>
          <p:cNvSpPr>
            <a:spLocks noGrp="1" noChangeArrowheads="1"/>
          </p:cNvSpPr>
          <p:nvPr>
            <p:ph type="title"/>
          </p:nvPr>
        </p:nvSpPr>
        <p:spPr>
          <a:xfrm>
            <a:off x="1981200" y="277813"/>
            <a:ext cx="8226425" cy="533400"/>
          </a:xfrm>
        </p:spPr>
        <p:txBody>
          <a:bodyPr/>
          <a:lstStyle/>
          <a:p>
            <a:pPr algn="ctr" eaLnBrk="1" hangingPunct="1"/>
            <a:r>
              <a:rPr lang="en-US" altLang="en-US" sz="3400"/>
              <a:t>Spacetime Invariants</a:t>
            </a:r>
          </a:p>
        </p:txBody>
      </p:sp>
      <p:sp>
        <p:nvSpPr>
          <p:cNvPr id="54275" name="Rectangle 3">
            <a:extLst>
              <a:ext uri="{FF2B5EF4-FFF2-40B4-BE49-F238E27FC236}">
                <a16:creationId xmlns:a16="http://schemas.microsoft.com/office/drawing/2014/main" id="{A5EDF6CB-C726-420C-A3F0-DC7DF6F58DCB}"/>
              </a:ext>
            </a:extLst>
          </p:cNvPr>
          <p:cNvSpPr>
            <a:spLocks noGrp="1" noChangeArrowheads="1"/>
          </p:cNvSpPr>
          <p:nvPr>
            <p:ph type="body" idx="1"/>
          </p:nvPr>
        </p:nvSpPr>
        <p:spPr>
          <a:xfrm>
            <a:off x="1979613" y="1141413"/>
            <a:ext cx="8307387" cy="4878387"/>
          </a:xfrm>
        </p:spPr>
        <p:txBody>
          <a:bodyPr/>
          <a:lstStyle/>
          <a:p>
            <a:pPr marL="400050" indent="-400050" eaLnBrk="1" hangingPunct="1">
              <a:buFont typeface="Wingdings" panose="05000000000000000000" pitchFamily="2" charset="2"/>
              <a:buNone/>
            </a:pPr>
            <a:r>
              <a:rPr lang="en-US" altLang="en-US" sz="2200">
                <a:solidFill>
                  <a:srgbClr val="000000"/>
                </a:solidFill>
              </a:rPr>
              <a:t>There are three possibilities for the invariant quantity </a:t>
            </a:r>
            <a:r>
              <a:rPr lang="el-GR" altLang="en-US" sz="2100">
                <a:latin typeface="Lucida Grande" pitchFamily="-84" charset="0"/>
              </a:rPr>
              <a:t>Δ</a:t>
            </a:r>
            <a:r>
              <a:rPr lang="en-US" altLang="en-US" sz="2200" i="1">
                <a:solidFill>
                  <a:srgbClr val="000000"/>
                </a:solidFill>
              </a:rPr>
              <a:t>s</a:t>
            </a:r>
            <a:r>
              <a:rPr lang="en-US" altLang="en-US" sz="2200" baseline="30000">
                <a:solidFill>
                  <a:srgbClr val="000000"/>
                </a:solidFill>
              </a:rPr>
              <a:t>2</a:t>
            </a:r>
            <a:r>
              <a:rPr lang="en-US" altLang="en-US" sz="2200">
                <a:solidFill>
                  <a:srgbClr val="000000"/>
                </a:solidFill>
              </a:rPr>
              <a:t>:</a:t>
            </a:r>
            <a:endParaRPr lang="en-US" altLang="en-US" sz="2200" baseline="30000">
              <a:solidFill>
                <a:srgbClr val="000000"/>
              </a:solidFill>
            </a:endParaRPr>
          </a:p>
          <a:p>
            <a:pPr marL="400050" indent="-400050" algn="ctr" eaLnBrk="1" hangingPunct="1">
              <a:buFont typeface="Wingdings" panose="05000000000000000000" pitchFamily="2" charset="2"/>
              <a:buNone/>
            </a:pPr>
            <a:endParaRPr lang="en-US" altLang="en-US" sz="2200">
              <a:solidFill>
                <a:srgbClr val="000000"/>
              </a:solidFill>
            </a:endParaRPr>
          </a:p>
          <a:p>
            <a:pPr marL="400050" indent="-400050" eaLnBrk="1" hangingPunct="1">
              <a:buClr>
                <a:schemeClr val="tx1"/>
              </a:buClr>
              <a:buSzPct val="90000"/>
              <a:buFont typeface="Wingdings" panose="05000000000000000000" pitchFamily="2" charset="2"/>
              <a:buAutoNum type="arabicParenR"/>
            </a:pPr>
            <a:r>
              <a:rPr lang="el-GR" altLang="en-US" sz="2100">
                <a:latin typeface="Lucida Grande" pitchFamily="-84" charset="0"/>
              </a:rPr>
              <a:t>Δ</a:t>
            </a:r>
            <a:r>
              <a:rPr lang="en-US" altLang="en-US" sz="2200">
                <a:solidFill>
                  <a:srgbClr val="000000"/>
                </a:solidFill>
              </a:rPr>
              <a:t>s</a:t>
            </a:r>
            <a:r>
              <a:rPr lang="en-US" altLang="en-US" sz="2200" baseline="30000">
                <a:solidFill>
                  <a:srgbClr val="000000"/>
                </a:solidFill>
              </a:rPr>
              <a:t>2</a:t>
            </a:r>
            <a:r>
              <a:rPr lang="en-US" altLang="en-US" sz="2200">
                <a:solidFill>
                  <a:srgbClr val="000000"/>
                </a:solidFill>
              </a:rPr>
              <a:t> =  0: </a:t>
            </a:r>
            <a:r>
              <a:rPr lang="el-GR" altLang="en-US" sz="2100">
                <a:latin typeface="Lucida Grande" pitchFamily="-84" charset="0"/>
              </a:rPr>
              <a:t>Δ</a:t>
            </a:r>
            <a:r>
              <a:rPr lang="en-US" altLang="en-US" sz="2200" i="1">
                <a:solidFill>
                  <a:srgbClr val="000000"/>
                </a:solidFill>
              </a:rPr>
              <a:t>x</a:t>
            </a:r>
            <a:r>
              <a:rPr lang="en-US" altLang="en-US" sz="2200" baseline="30000">
                <a:solidFill>
                  <a:srgbClr val="000000"/>
                </a:solidFill>
              </a:rPr>
              <a:t>2</a:t>
            </a:r>
            <a:r>
              <a:rPr lang="en-US" altLang="en-US" sz="2200">
                <a:solidFill>
                  <a:srgbClr val="000000"/>
                </a:solidFill>
              </a:rPr>
              <a:t> = </a:t>
            </a:r>
            <a:r>
              <a:rPr lang="en-US" altLang="en-US" sz="2200" i="1">
                <a:solidFill>
                  <a:srgbClr val="000000"/>
                </a:solidFill>
              </a:rPr>
              <a:t>c</a:t>
            </a:r>
            <a:r>
              <a:rPr lang="en-US" altLang="en-US" sz="2200" i="1" baseline="30000">
                <a:solidFill>
                  <a:srgbClr val="000000"/>
                </a:solidFill>
              </a:rPr>
              <a:t>2 </a:t>
            </a:r>
            <a:r>
              <a:rPr lang="el-GR" altLang="en-US" sz="2100">
                <a:latin typeface="Lucida Grande" pitchFamily="-84" charset="0"/>
              </a:rPr>
              <a:t>Δ</a:t>
            </a:r>
            <a:r>
              <a:rPr lang="en-US" altLang="en-US" sz="2200" i="1">
                <a:solidFill>
                  <a:srgbClr val="000000"/>
                </a:solidFill>
              </a:rPr>
              <a:t>t</a:t>
            </a:r>
            <a:r>
              <a:rPr lang="en-US" altLang="en-US" sz="2200" i="1" baseline="30000">
                <a:solidFill>
                  <a:srgbClr val="000000"/>
                </a:solidFill>
              </a:rPr>
              <a:t>2</a:t>
            </a:r>
            <a:r>
              <a:rPr lang="en-US" altLang="en-US" sz="2200">
                <a:solidFill>
                  <a:srgbClr val="000000"/>
                </a:solidFill>
              </a:rPr>
              <a:t>, and the two events can be connected only by a light signal. The events are said to have a</a:t>
            </a:r>
            <a:r>
              <a:rPr lang="en-US" altLang="en-US" sz="2200" i="1">
                <a:solidFill>
                  <a:srgbClr val="000000"/>
                </a:solidFill>
              </a:rPr>
              <a:t> </a:t>
            </a:r>
            <a:r>
              <a:rPr lang="en-US" altLang="en-US" sz="2200" b="1">
                <a:solidFill>
                  <a:srgbClr val="000000"/>
                </a:solidFill>
              </a:rPr>
              <a:t>lightlike</a:t>
            </a:r>
            <a:r>
              <a:rPr lang="en-US" altLang="en-US" sz="2200" i="1">
                <a:solidFill>
                  <a:srgbClr val="000000"/>
                </a:solidFill>
              </a:rPr>
              <a:t> </a:t>
            </a:r>
            <a:r>
              <a:rPr lang="en-US" altLang="en-US" sz="2200">
                <a:solidFill>
                  <a:srgbClr val="000000"/>
                </a:solidFill>
              </a:rPr>
              <a:t>separation.</a:t>
            </a:r>
          </a:p>
          <a:p>
            <a:pPr marL="400050" indent="-400050" eaLnBrk="1" hangingPunct="1">
              <a:buClr>
                <a:schemeClr val="tx1"/>
              </a:buClr>
              <a:buSzPct val="90000"/>
              <a:buFont typeface="Wingdings" panose="05000000000000000000" pitchFamily="2" charset="2"/>
              <a:buAutoNum type="arabicParenR"/>
            </a:pPr>
            <a:endParaRPr lang="en-US" altLang="en-US" sz="2200">
              <a:solidFill>
                <a:srgbClr val="000000"/>
              </a:solidFill>
            </a:endParaRPr>
          </a:p>
          <a:p>
            <a:pPr marL="400050" indent="-400050" eaLnBrk="1" hangingPunct="1">
              <a:buClr>
                <a:schemeClr val="tx1"/>
              </a:buClr>
              <a:buSzPct val="90000"/>
              <a:buFont typeface="Wingdings" panose="05000000000000000000" pitchFamily="2" charset="2"/>
              <a:buAutoNum type="arabicParenR"/>
            </a:pPr>
            <a:r>
              <a:rPr lang="el-GR" altLang="en-US" sz="2100">
                <a:latin typeface="Lucida Grande" pitchFamily="-84" charset="0"/>
              </a:rPr>
              <a:t>Δ</a:t>
            </a:r>
            <a:r>
              <a:rPr lang="en-US" altLang="en-US" sz="2200">
                <a:solidFill>
                  <a:srgbClr val="000000"/>
                </a:solidFill>
              </a:rPr>
              <a:t>s</a:t>
            </a:r>
            <a:r>
              <a:rPr lang="en-US" altLang="en-US" sz="2200" i="1" baseline="30000">
                <a:solidFill>
                  <a:srgbClr val="000000"/>
                </a:solidFill>
              </a:rPr>
              <a:t>2</a:t>
            </a:r>
            <a:r>
              <a:rPr lang="en-US" altLang="en-US" sz="2200">
                <a:solidFill>
                  <a:srgbClr val="000000"/>
                </a:solidFill>
              </a:rPr>
              <a:t> &gt; 0: </a:t>
            </a:r>
            <a:r>
              <a:rPr lang="el-GR" altLang="en-US" sz="2100">
                <a:latin typeface="Lucida Grande" pitchFamily="-84" charset="0"/>
              </a:rPr>
              <a:t>Δ</a:t>
            </a:r>
            <a:r>
              <a:rPr lang="en-US" altLang="en-US" sz="2200" i="1">
                <a:solidFill>
                  <a:srgbClr val="000000"/>
                </a:solidFill>
              </a:rPr>
              <a:t>x</a:t>
            </a:r>
            <a:r>
              <a:rPr lang="en-US" altLang="en-US" sz="2200" baseline="30000">
                <a:solidFill>
                  <a:srgbClr val="000000"/>
                </a:solidFill>
              </a:rPr>
              <a:t>2 </a:t>
            </a:r>
            <a:r>
              <a:rPr lang="en-US" altLang="en-US" sz="2200">
                <a:solidFill>
                  <a:srgbClr val="000000"/>
                </a:solidFill>
              </a:rPr>
              <a:t>&gt; </a:t>
            </a:r>
            <a:r>
              <a:rPr lang="en-US" altLang="en-US" sz="2200" i="1">
                <a:solidFill>
                  <a:srgbClr val="000000"/>
                </a:solidFill>
              </a:rPr>
              <a:t>c</a:t>
            </a:r>
            <a:r>
              <a:rPr lang="en-US" altLang="en-US" sz="2200" baseline="30000">
                <a:solidFill>
                  <a:srgbClr val="000000"/>
                </a:solidFill>
              </a:rPr>
              <a:t>2 </a:t>
            </a:r>
            <a:r>
              <a:rPr lang="el-GR" altLang="en-US" sz="2100">
                <a:latin typeface="Lucida Grande" pitchFamily="-84" charset="0"/>
              </a:rPr>
              <a:t>Δ</a:t>
            </a:r>
            <a:r>
              <a:rPr lang="en-US" altLang="en-US" sz="2200" i="1">
                <a:solidFill>
                  <a:srgbClr val="000000"/>
                </a:solidFill>
              </a:rPr>
              <a:t>t</a:t>
            </a:r>
            <a:r>
              <a:rPr lang="en-US" altLang="en-US" sz="2200" baseline="30000">
                <a:solidFill>
                  <a:srgbClr val="000000"/>
                </a:solidFill>
              </a:rPr>
              <a:t>2</a:t>
            </a:r>
            <a:r>
              <a:rPr lang="en-US" altLang="en-US" sz="2200">
                <a:solidFill>
                  <a:srgbClr val="000000"/>
                </a:solidFill>
              </a:rPr>
              <a:t>, and no signal can travel fast enough to connect the two events. The events are not causally connected and are said to have a</a:t>
            </a:r>
            <a:r>
              <a:rPr lang="en-US" altLang="en-US" sz="2200" i="1">
                <a:solidFill>
                  <a:srgbClr val="000000"/>
                </a:solidFill>
              </a:rPr>
              <a:t> </a:t>
            </a:r>
            <a:r>
              <a:rPr lang="en-US" altLang="en-US" sz="2200" b="1">
                <a:solidFill>
                  <a:srgbClr val="000000"/>
                </a:solidFill>
              </a:rPr>
              <a:t>spacelike</a:t>
            </a:r>
            <a:r>
              <a:rPr lang="en-US" altLang="en-US" sz="2200">
                <a:solidFill>
                  <a:srgbClr val="000000"/>
                </a:solidFill>
              </a:rPr>
              <a:t> separation. </a:t>
            </a:r>
          </a:p>
          <a:p>
            <a:pPr marL="400050" indent="-400050" eaLnBrk="1" hangingPunct="1">
              <a:buClr>
                <a:schemeClr val="tx1"/>
              </a:buClr>
              <a:buSzPct val="90000"/>
              <a:buFont typeface="Wingdings" panose="05000000000000000000" pitchFamily="2" charset="2"/>
              <a:buAutoNum type="arabicParenR"/>
            </a:pPr>
            <a:endParaRPr lang="en-US" altLang="en-US" sz="2200">
              <a:solidFill>
                <a:srgbClr val="000000"/>
              </a:solidFill>
            </a:endParaRPr>
          </a:p>
          <a:p>
            <a:pPr marL="400050" indent="-400050" eaLnBrk="1" hangingPunct="1">
              <a:buClr>
                <a:schemeClr val="tx1"/>
              </a:buClr>
              <a:buSzPct val="90000"/>
              <a:buFont typeface="Wingdings" panose="05000000000000000000" pitchFamily="2" charset="2"/>
              <a:buAutoNum type="arabicParenR"/>
            </a:pPr>
            <a:r>
              <a:rPr lang="el-GR" altLang="en-US" sz="2100">
                <a:latin typeface="Lucida Grande" pitchFamily="-84" charset="0"/>
              </a:rPr>
              <a:t>Δ</a:t>
            </a:r>
            <a:r>
              <a:rPr lang="en-US" altLang="en-US" sz="2200">
                <a:solidFill>
                  <a:srgbClr val="000000"/>
                </a:solidFill>
              </a:rPr>
              <a:t>s</a:t>
            </a:r>
            <a:r>
              <a:rPr lang="en-US" altLang="en-US" sz="2200" i="1" baseline="30000">
                <a:solidFill>
                  <a:srgbClr val="000000"/>
                </a:solidFill>
              </a:rPr>
              <a:t>2</a:t>
            </a:r>
            <a:r>
              <a:rPr lang="en-US" altLang="en-US" sz="2200" i="1">
                <a:solidFill>
                  <a:srgbClr val="000000"/>
                </a:solidFill>
              </a:rPr>
              <a:t> &lt; 0</a:t>
            </a:r>
            <a:r>
              <a:rPr lang="en-US" altLang="en-US" sz="2200">
                <a:solidFill>
                  <a:srgbClr val="000000"/>
                </a:solidFill>
              </a:rPr>
              <a:t>: </a:t>
            </a:r>
            <a:r>
              <a:rPr lang="el-GR" altLang="en-US" sz="2100">
                <a:latin typeface="Lucida Grande" pitchFamily="-84" charset="0"/>
              </a:rPr>
              <a:t>Δ</a:t>
            </a:r>
            <a:r>
              <a:rPr lang="en-US" altLang="en-US" sz="2200" i="1">
                <a:solidFill>
                  <a:srgbClr val="000000"/>
                </a:solidFill>
              </a:rPr>
              <a:t>x</a:t>
            </a:r>
            <a:r>
              <a:rPr lang="en-US" altLang="en-US" sz="2200" baseline="30000">
                <a:solidFill>
                  <a:srgbClr val="000000"/>
                </a:solidFill>
              </a:rPr>
              <a:t>2 </a:t>
            </a:r>
            <a:r>
              <a:rPr lang="en-US" altLang="en-US" sz="2200">
                <a:solidFill>
                  <a:srgbClr val="000000"/>
                </a:solidFill>
              </a:rPr>
              <a:t>&lt; </a:t>
            </a:r>
            <a:r>
              <a:rPr lang="en-US" altLang="en-US" sz="2200" i="1">
                <a:solidFill>
                  <a:srgbClr val="000000"/>
                </a:solidFill>
              </a:rPr>
              <a:t>c</a:t>
            </a:r>
            <a:r>
              <a:rPr lang="en-US" altLang="en-US" sz="2200" i="1" baseline="30000">
                <a:solidFill>
                  <a:srgbClr val="000000"/>
                </a:solidFill>
              </a:rPr>
              <a:t>2 </a:t>
            </a:r>
            <a:r>
              <a:rPr lang="el-GR" altLang="en-US" sz="2100">
                <a:latin typeface="Lucida Grande" pitchFamily="-84" charset="0"/>
              </a:rPr>
              <a:t>Δ</a:t>
            </a:r>
            <a:r>
              <a:rPr lang="en-US" altLang="en-US" sz="2200" i="1">
                <a:solidFill>
                  <a:srgbClr val="000000"/>
                </a:solidFill>
              </a:rPr>
              <a:t>t</a:t>
            </a:r>
            <a:r>
              <a:rPr lang="en-US" altLang="en-US" sz="2200" i="1" baseline="30000">
                <a:solidFill>
                  <a:srgbClr val="000000"/>
                </a:solidFill>
              </a:rPr>
              <a:t>2</a:t>
            </a:r>
            <a:r>
              <a:rPr lang="en-US" altLang="en-US" sz="2200">
                <a:solidFill>
                  <a:srgbClr val="000000"/>
                </a:solidFill>
              </a:rPr>
              <a:t>, and the two events can be causally connected. The interval is said to be </a:t>
            </a:r>
            <a:r>
              <a:rPr lang="en-US" altLang="en-US" sz="2200" b="1">
                <a:solidFill>
                  <a:srgbClr val="000000"/>
                </a:solidFill>
              </a:rPr>
              <a:t>timelike</a:t>
            </a:r>
            <a:r>
              <a:rPr lang="en-US" altLang="en-US" sz="2200">
                <a:solidFill>
                  <a:srgbClr val="000000"/>
                </a:solidFill>
              </a:rPr>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E3526498-4180-4F2C-A475-53246AE6AB24}"/>
              </a:ext>
            </a:extLst>
          </p:cNvPr>
          <p:cNvSpPr>
            <a:spLocks noGrp="1"/>
          </p:cNvSpPr>
          <p:nvPr>
            <p:ph idx="1"/>
          </p:nvPr>
        </p:nvSpPr>
        <p:spPr>
          <a:xfrm>
            <a:off x="2057400" y="1524000"/>
            <a:ext cx="8229600" cy="4525963"/>
          </a:xfrm>
        </p:spPr>
        <p:txBody>
          <a:bodyPr/>
          <a:lstStyle/>
          <a:p>
            <a:endParaRPr lang="en-US" altLang="en-US"/>
          </a:p>
        </p:txBody>
      </p:sp>
      <p:pic>
        <p:nvPicPr>
          <p:cNvPr id="55299" name="Picture 5">
            <a:extLst>
              <a:ext uri="{FF2B5EF4-FFF2-40B4-BE49-F238E27FC236}">
                <a16:creationId xmlns:a16="http://schemas.microsoft.com/office/drawing/2014/main" id="{1A4CD2CF-0BED-487B-A336-FD88FDAF84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296" y="1219201"/>
            <a:ext cx="928724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110ABD5-F514-4C93-95BB-F28AC4D32ED7}"/>
                  </a:ext>
                </a:extLst>
              </p14:cNvPr>
              <p14:cNvContentPartPr/>
              <p14:nvPr/>
            </p14:nvContentPartPr>
            <p14:xfrm>
              <a:off x="485640" y="5165280"/>
              <a:ext cx="360" cy="360"/>
            </p14:xfrm>
          </p:contentPart>
        </mc:Choice>
        <mc:Fallback xmlns="">
          <p:pic>
            <p:nvPicPr>
              <p:cNvPr id="2" name="Ink 1">
                <a:extLst>
                  <a:ext uri="{FF2B5EF4-FFF2-40B4-BE49-F238E27FC236}">
                    <a16:creationId xmlns:a16="http://schemas.microsoft.com/office/drawing/2014/main" id="{2110ABD5-F514-4C93-95BB-F28AC4D32ED7}"/>
                  </a:ext>
                </a:extLst>
              </p:cNvPr>
              <p:cNvPicPr/>
              <p:nvPr/>
            </p:nvPicPr>
            <p:blipFill>
              <a:blip r:embed="rId5"/>
              <a:stretch>
                <a:fillRect/>
              </a:stretch>
            </p:blipFill>
            <p:spPr>
              <a:xfrm>
                <a:off x="476280" y="5155920"/>
                <a:ext cx="19080" cy="1908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4F0AEA09-4C5F-4F16-A099-43724FB521E8}"/>
              </a:ext>
            </a:extLst>
          </p:cNvPr>
          <p:cNvSpPr>
            <a:spLocks noGrp="1"/>
          </p:cNvSpPr>
          <p:nvPr>
            <p:ph type="title"/>
          </p:nvPr>
        </p:nvSpPr>
        <p:spPr>
          <a:xfrm>
            <a:off x="1981200" y="277814"/>
            <a:ext cx="3810000" cy="1139825"/>
          </a:xfrm>
        </p:spPr>
        <p:txBody>
          <a:bodyPr/>
          <a:lstStyle/>
          <a:p>
            <a:pPr algn="ctr"/>
            <a:r>
              <a:rPr lang="en-US" altLang="en-US">
                <a:ea typeface="ＭＳ Ｐゴシック" panose="020B0600070205080204" pitchFamily="34" charset="-128"/>
              </a:rPr>
              <a:t>The Twin Paradox in Space-Time</a:t>
            </a:r>
          </a:p>
        </p:txBody>
      </p:sp>
      <p:pic>
        <p:nvPicPr>
          <p:cNvPr id="102402" name="Picture 1">
            <a:extLst>
              <a:ext uri="{FF2B5EF4-FFF2-40B4-BE49-F238E27FC236}">
                <a16:creationId xmlns:a16="http://schemas.microsoft.com/office/drawing/2014/main" id="{D32AB1B7-6B6A-4C5D-BA42-4606F35CFB0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4000"/>
            <a:ext cx="42164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EDCBFA5-FF4D-4713-8B37-4E3CBC4BCAE5}"/>
                  </a:ext>
                </a:extLst>
              </p14:cNvPr>
              <p14:cNvContentPartPr/>
              <p14:nvPr/>
            </p14:nvContentPartPr>
            <p14:xfrm>
              <a:off x="5396760" y="-632880"/>
              <a:ext cx="2821320" cy="5134680"/>
            </p14:xfrm>
          </p:contentPart>
        </mc:Choice>
        <mc:Fallback xmlns="">
          <p:pic>
            <p:nvPicPr>
              <p:cNvPr id="2" name="Ink 1">
                <a:extLst>
                  <a:ext uri="{FF2B5EF4-FFF2-40B4-BE49-F238E27FC236}">
                    <a16:creationId xmlns:a16="http://schemas.microsoft.com/office/drawing/2014/main" id="{DEDCBFA5-FF4D-4713-8B37-4E3CBC4BCAE5}"/>
                  </a:ext>
                </a:extLst>
              </p:cNvPr>
              <p:cNvPicPr/>
              <p:nvPr/>
            </p:nvPicPr>
            <p:blipFill>
              <a:blip r:embed="rId5"/>
              <a:stretch>
                <a:fillRect/>
              </a:stretch>
            </p:blipFill>
            <p:spPr>
              <a:xfrm>
                <a:off x="5387400" y="-642240"/>
                <a:ext cx="2840040" cy="5153400"/>
              </a:xfrm>
              <a:prstGeom prst="rect">
                <a:avLst/>
              </a:prstGeom>
            </p:spPr>
          </p:pic>
        </mc:Fallback>
      </mc:AlternateContent>
      <p:sp>
        <p:nvSpPr>
          <p:cNvPr id="3" name="TextBox 2">
            <a:extLst>
              <a:ext uri="{FF2B5EF4-FFF2-40B4-BE49-F238E27FC236}">
                <a16:creationId xmlns:a16="http://schemas.microsoft.com/office/drawing/2014/main" id="{6CC92695-9600-47DF-8BA7-A5BF6652627D}"/>
              </a:ext>
            </a:extLst>
          </p:cNvPr>
          <p:cNvSpPr txBox="1"/>
          <p:nvPr/>
        </p:nvSpPr>
        <p:spPr>
          <a:xfrm>
            <a:off x="762000" y="2438400"/>
            <a:ext cx="2438400" cy="461665"/>
          </a:xfrm>
          <a:prstGeom prst="rect">
            <a:avLst/>
          </a:prstGeom>
          <a:noFill/>
        </p:spPr>
        <p:txBody>
          <a:bodyPr wrap="square" rtlCol="0">
            <a:spAutoFit/>
          </a:bodyPr>
          <a:lstStyle/>
          <a:p>
            <a:r>
              <a:rPr lang="en-US" dirty="0">
                <a:solidFill>
                  <a:srgbClr val="FF0000"/>
                </a:solidFill>
              </a:rPr>
              <a:t>EXAMPLE 2.7</a:t>
            </a:r>
          </a:p>
        </p:txBody>
      </p:sp>
      <p:sp>
        <p:nvSpPr>
          <p:cNvPr id="4" name="TextBox 3">
            <a:extLst>
              <a:ext uri="{FF2B5EF4-FFF2-40B4-BE49-F238E27FC236}">
                <a16:creationId xmlns:a16="http://schemas.microsoft.com/office/drawing/2014/main" id="{009571C9-7593-4FAF-AE4D-21921BDA06FF}"/>
              </a:ext>
            </a:extLst>
          </p:cNvPr>
          <p:cNvSpPr txBox="1"/>
          <p:nvPr/>
        </p:nvSpPr>
        <p:spPr>
          <a:xfrm>
            <a:off x="304800" y="2951330"/>
            <a:ext cx="5867400" cy="3046988"/>
          </a:xfrm>
          <a:prstGeom prst="rect">
            <a:avLst/>
          </a:prstGeom>
          <a:noFill/>
        </p:spPr>
        <p:txBody>
          <a:bodyPr wrap="square" rtlCol="0">
            <a:spAutoFit/>
          </a:bodyPr>
          <a:lstStyle/>
          <a:p>
            <a:r>
              <a:rPr lang="en-US" dirty="0"/>
              <a:t>The twins Frank and Mary sent signals at </a:t>
            </a:r>
            <a:r>
              <a:rPr lang="en-US" dirty="0">
                <a:solidFill>
                  <a:srgbClr val="FF0000"/>
                </a:solidFill>
              </a:rPr>
              <a:t>annual</a:t>
            </a:r>
            <a:r>
              <a:rPr lang="en-US" dirty="0"/>
              <a:t> intervals and count the number of signals from each other.</a:t>
            </a:r>
          </a:p>
          <a:p>
            <a:r>
              <a:rPr lang="en-US" dirty="0"/>
              <a:t>Frank sends 20 signals, Mary sends 12 since her clock runs slower due to time dilation.</a:t>
            </a:r>
          </a:p>
          <a:p>
            <a:r>
              <a:rPr lang="en-US" dirty="0"/>
              <a:t>Mary is 8years younger as Frank at return</a:t>
            </a:r>
          </a:p>
          <a:p>
            <a:endParaRPr lang="en-US" dirty="0"/>
          </a:p>
        </p:txBody>
      </p:sp>
      <p:sp>
        <p:nvSpPr>
          <p:cNvPr id="5" name="TextBox 4">
            <a:extLst>
              <a:ext uri="{FF2B5EF4-FFF2-40B4-BE49-F238E27FC236}">
                <a16:creationId xmlns:a16="http://schemas.microsoft.com/office/drawing/2014/main" id="{7F6DF9A5-FF71-4BCD-B8A1-20AD3FD99D13}"/>
              </a:ext>
            </a:extLst>
          </p:cNvPr>
          <p:cNvSpPr txBox="1"/>
          <p:nvPr/>
        </p:nvSpPr>
        <p:spPr>
          <a:xfrm>
            <a:off x="10021040" y="609600"/>
            <a:ext cx="1981200" cy="1200329"/>
          </a:xfrm>
          <a:prstGeom prst="rect">
            <a:avLst/>
          </a:prstGeom>
          <a:noFill/>
        </p:spPr>
        <p:txBody>
          <a:bodyPr wrap="square" rtlCol="0">
            <a:spAutoFit/>
          </a:bodyPr>
          <a:lstStyle/>
          <a:p>
            <a:r>
              <a:rPr lang="en-US" dirty="0"/>
              <a:t>Slope of world lines=c/0.8 c</a:t>
            </a:r>
          </a:p>
        </p:txBody>
      </p:sp>
      <p:sp>
        <p:nvSpPr>
          <p:cNvPr id="7" name="TextBox 6">
            <a:extLst>
              <a:ext uri="{FF2B5EF4-FFF2-40B4-BE49-F238E27FC236}">
                <a16:creationId xmlns:a16="http://schemas.microsoft.com/office/drawing/2014/main" id="{B254CE94-2E8B-42FE-97AD-9EA4DEB746C5}"/>
              </a:ext>
            </a:extLst>
          </p:cNvPr>
          <p:cNvSpPr txBox="1"/>
          <p:nvPr/>
        </p:nvSpPr>
        <p:spPr>
          <a:xfrm>
            <a:off x="462512" y="625669"/>
            <a:ext cx="2362200" cy="830997"/>
          </a:xfrm>
          <a:prstGeom prst="rect">
            <a:avLst/>
          </a:prstGeom>
          <a:noFill/>
        </p:spPr>
        <p:txBody>
          <a:bodyPr wrap="square" rtlCol="0">
            <a:spAutoFit/>
          </a:bodyPr>
          <a:lstStyle/>
          <a:p>
            <a:r>
              <a:rPr lang="en-US" dirty="0"/>
              <a:t>Spaceship’s speed=0.8c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969912E0-5BEC-4EC8-A012-69C254D6AFC0}"/>
              </a:ext>
            </a:extLst>
          </p:cNvPr>
          <p:cNvSpPr>
            <a:spLocks noGrp="1" noChangeArrowheads="1"/>
          </p:cNvSpPr>
          <p:nvPr>
            <p:ph type="title"/>
          </p:nvPr>
        </p:nvSpPr>
        <p:spPr/>
        <p:txBody>
          <a:bodyPr/>
          <a:lstStyle/>
          <a:p>
            <a:pPr algn="ctr" eaLnBrk="1" hangingPunct="1"/>
            <a:r>
              <a:rPr lang="en-US" altLang="en-US" sz="3400">
                <a:ea typeface="ＭＳ Ｐゴシック" panose="020B0600070205080204" pitchFamily="34" charset="-128"/>
              </a:rPr>
              <a:t>2.10: The Doppler Effect </a:t>
            </a:r>
          </a:p>
        </p:txBody>
      </p:sp>
      <p:sp>
        <p:nvSpPr>
          <p:cNvPr id="103426" name="Rectangle 5">
            <a:extLst>
              <a:ext uri="{FF2B5EF4-FFF2-40B4-BE49-F238E27FC236}">
                <a16:creationId xmlns:a16="http://schemas.microsoft.com/office/drawing/2014/main" id="{4D6B3D60-AE66-48E7-A3BA-C6766D6DC955}"/>
              </a:ext>
            </a:extLst>
          </p:cNvPr>
          <p:cNvSpPr>
            <a:spLocks noGrp="1" noChangeArrowheads="1"/>
          </p:cNvSpPr>
          <p:nvPr>
            <p:ph type="body" idx="1"/>
          </p:nvPr>
        </p:nvSpPr>
        <p:spPr>
          <a:xfrm>
            <a:off x="1981200" y="1143001"/>
            <a:ext cx="8229600" cy="4530725"/>
          </a:xfrm>
        </p:spPr>
        <p:txBody>
          <a:bodyPr/>
          <a:lstStyle/>
          <a:p>
            <a:pPr eaLnBrk="1" hangingPunct="1">
              <a:lnSpc>
                <a:spcPct val="80000"/>
              </a:lnSpc>
            </a:pPr>
            <a:r>
              <a:rPr lang="en-US" altLang="en-US" sz="2300">
                <a:ea typeface="ＭＳ Ｐゴシック" panose="020B0600070205080204" pitchFamily="34" charset="-128"/>
              </a:rPr>
              <a:t>The Doppler effect of </a:t>
            </a:r>
            <a:r>
              <a:rPr lang="en-US" altLang="en-US" sz="2300" u="sng">
                <a:ea typeface="ＭＳ Ｐゴシック" panose="020B0600070205080204" pitchFamily="34" charset="-128"/>
              </a:rPr>
              <a:t>sound</a:t>
            </a:r>
            <a:r>
              <a:rPr lang="en-US" altLang="en-US" sz="2300">
                <a:ea typeface="ＭＳ Ｐゴシック" panose="020B0600070205080204" pitchFamily="34" charset="-128"/>
              </a:rPr>
              <a:t> in introductory physics is represented by an </a:t>
            </a:r>
            <a:r>
              <a:rPr lang="en-US" altLang="en-US" sz="2300" i="1">
                <a:ea typeface="ＭＳ Ｐゴシック" panose="020B0600070205080204" pitchFamily="34" charset="-128"/>
              </a:rPr>
              <a:t>increased frequency</a:t>
            </a:r>
            <a:r>
              <a:rPr lang="en-US" altLang="en-US" sz="2300">
                <a:ea typeface="ＭＳ Ｐゴシック" panose="020B0600070205080204" pitchFamily="34" charset="-128"/>
              </a:rPr>
              <a:t> of sound as a source such as a train (with whistle blowing) approaches a receiver (our eardrum) and a </a:t>
            </a:r>
            <a:r>
              <a:rPr lang="en-US" altLang="en-US" sz="2300" i="1">
                <a:ea typeface="ＭＳ Ｐゴシック" panose="020B0600070205080204" pitchFamily="34" charset="-128"/>
              </a:rPr>
              <a:t>decreased frequency</a:t>
            </a:r>
            <a:r>
              <a:rPr lang="en-US" altLang="en-US" sz="2300">
                <a:ea typeface="ＭＳ Ｐゴシック" panose="020B0600070205080204" pitchFamily="34" charset="-128"/>
              </a:rPr>
              <a:t> as the source recedes. </a:t>
            </a:r>
          </a:p>
          <a:p>
            <a:pPr eaLnBrk="1" hangingPunct="1">
              <a:lnSpc>
                <a:spcPct val="80000"/>
              </a:lnSpc>
              <a:buFont typeface="Wingdings" panose="05000000000000000000" pitchFamily="2" charset="2"/>
              <a:buNone/>
            </a:pPr>
            <a:endParaRPr lang="en-US" altLang="en-US" sz="2300">
              <a:ea typeface="ＭＳ Ｐゴシック" panose="020B0600070205080204" pitchFamily="34" charset="-128"/>
            </a:endParaRPr>
          </a:p>
          <a:p>
            <a:pPr eaLnBrk="1" hangingPunct="1">
              <a:lnSpc>
                <a:spcPct val="80000"/>
              </a:lnSpc>
            </a:pPr>
            <a:r>
              <a:rPr lang="en-US" altLang="en-US" sz="2300">
                <a:ea typeface="ＭＳ Ｐゴシック" panose="020B0600070205080204" pitchFamily="34" charset="-128"/>
              </a:rPr>
              <a:t>Also, the same change in sound frequency occurs when the source is fixed and the receiver is moving. The change in frequency of the sound wave depends on whether the source or receiver is moving. </a:t>
            </a:r>
          </a:p>
          <a:p>
            <a:pPr eaLnBrk="1" hangingPunct="1">
              <a:lnSpc>
                <a:spcPct val="80000"/>
              </a:lnSpc>
            </a:pPr>
            <a:endParaRPr lang="en-US" altLang="en-US" sz="2300">
              <a:ea typeface="ＭＳ Ｐゴシック" panose="020B0600070205080204" pitchFamily="34" charset="-128"/>
            </a:endParaRPr>
          </a:p>
          <a:p>
            <a:pPr eaLnBrk="1" hangingPunct="1">
              <a:lnSpc>
                <a:spcPct val="80000"/>
              </a:lnSpc>
            </a:pPr>
            <a:r>
              <a:rPr lang="en-US" altLang="en-US" sz="2300">
                <a:ea typeface="ＭＳ Ｐゴシック" panose="020B0600070205080204" pitchFamily="34" charset="-128"/>
              </a:rPr>
              <a:t>On first thought it seems that the Doppler effect in sound violates the principle of relativity, until we realize that there is in fact a special frame for sound waves. Sound waves depend on media such as air, water, or a steel plate in order to propagate; however, light does not!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4353788-27F8-4FA9-B9D7-BA818AC92C8B}"/>
              </a:ext>
            </a:extLst>
          </p:cNvPr>
          <p:cNvSpPr>
            <a:spLocks noGrp="1" noChangeArrowheads="1"/>
          </p:cNvSpPr>
          <p:nvPr>
            <p:ph type="title"/>
          </p:nvPr>
        </p:nvSpPr>
        <p:spPr>
          <a:xfrm>
            <a:off x="609600" y="277813"/>
            <a:ext cx="10972800" cy="1139825"/>
          </a:xfrm>
        </p:spPr>
        <p:txBody>
          <a:bodyPr/>
          <a:lstStyle/>
          <a:p>
            <a:pPr eaLnBrk="1" hangingPunct="1"/>
            <a:r>
              <a:rPr lang="en-US" altLang="en-US" sz="3400"/>
              <a:t>The Lorentz Velocity Transformations</a:t>
            </a:r>
          </a:p>
        </p:txBody>
      </p:sp>
      <p:sp>
        <p:nvSpPr>
          <p:cNvPr id="32771" name="Rectangle 3">
            <a:extLst>
              <a:ext uri="{FF2B5EF4-FFF2-40B4-BE49-F238E27FC236}">
                <a16:creationId xmlns:a16="http://schemas.microsoft.com/office/drawing/2014/main" id="{EF5DD320-9035-48D6-975A-85FA5F5DBAEC}"/>
              </a:ext>
            </a:extLst>
          </p:cNvPr>
          <p:cNvSpPr>
            <a:spLocks noGrp="1" noChangeArrowheads="1"/>
          </p:cNvSpPr>
          <p:nvPr>
            <p:ph type="body" sz="half" idx="1"/>
          </p:nvPr>
        </p:nvSpPr>
        <p:spPr>
          <a:xfrm>
            <a:off x="1981200" y="1600200"/>
            <a:ext cx="8077200" cy="4530725"/>
          </a:xfrm>
        </p:spPr>
        <p:txBody>
          <a:bodyPr/>
          <a:lstStyle/>
          <a:p>
            <a:pPr marL="0" indent="0" eaLnBrk="1" hangingPunct="1">
              <a:buFont typeface="Wingdings" panose="05000000000000000000" pitchFamily="2" charset="2"/>
              <a:buNone/>
            </a:pPr>
            <a:r>
              <a:rPr lang="en-US" altLang="en-US" sz="2600"/>
              <a:t>In addition to the previous relations, the </a:t>
            </a:r>
            <a:r>
              <a:rPr lang="en-US" altLang="en-US" sz="2600" b="1">
                <a:solidFill>
                  <a:srgbClr val="000000"/>
                </a:solidFill>
              </a:rPr>
              <a:t>Lorentz velocity</a:t>
            </a:r>
            <a:r>
              <a:rPr lang="en-US" altLang="en-US" sz="2600"/>
              <a:t> </a:t>
            </a:r>
            <a:r>
              <a:rPr lang="en-US" altLang="en-US" sz="2600" b="1"/>
              <a:t>transformations</a:t>
            </a:r>
            <a:r>
              <a:rPr lang="en-US" altLang="en-US" sz="2600"/>
              <a:t> for </a:t>
            </a:r>
            <a:r>
              <a:rPr lang="en-US" altLang="en-US" sz="2600" i="1"/>
              <a:t>u</a:t>
            </a:r>
            <a:r>
              <a:rPr lang="ja-JP" altLang="en-US" sz="2600"/>
              <a:t>’</a:t>
            </a:r>
            <a:r>
              <a:rPr lang="en-US" altLang="ja-JP" sz="2600" i="1" baseline="-25000"/>
              <a:t>x</a:t>
            </a:r>
            <a:r>
              <a:rPr lang="en-US" altLang="ja-JP" sz="2600"/>
              <a:t>, </a:t>
            </a:r>
            <a:r>
              <a:rPr lang="en-US" altLang="ja-JP" sz="2600" i="1"/>
              <a:t>u</a:t>
            </a:r>
            <a:r>
              <a:rPr lang="ja-JP" altLang="en-US" sz="2600"/>
              <a:t>’</a:t>
            </a:r>
            <a:r>
              <a:rPr lang="en-US" altLang="ja-JP" sz="2600" i="1" baseline="-25000"/>
              <a:t>y</a:t>
            </a:r>
            <a:r>
              <a:rPr lang="en-US" altLang="ja-JP" sz="2600" baseline="-25000"/>
              <a:t> </a:t>
            </a:r>
            <a:r>
              <a:rPr lang="en-US" altLang="ja-JP" sz="2600"/>
              <a:t>, and </a:t>
            </a:r>
            <a:r>
              <a:rPr lang="en-US" altLang="ja-JP" sz="2600" i="1"/>
              <a:t>u</a:t>
            </a:r>
            <a:r>
              <a:rPr lang="ja-JP" altLang="en-US" sz="2600"/>
              <a:t>’</a:t>
            </a:r>
            <a:r>
              <a:rPr lang="en-US" altLang="ja-JP" sz="2600" i="1" baseline="-25000"/>
              <a:t>z</a:t>
            </a:r>
            <a:r>
              <a:rPr lang="en-US" altLang="ja-JP" sz="2600" baseline="-25000"/>
              <a:t> </a:t>
            </a:r>
            <a:r>
              <a:rPr lang="en-US" altLang="ja-JP" sz="2600"/>
              <a:t>can be obtained by switching primed and unprimed and changing </a:t>
            </a:r>
            <a:r>
              <a:rPr lang="en-US" altLang="ja-JP" sz="2600" i="1"/>
              <a:t>v</a:t>
            </a:r>
            <a:r>
              <a:rPr lang="en-US" altLang="ja-JP" sz="2600"/>
              <a:t> to –</a:t>
            </a:r>
            <a:r>
              <a:rPr lang="en-US" altLang="ja-JP" sz="2600" i="1"/>
              <a:t>v</a:t>
            </a:r>
            <a:r>
              <a:rPr lang="en-US" altLang="ja-JP" sz="2600"/>
              <a:t>:</a:t>
            </a:r>
            <a:endParaRPr lang="en-US" altLang="en-US" sz="2600"/>
          </a:p>
        </p:txBody>
      </p:sp>
      <p:pic>
        <p:nvPicPr>
          <p:cNvPr id="32772" name="Picture 12">
            <a:extLst>
              <a:ext uri="{FF2B5EF4-FFF2-40B4-BE49-F238E27FC236}">
                <a16:creationId xmlns:a16="http://schemas.microsoft.com/office/drawing/2014/main" id="{2053173F-56BF-4945-A3B8-78456B966E5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95600"/>
            <a:ext cx="24733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0" descr="image01">
            <a:extLst>
              <a:ext uri="{FF2B5EF4-FFF2-40B4-BE49-F238E27FC236}">
                <a16:creationId xmlns:a16="http://schemas.microsoft.com/office/drawing/2014/main" id="{79C5D164-75BC-4A83-AC6C-8CE974262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86200"/>
            <a:ext cx="27432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1" descr="image02">
            <a:extLst>
              <a:ext uri="{FF2B5EF4-FFF2-40B4-BE49-F238E27FC236}">
                <a16:creationId xmlns:a16="http://schemas.microsoft.com/office/drawing/2014/main" id="{06A2127F-4691-4B50-9DCD-62D65206E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029200"/>
            <a:ext cx="28162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C0F25FA-387A-4BAA-B216-24172641F49E}"/>
              </a:ext>
            </a:extLst>
          </p:cNvPr>
          <p:cNvSpPr>
            <a:spLocks noGrp="1" noChangeArrowheads="1"/>
          </p:cNvSpPr>
          <p:nvPr>
            <p:ph type="title"/>
          </p:nvPr>
        </p:nvSpPr>
        <p:spPr/>
        <p:txBody>
          <a:bodyPr/>
          <a:lstStyle/>
          <a:p>
            <a:pPr algn="ctr" eaLnBrk="1" hangingPunct="1"/>
            <a:r>
              <a:rPr lang="en-US" altLang="en-US" sz="3400"/>
              <a:t>Recall the Doppler Effect</a:t>
            </a:r>
          </a:p>
        </p:txBody>
      </p:sp>
      <p:pic>
        <p:nvPicPr>
          <p:cNvPr id="58371" name="Picture 1">
            <a:extLst>
              <a:ext uri="{FF2B5EF4-FFF2-40B4-BE49-F238E27FC236}">
                <a16:creationId xmlns:a16="http://schemas.microsoft.com/office/drawing/2014/main" id="{6378DA0B-2AB0-4349-83F3-A3CD8FEA7E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019300"/>
            <a:ext cx="863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1AA3ACB-557E-42BD-95BE-E2F79B82BEA4}"/>
              </a:ext>
            </a:extLst>
          </p:cNvPr>
          <p:cNvSpPr>
            <a:spLocks noGrp="1" noChangeArrowheads="1"/>
          </p:cNvSpPr>
          <p:nvPr>
            <p:ph type="title"/>
          </p:nvPr>
        </p:nvSpPr>
        <p:spPr>
          <a:xfrm>
            <a:off x="1981200" y="277813"/>
            <a:ext cx="8229600" cy="379412"/>
          </a:xfrm>
        </p:spPr>
        <p:txBody>
          <a:bodyPr/>
          <a:lstStyle/>
          <a:p>
            <a:pPr algn="ctr" eaLnBrk="1" hangingPunct="1"/>
            <a:r>
              <a:rPr lang="en-US" altLang="en-US" sz="3400"/>
              <a:t>The Relativistic Doppler Effect </a:t>
            </a:r>
          </a:p>
        </p:txBody>
      </p:sp>
      <p:sp>
        <p:nvSpPr>
          <p:cNvPr id="60419" name="Rectangle 3">
            <a:extLst>
              <a:ext uri="{FF2B5EF4-FFF2-40B4-BE49-F238E27FC236}">
                <a16:creationId xmlns:a16="http://schemas.microsoft.com/office/drawing/2014/main" id="{F5E67398-64FA-49DA-B270-DEAE0589A937}"/>
              </a:ext>
            </a:extLst>
          </p:cNvPr>
          <p:cNvSpPr>
            <a:spLocks noGrp="1" noChangeArrowheads="1"/>
          </p:cNvSpPr>
          <p:nvPr>
            <p:ph type="body" idx="1"/>
          </p:nvPr>
        </p:nvSpPr>
        <p:spPr>
          <a:xfrm>
            <a:off x="1984375" y="1219200"/>
            <a:ext cx="8531225" cy="5181600"/>
          </a:xfrm>
        </p:spPr>
        <p:txBody>
          <a:bodyPr/>
          <a:lstStyle/>
          <a:p>
            <a:pPr marL="571500" indent="-571500" eaLnBrk="1" hangingPunct="1">
              <a:buFont typeface="Wingdings" panose="05000000000000000000" pitchFamily="2" charset="2"/>
              <a:buNone/>
            </a:pPr>
            <a:r>
              <a:rPr lang="en-US" altLang="en-US" sz="2200"/>
              <a:t>Consider a source of light (for example, a star) and a receiver </a:t>
            </a:r>
          </a:p>
          <a:p>
            <a:pPr marL="571500" indent="-571500" eaLnBrk="1" hangingPunct="1">
              <a:buFont typeface="Wingdings" panose="05000000000000000000" pitchFamily="2" charset="2"/>
              <a:buNone/>
            </a:pPr>
            <a:r>
              <a:rPr lang="en-US" altLang="en-US" sz="2200"/>
              <a:t>(an astronomer) approaching one another with a relative velocity </a:t>
            </a:r>
            <a:r>
              <a:rPr lang="en-US" altLang="en-US" sz="2200" i="1"/>
              <a:t>v</a:t>
            </a:r>
            <a:r>
              <a:rPr lang="en-US" altLang="en-US" sz="2200"/>
              <a:t>. </a:t>
            </a:r>
          </a:p>
          <a:p>
            <a:pPr marL="571500" indent="-571500" algn="ctr" eaLnBrk="1" hangingPunct="1">
              <a:buFont typeface="Wingdings" panose="05000000000000000000" pitchFamily="2" charset="2"/>
              <a:buNone/>
            </a:pPr>
            <a:r>
              <a:rPr lang="en-US" altLang="en-US" sz="2200"/>
              <a:t> </a:t>
            </a:r>
          </a:p>
          <a:p>
            <a:pPr marL="571500" indent="-571500" eaLnBrk="1" hangingPunct="1">
              <a:buClr>
                <a:schemeClr val="tx1"/>
              </a:buClr>
              <a:buSzPct val="90000"/>
              <a:buFont typeface="Wingdings" panose="05000000000000000000" pitchFamily="2" charset="2"/>
              <a:buAutoNum type="arabicParenR"/>
            </a:pPr>
            <a:r>
              <a:rPr lang="en-US" altLang="en-US" sz="2200"/>
              <a:t>Consider the receiver in system K and the light source in system K</a:t>
            </a:r>
            <a:r>
              <a:rPr lang="ja-JP" altLang="en-US" sz="2200"/>
              <a:t>’</a:t>
            </a:r>
            <a:r>
              <a:rPr lang="en-US" altLang="ja-JP" sz="2200"/>
              <a:t> moving toward the receiver with velocity </a:t>
            </a:r>
            <a:r>
              <a:rPr lang="en-US" altLang="ja-JP" sz="2200" i="1"/>
              <a:t>v</a:t>
            </a:r>
            <a:r>
              <a:rPr lang="en-US" altLang="ja-JP" sz="2200"/>
              <a:t>.</a:t>
            </a:r>
          </a:p>
          <a:p>
            <a:pPr marL="571500" indent="-571500" eaLnBrk="1" hangingPunct="1">
              <a:buClr>
                <a:schemeClr val="tx1"/>
              </a:buClr>
              <a:buSzPct val="90000"/>
              <a:buFont typeface="Wingdings" panose="05000000000000000000" pitchFamily="2" charset="2"/>
              <a:buAutoNum type="arabicParenR"/>
            </a:pPr>
            <a:r>
              <a:rPr lang="en-US" altLang="en-US" sz="2200"/>
              <a:t>The source emits </a:t>
            </a:r>
            <a:r>
              <a:rPr lang="en-US" altLang="en-US" sz="2200" i="1"/>
              <a:t>n </a:t>
            </a:r>
            <a:r>
              <a:rPr lang="en-US" altLang="en-US" sz="2200"/>
              <a:t>waves during the time interval </a:t>
            </a:r>
            <a:r>
              <a:rPr lang="en-US" altLang="en-US" sz="2200" i="1"/>
              <a:t>T</a:t>
            </a:r>
            <a:r>
              <a:rPr lang="en-US" altLang="en-US" sz="2200"/>
              <a:t>. </a:t>
            </a:r>
          </a:p>
          <a:p>
            <a:pPr marL="571500" indent="-571500" eaLnBrk="1" hangingPunct="1">
              <a:buClr>
                <a:schemeClr val="tx1"/>
              </a:buClr>
              <a:buSzPct val="90000"/>
              <a:buFont typeface="Wingdings" panose="05000000000000000000" pitchFamily="2" charset="2"/>
              <a:buAutoNum type="arabicParenR"/>
            </a:pPr>
            <a:r>
              <a:rPr lang="en-US" altLang="en-US" sz="2200"/>
              <a:t>Because the speed of light is always </a:t>
            </a:r>
            <a:r>
              <a:rPr lang="en-US" altLang="en-US" sz="2200" i="1"/>
              <a:t>c </a:t>
            </a:r>
            <a:r>
              <a:rPr lang="en-US" altLang="en-US" sz="2200"/>
              <a:t>and the source is moving with velocity </a:t>
            </a:r>
            <a:r>
              <a:rPr lang="en-US" altLang="en-US" sz="2200" i="1"/>
              <a:t>v</a:t>
            </a:r>
            <a:r>
              <a:rPr lang="en-US" altLang="en-US" sz="2200"/>
              <a:t>, the total distance between the front and rear of the wave transmitted during the time interval </a:t>
            </a:r>
            <a:r>
              <a:rPr lang="en-US" altLang="en-US" sz="2200" i="1"/>
              <a:t>T</a:t>
            </a:r>
            <a:r>
              <a:rPr lang="en-US" altLang="en-US" sz="2200"/>
              <a:t> is:</a:t>
            </a:r>
          </a:p>
          <a:p>
            <a:pPr marL="571500" indent="-571500" eaLnBrk="1" hangingPunct="1">
              <a:buFont typeface="Wingdings" panose="05000000000000000000" pitchFamily="2" charset="2"/>
              <a:buNone/>
            </a:pPr>
            <a:endParaRPr lang="en-US" altLang="en-US" sz="2200"/>
          </a:p>
          <a:p>
            <a:pPr marL="571500" indent="-571500" algn="ctr" eaLnBrk="1" hangingPunct="1">
              <a:buFont typeface="Wingdings" panose="05000000000000000000" pitchFamily="2" charset="2"/>
              <a:buNone/>
            </a:pPr>
            <a:r>
              <a:rPr lang="en-US" altLang="en-US" sz="2200"/>
              <a:t>Length of wave train = </a:t>
            </a:r>
            <a:r>
              <a:rPr lang="en-US" altLang="en-US" sz="2200" i="1"/>
              <a:t>cT</a:t>
            </a:r>
            <a:r>
              <a:rPr lang="en-US" altLang="en-US" sz="2200"/>
              <a:t> −</a:t>
            </a:r>
            <a:r>
              <a:rPr lang="en-US" altLang="en-US" sz="2200">
                <a:cs typeface="Arial" panose="020B0604020202020204" pitchFamily="34" charset="0"/>
              </a:rPr>
              <a:t> </a:t>
            </a:r>
            <a:r>
              <a:rPr lang="en-US" altLang="en-US" sz="2200" i="1">
                <a:cs typeface="Arial" panose="020B0604020202020204" pitchFamily="34" charset="0"/>
              </a:rPr>
              <a:t>vT</a:t>
            </a:r>
            <a:endParaRPr lang="en-US" altLang="en-US" sz="22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148ECDC-D8D7-4E32-8A51-0F240CDBBB07}"/>
              </a:ext>
            </a:extLst>
          </p:cNvPr>
          <p:cNvSpPr>
            <a:spLocks noGrp="1" noChangeArrowheads="1"/>
          </p:cNvSpPr>
          <p:nvPr>
            <p:ph type="title"/>
          </p:nvPr>
        </p:nvSpPr>
        <p:spPr/>
        <p:txBody>
          <a:bodyPr/>
          <a:lstStyle/>
          <a:p>
            <a:pPr algn="ctr" eaLnBrk="1" hangingPunct="1"/>
            <a:r>
              <a:rPr lang="en-US" altLang="en-US" sz="3400"/>
              <a:t>The Relativistic Doppler Effect </a:t>
            </a:r>
            <a:r>
              <a:rPr lang="en-US" altLang="en-US" sz="3400">
                <a:solidFill>
                  <a:srgbClr val="FF0000"/>
                </a:solidFill>
              </a:rPr>
              <a:t>(con</a:t>
            </a:r>
            <a:r>
              <a:rPr lang="ja-JP" altLang="en-US" sz="3400">
                <a:solidFill>
                  <a:srgbClr val="FF0000"/>
                </a:solidFill>
              </a:rPr>
              <a:t>’</a:t>
            </a:r>
            <a:r>
              <a:rPr lang="en-US" altLang="ja-JP" sz="3400">
                <a:solidFill>
                  <a:srgbClr val="FF0000"/>
                </a:solidFill>
              </a:rPr>
              <a:t>t)</a:t>
            </a:r>
            <a:endParaRPr lang="en-US" altLang="en-US" sz="3400">
              <a:solidFill>
                <a:srgbClr val="FF0000"/>
              </a:solidFill>
            </a:endParaRPr>
          </a:p>
        </p:txBody>
      </p:sp>
      <p:sp>
        <p:nvSpPr>
          <p:cNvPr id="61443" name="Rectangle 3">
            <a:extLst>
              <a:ext uri="{FF2B5EF4-FFF2-40B4-BE49-F238E27FC236}">
                <a16:creationId xmlns:a16="http://schemas.microsoft.com/office/drawing/2014/main" id="{F893DBA9-5A41-4CD1-B2DF-C4E52FC7907A}"/>
              </a:ext>
            </a:extLst>
          </p:cNvPr>
          <p:cNvSpPr>
            <a:spLocks noGrp="1" noChangeArrowheads="1"/>
          </p:cNvSpPr>
          <p:nvPr>
            <p:ph type="body" idx="1"/>
          </p:nvPr>
        </p:nvSpPr>
        <p:spPr>
          <a:xfrm>
            <a:off x="1979613" y="1598613"/>
            <a:ext cx="8226425" cy="4878387"/>
          </a:xfrm>
        </p:spPr>
        <p:txBody>
          <a:bodyPr/>
          <a:lstStyle/>
          <a:p>
            <a:pPr marL="0" indent="0" eaLnBrk="1" hangingPunct="1">
              <a:buFont typeface="Wingdings" panose="05000000000000000000" pitchFamily="2" charset="2"/>
              <a:buNone/>
            </a:pPr>
            <a:r>
              <a:rPr lang="en-US" altLang="en-US"/>
              <a:t>Because there are </a:t>
            </a:r>
            <a:r>
              <a:rPr lang="en-US" altLang="en-US" i="1"/>
              <a:t>n</a:t>
            </a:r>
            <a:r>
              <a:rPr lang="en-US" altLang="en-US"/>
              <a:t> waves, the wavelength is given by</a:t>
            </a:r>
          </a:p>
          <a:p>
            <a:pPr marL="0" indent="0" algn="ctr" eaLnBrk="1" hangingPunct="1">
              <a:buFont typeface="Wingdings" panose="05000000000000000000" pitchFamily="2" charset="2"/>
              <a:buNone/>
            </a:pPr>
            <a:endParaRPr lang="en-US" altLang="en-US"/>
          </a:p>
          <a:p>
            <a:pPr marL="0" indent="0" algn="ctr" eaLnBrk="1" hangingPunct="1">
              <a:buFont typeface="Wingdings" panose="05000000000000000000" pitchFamily="2" charset="2"/>
              <a:buNone/>
            </a:pPr>
            <a:endParaRPr lang="en-US" altLang="en-US"/>
          </a:p>
          <a:p>
            <a:pPr marL="0" indent="0" eaLnBrk="1" hangingPunct="1">
              <a:buFont typeface="Wingdings" panose="05000000000000000000" pitchFamily="2" charset="2"/>
              <a:buNone/>
            </a:pPr>
            <a:r>
              <a:rPr lang="en-US" altLang="en-US"/>
              <a:t>And the resulting frequency is </a:t>
            </a:r>
          </a:p>
          <a:p>
            <a:pPr marL="0" indent="0" algn="ctr" eaLnBrk="1" hangingPunct="1">
              <a:buFont typeface="Wingdings" panose="05000000000000000000" pitchFamily="2" charset="2"/>
              <a:buNone/>
            </a:pPr>
            <a:endParaRPr lang="en-US" altLang="en-US"/>
          </a:p>
        </p:txBody>
      </p:sp>
      <p:pic>
        <p:nvPicPr>
          <p:cNvPr id="61444" name="Picture 10">
            <a:extLst>
              <a:ext uri="{FF2B5EF4-FFF2-40B4-BE49-F238E27FC236}">
                <a16:creationId xmlns:a16="http://schemas.microsoft.com/office/drawing/2014/main" id="{689E3E87-DCC1-44B2-B3B8-78BC7C0D9FB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2640013"/>
            <a:ext cx="1876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1">
            <a:extLst>
              <a:ext uri="{FF2B5EF4-FFF2-40B4-BE49-F238E27FC236}">
                <a16:creationId xmlns:a16="http://schemas.microsoft.com/office/drawing/2014/main" id="{04A860C7-E110-432B-B66D-EA58BF6C0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963" y="4572000"/>
            <a:ext cx="2124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8BAC455-A602-401E-99AB-EFA935D539E0}"/>
              </a:ext>
            </a:extLst>
          </p:cNvPr>
          <p:cNvSpPr>
            <a:spLocks noGrp="1" noChangeArrowheads="1"/>
          </p:cNvSpPr>
          <p:nvPr>
            <p:ph type="title"/>
          </p:nvPr>
        </p:nvSpPr>
        <p:spPr/>
        <p:txBody>
          <a:bodyPr/>
          <a:lstStyle/>
          <a:p>
            <a:pPr algn="ctr" eaLnBrk="1" hangingPunct="1"/>
            <a:r>
              <a:rPr lang="en-US" altLang="en-US" sz="3400"/>
              <a:t>The Relativistic Doppler Effect </a:t>
            </a:r>
            <a:r>
              <a:rPr lang="en-US" altLang="en-US" sz="3400">
                <a:solidFill>
                  <a:srgbClr val="FF0000"/>
                </a:solidFill>
              </a:rPr>
              <a:t>(con</a:t>
            </a:r>
            <a:r>
              <a:rPr lang="ja-JP" altLang="en-US" sz="3400">
                <a:solidFill>
                  <a:srgbClr val="FF0000"/>
                </a:solidFill>
              </a:rPr>
              <a:t>’</a:t>
            </a:r>
            <a:r>
              <a:rPr lang="en-US" altLang="ja-JP" sz="3400">
                <a:solidFill>
                  <a:srgbClr val="FF0000"/>
                </a:solidFill>
              </a:rPr>
              <a:t>t)</a:t>
            </a:r>
            <a:endParaRPr lang="en-US" altLang="en-US" sz="3400">
              <a:solidFill>
                <a:srgbClr val="FF0000"/>
              </a:solidFill>
            </a:endParaRPr>
          </a:p>
        </p:txBody>
      </p:sp>
      <p:sp>
        <p:nvSpPr>
          <p:cNvPr id="62467" name="Rectangle 3">
            <a:extLst>
              <a:ext uri="{FF2B5EF4-FFF2-40B4-BE49-F238E27FC236}">
                <a16:creationId xmlns:a16="http://schemas.microsoft.com/office/drawing/2014/main" id="{5E2E52EE-B619-4429-9FC2-E2CEFBF3532E}"/>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In this frame: </a:t>
            </a:r>
            <a:r>
              <a:rPr lang="en-US" altLang="en-US" i="1"/>
              <a:t>f</a:t>
            </a:r>
            <a:r>
              <a:rPr lang="en-US" altLang="en-US" baseline="-25000"/>
              <a:t>0 </a:t>
            </a:r>
            <a:r>
              <a:rPr lang="en-US" altLang="en-US"/>
              <a:t>= </a:t>
            </a:r>
            <a:r>
              <a:rPr lang="en-US" altLang="en-US" i="1"/>
              <a:t>n </a:t>
            </a:r>
            <a:r>
              <a:rPr lang="en-US" altLang="en-US"/>
              <a:t>/ </a:t>
            </a:r>
            <a:r>
              <a:rPr lang="en-US" altLang="en-US" i="1"/>
              <a:t>T</a:t>
            </a:r>
            <a:r>
              <a:rPr lang="en-US" altLang="en-US" i="1" baseline="30000"/>
              <a:t> </a:t>
            </a:r>
            <a:r>
              <a:rPr lang="ja-JP" altLang="en-US"/>
              <a:t>’</a:t>
            </a:r>
            <a:r>
              <a:rPr lang="en-US" altLang="ja-JP" baseline="-25000"/>
              <a:t>0</a:t>
            </a:r>
            <a:r>
              <a:rPr lang="en-US" altLang="ja-JP" baseline="30000"/>
              <a:t>   </a:t>
            </a:r>
            <a:r>
              <a:rPr lang="en-US" altLang="ja-JP"/>
              <a:t>and                      </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Thus:</a:t>
            </a:r>
            <a:endParaRPr lang="en-US" altLang="en-US" baseline="30000"/>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baseline="30000"/>
          </a:p>
          <a:p>
            <a:pPr eaLnBrk="1" hangingPunct="1">
              <a:buFont typeface="Wingdings" panose="05000000000000000000" pitchFamily="2" charset="2"/>
              <a:buNone/>
            </a:pPr>
            <a:endParaRPr lang="en-US" altLang="en-US" baseline="30000"/>
          </a:p>
        </p:txBody>
      </p:sp>
      <p:pic>
        <p:nvPicPr>
          <p:cNvPr id="62468" name="Picture 12">
            <a:extLst>
              <a:ext uri="{FF2B5EF4-FFF2-40B4-BE49-F238E27FC236}">
                <a16:creationId xmlns:a16="http://schemas.microsoft.com/office/drawing/2014/main" id="{5889B0C8-AC62-4B1F-8E5A-521E6082E2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3" y="1455738"/>
            <a:ext cx="11747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3">
            <a:extLst>
              <a:ext uri="{FF2B5EF4-FFF2-40B4-BE49-F238E27FC236}">
                <a16:creationId xmlns:a16="http://schemas.microsoft.com/office/drawing/2014/main" id="{B53198FD-DA4C-4B45-AFFD-6CF8221702C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76575"/>
            <a:ext cx="19113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4">
            <a:extLst>
              <a:ext uri="{FF2B5EF4-FFF2-40B4-BE49-F238E27FC236}">
                <a16:creationId xmlns:a16="http://schemas.microsoft.com/office/drawing/2014/main" id="{64B46885-5DA8-4876-B83D-C6D2DF88F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343400"/>
            <a:ext cx="4724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138EB4C4-23B1-41AF-B10F-51235DF07221}"/>
                  </a:ext>
                </a:extLst>
              </p14:cNvPr>
              <p14:cNvContentPartPr/>
              <p14:nvPr/>
            </p14:nvContentPartPr>
            <p14:xfrm>
              <a:off x="10159920" y="4115160"/>
              <a:ext cx="360" cy="360"/>
            </p14:xfrm>
          </p:contentPart>
        </mc:Choice>
        <mc:Fallback xmlns="">
          <p:pic>
            <p:nvPicPr>
              <p:cNvPr id="2" name="Ink 1">
                <a:extLst>
                  <a:ext uri="{FF2B5EF4-FFF2-40B4-BE49-F238E27FC236}">
                    <a16:creationId xmlns:a16="http://schemas.microsoft.com/office/drawing/2014/main" id="{138EB4C4-23B1-41AF-B10F-51235DF07221}"/>
                  </a:ext>
                </a:extLst>
              </p:cNvPr>
              <p:cNvPicPr/>
              <p:nvPr/>
            </p:nvPicPr>
            <p:blipFill>
              <a:blip r:embed="rId7"/>
              <a:stretch>
                <a:fillRect/>
              </a:stretch>
            </p:blipFill>
            <p:spPr>
              <a:xfrm>
                <a:off x="10150560" y="4105800"/>
                <a:ext cx="19080" cy="19080"/>
              </a:xfrm>
              <a:prstGeom prst="rect">
                <a:avLst/>
              </a:prstGeom>
            </p:spPr>
          </p:pic>
        </mc:Fallback>
      </mc:AlternateContent>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C8A6390-559B-4DC2-8E9E-15F84869994A}"/>
              </a:ext>
            </a:extLst>
          </p:cNvPr>
          <p:cNvSpPr>
            <a:spLocks noGrp="1" noChangeArrowheads="1"/>
          </p:cNvSpPr>
          <p:nvPr>
            <p:ph type="title"/>
          </p:nvPr>
        </p:nvSpPr>
        <p:spPr/>
        <p:txBody>
          <a:bodyPr/>
          <a:lstStyle/>
          <a:p>
            <a:pPr algn="ctr" eaLnBrk="1" hangingPunct="1"/>
            <a:r>
              <a:rPr lang="en-US" altLang="en-US" sz="3700"/>
              <a:t>Source and Receiver Approaching</a:t>
            </a:r>
          </a:p>
        </p:txBody>
      </p:sp>
      <p:sp>
        <p:nvSpPr>
          <p:cNvPr id="63491" name="Rectangle 3">
            <a:extLst>
              <a:ext uri="{FF2B5EF4-FFF2-40B4-BE49-F238E27FC236}">
                <a16:creationId xmlns:a16="http://schemas.microsoft.com/office/drawing/2014/main" id="{8A874E67-5D39-42A1-A6F7-71243A5AB1CE}"/>
              </a:ext>
            </a:extLst>
          </p:cNvPr>
          <p:cNvSpPr>
            <a:spLocks noGrp="1" noChangeArrowheads="1"/>
          </p:cNvSpPr>
          <p:nvPr>
            <p:ph type="body" idx="1"/>
          </p:nvPr>
        </p:nvSpPr>
        <p:spPr>
          <a:xfrm>
            <a:off x="1981200" y="1793875"/>
            <a:ext cx="8229600" cy="1330325"/>
          </a:xfrm>
        </p:spPr>
        <p:txBody>
          <a:bodyPr/>
          <a:lstStyle/>
          <a:p>
            <a:pPr marL="0" indent="0" eaLnBrk="1" hangingPunct="1">
              <a:buFont typeface="Wingdings" panose="05000000000000000000" pitchFamily="2" charset="2"/>
              <a:buNone/>
            </a:pPr>
            <a:r>
              <a:rPr lang="en-US" altLang="en-US"/>
              <a:t>With </a:t>
            </a:r>
            <a:r>
              <a:rPr lang="el-GR" altLang="en-US" i="1">
                <a:latin typeface="Lucida Grande" pitchFamily="-84" charset="0"/>
                <a:cs typeface="Arial" panose="020B0604020202020204" pitchFamily="34" charset="0"/>
              </a:rPr>
              <a:t>β</a:t>
            </a:r>
            <a:r>
              <a:rPr lang="en-US" altLang="en-US">
                <a:cs typeface="Arial" panose="020B0604020202020204" pitchFamily="34" charset="0"/>
              </a:rPr>
              <a:t> = </a:t>
            </a:r>
            <a:r>
              <a:rPr lang="en-US" altLang="en-US" i="1">
                <a:cs typeface="Arial" panose="020B0604020202020204" pitchFamily="34" charset="0"/>
              </a:rPr>
              <a:t>v</a:t>
            </a:r>
            <a:r>
              <a:rPr lang="en-US" altLang="en-US">
                <a:cs typeface="Arial" panose="020B0604020202020204" pitchFamily="34" charset="0"/>
              </a:rPr>
              <a:t> / </a:t>
            </a:r>
            <a:r>
              <a:rPr lang="en-US" altLang="en-US" i="1">
                <a:cs typeface="Arial" panose="020B0604020202020204" pitchFamily="34" charset="0"/>
              </a:rPr>
              <a:t>c</a:t>
            </a:r>
            <a:r>
              <a:rPr lang="en-US" altLang="en-US"/>
              <a:t> the resulting frequency is given by: </a:t>
            </a:r>
          </a:p>
          <a:p>
            <a:pPr marL="0" indent="0" eaLnBrk="1" hangingPunct="1">
              <a:buFont typeface="Wingdings" panose="05000000000000000000" pitchFamily="2" charset="2"/>
              <a:buNone/>
            </a:pPr>
            <a:endParaRPr lang="en-US" altLang="en-US"/>
          </a:p>
          <a:p>
            <a:pPr marL="0" indent="0" eaLnBrk="1" hangingPunct="1">
              <a:buFont typeface="Wingdings" panose="05000000000000000000" pitchFamily="2" charset="2"/>
              <a:buNone/>
            </a:pPr>
            <a:endParaRPr lang="en-US" altLang="en-US"/>
          </a:p>
          <a:p>
            <a:pPr marL="0" indent="0" eaLnBrk="1" hangingPunct="1">
              <a:buFont typeface="Wingdings" panose="05000000000000000000" pitchFamily="2" charset="2"/>
              <a:buNone/>
            </a:pPr>
            <a:endParaRPr lang="en-US" altLang="en-US"/>
          </a:p>
        </p:txBody>
      </p:sp>
      <p:sp>
        <p:nvSpPr>
          <p:cNvPr id="63492" name="Rectangle 10">
            <a:extLst>
              <a:ext uri="{FF2B5EF4-FFF2-40B4-BE49-F238E27FC236}">
                <a16:creationId xmlns:a16="http://schemas.microsoft.com/office/drawing/2014/main" id="{D9FEA7D5-B18E-412E-8B5D-1ACB7C9EC132}"/>
              </a:ext>
            </a:extLst>
          </p:cNvPr>
          <p:cNvSpPr>
            <a:spLocks noChangeArrowheads="1"/>
          </p:cNvSpPr>
          <p:nvPr/>
        </p:nvSpPr>
        <p:spPr bwMode="auto">
          <a:xfrm>
            <a:off x="4818063" y="3473450"/>
            <a:ext cx="495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eaLnBrk="1" hangingPunct="1">
              <a:spcBef>
                <a:spcPct val="20000"/>
              </a:spcBef>
              <a:buClr>
                <a:srgbClr val="3333CC"/>
              </a:buClr>
              <a:buSzPct val="65000"/>
            </a:pPr>
            <a:r>
              <a:rPr lang="en-US" altLang="en-US">
                <a:solidFill>
                  <a:srgbClr val="000000"/>
                </a:solidFill>
              </a:rPr>
              <a:t>(source and receiver approaching)</a:t>
            </a:r>
          </a:p>
        </p:txBody>
      </p:sp>
      <p:pic>
        <p:nvPicPr>
          <p:cNvPr id="63493" name="Picture 12">
            <a:extLst>
              <a:ext uri="{FF2B5EF4-FFF2-40B4-BE49-F238E27FC236}">
                <a16:creationId xmlns:a16="http://schemas.microsoft.com/office/drawing/2014/main" id="{2D3B43F3-0E33-4F73-A994-9B3323D8F23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3248025"/>
            <a:ext cx="2092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20B50AB-E9F9-4099-A12E-DB454903DA7D}"/>
              </a:ext>
            </a:extLst>
          </p:cNvPr>
          <p:cNvSpPr>
            <a:spLocks noGrp="1" noChangeArrowheads="1"/>
          </p:cNvSpPr>
          <p:nvPr>
            <p:ph type="title"/>
          </p:nvPr>
        </p:nvSpPr>
        <p:spPr/>
        <p:txBody>
          <a:bodyPr/>
          <a:lstStyle/>
          <a:p>
            <a:pPr algn="ctr" eaLnBrk="1" hangingPunct="1"/>
            <a:r>
              <a:rPr lang="en-US" altLang="en-US"/>
              <a:t>Source and Receiver Receding</a:t>
            </a:r>
          </a:p>
        </p:txBody>
      </p:sp>
      <p:sp>
        <p:nvSpPr>
          <p:cNvPr id="64515" name="Rectangle 3">
            <a:extLst>
              <a:ext uri="{FF2B5EF4-FFF2-40B4-BE49-F238E27FC236}">
                <a16:creationId xmlns:a16="http://schemas.microsoft.com/office/drawing/2014/main" id="{46573539-ECCC-49DB-9333-80459999DE9A}"/>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In a similar manner, it is found that:</a:t>
            </a:r>
          </a:p>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64516" name="Rectangle 6">
            <a:extLst>
              <a:ext uri="{FF2B5EF4-FFF2-40B4-BE49-F238E27FC236}">
                <a16:creationId xmlns:a16="http://schemas.microsoft.com/office/drawing/2014/main" id="{AFFDA75B-07C7-4B60-A07B-AC3748D09324}"/>
              </a:ext>
            </a:extLst>
          </p:cNvPr>
          <p:cNvSpPr>
            <a:spLocks noChangeArrowheads="1"/>
          </p:cNvSpPr>
          <p:nvPr/>
        </p:nvSpPr>
        <p:spPr bwMode="auto">
          <a:xfrm>
            <a:off x="5105400" y="3411538"/>
            <a:ext cx="495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eaLnBrk="1" hangingPunct="1">
              <a:spcBef>
                <a:spcPct val="20000"/>
              </a:spcBef>
              <a:buClr>
                <a:srgbClr val="3333CC"/>
              </a:buClr>
              <a:buSzPct val="65000"/>
            </a:pPr>
            <a:r>
              <a:rPr lang="en-US" altLang="en-US">
                <a:solidFill>
                  <a:srgbClr val="000000"/>
                </a:solidFill>
              </a:rPr>
              <a:t>(source and receiver receding)</a:t>
            </a:r>
          </a:p>
        </p:txBody>
      </p:sp>
      <p:pic>
        <p:nvPicPr>
          <p:cNvPr id="64517" name="Picture 9">
            <a:extLst>
              <a:ext uri="{FF2B5EF4-FFF2-40B4-BE49-F238E27FC236}">
                <a16:creationId xmlns:a16="http://schemas.microsoft.com/office/drawing/2014/main" id="{362C9537-66E5-4B3A-B8F2-709C54B78CF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3186113"/>
            <a:ext cx="2092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5CDF719-5057-4A35-B0B0-8CE63C1CFFC5}"/>
              </a:ext>
            </a:extLst>
          </p:cNvPr>
          <p:cNvSpPr>
            <a:spLocks noGrp="1" noChangeArrowheads="1"/>
          </p:cNvSpPr>
          <p:nvPr>
            <p:ph type="title"/>
          </p:nvPr>
        </p:nvSpPr>
        <p:spPr/>
        <p:txBody>
          <a:bodyPr/>
          <a:lstStyle/>
          <a:p>
            <a:pPr algn="ctr" eaLnBrk="1" hangingPunct="1"/>
            <a:r>
              <a:rPr lang="en-US" altLang="en-US" sz="3400"/>
              <a:t>The Relativistic Doppler Effect </a:t>
            </a:r>
            <a:r>
              <a:rPr lang="en-US" altLang="en-US" sz="3400">
                <a:solidFill>
                  <a:srgbClr val="FF0000"/>
                </a:solidFill>
              </a:rPr>
              <a:t>(con</a:t>
            </a:r>
            <a:r>
              <a:rPr lang="ja-JP" altLang="en-US" sz="3400">
                <a:solidFill>
                  <a:srgbClr val="FF0000"/>
                </a:solidFill>
              </a:rPr>
              <a:t>’</a:t>
            </a:r>
            <a:r>
              <a:rPr lang="en-US" altLang="ja-JP" sz="3400">
                <a:solidFill>
                  <a:srgbClr val="FF0000"/>
                </a:solidFill>
              </a:rPr>
              <a:t>t)</a:t>
            </a:r>
            <a:endParaRPr lang="en-US" altLang="en-US" sz="3400">
              <a:solidFill>
                <a:srgbClr val="FF0000"/>
              </a:solidFill>
            </a:endParaRPr>
          </a:p>
        </p:txBody>
      </p:sp>
      <p:sp>
        <p:nvSpPr>
          <p:cNvPr id="65539" name="Rectangle 4">
            <a:extLst>
              <a:ext uri="{FF2B5EF4-FFF2-40B4-BE49-F238E27FC236}">
                <a16:creationId xmlns:a16="http://schemas.microsoft.com/office/drawing/2014/main" id="{DCCBD217-3E7B-47BA-913B-594818E78783}"/>
              </a:ext>
            </a:extLst>
          </p:cNvPr>
          <p:cNvSpPr>
            <a:spLocks noChangeArrowheads="1"/>
          </p:cNvSpPr>
          <p:nvPr/>
        </p:nvSpPr>
        <p:spPr bwMode="auto">
          <a:xfrm>
            <a:off x="1981200" y="1260475"/>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eaLnBrk="1" hangingPunct="1">
              <a:spcBef>
                <a:spcPct val="20000"/>
              </a:spcBef>
              <a:buClr>
                <a:srgbClr val="3333CC"/>
              </a:buClr>
              <a:buSzPct val="65000"/>
            </a:pPr>
            <a:r>
              <a:rPr lang="en-US" altLang="en-US" sz="2800">
                <a:solidFill>
                  <a:srgbClr val="000000"/>
                </a:solidFill>
              </a:rPr>
              <a:t>Equations (2.32) and (2.33) can be combined into one equation if we agree to use a + sign for </a:t>
            </a:r>
            <a:r>
              <a:rPr lang="el-GR" altLang="en-US" sz="2800" i="1">
                <a:solidFill>
                  <a:srgbClr val="000000"/>
                </a:solidFill>
                <a:latin typeface="Lucida Grande" pitchFamily="-84" charset="0"/>
                <a:cs typeface="Arial" panose="020B0604020202020204" pitchFamily="34" charset="0"/>
              </a:rPr>
              <a:t>β</a:t>
            </a:r>
            <a:r>
              <a:rPr lang="en-US" altLang="en-US" sz="2800">
                <a:solidFill>
                  <a:srgbClr val="000000"/>
                </a:solidFill>
                <a:cs typeface="Arial" panose="020B0604020202020204" pitchFamily="34" charset="0"/>
              </a:rPr>
              <a:t> (+</a:t>
            </a:r>
            <a:r>
              <a:rPr lang="en-US" altLang="en-US" sz="2800" i="1">
                <a:solidFill>
                  <a:srgbClr val="000000"/>
                </a:solidFill>
                <a:cs typeface="Arial" panose="020B0604020202020204" pitchFamily="34" charset="0"/>
              </a:rPr>
              <a:t>v</a:t>
            </a:r>
            <a:r>
              <a:rPr lang="en-US" altLang="en-US" sz="2800">
                <a:solidFill>
                  <a:srgbClr val="000000"/>
                </a:solidFill>
                <a:cs typeface="Arial" panose="020B0604020202020204" pitchFamily="34" charset="0"/>
              </a:rPr>
              <a:t>/</a:t>
            </a:r>
            <a:r>
              <a:rPr lang="en-US" altLang="en-US" sz="2800" i="1">
                <a:solidFill>
                  <a:srgbClr val="000000"/>
                </a:solidFill>
                <a:cs typeface="Arial" panose="020B0604020202020204" pitchFamily="34" charset="0"/>
              </a:rPr>
              <a:t>c</a:t>
            </a:r>
            <a:r>
              <a:rPr lang="en-US" altLang="en-US" sz="2800">
                <a:solidFill>
                  <a:srgbClr val="000000"/>
                </a:solidFill>
                <a:cs typeface="Arial" panose="020B0604020202020204" pitchFamily="34" charset="0"/>
              </a:rPr>
              <a:t>) when the source and receiver are approaching each other and a – sign for </a:t>
            </a:r>
            <a:r>
              <a:rPr lang="el-GR" altLang="en-US" sz="2800" i="1">
                <a:solidFill>
                  <a:srgbClr val="000000"/>
                </a:solidFill>
                <a:latin typeface="Lucida Grande" pitchFamily="-84" charset="0"/>
                <a:cs typeface="Arial" panose="020B0604020202020204" pitchFamily="34" charset="0"/>
              </a:rPr>
              <a:t>β</a:t>
            </a:r>
            <a:r>
              <a:rPr lang="en-US" altLang="en-US" sz="2800">
                <a:solidFill>
                  <a:srgbClr val="000000"/>
                </a:solidFill>
                <a:cs typeface="Arial" panose="020B0604020202020204" pitchFamily="34" charset="0"/>
              </a:rPr>
              <a:t> (– </a:t>
            </a:r>
            <a:r>
              <a:rPr lang="en-US" altLang="en-US" sz="2800" i="1">
                <a:solidFill>
                  <a:srgbClr val="000000"/>
                </a:solidFill>
                <a:cs typeface="Arial" panose="020B0604020202020204" pitchFamily="34" charset="0"/>
              </a:rPr>
              <a:t>v</a:t>
            </a:r>
            <a:r>
              <a:rPr lang="en-US" altLang="en-US" sz="2800">
                <a:solidFill>
                  <a:srgbClr val="000000"/>
                </a:solidFill>
                <a:cs typeface="Arial" panose="020B0604020202020204" pitchFamily="34" charset="0"/>
              </a:rPr>
              <a:t>/</a:t>
            </a:r>
            <a:r>
              <a:rPr lang="en-US" altLang="en-US" sz="2800" i="1">
                <a:solidFill>
                  <a:srgbClr val="000000"/>
                </a:solidFill>
                <a:cs typeface="Arial" panose="020B0604020202020204" pitchFamily="34" charset="0"/>
              </a:rPr>
              <a:t>c</a:t>
            </a:r>
            <a:r>
              <a:rPr lang="en-US" altLang="en-US" sz="2800">
                <a:solidFill>
                  <a:srgbClr val="000000"/>
                </a:solidFill>
                <a:cs typeface="Arial" panose="020B0604020202020204" pitchFamily="34" charset="0"/>
              </a:rPr>
              <a:t>) when they are receding. The final equation becomes</a:t>
            </a:r>
            <a:endParaRPr lang="el-GR" altLang="en-US" sz="2800">
              <a:solidFill>
                <a:srgbClr val="000000"/>
              </a:solidFill>
              <a:cs typeface="Arial" panose="020B0604020202020204" pitchFamily="34" charset="0"/>
            </a:endParaRPr>
          </a:p>
        </p:txBody>
      </p:sp>
      <p:sp>
        <p:nvSpPr>
          <p:cNvPr id="65540" name="Rectangle 8">
            <a:extLst>
              <a:ext uri="{FF2B5EF4-FFF2-40B4-BE49-F238E27FC236}">
                <a16:creationId xmlns:a16="http://schemas.microsoft.com/office/drawing/2014/main" id="{F0CF258A-4380-4030-9B2B-708F5FE945F5}"/>
              </a:ext>
            </a:extLst>
          </p:cNvPr>
          <p:cNvSpPr>
            <a:spLocks noChangeArrowheads="1"/>
          </p:cNvSpPr>
          <p:nvPr/>
        </p:nvSpPr>
        <p:spPr bwMode="auto">
          <a:xfrm>
            <a:off x="5373688" y="4865688"/>
            <a:ext cx="392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sz="2000">
                <a:solidFill>
                  <a:srgbClr val="000000"/>
                </a:solidFill>
              </a:rPr>
              <a:t>Relativistic Doppler effect   (2.34)</a:t>
            </a:r>
          </a:p>
        </p:txBody>
      </p:sp>
      <p:pic>
        <p:nvPicPr>
          <p:cNvPr id="65541" name="Picture 9">
            <a:extLst>
              <a:ext uri="{FF2B5EF4-FFF2-40B4-BE49-F238E27FC236}">
                <a16:creationId xmlns:a16="http://schemas.microsoft.com/office/drawing/2014/main" id="{6AF4B0ED-EBC2-4294-A5C2-7F244D20695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20478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B838EF08-7728-44CF-862C-AD4862CDC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908050"/>
            <a:ext cx="696118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C2E6C337-828F-4745-B7EF-AB031861B940}"/>
              </a:ext>
            </a:extLst>
          </p:cNvPr>
          <p:cNvPicPr>
            <a:picLocks noChangeAspect="1"/>
          </p:cNvPicPr>
          <p:nvPr/>
        </p:nvPicPr>
        <p:blipFill>
          <a:blip r:embed="rId4">
            <a:extLst>
              <a:ext uri="{28A0092B-C50C-407E-A947-70E740481C1C}">
                <a14:useLocalDpi xmlns:a14="http://schemas.microsoft.com/office/drawing/2010/main" val="0"/>
              </a:ext>
            </a:extLst>
          </a:blip>
          <a:srcRect l="15334" t="10727" r="13705" b="8318"/>
          <a:stretch>
            <a:fillRect/>
          </a:stretch>
        </p:blipFill>
        <p:spPr bwMode="auto">
          <a:xfrm>
            <a:off x="2436813" y="857250"/>
            <a:ext cx="731996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8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036B-F45F-4B8B-93CE-A6133910C01E}"/>
              </a:ext>
            </a:extLst>
          </p:cNvPr>
          <p:cNvSpPr>
            <a:spLocks noGrp="1"/>
          </p:cNvSpPr>
          <p:nvPr>
            <p:ph type="title"/>
          </p:nvPr>
        </p:nvSpPr>
        <p:spPr>
          <a:xfrm>
            <a:off x="476250" y="217488"/>
            <a:ext cx="10687050" cy="1143000"/>
          </a:xfrm>
        </p:spPr>
        <p:txBody>
          <a:bodyPr>
            <a:normAutofit/>
          </a:bodyPr>
          <a:lstStyle/>
          <a:p>
            <a:pPr algn="ctr">
              <a:defRPr/>
            </a:pPr>
            <a:r>
              <a:rPr lang="en-US" sz="2100" b="1" cap="all" dirty="0"/>
              <a:t>Example: DOPPLER EFFECT IN Fast ion beam precision laser spectroscopy IN collinear and anti-collinear Geometries referenced TO a frequency comb</a:t>
            </a:r>
            <a:endParaRPr lang="en-US" sz="2100" dirty="0"/>
          </a:p>
        </p:txBody>
      </p:sp>
      <p:pic>
        <p:nvPicPr>
          <p:cNvPr id="67587" name="Content Placeholder 16" descr="Setup_Scheme_Ar_presice_measurements_Ver1.jpg">
            <a:extLst>
              <a:ext uri="{FF2B5EF4-FFF2-40B4-BE49-F238E27FC236}">
                <a16:creationId xmlns:a16="http://schemas.microsoft.com/office/drawing/2014/main" id="{7382DD07-17C8-4E0C-AD08-1CD5381A0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725" y="914400"/>
            <a:ext cx="101917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17" descr="SetUp_Colour.jpg">
            <a:extLst>
              <a:ext uri="{FF2B5EF4-FFF2-40B4-BE49-F238E27FC236}">
                <a16:creationId xmlns:a16="http://schemas.microsoft.com/office/drawing/2014/main" id="{063C50E7-F52D-4901-B638-8B5B9AD12F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2857500"/>
            <a:ext cx="71596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2">
            <a:extLst>
              <a:ext uri="{FF2B5EF4-FFF2-40B4-BE49-F238E27FC236}">
                <a16:creationId xmlns:a16="http://schemas.microsoft.com/office/drawing/2014/main" id="{6F9D6676-9727-4726-A30E-EC7D57CB0040}"/>
              </a:ext>
            </a:extLst>
          </p:cNvPr>
          <p:cNvSpPr txBox="1">
            <a:spLocks noChangeArrowheads="1"/>
          </p:cNvSpPr>
          <p:nvPr/>
        </p:nvSpPr>
        <p:spPr bwMode="auto">
          <a:xfrm>
            <a:off x="3124200" y="5713413"/>
            <a:ext cx="9028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(Another example with the Doppler effect: laser cooling of atoms)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C756-1BE6-46EA-AE5E-AE1BBCED4937}"/>
              </a:ext>
            </a:extLst>
          </p:cNvPr>
          <p:cNvSpPr>
            <a:spLocks noGrp="1"/>
          </p:cNvSpPr>
          <p:nvPr>
            <p:ph type="title"/>
          </p:nvPr>
        </p:nvSpPr>
        <p:spPr>
          <a:xfrm>
            <a:off x="385763" y="336550"/>
            <a:ext cx="11744325" cy="1325563"/>
          </a:xfrm>
        </p:spPr>
        <p:txBody>
          <a:bodyPr>
            <a:normAutofit fontScale="90000"/>
          </a:bodyPr>
          <a:lstStyle/>
          <a:p>
            <a:pPr algn="ctr">
              <a:defRPr/>
            </a:pPr>
            <a:r>
              <a:rPr lang="en-US" b="1" dirty="0"/>
              <a:t>Exclusion of relativistic frequency shifts by combining collinear and </a:t>
            </a:r>
            <a:r>
              <a:rPr lang="en-US" b="1" dirty="0" err="1"/>
              <a:t>anticollinear</a:t>
            </a:r>
            <a:r>
              <a:rPr lang="en-US" b="1" dirty="0"/>
              <a:t> measurements</a:t>
            </a:r>
            <a:endParaRPr lang="en-US" dirty="0"/>
          </a:p>
        </p:txBody>
      </p:sp>
      <p:sp>
        <p:nvSpPr>
          <p:cNvPr id="68611" name="Rectangle 2">
            <a:extLst>
              <a:ext uri="{FF2B5EF4-FFF2-40B4-BE49-F238E27FC236}">
                <a16:creationId xmlns:a16="http://schemas.microsoft.com/office/drawing/2014/main" id="{067C9394-BE69-45DD-91B8-E73613D89531}"/>
              </a:ext>
            </a:extLst>
          </p:cNvPr>
          <p:cNvSpPr>
            <a:spLocks noChangeArrowheads="1"/>
          </p:cNvSpPr>
          <p:nvPr/>
        </p:nvSpPr>
        <p:spPr bwMode="auto">
          <a:xfrm>
            <a:off x="585788" y="1914525"/>
            <a:ext cx="181260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endParaRPr lang="en-US" altLang="en-US"/>
          </a:p>
        </p:txBody>
      </p:sp>
      <p:graphicFrame>
        <p:nvGraphicFramePr>
          <p:cNvPr id="68612" name="Object 4">
            <a:extLst>
              <a:ext uri="{FF2B5EF4-FFF2-40B4-BE49-F238E27FC236}">
                <a16:creationId xmlns:a16="http://schemas.microsoft.com/office/drawing/2014/main" id="{5A23DB4D-E91E-4DF2-B62C-910A88E5A3B7}"/>
              </a:ext>
            </a:extLst>
          </p:cNvPr>
          <p:cNvGraphicFramePr>
            <a:graphicFrameLocks noChangeAspect="1"/>
          </p:cNvGraphicFramePr>
          <p:nvPr/>
        </p:nvGraphicFramePr>
        <p:xfrm>
          <a:off x="6473825" y="1725613"/>
          <a:ext cx="2584450" cy="977900"/>
        </p:xfrm>
        <a:graphic>
          <a:graphicData uri="http://schemas.openxmlformats.org/presentationml/2006/ole">
            <mc:AlternateContent xmlns:mc="http://schemas.openxmlformats.org/markup-compatibility/2006">
              <mc:Choice xmlns:v="urn:schemas-microsoft-com:vml" Requires="v">
                <p:oleObj name="Equation" r:id="rId3" imgW="1244600" imgH="469900" progId="Equation.DSMT4">
                  <p:embed/>
                </p:oleObj>
              </mc:Choice>
              <mc:Fallback>
                <p:oleObj name="Equation" r:id="rId3" imgW="12446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5" y="1725613"/>
                        <a:ext cx="25844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3" name="Rectangle 5">
            <a:extLst>
              <a:ext uri="{FF2B5EF4-FFF2-40B4-BE49-F238E27FC236}">
                <a16:creationId xmlns:a16="http://schemas.microsoft.com/office/drawing/2014/main" id="{A84F99D6-B769-4A87-8757-5B862A1977AF}"/>
              </a:ext>
            </a:extLst>
          </p:cNvPr>
          <p:cNvSpPr>
            <a:spLocks noChangeArrowheads="1"/>
          </p:cNvSpPr>
          <p:nvPr/>
        </p:nvSpPr>
        <p:spPr bwMode="auto">
          <a:xfrm>
            <a:off x="368300" y="1893888"/>
            <a:ext cx="5888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latin typeface="Times New Roman" panose="02020603050405020304" pitchFamily="18" charset="0"/>
              </a:rPr>
              <a:t>Frequency of light perceived by a moving ion </a:t>
            </a:r>
            <a:endParaRPr lang="en-US" altLang="en-US"/>
          </a:p>
        </p:txBody>
      </p:sp>
      <p:graphicFrame>
        <p:nvGraphicFramePr>
          <p:cNvPr id="68614" name="Object 10">
            <a:extLst>
              <a:ext uri="{FF2B5EF4-FFF2-40B4-BE49-F238E27FC236}">
                <a16:creationId xmlns:a16="http://schemas.microsoft.com/office/drawing/2014/main" id="{49BA4898-78C2-4130-8DA9-1CC0BF062F77}"/>
              </a:ext>
            </a:extLst>
          </p:cNvPr>
          <p:cNvGraphicFramePr>
            <a:graphicFrameLocks noChangeAspect="1"/>
          </p:cNvGraphicFramePr>
          <p:nvPr/>
        </p:nvGraphicFramePr>
        <p:xfrm>
          <a:off x="7445375" y="3529013"/>
          <a:ext cx="1174750" cy="550862"/>
        </p:xfrm>
        <a:graphic>
          <a:graphicData uri="http://schemas.openxmlformats.org/presentationml/2006/ole">
            <mc:AlternateContent xmlns:mc="http://schemas.openxmlformats.org/markup-compatibility/2006">
              <mc:Choice xmlns:v="urn:schemas-microsoft-com:vml" Requires="v">
                <p:oleObj name="Equation" r:id="rId5" imgW="495085" imgH="241195" progId="Equation.DSMT4">
                  <p:embed/>
                </p:oleObj>
              </mc:Choice>
              <mc:Fallback>
                <p:oleObj name="Equation" r:id="rId5" imgW="495085" imgH="241195"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375" y="3529013"/>
                        <a:ext cx="11747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5" name="Rectangle 8">
            <a:extLst>
              <a:ext uri="{FF2B5EF4-FFF2-40B4-BE49-F238E27FC236}">
                <a16:creationId xmlns:a16="http://schemas.microsoft.com/office/drawing/2014/main" id="{D999F274-54AA-448D-B736-4F0AFC95709F}"/>
              </a:ext>
            </a:extLst>
          </p:cNvPr>
          <p:cNvSpPr>
            <a:spLocks noChangeArrowheads="1"/>
          </p:cNvSpPr>
          <p:nvPr/>
        </p:nvSpPr>
        <p:spPr bwMode="auto">
          <a:xfrm flipV="1">
            <a:off x="7700963" y="3536950"/>
            <a:ext cx="94297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1200">
                <a:solidFill>
                  <a:schemeClr val="tx1"/>
                </a:solidFill>
              </a:rPr>
              <a:t> </a:t>
            </a:r>
            <a:endParaRPr lang="en-US" altLang="en-US" sz="1800">
              <a:solidFill>
                <a:schemeClr val="tx1"/>
              </a:solidFill>
            </a:endParaRPr>
          </a:p>
        </p:txBody>
      </p:sp>
      <p:sp>
        <p:nvSpPr>
          <p:cNvPr id="68616" name="Rectangle 7">
            <a:extLst>
              <a:ext uri="{FF2B5EF4-FFF2-40B4-BE49-F238E27FC236}">
                <a16:creationId xmlns:a16="http://schemas.microsoft.com/office/drawing/2014/main" id="{A09B1AF9-0363-4607-A423-981AFBCB1862}"/>
              </a:ext>
            </a:extLst>
          </p:cNvPr>
          <p:cNvSpPr>
            <a:spLocks noChangeArrowheads="1"/>
          </p:cNvSpPr>
          <p:nvPr/>
        </p:nvSpPr>
        <p:spPr bwMode="auto">
          <a:xfrm rot="10800000" flipV="1">
            <a:off x="3190875" y="4300538"/>
            <a:ext cx="4664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latin typeface="Times New Roman" panose="02020603050405020304" pitchFamily="18" charset="0"/>
                <a:ea typeface="Calibri" panose="020F0502020204030204" pitchFamily="34" charset="0"/>
                <a:cs typeface="Times New Roman" panose="02020603050405020304" pitchFamily="18" charset="0"/>
              </a:rPr>
              <a:t>a</a:t>
            </a:r>
            <a:r>
              <a:rPr lang="en-US" altLang="en-US">
                <a:solidFill>
                  <a:schemeClr val="tx1"/>
                </a:solidFill>
                <a:latin typeface="Times New Roman" panose="02020603050405020304" pitchFamily="18" charset="0"/>
                <a:ea typeface="Calibri" panose="020F0502020204030204" pitchFamily="34" charset="0"/>
                <a:cs typeface="Times New Roman" panose="02020603050405020304" pitchFamily="18" charset="0"/>
              </a:rPr>
              <a:t>nd for anticollinear geometry </a:t>
            </a:r>
            <a:endParaRPr lang="en-US" altLang="en-US">
              <a:solidFill>
                <a:schemeClr val="tx1"/>
              </a:solidFill>
              <a:ea typeface="Calibri" panose="020F0502020204030204" pitchFamily="34" charset="0"/>
              <a:cs typeface="Times New Roman" panose="02020603050405020304" pitchFamily="18" charset="0"/>
            </a:endParaRPr>
          </a:p>
        </p:txBody>
      </p:sp>
      <p:graphicFrame>
        <p:nvGraphicFramePr>
          <p:cNvPr id="68617" name="Object 13">
            <a:extLst>
              <a:ext uri="{FF2B5EF4-FFF2-40B4-BE49-F238E27FC236}">
                <a16:creationId xmlns:a16="http://schemas.microsoft.com/office/drawing/2014/main" id="{2BF619CC-8848-4899-9D71-702B5C352199}"/>
              </a:ext>
            </a:extLst>
          </p:cNvPr>
          <p:cNvGraphicFramePr>
            <a:graphicFrameLocks noChangeAspect="1"/>
          </p:cNvGraphicFramePr>
          <p:nvPr/>
        </p:nvGraphicFramePr>
        <p:xfrm>
          <a:off x="7010400" y="4222750"/>
          <a:ext cx="1687513" cy="630238"/>
        </p:xfrm>
        <a:graphic>
          <a:graphicData uri="http://schemas.openxmlformats.org/presentationml/2006/ole">
            <mc:AlternateContent xmlns:mc="http://schemas.openxmlformats.org/markup-compatibility/2006">
              <mc:Choice xmlns:v="urn:schemas-microsoft-com:vml" Requires="v">
                <p:oleObj name="Equation" r:id="rId7" imgW="622030" imgH="241195" progId="Equation.DSMT4">
                  <p:embed/>
                </p:oleObj>
              </mc:Choice>
              <mc:Fallback>
                <p:oleObj name="Equation" r:id="rId7" imgW="622030" imgH="241195"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222750"/>
                        <a:ext cx="16875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8" name="Rectangle 10">
            <a:extLst>
              <a:ext uri="{FF2B5EF4-FFF2-40B4-BE49-F238E27FC236}">
                <a16:creationId xmlns:a16="http://schemas.microsoft.com/office/drawing/2014/main" id="{E970B4AB-5875-4913-A30A-2777565CD6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endParaRPr lang="en-US" altLang="en-US"/>
          </a:p>
        </p:txBody>
      </p:sp>
      <p:graphicFrame>
        <p:nvGraphicFramePr>
          <p:cNvPr id="68619" name="Object 15">
            <a:extLst>
              <a:ext uri="{FF2B5EF4-FFF2-40B4-BE49-F238E27FC236}">
                <a16:creationId xmlns:a16="http://schemas.microsoft.com/office/drawing/2014/main" id="{447E0AC6-737C-4BAA-BB82-56660E1A30F7}"/>
              </a:ext>
            </a:extLst>
          </p:cNvPr>
          <p:cNvGraphicFramePr>
            <a:graphicFrameLocks noChangeAspect="1"/>
          </p:cNvGraphicFramePr>
          <p:nvPr/>
        </p:nvGraphicFramePr>
        <p:xfrm>
          <a:off x="8782050" y="3357563"/>
          <a:ext cx="1906588" cy="927100"/>
        </p:xfrm>
        <a:graphic>
          <a:graphicData uri="http://schemas.openxmlformats.org/presentationml/2006/ole">
            <mc:AlternateContent xmlns:mc="http://schemas.openxmlformats.org/markup-compatibility/2006">
              <mc:Choice xmlns:v="urn:schemas-microsoft-com:vml" Requires="v">
                <p:oleObj name="Equation" r:id="rId9" imgW="876300" imgH="431800" progId="Equation.DSMT4">
                  <p:embed/>
                </p:oleObj>
              </mc:Choice>
              <mc:Fallback>
                <p:oleObj name="Equation" r:id="rId9" imgW="876300" imgH="4318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050" y="3357563"/>
                        <a:ext cx="19065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20" name="Rectangle 12">
            <a:extLst>
              <a:ext uri="{FF2B5EF4-FFF2-40B4-BE49-F238E27FC236}">
                <a16:creationId xmlns:a16="http://schemas.microsoft.com/office/drawing/2014/main" id="{11995FCC-CB36-4487-A2A7-44633C65B3BA}"/>
              </a:ext>
            </a:extLst>
          </p:cNvPr>
          <p:cNvSpPr>
            <a:spLocks noChangeArrowheads="1"/>
          </p:cNvSpPr>
          <p:nvPr/>
        </p:nvSpPr>
        <p:spPr bwMode="auto">
          <a:xfrm>
            <a:off x="3328988" y="538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endParaRPr lang="en-US" altLang="en-US"/>
          </a:p>
        </p:txBody>
      </p:sp>
      <p:graphicFrame>
        <p:nvGraphicFramePr>
          <p:cNvPr id="68621" name="Object 17">
            <a:extLst>
              <a:ext uri="{FF2B5EF4-FFF2-40B4-BE49-F238E27FC236}">
                <a16:creationId xmlns:a16="http://schemas.microsoft.com/office/drawing/2014/main" id="{5E11A62B-3BC4-4F4D-84B6-2931030CDE49}"/>
              </a:ext>
            </a:extLst>
          </p:cNvPr>
          <p:cNvGraphicFramePr>
            <a:graphicFrameLocks noChangeAspect="1"/>
          </p:cNvGraphicFramePr>
          <p:nvPr/>
        </p:nvGraphicFramePr>
        <p:xfrm>
          <a:off x="8837613" y="4138613"/>
          <a:ext cx="1905000" cy="881062"/>
        </p:xfrm>
        <a:graphic>
          <a:graphicData uri="http://schemas.openxmlformats.org/presentationml/2006/ole">
            <mc:AlternateContent xmlns:mc="http://schemas.openxmlformats.org/markup-compatibility/2006">
              <mc:Choice xmlns:v="urn:schemas-microsoft-com:vml" Requires="v">
                <p:oleObj name="Equation" r:id="rId11" imgW="927100" imgH="431800" progId="Equation.DSMT4">
                  <p:embed/>
                </p:oleObj>
              </mc:Choice>
              <mc:Fallback>
                <p:oleObj name="Equation" r:id="rId11" imgW="927100" imgH="4318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37613" y="4138613"/>
                        <a:ext cx="1905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22" name="TextBox 18">
            <a:extLst>
              <a:ext uri="{FF2B5EF4-FFF2-40B4-BE49-F238E27FC236}">
                <a16:creationId xmlns:a16="http://schemas.microsoft.com/office/drawing/2014/main" id="{95D37AF5-446B-40FA-9D72-0B867B679E0C}"/>
              </a:ext>
            </a:extLst>
          </p:cNvPr>
          <p:cNvSpPr txBox="1">
            <a:spLocks noChangeArrowheads="1"/>
          </p:cNvSpPr>
          <p:nvPr/>
        </p:nvSpPr>
        <p:spPr bwMode="auto">
          <a:xfrm>
            <a:off x="428625" y="2884488"/>
            <a:ext cx="959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2000"/>
              <a:t>Laser tuned to resonance; the perceived frequency equals the transition frequency </a:t>
            </a:r>
          </a:p>
        </p:txBody>
      </p:sp>
      <p:sp>
        <p:nvSpPr>
          <p:cNvPr id="68623" name="Rectangle 19">
            <a:extLst>
              <a:ext uri="{FF2B5EF4-FFF2-40B4-BE49-F238E27FC236}">
                <a16:creationId xmlns:a16="http://schemas.microsoft.com/office/drawing/2014/main" id="{09E08AD8-3176-4167-AC3B-8DFE6080D6DA}"/>
              </a:ext>
            </a:extLst>
          </p:cNvPr>
          <p:cNvSpPr>
            <a:spLocks noChangeArrowheads="1"/>
          </p:cNvSpPr>
          <p:nvPr/>
        </p:nvSpPr>
        <p:spPr bwMode="auto">
          <a:xfrm>
            <a:off x="7354888" y="4338638"/>
            <a:ext cx="27674887"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endParaRPr lang="en-US" altLang="en-US"/>
          </a:p>
        </p:txBody>
      </p:sp>
      <p:graphicFrame>
        <p:nvGraphicFramePr>
          <p:cNvPr id="68624" name="Object 20">
            <a:extLst>
              <a:ext uri="{FF2B5EF4-FFF2-40B4-BE49-F238E27FC236}">
                <a16:creationId xmlns:a16="http://schemas.microsoft.com/office/drawing/2014/main" id="{604B8D79-742C-4BE0-B6E8-97CDBE7A62FB}"/>
              </a:ext>
            </a:extLst>
          </p:cNvPr>
          <p:cNvGraphicFramePr>
            <a:graphicFrameLocks noChangeAspect="1"/>
          </p:cNvGraphicFramePr>
          <p:nvPr/>
        </p:nvGraphicFramePr>
        <p:xfrm>
          <a:off x="10025063" y="2784475"/>
          <a:ext cx="1543050" cy="523875"/>
        </p:xfrm>
        <a:graphic>
          <a:graphicData uri="http://schemas.openxmlformats.org/presentationml/2006/ole">
            <mc:AlternateContent xmlns:mc="http://schemas.openxmlformats.org/markup-compatibility/2006">
              <mc:Choice xmlns:v="urn:schemas-microsoft-com:vml" Requires="v">
                <p:oleObj name="Equation" r:id="rId13" imgW="457002" imgH="203112" progId="Equation.DSMT4">
                  <p:embed/>
                </p:oleObj>
              </mc:Choice>
              <mc:Fallback>
                <p:oleObj name="Equation" r:id="rId13" imgW="457002" imgH="203112"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5063" y="2784475"/>
                        <a:ext cx="154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25" name="Rectangle 21">
            <a:extLst>
              <a:ext uri="{FF2B5EF4-FFF2-40B4-BE49-F238E27FC236}">
                <a16:creationId xmlns:a16="http://schemas.microsoft.com/office/drawing/2014/main" id="{3C3AAF21-99B9-40CA-AF04-1CA65A7777FA}"/>
              </a:ext>
            </a:extLst>
          </p:cNvPr>
          <p:cNvSpPr>
            <a:spLocks noChangeArrowheads="1"/>
          </p:cNvSpPr>
          <p:nvPr/>
        </p:nvSpPr>
        <p:spPr bwMode="auto">
          <a:xfrm>
            <a:off x="422275" y="3602038"/>
            <a:ext cx="7023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latin typeface="Times New Roman" panose="02020603050405020304" pitchFamily="18" charset="0"/>
              </a:rPr>
              <a:t>Thus, the resonance frequencies for</a:t>
            </a:r>
            <a:r>
              <a:rPr lang="en-US" altLang="en-US">
                <a:latin typeface="Times New Roman" panose="02020603050405020304" pitchFamily="18" charset="0"/>
                <a:ea typeface="Calibri" panose="020F0502020204030204" pitchFamily="34" charset="0"/>
                <a:cs typeface="Times New Roman" panose="02020603050405020304" pitchFamily="18" charset="0"/>
              </a:rPr>
              <a:t> c</a:t>
            </a:r>
            <a:r>
              <a:rPr lang="en-US" altLang="en-US">
                <a:solidFill>
                  <a:schemeClr val="tx1"/>
                </a:solidFill>
                <a:latin typeface="Times New Roman" panose="02020603050405020304" pitchFamily="18" charset="0"/>
                <a:ea typeface="Calibri" panose="020F0502020204030204" pitchFamily="34" charset="0"/>
                <a:cs typeface="Times New Roman" panose="02020603050405020304" pitchFamily="18" charset="0"/>
              </a:rPr>
              <a:t>ollinear geometry </a:t>
            </a:r>
            <a:endParaRPr lang="en-US" altLang="en-US">
              <a:solidFill>
                <a:schemeClr val="tx1"/>
              </a:solidFill>
            </a:endParaRPr>
          </a:p>
          <a:p>
            <a:r>
              <a:rPr lang="en-US" altLang="en-US">
                <a:latin typeface="Times New Roman" panose="02020603050405020304" pitchFamily="18" charset="0"/>
              </a:rPr>
              <a:t> </a:t>
            </a:r>
            <a:endParaRPr lang="en-US" altLang="en-US"/>
          </a:p>
        </p:txBody>
      </p:sp>
      <p:sp>
        <p:nvSpPr>
          <p:cNvPr id="23" name="Rectangle 22">
            <a:extLst>
              <a:ext uri="{FF2B5EF4-FFF2-40B4-BE49-F238E27FC236}">
                <a16:creationId xmlns:a16="http://schemas.microsoft.com/office/drawing/2014/main" id="{2C64947A-3916-42C5-85C7-6E746B6D67D4}"/>
              </a:ext>
            </a:extLst>
          </p:cNvPr>
          <p:cNvSpPr>
            <a:spLocks noRot="1" noChangeAspect="1" noMove="1" noResize="1" noEditPoints="1" noAdjustHandles="1" noChangeArrowheads="1" noChangeShapeType="1" noTextEdit="1"/>
          </p:cNvSpPr>
          <p:nvPr/>
        </p:nvSpPr>
        <p:spPr>
          <a:xfrm>
            <a:off x="9578690" y="1849979"/>
            <a:ext cx="1854963" cy="461665"/>
          </a:xfrm>
          <a:prstGeom prst="rect">
            <a:avLst/>
          </a:prstGeom>
          <a:blipFill rotWithShape="0">
            <a:blip r:embed="rId15"/>
            <a:stretch>
              <a:fillRect t="-122368" r="-23279" b="-193421"/>
            </a:stretch>
          </a:blipFill>
        </p:spPr>
        <p:txBody>
          <a:bodyPr/>
          <a:lstStyle/>
          <a:p>
            <a:pPr>
              <a:defRPr/>
            </a:pPr>
            <a:r>
              <a:rPr lang="en-US">
                <a:noFill/>
              </a:rPr>
              <a:t> </a:t>
            </a:r>
          </a:p>
        </p:txBody>
      </p:sp>
      <p:sp>
        <p:nvSpPr>
          <p:cNvPr id="68627" name="TextBox 23">
            <a:extLst>
              <a:ext uri="{FF2B5EF4-FFF2-40B4-BE49-F238E27FC236}">
                <a16:creationId xmlns:a16="http://schemas.microsoft.com/office/drawing/2014/main" id="{465A0663-DF4A-4625-9A55-C75C7929EA3F}"/>
              </a:ext>
            </a:extLst>
          </p:cNvPr>
          <p:cNvSpPr txBox="1">
            <a:spLocks noChangeArrowheads="1"/>
          </p:cNvSpPr>
          <p:nvPr/>
        </p:nvSpPr>
        <p:spPr bwMode="auto">
          <a:xfrm>
            <a:off x="1255713" y="5026025"/>
            <a:ext cx="749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To obtain the transition frequency we take the product</a:t>
            </a:r>
          </a:p>
          <a:p>
            <a:r>
              <a:rPr lang="en-US" altLang="en-US"/>
              <a:t>and this is an exact relativistic formula!</a:t>
            </a:r>
          </a:p>
          <a:p>
            <a:r>
              <a:rPr lang="en-US" altLang="en-US"/>
              <a:t> </a:t>
            </a:r>
          </a:p>
        </p:txBody>
      </p:sp>
      <p:sp>
        <p:nvSpPr>
          <p:cNvPr id="68628" name="Rectangle 21">
            <a:extLst>
              <a:ext uri="{FF2B5EF4-FFF2-40B4-BE49-F238E27FC236}">
                <a16:creationId xmlns:a16="http://schemas.microsoft.com/office/drawing/2014/main" id="{9AF452D2-0D1C-4742-AA74-A377AD0F2341}"/>
              </a:ext>
            </a:extLst>
          </p:cNvPr>
          <p:cNvSpPr>
            <a:spLocks noChangeArrowheads="1"/>
          </p:cNvSpPr>
          <p:nvPr/>
        </p:nvSpPr>
        <p:spPr bwMode="auto">
          <a:xfrm>
            <a:off x="7721600" y="5981700"/>
            <a:ext cx="21066125"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endParaRPr lang="en-US" altLang="en-US"/>
          </a:p>
        </p:txBody>
      </p:sp>
      <p:graphicFrame>
        <p:nvGraphicFramePr>
          <p:cNvPr id="68629" name="Object 25">
            <a:extLst>
              <a:ext uri="{FF2B5EF4-FFF2-40B4-BE49-F238E27FC236}">
                <a16:creationId xmlns:a16="http://schemas.microsoft.com/office/drawing/2014/main" id="{EEC12274-1E5A-430A-B6B8-44FDAEFF5B2D}"/>
              </a:ext>
            </a:extLst>
          </p:cNvPr>
          <p:cNvGraphicFramePr>
            <a:graphicFrameLocks noChangeAspect="1"/>
          </p:cNvGraphicFramePr>
          <p:nvPr/>
        </p:nvGraphicFramePr>
        <p:xfrm>
          <a:off x="9429750" y="5145088"/>
          <a:ext cx="2055813" cy="627062"/>
        </p:xfrm>
        <a:graphic>
          <a:graphicData uri="http://schemas.openxmlformats.org/presentationml/2006/ole">
            <mc:AlternateContent xmlns:mc="http://schemas.openxmlformats.org/markup-compatibility/2006">
              <mc:Choice xmlns:v="urn:schemas-microsoft-com:vml" Requires="v">
                <p:oleObj name="Equation" r:id="rId16" imgW="774364" imgH="241195" progId="Equation.DSMT4">
                  <p:embed/>
                </p:oleObj>
              </mc:Choice>
              <mc:Fallback>
                <p:oleObj name="Equation" r:id="rId16" imgW="774364" imgH="241195" progId="Equation.DSMT4">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29750" y="5145088"/>
                        <a:ext cx="20558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Rectangle 27">
            <a:extLst>
              <a:ext uri="{FF2B5EF4-FFF2-40B4-BE49-F238E27FC236}">
                <a16:creationId xmlns:a16="http://schemas.microsoft.com/office/drawing/2014/main" id="{9475892C-4380-4661-AC87-8521E4E844E4}"/>
              </a:ext>
            </a:extLst>
          </p:cNvPr>
          <p:cNvSpPr/>
          <p:nvPr/>
        </p:nvSpPr>
        <p:spPr>
          <a:xfrm>
            <a:off x="9264650" y="5146675"/>
            <a:ext cx="2273300" cy="708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54A9AA5-F2D8-47DD-9B42-BFCF6A620CA1}"/>
              </a:ext>
            </a:extLst>
          </p:cNvPr>
          <p:cNvSpPr>
            <a:spLocks noGrp="1" noChangeArrowheads="1"/>
          </p:cNvSpPr>
          <p:nvPr>
            <p:ph type="title"/>
          </p:nvPr>
        </p:nvSpPr>
        <p:spPr>
          <a:xfrm>
            <a:off x="1676400" y="304800"/>
            <a:ext cx="8229600" cy="1139825"/>
          </a:xfrm>
        </p:spPr>
        <p:txBody>
          <a:bodyPr/>
          <a:lstStyle/>
          <a:p>
            <a:pPr eaLnBrk="1" hangingPunct="1"/>
            <a:r>
              <a:rPr lang="en-US" altLang="en-US" sz="3400"/>
              <a:t>The Lorentz Velocity Transformations: an object moves with the speed of light</a:t>
            </a:r>
          </a:p>
        </p:txBody>
      </p:sp>
      <p:sp>
        <p:nvSpPr>
          <p:cNvPr id="33795" name="Rectangle 3">
            <a:extLst>
              <a:ext uri="{FF2B5EF4-FFF2-40B4-BE49-F238E27FC236}">
                <a16:creationId xmlns:a16="http://schemas.microsoft.com/office/drawing/2014/main" id="{513CA397-1BA2-4091-B3C8-644676EC74AB}"/>
              </a:ext>
            </a:extLst>
          </p:cNvPr>
          <p:cNvSpPr>
            <a:spLocks noGrp="1" noChangeArrowheads="1"/>
          </p:cNvSpPr>
          <p:nvPr>
            <p:ph type="body" sz="half" idx="1"/>
          </p:nvPr>
        </p:nvSpPr>
        <p:spPr>
          <a:xfrm>
            <a:off x="685800" y="1600200"/>
            <a:ext cx="11506200" cy="703263"/>
          </a:xfrm>
        </p:spPr>
        <p:txBody>
          <a:bodyPr/>
          <a:lstStyle/>
          <a:p>
            <a:pPr marL="0" indent="0" eaLnBrk="1" hangingPunct="1">
              <a:buFont typeface="Wingdings" panose="05000000000000000000" pitchFamily="2" charset="2"/>
              <a:buNone/>
            </a:pPr>
            <a:r>
              <a:rPr lang="en-US" altLang="en-US" sz="3200" i="1"/>
              <a:t>u</a:t>
            </a:r>
            <a:r>
              <a:rPr lang="ja-JP" altLang="en-US" sz="3200"/>
              <a:t>’</a:t>
            </a:r>
            <a:r>
              <a:rPr lang="en-US" altLang="ja-JP" sz="3200" i="1" baseline="-25000"/>
              <a:t>x</a:t>
            </a:r>
            <a:r>
              <a:rPr lang="en-US" altLang="ja-JP" sz="3200" baseline="-25000"/>
              <a:t> </a:t>
            </a:r>
            <a:r>
              <a:rPr lang="en-US" altLang="ja-JP" sz="3200"/>
              <a:t>= </a:t>
            </a:r>
            <a:r>
              <a:rPr lang="en-US" altLang="ja-JP" sz="3200" i="1"/>
              <a:t>c (</a:t>
            </a:r>
            <a:r>
              <a:rPr lang="en-US" altLang="ja-JP" sz="2400" i="1"/>
              <a:t>light or, if </a:t>
            </a:r>
            <a:r>
              <a:rPr lang="en-US" altLang="en-US" sz="2400"/>
              <a:t>neutrinos are massless, they must travel at the speed of light)</a:t>
            </a:r>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p:txBody>
      </p:sp>
      <p:graphicFrame>
        <p:nvGraphicFramePr>
          <p:cNvPr id="33796" name="Object 13">
            <a:extLst>
              <a:ext uri="{FF2B5EF4-FFF2-40B4-BE49-F238E27FC236}">
                <a16:creationId xmlns:a16="http://schemas.microsoft.com/office/drawing/2014/main" id="{D5A13CA2-592D-4A77-85E2-7638FD2D56B8}"/>
              </a:ext>
            </a:extLst>
          </p:cNvPr>
          <p:cNvGraphicFramePr>
            <a:graphicFrameLocks noChangeAspect="1"/>
          </p:cNvGraphicFramePr>
          <p:nvPr/>
        </p:nvGraphicFramePr>
        <p:xfrm>
          <a:off x="1524000" y="2971800"/>
          <a:ext cx="8883650" cy="2209800"/>
        </p:xfrm>
        <a:graphic>
          <a:graphicData uri="http://schemas.openxmlformats.org/presentationml/2006/ole">
            <mc:AlternateContent xmlns:mc="http://schemas.openxmlformats.org/markup-compatibility/2006">
              <mc:Choice xmlns:v="urn:schemas-microsoft-com:vml" Requires="v">
                <p:oleObj name="Equation" r:id="rId3" imgW="2400300" imgH="596900" progId="Equation.DSMT4">
                  <p:embed/>
                </p:oleObj>
              </mc:Choice>
              <mc:Fallback>
                <p:oleObj name="Equation" r:id="rId3" imgW="2400300" imgH="59690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88836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5352-AB52-49E6-9151-28EB369A14B7}"/>
              </a:ext>
            </a:extLst>
          </p:cNvPr>
          <p:cNvSpPr>
            <a:spLocks noGrp="1"/>
          </p:cNvSpPr>
          <p:nvPr>
            <p:ph type="title"/>
          </p:nvPr>
        </p:nvSpPr>
        <p:spPr/>
        <p:txBody>
          <a:bodyPr/>
          <a:lstStyle/>
          <a:p>
            <a:pPr>
              <a:defRPr/>
            </a:pPr>
            <a:r>
              <a:rPr lang="en-US" altLang="en-US" sz="2400" kern="1200" dirty="0">
                <a:solidFill>
                  <a:srgbClr val="006633"/>
                </a:solidFill>
                <a:cs typeface="+mn-cs"/>
              </a:rPr>
              <a:t>Another example with Doppler effect: </a:t>
            </a:r>
            <a:r>
              <a:rPr lang="en-US" altLang="en-US" sz="2400" kern="1200" dirty="0">
                <a:solidFill>
                  <a:srgbClr val="FF0000"/>
                </a:solidFill>
                <a:cs typeface="+mn-cs"/>
              </a:rPr>
              <a:t>laser cooling of atoms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26">
            <a:extLst>
              <a:ext uri="{FF2B5EF4-FFF2-40B4-BE49-F238E27FC236}">
                <a16:creationId xmlns:a16="http://schemas.microsoft.com/office/drawing/2014/main" id="{7770D329-F47D-43F3-BBCA-36E8B196F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25" y="4059238"/>
            <a:ext cx="5006975" cy="272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10">
            <a:extLst>
              <a:ext uri="{FF2B5EF4-FFF2-40B4-BE49-F238E27FC236}">
                <a16:creationId xmlns:a16="http://schemas.microsoft.com/office/drawing/2014/main" id="{8B211DF5-2DA8-43F8-BEB3-0FE6419B7ABE}"/>
              </a:ext>
            </a:extLst>
          </p:cNvPr>
          <p:cNvSpPr>
            <a:spLocks noGrp="1" noChangeArrowheads="1"/>
          </p:cNvSpPr>
          <p:nvPr>
            <p:ph type="title" sz="quarter"/>
          </p:nvPr>
        </p:nvSpPr>
        <p:spPr>
          <a:xfrm>
            <a:off x="1524000" y="-50800"/>
            <a:ext cx="8229600" cy="1143000"/>
          </a:xfrm>
        </p:spPr>
        <p:txBody>
          <a:bodyPr/>
          <a:lstStyle/>
          <a:p>
            <a:pPr algn="l" eaLnBrk="1" hangingPunct="1"/>
            <a:r>
              <a:rPr lang="de-DE" altLang="en-US"/>
              <a:t>  </a:t>
            </a:r>
            <a:r>
              <a:rPr lang="de-DE" altLang="en-US" sz="3200">
                <a:latin typeface="Humanst521 Lt BT"/>
              </a:rPr>
              <a:t>Ion trap basics</a:t>
            </a:r>
          </a:p>
        </p:txBody>
      </p:sp>
      <p:pic>
        <p:nvPicPr>
          <p:cNvPr id="70660" name="Picture 20">
            <a:extLst>
              <a:ext uri="{FF2B5EF4-FFF2-40B4-BE49-F238E27FC236}">
                <a16:creationId xmlns:a16="http://schemas.microsoft.com/office/drawing/2014/main" id="{99E5BD69-FFD5-4C27-8854-9D2E44245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775" y="3810000"/>
            <a:ext cx="35655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21">
            <a:extLst>
              <a:ext uri="{FF2B5EF4-FFF2-40B4-BE49-F238E27FC236}">
                <a16:creationId xmlns:a16="http://schemas.microsoft.com/office/drawing/2014/main" id="{376A559F-7D96-4D65-A7E2-EC6600CA6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850" y="1339850"/>
            <a:ext cx="2122488"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0662" name="Group 7">
            <a:extLst>
              <a:ext uri="{FF2B5EF4-FFF2-40B4-BE49-F238E27FC236}">
                <a16:creationId xmlns:a16="http://schemas.microsoft.com/office/drawing/2014/main" id="{F8EB01C4-CFD5-44B2-A75C-843346BC3C69}"/>
              </a:ext>
            </a:extLst>
          </p:cNvPr>
          <p:cNvGrpSpPr>
            <a:grpSpLocks/>
          </p:cNvGrpSpPr>
          <p:nvPr/>
        </p:nvGrpSpPr>
        <p:grpSpPr bwMode="auto">
          <a:xfrm>
            <a:off x="1830388" y="149225"/>
            <a:ext cx="8709025" cy="1104900"/>
            <a:chOff x="181" y="87"/>
            <a:chExt cx="5486" cy="696"/>
          </a:xfrm>
        </p:grpSpPr>
        <p:sp>
          <p:nvSpPr>
            <p:cNvPr id="144392" name="Line 8">
              <a:extLst>
                <a:ext uri="{FF2B5EF4-FFF2-40B4-BE49-F238E27FC236}">
                  <a16:creationId xmlns:a16="http://schemas.microsoft.com/office/drawing/2014/main" id="{5C4111D2-AD6C-45DE-B1F0-BFB1E05BE98C}"/>
                </a:ext>
              </a:extLst>
            </p:cNvPr>
            <p:cNvSpPr>
              <a:spLocks noChangeShapeType="1"/>
            </p:cNvSpPr>
            <p:nvPr/>
          </p:nvSpPr>
          <p:spPr bwMode="auto">
            <a:xfrm flipH="1">
              <a:off x="181" y="540"/>
              <a:ext cx="4977" cy="7"/>
            </a:xfrm>
            <a:prstGeom prst="line">
              <a:avLst/>
            </a:prstGeom>
            <a:noFill/>
            <a:ln w="12700">
              <a:solidFill>
                <a:schemeClr val="tx1"/>
              </a:solidFill>
              <a:round/>
              <a:headEnd/>
              <a:tailEnd/>
            </a:ln>
            <a:effectLst/>
          </p:spPr>
          <p:txBody>
            <a:bodyPr/>
            <a:lstStyle/>
            <a:p>
              <a:pPr eaLnBrk="1" hangingPunct="1">
                <a:defRPr/>
              </a:pPr>
              <a:endParaRPr lang="en-US" sz="1800">
                <a:solidFill>
                  <a:srgbClr val="000000"/>
                </a:solidFill>
                <a:latin typeface="Arial"/>
                <a:ea typeface="+mn-ea"/>
              </a:endParaRPr>
            </a:p>
          </p:txBody>
        </p:sp>
        <p:pic>
          <p:nvPicPr>
            <p:cNvPr id="70673" name="Picture 9" descr="mpq-logo">
              <a:extLst>
                <a:ext uri="{FF2B5EF4-FFF2-40B4-BE49-F238E27FC236}">
                  <a16:creationId xmlns:a16="http://schemas.microsoft.com/office/drawing/2014/main" id="{2359F575-E0FB-4EFC-9CBA-E396BD0750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 y="87"/>
              <a:ext cx="484"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663" name="Picture 24" descr="paul">
            <a:extLst>
              <a:ext uri="{FF2B5EF4-FFF2-40B4-BE49-F238E27FC236}">
                <a16:creationId xmlns:a16="http://schemas.microsoft.com/office/drawing/2014/main" id="{7B268BC5-FF6D-4594-8047-564633E884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0163" y="1393825"/>
            <a:ext cx="1579562"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11" name="Text Box 27">
            <a:extLst>
              <a:ext uri="{FF2B5EF4-FFF2-40B4-BE49-F238E27FC236}">
                <a16:creationId xmlns:a16="http://schemas.microsoft.com/office/drawing/2014/main" id="{486AC49B-4B54-4073-874D-7A198EAAEA73}"/>
              </a:ext>
            </a:extLst>
          </p:cNvPr>
          <p:cNvSpPr txBox="1">
            <a:spLocks noChangeArrowheads="1"/>
          </p:cNvSpPr>
          <p:nvPr/>
        </p:nvSpPr>
        <p:spPr bwMode="auto">
          <a:xfrm>
            <a:off x="2336800" y="1016000"/>
            <a:ext cx="4038600" cy="1200150"/>
          </a:xfrm>
          <a:prstGeom prst="rect">
            <a:avLst/>
          </a:prstGeom>
          <a:noFill/>
          <a:ln>
            <a:noFill/>
          </a:ln>
          <a:effectLst/>
        </p:spPr>
        <p:txBody>
          <a:bodyPr>
            <a:spAutoFit/>
          </a:bodyPr>
          <a:lstStyle/>
          <a:p>
            <a:pPr eaLnBrk="1" hangingPunct="1">
              <a:defRPr/>
            </a:pPr>
            <a:r>
              <a:rPr lang="de-DE" altLang="en-US">
                <a:solidFill>
                  <a:srgbClr val="000000"/>
                </a:solidFill>
                <a:latin typeface="Humanst521 Lt BT" pitchFamily="18" charset="0"/>
                <a:ea typeface="+mn-ea"/>
              </a:rPr>
              <a:t>Ions move in a time-averaged harmonic pseudo potential, created by AC electric fields</a:t>
            </a:r>
            <a:endParaRPr lang="de-DE" altLang="en-US">
              <a:solidFill>
                <a:srgbClr val="000000"/>
              </a:solidFill>
              <a:latin typeface="Arial"/>
              <a:ea typeface="+mn-ea"/>
            </a:endParaRPr>
          </a:p>
        </p:txBody>
      </p:sp>
      <p:graphicFrame>
        <p:nvGraphicFramePr>
          <p:cNvPr id="70665" name="Object 28">
            <a:extLst>
              <a:ext uri="{FF2B5EF4-FFF2-40B4-BE49-F238E27FC236}">
                <a16:creationId xmlns:a16="http://schemas.microsoft.com/office/drawing/2014/main" id="{ED16C5B0-6C95-44E9-81B6-1A29CC70A70B}"/>
              </a:ext>
            </a:extLst>
          </p:cNvPr>
          <p:cNvGraphicFramePr>
            <a:graphicFrameLocks noGrp="1" noChangeAspect="1"/>
          </p:cNvGraphicFramePr>
          <p:nvPr>
            <p:ph sz="quarter" idx="2"/>
          </p:nvPr>
        </p:nvGraphicFramePr>
        <p:xfrm>
          <a:off x="1727200" y="2457450"/>
          <a:ext cx="4730750" cy="1174750"/>
        </p:xfrm>
        <a:graphic>
          <a:graphicData uri="http://schemas.openxmlformats.org/presentationml/2006/ole">
            <mc:AlternateContent xmlns:mc="http://schemas.openxmlformats.org/markup-compatibility/2006">
              <mc:Choice xmlns:v="urn:schemas-microsoft-com:vml" Requires="v">
                <p:oleObj name="Equation" r:id="rId8" imgW="3683000" imgH="914400" progId="Equation.DSMT4">
                  <p:embed/>
                </p:oleObj>
              </mc:Choice>
              <mc:Fallback>
                <p:oleObj name="Equation" r:id="rId8" imgW="3683000" imgH="914400" progId="Equation.DSMT4">
                  <p:embed/>
                  <p:pic>
                    <p:nvPicPr>
                      <p:cNvPr id="0" name="Object 28"/>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200" y="2457450"/>
                        <a:ext cx="4730750" cy="1174750"/>
                      </a:xfrm>
                      <a:prstGeom prst="rect">
                        <a:avLst/>
                      </a:prstGeom>
                      <a:solidFill>
                        <a:schemeClr val="bg1"/>
                      </a:solidFill>
                      <a:ln w="381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413" name="Text Box 29">
            <a:extLst>
              <a:ext uri="{FF2B5EF4-FFF2-40B4-BE49-F238E27FC236}">
                <a16:creationId xmlns:a16="http://schemas.microsoft.com/office/drawing/2014/main" id="{7E135089-9629-4DD9-AA40-A268016E858E}"/>
              </a:ext>
            </a:extLst>
          </p:cNvPr>
          <p:cNvSpPr txBox="1">
            <a:spLocks noChangeArrowheads="1"/>
          </p:cNvSpPr>
          <p:nvPr/>
        </p:nvSpPr>
        <p:spPr bwMode="auto">
          <a:xfrm>
            <a:off x="1947863" y="5400675"/>
            <a:ext cx="2522537" cy="1006475"/>
          </a:xfrm>
          <a:prstGeom prst="rect">
            <a:avLst/>
          </a:prstGeom>
          <a:noFill/>
          <a:ln>
            <a:noFill/>
          </a:ln>
          <a:effectLst/>
        </p:spPr>
        <p:txBody>
          <a:bodyPr>
            <a:spAutoFit/>
          </a:bodyPr>
          <a:lstStyle/>
          <a:p>
            <a:pPr eaLnBrk="1" hangingPunct="1">
              <a:defRPr/>
            </a:pPr>
            <a:r>
              <a:rPr lang="de-DE" altLang="en-US" sz="2000">
                <a:solidFill>
                  <a:srgbClr val="000000"/>
                </a:solidFill>
                <a:latin typeface="Humanst521 Lt BT" pitchFamily="18" charset="0"/>
                <a:ea typeface="+mn-ea"/>
              </a:rPr>
              <a:t>Micro motion: </a:t>
            </a:r>
          </a:p>
          <a:p>
            <a:pPr eaLnBrk="1" hangingPunct="1">
              <a:defRPr/>
            </a:pPr>
            <a:r>
              <a:rPr lang="de-DE" altLang="en-US" sz="2000">
                <a:solidFill>
                  <a:srgbClr val="000000"/>
                </a:solidFill>
                <a:latin typeface="Humanst521 Lt BT" pitchFamily="18" charset="0"/>
                <a:ea typeface="+mn-ea"/>
              </a:rPr>
              <a:t>Oscillation with driving RF frequency</a:t>
            </a:r>
            <a:endParaRPr lang="el-GR" altLang="en-US" sz="2000">
              <a:solidFill>
                <a:srgbClr val="000000"/>
              </a:solidFill>
              <a:latin typeface="Humanst521 BT" pitchFamily="34" charset="0"/>
              <a:ea typeface="+mn-ea"/>
            </a:endParaRPr>
          </a:p>
        </p:txBody>
      </p:sp>
      <p:sp>
        <p:nvSpPr>
          <p:cNvPr id="144414" name="Text Box 30">
            <a:extLst>
              <a:ext uri="{FF2B5EF4-FFF2-40B4-BE49-F238E27FC236}">
                <a16:creationId xmlns:a16="http://schemas.microsoft.com/office/drawing/2014/main" id="{D3947461-5677-4A56-92B8-E496780BE988}"/>
              </a:ext>
            </a:extLst>
          </p:cNvPr>
          <p:cNvSpPr txBox="1">
            <a:spLocks noChangeArrowheads="1"/>
          </p:cNvSpPr>
          <p:nvPr/>
        </p:nvSpPr>
        <p:spPr bwMode="auto">
          <a:xfrm>
            <a:off x="1979613" y="4068763"/>
            <a:ext cx="2560637" cy="1323975"/>
          </a:xfrm>
          <a:prstGeom prst="rect">
            <a:avLst/>
          </a:prstGeom>
          <a:noFill/>
          <a:ln>
            <a:noFill/>
          </a:ln>
          <a:effectLst/>
        </p:spPr>
        <p:txBody>
          <a:bodyPr>
            <a:spAutoFit/>
          </a:bodyPr>
          <a:lstStyle/>
          <a:p>
            <a:pPr eaLnBrk="1" hangingPunct="1">
              <a:defRPr/>
            </a:pPr>
            <a:r>
              <a:rPr lang="de-DE" altLang="en-US" sz="2000" dirty="0">
                <a:solidFill>
                  <a:srgbClr val="000000"/>
                </a:solidFill>
                <a:latin typeface="Humanst521 Lt BT" pitchFamily="18" charset="0"/>
                <a:ea typeface="+mn-ea"/>
              </a:rPr>
              <a:t>Secular motion: Characteristic oscillation in the trap potential</a:t>
            </a:r>
            <a:endParaRPr lang="el-GR" altLang="en-US" sz="2000" dirty="0">
              <a:solidFill>
                <a:srgbClr val="000000"/>
              </a:solidFill>
              <a:latin typeface="Humanst521 BT" pitchFamily="34" charset="0"/>
              <a:ea typeface="+mn-ea"/>
            </a:endParaRPr>
          </a:p>
        </p:txBody>
      </p:sp>
      <p:pic>
        <p:nvPicPr>
          <p:cNvPr id="70668" name="Picture 31" descr="ion3">
            <a:extLst>
              <a:ext uri="{FF2B5EF4-FFF2-40B4-BE49-F238E27FC236}">
                <a16:creationId xmlns:a16="http://schemas.microsoft.com/office/drawing/2014/main" id="{B422ADD2-58A5-4E31-B974-284CC2C6C4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8038" y="1146175"/>
            <a:ext cx="2111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Picture 32" descr="ion2">
            <a:extLst>
              <a:ext uri="{FF2B5EF4-FFF2-40B4-BE49-F238E27FC236}">
                <a16:creationId xmlns:a16="http://schemas.microsoft.com/office/drawing/2014/main" id="{7E4B654A-09A5-40EE-BBA4-1D265A28F0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1650" y="4171950"/>
            <a:ext cx="2222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Picture 33" descr="ion4">
            <a:extLst>
              <a:ext uri="{FF2B5EF4-FFF2-40B4-BE49-F238E27FC236}">
                <a16:creationId xmlns:a16="http://schemas.microsoft.com/office/drawing/2014/main" id="{6E8AA97C-6811-44CD-B723-3E4475D783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7525" y="5495925"/>
            <a:ext cx="2016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Picture 4" descr="http://media1.faz.net/ppmedia/aktuell/wissen/4157533698/1.1883061/article_multimedia_overview/hans-georg-dehmelt-in-seinem.jpg">
            <a:extLst>
              <a:ext uri="{FF2B5EF4-FFF2-40B4-BE49-F238E27FC236}">
                <a16:creationId xmlns:a16="http://schemas.microsoft.com/office/drawing/2014/main" id="{0B50AE4D-CAAF-49B1-B46A-E3635AB9ED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3588" y="101600"/>
            <a:ext cx="21955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77696CB-CC2A-48F6-A17A-4CB8C3D2840D}"/>
              </a:ext>
            </a:extLst>
          </p:cNvPr>
          <p:cNvSpPr txBox="1"/>
          <p:nvPr/>
        </p:nvSpPr>
        <p:spPr>
          <a:xfrm>
            <a:off x="4911024" y="-27295"/>
            <a:ext cx="3444875" cy="830997"/>
          </a:xfrm>
          <a:prstGeom prst="rect">
            <a:avLst/>
          </a:prstGeom>
          <a:noFill/>
        </p:spPr>
        <p:txBody>
          <a:bodyPr wrap="square" rtlCol="0">
            <a:spAutoFit/>
          </a:bodyPr>
          <a:lstStyle/>
          <a:p>
            <a:r>
              <a:rPr lang="en-US" dirty="0"/>
              <a:t>My teachers </a:t>
            </a:r>
          </a:p>
          <a:p>
            <a:r>
              <a:rPr lang="en-US" dirty="0">
                <a:solidFill>
                  <a:srgbClr val="FF0000"/>
                </a:solidFill>
              </a:rPr>
              <a:t>Nobel price 1989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682" name="Object 4">
            <a:extLst>
              <a:ext uri="{FF2B5EF4-FFF2-40B4-BE49-F238E27FC236}">
                <a16:creationId xmlns:a16="http://schemas.microsoft.com/office/drawing/2014/main" id="{3EE67EF3-A2E6-4DD6-9365-79B30464D206}"/>
              </a:ext>
            </a:extLst>
          </p:cNvPr>
          <p:cNvGraphicFramePr>
            <a:graphicFrameLocks noGrp="1" noChangeAspect="1"/>
          </p:cNvGraphicFramePr>
          <p:nvPr>
            <p:ph sz="half" idx="1"/>
          </p:nvPr>
        </p:nvGraphicFramePr>
        <p:xfrm>
          <a:off x="1524000" y="0"/>
          <a:ext cx="9144000" cy="1304925"/>
        </p:xfrm>
        <a:graphic>
          <a:graphicData uri="http://schemas.openxmlformats.org/presentationml/2006/ole">
            <mc:AlternateContent xmlns:mc="http://schemas.openxmlformats.org/markup-compatibility/2006">
              <mc:Choice xmlns:v="urn:schemas-microsoft-com:vml" Requires="v">
                <p:oleObj name="PhotoImpact" r:id="rId3" imgW="9498413" imgH="1714286" progId="PI3.Image">
                  <p:embed/>
                </p:oleObj>
              </mc:Choice>
              <mc:Fallback>
                <p:oleObj name="PhotoImpact" r:id="rId3" imgW="9498413" imgH="1714286" progId="PI3.Image">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10">
            <a:extLst>
              <a:ext uri="{FF2B5EF4-FFF2-40B4-BE49-F238E27FC236}">
                <a16:creationId xmlns:a16="http://schemas.microsoft.com/office/drawing/2014/main" id="{AE935191-C5AD-45B9-9D6E-62A6F070D5A1}"/>
              </a:ext>
            </a:extLst>
          </p:cNvPr>
          <p:cNvSpPr>
            <a:spLocks noChangeArrowheads="1"/>
          </p:cNvSpPr>
          <p:nvPr/>
        </p:nvSpPr>
        <p:spPr bwMode="auto">
          <a:xfrm>
            <a:off x="1524000" y="0"/>
            <a:ext cx="7772400" cy="1143000"/>
          </a:xfrm>
          <a:prstGeom prst="rect">
            <a:avLst/>
          </a:prstGeom>
          <a:noFill/>
          <a:ln>
            <a:noFill/>
          </a:ln>
          <a:effectLst/>
        </p:spPr>
        <p:txBody>
          <a:bodyPr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defRPr/>
            </a:pPr>
            <a:r>
              <a:rPr lang="en-US" altLang="en-US">
                <a:solidFill>
                  <a:srgbClr val="000000"/>
                </a:solidFill>
                <a:ea typeface="+mn-ea"/>
              </a:rPr>
              <a:t>Trapping ions:  ion trap picture</a:t>
            </a:r>
          </a:p>
        </p:txBody>
      </p:sp>
      <p:pic>
        <p:nvPicPr>
          <p:cNvPr id="12303" name="Picture 15" descr="trap2">
            <a:extLst>
              <a:ext uri="{FF2B5EF4-FFF2-40B4-BE49-F238E27FC236}">
                <a16:creationId xmlns:a16="http://schemas.microsoft.com/office/drawing/2014/main" id="{8E1635D1-E443-434C-8ADF-5C6449633BEA}"/>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524000" y="1520825"/>
            <a:ext cx="9036050" cy="4668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5" name="Picture 25">
            <a:extLst>
              <a:ext uri="{FF2B5EF4-FFF2-40B4-BE49-F238E27FC236}">
                <a16:creationId xmlns:a16="http://schemas.microsoft.com/office/drawing/2014/main" id="{BBBCF64F-9CF4-4A76-B75F-DFFAF69C8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513" y="1520825"/>
            <a:ext cx="9545637"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15F1C73-1F59-45C1-95DF-28D77BC8F6BB}"/>
              </a:ext>
            </a:extLst>
          </p:cNvPr>
          <p:cNvSpPr txBox="1"/>
          <p:nvPr/>
        </p:nvSpPr>
        <p:spPr>
          <a:xfrm>
            <a:off x="1838325" y="6186488"/>
            <a:ext cx="2097088" cy="584200"/>
          </a:xfrm>
          <a:prstGeom prst="rect">
            <a:avLst/>
          </a:prstGeom>
          <a:noFill/>
        </p:spPr>
        <p:txBody>
          <a:bodyPr>
            <a:spAutoFit/>
          </a:bodyPr>
          <a:lstStyle/>
          <a:p>
            <a:pPr>
              <a:defRPr/>
            </a:pPr>
            <a:r>
              <a:rPr lang="en-US" sz="3200" dirty="0" err="1">
                <a:solidFill>
                  <a:srgbClr val="CC0000"/>
                </a:solidFill>
                <a:latin typeface="Times New Roman"/>
                <a:ea typeface="+mn-ea"/>
              </a:rPr>
              <a:t>Tamu</a:t>
            </a:r>
            <a:endParaRPr lang="en-US" sz="3200" dirty="0">
              <a:solidFill>
                <a:srgbClr val="CC0000"/>
              </a:solidFill>
              <a:latin typeface="Times New Roman"/>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2303"/>
                                        </p:tgtEl>
                                      </p:cBhvr>
                                    </p:animEffect>
                                    <p:set>
                                      <p:cBhvr>
                                        <p:cTn id="7" dur="1" fill="hold">
                                          <p:stCondLst>
                                            <p:cond delay="499"/>
                                          </p:stCondLst>
                                        </p:cTn>
                                        <p:tgtEl>
                                          <p:spTgt spid="12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C6204F3-672E-452E-8170-FC7396AD94F7}"/>
              </a:ext>
            </a:extLst>
          </p:cNvPr>
          <p:cNvSpPr>
            <a:spLocks noGrp="1"/>
          </p:cNvSpPr>
          <p:nvPr>
            <p:ph type="ctrTitle"/>
          </p:nvPr>
        </p:nvSpPr>
        <p:spPr>
          <a:xfrm>
            <a:off x="2217738" y="2270125"/>
            <a:ext cx="7772400" cy="1143000"/>
          </a:xfrm>
        </p:spPr>
        <p:txBody>
          <a:bodyPr/>
          <a:lstStyle/>
          <a:p>
            <a:pPr eaLnBrk="1" hangingPunct="1"/>
            <a:endParaRPr lang="zh-CN" altLang="en-US"/>
          </a:p>
        </p:txBody>
      </p:sp>
      <p:sp>
        <p:nvSpPr>
          <p:cNvPr id="45059" name="Rectangle 3">
            <a:extLst>
              <a:ext uri="{FF2B5EF4-FFF2-40B4-BE49-F238E27FC236}">
                <a16:creationId xmlns:a16="http://schemas.microsoft.com/office/drawing/2014/main" id="{E165DAA1-383D-4494-BA00-B7ACAC21173F}"/>
              </a:ext>
            </a:extLst>
          </p:cNvPr>
          <p:cNvSpPr>
            <a:spLocks noGrp="1" noChangeArrowheads="1"/>
          </p:cNvSpPr>
          <p:nvPr>
            <p:ph type="subTitle" idx="1"/>
          </p:nvPr>
        </p:nvSpPr>
        <p:spPr/>
        <p:txBody>
          <a:bodyPr rtlCol="0">
            <a:normAutofit/>
          </a:bodyPr>
          <a:lstStyle/>
          <a:p>
            <a:pPr eaLnBrk="1" fontAlgn="auto" hangingPunct="1">
              <a:spcAft>
                <a:spcPts val="0"/>
              </a:spcAft>
              <a:defRPr/>
            </a:pPr>
            <a:endParaRPr lang="zh-CN" altLang="en-US"/>
          </a:p>
        </p:txBody>
      </p:sp>
      <p:pic>
        <p:nvPicPr>
          <p:cNvPr id="72708" name="Picture 4">
            <a:extLst>
              <a:ext uri="{FF2B5EF4-FFF2-40B4-BE49-F238E27FC236}">
                <a16:creationId xmlns:a16="http://schemas.microsoft.com/office/drawing/2014/main" id="{F8820155-746A-48C9-BA05-89C38B047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62000"/>
            <a:ext cx="7021513"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5">
            <a:extLst>
              <a:ext uri="{FF2B5EF4-FFF2-40B4-BE49-F238E27FC236}">
                <a16:creationId xmlns:a16="http://schemas.microsoft.com/office/drawing/2014/main" id="{C1E5419E-4763-4921-B72E-7E733E4C7453}"/>
              </a:ext>
            </a:extLst>
          </p:cNvPr>
          <p:cNvSpPr txBox="1">
            <a:spLocks noChangeArrowheads="1"/>
          </p:cNvSpPr>
          <p:nvPr/>
        </p:nvSpPr>
        <p:spPr bwMode="auto">
          <a:xfrm>
            <a:off x="2971800" y="59436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1" lang="en-US" altLang="en-US">
                <a:solidFill>
                  <a:srgbClr val="000000"/>
                </a:solidFill>
                <a:latin typeface="Times New Roman" panose="02020603050405020304" pitchFamily="18" charset="0"/>
                <a:ea typeface="SimSun" panose="02010600030101010101" pitchFamily="2" charset="-122"/>
              </a:rPr>
              <a:t>Large </a:t>
            </a:r>
            <a:r>
              <a:rPr kumimoji="1" lang="en-US" altLang="en-US" baseline="30000">
                <a:solidFill>
                  <a:srgbClr val="000000"/>
                </a:solidFill>
                <a:latin typeface="Times New Roman" panose="02020603050405020304" pitchFamily="18" charset="0"/>
                <a:ea typeface="SimSun" panose="02010600030101010101" pitchFamily="2" charset="-122"/>
              </a:rPr>
              <a:t>24</a:t>
            </a:r>
            <a:r>
              <a:rPr kumimoji="1" lang="en-US" altLang="en-US">
                <a:solidFill>
                  <a:srgbClr val="000000"/>
                </a:solidFill>
                <a:latin typeface="Times New Roman" panose="02020603050405020304" pitchFamily="18" charset="0"/>
                <a:ea typeface="SimSun" panose="02010600030101010101" pitchFamily="2" charset="-122"/>
              </a:rPr>
              <a:t>Mg</a:t>
            </a:r>
            <a:r>
              <a:rPr kumimoji="1" lang="en-US" altLang="en-US" baseline="30000">
                <a:solidFill>
                  <a:srgbClr val="000000"/>
                </a:solidFill>
                <a:latin typeface="Times New Roman" panose="02020603050405020304" pitchFamily="18" charset="0"/>
                <a:ea typeface="SimSun" panose="02010600030101010101" pitchFamily="2" charset="-122"/>
              </a:rPr>
              <a:t>+</a:t>
            </a:r>
            <a:r>
              <a:rPr kumimoji="1" lang="en-US" altLang="en-US">
                <a:solidFill>
                  <a:srgbClr val="000000"/>
                </a:solidFill>
                <a:latin typeface="Times New Roman" panose="02020603050405020304" pitchFamily="18" charset="0"/>
                <a:ea typeface="SimSun" panose="02010600030101010101" pitchFamily="2" charset="-122"/>
              </a:rPr>
              <a:t> - </a:t>
            </a:r>
            <a:r>
              <a:rPr kumimoji="1" lang="en-US" altLang="en-US" baseline="30000">
                <a:solidFill>
                  <a:srgbClr val="000000"/>
                </a:solidFill>
                <a:latin typeface="Times New Roman" panose="02020603050405020304" pitchFamily="18" charset="0"/>
                <a:ea typeface="SimSun" panose="02010600030101010101" pitchFamily="2" charset="-122"/>
              </a:rPr>
              <a:t>26</a:t>
            </a:r>
            <a:r>
              <a:rPr kumimoji="1" lang="en-US" altLang="en-US">
                <a:solidFill>
                  <a:srgbClr val="000000"/>
                </a:solidFill>
                <a:latin typeface="Times New Roman" panose="02020603050405020304" pitchFamily="18" charset="0"/>
                <a:ea typeface="SimSun" panose="02010600030101010101" pitchFamily="2" charset="-122"/>
              </a:rPr>
              <a:t>Mg</a:t>
            </a:r>
            <a:r>
              <a:rPr kumimoji="1" lang="en-US" altLang="en-US" baseline="30000">
                <a:solidFill>
                  <a:srgbClr val="000000"/>
                </a:solidFill>
                <a:latin typeface="Times New Roman" panose="02020603050405020304" pitchFamily="18" charset="0"/>
                <a:ea typeface="SimSun" panose="02010600030101010101" pitchFamily="2" charset="-122"/>
              </a:rPr>
              <a:t>+</a:t>
            </a:r>
            <a:r>
              <a:rPr kumimoji="1" lang="en-US" altLang="en-US">
                <a:solidFill>
                  <a:srgbClr val="000000"/>
                </a:solidFill>
                <a:latin typeface="Times New Roman" panose="02020603050405020304" pitchFamily="18" charset="0"/>
                <a:ea typeface="SimSun" panose="02010600030101010101" pitchFamily="2" charset="-122"/>
              </a:rPr>
              <a:t> ion crystal (N~10</a:t>
            </a:r>
            <a:r>
              <a:rPr kumimoji="1" lang="en-US" altLang="en-US" baseline="30000">
                <a:solidFill>
                  <a:srgbClr val="000000"/>
                </a:solidFill>
                <a:latin typeface="Times New Roman" panose="02020603050405020304" pitchFamily="18" charset="0"/>
                <a:ea typeface="SimSun" panose="02010600030101010101" pitchFamily="2" charset="-122"/>
              </a:rPr>
              <a:t>4</a:t>
            </a:r>
            <a:r>
              <a:rPr kumimoji="1" lang="en-US" altLang="en-US">
                <a:solidFill>
                  <a:srgbClr val="000000"/>
                </a:solidFill>
                <a:latin typeface="Times New Roman" panose="02020603050405020304" pitchFamily="18" charset="0"/>
                <a:ea typeface="SimSun" panose="02010600030101010101" pitchFamily="2" charset="-122"/>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a:extLst>
              <a:ext uri="{FF2B5EF4-FFF2-40B4-BE49-F238E27FC236}">
                <a16:creationId xmlns:a16="http://schemas.microsoft.com/office/drawing/2014/main" id="{95DB8AF7-DD7B-467D-AFF9-415BD20A42DF}"/>
              </a:ext>
            </a:extLst>
          </p:cNvPr>
          <p:cNvGraphicFramePr>
            <a:graphicFrameLocks noChangeAspect="1"/>
          </p:cNvGraphicFramePr>
          <p:nvPr/>
        </p:nvGraphicFramePr>
        <p:xfrm>
          <a:off x="1524000" y="0"/>
          <a:ext cx="9144000" cy="908050"/>
        </p:xfrm>
        <a:graphic>
          <a:graphicData uri="http://schemas.openxmlformats.org/presentationml/2006/ole">
            <mc:AlternateContent xmlns:mc="http://schemas.openxmlformats.org/markup-compatibility/2006">
              <mc:Choice xmlns:v="urn:schemas-microsoft-com:vml" Requires="v">
                <p:oleObj name="PhotoImpact" r:id="rId3" imgW="12126984" imgH="1765079" progId="PI3.Image">
                  <p:embed/>
                </p:oleObj>
              </mc:Choice>
              <mc:Fallback>
                <p:oleObj name="PhotoImpact" r:id="rId3" imgW="12126984" imgH="1765079" progId="PI3.Imag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Rectangle 3">
            <a:extLst>
              <a:ext uri="{FF2B5EF4-FFF2-40B4-BE49-F238E27FC236}">
                <a16:creationId xmlns:a16="http://schemas.microsoft.com/office/drawing/2014/main" id="{E0C8131E-6FB8-431D-8FF1-CC7F0241497E}"/>
              </a:ext>
            </a:extLst>
          </p:cNvPr>
          <p:cNvSpPr>
            <a:spLocks noChangeArrowheads="1"/>
          </p:cNvSpPr>
          <p:nvPr/>
        </p:nvSpPr>
        <p:spPr bwMode="auto">
          <a:xfrm>
            <a:off x="1558925" y="-134938"/>
            <a:ext cx="9109075" cy="1143001"/>
          </a:xfrm>
          <a:prstGeom prst="rect">
            <a:avLst/>
          </a:prstGeom>
          <a:noFill/>
          <a:ln>
            <a:noFill/>
          </a:ln>
          <a:effectLst/>
        </p:spPr>
        <p:txBody>
          <a:bodyPr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defRPr/>
            </a:pPr>
            <a:r>
              <a:rPr lang="en-US" altLang="en-US" sz="4000">
                <a:solidFill>
                  <a:srgbClr val="000000"/>
                </a:solidFill>
                <a:ea typeface="+mn-ea"/>
              </a:rPr>
              <a:t>Structure phase transition (</a:t>
            </a:r>
            <a:r>
              <a:rPr lang="en-US" altLang="en-US" sz="3600">
                <a:solidFill>
                  <a:srgbClr val="000000"/>
                </a:solidFill>
                <a:ea typeface="+mn-ea"/>
              </a:rPr>
              <a:t>N~70</a:t>
            </a:r>
            <a:r>
              <a:rPr lang="en-US" altLang="en-US" sz="4000">
                <a:solidFill>
                  <a:srgbClr val="000000"/>
                </a:solidFill>
                <a:ea typeface="+mn-ea"/>
              </a:rPr>
              <a:t>)</a:t>
            </a:r>
          </a:p>
        </p:txBody>
      </p:sp>
      <p:grpSp>
        <p:nvGrpSpPr>
          <p:cNvPr id="73732" name="Group 4">
            <a:extLst>
              <a:ext uri="{FF2B5EF4-FFF2-40B4-BE49-F238E27FC236}">
                <a16:creationId xmlns:a16="http://schemas.microsoft.com/office/drawing/2014/main" id="{51AB90A8-958E-41D8-81D6-2D18D1F52289}"/>
              </a:ext>
            </a:extLst>
          </p:cNvPr>
          <p:cNvGrpSpPr>
            <a:grpSpLocks/>
          </p:cNvGrpSpPr>
          <p:nvPr/>
        </p:nvGrpSpPr>
        <p:grpSpPr bwMode="auto">
          <a:xfrm>
            <a:off x="1955800" y="873125"/>
            <a:ext cx="8839200" cy="5715000"/>
            <a:chOff x="272" y="572"/>
            <a:chExt cx="5568" cy="3600"/>
          </a:xfrm>
        </p:grpSpPr>
        <p:graphicFrame>
          <p:nvGraphicFramePr>
            <p:cNvPr id="73733" name="Object 5">
              <a:extLst>
                <a:ext uri="{FF2B5EF4-FFF2-40B4-BE49-F238E27FC236}">
                  <a16:creationId xmlns:a16="http://schemas.microsoft.com/office/drawing/2014/main" id="{CB315B23-5A09-464C-AF77-23826F7F51DD}"/>
                </a:ext>
              </a:extLst>
            </p:cNvPr>
            <p:cNvGraphicFramePr>
              <a:graphicFrameLocks noChangeAspect="1"/>
            </p:cNvGraphicFramePr>
            <p:nvPr/>
          </p:nvGraphicFramePr>
          <p:xfrm>
            <a:off x="272" y="572"/>
            <a:ext cx="4656" cy="595"/>
          </p:xfrm>
          <a:graphic>
            <a:graphicData uri="http://schemas.openxmlformats.org/presentationml/2006/ole">
              <mc:AlternateContent xmlns:mc="http://schemas.openxmlformats.org/markup-compatibility/2006">
                <mc:Choice xmlns:v="urn:schemas-microsoft-com:vml" Requires="v">
                  <p:oleObj name="Bitmap Image" r:id="rId5" imgW="6569009" imgH="944962" progId="Paint.Picture">
                    <p:embed/>
                  </p:oleObj>
                </mc:Choice>
                <mc:Fallback>
                  <p:oleObj name="Bitmap Image" r:id="rId5" imgW="6569009" imgH="944962"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 y="572"/>
                          <a:ext cx="465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4" name="Object 6">
              <a:extLst>
                <a:ext uri="{FF2B5EF4-FFF2-40B4-BE49-F238E27FC236}">
                  <a16:creationId xmlns:a16="http://schemas.microsoft.com/office/drawing/2014/main" id="{E620146E-751A-4348-AE75-423D93AC2C76}"/>
                </a:ext>
              </a:extLst>
            </p:cNvPr>
            <p:cNvGraphicFramePr>
              <a:graphicFrameLocks noChangeAspect="1"/>
            </p:cNvGraphicFramePr>
            <p:nvPr/>
          </p:nvGraphicFramePr>
          <p:xfrm>
            <a:off x="272" y="1148"/>
            <a:ext cx="4656" cy="576"/>
          </p:xfrm>
          <a:graphic>
            <a:graphicData uri="http://schemas.openxmlformats.org/presentationml/2006/ole">
              <mc:AlternateContent xmlns:mc="http://schemas.openxmlformats.org/markup-compatibility/2006">
                <mc:Choice xmlns:v="urn:schemas-microsoft-com:vml" Requires="v">
                  <p:oleObj name="Bitmap Image" r:id="rId7" imgW="6462320" imgH="846072" progId="Paint.Picture">
                    <p:embed/>
                  </p:oleObj>
                </mc:Choice>
                <mc:Fallback>
                  <p:oleObj name="Bitmap Image" r:id="rId7" imgW="6462320" imgH="846072"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 y="1148"/>
                          <a:ext cx="465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a:extLst>
                <a:ext uri="{FF2B5EF4-FFF2-40B4-BE49-F238E27FC236}">
                  <a16:creationId xmlns:a16="http://schemas.microsoft.com/office/drawing/2014/main" id="{4D68666B-448F-4BBA-9D30-3DAAC3BFE18D}"/>
                </a:ext>
              </a:extLst>
            </p:cNvPr>
            <p:cNvGraphicFramePr>
              <a:graphicFrameLocks noChangeAspect="1"/>
            </p:cNvGraphicFramePr>
            <p:nvPr/>
          </p:nvGraphicFramePr>
          <p:xfrm>
            <a:off x="272" y="1724"/>
            <a:ext cx="4656" cy="494"/>
          </p:xfrm>
          <a:graphic>
            <a:graphicData uri="http://schemas.openxmlformats.org/presentationml/2006/ole">
              <mc:AlternateContent xmlns:mc="http://schemas.openxmlformats.org/markup-compatibility/2006">
                <mc:Choice xmlns:v="urn:schemas-microsoft-com:vml" Requires="v">
                  <p:oleObj name="Bitmap Image" r:id="rId9" imgW="6492803" imgH="784762" progId="Paint.Picture">
                    <p:embed/>
                  </p:oleObj>
                </mc:Choice>
                <mc:Fallback>
                  <p:oleObj name="Bitmap Image" r:id="rId9" imgW="6492803" imgH="784762" progId="Paint.Picture">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 y="1724"/>
                          <a:ext cx="4656"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6" name="Object 8">
              <a:extLst>
                <a:ext uri="{FF2B5EF4-FFF2-40B4-BE49-F238E27FC236}">
                  <a16:creationId xmlns:a16="http://schemas.microsoft.com/office/drawing/2014/main" id="{59690C5C-09C5-4566-BCA1-773A5A5DF472}"/>
                </a:ext>
              </a:extLst>
            </p:cNvPr>
            <p:cNvGraphicFramePr>
              <a:graphicFrameLocks noChangeAspect="1"/>
            </p:cNvGraphicFramePr>
            <p:nvPr/>
          </p:nvGraphicFramePr>
          <p:xfrm>
            <a:off x="272" y="2204"/>
            <a:ext cx="4656" cy="461"/>
          </p:xfrm>
          <a:graphic>
            <a:graphicData uri="http://schemas.openxmlformats.org/presentationml/2006/ole">
              <mc:AlternateContent xmlns:mc="http://schemas.openxmlformats.org/markup-compatibility/2006">
                <mc:Choice xmlns:v="urn:schemas-microsoft-com:vml" Requires="v">
                  <p:oleObj name="Bitmap Image" r:id="rId11" imgW="6454699" imgH="731583" progId="Paint.Picture">
                    <p:embed/>
                  </p:oleObj>
                </mc:Choice>
                <mc:Fallback>
                  <p:oleObj name="Bitmap Image" r:id="rId11" imgW="6454699" imgH="731583" progId="Paint.Picture">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 y="2204"/>
                          <a:ext cx="4656"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7" name="Object 9">
              <a:extLst>
                <a:ext uri="{FF2B5EF4-FFF2-40B4-BE49-F238E27FC236}">
                  <a16:creationId xmlns:a16="http://schemas.microsoft.com/office/drawing/2014/main" id="{D530816F-9E05-41C7-AF9D-4B973B65C312}"/>
                </a:ext>
              </a:extLst>
            </p:cNvPr>
            <p:cNvGraphicFramePr>
              <a:graphicFrameLocks noChangeAspect="1"/>
            </p:cNvGraphicFramePr>
            <p:nvPr/>
          </p:nvGraphicFramePr>
          <p:xfrm>
            <a:off x="272" y="2636"/>
            <a:ext cx="4656" cy="528"/>
          </p:xfrm>
          <a:graphic>
            <a:graphicData uri="http://schemas.openxmlformats.org/presentationml/2006/ole">
              <mc:AlternateContent xmlns:mc="http://schemas.openxmlformats.org/markup-compatibility/2006">
                <mc:Choice xmlns:v="urn:schemas-microsoft-com:vml" Requires="v">
                  <p:oleObj name="Bitmap Image" r:id="rId13" imgW="6439458" imgH="670618" progId="Paint.Picture">
                    <p:embed/>
                  </p:oleObj>
                </mc:Choice>
                <mc:Fallback>
                  <p:oleObj name="Bitmap Image" r:id="rId13" imgW="6439458" imgH="670618" progId="Paint.Picture">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 y="2636"/>
                          <a:ext cx="465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8" name="Object 10">
              <a:extLst>
                <a:ext uri="{FF2B5EF4-FFF2-40B4-BE49-F238E27FC236}">
                  <a16:creationId xmlns:a16="http://schemas.microsoft.com/office/drawing/2014/main" id="{AFB4CBF9-E7A6-4BFD-83E9-C6A8C446AD3B}"/>
                </a:ext>
              </a:extLst>
            </p:cNvPr>
            <p:cNvGraphicFramePr>
              <a:graphicFrameLocks noChangeAspect="1"/>
            </p:cNvGraphicFramePr>
            <p:nvPr/>
          </p:nvGraphicFramePr>
          <p:xfrm>
            <a:off x="272" y="3644"/>
            <a:ext cx="4656" cy="528"/>
          </p:xfrm>
          <a:graphic>
            <a:graphicData uri="http://schemas.openxmlformats.org/presentationml/2006/ole">
              <mc:AlternateContent xmlns:mc="http://schemas.openxmlformats.org/markup-compatibility/2006">
                <mc:Choice xmlns:v="urn:schemas-microsoft-com:vml" Requires="v">
                  <p:oleObj name="Bitmap Image" r:id="rId15" imgW="5585944" imgH="373333" progId="Paint.Picture">
                    <p:embed/>
                  </p:oleObj>
                </mc:Choice>
                <mc:Fallback>
                  <p:oleObj name="Bitmap Image" r:id="rId15" imgW="5585944" imgH="373333" progId="Paint.Picture">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 y="3644"/>
                          <a:ext cx="465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9" name="Object 11">
              <a:extLst>
                <a:ext uri="{FF2B5EF4-FFF2-40B4-BE49-F238E27FC236}">
                  <a16:creationId xmlns:a16="http://schemas.microsoft.com/office/drawing/2014/main" id="{EDAAFC1A-410C-4DA2-A28B-A9F3A7198CDD}"/>
                </a:ext>
              </a:extLst>
            </p:cNvPr>
            <p:cNvGraphicFramePr>
              <a:graphicFrameLocks noChangeAspect="1"/>
            </p:cNvGraphicFramePr>
            <p:nvPr/>
          </p:nvGraphicFramePr>
          <p:xfrm>
            <a:off x="272" y="3116"/>
            <a:ext cx="4656" cy="528"/>
          </p:xfrm>
          <a:graphic>
            <a:graphicData uri="http://schemas.openxmlformats.org/presentationml/2006/ole">
              <mc:AlternateContent xmlns:mc="http://schemas.openxmlformats.org/markup-compatibility/2006">
                <mc:Choice xmlns:v="urn:schemas-microsoft-com:vml" Requires="v">
                  <p:oleObj name="Bitmap Image" r:id="rId17" imgW="6027942" imgH="396358" progId="Paint.Picture">
                    <p:embed/>
                  </p:oleObj>
                </mc:Choice>
                <mc:Fallback>
                  <p:oleObj name="Bitmap Image" r:id="rId17" imgW="6027942" imgH="396358" progId="Paint.Picture">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2" y="3116"/>
                          <a:ext cx="465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2" name="Line 12">
              <a:extLst>
                <a:ext uri="{FF2B5EF4-FFF2-40B4-BE49-F238E27FC236}">
                  <a16:creationId xmlns:a16="http://schemas.microsoft.com/office/drawing/2014/main" id="{ECE6F4CF-8045-48BA-8208-933868D76C44}"/>
                </a:ext>
              </a:extLst>
            </p:cNvPr>
            <p:cNvSpPr>
              <a:spLocks noChangeShapeType="1"/>
            </p:cNvSpPr>
            <p:nvPr/>
          </p:nvSpPr>
          <p:spPr bwMode="auto">
            <a:xfrm rot="5400000">
              <a:off x="4328" y="2900"/>
              <a:ext cx="0" cy="1008"/>
            </a:xfrm>
            <a:prstGeom prst="line">
              <a:avLst/>
            </a:prstGeom>
            <a:noFill/>
            <a:ln w="25400">
              <a:solidFill>
                <a:schemeClr val="bg1"/>
              </a:solidFill>
              <a:round/>
              <a:headEnd/>
              <a:tailEnd/>
            </a:ln>
            <a:effectLst/>
          </p:spPr>
          <p:txBody>
            <a:bodyPr/>
            <a:lstStyle/>
            <a:p>
              <a:pPr>
                <a:defRPr/>
              </a:pPr>
              <a:endParaRPr lang="en-US" sz="4400">
                <a:solidFill>
                  <a:srgbClr val="000000"/>
                </a:solidFill>
                <a:latin typeface="Times New Roman"/>
                <a:ea typeface="+mn-ea"/>
              </a:endParaRPr>
            </a:p>
          </p:txBody>
        </p:sp>
        <p:sp>
          <p:nvSpPr>
            <p:cNvPr id="25613" name="Text Box 13">
              <a:extLst>
                <a:ext uri="{FF2B5EF4-FFF2-40B4-BE49-F238E27FC236}">
                  <a16:creationId xmlns:a16="http://schemas.microsoft.com/office/drawing/2014/main" id="{636F46B9-F578-4AAE-844D-C9BCB4ED9C97}"/>
                </a:ext>
              </a:extLst>
            </p:cNvPr>
            <p:cNvSpPr txBox="1">
              <a:spLocks noChangeArrowheads="1"/>
            </p:cNvSpPr>
            <p:nvPr/>
          </p:nvSpPr>
          <p:spPr bwMode="auto">
            <a:xfrm>
              <a:off x="4064" y="3500"/>
              <a:ext cx="816" cy="231"/>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n-US" altLang="en-US" sz="1800">
                  <a:solidFill>
                    <a:srgbClr val="FFFFFF"/>
                  </a:solidFill>
                  <a:latin typeface="Arial" panose="020B0604020202020204" pitchFamily="34" charset="0"/>
                  <a:ea typeface="+mn-ea"/>
                  <a:cs typeface="Arial" panose="020B0604020202020204" pitchFamily="34" charset="0"/>
                </a:rPr>
                <a:t>1mm</a:t>
              </a:r>
            </a:p>
          </p:txBody>
        </p:sp>
        <p:sp>
          <p:nvSpPr>
            <p:cNvPr id="25614" name="Line 14">
              <a:extLst>
                <a:ext uri="{FF2B5EF4-FFF2-40B4-BE49-F238E27FC236}">
                  <a16:creationId xmlns:a16="http://schemas.microsoft.com/office/drawing/2014/main" id="{FF0A5F13-8833-4C8F-81CD-6EEE6C43078C}"/>
                </a:ext>
              </a:extLst>
            </p:cNvPr>
            <p:cNvSpPr>
              <a:spLocks noChangeShapeType="1"/>
            </p:cNvSpPr>
            <p:nvPr/>
          </p:nvSpPr>
          <p:spPr bwMode="auto">
            <a:xfrm>
              <a:off x="368" y="716"/>
              <a:ext cx="864" cy="0"/>
            </a:xfrm>
            <a:prstGeom prst="line">
              <a:avLst/>
            </a:prstGeom>
            <a:noFill/>
            <a:ln w="25400">
              <a:solidFill>
                <a:srgbClr val="FF0000"/>
              </a:solidFill>
              <a:round/>
              <a:headEnd/>
              <a:tailEnd type="triangle" w="med" len="med"/>
            </a:ln>
            <a:effectLst/>
          </p:spPr>
          <p:txBody>
            <a:bodyPr/>
            <a:lstStyle/>
            <a:p>
              <a:pPr>
                <a:defRPr/>
              </a:pPr>
              <a:endParaRPr lang="en-US" sz="4400">
                <a:solidFill>
                  <a:srgbClr val="000000"/>
                </a:solidFill>
                <a:latin typeface="Times New Roman"/>
                <a:ea typeface="+mn-ea"/>
              </a:endParaRPr>
            </a:p>
          </p:txBody>
        </p:sp>
        <p:sp>
          <p:nvSpPr>
            <p:cNvPr id="25615" name="Text Box 15">
              <a:extLst>
                <a:ext uri="{FF2B5EF4-FFF2-40B4-BE49-F238E27FC236}">
                  <a16:creationId xmlns:a16="http://schemas.microsoft.com/office/drawing/2014/main" id="{245FDEF5-58FC-4388-949E-738151399D40}"/>
                </a:ext>
              </a:extLst>
            </p:cNvPr>
            <p:cNvSpPr txBox="1">
              <a:spLocks noChangeArrowheads="1"/>
            </p:cNvSpPr>
            <p:nvPr/>
          </p:nvSpPr>
          <p:spPr bwMode="auto">
            <a:xfrm>
              <a:off x="4928" y="668"/>
              <a:ext cx="912"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0.001</a:t>
              </a:r>
              <a:endParaRPr lang="el-GR" altLang="en-US" sz="2400">
                <a:solidFill>
                  <a:srgbClr val="000000"/>
                </a:solidFill>
                <a:ea typeface="+mn-ea"/>
                <a:cs typeface="Times New Roman" panose="02020603050405020304" pitchFamily="18" charset="0"/>
              </a:endParaRPr>
            </a:p>
          </p:txBody>
        </p:sp>
        <p:sp>
          <p:nvSpPr>
            <p:cNvPr id="25616" name="Text Box 16">
              <a:extLst>
                <a:ext uri="{FF2B5EF4-FFF2-40B4-BE49-F238E27FC236}">
                  <a16:creationId xmlns:a16="http://schemas.microsoft.com/office/drawing/2014/main" id="{64F8BB1F-F5A3-4C9F-93AE-6B5F8C921AE3}"/>
                </a:ext>
              </a:extLst>
            </p:cNvPr>
            <p:cNvSpPr txBox="1">
              <a:spLocks noChangeArrowheads="1"/>
            </p:cNvSpPr>
            <p:nvPr/>
          </p:nvSpPr>
          <p:spPr bwMode="auto">
            <a:xfrm>
              <a:off x="4928" y="1244"/>
              <a:ext cx="912"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0.004</a:t>
              </a:r>
              <a:endParaRPr lang="el-GR" altLang="en-US" sz="2400">
                <a:solidFill>
                  <a:srgbClr val="000000"/>
                </a:solidFill>
                <a:ea typeface="+mn-ea"/>
                <a:cs typeface="Times New Roman" panose="02020603050405020304" pitchFamily="18" charset="0"/>
              </a:endParaRPr>
            </a:p>
          </p:txBody>
        </p:sp>
        <p:sp>
          <p:nvSpPr>
            <p:cNvPr id="25617" name="Text Box 17">
              <a:extLst>
                <a:ext uri="{FF2B5EF4-FFF2-40B4-BE49-F238E27FC236}">
                  <a16:creationId xmlns:a16="http://schemas.microsoft.com/office/drawing/2014/main" id="{B8C9FF19-808E-4B6D-B1DC-195165E0D1E0}"/>
                </a:ext>
              </a:extLst>
            </p:cNvPr>
            <p:cNvSpPr txBox="1">
              <a:spLocks noChangeArrowheads="1"/>
            </p:cNvSpPr>
            <p:nvPr/>
          </p:nvSpPr>
          <p:spPr bwMode="auto">
            <a:xfrm>
              <a:off x="4928" y="1772"/>
              <a:ext cx="768"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0.02</a:t>
              </a:r>
              <a:endParaRPr lang="el-GR" altLang="en-US" sz="2400">
                <a:solidFill>
                  <a:srgbClr val="000000"/>
                </a:solidFill>
                <a:ea typeface="+mn-ea"/>
                <a:cs typeface="Times New Roman" panose="02020603050405020304" pitchFamily="18" charset="0"/>
              </a:endParaRPr>
            </a:p>
          </p:txBody>
        </p:sp>
        <p:sp>
          <p:nvSpPr>
            <p:cNvPr id="25618" name="Text Box 18">
              <a:extLst>
                <a:ext uri="{FF2B5EF4-FFF2-40B4-BE49-F238E27FC236}">
                  <a16:creationId xmlns:a16="http://schemas.microsoft.com/office/drawing/2014/main" id="{53A304E2-9F8F-4955-B950-5E7381C0F67C}"/>
                </a:ext>
              </a:extLst>
            </p:cNvPr>
            <p:cNvSpPr txBox="1">
              <a:spLocks noChangeArrowheads="1"/>
            </p:cNvSpPr>
            <p:nvPr/>
          </p:nvSpPr>
          <p:spPr bwMode="auto">
            <a:xfrm>
              <a:off x="4928" y="2252"/>
              <a:ext cx="768"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0.08</a:t>
              </a:r>
              <a:endParaRPr lang="el-GR" altLang="en-US" sz="2400">
                <a:solidFill>
                  <a:srgbClr val="000000"/>
                </a:solidFill>
                <a:ea typeface="+mn-ea"/>
                <a:cs typeface="Times New Roman" panose="02020603050405020304" pitchFamily="18" charset="0"/>
              </a:endParaRPr>
            </a:p>
          </p:txBody>
        </p:sp>
        <p:sp>
          <p:nvSpPr>
            <p:cNvPr id="25619" name="Text Box 19">
              <a:extLst>
                <a:ext uri="{FF2B5EF4-FFF2-40B4-BE49-F238E27FC236}">
                  <a16:creationId xmlns:a16="http://schemas.microsoft.com/office/drawing/2014/main" id="{1BD1DB45-F5BA-4A6B-944E-E0D412FABD48}"/>
                </a:ext>
              </a:extLst>
            </p:cNvPr>
            <p:cNvSpPr txBox="1">
              <a:spLocks noChangeArrowheads="1"/>
            </p:cNvSpPr>
            <p:nvPr/>
          </p:nvSpPr>
          <p:spPr bwMode="auto">
            <a:xfrm>
              <a:off x="4928" y="2732"/>
              <a:ext cx="768"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0.12</a:t>
              </a:r>
              <a:endParaRPr lang="el-GR" altLang="en-US" sz="2400">
                <a:solidFill>
                  <a:srgbClr val="000000"/>
                </a:solidFill>
                <a:ea typeface="+mn-ea"/>
                <a:cs typeface="Times New Roman" panose="02020603050405020304" pitchFamily="18" charset="0"/>
              </a:endParaRPr>
            </a:p>
          </p:txBody>
        </p:sp>
        <p:sp>
          <p:nvSpPr>
            <p:cNvPr id="25620" name="Text Box 20">
              <a:extLst>
                <a:ext uri="{FF2B5EF4-FFF2-40B4-BE49-F238E27FC236}">
                  <a16:creationId xmlns:a16="http://schemas.microsoft.com/office/drawing/2014/main" id="{A09CC1C9-4698-4C5D-A2D5-C3F5BC8AAAD7}"/>
                </a:ext>
              </a:extLst>
            </p:cNvPr>
            <p:cNvSpPr txBox="1">
              <a:spLocks noChangeArrowheads="1"/>
            </p:cNvSpPr>
            <p:nvPr/>
          </p:nvSpPr>
          <p:spPr bwMode="auto">
            <a:xfrm>
              <a:off x="4928" y="3260"/>
              <a:ext cx="768"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0.20</a:t>
              </a:r>
              <a:endParaRPr lang="el-GR" altLang="en-US" sz="2400">
                <a:solidFill>
                  <a:srgbClr val="000000"/>
                </a:solidFill>
                <a:ea typeface="+mn-ea"/>
                <a:cs typeface="Times New Roman" panose="02020603050405020304" pitchFamily="18" charset="0"/>
              </a:endParaRPr>
            </a:p>
          </p:txBody>
        </p:sp>
        <p:sp>
          <p:nvSpPr>
            <p:cNvPr id="25621" name="Text Box 21">
              <a:extLst>
                <a:ext uri="{FF2B5EF4-FFF2-40B4-BE49-F238E27FC236}">
                  <a16:creationId xmlns:a16="http://schemas.microsoft.com/office/drawing/2014/main" id="{F76DF4FC-7C38-47B4-AAF9-602D02A4F8FA}"/>
                </a:ext>
              </a:extLst>
            </p:cNvPr>
            <p:cNvSpPr txBox="1">
              <a:spLocks noChangeArrowheads="1"/>
            </p:cNvSpPr>
            <p:nvPr/>
          </p:nvSpPr>
          <p:spPr bwMode="auto">
            <a:xfrm>
              <a:off x="4928" y="3788"/>
              <a:ext cx="768" cy="288"/>
            </a:xfrm>
            <a:prstGeom prst="rect">
              <a:avLst/>
            </a:prstGeom>
            <a:noFill/>
            <a:ln>
              <a:noFill/>
            </a:ln>
            <a:effec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spcBef>
                  <a:spcPct val="50000"/>
                </a:spcBef>
                <a:defRPr/>
              </a:pPr>
              <a:r>
                <a:rPr lang="el-GR" altLang="en-US" sz="2400">
                  <a:solidFill>
                    <a:srgbClr val="000000"/>
                  </a:solidFill>
                  <a:ea typeface="+mn-ea"/>
                  <a:cs typeface="Times New Roman" panose="02020603050405020304" pitchFamily="18" charset="0"/>
                </a:rPr>
                <a:t>α</a:t>
              </a:r>
              <a:r>
                <a:rPr lang="en-US" altLang="en-US" sz="2400">
                  <a:solidFill>
                    <a:srgbClr val="000000"/>
                  </a:solidFill>
                  <a:ea typeface="+mn-ea"/>
                  <a:cs typeface="Times New Roman" panose="02020603050405020304" pitchFamily="18" charset="0"/>
                </a:rPr>
                <a:t>~ 0.24</a:t>
              </a:r>
              <a:endParaRPr lang="el-GR" altLang="en-US" sz="2400">
                <a:solidFill>
                  <a:srgbClr val="000000"/>
                </a:solidFill>
                <a:ea typeface="+mn-ea"/>
                <a:cs typeface="Times New Roman" panose="02020603050405020304"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A0CCCDE2-9CAA-4070-AE8B-E6A6933F9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87350"/>
            <a:ext cx="6594475" cy="484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5" name="Rectangle 14">
            <a:extLst>
              <a:ext uri="{FF2B5EF4-FFF2-40B4-BE49-F238E27FC236}">
                <a16:creationId xmlns:a16="http://schemas.microsoft.com/office/drawing/2014/main" id="{B4EA85B8-4E19-4864-8AD9-1DA7DDA97C0C}"/>
              </a:ext>
            </a:extLst>
          </p:cNvPr>
          <p:cNvSpPr>
            <a:spLocks noChangeArrowheads="1"/>
          </p:cNvSpPr>
          <p:nvPr/>
        </p:nvSpPr>
        <p:spPr bwMode="auto">
          <a:xfrm>
            <a:off x="1631950" y="4763"/>
            <a:ext cx="51577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de-DE" altLang="de-DE" sz="2000" b="1" i="1">
                <a:solidFill>
                  <a:srgbClr val="1F497D"/>
                </a:solidFill>
                <a:latin typeface="Arial" panose="020B0604020202020204" pitchFamily="34" charset="0"/>
                <a:cs typeface="Arial" panose="020B0604020202020204" pitchFamily="34" charset="0"/>
              </a:rPr>
              <a:t>Be</a:t>
            </a:r>
            <a:r>
              <a:rPr kumimoji="1" lang="de-DE" altLang="de-DE" sz="2000" b="1" i="1" baseline="30000">
                <a:solidFill>
                  <a:srgbClr val="1F497D"/>
                </a:solidFill>
                <a:latin typeface="Arial" panose="020B0604020202020204" pitchFamily="34" charset="0"/>
                <a:cs typeface="Arial" panose="020B0604020202020204" pitchFamily="34" charset="0"/>
              </a:rPr>
              <a:t>+</a:t>
            </a:r>
            <a:r>
              <a:rPr kumimoji="1" lang="de-DE" altLang="de-DE" sz="2000" b="1" i="1">
                <a:solidFill>
                  <a:srgbClr val="1F497D"/>
                </a:solidFill>
                <a:latin typeface="Arial" panose="020B0604020202020204" pitchFamily="34" charset="0"/>
                <a:cs typeface="Arial" panose="020B0604020202020204" pitchFamily="34" charset="0"/>
              </a:rPr>
              <a:t>-He</a:t>
            </a:r>
            <a:r>
              <a:rPr kumimoji="1" lang="de-DE" altLang="de-DE" sz="2000" b="1" i="1" baseline="30000">
                <a:solidFill>
                  <a:srgbClr val="1F497D"/>
                </a:solidFill>
                <a:latin typeface="Arial" panose="020B0604020202020204" pitchFamily="34" charset="0"/>
                <a:cs typeface="Arial" panose="020B0604020202020204" pitchFamily="34" charset="0"/>
              </a:rPr>
              <a:t>+ </a:t>
            </a:r>
            <a:r>
              <a:rPr kumimoji="1" lang="de-DE" altLang="de-DE" sz="2000" b="1" i="1">
                <a:solidFill>
                  <a:srgbClr val="1F497D"/>
                </a:solidFill>
                <a:latin typeface="Arial" panose="020B0604020202020204" pitchFamily="34" charset="0"/>
                <a:cs typeface="Arial" panose="020B0604020202020204" pitchFamily="34" charset="0"/>
              </a:rPr>
              <a:t>mixed crystal: Secular excitation</a:t>
            </a:r>
          </a:p>
        </p:txBody>
      </p:sp>
      <p:sp>
        <p:nvSpPr>
          <p:cNvPr id="2" name="正方形/長方形 1">
            <a:extLst>
              <a:ext uri="{FF2B5EF4-FFF2-40B4-BE49-F238E27FC236}">
                <a16:creationId xmlns:a16="http://schemas.microsoft.com/office/drawing/2014/main" id="{A6FD57D8-46B3-40A8-B826-E20F179CE274}"/>
              </a:ext>
            </a:extLst>
          </p:cNvPr>
          <p:cNvSpPr/>
          <p:nvPr/>
        </p:nvSpPr>
        <p:spPr>
          <a:xfrm>
            <a:off x="8529638" y="5159375"/>
            <a:ext cx="2030412" cy="646113"/>
          </a:xfrm>
          <a:prstGeom prst="rect">
            <a:avLst/>
          </a:prstGeom>
        </p:spPr>
        <p:txBody>
          <a:bodyPr wrap="none">
            <a:spAutoFit/>
          </a:bodyPr>
          <a:lstStyle/>
          <a:p>
            <a:pPr eaLnBrk="1" fontAlgn="auto" hangingPunct="1">
              <a:spcBef>
                <a:spcPts val="0"/>
              </a:spcBef>
              <a:spcAft>
                <a:spcPts val="0"/>
              </a:spcAft>
              <a:defRPr/>
            </a:pPr>
            <a:r>
              <a:rPr lang="de-DE" altLang="de-DE" sz="1800" dirty="0">
                <a:solidFill>
                  <a:srgbClr val="1F497D"/>
                </a:solidFill>
                <a:ea typeface="+mn-ea"/>
                <a:cs typeface="Arial" pitchFamily="34" charset="0"/>
              </a:rPr>
              <a:t>Secular</a:t>
            </a:r>
          </a:p>
          <a:p>
            <a:pPr eaLnBrk="1" fontAlgn="auto" hangingPunct="1">
              <a:spcBef>
                <a:spcPts val="0"/>
              </a:spcBef>
              <a:spcAft>
                <a:spcPts val="0"/>
              </a:spcAft>
              <a:defRPr/>
            </a:pPr>
            <a:r>
              <a:rPr lang="de-DE" altLang="de-DE" sz="1800" dirty="0">
                <a:solidFill>
                  <a:srgbClr val="1F497D"/>
                </a:solidFill>
                <a:ea typeface="+mn-ea"/>
                <a:cs typeface="Arial" pitchFamily="34" charset="0"/>
              </a:rPr>
              <a:t> Frequency (MHz)</a:t>
            </a:r>
          </a:p>
        </p:txBody>
      </p:sp>
      <p:sp>
        <p:nvSpPr>
          <p:cNvPr id="4" name="Rectangle 3">
            <a:extLst>
              <a:ext uri="{FF2B5EF4-FFF2-40B4-BE49-F238E27FC236}">
                <a16:creationId xmlns:a16="http://schemas.microsoft.com/office/drawing/2014/main" id="{FEA01CCB-5D67-4295-8A84-7CF80171C33B}"/>
              </a:ext>
            </a:extLst>
          </p:cNvPr>
          <p:cNvSpPr/>
          <p:nvPr/>
        </p:nvSpPr>
        <p:spPr>
          <a:xfrm rot="16200000">
            <a:off x="1018382" y="2572544"/>
            <a:ext cx="2171700" cy="369887"/>
          </a:xfrm>
          <a:prstGeom prst="rect">
            <a:avLst/>
          </a:prstGeom>
        </p:spPr>
        <p:txBody>
          <a:bodyPr wrap="none">
            <a:spAutoFit/>
          </a:bodyPr>
          <a:lstStyle/>
          <a:p>
            <a:pPr eaLnBrk="1" fontAlgn="auto" hangingPunct="1">
              <a:spcBef>
                <a:spcPts val="0"/>
              </a:spcBef>
              <a:spcAft>
                <a:spcPts val="0"/>
              </a:spcAft>
              <a:defRPr/>
            </a:pPr>
            <a:r>
              <a:rPr lang="de-DE" altLang="de-DE" sz="1800" dirty="0">
                <a:solidFill>
                  <a:srgbClr val="1F497D"/>
                </a:solidFill>
                <a:ea typeface="+mn-ea"/>
                <a:cs typeface="Arial" pitchFamily="34" charset="0"/>
              </a:rPr>
              <a:t>Fluorescence (a.u.)</a:t>
            </a:r>
          </a:p>
        </p:txBody>
      </p:sp>
      <p:sp>
        <p:nvSpPr>
          <p:cNvPr id="6" name="Rectangle 5">
            <a:extLst>
              <a:ext uri="{FF2B5EF4-FFF2-40B4-BE49-F238E27FC236}">
                <a16:creationId xmlns:a16="http://schemas.microsoft.com/office/drawing/2014/main" id="{08452CDE-6EC7-45CE-877C-E12CEBAE09AE}"/>
              </a:ext>
            </a:extLst>
          </p:cNvPr>
          <p:cNvSpPr/>
          <p:nvPr/>
        </p:nvSpPr>
        <p:spPr>
          <a:xfrm>
            <a:off x="7004050" y="663575"/>
            <a:ext cx="1252538" cy="368300"/>
          </a:xfrm>
          <a:prstGeom prst="rect">
            <a:avLst/>
          </a:prstGeom>
          <a:solidFill>
            <a:schemeClr val="bg1"/>
          </a:solidFill>
          <a:ln>
            <a:solidFill>
              <a:schemeClr val="accent1"/>
            </a:solidFill>
          </a:ln>
        </p:spPr>
        <p:txBody>
          <a:bodyPr>
            <a:spAutoFit/>
          </a:bodyPr>
          <a:lstStyle/>
          <a:p>
            <a:pPr eaLnBrk="1" fontAlgn="auto" hangingPunct="1">
              <a:spcBef>
                <a:spcPts val="0"/>
              </a:spcBef>
              <a:spcAft>
                <a:spcPts val="0"/>
              </a:spcAft>
              <a:defRPr/>
            </a:pPr>
            <a:r>
              <a:rPr lang="de-DE" sz="1800" dirty="0">
                <a:solidFill>
                  <a:srgbClr val="1F497D"/>
                </a:solidFill>
                <a:ea typeface="+mn-ea"/>
                <a:cs typeface="Arial" pitchFamily="34" charset="0"/>
              </a:rPr>
              <a:t>With He</a:t>
            </a:r>
            <a:r>
              <a:rPr lang="de-DE" sz="1800" baseline="30000" dirty="0">
                <a:solidFill>
                  <a:srgbClr val="1F497D"/>
                </a:solidFill>
                <a:ea typeface="+mn-ea"/>
                <a:cs typeface="Arial" pitchFamily="34" charset="0"/>
              </a:rPr>
              <a:t>+</a:t>
            </a:r>
            <a:r>
              <a:rPr lang="de-DE" sz="1800" dirty="0">
                <a:solidFill>
                  <a:srgbClr val="1F497D"/>
                </a:solidFill>
                <a:ea typeface="+mn-ea"/>
                <a:cs typeface="Arial" pitchFamily="34" charset="0"/>
              </a:rPr>
              <a:t>  </a:t>
            </a:r>
            <a:endParaRPr lang="de-DE" sz="1800" dirty="0">
              <a:solidFill>
                <a:prstClr val="black"/>
              </a:solidFill>
              <a:latin typeface="Calibri"/>
              <a:ea typeface="+mn-ea"/>
            </a:endParaRPr>
          </a:p>
        </p:txBody>
      </p:sp>
      <p:sp>
        <p:nvSpPr>
          <p:cNvPr id="28" name="Rectangle 27">
            <a:extLst>
              <a:ext uri="{FF2B5EF4-FFF2-40B4-BE49-F238E27FC236}">
                <a16:creationId xmlns:a16="http://schemas.microsoft.com/office/drawing/2014/main" id="{A609BE86-5C80-42DB-88CF-D0AC4C433F37}"/>
              </a:ext>
            </a:extLst>
          </p:cNvPr>
          <p:cNvSpPr/>
          <p:nvPr/>
        </p:nvSpPr>
        <p:spPr>
          <a:xfrm>
            <a:off x="7004050" y="3182938"/>
            <a:ext cx="1539875" cy="369887"/>
          </a:xfrm>
          <a:prstGeom prst="rect">
            <a:avLst/>
          </a:prstGeom>
          <a:solidFill>
            <a:schemeClr val="bg1"/>
          </a:solidFill>
          <a:ln>
            <a:solidFill>
              <a:schemeClr val="tx2"/>
            </a:solidFill>
          </a:ln>
        </p:spPr>
        <p:txBody>
          <a:bodyPr>
            <a:spAutoFit/>
          </a:bodyPr>
          <a:lstStyle/>
          <a:p>
            <a:pPr eaLnBrk="1" fontAlgn="auto" hangingPunct="1">
              <a:spcBef>
                <a:spcPts val="0"/>
              </a:spcBef>
              <a:spcAft>
                <a:spcPts val="0"/>
              </a:spcAft>
              <a:defRPr/>
            </a:pPr>
            <a:r>
              <a:rPr lang="de-DE" sz="1800" dirty="0">
                <a:solidFill>
                  <a:srgbClr val="1F497D"/>
                </a:solidFill>
                <a:ea typeface="+mn-ea"/>
                <a:cs typeface="Arial" pitchFamily="34" charset="0"/>
              </a:rPr>
              <a:t>Without He</a:t>
            </a:r>
            <a:r>
              <a:rPr lang="de-DE" sz="1800" baseline="30000" dirty="0">
                <a:solidFill>
                  <a:srgbClr val="1F497D"/>
                </a:solidFill>
                <a:ea typeface="+mn-ea"/>
                <a:cs typeface="Arial" pitchFamily="34" charset="0"/>
              </a:rPr>
              <a:t>+</a:t>
            </a:r>
            <a:endParaRPr lang="de-DE" sz="1800" baseline="-25000" dirty="0">
              <a:solidFill>
                <a:prstClr val="black"/>
              </a:solidFill>
              <a:latin typeface="Calibri"/>
              <a:ea typeface="+mn-ea"/>
            </a:endParaRPr>
          </a:p>
        </p:txBody>
      </p:sp>
      <p:sp>
        <p:nvSpPr>
          <p:cNvPr id="7" name="Rectangle 6">
            <a:extLst>
              <a:ext uri="{FF2B5EF4-FFF2-40B4-BE49-F238E27FC236}">
                <a16:creationId xmlns:a16="http://schemas.microsoft.com/office/drawing/2014/main" id="{A0ACF5B8-E697-4199-8321-7E062E133481}"/>
              </a:ext>
            </a:extLst>
          </p:cNvPr>
          <p:cNvSpPr/>
          <p:nvPr/>
        </p:nvSpPr>
        <p:spPr>
          <a:xfrm>
            <a:off x="5591175" y="590550"/>
            <a:ext cx="569913" cy="369888"/>
          </a:xfrm>
          <a:prstGeom prst="rect">
            <a:avLst/>
          </a:prstGeom>
          <a:solidFill>
            <a:schemeClr val="bg1"/>
          </a:solidFill>
        </p:spPr>
        <p:txBody>
          <a:bodyPr wrap="none">
            <a:spAutoFit/>
          </a:bodyPr>
          <a:lstStyle/>
          <a:p>
            <a:pPr eaLnBrk="1" fontAlgn="auto" hangingPunct="1">
              <a:spcBef>
                <a:spcPts val="0"/>
              </a:spcBef>
              <a:spcAft>
                <a:spcPts val="0"/>
              </a:spcAft>
              <a:defRPr/>
            </a:pPr>
            <a:r>
              <a:rPr lang="de-DE" sz="1800" dirty="0">
                <a:solidFill>
                  <a:srgbClr val="1F497D"/>
                </a:solidFill>
                <a:ea typeface="+mn-ea"/>
                <a:cs typeface="Arial" pitchFamily="34" charset="0"/>
              </a:rPr>
              <a:t>He</a:t>
            </a:r>
            <a:r>
              <a:rPr lang="de-DE" sz="1800" baseline="30000" dirty="0">
                <a:solidFill>
                  <a:srgbClr val="1F497D"/>
                </a:solidFill>
                <a:ea typeface="+mn-ea"/>
                <a:cs typeface="Arial" pitchFamily="34" charset="0"/>
              </a:rPr>
              <a:t>+</a:t>
            </a:r>
            <a:endParaRPr lang="de-DE" sz="1800" dirty="0">
              <a:solidFill>
                <a:prstClr val="black"/>
              </a:solidFill>
              <a:latin typeface="Calibri"/>
              <a:ea typeface="+mn-ea"/>
            </a:endParaRPr>
          </a:p>
        </p:txBody>
      </p:sp>
      <p:sp>
        <p:nvSpPr>
          <p:cNvPr id="30" name="Rectangle 29">
            <a:extLst>
              <a:ext uri="{FF2B5EF4-FFF2-40B4-BE49-F238E27FC236}">
                <a16:creationId xmlns:a16="http://schemas.microsoft.com/office/drawing/2014/main" id="{DF0CE407-25DE-4394-9359-70D4BC4A3553}"/>
              </a:ext>
            </a:extLst>
          </p:cNvPr>
          <p:cNvSpPr/>
          <p:nvPr/>
        </p:nvSpPr>
        <p:spPr>
          <a:xfrm>
            <a:off x="4079875" y="1331913"/>
            <a:ext cx="1079500" cy="368300"/>
          </a:xfrm>
          <a:prstGeom prst="rect">
            <a:avLst/>
          </a:prstGeom>
          <a:solidFill>
            <a:schemeClr val="bg1"/>
          </a:solidFill>
        </p:spPr>
        <p:txBody>
          <a:bodyPr>
            <a:spAutoFit/>
          </a:bodyPr>
          <a:lstStyle/>
          <a:p>
            <a:pPr eaLnBrk="1" fontAlgn="auto" hangingPunct="1">
              <a:spcBef>
                <a:spcPts val="0"/>
              </a:spcBef>
              <a:spcAft>
                <a:spcPts val="0"/>
              </a:spcAft>
              <a:defRPr/>
            </a:pPr>
            <a:r>
              <a:rPr lang="de-DE" sz="1800" dirty="0">
                <a:solidFill>
                  <a:srgbClr val="1F497D"/>
                </a:solidFill>
                <a:ea typeface="+mn-ea"/>
                <a:cs typeface="Arial" pitchFamily="34" charset="0"/>
              </a:rPr>
              <a:t>HeH</a:t>
            </a:r>
            <a:r>
              <a:rPr lang="de-DE" sz="1800" baseline="30000" dirty="0">
                <a:solidFill>
                  <a:srgbClr val="1F497D"/>
                </a:solidFill>
                <a:ea typeface="+mn-ea"/>
                <a:cs typeface="Arial" pitchFamily="34" charset="0"/>
              </a:rPr>
              <a:t>+</a:t>
            </a:r>
            <a:endParaRPr lang="de-DE" sz="1800" dirty="0">
              <a:solidFill>
                <a:prstClr val="black"/>
              </a:solidFill>
              <a:latin typeface="Calibri"/>
              <a:ea typeface="+mn-ea"/>
            </a:endParaRPr>
          </a:p>
        </p:txBody>
      </p:sp>
      <p:sp>
        <p:nvSpPr>
          <p:cNvPr id="32" name="Rectangle 31">
            <a:extLst>
              <a:ext uri="{FF2B5EF4-FFF2-40B4-BE49-F238E27FC236}">
                <a16:creationId xmlns:a16="http://schemas.microsoft.com/office/drawing/2014/main" id="{F36D0FA7-F6CA-40FE-8198-B0A52DA52F8D}"/>
              </a:ext>
            </a:extLst>
          </p:cNvPr>
          <p:cNvSpPr/>
          <p:nvPr/>
        </p:nvSpPr>
        <p:spPr>
          <a:xfrm>
            <a:off x="3254375" y="590550"/>
            <a:ext cx="555625" cy="369888"/>
          </a:xfrm>
          <a:prstGeom prst="rect">
            <a:avLst/>
          </a:prstGeom>
          <a:solidFill>
            <a:schemeClr val="bg1"/>
          </a:solidFill>
        </p:spPr>
        <p:txBody>
          <a:bodyPr wrap="none">
            <a:spAutoFit/>
          </a:bodyPr>
          <a:lstStyle/>
          <a:p>
            <a:pPr eaLnBrk="1" fontAlgn="auto" hangingPunct="1">
              <a:spcBef>
                <a:spcPts val="0"/>
              </a:spcBef>
              <a:spcAft>
                <a:spcPts val="0"/>
              </a:spcAft>
              <a:defRPr/>
            </a:pPr>
            <a:r>
              <a:rPr lang="de-DE" sz="1800" dirty="0">
                <a:solidFill>
                  <a:srgbClr val="1F497D"/>
                </a:solidFill>
                <a:ea typeface="+mn-ea"/>
                <a:cs typeface="Arial" pitchFamily="34" charset="0"/>
              </a:rPr>
              <a:t>Be</a:t>
            </a:r>
            <a:r>
              <a:rPr lang="de-DE" sz="1800" baseline="30000" dirty="0">
                <a:solidFill>
                  <a:srgbClr val="1F497D"/>
                </a:solidFill>
                <a:ea typeface="+mn-ea"/>
                <a:cs typeface="Arial" pitchFamily="34" charset="0"/>
              </a:rPr>
              <a:t>+</a:t>
            </a:r>
            <a:endParaRPr lang="de-DE" sz="1800" baseline="30000" dirty="0">
              <a:solidFill>
                <a:prstClr val="black"/>
              </a:solidFill>
              <a:latin typeface="Calibri"/>
              <a:ea typeface="+mn-ea"/>
            </a:endParaRPr>
          </a:p>
        </p:txBody>
      </p:sp>
      <p:sp>
        <p:nvSpPr>
          <p:cNvPr id="33" name="Rectangle 32">
            <a:extLst>
              <a:ext uri="{FF2B5EF4-FFF2-40B4-BE49-F238E27FC236}">
                <a16:creationId xmlns:a16="http://schemas.microsoft.com/office/drawing/2014/main" id="{B4BED895-5673-42EE-8FB8-BFCABB34F33D}"/>
              </a:ext>
            </a:extLst>
          </p:cNvPr>
          <p:cNvSpPr/>
          <p:nvPr/>
        </p:nvSpPr>
        <p:spPr>
          <a:xfrm>
            <a:off x="3287713" y="3213100"/>
            <a:ext cx="557212" cy="369888"/>
          </a:xfrm>
          <a:prstGeom prst="rect">
            <a:avLst/>
          </a:prstGeom>
          <a:solidFill>
            <a:schemeClr val="bg1"/>
          </a:solidFill>
        </p:spPr>
        <p:txBody>
          <a:bodyPr wrap="none">
            <a:spAutoFit/>
          </a:bodyPr>
          <a:lstStyle/>
          <a:p>
            <a:pPr eaLnBrk="1" fontAlgn="auto" hangingPunct="1">
              <a:spcBef>
                <a:spcPts val="0"/>
              </a:spcBef>
              <a:spcAft>
                <a:spcPts val="0"/>
              </a:spcAft>
              <a:defRPr/>
            </a:pPr>
            <a:r>
              <a:rPr lang="de-DE" sz="1800" dirty="0">
                <a:solidFill>
                  <a:srgbClr val="1F497D"/>
                </a:solidFill>
                <a:ea typeface="+mn-ea"/>
                <a:cs typeface="Arial" pitchFamily="34" charset="0"/>
              </a:rPr>
              <a:t>Be</a:t>
            </a:r>
            <a:r>
              <a:rPr lang="de-DE" sz="1800" baseline="30000" dirty="0">
                <a:solidFill>
                  <a:srgbClr val="1F497D"/>
                </a:solidFill>
                <a:ea typeface="+mn-ea"/>
                <a:cs typeface="Arial" pitchFamily="34" charset="0"/>
              </a:rPr>
              <a:t>+</a:t>
            </a:r>
            <a:endParaRPr lang="de-DE" sz="1800" baseline="30000" dirty="0">
              <a:solidFill>
                <a:prstClr val="black"/>
              </a:solidFill>
              <a:latin typeface="Calibri"/>
              <a:ea typeface="+mn-ea"/>
            </a:endParaRPr>
          </a:p>
        </p:txBody>
      </p:sp>
      <p:pic>
        <p:nvPicPr>
          <p:cNvPr id="74764" name="Picture 2">
            <a:extLst>
              <a:ext uri="{FF2B5EF4-FFF2-40B4-BE49-F238E27FC236}">
                <a16:creationId xmlns:a16="http://schemas.microsoft.com/office/drawing/2014/main" id="{8A24C925-A444-44F6-9D48-A995DF3C5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5289550"/>
            <a:ext cx="5327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4C23FF4-8925-48D0-B36E-098D906973A0}"/>
              </a:ext>
            </a:extLst>
          </p:cNvPr>
          <p:cNvSpPr>
            <a:spLocks noGrp="1"/>
          </p:cNvSpPr>
          <p:nvPr>
            <p:ph type="title"/>
          </p:nvPr>
        </p:nvSpPr>
        <p:spPr>
          <a:xfrm>
            <a:off x="609600" y="274638"/>
            <a:ext cx="10668000" cy="563562"/>
          </a:xfrm>
        </p:spPr>
        <p:txBody>
          <a:bodyPr/>
          <a:lstStyle/>
          <a:p>
            <a:r>
              <a:rPr lang="en-US" altLang="en-US" sz="3600">
                <a:solidFill>
                  <a:srgbClr val="FF0000"/>
                </a:solidFill>
              </a:rPr>
              <a:t>Ion trap video</a:t>
            </a:r>
          </a:p>
        </p:txBody>
      </p:sp>
      <p:pic>
        <p:nvPicPr>
          <p:cNvPr id="7" name="Ion trap video">
            <a:hlinkClick r:id="" action="ppaction://media"/>
            <a:extLst>
              <a:ext uri="{FF2B5EF4-FFF2-40B4-BE49-F238E27FC236}">
                <a16:creationId xmlns:a16="http://schemas.microsoft.com/office/drawing/2014/main" id="{38584BB8-AE6B-485D-A603-61D91E610492}"/>
              </a:ext>
            </a:extLst>
          </p:cNvPr>
          <p:cNvPicPr>
            <a:picLocks noGrp="1" noRot="1" noChangeAspect="1"/>
          </p:cNvPicPr>
          <p:nvPr>
            <p:ph idx="1"/>
            <a:videoFile r:link="rId1"/>
          </p:nvPr>
        </p:nvPicPr>
        <p:blipFill>
          <a:blip r:embed="rId4"/>
          <a:stretch>
            <a:fillRect/>
          </a:stretch>
        </p:blipFill>
        <p:spPr>
          <a:xfrm>
            <a:off x="2400300" y="914400"/>
            <a:ext cx="7391400" cy="5543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F792-05BD-4FF3-92FE-7A0E14525823}"/>
              </a:ext>
            </a:extLst>
          </p:cNvPr>
          <p:cNvSpPr>
            <a:spLocks noGrp="1"/>
          </p:cNvSpPr>
          <p:nvPr>
            <p:ph type="title"/>
          </p:nvPr>
        </p:nvSpPr>
        <p:spPr/>
        <p:txBody>
          <a:bodyPr/>
          <a:lstStyle/>
          <a:p>
            <a:pPr>
              <a:defRPr/>
            </a:pPr>
            <a:r>
              <a:rPr lang="en-US" altLang="en-US" sz="3200" kern="0" dirty="0">
                <a:solidFill>
                  <a:srgbClr val="FF0000"/>
                </a:solidFill>
                <a:latin typeface="Arial"/>
                <a:ea typeface="MS PGothic" pitchFamily="34" charset="-128"/>
              </a:rPr>
              <a:t>Problems:   velocity addition</a:t>
            </a:r>
            <a:endParaRPr lang="en-US" dirty="0"/>
          </a:p>
        </p:txBody>
      </p:sp>
      <p:sp>
        <p:nvSpPr>
          <p:cNvPr id="76803" name="Content Placeholder 2">
            <a:extLst>
              <a:ext uri="{FF2B5EF4-FFF2-40B4-BE49-F238E27FC236}">
                <a16:creationId xmlns:a16="http://schemas.microsoft.com/office/drawing/2014/main" id="{CF72EA5F-684F-46CE-A205-0E75642CB76C}"/>
              </a:ext>
            </a:extLst>
          </p:cNvPr>
          <p:cNvSpPr>
            <a:spLocks noGrp="1"/>
          </p:cNvSpPr>
          <p:nvPr>
            <p:ph idx="1"/>
          </p:nvPr>
        </p:nvSpPr>
        <p:spPr/>
        <p:txBody>
          <a:bodyPr/>
          <a:lstStyle/>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8AE0075B-2F67-4025-B620-3F870E76A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860425"/>
            <a:ext cx="63627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6D4D543-907A-4F50-BB8C-66F9FD3B0C45}"/>
              </a:ext>
            </a:extLst>
          </p:cNvPr>
          <p:cNvSpPr>
            <a:spLocks noGrp="1" noChangeArrowheads="1"/>
          </p:cNvSpPr>
          <p:nvPr>
            <p:ph type="ctrTitle"/>
          </p:nvPr>
        </p:nvSpPr>
        <p:spPr>
          <a:xfrm>
            <a:off x="914400" y="2130425"/>
            <a:ext cx="10363200" cy="1470025"/>
          </a:xfrm>
        </p:spPr>
        <p:txBody>
          <a:bodyPr/>
          <a:lstStyle/>
          <a:p>
            <a:endParaRPr lang="en-US" altLang="en-US"/>
          </a:p>
        </p:txBody>
      </p:sp>
      <p:sp>
        <p:nvSpPr>
          <p:cNvPr id="78851" name="Subtitle 2">
            <a:extLst>
              <a:ext uri="{FF2B5EF4-FFF2-40B4-BE49-F238E27FC236}">
                <a16:creationId xmlns:a16="http://schemas.microsoft.com/office/drawing/2014/main" id="{52FC2565-9552-44C2-943C-66EE8A777999}"/>
              </a:ext>
            </a:extLst>
          </p:cNvPr>
          <p:cNvSpPr>
            <a:spLocks noGrp="1" noChangeArrowheads="1"/>
          </p:cNvSpPr>
          <p:nvPr>
            <p:ph type="subTitle" idx="1"/>
          </p:nvPr>
        </p:nvSpPr>
        <p:spPr/>
        <p:txBody>
          <a:bodyPr/>
          <a:lstStyle/>
          <a:p>
            <a:endParaRPr lang="en-US" altLang="en-US"/>
          </a:p>
        </p:txBody>
      </p:sp>
      <p:pic>
        <p:nvPicPr>
          <p:cNvPr id="78852" name="Picture 2" descr="C:\Users\HAS\Pictures\2013-01-27\Scan2.TIF">
            <a:extLst>
              <a:ext uri="{FF2B5EF4-FFF2-40B4-BE49-F238E27FC236}">
                <a16:creationId xmlns:a16="http://schemas.microsoft.com/office/drawing/2014/main" id="{FD982E0A-C903-4BBC-A865-63E00B537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2192000" cy="84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
            <a:extLst>
              <a:ext uri="{FF2B5EF4-FFF2-40B4-BE49-F238E27FC236}">
                <a16:creationId xmlns:a16="http://schemas.microsoft.com/office/drawing/2014/main" id="{BA70B988-CD32-4181-8430-A44A342AB2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12825"/>
            <a:ext cx="4295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2">
            <a:extLst>
              <a:ext uri="{FF2B5EF4-FFF2-40B4-BE49-F238E27FC236}">
                <a16:creationId xmlns:a16="http://schemas.microsoft.com/office/drawing/2014/main" id="{E250D453-8EF7-42EB-95EA-F75081F270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600075"/>
            <a:ext cx="4295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Box 3">
            <a:extLst>
              <a:ext uri="{FF2B5EF4-FFF2-40B4-BE49-F238E27FC236}">
                <a16:creationId xmlns:a16="http://schemas.microsoft.com/office/drawing/2014/main" id="{A52D006C-CA30-420A-B706-40D440563B22}"/>
              </a:ext>
            </a:extLst>
          </p:cNvPr>
          <p:cNvSpPr txBox="1">
            <a:spLocks noChangeArrowheads="1"/>
          </p:cNvSpPr>
          <p:nvPr/>
        </p:nvSpPr>
        <p:spPr bwMode="auto">
          <a:xfrm>
            <a:off x="2514600" y="473075"/>
            <a:ext cx="698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2.6</a:t>
            </a:r>
          </a:p>
          <a:p>
            <a:r>
              <a:rPr lang="en-US" altLang="en-US"/>
              <a:t>#31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2EE75F8-BC76-4CAD-A9FC-1F2D912EC451}"/>
              </a:ext>
            </a:extLst>
          </p:cNvPr>
          <p:cNvSpPr>
            <a:spLocks noGrp="1" noChangeArrowheads="1"/>
          </p:cNvSpPr>
          <p:nvPr>
            <p:ph type="title"/>
          </p:nvPr>
        </p:nvSpPr>
        <p:spPr>
          <a:xfrm>
            <a:off x="609600" y="277813"/>
            <a:ext cx="10972800" cy="1139825"/>
          </a:xfrm>
        </p:spPr>
        <p:txBody>
          <a:bodyPr/>
          <a:lstStyle/>
          <a:p>
            <a:r>
              <a:rPr lang="en-US" altLang="en-US" sz="3200">
                <a:solidFill>
                  <a:srgbClr val="FF0000"/>
                </a:solidFill>
              </a:rPr>
              <a:t>Problems: Time dilation,length contraction</a:t>
            </a:r>
          </a:p>
        </p:txBody>
      </p:sp>
      <p:sp>
        <p:nvSpPr>
          <p:cNvPr id="34819" name="Text Placeholder 2">
            <a:extLst>
              <a:ext uri="{FF2B5EF4-FFF2-40B4-BE49-F238E27FC236}">
                <a16:creationId xmlns:a16="http://schemas.microsoft.com/office/drawing/2014/main" id="{00965C32-6E31-4E36-A33B-8108430777F5}"/>
              </a:ext>
            </a:extLst>
          </p:cNvPr>
          <p:cNvSpPr>
            <a:spLocks noGrp="1" noChangeArrowheads="1"/>
          </p:cNvSpPr>
          <p:nvPr>
            <p:ph type="body" sz="half" idx="1"/>
          </p:nvPr>
        </p:nvSpPr>
        <p:spPr>
          <a:xfrm>
            <a:off x="609600" y="1600200"/>
            <a:ext cx="5384800" cy="4530725"/>
          </a:xfrm>
        </p:spPr>
        <p:txBody>
          <a:bodyPr/>
          <a:lstStyle/>
          <a:p>
            <a:endParaRPr lang="en-US" altLang="en-US"/>
          </a:p>
        </p:txBody>
      </p:sp>
      <p:sp>
        <p:nvSpPr>
          <p:cNvPr id="34820" name="Content Placeholder 3">
            <a:extLst>
              <a:ext uri="{FF2B5EF4-FFF2-40B4-BE49-F238E27FC236}">
                <a16:creationId xmlns:a16="http://schemas.microsoft.com/office/drawing/2014/main" id="{11A8D642-FC6A-425C-847F-5C9041A05A87}"/>
              </a:ext>
            </a:extLst>
          </p:cNvPr>
          <p:cNvSpPr>
            <a:spLocks noGrp="1" noChangeArrowheads="1"/>
          </p:cNvSpPr>
          <p:nvPr>
            <p:ph sz="quarter" idx="2"/>
          </p:nvPr>
        </p:nvSpPr>
        <p:spPr>
          <a:xfrm>
            <a:off x="6197600" y="1600200"/>
            <a:ext cx="5384800" cy="2189163"/>
          </a:xfrm>
        </p:spPr>
        <p:txBody>
          <a:bodyPr/>
          <a:lstStyle/>
          <a:p>
            <a:endParaRPr lang="en-US" altLang="en-US"/>
          </a:p>
        </p:txBody>
      </p:sp>
      <p:sp>
        <p:nvSpPr>
          <p:cNvPr id="34821" name="Content Placeholder 4">
            <a:extLst>
              <a:ext uri="{FF2B5EF4-FFF2-40B4-BE49-F238E27FC236}">
                <a16:creationId xmlns:a16="http://schemas.microsoft.com/office/drawing/2014/main" id="{7FE0707C-E9F3-4C9F-A233-C6705011C897}"/>
              </a:ext>
            </a:extLst>
          </p:cNvPr>
          <p:cNvSpPr>
            <a:spLocks noGrp="1" noChangeArrowheads="1"/>
          </p:cNvSpPr>
          <p:nvPr>
            <p:ph sz="quarter" idx="3"/>
          </p:nvPr>
        </p:nvSpPr>
        <p:spPr/>
        <p:txBody>
          <a:bodyPr/>
          <a:lstStyle/>
          <a:p>
            <a:endParaRPr lang="en-US"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3B5DA2C8-C63C-43AB-8585-99C3FFAC4DCD}"/>
              </a:ext>
            </a:extLst>
          </p:cNvPr>
          <p:cNvSpPr>
            <a:spLocks noGrp="1" noChangeArrowheads="1"/>
          </p:cNvSpPr>
          <p:nvPr>
            <p:ph type="ctrTitle"/>
          </p:nvPr>
        </p:nvSpPr>
        <p:spPr>
          <a:xfrm>
            <a:off x="914400" y="2130425"/>
            <a:ext cx="10363200" cy="1470025"/>
          </a:xfrm>
        </p:spPr>
        <p:txBody>
          <a:bodyPr/>
          <a:lstStyle/>
          <a:p>
            <a:endParaRPr lang="en-US" altLang="en-US"/>
          </a:p>
        </p:txBody>
      </p:sp>
      <p:sp>
        <p:nvSpPr>
          <p:cNvPr id="79875" name="Subtitle 2">
            <a:extLst>
              <a:ext uri="{FF2B5EF4-FFF2-40B4-BE49-F238E27FC236}">
                <a16:creationId xmlns:a16="http://schemas.microsoft.com/office/drawing/2014/main" id="{8BD7C7BA-553D-48AD-B64F-FCB40B722174}"/>
              </a:ext>
            </a:extLst>
          </p:cNvPr>
          <p:cNvSpPr>
            <a:spLocks noGrp="1" noChangeArrowheads="1"/>
          </p:cNvSpPr>
          <p:nvPr>
            <p:ph type="subTitle" idx="1"/>
          </p:nvPr>
        </p:nvSpPr>
        <p:spPr/>
        <p:txBody>
          <a:bodyPr/>
          <a:lstStyle/>
          <a:p>
            <a:endParaRPr lang="en-US" altLang="en-US"/>
          </a:p>
        </p:txBody>
      </p:sp>
      <p:pic>
        <p:nvPicPr>
          <p:cNvPr id="79876" name="Picture 2" descr="C:\Users\HAS\Pictures\2013-01-27\Scan20001.TIF">
            <a:extLst>
              <a:ext uri="{FF2B5EF4-FFF2-40B4-BE49-F238E27FC236}">
                <a16:creationId xmlns:a16="http://schemas.microsoft.com/office/drawing/2014/main" id="{FB841DE3-FEAA-4FF5-BB78-337D0C8A0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12192000" cy="75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
            <a:extLst>
              <a:ext uri="{FF2B5EF4-FFF2-40B4-BE49-F238E27FC236}">
                <a16:creationId xmlns:a16="http://schemas.microsoft.com/office/drawing/2014/main" id="{47BB11AF-C095-49A6-8F9D-EDA8FB1432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44475"/>
            <a:ext cx="71691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Box 3">
            <a:extLst>
              <a:ext uri="{FF2B5EF4-FFF2-40B4-BE49-F238E27FC236}">
                <a16:creationId xmlns:a16="http://schemas.microsoft.com/office/drawing/2014/main" id="{45371179-56CA-4E00-A9AB-245036B6E6AC}"/>
              </a:ext>
            </a:extLst>
          </p:cNvPr>
          <p:cNvSpPr txBox="1">
            <a:spLocks noChangeArrowheads="1"/>
          </p:cNvSpPr>
          <p:nvPr/>
        </p:nvSpPr>
        <p:spPr bwMode="auto">
          <a:xfrm>
            <a:off x="368300" y="3881438"/>
            <a:ext cx="16002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Solution:</a:t>
            </a:r>
          </a:p>
        </p:txBody>
      </p:sp>
      <p:sp>
        <p:nvSpPr>
          <p:cNvPr id="79879" name="TextBox 7">
            <a:extLst>
              <a:ext uri="{FF2B5EF4-FFF2-40B4-BE49-F238E27FC236}">
                <a16:creationId xmlns:a16="http://schemas.microsoft.com/office/drawing/2014/main" id="{7F3E13E2-6067-46D6-81B6-1FAA124D8582}"/>
              </a:ext>
            </a:extLst>
          </p:cNvPr>
          <p:cNvSpPr txBox="1">
            <a:spLocks noChangeArrowheads="1"/>
          </p:cNvSpPr>
          <p:nvPr/>
        </p:nvSpPr>
        <p:spPr bwMode="auto">
          <a:xfrm>
            <a:off x="1981200" y="325438"/>
            <a:ext cx="7620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2.6</a:t>
            </a:r>
          </a:p>
          <a:p>
            <a:r>
              <a:rPr lang="en-US" altLang="en-US"/>
              <a:t>#32</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BDEE6C0-E78A-453B-951D-147BF4E16B62}"/>
              </a:ext>
            </a:extLst>
          </p:cNvPr>
          <p:cNvSpPr>
            <a:spLocks noGrp="1" noChangeArrowheads="1"/>
          </p:cNvSpPr>
          <p:nvPr>
            <p:ph type="title"/>
          </p:nvPr>
        </p:nvSpPr>
        <p:spPr>
          <a:xfrm>
            <a:off x="2438400" y="2667000"/>
            <a:ext cx="10972800" cy="1139825"/>
          </a:xfrm>
        </p:spPr>
        <p:txBody>
          <a:bodyPr/>
          <a:lstStyle/>
          <a:p>
            <a:r>
              <a:rPr lang="en-US" altLang="en-US"/>
              <a:t>Thank you for your attention!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C19F8637-FDFC-448C-A619-AD5CD5053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857250"/>
            <a:ext cx="7080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E21616E5-D6AB-4D0B-80AE-37FE4FE3D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2313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9B7163A-B55A-42E1-93FD-4404699091B7}"/>
              </a:ext>
            </a:extLst>
          </p:cNvPr>
          <p:cNvSpPr>
            <a:spLocks noGrp="1" noChangeArrowheads="1"/>
          </p:cNvSpPr>
          <p:nvPr>
            <p:ph type="title"/>
          </p:nvPr>
        </p:nvSpPr>
        <p:spPr>
          <a:xfrm>
            <a:off x="1981200" y="277813"/>
            <a:ext cx="8229600" cy="608012"/>
          </a:xfrm>
        </p:spPr>
        <p:txBody>
          <a:bodyPr/>
          <a:lstStyle/>
          <a:p>
            <a:pPr algn="ctr" eaLnBrk="1" hangingPunct="1"/>
            <a:r>
              <a:rPr lang="en-US" altLang="en-US" sz="3400"/>
              <a:t>2.9: Spacetime</a:t>
            </a:r>
          </a:p>
        </p:txBody>
      </p:sp>
      <p:sp>
        <p:nvSpPr>
          <p:cNvPr id="39939" name="Rectangle 3">
            <a:extLst>
              <a:ext uri="{FF2B5EF4-FFF2-40B4-BE49-F238E27FC236}">
                <a16:creationId xmlns:a16="http://schemas.microsoft.com/office/drawing/2014/main" id="{762596DD-A86E-4217-A38A-0B598C8AFD1D}"/>
              </a:ext>
            </a:extLst>
          </p:cNvPr>
          <p:cNvSpPr>
            <a:spLocks noGrp="1" noChangeArrowheads="1"/>
          </p:cNvSpPr>
          <p:nvPr>
            <p:ph type="body" idx="1"/>
          </p:nvPr>
        </p:nvSpPr>
        <p:spPr>
          <a:xfrm>
            <a:off x="1981200" y="1295400"/>
            <a:ext cx="8226425" cy="4497388"/>
          </a:xfrm>
        </p:spPr>
        <p:txBody>
          <a:bodyPr/>
          <a:lstStyle/>
          <a:p>
            <a:pPr eaLnBrk="1" hangingPunct="1">
              <a:lnSpc>
                <a:spcPct val="90000"/>
              </a:lnSpc>
            </a:pPr>
            <a:r>
              <a:rPr lang="en-US" altLang="en-US" sz="2400"/>
              <a:t>When describing events in relativity, it is convenient to represent events on a </a:t>
            </a:r>
            <a:r>
              <a:rPr lang="en-US" altLang="en-US" sz="2400" b="1">
                <a:solidFill>
                  <a:srgbClr val="000000"/>
                </a:solidFill>
              </a:rPr>
              <a:t>spacetime </a:t>
            </a:r>
            <a:r>
              <a:rPr lang="en-US" altLang="en-US" sz="2400">
                <a:solidFill>
                  <a:srgbClr val="000000"/>
                </a:solidFill>
              </a:rPr>
              <a:t>diagram</a:t>
            </a:r>
            <a:r>
              <a:rPr lang="en-US" altLang="en-US" sz="2400"/>
              <a:t>. </a:t>
            </a:r>
          </a:p>
          <a:p>
            <a:pPr eaLnBrk="1" hangingPunct="1">
              <a:lnSpc>
                <a:spcPct val="90000"/>
              </a:lnSpc>
              <a:buFont typeface="Wingdings" panose="05000000000000000000" pitchFamily="2" charset="2"/>
              <a:buNone/>
            </a:pPr>
            <a:endParaRPr lang="en-US" altLang="en-US" sz="2400"/>
          </a:p>
          <a:p>
            <a:pPr eaLnBrk="1" hangingPunct="1">
              <a:lnSpc>
                <a:spcPct val="90000"/>
              </a:lnSpc>
            </a:pPr>
            <a:r>
              <a:rPr lang="en-US" altLang="en-US" sz="2400"/>
              <a:t>In this diagram one spatial coordinate </a:t>
            </a:r>
            <a:r>
              <a:rPr lang="en-US" altLang="en-US" sz="2400" i="1"/>
              <a:t>x, </a:t>
            </a:r>
            <a:r>
              <a:rPr lang="en-US" altLang="en-US" sz="2400"/>
              <a:t>to specify  position, is used and instead of time </a:t>
            </a:r>
            <a:r>
              <a:rPr lang="en-US" altLang="en-US" sz="2400" i="1"/>
              <a:t>t</a:t>
            </a:r>
            <a:r>
              <a:rPr lang="en-US" altLang="en-US" sz="2400"/>
              <a:t>, </a:t>
            </a:r>
            <a:r>
              <a:rPr lang="en-US" altLang="en-US" sz="2400" i="1"/>
              <a:t>ct</a:t>
            </a:r>
            <a:r>
              <a:rPr lang="en-US" altLang="en-US" sz="2400"/>
              <a:t> is used as the  other coordinate so that both coordinates will have dimensions of length.</a:t>
            </a:r>
          </a:p>
          <a:p>
            <a:pPr eaLnBrk="1" hangingPunct="1">
              <a:lnSpc>
                <a:spcPct val="90000"/>
              </a:lnSpc>
              <a:buFont typeface="Wingdings" panose="05000000000000000000" pitchFamily="2" charset="2"/>
              <a:buNone/>
            </a:pPr>
            <a:endParaRPr lang="en-US" altLang="en-US" sz="2400"/>
          </a:p>
          <a:p>
            <a:pPr eaLnBrk="1" hangingPunct="1">
              <a:lnSpc>
                <a:spcPct val="90000"/>
              </a:lnSpc>
            </a:pPr>
            <a:r>
              <a:rPr lang="en-US" altLang="en-US" sz="2400"/>
              <a:t>Spacetime diagrams were first used by H. Minkowski in 1908 and are often called </a:t>
            </a:r>
            <a:r>
              <a:rPr lang="en-US" altLang="en-US" sz="2400" b="1"/>
              <a:t>Minkowski diagrams</a:t>
            </a:r>
            <a:r>
              <a:rPr lang="en-US" altLang="en-US" sz="2400"/>
              <a:t>. Paths in Minkowski spacetime are called </a:t>
            </a:r>
            <a:r>
              <a:rPr lang="en-US" altLang="en-US" sz="2400" b="1">
                <a:solidFill>
                  <a:srgbClr val="000000"/>
                </a:solidFill>
              </a:rPr>
              <a:t>worldlines</a:t>
            </a:r>
            <a:r>
              <a:rPr lang="en-US" altLang="en-US" sz="2400"/>
              <a:t>.</a:t>
            </a:r>
          </a:p>
          <a:p>
            <a:pPr eaLnBrk="1" hangingPunct="1">
              <a:lnSpc>
                <a:spcPct val="90000"/>
              </a:lnSpc>
              <a:buFont typeface="Wingdings" panose="05000000000000000000" pitchFamily="2" charset="2"/>
              <a:buNone/>
            </a:pPr>
            <a:endParaRPr lang="en-US" altLang="en-US"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FE2EDF-EB8F-4107-9EC1-CF9BE0D8C94F}"/>
              </a:ext>
            </a:extLst>
          </p:cNvPr>
          <p:cNvSpPr>
            <a:spLocks noGrp="1" noChangeArrowheads="1"/>
          </p:cNvSpPr>
          <p:nvPr>
            <p:ph type="title"/>
          </p:nvPr>
        </p:nvSpPr>
        <p:spPr>
          <a:xfrm>
            <a:off x="1981200" y="76200"/>
            <a:ext cx="8229600" cy="636588"/>
          </a:xfrm>
        </p:spPr>
        <p:txBody>
          <a:bodyPr/>
          <a:lstStyle/>
          <a:p>
            <a:pPr algn="ctr" eaLnBrk="1" hangingPunct="1"/>
            <a:r>
              <a:rPr lang="en-US" altLang="en-US" sz="3400"/>
              <a:t>Spacetime Diagram</a:t>
            </a:r>
          </a:p>
        </p:txBody>
      </p:sp>
      <p:pic>
        <p:nvPicPr>
          <p:cNvPr id="40963" name="Picture 1">
            <a:extLst>
              <a:ext uri="{FF2B5EF4-FFF2-40B4-BE49-F238E27FC236}">
                <a16:creationId xmlns:a16="http://schemas.microsoft.com/office/drawing/2014/main" id="{203F5B9A-C8CE-46F9-9564-9FE8830C922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19500" y="914400"/>
            <a:ext cx="495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F362A3-8784-4A3F-90D2-DA29AB8BEA2B}"/>
              </a:ext>
            </a:extLst>
          </p:cNvPr>
          <p:cNvSpPr txBox="1"/>
          <p:nvPr/>
        </p:nvSpPr>
        <p:spPr>
          <a:xfrm>
            <a:off x="1143000" y="2057400"/>
            <a:ext cx="1981200" cy="1569660"/>
          </a:xfrm>
          <a:prstGeom prst="rect">
            <a:avLst/>
          </a:prstGeom>
          <a:noFill/>
        </p:spPr>
        <p:txBody>
          <a:bodyPr wrap="square" rtlCol="0">
            <a:spAutoFit/>
          </a:bodyPr>
          <a:lstStyle/>
          <a:p>
            <a:r>
              <a:rPr lang="en-US" dirty="0"/>
              <a:t>It takes 4 dimensions to specify an event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A3EB897-4E7D-4599-9ACB-ABA13ADF945C}"/>
              </a:ext>
            </a:extLst>
          </p:cNvPr>
          <p:cNvSpPr>
            <a:spLocks noGrp="1" noChangeArrowheads="1"/>
          </p:cNvSpPr>
          <p:nvPr>
            <p:ph type="title"/>
          </p:nvPr>
        </p:nvSpPr>
        <p:spPr>
          <a:xfrm>
            <a:off x="1981200" y="277813"/>
            <a:ext cx="8229600" cy="792162"/>
          </a:xfrm>
        </p:spPr>
        <p:txBody>
          <a:bodyPr/>
          <a:lstStyle/>
          <a:p>
            <a:pPr eaLnBrk="1" hangingPunct="1"/>
            <a:r>
              <a:rPr lang="en-US" altLang="en-US" sz="3400"/>
              <a:t>Particular Worldlines</a:t>
            </a:r>
          </a:p>
        </p:txBody>
      </p:sp>
      <p:pic>
        <p:nvPicPr>
          <p:cNvPr id="43011" name="Picture 1">
            <a:extLst>
              <a:ext uri="{FF2B5EF4-FFF2-40B4-BE49-F238E27FC236}">
                <a16:creationId xmlns:a16="http://schemas.microsoft.com/office/drawing/2014/main" id="{56B9EC5C-788F-46C0-A6C4-83CC96B28FE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295400"/>
            <a:ext cx="6286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10424</TotalTime>
  <Words>1427</Words>
  <Application>Microsoft Office PowerPoint</Application>
  <PresentationFormat>Widescreen</PresentationFormat>
  <Paragraphs>203</Paragraphs>
  <Slides>41</Slides>
  <Notes>41</Notes>
  <HiddenSlides>0</HiddenSlides>
  <MMClips>1</MMClips>
  <ScaleCrop>false</ScaleCrop>
  <HeadingPairs>
    <vt:vector size="8" baseType="variant">
      <vt:variant>
        <vt:lpstr>Fonts Used</vt:lpstr>
      </vt:variant>
      <vt:variant>
        <vt:i4>9</vt:i4>
      </vt:variant>
      <vt:variant>
        <vt:lpstr>Theme</vt:lpstr>
      </vt:variant>
      <vt:variant>
        <vt:i4>16</vt:i4>
      </vt:variant>
      <vt:variant>
        <vt:lpstr>Embedded OLE Servers</vt:lpstr>
      </vt:variant>
      <vt:variant>
        <vt:i4>3</vt:i4>
      </vt:variant>
      <vt:variant>
        <vt:lpstr>Slide Titles</vt:lpstr>
      </vt:variant>
      <vt:variant>
        <vt:i4>41</vt:i4>
      </vt:variant>
    </vt:vector>
  </HeadingPairs>
  <TitlesOfParts>
    <vt:vector size="69" baseType="lpstr">
      <vt:lpstr>Arial</vt:lpstr>
      <vt:lpstr>Calibri</vt:lpstr>
      <vt:lpstr>Calibri Light</vt:lpstr>
      <vt:lpstr>Garamond</vt:lpstr>
      <vt:lpstr>Humanst521 BT</vt:lpstr>
      <vt:lpstr>Humanst521 Lt BT</vt:lpstr>
      <vt:lpstr>Lucida Grande</vt:lpstr>
      <vt:lpstr>Times New Roman</vt:lpstr>
      <vt:lpstr>Wingdings</vt:lpstr>
      <vt:lpstr>Edge</vt:lpstr>
      <vt:lpstr>1_Edge</vt:lpstr>
      <vt:lpstr>2_Edge</vt:lpstr>
      <vt:lpstr>3_Edge</vt:lpstr>
      <vt:lpstr>4_Edge</vt:lpstr>
      <vt:lpstr>5_Edge</vt:lpstr>
      <vt:lpstr>6_Edge</vt:lpstr>
      <vt:lpstr>7_Edge</vt:lpstr>
      <vt:lpstr>3_Default Design</vt:lpstr>
      <vt:lpstr>Default Design</vt:lpstr>
      <vt:lpstr>6_Office Theme</vt:lpstr>
      <vt:lpstr>5_Office Theme</vt:lpstr>
      <vt:lpstr>9_Edge</vt:lpstr>
      <vt:lpstr>14_Office Theme</vt:lpstr>
      <vt:lpstr>1_Office Theme</vt:lpstr>
      <vt:lpstr>8_Edge</vt:lpstr>
      <vt:lpstr>Equation</vt:lpstr>
      <vt:lpstr>PhotoImpact</vt:lpstr>
      <vt:lpstr>Bitmap Image</vt:lpstr>
      <vt:lpstr>The Lorentz Velocity Transformations</vt:lpstr>
      <vt:lpstr>The Lorentz Velocity Transformations</vt:lpstr>
      <vt:lpstr>The Lorentz Velocity Transformations: an object moves with the speed of light</vt:lpstr>
      <vt:lpstr>Problems: Time dilation,length contraction</vt:lpstr>
      <vt:lpstr>PowerPoint Presentation</vt:lpstr>
      <vt:lpstr>PowerPoint Presentation</vt:lpstr>
      <vt:lpstr>2.9: Spacetime</vt:lpstr>
      <vt:lpstr>Spacetime Diagram</vt:lpstr>
      <vt:lpstr>Particular Worldlines</vt:lpstr>
      <vt:lpstr>Worldlines and Time</vt:lpstr>
      <vt:lpstr>Moving Clocks</vt:lpstr>
      <vt:lpstr>The Light Cone</vt:lpstr>
      <vt:lpstr>Invariant Quantities: The Spacetime Interval</vt:lpstr>
      <vt:lpstr>Spacetime Invariants</vt:lpstr>
      <vt:lpstr>Spacetime diagrams</vt:lpstr>
      <vt:lpstr>Spacetime Invariants</vt:lpstr>
      <vt:lpstr>PowerPoint Presentation</vt:lpstr>
      <vt:lpstr>The Twin Paradox in Space-Time</vt:lpstr>
      <vt:lpstr>2.10: The Doppler Effect </vt:lpstr>
      <vt:lpstr>Recall the Doppler Effect</vt:lpstr>
      <vt:lpstr>The Relativistic Doppler Effect </vt:lpstr>
      <vt:lpstr>The Relativistic Doppler Effect (con’t)</vt:lpstr>
      <vt:lpstr>The Relativistic Doppler Effect (con’t)</vt:lpstr>
      <vt:lpstr>Source and Receiver Approaching</vt:lpstr>
      <vt:lpstr>Source and Receiver Receding</vt:lpstr>
      <vt:lpstr>The Relativistic Doppler Effect (con’t)</vt:lpstr>
      <vt:lpstr>PowerPoint Presentation</vt:lpstr>
      <vt:lpstr>Example: DOPPLER EFFECT IN Fast ion beam precision laser spectroscopy IN collinear and anti-collinear Geometries referenced TO a frequency comb</vt:lpstr>
      <vt:lpstr>Exclusion of relativistic frequency shifts by combining collinear and anticollinear measurements</vt:lpstr>
      <vt:lpstr>Another example with Doppler effect: laser cooling of atoms</vt:lpstr>
      <vt:lpstr>  Ion trap basics</vt:lpstr>
      <vt:lpstr>PowerPoint Presentation</vt:lpstr>
      <vt:lpstr>PowerPoint Presentation</vt:lpstr>
      <vt:lpstr>PowerPoint Presentation</vt:lpstr>
      <vt:lpstr>PowerPoint Presentation</vt:lpstr>
      <vt:lpstr>Ion trap video</vt:lpstr>
      <vt:lpstr>Problems:   velocity addition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Special Theory of Relativity</dc:title>
  <dc:creator>Anthony Pitucco</dc:creator>
  <cp:lastModifiedBy>Schuessler, Hans A</cp:lastModifiedBy>
  <cp:revision>440</cp:revision>
  <cp:lastPrinted>2019-01-24T04:31:56Z</cp:lastPrinted>
  <dcterms:created xsi:type="dcterms:W3CDTF">2011-08-26T19:01:52Z</dcterms:created>
  <dcterms:modified xsi:type="dcterms:W3CDTF">2021-09-08T18:47:48Z</dcterms:modified>
</cp:coreProperties>
</file>