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399D2-715C-4E67-8F02-294D8B96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5B5D-9365-49CE-BCAE-E04ABABB241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DAA6-040C-4D51-B18A-09B77C31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31AE-6D55-48CF-8B13-3B67B099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22AD4-72EA-4167-A70E-8F29D2B26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0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C68C-D243-4400-A0D6-2AB41AE6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91D2-2CC8-4D21-AA1A-81DD69F434A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C72EE-2738-495C-992A-8F654183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424BF-77B1-4400-84DC-0B6F09D9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698C-13C8-4CB7-8600-054E058FC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6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22317-D43A-4842-9615-A5BAAAEC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78AC-2C12-42AB-9245-E979FAFBB7A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AC0E5-E4FE-4C7B-9386-B7D04D7E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6627-D39A-4754-B0AD-FD397EAD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F90F-C5EC-4DC6-8DF8-9EA59F906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96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98DE3-C8A2-4F82-9EBA-ECEED1B6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7520-6478-45EF-8D0C-A902BBB557B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29A5-3D3C-4684-AA61-57923848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176B8-ECE6-45C7-A87B-1EA5788F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8C682-E5CA-4656-A101-803A34D71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4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3073-7EF4-4DB7-B308-5622AC04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72DD-F576-4A7D-94F0-CF43E8E257D4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51929-EC4D-452C-90CA-B099A476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DBB3-487D-4BE8-9C51-D12DED47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D40D-C3B9-42A4-804D-5EC15EEE9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CF35C-CD92-425B-9583-DFCDB6B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2330-5E4B-4096-BC95-B45EE420099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8F5BA-5078-4560-97D9-C49D9413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FA9532-6E86-412B-8476-34F52D1C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48047-F6EC-4334-8A13-69C880375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2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B294FB-F676-47CB-9000-23140EAF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3B21-B5DD-4A60-B9DA-486D9D7D421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8B7409-F49E-4B57-8276-9F5A1026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A0401-FDA3-49FC-B554-CAF54981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088B6-4277-4D55-8EA8-99DF5183C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41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31E363-2678-4156-85F9-7348D6D1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041A-EDEC-4EA8-A9BA-57DCEF1F5E8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DAF9CC-1020-45FF-A62E-E707EF62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919CDE-A0DC-45B6-800D-5528B984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31C5-6864-43D6-A56C-76EE4F0ED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3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A46743-E518-4C0A-8F0A-26FCDF4B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A8E3-4ACD-4A95-8A4C-87D502C2E8A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F123F2-3D27-4873-9C75-2F315557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D600AB-6B50-4A46-9BFD-7C427EC9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ECF58-C085-4DB7-9E1F-81B3DF7D7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4A2587-AB72-45EA-AF5A-419771CB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C84A-F9D8-4190-8A73-146968BF209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58AB4C-F1CE-4E8F-84D3-3B6272BF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C8D705-89A7-46A1-B961-E8168656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8738E-3ED3-4F93-BA6D-AA95A03E7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9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055574-2CD5-4675-BED2-2E85CE3F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7BA6-31EC-47ED-8AC6-0C8ECB7F9F0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BBB8F2-4669-4EC7-8CBB-350C9A08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EA9302-054B-47C1-82DF-3BB2360C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2305-A1F1-4502-B116-1599298CD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3791CDC-D426-4E56-B16A-9F8BD79199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8428A7-1C5C-4D2E-BB49-A2604040C6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DCB8-87CE-470E-BF72-741A78CFA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800E4-F44E-421B-A5B4-71E4CEEB311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B76E-EFA8-4BBB-B2C4-D2D8D9C8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8D29-44A1-4FDE-8632-D4599AC71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5BEAFE-D57C-47DA-B024-092DE8CDD1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33FA93B-233E-4A39-B3A6-6DC1800D7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Optical Resonators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65177-C544-4CB1-93F0-40219FE4D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lect0025.JPG">
            <a:extLst>
              <a:ext uri="{FF2B5EF4-FFF2-40B4-BE49-F238E27FC236}">
                <a16:creationId xmlns:a16="http://schemas.microsoft.com/office/drawing/2014/main" id="{093FDDAA-2BDF-4411-8F3E-F23AF4508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lect0026.JPG">
            <a:extLst>
              <a:ext uri="{FF2B5EF4-FFF2-40B4-BE49-F238E27FC236}">
                <a16:creationId xmlns:a16="http://schemas.microsoft.com/office/drawing/2014/main" id="{7AE33003-B027-47E7-B9DE-AD49C4A4D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lect0027.JPG">
            <a:extLst>
              <a:ext uri="{FF2B5EF4-FFF2-40B4-BE49-F238E27FC236}">
                <a16:creationId xmlns:a16="http://schemas.microsoft.com/office/drawing/2014/main" id="{3C93D7C7-F524-4909-ACB0-2192987D0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lect0028.JPG">
            <a:extLst>
              <a:ext uri="{FF2B5EF4-FFF2-40B4-BE49-F238E27FC236}">
                <a16:creationId xmlns:a16="http://schemas.microsoft.com/office/drawing/2014/main" id="{38BBA86F-21D3-41AB-92B2-725044D9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lect0029.JPG">
            <a:extLst>
              <a:ext uri="{FF2B5EF4-FFF2-40B4-BE49-F238E27FC236}">
                <a16:creationId xmlns:a16="http://schemas.microsoft.com/office/drawing/2014/main" id="{65B168C2-F6BB-4699-93C6-5CA2B5A2C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hys_6890009.JPG">
            <a:extLst>
              <a:ext uri="{FF2B5EF4-FFF2-40B4-BE49-F238E27FC236}">
                <a16:creationId xmlns:a16="http://schemas.microsoft.com/office/drawing/2014/main" id="{1A76077E-E35F-4D7C-AF7F-257DDAD9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hys_6890002.JPG">
            <a:extLst>
              <a:ext uri="{FF2B5EF4-FFF2-40B4-BE49-F238E27FC236}">
                <a16:creationId xmlns:a16="http://schemas.microsoft.com/office/drawing/2014/main" id="{8D2268B2-AB37-4FC7-A83F-90185548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hys_6890003.JPG">
            <a:extLst>
              <a:ext uri="{FF2B5EF4-FFF2-40B4-BE49-F238E27FC236}">
                <a16:creationId xmlns:a16="http://schemas.microsoft.com/office/drawing/2014/main" id="{8B7937FF-58A3-4A4E-BC53-276F5389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hys_6890004.JPG">
            <a:extLst>
              <a:ext uri="{FF2B5EF4-FFF2-40B4-BE49-F238E27FC236}">
                <a16:creationId xmlns:a16="http://schemas.microsoft.com/office/drawing/2014/main" id="{50C3EDA3-02AA-4A50-9233-283D619C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phys_6890008.JPG">
            <a:extLst>
              <a:ext uri="{FF2B5EF4-FFF2-40B4-BE49-F238E27FC236}">
                <a16:creationId xmlns:a16="http://schemas.microsoft.com/office/drawing/2014/main" id="{97D7A27F-8DFF-4B5D-991D-2AA586B5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phys_6890006.JPG">
            <a:extLst>
              <a:ext uri="{FF2B5EF4-FFF2-40B4-BE49-F238E27FC236}">
                <a16:creationId xmlns:a16="http://schemas.microsoft.com/office/drawing/2014/main" id="{E3D6BC17-6DCF-4596-A65B-7EEECB66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ect0018.JPG">
            <a:extLst>
              <a:ext uri="{FF2B5EF4-FFF2-40B4-BE49-F238E27FC236}">
                <a16:creationId xmlns:a16="http://schemas.microsoft.com/office/drawing/2014/main" id="{6B06A3DD-2A6C-48C1-83C4-3EC487D5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lect0024.JPG">
            <a:extLst>
              <a:ext uri="{FF2B5EF4-FFF2-40B4-BE49-F238E27FC236}">
                <a16:creationId xmlns:a16="http://schemas.microsoft.com/office/drawing/2014/main" id="{42833E4E-778F-48CC-978B-F96AE7B35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Optical Resonators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Resonators </dc:title>
  <dc:creator>Rick</dc:creator>
  <cp:lastModifiedBy>Rodriguez, Carlos E</cp:lastModifiedBy>
  <cp:revision>1</cp:revision>
  <dcterms:created xsi:type="dcterms:W3CDTF">2012-10-15T11:55:55Z</dcterms:created>
  <dcterms:modified xsi:type="dcterms:W3CDTF">2021-10-03T18:23:51Z</dcterms:modified>
</cp:coreProperties>
</file>