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1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42C68-15CA-4065-8742-415127273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62E19-A321-4558-977A-18C7F3769419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E9601-0A93-4902-B34D-4CE94879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B8895-930B-402D-B9F5-6DE71C87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514F8-D4F8-4605-9236-8B93BA82D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06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4FD9F-F54A-460C-A34E-2BA02CFA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4F5C-E483-4AD4-B7CF-4FEDCC410051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DFCE9-D79C-45D1-A231-B5D8DBC0A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6957F-5A6D-4E40-9923-28BD8001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FDE91-3E8E-4B82-B2B9-025EF070F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74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ED126-F356-48FB-86FF-506894EF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99351-7BD2-4250-A2D7-89D736C0A0C9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8932C-36D1-465B-A057-DD289C58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31F8A-3894-4452-B20E-6A0F24DF1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DD1CF-A7EC-4915-8C24-1F3D3EA88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8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87572-9C32-4522-BE0F-6C60825C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2149-3052-4D69-9C4C-ACE4EE28248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E91A3-86BA-40F7-962D-531C9F16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1D01F-1625-4397-9B92-AD6C4A3C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D71F2-7431-437A-AEB5-E5D78426DC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49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0033B-D109-430C-9BCB-BA0565CE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75699-1B6D-47BF-BE1A-FE02511FDEA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F7D57-78D8-4C7B-AAE4-7D95ABF3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34D76-CF94-445F-B549-C087DCCD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8EEA8-D141-4830-9FD9-C7FCB8EA6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61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ACB9C0-BE6D-4792-8F01-EA7811B7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CDF6-8B5D-46E9-A8C5-BCB6BD9549CB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7F3932-B4BA-4F56-9939-8016570F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914BBA-EED2-4DA3-B9E7-675B11B8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B0C08-C491-450A-AB47-F8B2BEDB18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88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B5E036D-4959-4E08-9461-9E624E5A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641B-AACD-4772-8F44-2C775C174647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CF050B1-C380-4B8F-B372-E6EC6237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FFC4F4-39CD-4CCD-8708-5E986609F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620A8-F469-405C-820C-4C43C6E27D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89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1B0FD9-5914-44C9-8337-CCC4B673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40788-375E-4D2B-B9A7-8AC2EF5AFA77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9A4F8A-E5EC-4153-9A30-A4531E875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00C129-1526-4B30-8036-AF859118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196C8-86AF-4E44-9204-12DA45A0E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09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A6E9AC-005E-4CAA-9F67-B687ADC0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40415-8486-4204-9E7C-51BCA7EFC33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769006-DC72-4F06-B8DD-2B33AA693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275E57-DAEF-45E2-9E2A-A6A17098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35B9D-A657-4C61-B503-3D6CA8D209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07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920BDB-73E3-4F7B-A2D2-1E1095F8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1A1DC-205C-4D6A-A594-A8F41D3745B9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407A62-1A77-4A6E-B19E-4CA2EB29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AADA22-90BC-43E9-83D5-AD1A24D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59306-364D-4515-8713-95230CB2AD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70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999E41-4B4A-4D6F-BE05-F0CD076B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DC3DC-7196-4793-A791-2A9DB13C4E50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CB9F30-5AB4-48D0-8EDE-644DBA485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03675A-6A17-4AB2-9752-E8F67261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043D7-9152-4700-890F-EA1A62DD1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82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5C8A5C8-A54C-4C39-B3F3-3B9D9E34B7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D2B9356-9F7E-4E69-9762-1C674EBA9E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6AC66-B72A-453C-8BBC-F4E613131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794B32-EA33-41E2-AC5C-BE8AE91FE5F8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D3AF9-2673-4BFD-A174-5300488BB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73C2-6FE9-4128-8599-B2122BBB7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6971DD2-9BE2-4D6E-BFFA-4C5B084486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B5F6AB6A-03A2-4E1E-86E6-C5E06014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III. Atomic Spectroscopy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9AE121BA-D390-487E-877C-87D498A38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751BA0C4-2AB3-45DC-88B2-D6506AC7E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2" t="11772" r="9875" b="32225"/>
          <a:stretch>
            <a:fillRect/>
          </a:stretch>
        </p:blipFill>
        <p:spPr bwMode="auto">
          <a:xfrm>
            <a:off x="1588" y="0"/>
            <a:ext cx="916622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7DEBCB1-4F89-4449-8534-BEF15B6CC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9" t="14272" r="9644" b="21759"/>
          <a:stretch>
            <a:fillRect/>
          </a:stretch>
        </p:blipFill>
        <p:spPr bwMode="auto">
          <a:xfrm>
            <a:off x="0" y="0"/>
            <a:ext cx="88392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32E9469-C2B7-4EE7-8BB3-28E46D7A1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0" t="12488" r="7907" b="23694"/>
          <a:stretch>
            <a:fillRect/>
          </a:stretch>
        </p:blipFill>
        <p:spPr bwMode="auto">
          <a:xfrm>
            <a:off x="-14288" y="0"/>
            <a:ext cx="8888413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B3F1DE7-9375-4103-811A-2A9FEC61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4" t="12997" r="8826" b="23288"/>
          <a:stretch>
            <a:fillRect/>
          </a:stretch>
        </p:blipFill>
        <p:spPr bwMode="auto">
          <a:xfrm>
            <a:off x="-9525" y="7938"/>
            <a:ext cx="8772525" cy="68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C970C268-8FB1-40E4-B7BF-F3AB15ADD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6" t="12997" r="8521" b="29150"/>
          <a:stretch>
            <a:fillRect/>
          </a:stretch>
        </p:blipFill>
        <p:spPr bwMode="auto">
          <a:xfrm>
            <a:off x="0" y="31750"/>
            <a:ext cx="9128125" cy="67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AE28B14-ACCC-4CEB-AE88-36D1F6D02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3" t="16312" r="8826" b="26091"/>
          <a:stretch>
            <a:fillRect/>
          </a:stretch>
        </p:blipFill>
        <p:spPr bwMode="auto">
          <a:xfrm>
            <a:off x="9525" y="0"/>
            <a:ext cx="89852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19F2CF6-877B-4EBB-BEE4-F38E3B1D4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0" t="11214" r="7907" b="23033"/>
          <a:stretch>
            <a:fillRect/>
          </a:stretch>
        </p:blipFill>
        <p:spPr bwMode="auto">
          <a:xfrm>
            <a:off x="228600" y="36513"/>
            <a:ext cx="861060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300283A2-8282-49E1-A8B1-8CA15F9A3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89281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III. Atomic Spectroscopy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Atomic Spectroscopy</dc:title>
  <dc:creator>Rick</dc:creator>
  <cp:lastModifiedBy>Rodriguez, Carlos E</cp:lastModifiedBy>
  <cp:revision>2</cp:revision>
  <dcterms:created xsi:type="dcterms:W3CDTF">2012-10-15T11:57:23Z</dcterms:created>
  <dcterms:modified xsi:type="dcterms:W3CDTF">2021-10-03T18:24:36Z</dcterms:modified>
</cp:coreProperties>
</file>