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7153-B35A-4402-8662-B7DE631A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0EA1-41B1-435C-979E-F79635E92AD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CA07-5101-4382-84A5-5A3938B8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6301A-60CB-43C0-B83A-5230346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D2476-5218-42EC-A444-1CADC888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2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CFE53-2588-46E3-9E60-D97A1A07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A994-E6DA-4457-93B0-B24956C0009A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5693-9757-4121-BB9B-08B26D64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6A70-0B6F-47A5-B3CB-61F37336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3074-A1BE-4932-A56F-9ABAA3214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3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3B81D-7BA1-4618-AC74-AD1DAA19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9042-D762-458B-BDE8-63C88CA556D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25C4-0093-455B-B1EC-33E5DC70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180B-E6D4-43FC-8E32-8EE83CC7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9123-B211-4F6C-965D-9814B9F13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2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4BBF-128C-4910-AE47-1DA7EB12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47E-3824-46D0-BEB6-CFB0FC9E0E8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29A9D-6F5E-43FD-9410-A7854C83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1897-93AF-4CA4-A150-D17899C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E2D3-97C4-4461-93DE-B31A1D42C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87115-4F41-46E9-BCE6-0360CFA5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9A1C-7AE3-4A7B-93C7-0CA2BA67A9B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0F5B4-F80B-4956-A2BC-DC78E81B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D5F88-061A-4F1C-B21F-17B16FBB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DB140-0861-4DB0-81A6-601435AC2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2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D4393-6D48-47A8-B780-EB4750E2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F2014-20E9-4443-9CA2-8FFE68DE07C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C7091-253A-42B4-A50D-83C8907B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F43A2B-9654-4EE0-86C1-4879B6AA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84B3A-9F89-4A09-B312-DCDD5D47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3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D44B4E-F463-4C25-9631-04663F10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54CE-8991-465E-BE7F-685677CB474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CA6F6D-269C-4108-BE70-F471DCD7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0DFCC9-91C2-4D6B-B965-B51140B0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B5FCD-FBA9-4CCD-A080-EEAC4A42A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753109-1B03-4D4D-A827-41987A24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E50C-F687-467E-8306-4A9E52F4CE0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8273B4-2872-477F-83FF-1BE0D90B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A763A8-436D-4B3A-BA11-44827F66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4852-7C4F-4471-8C36-BEE590F37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5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BFDAC0-1ED1-4FD3-911A-B9936BEF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76FB-B484-4D0F-A7F9-1FAC8419BCD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746CC5-A56D-42BA-9B44-0C4C1848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1C9687-CD74-4A4C-84E6-FAC19FCD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06442-96C8-4E7A-B945-F9960D0DE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6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BD4A00-5433-4CC9-911F-C0305882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D3D7-A126-4D6A-B03E-B28E79B25C0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BC70A-A8D5-480F-83B0-87D6635F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DF00D2-A724-46E6-B545-35D4AF88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37030-47D0-4730-B845-F864E7555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CC784-21D3-48E3-95CE-B431F95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AC54-6A2C-4890-BAD6-2DD8E84BF54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58A53-A79E-4676-A3E7-723A76D0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40C5C-DD1B-4FAA-8000-B0C9D9D5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B9084-B514-43AA-A93C-FBAC19F95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2AC91E-0043-4F8B-BE09-0BB6607028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F6FC96-D126-4860-BB10-321EC1BF3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F31B-2512-43A2-92E3-86B79ACFA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E3D11-41A7-4E1D-9031-542BC6091B0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24A1-6027-446C-96C2-284A57104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F5E4-8C66-43D2-9185-8A9118960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89F4D1-A61F-4974-85C2-E0199D27F0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6CFFAC0-4CF5-41E5-BD06-6EFE5EF6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Fine structure and relativistic effects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7E0D33A0-E6E0-4F1A-B3C8-F1B7CB10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8623300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CC61B568-A540-47FA-BEDE-BBA419DA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4780" r="61807" b="6070"/>
          <a:stretch>
            <a:fillRect/>
          </a:stretch>
        </p:blipFill>
        <p:spPr bwMode="auto">
          <a:xfrm>
            <a:off x="0" y="436563"/>
            <a:ext cx="8636000" cy="634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CB194361-5E4E-4007-ABA7-0AEB38887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0"/>
            <a:ext cx="238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Fine 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3CD361F6-6B7D-4AC3-8C8B-C5FB73FD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267771A-3DAB-424C-930B-D77376A3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45255" r="61395" b="5148"/>
          <a:stretch>
            <a:fillRect/>
          </a:stretch>
        </p:blipFill>
        <p:spPr bwMode="auto">
          <a:xfrm>
            <a:off x="11113" y="500063"/>
            <a:ext cx="8599487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E4425665-1774-4BE5-B532-6C79645A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1588"/>
            <a:ext cx="348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Spin-orbit interaction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E707663-2C67-410A-A6EB-A23BC8C4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41757" r="61623" b="7037"/>
          <a:stretch>
            <a:fillRect/>
          </a:stretch>
        </p:blipFill>
        <p:spPr bwMode="auto">
          <a:xfrm>
            <a:off x="3175" y="0"/>
            <a:ext cx="8704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B09753F-819D-454A-8DDF-4487D31A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41568" r="61472" b="9306"/>
          <a:stretch>
            <a:fillRect/>
          </a:stretch>
        </p:blipFill>
        <p:spPr bwMode="auto">
          <a:xfrm>
            <a:off x="20638" y="0"/>
            <a:ext cx="91567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E079A4AA-2096-4896-A05A-823E75B8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5258242C-6B18-45B5-96C7-8D5AAC43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6" b="40178"/>
          <a:stretch>
            <a:fillRect/>
          </a:stretch>
        </p:blipFill>
        <p:spPr bwMode="auto">
          <a:xfrm>
            <a:off x="0" y="0"/>
            <a:ext cx="9069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1964B99-C49B-47AC-882D-D67D0989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88265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Fine structure and relativistic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structure and relativistic effects</dc:title>
  <dc:creator>Schuessler</dc:creator>
  <cp:lastModifiedBy>Rodriguez, Carlos E</cp:lastModifiedBy>
  <cp:revision>1</cp:revision>
  <dcterms:created xsi:type="dcterms:W3CDTF">2012-10-15T15:48:27Z</dcterms:created>
  <dcterms:modified xsi:type="dcterms:W3CDTF">2021-10-03T18:25:04Z</dcterms:modified>
</cp:coreProperties>
</file>