
<file path=[Content_Types].xml><?xml version="1.0" encoding="utf-8"?>
<Types xmlns="http://schemas.openxmlformats.org/package/2006/content-types">
  <Default Extension="bin" ContentType="application/vnd.openxmlformats-officedocument.oleObject"/>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62" r:id="rId2"/>
  </p:sldMasterIdLst>
  <p:notesMasterIdLst>
    <p:notesMasterId r:id="rId56"/>
  </p:notesMasterIdLst>
  <p:sldIdLst>
    <p:sldId id="309" r:id="rId3"/>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Lst>
  <p:sldSz cx="9144000" cy="6858000" type="screen4x3"/>
  <p:notesSz cx="7010400" cy="9236075"/>
  <p:embeddedFontLst>
    <p:embeddedFont>
      <p:font typeface="Calibri" panose="020F0502020204030204" pitchFamily="34" charset="0"/>
      <p:regular r:id="rId57"/>
      <p:bold r:id="rId58"/>
      <p:italic r:id="rId59"/>
      <p:boldItalic r:id="rId60"/>
    </p:embeddedFont>
    <p:embeddedFont>
      <p:font typeface="Garamond" panose="02020404030301010803" pitchFamily="18" charset="0"/>
      <p:regular r:id="rId61"/>
      <p:bold r:id="rId62"/>
      <p:italic r:id="rId63"/>
      <p:boldItalic r:id="rId64"/>
    </p:embeddedFont>
    <p:embeddedFont>
      <p:font typeface="Merriweather Sans" pitchFamily="2" charset="0"/>
      <p:regular r:id="rId65"/>
      <p:bold r:id="rId66"/>
      <p:italic r:id="rId67"/>
      <p:boldItalic r:id="rId6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9" roundtripDataSignature="AMtx7mg8sBbWL0vPdaDpDIWp/7pk82pps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9" d="100"/>
          <a:sy n="89" d="100"/>
        </p:scale>
        <p:origin x="1639" y="7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font" Target="fonts/font7.fntdata"/><Relationship Id="rId68" Type="http://schemas.openxmlformats.org/officeDocument/2006/relationships/font" Target="fonts/font12.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font" Target="fonts/font2.fntdata"/><Relationship Id="rId66" Type="http://schemas.openxmlformats.org/officeDocument/2006/relationships/font" Target="fonts/font10.fntdata"/><Relationship Id="rId5" Type="http://schemas.openxmlformats.org/officeDocument/2006/relationships/slide" Target="slides/slide3.xml"/><Relationship Id="rId61" Type="http://schemas.openxmlformats.org/officeDocument/2006/relationships/font" Target="fonts/font5.fntdata"/><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notesMaster" Target="notesMasters/notesMaster1.xml"/><Relationship Id="rId64" Type="http://schemas.openxmlformats.org/officeDocument/2006/relationships/font" Target="fonts/font8.fntdata"/><Relationship Id="rId69" Type="http://customschemas.google.com/relationships/presentationmetadata" Target="meta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font" Target="fonts/font3.fntdata"/><Relationship Id="rId67" Type="http://schemas.openxmlformats.org/officeDocument/2006/relationships/font" Target="fonts/font11.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6.fntdata"/><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font" Target="fonts/font1.fntdata"/><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font" Target="fonts/font4.fntdata"/><Relationship Id="rId65" Type="http://schemas.openxmlformats.org/officeDocument/2006/relationships/font" Target="fonts/font9.fntdata"/><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8475" cy="463550"/>
          </a:xfrm>
          <a:prstGeom prst="rect">
            <a:avLst/>
          </a:prstGeom>
          <a:noFill/>
          <a:ln>
            <a:noFill/>
          </a:ln>
        </p:spPr>
        <p:txBody>
          <a:bodyPr spcFirstLastPara="1" wrap="square" lIns="92825" tIns="46400" rIns="92825" bIns="46400" anchor="t" anchorCtr="0">
            <a:noAutofit/>
          </a:bodyPr>
          <a:lstStyle>
            <a:lvl1pPr marR="0" lvl="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970337" y="0"/>
            <a:ext cx="3038475" cy="463550"/>
          </a:xfrm>
          <a:prstGeom prst="rect">
            <a:avLst/>
          </a:prstGeom>
          <a:noFill/>
          <a:ln>
            <a:noFill/>
          </a:ln>
        </p:spPr>
        <p:txBody>
          <a:bodyPr spcFirstLastPara="1" wrap="square" lIns="92825" tIns="46400" rIns="92825" bIns="46400" anchor="t" anchorCtr="0">
            <a:noAutofit/>
          </a:bodyPr>
          <a:lstStyle>
            <a:lvl1pPr marR="0" lvl="0" algn="r" rtl="0">
              <a:lnSpc>
                <a:spcPct val="100000"/>
              </a:lnSpc>
              <a:spcBef>
                <a:spcPts val="0"/>
              </a:spcBef>
              <a:spcAft>
                <a:spcPts val="0"/>
              </a:spcAft>
              <a:buSzPts val="1400"/>
              <a:buNone/>
              <a:defRPr sz="12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427162" y="1154112"/>
            <a:ext cx="4156075" cy="31178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701675" y="4445000"/>
            <a:ext cx="5607050" cy="3636962"/>
          </a:xfrm>
          <a:prstGeom prst="rect">
            <a:avLst/>
          </a:prstGeom>
          <a:noFill/>
          <a:ln>
            <a:noFill/>
          </a:ln>
        </p:spPr>
        <p:txBody>
          <a:bodyPr spcFirstLastPara="1" wrap="square" lIns="92825" tIns="46400" rIns="92825" bIns="464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772525"/>
            <a:ext cx="3038475" cy="463550"/>
          </a:xfrm>
          <a:prstGeom prst="rect">
            <a:avLst/>
          </a:prstGeom>
          <a:noFill/>
          <a:ln>
            <a:noFill/>
          </a:ln>
        </p:spPr>
        <p:txBody>
          <a:bodyPr spcFirstLastPara="1" wrap="square" lIns="92825" tIns="46400" rIns="92825" bIns="46400" anchor="b" anchorCtr="0">
            <a:noAutofit/>
          </a:bodyPr>
          <a:lstStyle>
            <a:lvl1pPr marR="0" lvl="0"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970337" y="8772525"/>
            <a:ext cx="3038475" cy="463550"/>
          </a:xfrm>
          <a:prstGeom prst="rect">
            <a:avLst/>
          </a:prstGeom>
          <a:noFill/>
          <a:ln>
            <a:noFill/>
          </a:ln>
        </p:spPr>
        <p:txBody>
          <a:bodyPr spcFirstLastPara="1" wrap="square" lIns="92825" tIns="46400" rIns="92825" bIns="46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notes"/>
          <p:cNvSpPr>
            <a:spLocks noGrp="1" noRot="1" noChangeAspect="1"/>
          </p:cNvSpPr>
          <p:nvPr>
            <p:ph type="sldImg" idx="2"/>
          </p:nvPr>
        </p:nvSpPr>
        <p:spPr>
          <a:xfrm>
            <a:off x="1427163"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16" name="Google Shape;116;p1:notes"/>
          <p:cNvSpPr txBox="1">
            <a:spLocks noGrp="1"/>
          </p:cNvSpPr>
          <p:nvPr>
            <p:ph type="body" idx="1"/>
          </p:nvPr>
        </p:nvSpPr>
        <p:spPr>
          <a:xfrm>
            <a:off x="701675" y="4445000"/>
            <a:ext cx="5607050" cy="3636962"/>
          </a:xfrm>
          <a:prstGeom prst="rect">
            <a:avLst/>
          </a:prstGeom>
          <a:noFill/>
          <a:ln>
            <a:noFill/>
          </a:ln>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117" name="Google Shape;117;p1:notes"/>
          <p:cNvSpPr txBox="1"/>
          <p:nvPr/>
        </p:nvSpPr>
        <p:spPr>
          <a:xfrm>
            <a:off x="3970337" y="8772525"/>
            <a:ext cx="3038475" cy="463550"/>
          </a:xfrm>
          <a:prstGeom prst="rect">
            <a:avLst/>
          </a:prstGeom>
          <a:noFill/>
          <a:ln>
            <a:noFill/>
          </a:ln>
        </p:spPr>
        <p:txBody>
          <a:bodyPr spcFirstLastPara="1" wrap="square" lIns="92825" tIns="46400" rIns="92825" bIns="46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2</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8:notes"/>
          <p:cNvSpPr txBox="1">
            <a:spLocks noGrp="1"/>
          </p:cNvSpPr>
          <p:nvPr>
            <p:ph type="body" idx="1"/>
          </p:nvPr>
        </p:nvSpPr>
        <p:spPr>
          <a:xfrm>
            <a:off x="701675" y="4445000"/>
            <a:ext cx="5607050" cy="3636962"/>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195" name="Google Shape;195;p8:notes"/>
          <p:cNvSpPr>
            <a:spLocks noGrp="1" noRot="1" noChangeAspect="1"/>
          </p:cNvSpPr>
          <p:nvPr>
            <p:ph type="sldImg" idx="2"/>
          </p:nvPr>
        </p:nvSpPr>
        <p:spPr>
          <a:xfrm>
            <a:off x="1427162" y="1154112"/>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9:notes"/>
          <p:cNvSpPr txBox="1">
            <a:spLocks noGrp="1"/>
          </p:cNvSpPr>
          <p:nvPr>
            <p:ph type="body" idx="1"/>
          </p:nvPr>
        </p:nvSpPr>
        <p:spPr>
          <a:xfrm>
            <a:off x="701675" y="4445000"/>
            <a:ext cx="5607050" cy="3636962"/>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200" name="Google Shape;200;p9:notes"/>
          <p:cNvSpPr>
            <a:spLocks noGrp="1" noRot="1" noChangeAspect="1"/>
          </p:cNvSpPr>
          <p:nvPr>
            <p:ph type="sldImg" idx="2"/>
          </p:nvPr>
        </p:nvSpPr>
        <p:spPr>
          <a:xfrm>
            <a:off x="1427162" y="1154112"/>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0:notes"/>
          <p:cNvSpPr txBox="1">
            <a:spLocks noGrp="1"/>
          </p:cNvSpPr>
          <p:nvPr>
            <p:ph type="body" idx="1"/>
          </p:nvPr>
        </p:nvSpPr>
        <p:spPr>
          <a:xfrm>
            <a:off x="701675" y="4445000"/>
            <a:ext cx="5607050" cy="3636962"/>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208" name="Google Shape;208;p10:notes"/>
          <p:cNvSpPr>
            <a:spLocks noGrp="1" noRot="1" noChangeAspect="1"/>
          </p:cNvSpPr>
          <p:nvPr>
            <p:ph type="sldImg" idx="2"/>
          </p:nvPr>
        </p:nvSpPr>
        <p:spPr>
          <a:xfrm>
            <a:off x="1427162" y="1154112"/>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1:notes"/>
          <p:cNvSpPr txBox="1">
            <a:spLocks noGrp="1"/>
          </p:cNvSpPr>
          <p:nvPr>
            <p:ph type="body" idx="1"/>
          </p:nvPr>
        </p:nvSpPr>
        <p:spPr>
          <a:xfrm>
            <a:off x="701675" y="4445000"/>
            <a:ext cx="5607050" cy="3636962"/>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215" name="Google Shape;215;p11:notes"/>
          <p:cNvSpPr>
            <a:spLocks noGrp="1" noRot="1" noChangeAspect="1"/>
          </p:cNvSpPr>
          <p:nvPr>
            <p:ph type="sldImg" idx="2"/>
          </p:nvPr>
        </p:nvSpPr>
        <p:spPr>
          <a:xfrm>
            <a:off x="1427162" y="1154112"/>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12:notes"/>
          <p:cNvSpPr txBox="1">
            <a:spLocks noGrp="1"/>
          </p:cNvSpPr>
          <p:nvPr>
            <p:ph type="body" idx="1"/>
          </p:nvPr>
        </p:nvSpPr>
        <p:spPr>
          <a:xfrm>
            <a:off x="701675" y="4445000"/>
            <a:ext cx="5607050" cy="3636962"/>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224" name="Google Shape;224;p12:notes"/>
          <p:cNvSpPr>
            <a:spLocks noGrp="1" noRot="1" noChangeAspect="1"/>
          </p:cNvSpPr>
          <p:nvPr>
            <p:ph type="sldImg" idx="2"/>
          </p:nvPr>
        </p:nvSpPr>
        <p:spPr>
          <a:xfrm>
            <a:off x="1427162" y="1154112"/>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3:notes"/>
          <p:cNvSpPr txBox="1">
            <a:spLocks noGrp="1"/>
          </p:cNvSpPr>
          <p:nvPr>
            <p:ph type="body" idx="1"/>
          </p:nvPr>
        </p:nvSpPr>
        <p:spPr>
          <a:xfrm>
            <a:off x="701675" y="4445000"/>
            <a:ext cx="5607050" cy="3636962"/>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233" name="Google Shape;233;p13:notes"/>
          <p:cNvSpPr>
            <a:spLocks noGrp="1" noRot="1" noChangeAspect="1"/>
          </p:cNvSpPr>
          <p:nvPr>
            <p:ph type="sldImg" idx="2"/>
          </p:nvPr>
        </p:nvSpPr>
        <p:spPr>
          <a:xfrm>
            <a:off x="1427162" y="1154112"/>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14:notes"/>
          <p:cNvSpPr txBox="1">
            <a:spLocks noGrp="1"/>
          </p:cNvSpPr>
          <p:nvPr>
            <p:ph type="body" idx="1"/>
          </p:nvPr>
        </p:nvSpPr>
        <p:spPr>
          <a:xfrm>
            <a:off x="701675" y="4445000"/>
            <a:ext cx="5607050" cy="3636962"/>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258" name="Google Shape;258;p14:notes"/>
          <p:cNvSpPr>
            <a:spLocks noGrp="1" noRot="1" noChangeAspect="1"/>
          </p:cNvSpPr>
          <p:nvPr>
            <p:ph type="sldImg" idx="2"/>
          </p:nvPr>
        </p:nvSpPr>
        <p:spPr>
          <a:xfrm>
            <a:off x="1427162" y="1154112"/>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5:notes"/>
          <p:cNvSpPr txBox="1">
            <a:spLocks noGrp="1"/>
          </p:cNvSpPr>
          <p:nvPr>
            <p:ph type="body" idx="1"/>
          </p:nvPr>
        </p:nvSpPr>
        <p:spPr>
          <a:xfrm>
            <a:off x="701675" y="4445000"/>
            <a:ext cx="5607050" cy="3636962"/>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267" name="Google Shape;267;p15:notes"/>
          <p:cNvSpPr>
            <a:spLocks noGrp="1" noRot="1" noChangeAspect="1"/>
          </p:cNvSpPr>
          <p:nvPr>
            <p:ph type="sldImg" idx="2"/>
          </p:nvPr>
        </p:nvSpPr>
        <p:spPr>
          <a:xfrm>
            <a:off x="1427163"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p16:notes"/>
          <p:cNvSpPr>
            <a:spLocks noGrp="1" noRot="1" noChangeAspect="1"/>
          </p:cNvSpPr>
          <p:nvPr>
            <p:ph type="sldImg" idx="2"/>
          </p:nvPr>
        </p:nvSpPr>
        <p:spPr>
          <a:xfrm>
            <a:off x="1427162" y="1154112"/>
            <a:ext cx="4156075" cy="31178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78" name="Google Shape;278;p16:notes"/>
          <p:cNvSpPr txBox="1">
            <a:spLocks noGrp="1"/>
          </p:cNvSpPr>
          <p:nvPr>
            <p:ph type="body" idx="1"/>
          </p:nvPr>
        </p:nvSpPr>
        <p:spPr>
          <a:xfrm>
            <a:off x="701675" y="4445000"/>
            <a:ext cx="5607050" cy="3636962"/>
          </a:xfrm>
          <a:prstGeom prst="rect">
            <a:avLst/>
          </a:prstGeom>
          <a:noFill/>
          <a:ln>
            <a:noFill/>
          </a:ln>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279" name="Google Shape;279;p16:notes"/>
          <p:cNvSpPr txBox="1"/>
          <p:nvPr/>
        </p:nvSpPr>
        <p:spPr>
          <a:xfrm>
            <a:off x="3970337" y="8772525"/>
            <a:ext cx="3038475" cy="463550"/>
          </a:xfrm>
          <a:prstGeom prst="rect">
            <a:avLst/>
          </a:prstGeom>
          <a:noFill/>
          <a:ln>
            <a:noFill/>
          </a:ln>
        </p:spPr>
        <p:txBody>
          <a:bodyPr spcFirstLastPara="1" wrap="square" lIns="92825" tIns="46400" rIns="92825" bIns="464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19</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17:notes"/>
          <p:cNvSpPr txBox="1">
            <a:spLocks noGrp="1"/>
          </p:cNvSpPr>
          <p:nvPr>
            <p:ph type="body" idx="1"/>
          </p:nvPr>
        </p:nvSpPr>
        <p:spPr>
          <a:xfrm>
            <a:off x="701675" y="4445000"/>
            <a:ext cx="5607050" cy="3636962"/>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289" name="Google Shape;289;p17:notes"/>
          <p:cNvSpPr>
            <a:spLocks noGrp="1" noRot="1" noChangeAspect="1"/>
          </p:cNvSpPr>
          <p:nvPr>
            <p:ph type="sldImg" idx="2"/>
          </p:nvPr>
        </p:nvSpPr>
        <p:spPr>
          <a:xfrm>
            <a:off x="1427162" y="1154112"/>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gea2111a382_0_7:notes"/>
          <p:cNvSpPr>
            <a:spLocks noGrp="1" noRot="1" noChangeAspect="1"/>
          </p:cNvSpPr>
          <p:nvPr>
            <p:ph type="sldImg" idx="2"/>
          </p:nvPr>
        </p:nvSpPr>
        <p:spPr>
          <a:xfrm>
            <a:off x="1427162" y="1154112"/>
            <a:ext cx="4156200" cy="31179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 name="Google Shape;122;gea2111a382_0_7:notes"/>
          <p:cNvSpPr txBox="1">
            <a:spLocks noGrp="1"/>
          </p:cNvSpPr>
          <p:nvPr>
            <p:ph type="body" idx="1"/>
          </p:nvPr>
        </p:nvSpPr>
        <p:spPr>
          <a:xfrm>
            <a:off x="701675" y="4445000"/>
            <a:ext cx="5607000" cy="3636900"/>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123" name="Google Shape;123;gea2111a382_0_7:notes"/>
          <p:cNvSpPr txBox="1">
            <a:spLocks noGrp="1"/>
          </p:cNvSpPr>
          <p:nvPr>
            <p:ph type="sldNum" idx="12"/>
          </p:nvPr>
        </p:nvSpPr>
        <p:spPr>
          <a:xfrm>
            <a:off x="3970337" y="8772525"/>
            <a:ext cx="3038400" cy="463500"/>
          </a:xfrm>
          <a:prstGeom prst="rect">
            <a:avLst/>
          </a:prstGeom>
        </p:spPr>
        <p:txBody>
          <a:bodyPr spcFirstLastPara="1" wrap="square" lIns="92825" tIns="46400" rIns="92825" bIns="464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sz="140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p18:notes"/>
          <p:cNvSpPr txBox="1">
            <a:spLocks noGrp="1"/>
          </p:cNvSpPr>
          <p:nvPr>
            <p:ph type="body" idx="1"/>
          </p:nvPr>
        </p:nvSpPr>
        <p:spPr>
          <a:xfrm>
            <a:off x="701675" y="4445000"/>
            <a:ext cx="5607050" cy="3636962"/>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295" name="Google Shape;295;p18:notes"/>
          <p:cNvSpPr>
            <a:spLocks noGrp="1" noRot="1" noChangeAspect="1"/>
          </p:cNvSpPr>
          <p:nvPr>
            <p:ph type="sldImg" idx="2"/>
          </p:nvPr>
        </p:nvSpPr>
        <p:spPr>
          <a:xfrm>
            <a:off x="1427162" y="1154112"/>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9:notes"/>
          <p:cNvSpPr txBox="1">
            <a:spLocks noGrp="1"/>
          </p:cNvSpPr>
          <p:nvPr>
            <p:ph type="body" idx="1"/>
          </p:nvPr>
        </p:nvSpPr>
        <p:spPr>
          <a:xfrm>
            <a:off x="701675" y="4445000"/>
            <a:ext cx="5607050" cy="3636962"/>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303" name="Google Shape;303;p19:notes"/>
          <p:cNvSpPr>
            <a:spLocks noGrp="1" noRot="1" noChangeAspect="1"/>
          </p:cNvSpPr>
          <p:nvPr>
            <p:ph type="sldImg" idx="2"/>
          </p:nvPr>
        </p:nvSpPr>
        <p:spPr>
          <a:xfrm>
            <a:off x="1427162" y="1154112"/>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20:notes"/>
          <p:cNvSpPr txBox="1">
            <a:spLocks noGrp="1"/>
          </p:cNvSpPr>
          <p:nvPr>
            <p:ph type="body" idx="1"/>
          </p:nvPr>
        </p:nvSpPr>
        <p:spPr>
          <a:xfrm>
            <a:off x="701675" y="4445000"/>
            <a:ext cx="5607050" cy="3636962"/>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317" name="Google Shape;317;p20:notes"/>
          <p:cNvSpPr>
            <a:spLocks noGrp="1" noRot="1" noChangeAspect="1"/>
          </p:cNvSpPr>
          <p:nvPr>
            <p:ph type="sldImg" idx="2"/>
          </p:nvPr>
        </p:nvSpPr>
        <p:spPr>
          <a:xfrm>
            <a:off x="1427162" y="1154112"/>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21:notes"/>
          <p:cNvSpPr txBox="1">
            <a:spLocks noGrp="1"/>
          </p:cNvSpPr>
          <p:nvPr>
            <p:ph type="body" idx="1"/>
          </p:nvPr>
        </p:nvSpPr>
        <p:spPr>
          <a:xfrm>
            <a:off x="701675" y="4445000"/>
            <a:ext cx="5607050" cy="3636962"/>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330" name="Google Shape;330;p21:notes"/>
          <p:cNvSpPr>
            <a:spLocks noGrp="1" noRot="1" noChangeAspect="1"/>
          </p:cNvSpPr>
          <p:nvPr>
            <p:ph type="sldImg" idx="2"/>
          </p:nvPr>
        </p:nvSpPr>
        <p:spPr>
          <a:xfrm>
            <a:off x="1427162" y="1154112"/>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p22:notes"/>
          <p:cNvSpPr txBox="1">
            <a:spLocks noGrp="1"/>
          </p:cNvSpPr>
          <p:nvPr>
            <p:ph type="body" idx="1"/>
          </p:nvPr>
        </p:nvSpPr>
        <p:spPr>
          <a:xfrm>
            <a:off x="701675" y="4445000"/>
            <a:ext cx="5607050" cy="3636962"/>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336" name="Google Shape;336;p22:notes"/>
          <p:cNvSpPr>
            <a:spLocks noGrp="1" noRot="1" noChangeAspect="1"/>
          </p:cNvSpPr>
          <p:nvPr>
            <p:ph type="sldImg" idx="2"/>
          </p:nvPr>
        </p:nvSpPr>
        <p:spPr>
          <a:xfrm>
            <a:off x="1427162" y="1154112"/>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p23:notes"/>
          <p:cNvSpPr txBox="1">
            <a:spLocks noGrp="1"/>
          </p:cNvSpPr>
          <p:nvPr>
            <p:ph type="body" idx="1"/>
          </p:nvPr>
        </p:nvSpPr>
        <p:spPr>
          <a:xfrm>
            <a:off x="701675" y="4445000"/>
            <a:ext cx="5607050" cy="3636962"/>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342" name="Google Shape;342;p23:notes"/>
          <p:cNvSpPr>
            <a:spLocks noGrp="1" noRot="1" noChangeAspect="1"/>
          </p:cNvSpPr>
          <p:nvPr>
            <p:ph type="sldImg" idx="2"/>
          </p:nvPr>
        </p:nvSpPr>
        <p:spPr>
          <a:xfrm>
            <a:off x="1427162" y="1154112"/>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4:notes"/>
          <p:cNvSpPr txBox="1">
            <a:spLocks noGrp="1"/>
          </p:cNvSpPr>
          <p:nvPr>
            <p:ph type="body" idx="1"/>
          </p:nvPr>
        </p:nvSpPr>
        <p:spPr>
          <a:xfrm>
            <a:off x="701675" y="4445000"/>
            <a:ext cx="5607050" cy="3636962"/>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348" name="Google Shape;348;p24:notes"/>
          <p:cNvSpPr>
            <a:spLocks noGrp="1" noRot="1" noChangeAspect="1"/>
          </p:cNvSpPr>
          <p:nvPr>
            <p:ph type="sldImg" idx="2"/>
          </p:nvPr>
        </p:nvSpPr>
        <p:spPr>
          <a:xfrm>
            <a:off x="1427162" y="1154112"/>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25:notes"/>
          <p:cNvSpPr txBox="1">
            <a:spLocks noGrp="1"/>
          </p:cNvSpPr>
          <p:nvPr>
            <p:ph type="body" idx="1"/>
          </p:nvPr>
        </p:nvSpPr>
        <p:spPr>
          <a:xfrm>
            <a:off x="701675" y="4445000"/>
            <a:ext cx="5607050" cy="3636962"/>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354" name="Google Shape;354;p25:notes"/>
          <p:cNvSpPr>
            <a:spLocks noGrp="1" noRot="1" noChangeAspect="1"/>
          </p:cNvSpPr>
          <p:nvPr>
            <p:ph type="sldImg" idx="2"/>
          </p:nvPr>
        </p:nvSpPr>
        <p:spPr>
          <a:xfrm>
            <a:off x="1427162" y="1154112"/>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p26:notes"/>
          <p:cNvSpPr txBox="1">
            <a:spLocks noGrp="1"/>
          </p:cNvSpPr>
          <p:nvPr>
            <p:ph type="body" idx="1"/>
          </p:nvPr>
        </p:nvSpPr>
        <p:spPr>
          <a:xfrm>
            <a:off x="701675" y="4445000"/>
            <a:ext cx="5607050" cy="3636962"/>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360" name="Google Shape;360;p26:notes"/>
          <p:cNvSpPr>
            <a:spLocks noGrp="1" noRot="1" noChangeAspect="1"/>
          </p:cNvSpPr>
          <p:nvPr>
            <p:ph type="sldImg" idx="2"/>
          </p:nvPr>
        </p:nvSpPr>
        <p:spPr>
          <a:xfrm>
            <a:off x="1427162" y="1154112"/>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27:notes"/>
          <p:cNvSpPr txBox="1">
            <a:spLocks noGrp="1"/>
          </p:cNvSpPr>
          <p:nvPr>
            <p:ph type="body" idx="1"/>
          </p:nvPr>
        </p:nvSpPr>
        <p:spPr>
          <a:xfrm>
            <a:off x="701675" y="4445000"/>
            <a:ext cx="5607050" cy="3636962"/>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367" name="Google Shape;367;p27:notes"/>
          <p:cNvSpPr>
            <a:spLocks noGrp="1" noRot="1" noChangeAspect="1"/>
          </p:cNvSpPr>
          <p:nvPr>
            <p:ph type="sldImg" idx="2"/>
          </p:nvPr>
        </p:nvSpPr>
        <p:spPr>
          <a:xfrm>
            <a:off x="1427162" y="1154112"/>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2:notes"/>
          <p:cNvSpPr txBox="1">
            <a:spLocks noGrp="1"/>
          </p:cNvSpPr>
          <p:nvPr>
            <p:ph type="body" idx="1"/>
          </p:nvPr>
        </p:nvSpPr>
        <p:spPr>
          <a:xfrm>
            <a:off x="701675" y="4445000"/>
            <a:ext cx="5607050" cy="3636962"/>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131" name="Google Shape;131;p2:notes"/>
          <p:cNvSpPr>
            <a:spLocks noGrp="1" noRot="1" noChangeAspect="1"/>
          </p:cNvSpPr>
          <p:nvPr>
            <p:ph type="sldImg" idx="2"/>
          </p:nvPr>
        </p:nvSpPr>
        <p:spPr>
          <a:xfrm>
            <a:off x="1427162" y="1154112"/>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28:notes"/>
          <p:cNvSpPr txBox="1">
            <a:spLocks noGrp="1"/>
          </p:cNvSpPr>
          <p:nvPr>
            <p:ph type="body" idx="1"/>
          </p:nvPr>
        </p:nvSpPr>
        <p:spPr>
          <a:xfrm>
            <a:off x="701675" y="4445000"/>
            <a:ext cx="5607050" cy="3636962"/>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375" name="Google Shape;375;p28:notes"/>
          <p:cNvSpPr>
            <a:spLocks noGrp="1" noRot="1" noChangeAspect="1"/>
          </p:cNvSpPr>
          <p:nvPr>
            <p:ph type="sldImg" idx="2"/>
          </p:nvPr>
        </p:nvSpPr>
        <p:spPr>
          <a:xfrm>
            <a:off x="1427162" y="1154112"/>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29:notes"/>
          <p:cNvSpPr txBox="1">
            <a:spLocks noGrp="1"/>
          </p:cNvSpPr>
          <p:nvPr>
            <p:ph type="body" idx="1"/>
          </p:nvPr>
        </p:nvSpPr>
        <p:spPr>
          <a:xfrm>
            <a:off x="701675" y="4445000"/>
            <a:ext cx="5607050" cy="3636962"/>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385" name="Google Shape;385;p29:notes"/>
          <p:cNvSpPr>
            <a:spLocks noGrp="1" noRot="1" noChangeAspect="1"/>
          </p:cNvSpPr>
          <p:nvPr>
            <p:ph type="sldImg" idx="2"/>
          </p:nvPr>
        </p:nvSpPr>
        <p:spPr>
          <a:xfrm>
            <a:off x="1427162" y="1154112"/>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p30:notes"/>
          <p:cNvSpPr txBox="1">
            <a:spLocks noGrp="1"/>
          </p:cNvSpPr>
          <p:nvPr>
            <p:ph type="body" idx="1"/>
          </p:nvPr>
        </p:nvSpPr>
        <p:spPr>
          <a:xfrm>
            <a:off x="701675" y="4445000"/>
            <a:ext cx="5607050" cy="3636962"/>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391" name="Google Shape;391;p30:notes"/>
          <p:cNvSpPr>
            <a:spLocks noGrp="1" noRot="1" noChangeAspect="1"/>
          </p:cNvSpPr>
          <p:nvPr>
            <p:ph type="sldImg" idx="2"/>
          </p:nvPr>
        </p:nvSpPr>
        <p:spPr>
          <a:xfrm>
            <a:off x="1427162" y="1154112"/>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31:notes"/>
          <p:cNvSpPr txBox="1">
            <a:spLocks noGrp="1"/>
          </p:cNvSpPr>
          <p:nvPr>
            <p:ph type="body" idx="1"/>
          </p:nvPr>
        </p:nvSpPr>
        <p:spPr>
          <a:xfrm>
            <a:off x="701675" y="4445000"/>
            <a:ext cx="5607050" cy="3636962"/>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397" name="Google Shape;397;p31:notes"/>
          <p:cNvSpPr>
            <a:spLocks noGrp="1" noRot="1" noChangeAspect="1"/>
          </p:cNvSpPr>
          <p:nvPr>
            <p:ph type="sldImg" idx="2"/>
          </p:nvPr>
        </p:nvSpPr>
        <p:spPr>
          <a:xfrm>
            <a:off x="1427162" y="1154112"/>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32:notes"/>
          <p:cNvSpPr txBox="1">
            <a:spLocks noGrp="1"/>
          </p:cNvSpPr>
          <p:nvPr>
            <p:ph type="body" idx="1"/>
          </p:nvPr>
        </p:nvSpPr>
        <p:spPr>
          <a:xfrm>
            <a:off x="701675" y="4445000"/>
            <a:ext cx="5607050" cy="3636962"/>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403" name="Google Shape;403;p32:notes"/>
          <p:cNvSpPr>
            <a:spLocks noGrp="1" noRot="1" noChangeAspect="1"/>
          </p:cNvSpPr>
          <p:nvPr>
            <p:ph type="sldImg" idx="2"/>
          </p:nvPr>
        </p:nvSpPr>
        <p:spPr>
          <a:xfrm>
            <a:off x="1427162" y="1154112"/>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33:notes"/>
          <p:cNvSpPr txBox="1">
            <a:spLocks noGrp="1"/>
          </p:cNvSpPr>
          <p:nvPr>
            <p:ph type="body" idx="1"/>
          </p:nvPr>
        </p:nvSpPr>
        <p:spPr>
          <a:xfrm>
            <a:off x="701675" y="4445000"/>
            <a:ext cx="5607050" cy="3636962"/>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409" name="Google Shape;409;p33:notes"/>
          <p:cNvSpPr>
            <a:spLocks noGrp="1" noRot="1" noChangeAspect="1"/>
          </p:cNvSpPr>
          <p:nvPr>
            <p:ph type="sldImg" idx="2"/>
          </p:nvPr>
        </p:nvSpPr>
        <p:spPr>
          <a:xfrm>
            <a:off x="1427162" y="1154112"/>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34:notes"/>
          <p:cNvSpPr txBox="1">
            <a:spLocks noGrp="1"/>
          </p:cNvSpPr>
          <p:nvPr>
            <p:ph type="body" idx="1"/>
          </p:nvPr>
        </p:nvSpPr>
        <p:spPr>
          <a:xfrm>
            <a:off x="701675" y="4445000"/>
            <a:ext cx="5607050" cy="3636962"/>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415" name="Google Shape;415;p34:notes"/>
          <p:cNvSpPr>
            <a:spLocks noGrp="1" noRot="1" noChangeAspect="1"/>
          </p:cNvSpPr>
          <p:nvPr>
            <p:ph type="sldImg" idx="2"/>
          </p:nvPr>
        </p:nvSpPr>
        <p:spPr>
          <a:xfrm>
            <a:off x="1427162" y="1154112"/>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35:notes"/>
          <p:cNvSpPr txBox="1">
            <a:spLocks noGrp="1"/>
          </p:cNvSpPr>
          <p:nvPr>
            <p:ph type="body" idx="1"/>
          </p:nvPr>
        </p:nvSpPr>
        <p:spPr>
          <a:xfrm>
            <a:off x="701675" y="4445000"/>
            <a:ext cx="5607050" cy="3636962"/>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421" name="Google Shape;421;p35:notes"/>
          <p:cNvSpPr>
            <a:spLocks noGrp="1" noRot="1" noChangeAspect="1"/>
          </p:cNvSpPr>
          <p:nvPr>
            <p:ph type="sldImg" idx="2"/>
          </p:nvPr>
        </p:nvSpPr>
        <p:spPr>
          <a:xfrm>
            <a:off x="1427162" y="1154112"/>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36:notes"/>
          <p:cNvSpPr txBox="1">
            <a:spLocks noGrp="1"/>
          </p:cNvSpPr>
          <p:nvPr>
            <p:ph type="body" idx="1"/>
          </p:nvPr>
        </p:nvSpPr>
        <p:spPr>
          <a:xfrm>
            <a:off x="701675" y="4445000"/>
            <a:ext cx="5607050" cy="3636962"/>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428" name="Google Shape;428;p36:notes"/>
          <p:cNvSpPr>
            <a:spLocks noGrp="1" noRot="1" noChangeAspect="1"/>
          </p:cNvSpPr>
          <p:nvPr>
            <p:ph type="sldImg" idx="2"/>
          </p:nvPr>
        </p:nvSpPr>
        <p:spPr>
          <a:xfrm>
            <a:off x="1427162" y="1154112"/>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37:notes"/>
          <p:cNvSpPr txBox="1">
            <a:spLocks noGrp="1"/>
          </p:cNvSpPr>
          <p:nvPr>
            <p:ph type="body" idx="1"/>
          </p:nvPr>
        </p:nvSpPr>
        <p:spPr>
          <a:xfrm>
            <a:off x="701675" y="4445000"/>
            <a:ext cx="5607050" cy="3636962"/>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434" name="Google Shape;434;p37:notes"/>
          <p:cNvSpPr>
            <a:spLocks noGrp="1" noRot="1" noChangeAspect="1"/>
          </p:cNvSpPr>
          <p:nvPr>
            <p:ph type="sldImg" idx="2"/>
          </p:nvPr>
        </p:nvSpPr>
        <p:spPr>
          <a:xfrm>
            <a:off x="1427162" y="1154112"/>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3:notes"/>
          <p:cNvSpPr txBox="1">
            <a:spLocks noGrp="1"/>
          </p:cNvSpPr>
          <p:nvPr>
            <p:ph type="body" idx="1"/>
          </p:nvPr>
        </p:nvSpPr>
        <p:spPr>
          <a:xfrm>
            <a:off x="701675" y="4445000"/>
            <a:ext cx="5607050" cy="3636962"/>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138" name="Google Shape;138;p3:notes"/>
          <p:cNvSpPr>
            <a:spLocks noGrp="1" noRot="1" noChangeAspect="1"/>
          </p:cNvSpPr>
          <p:nvPr>
            <p:ph type="sldImg" idx="2"/>
          </p:nvPr>
        </p:nvSpPr>
        <p:spPr>
          <a:xfrm>
            <a:off x="1427162" y="1154112"/>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p38:notes"/>
          <p:cNvSpPr txBox="1">
            <a:spLocks noGrp="1"/>
          </p:cNvSpPr>
          <p:nvPr>
            <p:ph type="body" idx="1"/>
          </p:nvPr>
        </p:nvSpPr>
        <p:spPr>
          <a:xfrm>
            <a:off x="701675" y="4445000"/>
            <a:ext cx="5607050" cy="3636962"/>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440" name="Google Shape;440;p38:notes"/>
          <p:cNvSpPr>
            <a:spLocks noGrp="1" noRot="1" noChangeAspect="1"/>
          </p:cNvSpPr>
          <p:nvPr>
            <p:ph type="sldImg" idx="2"/>
          </p:nvPr>
        </p:nvSpPr>
        <p:spPr>
          <a:xfrm>
            <a:off x="1427162" y="1154112"/>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p40:notes"/>
          <p:cNvSpPr txBox="1">
            <a:spLocks noGrp="1"/>
          </p:cNvSpPr>
          <p:nvPr>
            <p:ph type="body" idx="1"/>
          </p:nvPr>
        </p:nvSpPr>
        <p:spPr>
          <a:xfrm>
            <a:off x="701675" y="4445000"/>
            <a:ext cx="5607050" cy="3636962"/>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456" name="Google Shape;456;p40:notes"/>
          <p:cNvSpPr>
            <a:spLocks noGrp="1" noRot="1" noChangeAspect="1"/>
          </p:cNvSpPr>
          <p:nvPr>
            <p:ph type="sldImg" idx="2"/>
          </p:nvPr>
        </p:nvSpPr>
        <p:spPr>
          <a:xfrm>
            <a:off x="1427162" y="1154112"/>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41:notes"/>
          <p:cNvSpPr txBox="1">
            <a:spLocks noGrp="1"/>
          </p:cNvSpPr>
          <p:nvPr>
            <p:ph type="body" idx="1"/>
          </p:nvPr>
        </p:nvSpPr>
        <p:spPr>
          <a:xfrm>
            <a:off x="701675" y="4445000"/>
            <a:ext cx="5607050" cy="3636962"/>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462" name="Google Shape;462;p41:notes"/>
          <p:cNvSpPr>
            <a:spLocks noGrp="1" noRot="1" noChangeAspect="1"/>
          </p:cNvSpPr>
          <p:nvPr>
            <p:ph type="sldImg" idx="2"/>
          </p:nvPr>
        </p:nvSpPr>
        <p:spPr>
          <a:xfrm>
            <a:off x="1427162" y="1154112"/>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6"/>
        <p:cNvGrpSpPr/>
        <p:nvPr/>
      </p:nvGrpSpPr>
      <p:grpSpPr>
        <a:xfrm>
          <a:off x="0" y="0"/>
          <a:ext cx="0" cy="0"/>
          <a:chOff x="0" y="0"/>
          <a:chExt cx="0" cy="0"/>
        </a:xfrm>
      </p:grpSpPr>
      <p:sp>
        <p:nvSpPr>
          <p:cNvPr id="467" name="Google Shape;467;p42:notes"/>
          <p:cNvSpPr txBox="1">
            <a:spLocks noGrp="1"/>
          </p:cNvSpPr>
          <p:nvPr>
            <p:ph type="body" idx="1"/>
          </p:nvPr>
        </p:nvSpPr>
        <p:spPr>
          <a:xfrm>
            <a:off x="701675" y="4445000"/>
            <a:ext cx="5607050" cy="3636962"/>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468" name="Google Shape;468;p42:notes"/>
          <p:cNvSpPr>
            <a:spLocks noGrp="1" noRot="1" noChangeAspect="1"/>
          </p:cNvSpPr>
          <p:nvPr>
            <p:ph type="sldImg" idx="2"/>
          </p:nvPr>
        </p:nvSpPr>
        <p:spPr>
          <a:xfrm>
            <a:off x="1427162" y="1154112"/>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43:notes"/>
          <p:cNvSpPr txBox="1">
            <a:spLocks noGrp="1"/>
          </p:cNvSpPr>
          <p:nvPr>
            <p:ph type="body" idx="1"/>
          </p:nvPr>
        </p:nvSpPr>
        <p:spPr>
          <a:xfrm>
            <a:off x="701675" y="4445000"/>
            <a:ext cx="5607050" cy="3636962"/>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474" name="Google Shape;474;p43:notes"/>
          <p:cNvSpPr>
            <a:spLocks noGrp="1" noRot="1" noChangeAspect="1"/>
          </p:cNvSpPr>
          <p:nvPr>
            <p:ph type="sldImg" idx="2"/>
          </p:nvPr>
        </p:nvSpPr>
        <p:spPr>
          <a:xfrm>
            <a:off x="1427162" y="1154112"/>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44:notes"/>
          <p:cNvSpPr txBox="1">
            <a:spLocks noGrp="1"/>
          </p:cNvSpPr>
          <p:nvPr>
            <p:ph type="body" idx="1"/>
          </p:nvPr>
        </p:nvSpPr>
        <p:spPr>
          <a:xfrm>
            <a:off x="701675" y="4445000"/>
            <a:ext cx="5607050" cy="3636962"/>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480" name="Google Shape;480;p44:notes"/>
          <p:cNvSpPr>
            <a:spLocks noGrp="1" noRot="1" noChangeAspect="1"/>
          </p:cNvSpPr>
          <p:nvPr>
            <p:ph type="sldImg" idx="2"/>
          </p:nvPr>
        </p:nvSpPr>
        <p:spPr>
          <a:xfrm>
            <a:off x="1427162" y="1154112"/>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4"/>
        <p:cNvGrpSpPr/>
        <p:nvPr/>
      </p:nvGrpSpPr>
      <p:grpSpPr>
        <a:xfrm>
          <a:off x="0" y="0"/>
          <a:ext cx="0" cy="0"/>
          <a:chOff x="0" y="0"/>
          <a:chExt cx="0" cy="0"/>
        </a:xfrm>
      </p:grpSpPr>
      <p:sp>
        <p:nvSpPr>
          <p:cNvPr id="485" name="Google Shape;485;p45:notes"/>
          <p:cNvSpPr txBox="1">
            <a:spLocks noGrp="1"/>
          </p:cNvSpPr>
          <p:nvPr>
            <p:ph type="body" idx="1"/>
          </p:nvPr>
        </p:nvSpPr>
        <p:spPr>
          <a:xfrm>
            <a:off x="701675" y="4445000"/>
            <a:ext cx="5607050" cy="3636962"/>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486" name="Google Shape;486;p45:notes"/>
          <p:cNvSpPr>
            <a:spLocks noGrp="1" noRot="1" noChangeAspect="1"/>
          </p:cNvSpPr>
          <p:nvPr>
            <p:ph type="sldImg" idx="2"/>
          </p:nvPr>
        </p:nvSpPr>
        <p:spPr>
          <a:xfrm>
            <a:off x="1427162" y="1154112"/>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46:notes"/>
          <p:cNvSpPr txBox="1">
            <a:spLocks noGrp="1"/>
          </p:cNvSpPr>
          <p:nvPr>
            <p:ph type="body" idx="1"/>
          </p:nvPr>
        </p:nvSpPr>
        <p:spPr>
          <a:xfrm>
            <a:off x="701675" y="4445000"/>
            <a:ext cx="5607050" cy="3636962"/>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492" name="Google Shape;492;p46:notes"/>
          <p:cNvSpPr>
            <a:spLocks noGrp="1" noRot="1" noChangeAspect="1"/>
          </p:cNvSpPr>
          <p:nvPr>
            <p:ph type="sldImg" idx="2"/>
          </p:nvPr>
        </p:nvSpPr>
        <p:spPr>
          <a:xfrm>
            <a:off x="1427162" y="1154112"/>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6"/>
        <p:cNvGrpSpPr/>
        <p:nvPr/>
      </p:nvGrpSpPr>
      <p:grpSpPr>
        <a:xfrm>
          <a:off x="0" y="0"/>
          <a:ext cx="0" cy="0"/>
          <a:chOff x="0" y="0"/>
          <a:chExt cx="0" cy="0"/>
        </a:xfrm>
      </p:grpSpPr>
      <p:sp>
        <p:nvSpPr>
          <p:cNvPr id="497" name="Google Shape;497;p47:notes"/>
          <p:cNvSpPr txBox="1">
            <a:spLocks noGrp="1"/>
          </p:cNvSpPr>
          <p:nvPr>
            <p:ph type="body" idx="1"/>
          </p:nvPr>
        </p:nvSpPr>
        <p:spPr>
          <a:xfrm>
            <a:off x="701675" y="4445000"/>
            <a:ext cx="5607050" cy="3636962"/>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498" name="Google Shape;498;p47:notes"/>
          <p:cNvSpPr>
            <a:spLocks noGrp="1" noRot="1" noChangeAspect="1"/>
          </p:cNvSpPr>
          <p:nvPr>
            <p:ph type="sldImg" idx="2"/>
          </p:nvPr>
        </p:nvSpPr>
        <p:spPr>
          <a:xfrm>
            <a:off x="1427162" y="1154112"/>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2"/>
        <p:cNvGrpSpPr/>
        <p:nvPr/>
      </p:nvGrpSpPr>
      <p:grpSpPr>
        <a:xfrm>
          <a:off x="0" y="0"/>
          <a:ext cx="0" cy="0"/>
          <a:chOff x="0" y="0"/>
          <a:chExt cx="0" cy="0"/>
        </a:xfrm>
      </p:grpSpPr>
      <p:sp>
        <p:nvSpPr>
          <p:cNvPr id="503" name="Google Shape;503;p48:notes"/>
          <p:cNvSpPr txBox="1">
            <a:spLocks noGrp="1"/>
          </p:cNvSpPr>
          <p:nvPr>
            <p:ph type="body" idx="1"/>
          </p:nvPr>
        </p:nvSpPr>
        <p:spPr>
          <a:xfrm>
            <a:off x="701675" y="4445000"/>
            <a:ext cx="5607050" cy="3636962"/>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504" name="Google Shape;504;p48:notes"/>
          <p:cNvSpPr>
            <a:spLocks noGrp="1" noRot="1" noChangeAspect="1"/>
          </p:cNvSpPr>
          <p:nvPr>
            <p:ph type="sldImg" idx="2"/>
          </p:nvPr>
        </p:nvSpPr>
        <p:spPr>
          <a:xfrm>
            <a:off x="1427162" y="1154112"/>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4:notes"/>
          <p:cNvSpPr txBox="1">
            <a:spLocks noGrp="1"/>
          </p:cNvSpPr>
          <p:nvPr>
            <p:ph type="body" idx="1"/>
          </p:nvPr>
        </p:nvSpPr>
        <p:spPr>
          <a:xfrm>
            <a:off x="701675" y="4445000"/>
            <a:ext cx="5607050" cy="3636962"/>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144" name="Google Shape;144;p4:notes"/>
          <p:cNvSpPr>
            <a:spLocks noGrp="1" noRot="1" noChangeAspect="1"/>
          </p:cNvSpPr>
          <p:nvPr>
            <p:ph type="sldImg" idx="2"/>
          </p:nvPr>
        </p:nvSpPr>
        <p:spPr>
          <a:xfrm>
            <a:off x="1427163"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49:notes"/>
          <p:cNvSpPr txBox="1">
            <a:spLocks noGrp="1"/>
          </p:cNvSpPr>
          <p:nvPr>
            <p:ph type="body" idx="1"/>
          </p:nvPr>
        </p:nvSpPr>
        <p:spPr>
          <a:xfrm>
            <a:off x="701675" y="4445000"/>
            <a:ext cx="5607050" cy="3636962"/>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510" name="Google Shape;510;p49:notes"/>
          <p:cNvSpPr>
            <a:spLocks noGrp="1" noRot="1" noChangeAspect="1"/>
          </p:cNvSpPr>
          <p:nvPr>
            <p:ph type="sldImg" idx="2"/>
          </p:nvPr>
        </p:nvSpPr>
        <p:spPr>
          <a:xfrm>
            <a:off x="1427162" y="1154112"/>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50:notes"/>
          <p:cNvSpPr txBox="1">
            <a:spLocks noGrp="1"/>
          </p:cNvSpPr>
          <p:nvPr>
            <p:ph type="body" idx="1"/>
          </p:nvPr>
        </p:nvSpPr>
        <p:spPr>
          <a:xfrm>
            <a:off x="701675" y="4445000"/>
            <a:ext cx="5607050" cy="3636962"/>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516" name="Google Shape;516;p50:notes"/>
          <p:cNvSpPr>
            <a:spLocks noGrp="1" noRot="1" noChangeAspect="1"/>
          </p:cNvSpPr>
          <p:nvPr>
            <p:ph type="sldImg" idx="2"/>
          </p:nvPr>
        </p:nvSpPr>
        <p:spPr>
          <a:xfrm>
            <a:off x="1427162" y="1154112"/>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Google Shape;521;p51:notes"/>
          <p:cNvSpPr txBox="1">
            <a:spLocks noGrp="1"/>
          </p:cNvSpPr>
          <p:nvPr>
            <p:ph type="body" idx="1"/>
          </p:nvPr>
        </p:nvSpPr>
        <p:spPr>
          <a:xfrm>
            <a:off x="701675" y="4445000"/>
            <a:ext cx="5607050" cy="3636962"/>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522" name="Google Shape;522;p51:notes"/>
          <p:cNvSpPr>
            <a:spLocks noGrp="1" noRot="1" noChangeAspect="1"/>
          </p:cNvSpPr>
          <p:nvPr>
            <p:ph type="sldImg" idx="2"/>
          </p:nvPr>
        </p:nvSpPr>
        <p:spPr>
          <a:xfrm>
            <a:off x="1427162" y="1154112"/>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5:notes"/>
          <p:cNvSpPr txBox="1">
            <a:spLocks noGrp="1"/>
          </p:cNvSpPr>
          <p:nvPr>
            <p:ph type="body" idx="1"/>
          </p:nvPr>
        </p:nvSpPr>
        <p:spPr>
          <a:xfrm>
            <a:off x="701675" y="4445000"/>
            <a:ext cx="5607050" cy="3636962"/>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160" name="Google Shape;160;p5:notes"/>
          <p:cNvSpPr>
            <a:spLocks noGrp="1" noRot="1" noChangeAspect="1"/>
          </p:cNvSpPr>
          <p:nvPr>
            <p:ph type="sldImg" idx="2"/>
          </p:nvPr>
        </p:nvSpPr>
        <p:spPr>
          <a:xfrm>
            <a:off x="1427162" y="1154112"/>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e8fe6f3850_0_0:notes"/>
          <p:cNvSpPr>
            <a:spLocks noGrp="1" noRot="1" noChangeAspect="1"/>
          </p:cNvSpPr>
          <p:nvPr>
            <p:ph type="sldImg" idx="2"/>
          </p:nvPr>
        </p:nvSpPr>
        <p:spPr>
          <a:xfrm>
            <a:off x="1427163" y="1154113"/>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e8fe6f3850_0_0:notes"/>
          <p:cNvSpPr txBox="1">
            <a:spLocks noGrp="1"/>
          </p:cNvSpPr>
          <p:nvPr>
            <p:ph type="body" idx="1"/>
          </p:nvPr>
        </p:nvSpPr>
        <p:spPr>
          <a:xfrm>
            <a:off x="701675" y="4445000"/>
            <a:ext cx="5607000" cy="3636900"/>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167" name="Google Shape;167;ge8fe6f3850_0_0:notes"/>
          <p:cNvSpPr txBox="1">
            <a:spLocks noGrp="1"/>
          </p:cNvSpPr>
          <p:nvPr>
            <p:ph type="sldNum" idx="12"/>
          </p:nvPr>
        </p:nvSpPr>
        <p:spPr>
          <a:xfrm>
            <a:off x="3970337" y="8772525"/>
            <a:ext cx="3038400" cy="463500"/>
          </a:xfrm>
          <a:prstGeom prst="rect">
            <a:avLst/>
          </a:prstGeom>
        </p:spPr>
        <p:txBody>
          <a:bodyPr spcFirstLastPara="1" wrap="square" lIns="92825" tIns="46400" rIns="92825" bIns="46400"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8</a:t>
            </a:fld>
            <a:endParaRPr sz="14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6:notes"/>
          <p:cNvSpPr txBox="1">
            <a:spLocks noGrp="1"/>
          </p:cNvSpPr>
          <p:nvPr>
            <p:ph type="body" idx="1"/>
          </p:nvPr>
        </p:nvSpPr>
        <p:spPr>
          <a:xfrm>
            <a:off x="701675" y="4445000"/>
            <a:ext cx="5607050" cy="3636962"/>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173" name="Google Shape;173;p6:notes"/>
          <p:cNvSpPr>
            <a:spLocks noGrp="1" noRot="1" noChangeAspect="1"/>
          </p:cNvSpPr>
          <p:nvPr>
            <p:ph type="sldImg" idx="2"/>
          </p:nvPr>
        </p:nvSpPr>
        <p:spPr>
          <a:xfrm>
            <a:off x="1427162" y="1154112"/>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7:notes"/>
          <p:cNvSpPr txBox="1">
            <a:spLocks noGrp="1"/>
          </p:cNvSpPr>
          <p:nvPr>
            <p:ph type="body" idx="1"/>
          </p:nvPr>
        </p:nvSpPr>
        <p:spPr>
          <a:xfrm>
            <a:off x="701675" y="4445000"/>
            <a:ext cx="5607050" cy="3636962"/>
          </a:xfrm>
          <a:prstGeom prst="rect">
            <a:avLst/>
          </a:prstGeom>
        </p:spPr>
        <p:txBody>
          <a:bodyPr spcFirstLastPara="1" wrap="square" lIns="92825" tIns="46400" rIns="92825" bIns="46400" anchor="t" anchorCtr="0">
            <a:noAutofit/>
          </a:bodyPr>
          <a:lstStyle/>
          <a:p>
            <a:pPr marL="0" lvl="0" indent="0" algn="l" rtl="0">
              <a:spcBef>
                <a:spcPts val="0"/>
              </a:spcBef>
              <a:spcAft>
                <a:spcPts val="0"/>
              </a:spcAft>
              <a:buNone/>
            </a:pPr>
            <a:endParaRPr/>
          </a:p>
        </p:txBody>
      </p:sp>
      <p:sp>
        <p:nvSpPr>
          <p:cNvPr id="180" name="Google Shape;180;p7:notes"/>
          <p:cNvSpPr>
            <a:spLocks noGrp="1" noRot="1" noChangeAspect="1"/>
          </p:cNvSpPr>
          <p:nvPr>
            <p:ph type="sldImg" idx="2"/>
          </p:nvPr>
        </p:nvSpPr>
        <p:spPr>
          <a:xfrm>
            <a:off x="1427162" y="1154112"/>
            <a:ext cx="4156075" cy="31178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53"/>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53"/>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lvl1pPr marL="457200" lvl="0" indent="-302895" algn="l">
              <a:spcBef>
                <a:spcPts val="360"/>
              </a:spcBef>
              <a:spcAft>
                <a:spcPts val="0"/>
              </a:spcAft>
              <a:buSzPts val="1170"/>
              <a:buChar char="■"/>
              <a:defRPr/>
            </a:lvl1pPr>
            <a:lvl2pPr marL="914400" lvl="1" indent="-297180" algn="l">
              <a:spcBef>
                <a:spcPts val="360"/>
              </a:spcBef>
              <a:spcAft>
                <a:spcPts val="0"/>
              </a:spcAft>
              <a:buSzPts val="1080"/>
              <a:buChar char="❑"/>
              <a:defRPr/>
            </a:lvl2pPr>
            <a:lvl3pPr marL="1371600" lvl="2" indent="-302894" algn="l">
              <a:spcBef>
                <a:spcPts val="360"/>
              </a:spcBef>
              <a:spcAft>
                <a:spcPts val="0"/>
              </a:spcAft>
              <a:buSzPts val="1170"/>
              <a:buChar char="■"/>
              <a:defRPr/>
            </a:lvl3pPr>
            <a:lvl4pPr marL="1828800" lvl="3" indent="-308610" algn="l">
              <a:spcBef>
                <a:spcPts val="360"/>
              </a:spcBef>
              <a:spcAft>
                <a:spcPts val="0"/>
              </a:spcAft>
              <a:buSzPts val="1260"/>
              <a:buChar char="❑"/>
              <a:defRPr/>
            </a:lvl4pPr>
            <a:lvl5pPr marL="2286000" lvl="4" indent="-314325" algn="l">
              <a:spcBef>
                <a:spcPts val="360"/>
              </a:spcBef>
              <a:spcAft>
                <a:spcPts val="0"/>
              </a:spcAft>
              <a:buSzPts val="1350"/>
              <a:buChar char="▪"/>
              <a:defRPr/>
            </a:lvl5pPr>
            <a:lvl6pPr marL="2743200" lvl="5" indent="-314325" algn="l">
              <a:spcBef>
                <a:spcPts val="360"/>
              </a:spcBef>
              <a:spcAft>
                <a:spcPts val="0"/>
              </a:spcAft>
              <a:buSzPts val="1350"/>
              <a:buChar char="▪"/>
              <a:defRPr/>
            </a:lvl6pPr>
            <a:lvl7pPr marL="3200400" lvl="6" indent="-314325" algn="l">
              <a:spcBef>
                <a:spcPts val="360"/>
              </a:spcBef>
              <a:spcAft>
                <a:spcPts val="0"/>
              </a:spcAft>
              <a:buSzPts val="1350"/>
              <a:buChar char="▪"/>
              <a:defRPr/>
            </a:lvl7pPr>
            <a:lvl8pPr marL="3657600" lvl="7" indent="-314325" algn="l">
              <a:spcBef>
                <a:spcPts val="360"/>
              </a:spcBef>
              <a:spcAft>
                <a:spcPts val="0"/>
              </a:spcAft>
              <a:buSzPts val="1350"/>
              <a:buChar char="▪"/>
              <a:defRPr/>
            </a:lvl8pPr>
            <a:lvl9pPr marL="4114800" lvl="8" indent="-314325" algn="l">
              <a:spcBef>
                <a:spcPts val="360"/>
              </a:spcBef>
              <a:spcAft>
                <a:spcPts val="0"/>
              </a:spcAft>
              <a:buSzPts val="1350"/>
              <a:buChar char="▪"/>
              <a:defRPr/>
            </a:lvl9pPr>
          </a:lstStyle>
          <a:p>
            <a:endParaRPr/>
          </a:p>
        </p:txBody>
      </p:sp>
      <p:sp>
        <p:nvSpPr>
          <p:cNvPr id="20" name="Google Shape;20;p53"/>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5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53"/>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3"/>
        <p:cNvGrpSpPr/>
        <p:nvPr/>
      </p:nvGrpSpPr>
      <p:grpSpPr>
        <a:xfrm>
          <a:off x="0" y="0"/>
          <a:ext cx="0" cy="0"/>
          <a:chOff x="0" y="0"/>
          <a:chExt cx="0" cy="0"/>
        </a:xfrm>
      </p:grpSpPr>
      <p:sp>
        <p:nvSpPr>
          <p:cNvPr id="74" name="Google Shape;74;p62"/>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62"/>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6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62"/>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8"/>
        <p:cNvGrpSpPr/>
        <p:nvPr/>
      </p:nvGrpSpPr>
      <p:grpSpPr>
        <a:xfrm>
          <a:off x="0" y="0"/>
          <a:ext cx="0" cy="0"/>
          <a:chOff x="0" y="0"/>
          <a:chExt cx="0" cy="0"/>
        </a:xfrm>
      </p:grpSpPr>
      <p:sp>
        <p:nvSpPr>
          <p:cNvPr id="79" name="Google Shape;79;p6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63"/>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1560"/>
              <a:buNone/>
              <a:defRPr sz="2400" b="1"/>
            </a:lvl1pPr>
            <a:lvl2pPr marL="914400" lvl="1" indent="-228600" algn="l">
              <a:spcBef>
                <a:spcPts val="400"/>
              </a:spcBef>
              <a:spcAft>
                <a:spcPts val="0"/>
              </a:spcAft>
              <a:buSzPts val="1200"/>
              <a:buNone/>
              <a:defRPr sz="2000" b="1"/>
            </a:lvl2pPr>
            <a:lvl3pPr marL="1371600" lvl="2" indent="-228600" algn="l">
              <a:spcBef>
                <a:spcPts val="360"/>
              </a:spcBef>
              <a:spcAft>
                <a:spcPts val="0"/>
              </a:spcAft>
              <a:buSzPts val="1170"/>
              <a:buNone/>
              <a:defRPr sz="1800" b="1"/>
            </a:lvl3pPr>
            <a:lvl4pPr marL="1828800" lvl="3" indent="-228600" algn="l">
              <a:spcBef>
                <a:spcPts val="320"/>
              </a:spcBef>
              <a:spcAft>
                <a:spcPts val="0"/>
              </a:spcAft>
              <a:buSzPts val="1120"/>
              <a:buNone/>
              <a:defRPr sz="1600" b="1"/>
            </a:lvl4pPr>
            <a:lvl5pPr marL="2286000" lvl="4" indent="-228600" algn="l">
              <a:spcBef>
                <a:spcPts val="320"/>
              </a:spcBef>
              <a:spcAft>
                <a:spcPts val="0"/>
              </a:spcAft>
              <a:buSzPts val="1200"/>
              <a:buNone/>
              <a:defRPr sz="1600" b="1"/>
            </a:lvl5pPr>
            <a:lvl6pPr marL="2743200" lvl="5" indent="-228600" algn="l">
              <a:spcBef>
                <a:spcPts val="320"/>
              </a:spcBef>
              <a:spcAft>
                <a:spcPts val="0"/>
              </a:spcAft>
              <a:buSzPts val="1200"/>
              <a:buNone/>
              <a:defRPr sz="1600" b="1"/>
            </a:lvl6pPr>
            <a:lvl7pPr marL="3200400" lvl="6" indent="-228600" algn="l">
              <a:spcBef>
                <a:spcPts val="320"/>
              </a:spcBef>
              <a:spcAft>
                <a:spcPts val="0"/>
              </a:spcAft>
              <a:buSzPts val="1200"/>
              <a:buNone/>
              <a:defRPr sz="1600" b="1"/>
            </a:lvl7pPr>
            <a:lvl8pPr marL="3657600" lvl="7" indent="-228600" algn="l">
              <a:spcBef>
                <a:spcPts val="320"/>
              </a:spcBef>
              <a:spcAft>
                <a:spcPts val="0"/>
              </a:spcAft>
              <a:buSzPts val="1200"/>
              <a:buNone/>
              <a:defRPr sz="1600" b="1"/>
            </a:lvl8pPr>
            <a:lvl9pPr marL="4114800" lvl="8" indent="-228600" algn="l">
              <a:spcBef>
                <a:spcPts val="320"/>
              </a:spcBef>
              <a:spcAft>
                <a:spcPts val="0"/>
              </a:spcAft>
              <a:buSzPts val="1200"/>
              <a:buNone/>
              <a:defRPr sz="1600" b="1"/>
            </a:lvl9pPr>
          </a:lstStyle>
          <a:p>
            <a:endParaRPr/>
          </a:p>
        </p:txBody>
      </p:sp>
      <p:sp>
        <p:nvSpPr>
          <p:cNvPr id="81" name="Google Shape;81;p63"/>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27660" algn="l">
              <a:spcBef>
                <a:spcPts val="480"/>
              </a:spcBef>
              <a:spcAft>
                <a:spcPts val="0"/>
              </a:spcAft>
              <a:buSzPts val="1560"/>
              <a:buChar char="■"/>
              <a:defRPr sz="2400"/>
            </a:lvl1pPr>
            <a:lvl2pPr marL="914400" lvl="1" indent="-304800" algn="l">
              <a:spcBef>
                <a:spcPts val="400"/>
              </a:spcBef>
              <a:spcAft>
                <a:spcPts val="0"/>
              </a:spcAft>
              <a:buSzPts val="1200"/>
              <a:buChar char="❑"/>
              <a:defRPr sz="2000"/>
            </a:lvl2pPr>
            <a:lvl3pPr marL="1371600" lvl="2" indent="-302894" algn="l">
              <a:spcBef>
                <a:spcPts val="360"/>
              </a:spcBef>
              <a:spcAft>
                <a:spcPts val="0"/>
              </a:spcAft>
              <a:buSzPts val="1170"/>
              <a:buChar char="■"/>
              <a:defRPr sz="1800"/>
            </a:lvl3pPr>
            <a:lvl4pPr marL="1828800" lvl="3" indent="-299719" algn="l">
              <a:spcBef>
                <a:spcPts val="320"/>
              </a:spcBef>
              <a:spcAft>
                <a:spcPts val="0"/>
              </a:spcAft>
              <a:buSzPts val="1120"/>
              <a:buChar char="❑"/>
              <a:defRPr sz="1600"/>
            </a:lvl4pPr>
            <a:lvl5pPr marL="2286000" lvl="4" indent="-304800" algn="l">
              <a:spcBef>
                <a:spcPts val="320"/>
              </a:spcBef>
              <a:spcAft>
                <a:spcPts val="0"/>
              </a:spcAft>
              <a:buSzPts val="1200"/>
              <a:buChar char="▪"/>
              <a:defRPr sz="1600"/>
            </a:lvl5pPr>
            <a:lvl6pPr marL="2743200" lvl="5" indent="-304800" algn="l">
              <a:spcBef>
                <a:spcPts val="320"/>
              </a:spcBef>
              <a:spcAft>
                <a:spcPts val="0"/>
              </a:spcAft>
              <a:buSzPts val="1200"/>
              <a:buChar char="▪"/>
              <a:defRPr sz="1600"/>
            </a:lvl6pPr>
            <a:lvl7pPr marL="3200400" lvl="6" indent="-304800" algn="l">
              <a:spcBef>
                <a:spcPts val="320"/>
              </a:spcBef>
              <a:spcAft>
                <a:spcPts val="0"/>
              </a:spcAft>
              <a:buSzPts val="1200"/>
              <a:buChar char="▪"/>
              <a:defRPr sz="1600"/>
            </a:lvl7pPr>
            <a:lvl8pPr marL="3657600" lvl="7" indent="-304800" algn="l">
              <a:spcBef>
                <a:spcPts val="320"/>
              </a:spcBef>
              <a:spcAft>
                <a:spcPts val="0"/>
              </a:spcAft>
              <a:buSzPts val="1200"/>
              <a:buChar char="▪"/>
              <a:defRPr sz="1600"/>
            </a:lvl8pPr>
            <a:lvl9pPr marL="4114800" lvl="8" indent="-304800" algn="l">
              <a:spcBef>
                <a:spcPts val="320"/>
              </a:spcBef>
              <a:spcAft>
                <a:spcPts val="0"/>
              </a:spcAft>
              <a:buSzPts val="1200"/>
              <a:buChar char="▪"/>
              <a:defRPr sz="1600"/>
            </a:lvl9pPr>
          </a:lstStyle>
          <a:p>
            <a:endParaRPr/>
          </a:p>
        </p:txBody>
      </p:sp>
      <p:sp>
        <p:nvSpPr>
          <p:cNvPr id="82" name="Google Shape;82;p63"/>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1560"/>
              <a:buNone/>
              <a:defRPr sz="2400" b="1"/>
            </a:lvl1pPr>
            <a:lvl2pPr marL="914400" lvl="1" indent="-228600" algn="l">
              <a:spcBef>
                <a:spcPts val="400"/>
              </a:spcBef>
              <a:spcAft>
                <a:spcPts val="0"/>
              </a:spcAft>
              <a:buSzPts val="1200"/>
              <a:buNone/>
              <a:defRPr sz="2000" b="1"/>
            </a:lvl2pPr>
            <a:lvl3pPr marL="1371600" lvl="2" indent="-228600" algn="l">
              <a:spcBef>
                <a:spcPts val="360"/>
              </a:spcBef>
              <a:spcAft>
                <a:spcPts val="0"/>
              </a:spcAft>
              <a:buSzPts val="1170"/>
              <a:buNone/>
              <a:defRPr sz="1800" b="1"/>
            </a:lvl3pPr>
            <a:lvl4pPr marL="1828800" lvl="3" indent="-228600" algn="l">
              <a:spcBef>
                <a:spcPts val="320"/>
              </a:spcBef>
              <a:spcAft>
                <a:spcPts val="0"/>
              </a:spcAft>
              <a:buSzPts val="1120"/>
              <a:buNone/>
              <a:defRPr sz="1600" b="1"/>
            </a:lvl4pPr>
            <a:lvl5pPr marL="2286000" lvl="4" indent="-228600" algn="l">
              <a:spcBef>
                <a:spcPts val="320"/>
              </a:spcBef>
              <a:spcAft>
                <a:spcPts val="0"/>
              </a:spcAft>
              <a:buSzPts val="1200"/>
              <a:buNone/>
              <a:defRPr sz="1600" b="1"/>
            </a:lvl5pPr>
            <a:lvl6pPr marL="2743200" lvl="5" indent="-228600" algn="l">
              <a:spcBef>
                <a:spcPts val="320"/>
              </a:spcBef>
              <a:spcAft>
                <a:spcPts val="0"/>
              </a:spcAft>
              <a:buSzPts val="1200"/>
              <a:buNone/>
              <a:defRPr sz="1600" b="1"/>
            </a:lvl6pPr>
            <a:lvl7pPr marL="3200400" lvl="6" indent="-228600" algn="l">
              <a:spcBef>
                <a:spcPts val="320"/>
              </a:spcBef>
              <a:spcAft>
                <a:spcPts val="0"/>
              </a:spcAft>
              <a:buSzPts val="1200"/>
              <a:buNone/>
              <a:defRPr sz="1600" b="1"/>
            </a:lvl7pPr>
            <a:lvl8pPr marL="3657600" lvl="7" indent="-228600" algn="l">
              <a:spcBef>
                <a:spcPts val="320"/>
              </a:spcBef>
              <a:spcAft>
                <a:spcPts val="0"/>
              </a:spcAft>
              <a:buSzPts val="1200"/>
              <a:buNone/>
              <a:defRPr sz="1600" b="1"/>
            </a:lvl8pPr>
            <a:lvl9pPr marL="4114800" lvl="8" indent="-228600" algn="l">
              <a:spcBef>
                <a:spcPts val="320"/>
              </a:spcBef>
              <a:spcAft>
                <a:spcPts val="0"/>
              </a:spcAft>
              <a:buSzPts val="1200"/>
              <a:buNone/>
              <a:defRPr sz="1600" b="1"/>
            </a:lvl9pPr>
          </a:lstStyle>
          <a:p>
            <a:endParaRPr/>
          </a:p>
        </p:txBody>
      </p:sp>
      <p:sp>
        <p:nvSpPr>
          <p:cNvPr id="83" name="Google Shape;83;p63"/>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27660" algn="l">
              <a:spcBef>
                <a:spcPts val="480"/>
              </a:spcBef>
              <a:spcAft>
                <a:spcPts val="0"/>
              </a:spcAft>
              <a:buSzPts val="1560"/>
              <a:buChar char="■"/>
              <a:defRPr sz="2400"/>
            </a:lvl1pPr>
            <a:lvl2pPr marL="914400" lvl="1" indent="-304800" algn="l">
              <a:spcBef>
                <a:spcPts val="400"/>
              </a:spcBef>
              <a:spcAft>
                <a:spcPts val="0"/>
              </a:spcAft>
              <a:buSzPts val="1200"/>
              <a:buChar char="❑"/>
              <a:defRPr sz="2000"/>
            </a:lvl2pPr>
            <a:lvl3pPr marL="1371600" lvl="2" indent="-302894" algn="l">
              <a:spcBef>
                <a:spcPts val="360"/>
              </a:spcBef>
              <a:spcAft>
                <a:spcPts val="0"/>
              </a:spcAft>
              <a:buSzPts val="1170"/>
              <a:buChar char="■"/>
              <a:defRPr sz="1800"/>
            </a:lvl3pPr>
            <a:lvl4pPr marL="1828800" lvl="3" indent="-299719" algn="l">
              <a:spcBef>
                <a:spcPts val="320"/>
              </a:spcBef>
              <a:spcAft>
                <a:spcPts val="0"/>
              </a:spcAft>
              <a:buSzPts val="1120"/>
              <a:buChar char="❑"/>
              <a:defRPr sz="1600"/>
            </a:lvl4pPr>
            <a:lvl5pPr marL="2286000" lvl="4" indent="-304800" algn="l">
              <a:spcBef>
                <a:spcPts val="320"/>
              </a:spcBef>
              <a:spcAft>
                <a:spcPts val="0"/>
              </a:spcAft>
              <a:buSzPts val="1200"/>
              <a:buChar char="▪"/>
              <a:defRPr sz="1600"/>
            </a:lvl5pPr>
            <a:lvl6pPr marL="2743200" lvl="5" indent="-304800" algn="l">
              <a:spcBef>
                <a:spcPts val="320"/>
              </a:spcBef>
              <a:spcAft>
                <a:spcPts val="0"/>
              </a:spcAft>
              <a:buSzPts val="1200"/>
              <a:buChar char="▪"/>
              <a:defRPr sz="1600"/>
            </a:lvl6pPr>
            <a:lvl7pPr marL="3200400" lvl="6" indent="-304800" algn="l">
              <a:spcBef>
                <a:spcPts val="320"/>
              </a:spcBef>
              <a:spcAft>
                <a:spcPts val="0"/>
              </a:spcAft>
              <a:buSzPts val="1200"/>
              <a:buChar char="▪"/>
              <a:defRPr sz="1600"/>
            </a:lvl7pPr>
            <a:lvl8pPr marL="3657600" lvl="7" indent="-304800" algn="l">
              <a:spcBef>
                <a:spcPts val="320"/>
              </a:spcBef>
              <a:spcAft>
                <a:spcPts val="0"/>
              </a:spcAft>
              <a:buSzPts val="1200"/>
              <a:buChar char="▪"/>
              <a:defRPr sz="1600"/>
            </a:lvl8pPr>
            <a:lvl9pPr marL="4114800" lvl="8" indent="-304800" algn="l">
              <a:spcBef>
                <a:spcPts val="320"/>
              </a:spcBef>
              <a:spcAft>
                <a:spcPts val="0"/>
              </a:spcAft>
              <a:buSzPts val="1200"/>
              <a:buChar char="▪"/>
              <a:defRPr sz="1600"/>
            </a:lvl9pPr>
          </a:lstStyle>
          <a:p>
            <a:endParaRPr/>
          </a:p>
        </p:txBody>
      </p:sp>
      <p:sp>
        <p:nvSpPr>
          <p:cNvPr id="84" name="Google Shape;84;p63"/>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6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63"/>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7"/>
        <p:cNvGrpSpPr/>
        <p:nvPr/>
      </p:nvGrpSpPr>
      <p:grpSpPr>
        <a:xfrm>
          <a:off x="0" y="0"/>
          <a:ext cx="0" cy="0"/>
          <a:chOff x="0" y="0"/>
          <a:chExt cx="0" cy="0"/>
        </a:xfrm>
      </p:grpSpPr>
      <p:sp>
        <p:nvSpPr>
          <p:cNvPr id="88" name="Google Shape;88;p64"/>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64"/>
          <p:cNvSpPr txBox="1">
            <a:spLocks noGrp="1"/>
          </p:cNvSpPr>
          <p:nvPr>
            <p:ph type="body" idx="1"/>
          </p:nvPr>
        </p:nvSpPr>
        <p:spPr>
          <a:xfrm>
            <a:off x="457200" y="1600200"/>
            <a:ext cx="4038600" cy="4530725"/>
          </a:xfrm>
          <a:prstGeom prst="rect">
            <a:avLst/>
          </a:prstGeom>
          <a:noFill/>
          <a:ln>
            <a:noFill/>
          </a:ln>
        </p:spPr>
        <p:txBody>
          <a:bodyPr spcFirstLastPara="1" wrap="square" lIns="91425" tIns="45700" rIns="91425" bIns="45700" anchor="t" anchorCtr="0">
            <a:noAutofit/>
          </a:bodyPr>
          <a:lstStyle>
            <a:lvl1pPr marL="457200" lvl="0" indent="-344170" algn="l">
              <a:spcBef>
                <a:spcPts val="560"/>
              </a:spcBef>
              <a:spcAft>
                <a:spcPts val="0"/>
              </a:spcAft>
              <a:buSzPts val="1820"/>
              <a:buChar char="■"/>
              <a:defRPr sz="2800"/>
            </a:lvl1pPr>
            <a:lvl2pPr marL="914400" lvl="1" indent="-320040" algn="l">
              <a:spcBef>
                <a:spcPts val="480"/>
              </a:spcBef>
              <a:spcAft>
                <a:spcPts val="0"/>
              </a:spcAft>
              <a:buSzPts val="1440"/>
              <a:buChar char="❑"/>
              <a:defRPr sz="2400"/>
            </a:lvl2pPr>
            <a:lvl3pPr marL="1371600" lvl="2" indent="-311150" algn="l">
              <a:spcBef>
                <a:spcPts val="400"/>
              </a:spcBef>
              <a:spcAft>
                <a:spcPts val="0"/>
              </a:spcAft>
              <a:buSzPts val="1300"/>
              <a:buChar char="■"/>
              <a:defRPr sz="2000"/>
            </a:lvl3pPr>
            <a:lvl4pPr marL="1828800" lvl="3" indent="-308610" algn="l">
              <a:spcBef>
                <a:spcPts val="360"/>
              </a:spcBef>
              <a:spcAft>
                <a:spcPts val="0"/>
              </a:spcAft>
              <a:buSzPts val="1260"/>
              <a:buChar char="❑"/>
              <a:defRPr sz="1800"/>
            </a:lvl4pPr>
            <a:lvl5pPr marL="2286000" lvl="4" indent="-314325" algn="l">
              <a:spcBef>
                <a:spcPts val="360"/>
              </a:spcBef>
              <a:spcAft>
                <a:spcPts val="0"/>
              </a:spcAft>
              <a:buSzPts val="1350"/>
              <a:buChar char="▪"/>
              <a:defRPr sz="1800"/>
            </a:lvl5pPr>
            <a:lvl6pPr marL="2743200" lvl="5" indent="-314325" algn="l">
              <a:spcBef>
                <a:spcPts val="360"/>
              </a:spcBef>
              <a:spcAft>
                <a:spcPts val="0"/>
              </a:spcAft>
              <a:buSzPts val="1350"/>
              <a:buChar char="▪"/>
              <a:defRPr sz="1800"/>
            </a:lvl6pPr>
            <a:lvl7pPr marL="3200400" lvl="6" indent="-314325" algn="l">
              <a:spcBef>
                <a:spcPts val="360"/>
              </a:spcBef>
              <a:spcAft>
                <a:spcPts val="0"/>
              </a:spcAft>
              <a:buSzPts val="1350"/>
              <a:buChar char="▪"/>
              <a:defRPr sz="1800"/>
            </a:lvl7pPr>
            <a:lvl8pPr marL="3657600" lvl="7" indent="-314325" algn="l">
              <a:spcBef>
                <a:spcPts val="360"/>
              </a:spcBef>
              <a:spcAft>
                <a:spcPts val="0"/>
              </a:spcAft>
              <a:buSzPts val="1350"/>
              <a:buChar char="▪"/>
              <a:defRPr sz="1800"/>
            </a:lvl8pPr>
            <a:lvl9pPr marL="4114800" lvl="8" indent="-314325" algn="l">
              <a:spcBef>
                <a:spcPts val="360"/>
              </a:spcBef>
              <a:spcAft>
                <a:spcPts val="0"/>
              </a:spcAft>
              <a:buSzPts val="1350"/>
              <a:buChar char="▪"/>
              <a:defRPr sz="1800"/>
            </a:lvl9pPr>
          </a:lstStyle>
          <a:p>
            <a:endParaRPr/>
          </a:p>
        </p:txBody>
      </p:sp>
      <p:sp>
        <p:nvSpPr>
          <p:cNvPr id="90" name="Google Shape;90;p64"/>
          <p:cNvSpPr txBox="1">
            <a:spLocks noGrp="1"/>
          </p:cNvSpPr>
          <p:nvPr>
            <p:ph type="body" idx="2"/>
          </p:nvPr>
        </p:nvSpPr>
        <p:spPr>
          <a:xfrm>
            <a:off x="4648200" y="1600200"/>
            <a:ext cx="4038600" cy="4530725"/>
          </a:xfrm>
          <a:prstGeom prst="rect">
            <a:avLst/>
          </a:prstGeom>
          <a:noFill/>
          <a:ln>
            <a:noFill/>
          </a:ln>
        </p:spPr>
        <p:txBody>
          <a:bodyPr spcFirstLastPara="1" wrap="square" lIns="91425" tIns="45700" rIns="91425" bIns="45700" anchor="t" anchorCtr="0">
            <a:noAutofit/>
          </a:bodyPr>
          <a:lstStyle>
            <a:lvl1pPr marL="457200" lvl="0" indent="-344170" algn="l">
              <a:spcBef>
                <a:spcPts val="560"/>
              </a:spcBef>
              <a:spcAft>
                <a:spcPts val="0"/>
              </a:spcAft>
              <a:buSzPts val="1820"/>
              <a:buChar char="■"/>
              <a:defRPr sz="2800"/>
            </a:lvl1pPr>
            <a:lvl2pPr marL="914400" lvl="1" indent="-320040" algn="l">
              <a:spcBef>
                <a:spcPts val="480"/>
              </a:spcBef>
              <a:spcAft>
                <a:spcPts val="0"/>
              </a:spcAft>
              <a:buSzPts val="1440"/>
              <a:buChar char="❑"/>
              <a:defRPr sz="2400"/>
            </a:lvl2pPr>
            <a:lvl3pPr marL="1371600" lvl="2" indent="-311150" algn="l">
              <a:spcBef>
                <a:spcPts val="400"/>
              </a:spcBef>
              <a:spcAft>
                <a:spcPts val="0"/>
              </a:spcAft>
              <a:buSzPts val="1300"/>
              <a:buChar char="■"/>
              <a:defRPr sz="2000"/>
            </a:lvl3pPr>
            <a:lvl4pPr marL="1828800" lvl="3" indent="-308610" algn="l">
              <a:spcBef>
                <a:spcPts val="360"/>
              </a:spcBef>
              <a:spcAft>
                <a:spcPts val="0"/>
              </a:spcAft>
              <a:buSzPts val="1260"/>
              <a:buChar char="❑"/>
              <a:defRPr sz="1800"/>
            </a:lvl4pPr>
            <a:lvl5pPr marL="2286000" lvl="4" indent="-314325" algn="l">
              <a:spcBef>
                <a:spcPts val="360"/>
              </a:spcBef>
              <a:spcAft>
                <a:spcPts val="0"/>
              </a:spcAft>
              <a:buSzPts val="1350"/>
              <a:buChar char="▪"/>
              <a:defRPr sz="1800"/>
            </a:lvl5pPr>
            <a:lvl6pPr marL="2743200" lvl="5" indent="-314325" algn="l">
              <a:spcBef>
                <a:spcPts val="360"/>
              </a:spcBef>
              <a:spcAft>
                <a:spcPts val="0"/>
              </a:spcAft>
              <a:buSzPts val="1350"/>
              <a:buChar char="▪"/>
              <a:defRPr sz="1800"/>
            </a:lvl6pPr>
            <a:lvl7pPr marL="3200400" lvl="6" indent="-314325" algn="l">
              <a:spcBef>
                <a:spcPts val="360"/>
              </a:spcBef>
              <a:spcAft>
                <a:spcPts val="0"/>
              </a:spcAft>
              <a:buSzPts val="1350"/>
              <a:buChar char="▪"/>
              <a:defRPr sz="1800"/>
            </a:lvl7pPr>
            <a:lvl8pPr marL="3657600" lvl="7" indent="-314325" algn="l">
              <a:spcBef>
                <a:spcPts val="360"/>
              </a:spcBef>
              <a:spcAft>
                <a:spcPts val="0"/>
              </a:spcAft>
              <a:buSzPts val="1350"/>
              <a:buChar char="▪"/>
              <a:defRPr sz="1800"/>
            </a:lvl8pPr>
            <a:lvl9pPr marL="4114800" lvl="8" indent="-314325" algn="l">
              <a:spcBef>
                <a:spcPts val="360"/>
              </a:spcBef>
              <a:spcAft>
                <a:spcPts val="0"/>
              </a:spcAft>
              <a:buSzPts val="1350"/>
              <a:buChar char="▪"/>
              <a:defRPr sz="1800"/>
            </a:lvl9pPr>
          </a:lstStyle>
          <a:p>
            <a:endParaRPr/>
          </a:p>
        </p:txBody>
      </p:sp>
      <p:sp>
        <p:nvSpPr>
          <p:cNvPr id="91" name="Google Shape;91;p64"/>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6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3" name="Google Shape;93;p64"/>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94"/>
        <p:cNvGrpSpPr/>
        <p:nvPr/>
      </p:nvGrpSpPr>
      <p:grpSpPr>
        <a:xfrm>
          <a:off x="0" y="0"/>
          <a:ext cx="0" cy="0"/>
          <a:chOff x="0" y="0"/>
          <a:chExt cx="0" cy="0"/>
        </a:xfrm>
      </p:grpSpPr>
      <p:sp>
        <p:nvSpPr>
          <p:cNvPr id="95" name="Google Shape;95;p6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6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1300"/>
              <a:buNone/>
              <a:defRPr sz="2000"/>
            </a:lvl1pPr>
            <a:lvl2pPr marL="914400" lvl="1" indent="-228600" algn="l">
              <a:spcBef>
                <a:spcPts val="360"/>
              </a:spcBef>
              <a:spcAft>
                <a:spcPts val="0"/>
              </a:spcAft>
              <a:buSzPts val="1080"/>
              <a:buNone/>
              <a:defRPr sz="1800"/>
            </a:lvl2pPr>
            <a:lvl3pPr marL="1371600" lvl="2" indent="-228600" algn="l">
              <a:spcBef>
                <a:spcPts val="320"/>
              </a:spcBef>
              <a:spcAft>
                <a:spcPts val="0"/>
              </a:spcAft>
              <a:buSzPts val="1040"/>
              <a:buNone/>
              <a:defRPr sz="1600"/>
            </a:lvl3pPr>
            <a:lvl4pPr marL="1828800" lvl="3" indent="-228600" algn="l">
              <a:spcBef>
                <a:spcPts val="280"/>
              </a:spcBef>
              <a:spcAft>
                <a:spcPts val="0"/>
              </a:spcAft>
              <a:buSzPts val="980"/>
              <a:buNone/>
              <a:defRPr sz="1400"/>
            </a:lvl4pPr>
            <a:lvl5pPr marL="2286000" lvl="4" indent="-228600" algn="l">
              <a:spcBef>
                <a:spcPts val="280"/>
              </a:spcBef>
              <a:spcAft>
                <a:spcPts val="0"/>
              </a:spcAft>
              <a:buSzPts val="1050"/>
              <a:buNone/>
              <a:defRPr sz="1400"/>
            </a:lvl5pPr>
            <a:lvl6pPr marL="2743200" lvl="5" indent="-228600" algn="l">
              <a:spcBef>
                <a:spcPts val="280"/>
              </a:spcBef>
              <a:spcAft>
                <a:spcPts val="0"/>
              </a:spcAft>
              <a:buSzPts val="1050"/>
              <a:buNone/>
              <a:defRPr sz="1400"/>
            </a:lvl6pPr>
            <a:lvl7pPr marL="3200400" lvl="6" indent="-228600" algn="l">
              <a:spcBef>
                <a:spcPts val="280"/>
              </a:spcBef>
              <a:spcAft>
                <a:spcPts val="0"/>
              </a:spcAft>
              <a:buSzPts val="1050"/>
              <a:buNone/>
              <a:defRPr sz="1400"/>
            </a:lvl7pPr>
            <a:lvl8pPr marL="3657600" lvl="7" indent="-228600" algn="l">
              <a:spcBef>
                <a:spcPts val="280"/>
              </a:spcBef>
              <a:spcAft>
                <a:spcPts val="0"/>
              </a:spcAft>
              <a:buSzPts val="1050"/>
              <a:buNone/>
              <a:defRPr sz="1400"/>
            </a:lvl8pPr>
            <a:lvl9pPr marL="4114800" lvl="8" indent="-228600" algn="l">
              <a:spcBef>
                <a:spcPts val="280"/>
              </a:spcBef>
              <a:spcAft>
                <a:spcPts val="0"/>
              </a:spcAft>
              <a:buSzPts val="1050"/>
              <a:buNone/>
              <a:defRPr sz="1400"/>
            </a:lvl9pPr>
          </a:lstStyle>
          <a:p>
            <a:endParaRPr/>
          </a:p>
        </p:txBody>
      </p:sp>
      <p:sp>
        <p:nvSpPr>
          <p:cNvPr id="97" name="Google Shape;97;p65"/>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6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65"/>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08"/>
        <p:cNvGrpSpPr/>
        <p:nvPr/>
      </p:nvGrpSpPr>
      <p:grpSpPr>
        <a:xfrm>
          <a:off x="0" y="0"/>
          <a:ext cx="0" cy="0"/>
          <a:chOff x="0" y="0"/>
          <a:chExt cx="0" cy="0"/>
        </a:xfrm>
      </p:grpSpPr>
      <p:sp>
        <p:nvSpPr>
          <p:cNvPr id="109" name="Google Shape;109;p67"/>
          <p:cNvSpPr txBox="1">
            <a:spLocks noGrp="1"/>
          </p:cNvSpPr>
          <p:nvPr>
            <p:ph type="ctrTitle"/>
          </p:nvPr>
        </p:nvSpPr>
        <p:spPr>
          <a:xfrm>
            <a:off x="914400" y="1524000"/>
            <a:ext cx="7623175" cy="17526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6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67"/>
          <p:cNvSpPr txBox="1">
            <a:spLocks noGrp="1"/>
          </p:cNvSpPr>
          <p:nvPr>
            <p:ph type="subTitle" idx="1"/>
          </p:nvPr>
        </p:nvSpPr>
        <p:spPr>
          <a:xfrm>
            <a:off x="1981200" y="3962400"/>
            <a:ext cx="6553200" cy="1752600"/>
          </a:xfrm>
          <a:prstGeom prst="rect">
            <a:avLst/>
          </a:prstGeom>
          <a:noFill/>
          <a:ln>
            <a:noFill/>
          </a:ln>
        </p:spPr>
        <p:txBody>
          <a:bodyPr spcFirstLastPara="1" wrap="square" lIns="91425" tIns="45700" rIns="91425" bIns="45700" anchor="t" anchorCtr="0">
            <a:noAutofit/>
          </a:bodyPr>
          <a:lstStyle>
            <a:lvl1pPr lvl="0" algn="l">
              <a:spcBef>
                <a:spcPts val="560"/>
              </a:spcBef>
              <a:spcAft>
                <a:spcPts val="0"/>
              </a:spcAft>
              <a:buSzPts val="1820"/>
              <a:buFont typeface="Noto Sans Symbols"/>
              <a:buNone/>
              <a:defRPr sz="2800"/>
            </a:lvl1pPr>
            <a:lvl2pPr lvl="1" algn="l">
              <a:spcBef>
                <a:spcPts val="360"/>
              </a:spcBef>
              <a:spcAft>
                <a:spcPts val="0"/>
              </a:spcAft>
              <a:buSzPts val="1080"/>
              <a:buChar char="❑"/>
              <a:defRPr/>
            </a:lvl2pPr>
            <a:lvl3pPr lvl="2" algn="l">
              <a:spcBef>
                <a:spcPts val="360"/>
              </a:spcBef>
              <a:spcAft>
                <a:spcPts val="0"/>
              </a:spcAft>
              <a:buSzPts val="1170"/>
              <a:buChar char="■"/>
              <a:defRPr/>
            </a:lvl3pPr>
            <a:lvl4pPr lvl="3" algn="l">
              <a:spcBef>
                <a:spcPts val="360"/>
              </a:spcBef>
              <a:spcAft>
                <a:spcPts val="0"/>
              </a:spcAft>
              <a:buSzPts val="1260"/>
              <a:buChar char="❑"/>
              <a:defRPr/>
            </a:lvl4pPr>
            <a:lvl5pPr lvl="4" algn="l">
              <a:spcBef>
                <a:spcPts val="360"/>
              </a:spcBef>
              <a:spcAft>
                <a:spcPts val="0"/>
              </a:spcAft>
              <a:buSzPts val="1350"/>
              <a:buChar char="▪"/>
              <a:defRPr/>
            </a:lvl5pPr>
            <a:lvl6pPr lvl="5" algn="l">
              <a:spcBef>
                <a:spcPts val="360"/>
              </a:spcBef>
              <a:spcAft>
                <a:spcPts val="0"/>
              </a:spcAft>
              <a:buSzPts val="1350"/>
              <a:buChar char="▪"/>
              <a:defRPr/>
            </a:lvl6pPr>
            <a:lvl7pPr lvl="6" algn="l">
              <a:spcBef>
                <a:spcPts val="360"/>
              </a:spcBef>
              <a:spcAft>
                <a:spcPts val="0"/>
              </a:spcAft>
              <a:buSzPts val="1350"/>
              <a:buChar char="▪"/>
              <a:defRPr/>
            </a:lvl7pPr>
            <a:lvl8pPr lvl="7" algn="l">
              <a:spcBef>
                <a:spcPts val="360"/>
              </a:spcBef>
              <a:spcAft>
                <a:spcPts val="0"/>
              </a:spcAft>
              <a:buSzPts val="1350"/>
              <a:buChar char="▪"/>
              <a:defRPr/>
            </a:lvl8pPr>
            <a:lvl9pPr lvl="8" algn="l">
              <a:spcBef>
                <a:spcPts val="360"/>
              </a:spcBef>
              <a:spcAft>
                <a:spcPts val="0"/>
              </a:spcAft>
              <a:buSzPts val="1350"/>
              <a:buChar char="▪"/>
              <a:defRPr/>
            </a:lvl9pPr>
          </a:lstStyle>
          <a:p>
            <a:endParaRPr/>
          </a:p>
        </p:txBody>
      </p:sp>
      <p:sp>
        <p:nvSpPr>
          <p:cNvPr id="111" name="Google Shape;111;p67"/>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2" name="Google Shape;112;p67"/>
          <p:cNvSpPr txBox="1">
            <a:spLocks noGrp="1"/>
          </p:cNvSpPr>
          <p:nvPr>
            <p:ph type="ftr" idx="11"/>
          </p:nvPr>
        </p:nvSpPr>
        <p:spPr>
          <a:xfrm>
            <a:off x="3124200" y="6243637"/>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3" name="Google Shape;113;p67"/>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23"/>
        <p:cNvGrpSpPr/>
        <p:nvPr/>
      </p:nvGrpSpPr>
      <p:grpSpPr>
        <a:xfrm>
          <a:off x="0" y="0"/>
          <a:ext cx="0" cy="0"/>
          <a:chOff x="0" y="0"/>
          <a:chExt cx="0" cy="0"/>
        </a:xfrm>
      </p:grpSpPr>
      <p:sp>
        <p:nvSpPr>
          <p:cNvPr id="24" name="Google Shape;24;p54"/>
          <p:cNvSpPr txBox="1">
            <a:spLocks noGrp="1"/>
          </p:cNvSpPr>
          <p:nvPr>
            <p:ph type="title"/>
          </p:nvPr>
        </p:nvSpPr>
        <p:spPr>
          <a:xfrm>
            <a:off x="457200" y="277813"/>
            <a:ext cx="8229600" cy="11398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54"/>
          <p:cNvSpPr txBox="1">
            <a:spLocks noGrp="1"/>
          </p:cNvSpPr>
          <p:nvPr>
            <p:ph type="body" idx="1"/>
          </p:nvPr>
        </p:nvSpPr>
        <p:spPr>
          <a:xfrm>
            <a:off x="457200" y="1600200"/>
            <a:ext cx="4038600" cy="4530725"/>
          </a:xfrm>
          <a:prstGeom prst="rect">
            <a:avLst/>
          </a:prstGeom>
          <a:noFill/>
          <a:ln>
            <a:noFill/>
          </a:ln>
        </p:spPr>
        <p:txBody>
          <a:bodyPr spcFirstLastPara="1" wrap="square" lIns="91425" tIns="45700" rIns="91425" bIns="45700" anchor="t" anchorCtr="0">
            <a:noAutofit/>
          </a:bodyPr>
          <a:lstStyle>
            <a:lvl1pPr marL="457200" lvl="0" indent="-302895" algn="l">
              <a:spcBef>
                <a:spcPts val="360"/>
              </a:spcBef>
              <a:spcAft>
                <a:spcPts val="0"/>
              </a:spcAft>
              <a:buSzPts val="1170"/>
              <a:buChar char="■"/>
              <a:defRPr/>
            </a:lvl1pPr>
            <a:lvl2pPr marL="914400" lvl="1" indent="-297180" algn="l">
              <a:spcBef>
                <a:spcPts val="360"/>
              </a:spcBef>
              <a:spcAft>
                <a:spcPts val="0"/>
              </a:spcAft>
              <a:buSzPts val="1080"/>
              <a:buChar char="❑"/>
              <a:defRPr/>
            </a:lvl2pPr>
            <a:lvl3pPr marL="1371600" lvl="2" indent="-302894" algn="l">
              <a:spcBef>
                <a:spcPts val="360"/>
              </a:spcBef>
              <a:spcAft>
                <a:spcPts val="0"/>
              </a:spcAft>
              <a:buSzPts val="1170"/>
              <a:buChar char="■"/>
              <a:defRPr/>
            </a:lvl3pPr>
            <a:lvl4pPr marL="1828800" lvl="3" indent="-308610" algn="l">
              <a:spcBef>
                <a:spcPts val="360"/>
              </a:spcBef>
              <a:spcAft>
                <a:spcPts val="0"/>
              </a:spcAft>
              <a:buSzPts val="1260"/>
              <a:buChar char="❑"/>
              <a:defRPr/>
            </a:lvl4pPr>
            <a:lvl5pPr marL="2286000" lvl="4" indent="-314325" algn="l">
              <a:spcBef>
                <a:spcPts val="360"/>
              </a:spcBef>
              <a:spcAft>
                <a:spcPts val="0"/>
              </a:spcAft>
              <a:buSzPts val="1350"/>
              <a:buChar char="▪"/>
              <a:defRPr/>
            </a:lvl5pPr>
            <a:lvl6pPr marL="2743200" lvl="5" indent="-314325" algn="l">
              <a:spcBef>
                <a:spcPts val="360"/>
              </a:spcBef>
              <a:spcAft>
                <a:spcPts val="0"/>
              </a:spcAft>
              <a:buSzPts val="1350"/>
              <a:buChar char="▪"/>
              <a:defRPr/>
            </a:lvl6pPr>
            <a:lvl7pPr marL="3200400" lvl="6" indent="-314325" algn="l">
              <a:spcBef>
                <a:spcPts val="360"/>
              </a:spcBef>
              <a:spcAft>
                <a:spcPts val="0"/>
              </a:spcAft>
              <a:buSzPts val="1350"/>
              <a:buChar char="▪"/>
              <a:defRPr/>
            </a:lvl7pPr>
            <a:lvl8pPr marL="3657600" lvl="7" indent="-314325" algn="l">
              <a:spcBef>
                <a:spcPts val="360"/>
              </a:spcBef>
              <a:spcAft>
                <a:spcPts val="0"/>
              </a:spcAft>
              <a:buSzPts val="1350"/>
              <a:buChar char="▪"/>
              <a:defRPr/>
            </a:lvl8pPr>
            <a:lvl9pPr marL="4114800" lvl="8" indent="-314325" algn="l">
              <a:spcBef>
                <a:spcPts val="360"/>
              </a:spcBef>
              <a:spcAft>
                <a:spcPts val="0"/>
              </a:spcAft>
              <a:buSzPts val="1350"/>
              <a:buChar char="▪"/>
              <a:defRPr/>
            </a:lvl9pPr>
          </a:lstStyle>
          <a:p>
            <a:endParaRPr/>
          </a:p>
        </p:txBody>
      </p:sp>
      <p:sp>
        <p:nvSpPr>
          <p:cNvPr id="26" name="Google Shape;26;p54"/>
          <p:cNvSpPr txBox="1">
            <a:spLocks noGrp="1"/>
          </p:cNvSpPr>
          <p:nvPr>
            <p:ph type="body" idx="2"/>
          </p:nvPr>
        </p:nvSpPr>
        <p:spPr>
          <a:xfrm>
            <a:off x="4648200" y="1600200"/>
            <a:ext cx="4038600" cy="4530725"/>
          </a:xfrm>
          <a:prstGeom prst="rect">
            <a:avLst/>
          </a:prstGeom>
          <a:noFill/>
          <a:ln>
            <a:noFill/>
          </a:ln>
        </p:spPr>
        <p:txBody>
          <a:bodyPr spcFirstLastPara="1" wrap="square" lIns="91425" tIns="45700" rIns="91425" bIns="45700" anchor="t" anchorCtr="0">
            <a:noAutofit/>
          </a:bodyPr>
          <a:lstStyle>
            <a:lvl1pPr marL="457200" lvl="0" indent="-302895" algn="l">
              <a:spcBef>
                <a:spcPts val="360"/>
              </a:spcBef>
              <a:spcAft>
                <a:spcPts val="0"/>
              </a:spcAft>
              <a:buSzPts val="1170"/>
              <a:buChar char="■"/>
              <a:defRPr/>
            </a:lvl1pPr>
            <a:lvl2pPr marL="914400" lvl="1" indent="-297180" algn="l">
              <a:spcBef>
                <a:spcPts val="360"/>
              </a:spcBef>
              <a:spcAft>
                <a:spcPts val="0"/>
              </a:spcAft>
              <a:buSzPts val="1080"/>
              <a:buChar char="❑"/>
              <a:defRPr/>
            </a:lvl2pPr>
            <a:lvl3pPr marL="1371600" lvl="2" indent="-302894" algn="l">
              <a:spcBef>
                <a:spcPts val="360"/>
              </a:spcBef>
              <a:spcAft>
                <a:spcPts val="0"/>
              </a:spcAft>
              <a:buSzPts val="1170"/>
              <a:buChar char="■"/>
              <a:defRPr/>
            </a:lvl3pPr>
            <a:lvl4pPr marL="1828800" lvl="3" indent="-308610" algn="l">
              <a:spcBef>
                <a:spcPts val="360"/>
              </a:spcBef>
              <a:spcAft>
                <a:spcPts val="0"/>
              </a:spcAft>
              <a:buSzPts val="1260"/>
              <a:buChar char="❑"/>
              <a:defRPr/>
            </a:lvl4pPr>
            <a:lvl5pPr marL="2286000" lvl="4" indent="-314325" algn="l">
              <a:spcBef>
                <a:spcPts val="360"/>
              </a:spcBef>
              <a:spcAft>
                <a:spcPts val="0"/>
              </a:spcAft>
              <a:buSzPts val="1350"/>
              <a:buChar char="▪"/>
              <a:defRPr/>
            </a:lvl5pPr>
            <a:lvl6pPr marL="2743200" lvl="5" indent="-314325" algn="l">
              <a:spcBef>
                <a:spcPts val="360"/>
              </a:spcBef>
              <a:spcAft>
                <a:spcPts val="0"/>
              </a:spcAft>
              <a:buSzPts val="1350"/>
              <a:buChar char="▪"/>
              <a:defRPr/>
            </a:lvl6pPr>
            <a:lvl7pPr marL="3200400" lvl="6" indent="-314325" algn="l">
              <a:spcBef>
                <a:spcPts val="360"/>
              </a:spcBef>
              <a:spcAft>
                <a:spcPts val="0"/>
              </a:spcAft>
              <a:buSzPts val="1350"/>
              <a:buChar char="▪"/>
              <a:defRPr/>
            </a:lvl7pPr>
            <a:lvl8pPr marL="3657600" lvl="7" indent="-314325" algn="l">
              <a:spcBef>
                <a:spcPts val="360"/>
              </a:spcBef>
              <a:spcAft>
                <a:spcPts val="0"/>
              </a:spcAft>
              <a:buSzPts val="1350"/>
              <a:buChar char="▪"/>
              <a:defRPr/>
            </a:lvl8pPr>
            <a:lvl9pPr marL="4114800" lvl="8" indent="-314325" algn="l">
              <a:spcBef>
                <a:spcPts val="360"/>
              </a:spcBef>
              <a:spcAft>
                <a:spcPts val="0"/>
              </a:spcAft>
              <a:buSzPts val="1350"/>
              <a:buChar char="▪"/>
              <a:defRPr/>
            </a:lvl9pPr>
          </a:lstStyle>
          <a:p>
            <a:endParaRPr/>
          </a:p>
        </p:txBody>
      </p:sp>
      <p:sp>
        <p:nvSpPr>
          <p:cNvPr id="27" name="Google Shape;27;p54"/>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5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54"/>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 type="objOnly">
  <p:cSld name="OBJECT_ONLY">
    <p:spTree>
      <p:nvGrpSpPr>
        <p:cNvPr id="1" name="Shape 30"/>
        <p:cNvGrpSpPr/>
        <p:nvPr/>
      </p:nvGrpSpPr>
      <p:grpSpPr>
        <a:xfrm>
          <a:off x="0" y="0"/>
          <a:ext cx="0" cy="0"/>
          <a:chOff x="0" y="0"/>
          <a:chExt cx="0" cy="0"/>
        </a:xfrm>
      </p:grpSpPr>
      <p:sp>
        <p:nvSpPr>
          <p:cNvPr id="31" name="Google Shape;31;p55"/>
          <p:cNvSpPr txBox="1">
            <a:spLocks noGrp="1"/>
          </p:cNvSpPr>
          <p:nvPr>
            <p:ph type="body" idx="1"/>
          </p:nvPr>
        </p:nvSpPr>
        <p:spPr>
          <a:xfrm>
            <a:off x="457200" y="277813"/>
            <a:ext cx="8229600" cy="5853112"/>
          </a:xfrm>
          <a:prstGeom prst="rect">
            <a:avLst/>
          </a:prstGeom>
          <a:noFill/>
          <a:ln>
            <a:noFill/>
          </a:ln>
        </p:spPr>
        <p:txBody>
          <a:bodyPr spcFirstLastPara="1" wrap="square" lIns="91425" tIns="45700" rIns="91425" bIns="45700" anchor="t" anchorCtr="0">
            <a:noAutofit/>
          </a:bodyPr>
          <a:lstStyle>
            <a:lvl1pPr marL="457200" lvl="0" indent="-302895" algn="l">
              <a:spcBef>
                <a:spcPts val="360"/>
              </a:spcBef>
              <a:spcAft>
                <a:spcPts val="0"/>
              </a:spcAft>
              <a:buSzPts val="1170"/>
              <a:buChar char="■"/>
              <a:defRPr/>
            </a:lvl1pPr>
            <a:lvl2pPr marL="914400" lvl="1" indent="-297180" algn="l">
              <a:spcBef>
                <a:spcPts val="360"/>
              </a:spcBef>
              <a:spcAft>
                <a:spcPts val="0"/>
              </a:spcAft>
              <a:buSzPts val="1080"/>
              <a:buChar char="❑"/>
              <a:defRPr/>
            </a:lvl2pPr>
            <a:lvl3pPr marL="1371600" lvl="2" indent="-302894" algn="l">
              <a:spcBef>
                <a:spcPts val="360"/>
              </a:spcBef>
              <a:spcAft>
                <a:spcPts val="0"/>
              </a:spcAft>
              <a:buSzPts val="1170"/>
              <a:buChar char="■"/>
              <a:defRPr/>
            </a:lvl3pPr>
            <a:lvl4pPr marL="1828800" lvl="3" indent="-308610" algn="l">
              <a:spcBef>
                <a:spcPts val="360"/>
              </a:spcBef>
              <a:spcAft>
                <a:spcPts val="0"/>
              </a:spcAft>
              <a:buSzPts val="1260"/>
              <a:buChar char="❑"/>
              <a:defRPr/>
            </a:lvl4pPr>
            <a:lvl5pPr marL="2286000" lvl="4" indent="-314325" algn="l">
              <a:spcBef>
                <a:spcPts val="360"/>
              </a:spcBef>
              <a:spcAft>
                <a:spcPts val="0"/>
              </a:spcAft>
              <a:buSzPts val="1350"/>
              <a:buChar char="▪"/>
              <a:defRPr/>
            </a:lvl5pPr>
            <a:lvl6pPr marL="2743200" lvl="5" indent="-314325" algn="l">
              <a:spcBef>
                <a:spcPts val="360"/>
              </a:spcBef>
              <a:spcAft>
                <a:spcPts val="0"/>
              </a:spcAft>
              <a:buSzPts val="1350"/>
              <a:buChar char="▪"/>
              <a:defRPr/>
            </a:lvl6pPr>
            <a:lvl7pPr marL="3200400" lvl="6" indent="-314325" algn="l">
              <a:spcBef>
                <a:spcPts val="360"/>
              </a:spcBef>
              <a:spcAft>
                <a:spcPts val="0"/>
              </a:spcAft>
              <a:buSzPts val="1350"/>
              <a:buChar char="▪"/>
              <a:defRPr/>
            </a:lvl7pPr>
            <a:lvl8pPr marL="3657600" lvl="7" indent="-314325" algn="l">
              <a:spcBef>
                <a:spcPts val="360"/>
              </a:spcBef>
              <a:spcAft>
                <a:spcPts val="0"/>
              </a:spcAft>
              <a:buSzPts val="1350"/>
              <a:buChar char="▪"/>
              <a:defRPr/>
            </a:lvl8pPr>
            <a:lvl9pPr marL="4114800" lvl="8" indent="-314325" algn="l">
              <a:spcBef>
                <a:spcPts val="360"/>
              </a:spcBef>
              <a:spcAft>
                <a:spcPts val="0"/>
              </a:spcAft>
              <a:buSzPts val="1350"/>
              <a:buChar char="▪"/>
              <a:defRPr/>
            </a:lvl9pPr>
          </a:lstStyle>
          <a:p>
            <a:endParaRPr/>
          </a:p>
        </p:txBody>
      </p:sp>
      <p:sp>
        <p:nvSpPr>
          <p:cNvPr id="32" name="Google Shape;32;p55"/>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55"/>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5"/>
        <p:cNvGrpSpPr/>
        <p:nvPr/>
      </p:nvGrpSpPr>
      <p:grpSpPr>
        <a:xfrm>
          <a:off x="0" y="0"/>
          <a:ext cx="0" cy="0"/>
          <a:chOff x="0" y="0"/>
          <a:chExt cx="0" cy="0"/>
        </a:xfrm>
      </p:grpSpPr>
      <p:sp>
        <p:nvSpPr>
          <p:cNvPr id="36" name="Google Shape;36;p56"/>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6"/>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Text, and 2 Content" type="txAndTwoObj">
  <p:cSld name="TEXT_AND_TWO_OBJECTS">
    <p:spTree>
      <p:nvGrpSpPr>
        <p:cNvPr id="1" name="Shape 39"/>
        <p:cNvGrpSpPr/>
        <p:nvPr/>
      </p:nvGrpSpPr>
      <p:grpSpPr>
        <a:xfrm>
          <a:off x="0" y="0"/>
          <a:ext cx="0" cy="0"/>
          <a:chOff x="0" y="0"/>
          <a:chExt cx="0" cy="0"/>
        </a:xfrm>
      </p:grpSpPr>
      <p:sp>
        <p:nvSpPr>
          <p:cNvPr id="40" name="Google Shape;40;p57"/>
          <p:cNvSpPr txBox="1">
            <a:spLocks noGrp="1"/>
          </p:cNvSpPr>
          <p:nvPr>
            <p:ph type="title"/>
          </p:nvPr>
        </p:nvSpPr>
        <p:spPr>
          <a:xfrm>
            <a:off x="457200" y="277813"/>
            <a:ext cx="8229600" cy="11398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1" name="Google Shape;41;p57"/>
          <p:cNvSpPr txBox="1">
            <a:spLocks noGrp="1"/>
          </p:cNvSpPr>
          <p:nvPr>
            <p:ph type="body" idx="1"/>
          </p:nvPr>
        </p:nvSpPr>
        <p:spPr>
          <a:xfrm>
            <a:off x="457200" y="1600200"/>
            <a:ext cx="4038600" cy="4530725"/>
          </a:xfrm>
          <a:prstGeom prst="rect">
            <a:avLst/>
          </a:prstGeom>
          <a:noFill/>
          <a:ln>
            <a:noFill/>
          </a:ln>
        </p:spPr>
        <p:txBody>
          <a:bodyPr spcFirstLastPara="1" wrap="square" lIns="91425" tIns="45700" rIns="91425" bIns="45700" anchor="t" anchorCtr="0">
            <a:noAutofit/>
          </a:bodyPr>
          <a:lstStyle>
            <a:lvl1pPr marL="457200" lvl="0" indent="-302895" algn="l">
              <a:spcBef>
                <a:spcPts val="360"/>
              </a:spcBef>
              <a:spcAft>
                <a:spcPts val="0"/>
              </a:spcAft>
              <a:buSzPts val="1170"/>
              <a:buChar char="■"/>
              <a:defRPr/>
            </a:lvl1pPr>
            <a:lvl2pPr marL="914400" lvl="1" indent="-297180" algn="l">
              <a:spcBef>
                <a:spcPts val="360"/>
              </a:spcBef>
              <a:spcAft>
                <a:spcPts val="0"/>
              </a:spcAft>
              <a:buSzPts val="1080"/>
              <a:buChar char="❑"/>
              <a:defRPr/>
            </a:lvl2pPr>
            <a:lvl3pPr marL="1371600" lvl="2" indent="-302894" algn="l">
              <a:spcBef>
                <a:spcPts val="360"/>
              </a:spcBef>
              <a:spcAft>
                <a:spcPts val="0"/>
              </a:spcAft>
              <a:buSzPts val="1170"/>
              <a:buChar char="■"/>
              <a:defRPr/>
            </a:lvl3pPr>
            <a:lvl4pPr marL="1828800" lvl="3" indent="-308610" algn="l">
              <a:spcBef>
                <a:spcPts val="360"/>
              </a:spcBef>
              <a:spcAft>
                <a:spcPts val="0"/>
              </a:spcAft>
              <a:buSzPts val="1260"/>
              <a:buChar char="❑"/>
              <a:defRPr/>
            </a:lvl4pPr>
            <a:lvl5pPr marL="2286000" lvl="4" indent="-314325" algn="l">
              <a:spcBef>
                <a:spcPts val="360"/>
              </a:spcBef>
              <a:spcAft>
                <a:spcPts val="0"/>
              </a:spcAft>
              <a:buSzPts val="1350"/>
              <a:buChar char="▪"/>
              <a:defRPr/>
            </a:lvl5pPr>
            <a:lvl6pPr marL="2743200" lvl="5" indent="-314325" algn="l">
              <a:spcBef>
                <a:spcPts val="360"/>
              </a:spcBef>
              <a:spcAft>
                <a:spcPts val="0"/>
              </a:spcAft>
              <a:buSzPts val="1350"/>
              <a:buChar char="▪"/>
              <a:defRPr/>
            </a:lvl6pPr>
            <a:lvl7pPr marL="3200400" lvl="6" indent="-314325" algn="l">
              <a:spcBef>
                <a:spcPts val="360"/>
              </a:spcBef>
              <a:spcAft>
                <a:spcPts val="0"/>
              </a:spcAft>
              <a:buSzPts val="1350"/>
              <a:buChar char="▪"/>
              <a:defRPr/>
            </a:lvl7pPr>
            <a:lvl8pPr marL="3657600" lvl="7" indent="-314325" algn="l">
              <a:spcBef>
                <a:spcPts val="360"/>
              </a:spcBef>
              <a:spcAft>
                <a:spcPts val="0"/>
              </a:spcAft>
              <a:buSzPts val="1350"/>
              <a:buChar char="▪"/>
              <a:defRPr/>
            </a:lvl8pPr>
            <a:lvl9pPr marL="4114800" lvl="8" indent="-314325" algn="l">
              <a:spcBef>
                <a:spcPts val="360"/>
              </a:spcBef>
              <a:spcAft>
                <a:spcPts val="0"/>
              </a:spcAft>
              <a:buSzPts val="1350"/>
              <a:buChar char="▪"/>
              <a:defRPr/>
            </a:lvl9pPr>
          </a:lstStyle>
          <a:p>
            <a:endParaRPr/>
          </a:p>
        </p:txBody>
      </p:sp>
      <p:sp>
        <p:nvSpPr>
          <p:cNvPr id="42" name="Google Shape;42;p57"/>
          <p:cNvSpPr txBox="1">
            <a:spLocks noGrp="1"/>
          </p:cNvSpPr>
          <p:nvPr>
            <p:ph type="body" idx="2"/>
          </p:nvPr>
        </p:nvSpPr>
        <p:spPr>
          <a:xfrm>
            <a:off x="4648200" y="1600200"/>
            <a:ext cx="4038600" cy="2189163"/>
          </a:xfrm>
          <a:prstGeom prst="rect">
            <a:avLst/>
          </a:prstGeom>
          <a:noFill/>
          <a:ln>
            <a:noFill/>
          </a:ln>
        </p:spPr>
        <p:txBody>
          <a:bodyPr spcFirstLastPara="1" wrap="square" lIns="91425" tIns="45700" rIns="91425" bIns="45700" anchor="t" anchorCtr="0">
            <a:noAutofit/>
          </a:bodyPr>
          <a:lstStyle>
            <a:lvl1pPr marL="457200" lvl="0" indent="-302895" algn="l">
              <a:spcBef>
                <a:spcPts val="360"/>
              </a:spcBef>
              <a:spcAft>
                <a:spcPts val="0"/>
              </a:spcAft>
              <a:buSzPts val="1170"/>
              <a:buChar char="■"/>
              <a:defRPr/>
            </a:lvl1pPr>
            <a:lvl2pPr marL="914400" lvl="1" indent="-297180" algn="l">
              <a:spcBef>
                <a:spcPts val="360"/>
              </a:spcBef>
              <a:spcAft>
                <a:spcPts val="0"/>
              </a:spcAft>
              <a:buSzPts val="1080"/>
              <a:buChar char="❑"/>
              <a:defRPr/>
            </a:lvl2pPr>
            <a:lvl3pPr marL="1371600" lvl="2" indent="-302894" algn="l">
              <a:spcBef>
                <a:spcPts val="360"/>
              </a:spcBef>
              <a:spcAft>
                <a:spcPts val="0"/>
              </a:spcAft>
              <a:buSzPts val="1170"/>
              <a:buChar char="■"/>
              <a:defRPr/>
            </a:lvl3pPr>
            <a:lvl4pPr marL="1828800" lvl="3" indent="-308610" algn="l">
              <a:spcBef>
                <a:spcPts val="360"/>
              </a:spcBef>
              <a:spcAft>
                <a:spcPts val="0"/>
              </a:spcAft>
              <a:buSzPts val="1260"/>
              <a:buChar char="❑"/>
              <a:defRPr/>
            </a:lvl4pPr>
            <a:lvl5pPr marL="2286000" lvl="4" indent="-314325" algn="l">
              <a:spcBef>
                <a:spcPts val="360"/>
              </a:spcBef>
              <a:spcAft>
                <a:spcPts val="0"/>
              </a:spcAft>
              <a:buSzPts val="1350"/>
              <a:buChar char="▪"/>
              <a:defRPr/>
            </a:lvl5pPr>
            <a:lvl6pPr marL="2743200" lvl="5" indent="-314325" algn="l">
              <a:spcBef>
                <a:spcPts val="360"/>
              </a:spcBef>
              <a:spcAft>
                <a:spcPts val="0"/>
              </a:spcAft>
              <a:buSzPts val="1350"/>
              <a:buChar char="▪"/>
              <a:defRPr/>
            </a:lvl6pPr>
            <a:lvl7pPr marL="3200400" lvl="6" indent="-314325" algn="l">
              <a:spcBef>
                <a:spcPts val="360"/>
              </a:spcBef>
              <a:spcAft>
                <a:spcPts val="0"/>
              </a:spcAft>
              <a:buSzPts val="1350"/>
              <a:buChar char="▪"/>
              <a:defRPr/>
            </a:lvl7pPr>
            <a:lvl8pPr marL="3657600" lvl="7" indent="-314325" algn="l">
              <a:spcBef>
                <a:spcPts val="360"/>
              </a:spcBef>
              <a:spcAft>
                <a:spcPts val="0"/>
              </a:spcAft>
              <a:buSzPts val="1350"/>
              <a:buChar char="▪"/>
              <a:defRPr/>
            </a:lvl8pPr>
            <a:lvl9pPr marL="4114800" lvl="8" indent="-314325" algn="l">
              <a:spcBef>
                <a:spcPts val="360"/>
              </a:spcBef>
              <a:spcAft>
                <a:spcPts val="0"/>
              </a:spcAft>
              <a:buSzPts val="1350"/>
              <a:buChar char="▪"/>
              <a:defRPr/>
            </a:lvl9pPr>
          </a:lstStyle>
          <a:p>
            <a:endParaRPr/>
          </a:p>
        </p:txBody>
      </p:sp>
      <p:sp>
        <p:nvSpPr>
          <p:cNvPr id="43" name="Google Shape;43;p57"/>
          <p:cNvSpPr txBox="1">
            <a:spLocks noGrp="1"/>
          </p:cNvSpPr>
          <p:nvPr>
            <p:ph type="body" idx="3"/>
          </p:nvPr>
        </p:nvSpPr>
        <p:spPr>
          <a:xfrm>
            <a:off x="4648200" y="3941763"/>
            <a:ext cx="4038600" cy="2189162"/>
          </a:xfrm>
          <a:prstGeom prst="rect">
            <a:avLst/>
          </a:prstGeom>
          <a:noFill/>
          <a:ln>
            <a:noFill/>
          </a:ln>
        </p:spPr>
        <p:txBody>
          <a:bodyPr spcFirstLastPara="1" wrap="square" lIns="91425" tIns="45700" rIns="91425" bIns="45700" anchor="t" anchorCtr="0">
            <a:noAutofit/>
          </a:bodyPr>
          <a:lstStyle>
            <a:lvl1pPr marL="457200" lvl="0" indent="-302895" algn="l">
              <a:spcBef>
                <a:spcPts val="360"/>
              </a:spcBef>
              <a:spcAft>
                <a:spcPts val="0"/>
              </a:spcAft>
              <a:buSzPts val="1170"/>
              <a:buChar char="■"/>
              <a:defRPr/>
            </a:lvl1pPr>
            <a:lvl2pPr marL="914400" lvl="1" indent="-297180" algn="l">
              <a:spcBef>
                <a:spcPts val="360"/>
              </a:spcBef>
              <a:spcAft>
                <a:spcPts val="0"/>
              </a:spcAft>
              <a:buSzPts val="1080"/>
              <a:buChar char="❑"/>
              <a:defRPr/>
            </a:lvl2pPr>
            <a:lvl3pPr marL="1371600" lvl="2" indent="-302894" algn="l">
              <a:spcBef>
                <a:spcPts val="360"/>
              </a:spcBef>
              <a:spcAft>
                <a:spcPts val="0"/>
              </a:spcAft>
              <a:buSzPts val="1170"/>
              <a:buChar char="■"/>
              <a:defRPr/>
            </a:lvl3pPr>
            <a:lvl4pPr marL="1828800" lvl="3" indent="-308610" algn="l">
              <a:spcBef>
                <a:spcPts val="360"/>
              </a:spcBef>
              <a:spcAft>
                <a:spcPts val="0"/>
              </a:spcAft>
              <a:buSzPts val="1260"/>
              <a:buChar char="❑"/>
              <a:defRPr/>
            </a:lvl4pPr>
            <a:lvl5pPr marL="2286000" lvl="4" indent="-314325" algn="l">
              <a:spcBef>
                <a:spcPts val="360"/>
              </a:spcBef>
              <a:spcAft>
                <a:spcPts val="0"/>
              </a:spcAft>
              <a:buSzPts val="1350"/>
              <a:buChar char="▪"/>
              <a:defRPr/>
            </a:lvl5pPr>
            <a:lvl6pPr marL="2743200" lvl="5" indent="-314325" algn="l">
              <a:spcBef>
                <a:spcPts val="360"/>
              </a:spcBef>
              <a:spcAft>
                <a:spcPts val="0"/>
              </a:spcAft>
              <a:buSzPts val="1350"/>
              <a:buChar char="▪"/>
              <a:defRPr/>
            </a:lvl6pPr>
            <a:lvl7pPr marL="3200400" lvl="6" indent="-314325" algn="l">
              <a:spcBef>
                <a:spcPts val="360"/>
              </a:spcBef>
              <a:spcAft>
                <a:spcPts val="0"/>
              </a:spcAft>
              <a:buSzPts val="1350"/>
              <a:buChar char="▪"/>
              <a:defRPr/>
            </a:lvl7pPr>
            <a:lvl8pPr marL="3657600" lvl="7" indent="-314325" algn="l">
              <a:spcBef>
                <a:spcPts val="360"/>
              </a:spcBef>
              <a:spcAft>
                <a:spcPts val="0"/>
              </a:spcAft>
              <a:buSzPts val="1350"/>
              <a:buChar char="▪"/>
              <a:defRPr/>
            </a:lvl8pPr>
            <a:lvl9pPr marL="4114800" lvl="8" indent="-314325" algn="l">
              <a:spcBef>
                <a:spcPts val="360"/>
              </a:spcBef>
              <a:spcAft>
                <a:spcPts val="0"/>
              </a:spcAft>
              <a:buSzPts val="1350"/>
              <a:buChar char="▪"/>
              <a:defRPr/>
            </a:lvl9pPr>
          </a:lstStyle>
          <a:p>
            <a:endParaRPr/>
          </a:p>
        </p:txBody>
      </p:sp>
      <p:sp>
        <p:nvSpPr>
          <p:cNvPr id="44" name="Google Shape;44;p57"/>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5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57"/>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7"/>
        <p:cNvGrpSpPr/>
        <p:nvPr/>
      </p:nvGrpSpPr>
      <p:grpSpPr>
        <a:xfrm>
          <a:off x="0" y="0"/>
          <a:ext cx="0" cy="0"/>
          <a:chOff x="0" y="0"/>
          <a:chExt cx="0" cy="0"/>
        </a:xfrm>
      </p:grpSpPr>
      <p:sp>
        <p:nvSpPr>
          <p:cNvPr id="48" name="Google Shape;48;p58"/>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58"/>
          <p:cNvSpPr txBox="1">
            <a:spLocks noGrp="1"/>
          </p:cNvSpPr>
          <p:nvPr>
            <p:ph type="body" idx="1"/>
          </p:nvPr>
        </p:nvSpPr>
        <p:spPr>
          <a:xfrm rot="5400000">
            <a:off x="2306637" y="-249238"/>
            <a:ext cx="4530725" cy="8229600"/>
          </a:xfrm>
          <a:prstGeom prst="rect">
            <a:avLst/>
          </a:prstGeom>
          <a:noFill/>
          <a:ln>
            <a:noFill/>
          </a:ln>
        </p:spPr>
        <p:txBody>
          <a:bodyPr spcFirstLastPara="1" wrap="square" lIns="91425" tIns="45700" rIns="91425" bIns="45700" anchor="t" anchorCtr="0">
            <a:noAutofit/>
          </a:bodyPr>
          <a:lstStyle>
            <a:lvl1pPr marL="457200" lvl="0" indent="-302895" algn="l">
              <a:spcBef>
                <a:spcPts val="360"/>
              </a:spcBef>
              <a:spcAft>
                <a:spcPts val="0"/>
              </a:spcAft>
              <a:buSzPts val="1170"/>
              <a:buChar char="■"/>
              <a:defRPr/>
            </a:lvl1pPr>
            <a:lvl2pPr marL="914400" lvl="1" indent="-297180" algn="l">
              <a:spcBef>
                <a:spcPts val="360"/>
              </a:spcBef>
              <a:spcAft>
                <a:spcPts val="0"/>
              </a:spcAft>
              <a:buSzPts val="1080"/>
              <a:buChar char="❑"/>
              <a:defRPr/>
            </a:lvl2pPr>
            <a:lvl3pPr marL="1371600" lvl="2" indent="-302894" algn="l">
              <a:spcBef>
                <a:spcPts val="360"/>
              </a:spcBef>
              <a:spcAft>
                <a:spcPts val="0"/>
              </a:spcAft>
              <a:buSzPts val="1170"/>
              <a:buChar char="■"/>
              <a:defRPr/>
            </a:lvl3pPr>
            <a:lvl4pPr marL="1828800" lvl="3" indent="-308610" algn="l">
              <a:spcBef>
                <a:spcPts val="360"/>
              </a:spcBef>
              <a:spcAft>
                <a:spcPts val="0"/>
              </a:spcAft>
              <a:buSzPts val="1260"/>
              <a:buChar char="❑"/>
              <a:defRPr/>
            </a:lvl4pPr>
            <a:lvl5pPr marL="2286000" lvl="4" indent="-314325" algn="l">
              <a:spcBef>
                <a:spcPts val="360"/>
              </a:spcBef>
              <a:spcAft>
                <a:spcPts val="0"/>
              </a:spcAft>
              <a:buSzPts val="1350"/>
              <a:buChar char="▪"/>
              <a:defRPr/>
            </a:lvl5pPr>
            <a:lvl6pPr marL="2743200" lvl="5" indent="-314325" algn="l">
              <a:spcBef>
                <a:spcPts val="360"/>
              </a:spcBef>
              <a:spcAft>
                <a:spcPts val="0"/>
              </a:spcAft>
              <a:buSzPts val="1350"/>
              <a:buChar char="▪"/>
              <a:defRPr/>
            </a:lvl6pPr>
            <a:lvl7pPr marL="3200400" lvl="6" indent="-314325" algn="l">
              <a:spcBef>
                <a:spcPts val="360"/>
              </a:spcBef>
              <a:spcAft>
                <a:spcPts val="0"/>
              </a:spcAft>
              <a:buSzPts val="1350"/>
              <a:buChar char="▪"/>
              <a:defRPr/>
            </a:lvl7pPr>
            <a:lvl8pPr marL="3657600" lvl="7" indent="-314325" algn="l">
              <a:spcBef>
                <a:spcPts val="360"/>
              </a:spcBef>
              <a:spcAft>
                <a:spcPts val="0"/>
              </a:spcAft>
              <a:buSzPts val="1350"/>
              <a:buChar char="▪"/>
              <a:defRPr/>
            </a:lvl8pPr>
            <a:lvl9pPr marL="4114800" lvl="8" indent="-314325" algn="l">
              <a:spcBef>
                <a:spcPts val="360"/>
              </a:spcBef>
              <a:spcAft>
                <a:spcPts val="0"/>
              </a:spcAft>
              <a:buSzPts val="1350"/>
              <a:buChar char="▪"/>
              <a:defRPr/>
            </a:lvl9pPr>
          </a:lstStyle>
          <a:p>
            <a:endParaRPr/>
          </a:p>
        </p:txBody>
      </p:sp>
      <p:sp>
        <p:nvSpPr>
          <p:cNvPr id="50" name="Google Shape;50;p58"/>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5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58"/>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53"/>
        <p:cNvGrpSpPr/>
        <p:nvPr/>
      </p:nvGrpSpPr>
      <p:grpSpPr>
        <a:xfrm>
          <a:off x="0" y="0"/>
          <a:ext cx="0" cy="0"/>
          <a:chOff x="0" y="0"/>
          <a:chExt cx="0" cy="0"/>
        </a:xfrm>
      </p:grpSpPr>
      <p:sp>
        <p:nvSpPr>
          <p:cNvPr id="54" name="Google Shape;54;p59"/>
          <p:cNvSpPr txBox="1">
            <a:spLocks noGrp="1"/>
          </p:cNvSpPr>
          <p:nvPr>
            <p:ph type="title"/>
          </p:nvPr>
        </p:nvSpPr>
        <p:spPr>
          <a:xfrm rot="5400000">
            <a:off x="4731544" y="2175669"/>
            <a:ext cx="5853112" cy="20574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59"/>
          <p:cNvSpPr txBox="1">
            <a:spLocks noGrp="1"/>
          </p:cNvSpPr>
          <p:nvPr>
            <p:ph type="body" idx="1"/>
          </p:nvPr>
        </p:nvSpPr>
        <p:spPr>
          <a:xfrm rot="5400000">
            <a:off x="540544" y="194469"/>
            <a:ext cx="5853112" cy="6019800"/>
          </a:xfrm>
          <a:prstGeom prst="rect">
            <a:avLst/>
          </a:prstGeom>
          <a:noFill/>
          <a:ln>
            <a:noFill/>
          </a:ln>
        </p:spPr>
        <p:txBody>
          <a:bodyPr spcFirstLastPara="1" wrap="square" lIns="91425" tIns="45700" rIns="91425" bIns="45700" anchor="t" anchorCtr="0">
            <a:noAutofit/>
          </a:bodyPr>
          <a:lstStyle>
            <a:lvl1pPr marL="457200" lvl="0" indent="-302895" algn="l">
              <a:spcBef>
                <a:spcPts val="360"/>
              </a:spcBef>
              <a:spcAft>
                <a:spcPts val="0"/>
              </a:spcAft>
              <a:buSzPts val="1170"/>
              <a:buChar char="■"/>
              <a:defRPr/>
            </a:lvl1pPr>
            <a:lvl2pPr marL="914400" lvl="1" indent="-297180" algn="l">
              <a:spcBef>
                <a:spcPts val="360"/>
              </a:spcBef>
              <a:spcAft>
                <a:spcPts val="0"/>
              </a:spcAft>
              <a:buSzPts val="1080"/>
              <a:buChar char="❑"/>
              <a:defRPr/>
            </a:lvl2pPr>
            <a:lvl3pPr marL="1371600" lvl="2" indent="-302894" algn="l">
              <a:spcBef>
                <a:spcPts val="360"/>
              </a:spcBef>
              <a:spcAft>
                <a:spcPts val="0"/>
              </a:spcAft>
              <a:buSzPts val="1170"/>
              <a:buChar char="■"/>
              <a:defRPr/>
            </a:lvl3pPr>
            <a:lvl4pPr marL="1828800" lvl="3" indent="-308610" algn="l">
              <a:spcBef>
                <a:spcPts val="360"/>
              </a:spcBef>
              <a:spcAft>
                <a:spcPts val="0"/>
              </a:spcAft>
              <a:buSzPts val="1260"/>
              <a:buChar char="❑"/>
              <a:defRPr/>
            </a:lvl4pPr>
            <a:lvl5pPr marL="2286000" lvl="4" indent="-314325" algn="l">
              <a:spcBef>
                <a:spcPts val="360"/>
              </a:spcBef>
              <a:spcAft>
                <a:spcPts val="0"/>
              </a:spcAft>
              <a:buSzPts val="1350"/>
              <a:buChar char="▪"/>
              <a:defRPr/>
            </a:lvl5pPr>
            <a:lvl6pPr marL="2743200" lvl="5" indent="-314325" algn="l">
              <a:spcBef>
                <a:spcPts val="360"/>
              </a:spcBef>
              <a:spcAft>
                <a:spcPts val="0"/>
              </a:spcAft>
              <a:buSzPts val="1350"/>
              <a:buChar char="▪"/>
              <a:defRPr/>
            </a:lvl6pPr>
            <a:lvl7pPr marL="3200400" lvl="6" indent="-314325" algn="l">
              <a:spcBef>
                <a:spcPts val="360"/>
              </a:spcBef>
              <a:spcAft>
                <a:spcPts val="0"/>
              </a:spcAft>
              <a:buSzPts val="1350"/>
              <a:buChar char="▪"/>
              <a:defRPr/>
            </a:lvl7pPr>
            <a:lvl8pPr marL="3657600" lvl="7" indent="-314325" algn="l">
              <a:spcBef>
                <a:spcPts val="360"/>
              </a:spcBef>
              <a:spcAft>
                <a:spcPts val="0"/>
              </a:spcAft>
              <a:buSzPts val="1350"/>
              <a:buChar char="▪"/>
              <a:defRPr/>
            </a:lvl8pPr>
            <a:lvl9pPr marL="4114800" lvl="8" indent="-314325" algn="l">
              <a:spcBef>
                <a:spcPts val="360"/>
              </a:spcBef>
              <a:spcAft>
                <a:spcPts val="0"/>
              </a:spcAft>
              <a:buSzPts val="1350"/>
              <a:buChar char="▪"/>
              <a:defRPr/>
            </a:lvl9pPr>
          </a:lstStyle>
          <a:p>
            <a:endParaRPr/>
          </a:p>
        </p:txBody>
      </p:sp>
      <p:sp>
        <p:nvSpPr>
          <p:cNvPr id="56" name="Google Shape;56;p59"/>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5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59"/>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9"/>
        <p:cNvGrpSpPr/>
        <p:nvPr/>
      </p:nvGrpSpPr>
      <p:grpSpPr>
        <a:xfrm>
          <a:off x="0" y="0"/>
          <a:ext cx="0" cy="0"/>
          <a:chOff x="0" y="0"/>
          <a:chExt cx="0" cy="0"/>
        </a:xfrm>
      </p:grpSpPr>
      <p:sp>
        <p:nvSpPr>
          <p:cNvPr id="60" name="Google Shape;60;p6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60"/>
          <p:cNvSpPr>
            <a:spLocks noGrp="1"/>
          </p:cNvSpPr>
          <p:nvPr>
            <p:ph type="pic" idx="2"/>
          </p:nvPr>
        </p:nvSpPr>
        <p:spPr>
          <a:xfrm>
            <a:off x="1792288" y="612775"/>
            <a:ext cx="5486400" cy="4114800"/>
          </a:xfrm>
          <a:prstGeom prst="rect">
            <a:avLst/>
          </a:prstGeom>
          <a:noFill/>
          <a:ln>
            <a:noFill/>
          </a:ln>
        </p:spPr>
      </p:sp>
      <p:sp>
        <p:nvSpPr>
          <p:cNvPr id="62" name="Google Shape;62;p6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910"/>
              <a:buNone/>
              <a:defRPr sz="1400"/>
            </a:lvl1pPr>
            <a:lvl2pPr marL="914400" lvl="1" indent="-228600" algn="l">
              <a:spcBef>
                <a:spcPts val="240"/>
              </a:spcBef>
              <a:spcAft>
                <a:spcPts val="0"/>
              </a:spcAft>
              <a:buSzPts val="720"/>
              <a:buNone/>
              <a:defRPr sz="1200"/>
            </a:lvl2pPr>
            <a:lvl3pPr marL="1371600" lvl="2" indent="-228600" algn="l">
              <a:spcBef>
                <a:spcPts val="200"/>
              </a:spcBef>
              <a:spcAft>
                <a:spcPts val="0"/>
              </a:spcAft>
              <a:buSzPts val="650"/>
              <a:buNone/>
              <a:defRPr sz="1000"/>
            </a:lvl3pPr>
            <a:lvl4pPr marL="1828800" lvl="3" indent="-228600" algn="l">
              <a:spcBef>
                <a:spcPts val="180"/>
              </a:spcBef>
              <a:spcAft>
                <a:spcPts val="0"/>
              </a:spcAft>
              <a:buSzPts val="630"/>
              <a:buNone/>
              <a:defRPr sz="900"/>
            </a:lvl4pPr>
            <a:lvl5pPr marL="2286000" lvl="4" indent="-228600" algn="l">
              <a:spcBef>
                <a:spcPts val="180"/>
              </a:spcBef>
              <a:spcAft>
                <a:spcPts val="0"/>
              </a:spcAft>
              <a:buSzPts val="675"/>
              <a:buNone/>
              <a:defRPr sz="900"/>
            </a:lvl5pPr>
            <a:lvl6pPr marL="2743200" lvl="5" indent="-228600" algn="l">
              <a:spcBef>
                <a:spcPts val="180"/>
              </a:spcBef>
              <a:spcAft>
                <a:spcPts val="0"/>
              </a:spcAft>
              <a:buSzPts val="675"/>
              <a:buNone/>
              <a:defRPr sz="900"/>
            </a:lvl6pPr>
            <a:lvl7pPr marL="3200400" lvl="6" indent="-228600" algn="l">
              <a:spcBef>
                <a:spcPts val="180"/>
              </a:spcBef>
              <a:spcAft>
                <a:spcPts val="0"/>
              </a:spcAft>
              <a:buSzPts val="675"/>
              <a:buNone/>
              <a:defRPr sz="900"/>
            </a:lvl7pPr>
            <a:lvl8pPr marL="3657600" lvl="7" indent="-228600" algn="l">
              <a:spcBef>
                <a:spcPts val="180"/>
              </a:spcBef>
              <a:spcAft>
                <a:spcPts val="0"/>
              </a:spcAft>
              <a:buSzPts val="675"/>
              <a:buNone/>
              <a:defRPr sz="900"/>
            </a:lvl8pPr>
            <a:lvl9pPr marL="4114800" lvl="8" indent="-228600" algn="l">
              <a:spcBef>
                <a:spcPts val="180"/>
              </a:spcBef>
              <a:spcAft>
                <a:spcPts val="0"/>
              </a:spcAft>
              <a:buSzPts val="675"/>
              <a:buNone/>
              <a:defRPr sz="900"/>
            </a:lvl9pPr>
          </a:lstStyle>
          <a:p>
            <a:endParaRPr/>
          </a:p>
        </p:txBody>
      </p:sp>
      <p:sp>
        <p:nvSpPr>
          <p:cNvPr id="63" name="Google Shape;63;p60"/>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6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60"/>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6"/>
        <p:cNvGrpSpPr/>
        <p:nvPr/>
      </p:nvGrpSpPr>
      <p:grpSpPr>
        <a:xfrm>
          <a:off x="0" y="0"/>
          <a:ext cx="0" cy="0"/>
          <a:chOff x="0" y="0"/>
          <a:chExt cx="0" cy="0"/>
        </a:xfrm>
      </p:grpSpPr>
      <p:sp>
        <p:nvSpPr>
          <p:cNvPr id="67" name="Google Shape;67;p6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6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360680" algn="l">
              <a:spcBef>
                <a:spcPts val="640"/>
              </a:spcBef>
              <a:spcAft>
                <a:spcPts val="0"/>
              </a:spcAft>
              <a:buSzPts val="2080"/>
              <a:buChar char="■"/>
              <a:defRPr sz="3200"/>
            </a:lvl1pPr>
            <a:lvl2pPr marL="914400" lvl="1" indent="-335280" algn="l">
              <a:spcBef>
                <a:spcPts val="560"/>
              </a:spcBef>
              <a:spcAft>
                <a:spcPts val="0"/>
              </a:spcAft>
              <a:buSzPts val="1680"/>
              <a:buChar char="❑"/>
              <a:defRPr sz="2800"/>
            </a:lvl2pPr>
            <a:lvl3pPr marL="1371600" lvl="2" indent="-327660" algn="l">
              <a:spcBef>
                <a:spcPts val="480"/>
              </a:spcBef>
              <a:spcAft>
                <a:spcPts val="0"/>
              </a:spcAft>
              <a:buSzPts val="1560"/>
              <a:buChar char="■"/>
              <a:defRPr sz="2400"/>
            </a:lvl3pPr>
            <a:lvl4pPr marL="1828800" lvl="3" indent="-317500" algn="l">
              <a:spcBef>
                <a:spcPts val="400"/>
              </a:spcBef>
              <a:spcAft>
                <a:spcPts val="0"/>
              </a:spcAft>
              <a:buSzPts val="1400"/>
              <a:buChar char="❑"/>
              <a:defRPr sz="2000"/>
            </a:lvl4pPr>
            <a:lvl5pPr marL="2286000" lvl="4" indent="-323850" algn="l">
              <a:spcBef>
                <a:spcPts val="400"/>
              </a:spcBef>
              <a:spcAft>
                <a:spcPts val="0"/>
              </a:spcAft>
              <a:buSzPts val="1500"/>
              <a:buChar char="▪"/>
              <a:defRPr sz="2000"/>
            </a:lvl5pPr>
            <a:lvl6pPr marL="2743200" lvl="5" indent="-323850" algn="l">
              <a:spcBef>
                <a:spcPts val="400"/>
              </a:spcBef>
              <a:spcAft>
                <a:spcPts val="0"/>
              </a:spcAft>
              <a:buSzPts val="1500"/>
              <a:buChar char="▪"/>
              <a:defRPr sz="2000"/>
            </a:lvl6pPr>
            <a:lvl7pPr marL="3200400" lvl="6" indent="-323850" algn="l">
              <a:spcBef>
                <a:spcPts val="400"/>
              </a:spcBef>
              <a:spcAft>
                <a:spcPts val="0"/>
              </a:spcAft>
              <a:buSzPts val="1500"/>
              <a:buChar char="▪"/>
              <a:defRPr sz="2000"/>
            </a:lvl7pPr>
            <a:lvl8pPr marL="3657600" lvl="7" indent="-323850" algn="l">
              <a:spcBef>
                <a:spcPts val="400"/>
              </a:spcBef>
              <a:spcAft>
                <a:spcPts val="0"/>
              </a:spcAft>
              <a:buSzPts val="1500"/>
              <a:buChar char="▪"/>
              <a:defRPr sz="2000"/>
            </a:lvl8pPr>
            <a:lvl9pPr marL="4114800" lvl="8" indent="-323850" algn="l">
              <a:spcBef>
                <a:spcPts val="400"/>
              </a:spcBef>
              <a:spcAft>
                <a:spcPts val="0"/>
              </a:spcAft>
              <a:buSzPts val="1500"/>
              <a:buChar char="▪"/>
              <a:defRPr sz="2000"/>
            </a:lvl9pPr>
          </a:lstStyle>
          <a:p>
            <a:endParaRPr/>
          </a:p>
        </p:txBody>
      </p:sp>
      <p:sp>
        <p:nvSpPr>
          <p:cNvPr id="69" name="Google Shape;69;p6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910"/>
              <a:buNone/>
              <a:defRPr sz="1400"/>
            </a:lvl1pPr>
            <a:lvl2pPr marL="914400" lvl="1" indent="-228600" algn="l">
              <a:spcBef>
                <a:spcPts val="240"/>
              </a:spcBef>
              <a:spcAft>
                <a:spcPts val="0"/>
              </a:spcAft>
              <a:buSzPts val="720"/>
              <a:buNone/>
              <a:defRPr sz="1200"/>
            </a:lvl2pPr>
            <a:lvl3pPr marL="1371600" lvl="2" indent="-228600" algn="l">
              <a:spcBef>
                <a:spcPts val="200"/>
              </a:spcBef>
              <a:spcAft>
                <a:spcPts val="0"/>
              </a:spcAft>
              <a:buSzPts val="650"/>
              <a:buNone/>
              <a:defRPr sz="1000"/>
            </a:lvl3pPr>
            <a:lvl4pPr marL="1828800" lvl="3" indent="-228600" algn="l">
              <a:spcBef>
                <a:spcPts val="180"/>
              </a:spcBef>
              <a:spcAft>
                <a:spcPts val="0"/>
              </a:spcAft>
              <a:buSzPts val="630"/>
              <a:buNone/>
              <a:defRPr sz="900"/>
            </a:lvl4pPr>
            <a:lvl5pPr marL="2286000" lvl="4" indent="-228600" algn="l">
              <a:spcBef>
                <a:spcPts val="180"/>
              </a:spcBef>
              <a:spcAft>
                <a:spcPts val="0"/>
              </a:spcAft>
              <a:buSzPts val="675"/>
              <a:buNone/>
              <a:defRPr sz="900"/>
            </a:lvl5pPr>
            <a:lvl6pPr marL="2743200" lvl="5" indent="-228600" algn="l">
              <a:spcBef>
                <a:spcPts val="180"/>
              </a:spcBef>
              <a:spcAft>
                <a:spcPts val="0"/>
              </a:spcAft>
              <a:buSzPts val="675"/>
              <a:buNone/>
              <a:defRPr sz="900"/>
            </a:lvl6pPr>
            <a:lvl7pPr marL="3200400" lvl="6" indent="-228600" algn="l">
              <a:spcBef>
                <a:spcPts val="180"/>
              </a:spcBef>
              <a:spcAft>
                <a:spcPts val="0"/>
              </a:spcAft>
              <a:buSzPts val="675"/>
              <a:buNone/>
              <a:defRPr sz="900"/>
            </a:lvl7pPr>
            <a:lvl8pPr marL="3657600" lvl="7" indent="-228600" algn="l">
              <a:spcBef>
                <a:spcPts val="180"/>
              </a:spcBef>
              <a:spcAft>
                <a:spcPts val="0"/>
              </a:spcAft>
              <a:buSzPts val="675"/>
              <a:buNone/>
              <a:defRPr sz="900"/>
            </a:lvl8pPr>
            <a:lvl9pPr marL="4114800" lvl="8" indent="-228600" algn="l">
              <a:spcBef>
                <a:spcPts val="180"/>
              </a:spcBef>
              <a:spcAft>
                <a:spcPts val="0"/>
              </a:spcAft>
              <a:buSzPts val="675"/>
              <a:buNone/>
              <a:defRPr sz="900"/>
            </a:lvl9pPr>
          </a:lstStyle>
          <a:p>
            <a:endParaRPr/>
          </a:p>
        </p:txBody>
      </p:sp>
      <p:sp>
        <p:nvSpPr>
          <p:cNvPr id="70" name="Google Shape;70;p61"/>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6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61"/>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1pPr>
            <a:lvl2pPr marL="0" marR="0" lvl="1"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2pPr>
            <a:lvl3pPr marL="0" marR="0" lvl="2"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3pPr>
            <a:lvl4pPr marL="0" marR="0" lvl="3"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4pPr>
            <a:lvl5pPr marL="0" marR="0" lvl="4"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5pPr>
            <a:lvl6pPr marL="0" marR="0" lvl="5"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6pPr>
            <a:lvl7pPr marL="0" marR="0" lvl="6"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7pPr>
            <a:lvl8pPr marL="0" marR="0" lvl="7"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8pPr>
            <a:lvl9pPr marL="0" marR="0" lvl="8" indent="0" algn="r">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52"/>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800" b="0" i="0" u="none" strike="noStrike" cap="none">
                <a:solidFill>
                  <a:srgbClr val="3333CC"/>
                </a:solidFill>
                <a:latin typeface="Arial"/>
                <a:ea typeface="Arial"/>
                <a:cs typeface="Arial"/>
                <a:sym typeface="Arial"/>
              </a:defRPr>
            </a:lvl1pPr>
            <a:lvl2pPr marR="0" lvl="1" algn="l" rtl="0">
              <a:spcBef>
                <a:spcPts val="0"/>
              </a:spcBef>
              <a:spcAft>
                <a:spcPts val="0"/>
              </a:spcAft>
              <a:buSzPts val="1400"/>
              <a:buNone/>
              <a:defRPr sz="3800" b="0" i="0" u="none" strike="noStrike" cap="none">
                <a:solidFill>
                  <a:srgbClr val="3333CC"/>
                </a:solidFill>
                <a:latin typeface="Arial"/>
                <a:ea typeface="Arial"/>
                <a:cs typeface="Arial"/>
                <a:sym typeface="Arial"/>
              </a:defRPr>
            </a:lvl2pPr>
            <a:lvl3pPr marR="0" lvl="2" algn="l" rtl="0">
              <a:spcBef>
                <a:spcPts val="0"/>
              </a:spcBef>
              <a:spcAft>
                <a:spcPts val="0"/>
              </a:spcAft>
              <a:buSzPts val="1400"/>
              <a:buNone/>
              <a:defRPr sz="3800" b="0" i="0" u="none" strike="noStrike" cap="none">
                <a:solidFill>
                  <a:srgbClr val="3333CC"/>
                </a:solidFill>
                <a:latin typeface="Arial"/>
                <a:ea typeface="Arial"/>
                <a:cs typeface="Arial"/>
                <a:sym typeface="Arial"/>
              </a:defRPr>
            </a:lvl3pPr>
            <a:lvl4pPr marR="0" lvl="3" algn="l" rtl="0">
              <a:spcBef>
                <a:spcPts val="0"/>
              </a:spcBef>
              <a:spcAft>
                <a:spcPts val="0"/>
              </a:spcAft>
              <a:buSzPts val="1400"/>
              <a:buNone/>
              <a:defRPr sz="3800" b="0" i="0" u="none" strike="noStrike" cap="none">
                <a:solidFill>
                  <a:srgbClr val="3333CC"/>
                </a:solidFill>
                <a:latin typeface="Arial"/>
                <a:ea typeface="Arial"/>
                <a:cs typeface="Arial"/>
                <a:sym typeface="Arial"/>
              </a:defRPr>
            </a:lvl4pPr>
            <a:lvl5pPr marR="0" lvl="4" algn="l" rtl="0">
              <a:spcBef>
                <a:spcPts val="0"/>
              </a:spcBef>
              <a:spcAft>
                <a:spcPts val="0"/>
              </a:spcAft>
              <a:buSzPts val="1400"/>
              <a:buNone/>
              <a:defRPr sz="3800" b="0" i="0" u="none" strike="noStrike" cap="none">
                <a:solidFill>
                  <a:srgbClr val="3333CC"/>
                </a:solidFill>
                <a:latin typeface="Arial"/>
                <a:ea typeface="Arial"/>
                <a:cs typeface="Arial"/>
                <a:sym typeface="Arial"/>
              </a:defRPr>
            </a:lvl5pPr>
            <a:lvl6pPr marR="0" lvl="5" algn="l" rtl="0">
              <a:spcBef>
                <a:spcPts val="0"/>
              </a:spcBef>
              <a:spcAft>
                <a:spcPts val="0"/>
              </a:spcAft>
              <a:buSzPts val="1400"/>
              <a:buNone/>
              <a:defRPr sz="3800" b="0" i="0" u="none" strike="noStrike" cap="none">
                <a:solidFill>
                  <a:srgbClr val="3333CC"/>
                </a:solidFill>
                <a:latin typeface="Arial"/>
                <a:ea typeface="Arial"/>
                <a:cs typeface="Arial"/>
                <a:sym typeface="Arial"/>
              </a:defRPr>
            </a:lvl6pPr>
            <a:lvl7pPr marR="0" lvl="6" algn="l" rtl="0">
              <a:spcBef>
                <a:spcPts val="0"/>
              </a:spcBef>
              <a:spcAft>
                <a:spcPts val="0"/>
              </a:spcAft>
              <a:buSzPts val="1400"/>
              <a:buNone/>
              <a:defRPr sz="3800" b="0" i="0" u="none" strike="noStrike" cap="none">
                <a:solidFill>
                  <a:srgbClr val="3333CC"/>
                </a:solidFill>
                <a:latin typeface="Arial"/>
                <a:ea typeface="Arial"/>
                <a:cs typeface="Arial"/>
                <a:sym typeface="Arial"/>
              </a:defRPr>
            </a:lvl7pPr>
            <a:lvl8pPr marR="0" lvl="7" algn="l" rtl="0">
              <a:spcBef>
                <a:spcPts val="0"/>
              </a:spcBef>
              <a:spcAft>
                <a:spcPts val="0"/>
              </a:spcAft>
              <a:buSzPts val="1400"/>
              <a:buNone/>
              <a:defRPr sz="3800" b="0" i="0" u="none" strike="noStrike" cap="none">
                <a:solidFill>
                  <a:srgbClr val="3333CC"/>
                </a:solidFill>
                <a:latin typeface="Arial"/>
                <a:ea typeface="Arial"/>
                <a:cs typeface="Arial"/>
                <a:sym typeface="Arial"/>
              </a:defRPr>
            </a:lvl8pPr>
            <a:lvl9pPr marR="0" lvl="8" algn="l" rtl="0">
              <a:spcBef>
                <a:spcPts val="0"/>
              </a:spcBef>
              <a:spcAft>
                <a:spcPts val="0"/>
              </a:spcAft>
              <a:buSzPts val="1400"/>
              <a:buNone/>
              <a:defRPr sz="3800" b="0" i="0" u="none" strike="noStrike" cap="none">
                <a:solidFill>
                  <a:srgbClr val="3333CC"/>
                </a:solidFill>
                <a:latin typeface="Arial"/>
                <a:ea typeface="Arial"/>
                <a:cs typeface="Arial"/>
                <a:sym typeface="Arial"/>
              </a:defRPr>
            </a:lvl9pPr>
          </a:lstStyle>
          <a:p>
            <a:endParaRPr/>
          </a:p>
        </p:txBody>
      </p:sp>
      <p:sp>
        <p:nvSpPr>
          <p:cNvPr id="11" name="Google Shape;11;p52"/>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lvl1pPr marL="457200" marR="0" lvl="0" indent="-352425" algn="l" rtl="0">
              <a:spcBef>
                <a:spcPts val="600"/>
              </a:spcBef>
              <a:spcAft>
                <a:spcPts val="0"/>
              </a:spcAft>
              <a:buClr>
                <a:srgbClr val="3333CC"/>
              </a:buClr>
              <a:buSzPts val="1950"/>
              <a:buFont typeface="Noto Sans Symbols"/>
              <a:buChar char="■"/>
              <a:defRPr sz="3000" b="0" i="0" u="none" strike="noStrike" cap="none">
                <a:solidFill>
                  <a:schemeClr val="dk1"/>
                </a:solidFill>
                <a:latin typeface="Arial"/>
                <a:ea typeface="Arial"/>
                <a:cs typeface="Arial"/>
                <a:sym typeface="Arial"/>
              </a:defRPr>
            </a:lvl1pPr>
            <a:lvl2pPr marL="914400" marR="0" lvl="1" indent="-327660" algn="l" rtl="0">
              <a:spcBef>
                <a:spcPts val="520"/>
              </a:spcBef>
              <a:spcAft>
                <a:spcPts val="0"/>
              </a:spcAft>
              <a:buClr>
                <a:srgbClr val="3333CC"/>
              </a:buClr>
              <a:buSzPts val="1560"/>
              <a:buFont typeface="Noto Sans Symbols"/>
              <a:buChar char="❑"/>
              <a:defRPr sz="2600" b="0" i="0" u="none" strike="noStrike" cap="none">
                <a:solidFill>
                  <a:schemeClr val="dk1"/>
                </a:solidFill>
                <a:latin typeface="Arial"/>
                <a:ea typeface="Arial"/>
                <a:cs typeface="Arial"/>
                <a:sym typeface="Arial"/>
              </a:defRPr>
            </a:lvl2pPr>
            <a:lvl3pPr marL="1371600" marR="0" lvl="2" indent="-319405" algn="l" rtl="0">
              <a:spcBef>
                <a:spcPts val="440"/>
              </a:spcBef>
              <a:spcAft>
                <a:spcPts val="0"/>
              </a:spcAft>
              <a:buClr>
                <a:srgbClr val="3333CC"/>
              </a:buClr>
              <a:buSzPts val="1430"/>
              <a:buFont typeface="Noto Sans Symbols"/>
              <a:buChar char="■"/>
              <a:defRPr sz="2200" b="0" i="0" u="none" strike="noStrike" cap="none">
                <a:solidFill>
                  <a:schemeClr val="dk1"/>
                </a:solidFill>
                <a:latin typeface="Arial"/>
                <a:ea typeface="Arial"/>
                <a:cs typeface="Arial"/>
                <a:sym typeface="Arial"/>
              </a:defRPr>
            </a:lvl3pPr>
            <a:lvl4pPr marL="1828800" marR="0" lvl="3" indent="-317500" algn="l" rtl="0">
              <a:spcBef>
                <a:spcPts val="400"/>
              </a:spcBef>
              <a:spcAft>
                <a:spcPts val="0"/>
              </a:spcAft>
              <a:buClr>
                <a:srgbClr val="3333CC"/>
              </a:buClr>
              <a:buSzPts val="1400"/>
              <a:buFont typeface="Noto Sans Symbols"/>
              <a:buChar char="❑"/>
              <a:defRPr sz="2000" b="0" i="0" u="none" strike="noStrike" cap="none">
                <a:solidFill>
                  <a:schemeClr val="dk1"/>
                </a:solidFill>
                <a:latin typeface="Arial"/>
                <a:ea typeface="Arial"/>
                <a:cs typeface="Arial"/>
                <a:sym typeface="Arial"/>
              </a:defRPr>
            </a:lvl4pPr>
            <a:lvl5pPr marL="2286000" marR="0" lvl="4" indent="-323850" algn="l" rtl="0">
              <a:spcBef>
                <a:spcPts val="400"/>
              </a:spcBef>
              <a:spcAft>
                <a:spcPts val="0"/>
              </a:spcAft>
              <a:buClr>
                <a:srgbClr val="3333CC"/>
              </a:buClr>
              <a:buSzPts val="1500"/>
              <a:buFont typeface="Noto Sans Symbols"/>
              <a:buChar char="▪"/>
              <a:defRPr sz="2000" b="0" i="0" u="none" strike="noStrike" cap="none">
                <a:solidFill>
                  <a:schemeClr val="dk1"/>
                </a:solidFill>
                <a:latin typeface="Arial"/>
                <a:ea typeface="Arial"/>
                <a:cs typeface="Arial"/>
                <a:sym typeface="Arial"/>
              </a:defRPr>
            </a:lvl5pPr>
            <a:lvl6pPr marL="2743200" marR="0" lvl="5" indent="-323850" algn="l" rtl="0">
              <a:spcBef>
                <a:spcPts val="400"/>
              </a:spcBef>
              <a:spcAft>
                <a:spcPts val="0"/>
              </a:spcAft>
              <a:buClr>
                <a:srgbClr val="3333CC"/>
              </a:buClr>
              <a:buSzPts val="1500"/>
              <a:buFont typeface="Noto Sans Symbols"/>
              <a:buChar char="▪"/>
              <a:defRPr sz="2000" b="0" i="0" u="none" strike="noStrike" cap="none">
                <a:solidFill>
                  <a:schemeClr val="dk1"/>
                </a:solidFill>
                <a:latin typeface="Arial"/>
                <a:ea typeface="Arial"/>
                <a:cs typeface="Arial"/>
                <a:sym typeface="Arial"/>
              </a:defRPr>
            </a:lvl6pPr>
            <a:lvl7pPr marL="3200400" marR="0" lvl="6" indent="-323850" algn="l" rtl="0">
              <a:spcBef>
                <a:spcPts val="400"/>
              </a:spcBef>
              <a:spcAft>
                <a:spcPts val="0"/>
              </a:spcAft>
              <a:buClr>
                <a:srgbClr val="3333CC"/>
              </a:buClr>
              <a:buSzPts val="1500"/>
              <a:buFont typeface="Noto Sans Symbols"/>
              <a:buChar char="▪"/>
              <a:defRPr sz="2000" b="0" i="0" u="none" strike="noStrike" cap="none">
                <a:solidFill>
                  <a:schemeClr val="dk1"/>
                </a:solidFill>
                <a:latin typeface="Arial"/>
                <a:ea typeface="Arial"/>
                <a:cs typeface="Arial"/>
                <a:sym typeface="Arial"/>
              </a:defRPr>
            </a:lvl7pPr>
            <a:lvl8pPr marL="3657600" marR="0" lvl="7" indent="-323850" algn="l" rtl="0">
              <a:spcBef>
                <a:spcPts val="400"/>
              </a:spcBef>
              <a:spcAft>
                <a:spcPts val="0"/>
              </a:spcAft>
              <a:buClr>
                <a:srgbClr val="3333CC"/>
              </a:buClr>
              <a:buSzPts val="1500"/>
              <a:buFont typeface="Noto Sans Symbols"/>
              <a:buChar char="▪"/>
              <a:defRPr sz="2000" b="0" i="0" u="none" strike="noStrike" cap="none">
                <a:solidFill>
                  <a:schemeClr val="dk1"/>
                </a:solidFill>
                <a:latin typeface="Arial"/>
                <a:ea typeface="Arial"/>
                <a:cs typeface="Arial"/>
                <a:sym typeface="Arial"/>
              </a:defRPr>
            </a:lvl8pPr>
            <a:lvl9pPr marL="4114800" marR="0" lvl="8" indent="-323850" algn="l" rtl="0">
              <a:spcBef>
                <a:spcPts val="400"/>
              </a:spcBef>
              <a:spcAft>
                <a:spcPts val="0"/>
              </a:spcAft>
              <a:buClr>
                <a:srgbClr val="3333CC"/>
              </a:buClr>
              <a:buSzPts val="15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52"/>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3" name="Google Shape;13;p5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4" name="Google Shape;14;p52"/>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dk1"/>
              </a:buClr>
              <a:buSzPts val="1200"/>
              <a:buFont typeface="Garamond"/>
              <a:buNone/>
              <a:defRPr sz="1200" b="0" i="0" u="none" strike="noStrike" cap="none">
                <a:solidFill>
                  <a:schemeClr val="dk1"/>
                </a:solidFill>
                <a:latin typeface="Garamond"/>
                <a:ea typeface="Garamond"/>
                <a:cs typeface="Garamond"/>
                <a:sym typeface="Garamond"/>
              </a:defRPr>
            </a:lvl1pPr>
            <a:lvl2pPr marL="0" marR="0" lvl="1" indent="0" algn="r" rtl="0">
              <a:lnSpc>
                <a:spcPct val="100000"/>
              </a:lnSpc>
              <a:spcBef>
                <a:spcPts val="0"/>
              </a:spcBef>
              <a:spcAft>
                <a:spcPts val="0"/>
              </a:spcAft>
              <a:buClr>
                <a:schemeClr val="dk1"/>
              </a:buClr>
              <a:buSzPts val="1200"/>
              <a:buFont typeface="Garamond"/>
              <a:buNone/>
              <a:defRPr sz="1200" b="0" i="0" u="none" strike="noStrike" cap="none">
                <a:solidFill>
                  <a:schemeClr val="dk1"/>
                </a:solidFill>
                <a:latin typeface="Garamond"/>
                <a:ea typeface="Garamond"/>
                <a:cs typeface="Garamond"/>
                <a:sym typeface="Garamond"/>
              </a:defRPr>
            </a:lvl2pPr>
            <a:lvl3pPr marL="0" marR="0" lvl="2" indent="0" algn="r" rtl="0">
              <a:lnSpc>
                <a:spcPct val="100000"/>
              </a:lnSpc>
              <a:spcBef>
                <a:spcPts val="0"/>
              </a:spcBef>
              <a:spcAft>
                <a:spcPts val="0"/>
              </a:spcAft>
              <a:buClr>
                <a:schemeClr val="dk1"/>
              </a:buClr>
              <a:buSzPts val="1200"/>
              <a:buFont typeface="Garamond"/>
              <a:buNone/>
              <a:defRPr sz="1200" b="0" i="0" u="none" strike="noStrike" cap="none">
                <a:solidFill>
                  <a:schemeClr val="dk1"/>
                </a:solidFill>
                <a:latin typeface="Garamond"/>
                <a:ea typeface="Garamond"/>
                <a:cs typeface="Garamond"/>
                <a:sym typeface="Garamond"/>
              </a:defRPr>
            </a:lvl3pPr>
            <a:lvl4pPr marL="0" marR="0" lvl="3" indent="0" algn="r" rtl="0">
              <a:lnSpc>
                <a:spcPct val="100000"/>
              </a:lnSpc>
              <a:spcBef>
                <a:spcPts val="0"/>
              </a:spcBef>
              <a:spcAft>
                <a:spcPts val="0"/>
              </a:spcAft>
              <a:buClr>
                <a:schemeClr val="dk1"/>
              </a:buClr>
              <a:buSzPts val="1200"/>
              <a:buFont typeface="Garamond"/>
              <a:buNone/>
              <a:defRPr sz="1200" b="0" i="0" u="none" strike="noStrike" cap="none">
                <a:solidFill>
                  <a:schemeClr val="dk1"/>
                </a:solidFill>
                <a:latin typeface="Garamond"/>
                <a:ea typeface="Garamond"/>
                <a:cs typeface="Garamond"/>
                <a:sym typeface="Garamond"/>
              </a:defRPr>
            </a:lvl4pPr>
            <a:lvl5pPr marL="0" marR="0" lvl="4" indent="0" algn="r" rtl="0">
              <a:lnSpc>
                <a:spcPct val="100000"/>
              </a:lnSpc>
              <a:spcBef>
                <a:spcPts val="0"/>
              </a:spcBef>
              <a:spcAft>
                <a:spcPts val="0"/>
              </a:spcAft>
              <a:buClr>
                <a:schemeClr val="dk1"/>
              </a:buClr>
              <a:buSzPts val="1200"/>
              <a:buFont typeface="Garamond"/>
              <a:buNone/>
              <a:defRPr sz="1200" b="0" i="0" u="none" strike="noStrike" cap="none">
                <a:solidFill>
                  <a:schemeClr val="dk1"/>
                </a:solidFill>
                <a:latin typeface="Garamond"/>
                <a:ea typeface="Garamond"/>
                <a:cs typeface="Garamond"/>
                <a:sym typeface="Garamond"/>
              </a:defRPr>
            </a:lvl5pPr>
            <a:lvl6pPr marL="0" marR="0" lvl="5" indent="0" algn="r" rtl="0">
              <a:lnSpc>
                <a:spcPct val="100000"/>
              </a:lnSpc>
              <a:spcBef>
                <a:spcPts val="0"/>
              </a:spcBef>
              <a:spcAft>
                <a:spcPts val="0"/>
              </a:spcAft>
              <a:buClr>
                <a:schemeClr val="dk1"/>
              </a:buClr>
              <a:buSzPts val="1200"/>
              <a:buFont typeface="Garamond"/>
              <a:buNone/>
              <a:defRPr sz="1200" b="0" i="0" u="none" strike="noStrike" cap="none">
                <a:solidFill>
                  <a:schemeClr val="dk1"/>
                </a:solidFill>
                <a:latin typeface="Garamond"/>
                <a:ea typeface="Garamond"/>
                <a:cs typeface="Garamond"/>
                <a:sym typeface="Garamond"/>
              </a:defRPr>
            </a:lvl6pPr>
            <a:lvl7pPr marL="0" marR="0" lvl="6" indent="0" algn="r" rtl="0">
              <a:lnSpc>
                <a:spcPct val="100000"/>
              </a:lnSpc>
              <a:spcBef>
                <a:spcPts val="0"/>
              </a:spcBef>
              <a:spcAft>
                <a:spcPts val="0"/>
              </a:spcAft>
              <a:buClr>
                <a:schemeClr val="dk1"/>
              </a:buClr>
              <a:buSzPts val="1200"/>
              <a:buFont typeface="Garamond"/>
              <a:buNone/>
              <a:defRPr sz="1200" b="0" i="0" u="none" strike="noStrike" cap="none">
                <a:solidFill>
                  <a:schemeClr val="dk1"/>
                </a:solidFill>
                <a:latin typeface="Garamond"/>
                <a:ea typeface="Garamond"/>
                <a:cs typeface="Garamond"/>
                <a:sym typeface="Garamond"/>
              </a:defRPr>
            </a:lvl7pPr>
            <a:lvl8pPr marL="0" marR="0" lvl="7" indent="0" algn="r" rtl="0">
              <a:lnSpc>
                <a:spcPct val="100000"/>
              </a:lnSpc>
              <a:spcBef>
                <a:spcPts val="0"/>
              </a:spcBef>
              <a:spcAft>
                <a:spcPts val="0"/>
              </a:spcAft>
              <a:buClr>
                <a:schemeClr val="dk1"/>
              </a:buClr>
              <a:buSzPts val="1200"/>
              <a:buFont typeface="Garamond"/>
              <a:buNone/>
              <a:defRPr sz="1200" b="0" i="0" u="none" strike="noStrike" cap="none">
                <a:solidFill>
                  <a:schemeClr val="dk1"/>
                </a:solidFill>
                <a:latin typeface="Garamond"/>
                <a:ea typeface="Garamond"/>
                <a:cs typeface="Garamond"/>
                <a:sym typeface="Garamond"/>
              </a:defRPr>
            </a:lvl8pPr>
            <a:lvl9pPr marL="0" marR="0" lvl="8" indent="0" algn="r" rtl="0">
              <a:lnSpc>
                <a:spcPct val="100000"/>
              </a:lnSpc>
              <a:spcBef>
                <a:spcPts val="0"/>
              </a:spcBef>
              <a:spcAft>
                <a:spcPts val="0"/>
              </a:spcAft>
              <a:buClr>
                <a:schemeClr val="dk1"/>
              </a:buClr>
              <a:buSzPts val="1200"/>
              <a:buFont typeface="Garamond"/>
              <a:buNone/>
              <a:defRPr sz="1200" b="0" i="0" u="none" strike="noStrike" cap="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
        <p:nvSpPr>
          <p:cNvPr id="15" name="Google Shape;15;p52"/>
          <p:cNvSpPr/>
          <p:nvPr/>
        </p:nvSpPr>
        <p:spPr>
          <a:xfrm>
            <a:off x="381000" y="228600"/>
            <a:ext cx="8229600" cy="609600"/>
          </a:xfrm>
          <a:custGeom>
            <a:avLst/>
            <a:gdLst/>
            <a:ahLst/>
            <a:cxnLst/>
            <a:rect l="l" t="t" r="r" b="b"/>
            <a:pathLst>
              <a:path w="1000" h="1000" extrusionOk="0">
                <a:moveTo>
                  <a:pt x="0" y="1000"/>
                </a:moveTo>
                <a:lnTo>
                  <a:pt x="0" y="0"/>
                </a:lnTo>
                <a:lnTo>
                  <a:pt x="1000" y="0"/>
                </a:lnTo>
              </a:path>
            </a:pathLst>
          </a:custGeom>
          <a:noFill/>
          <a:ln w="19050" cap="flat" cmpd="sng">
            <a:solidFill>
              <a:srgbClr val="666699"/>
            </a:solidFill>
            <a:prstDash val="solid"/>
            <a:miter lim="524288"/>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cxnSp>
        <p:nvCxnSpPr>
          <p:cNvPr id="16" name="Google Shape;16;p52"/>
          <p:cNvCxnSpPr/>
          <p:nvPr/>
        </p:nvCxnSpPr>
        <p:spPr>
          <a:xfrm>
            <a:off x="457200" y="6172200"/>
            <a:ext cx="8229600" cy="0"/>
          </a:xfrm>
          <a:prstGeom prst="straightConnector1">
            <a:avLst/>
          </a:prstGeom>
          <a:noFill/>
          <a:ln w="19050" cap="flat" cmpd="sng">
            <a:solidFill>
              <a:srgbClr val="666699"/>
            </a:solidFill>
            <a:prstDash val="solid"/>
            <a:miter lim="800000"/>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0"/>
        <p:cNvGrpSpPr/>
        <p:nvPr/>
      </p:nvGrpSpPr>
      <p:grpSpPr>
        <a:xfrm>
          <a:off x="0" y="0"/>
          <a:ext cx="0" cy="0"/>
          <a:chOff x="0" y="0"/>
          <a:chExt cx="0" cy="0"/>
        </a:xfrm>
      </p:grpSpPr>
      <p:sp>
        <p:nvSpPr>
          <p:cNvPr id="101" name="Google Shape;101;p66"/>
          <p:cNvSpPr/>
          <p:nvPr/>
        </p:nvSpPr>
        <p:spPr>
          <a:xfrm>
            <a:off x="609600" y="1219200"/>
            <a:ext cx="7924800" cy="914400"/>
          </a:xfrm>
          <a:custGeom>
            <a:avLst/>
            <a:gdLst/>
            <a:ahLst/>
            <a:cxnLst/>
            <a:rect l="l" t="t" r="r" b="b"/>
            <a:pathLst>
              <a:path w="1000" h="1000" extrusionOk="0">
                <a:moveTo>
                  <a:pt x="0" y="1000"/>
                </a:moveTo>
                <a:lnTo>
                  <a:pt x="0" y="0"/>
                </a:lnTo>
                <a:lnTo>
                  <a:pt x="1000" y="0"/>
                </a:lnTo>
              </a:path>
            </a:pathLst>
          </a:custGeom>
          <a:noFill/>
          <a:ln w="25400" cap="flat" cmpd="sng">
            <a:solidFill>
              <a:schemeClr val="accent1"/>
            </a:solidFill>
            <a:prstDash val="solid"/>
            <a:miter lim="524288"/>
            <a:headEnd type="none" w="med" len="med"/>
            <a:tailEnd type="none" w="med" len="med"/>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cxnSp>
        <p:nvCxnSpPr>
          <p:cNvPr id="102" name="Google Shape;102;p66"/>
          <p:cNvCxnSpPr/>
          <p:nvPr/>
        </p:nvCxnSpPr>
        <p:spPr>
          <a:xfrm>
            <a:off x="1981200" y="3962400"/>
            <a:ext cx="6511925" cy="0"/>
          </a:xfrm>
          <a:prstGeom prst="straightConnector1">
            <a:avLst/>
          </a:prstGeom>
          <a:noFill/>
          <a:ln w="19050" cap="flat" cmpd="sng">
            <a:solidFill>
              <a:schemeClr val="accent1"/>
            </a:solidFill>
            <a:prstDash val="solid"/>
            <a:miter lim="800000"/>
            <a:headEnd type="none" w="med" len="med"/>
            <a:tailEnd type="none" w="med" len="med"/>
          </a:ln>
        </p:spPr>
      </p:cxnSp>
      <p:sp>
        <p:nvSpPr>
          <p:cNvPr id="103" name="Google Shape;103;p66"/>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3800" b="0" i="0" u="none" strike="noStrike" cap="none">
                <a:solidFill>
                  <a:srgbClr val="3333CC"/>
                </a:solidFill>
                <a:latin typeface="Arial"/>
                <a:ea typeface="Arial"/>
                <a:cs typeface="Arial"/>
                <a:sym typeface="Arial"/>
              </a:defRPr>
            </a:lvl1pPr>
            <a:lvl2pPr marR="0" lvl="1" algn="l" rtl="0">
              <a:spcBef>
                <a:spcPts val="0"/>
              </a:spcBef>
              <a:spcAft>
                <a:spcPts val="0"/>
              </a:spcAft>
              <a:buSzPts val="1400"/>
              <a:buNone/>
              <a:defRPr sz="3800" b="0" i="0" u="none" strike="noStrike" cap="none">
                <a:solidFill>
                  <a:srgbClr val="3333CC"/>
                </a:solidFill>
                <a:latin typeface="Arial"/>
                <a:ea typeface="Arial"/>
                <a:cs typeface="Arial"/>
                <a:sym typeface="Arial"/>
              </a:defRPr>
            </a:lvl2pPr>
            <a:lvl3pPr marR="0" lvl="2" algn="l" rtl="0">
              <a:spcBef>
                <a:spcPts val="0"/>
              </a:spcBef>
              <a:spcAft>
                <a:spcPts val="0"/>
              </a:spcAft>
              <a:buSzPts val="1400"/>
              <a:buNone/>
              <a:defRPr sz="3800" b="0" i="0" u="none" strike="noStrike" cap="none">
                <a:solidFill>
                  <a:srgbClr val="3333CC"/>
                </a:solidFill>
                <a:latin typeface="Arial"/>
                <a:ea typeface="Arial"/>
                <a:cs typeface="Arial"/>
                <a:sym typeface="Arial"/>
              </a:defRPr>
            </a:lvl3pPr>
            <a:lvl4pPr marR="0" lvl="3" algn="l" rtl="0">
              <a:spcBef>
                <a:spcPts val="0"/>
              </a:spcBef>
              <a:spcAft>
                <a:spcPts val="0"/>
              </a:spcAft>
              <a:buSzPts val="1400"/>
              <a:buNone/>
              <a:defRPr sz="3800" b="0" i="0" u="none" strike="noStrike" cap="none">
                <a:solidFill>
                  <a:srgbClr val="3333CC"/>
                </a:solidFill>
                <a:latin typeface="Arial"/>
                <a:ea typeface="Arial"/>
                <a:cs typeface="Arial"/>
                <a:sym typeface="Arial"/>
              </a:defRPr>
            </a:lvl4pPr>
            <a:lvl5pPr marR="0" lvl="4" algn="l" rtl="0">
              <a:spcBef>
                <a:spcPts val="0"/>
              </a:spcBef>
              <a:spcAft>
                <a:spcPts val="0"/>
              </a:spcAft>
              <a:buSzPts val="1400"/>
              <a:buNone/>
              <a:defRPr sz="3800" b="0" i="0" u="none" strike="noStrike" cap="none">
                <a:solidFill>
                  <a:srgbClr val="3333CC"/>
                </a:solidFill>
                <a:latin typeface="Arial"/>
                <a:ea typeface="Arial"/>
                <a:cs typeface="Arial"/>
                <a:sym typeface="Arial"/>
              </a:defRPr>
            </a:lvl5pPr>
            <a:lvl6pPr marR="0" lvl="5" algn="l" rtl="0">
              <a:spcBef>
                <a:spcPts val="0"/>
              </a:spcBef>
              <a:spcAft>
                <a:spcPts val="0"/>
              </a:spcAft>
              <a:buSzPts val="1400"/>
              <a:buNone/>
              <a:defRPr sz="3800" b="0" i="0" u="none" strike="noStrike" cap="none">
                <a:solidFill>
                  <a:srgbClr val="3333CC"/>
                </a:solidFill>
                <a:latin typeface="Arial"/>
                <a:ea typeface="Arial"/>
                <a:cs typeface="Arial"/>
                <a:sym typeface="Arial"/>
              </a:defRPr>
            </a:lvl6pPr>
            <a:lvl7pPr marR="0" lvl="6" algn="l" rtl="0">
              <a:spcBef>
                <a:spcPts val="0"/>
              </a:spcBef>
              <a:spcAft>
                <a:spcPts val="0"/>
              </a:spcAft>
              <a:buSzPts val="1400"/>
              <a:buNone/>
              <a:defRPr sz="3800" b="0" i="0" u="none" strike="noStrike" cap="none">
                <a:solidFill>
                  <a:srgbClr val="3333CC"/>
                </a:solidFill>
                <a:latin typeface="Arial"/>
                <a:ea typeface="Arial"/>
                <a:cs typeface="Arial"/>
                <a:sym typeface="Arial"/>
              </a:defRPr>
            </a:lvl7pPr>
            <a:lvl8pPr marR="0" lvl="7" algn="l" rtl="0">
              <a:spcBef>
                <a:spcPts val="0"/>
              </a:spcBef>
              <a:spcAft>
                <a:spcPts val="0"/>
              </a:spcAft>
              <a:buSzPts val="1400"/>
              <a:buNone/>
              <a:defRPr sz="3800" b="0" i="0" u="none" strike="noStrike" cap="none">
                <a:solidFill>
                  <a:srgbClr val="3333CC"/>
                </a:solidFill>
                <a:latin typeface="Arial"/>
                <a:ea typeface="Arial"/>
                <a:cs typeface="Arial"/>
                <a:sym typeface="Arial"/>
              </a:defRPr>
            </a:lvl8pPr>
            <a:lvl9pPr marR="0" lvl="8" algn="l" rtl="0">
              <a:spcBef>
                <a:spcPts val="0"/>
              </a:spcBef>
              <a:spcAft>
                <a:spcPts val="0"/>
              </a:spcAft>
              <a:buSzPts val="1400"/>
              <a:buNone/>
              <a:defRPr sz="3800" b="0" i="0" u="none" strike="noStrike" cap="none">
                <a:solidFill>
                  <a:srgbClr val="3333CC"/>
                </a:solidFill>
                <a:latin typeface="Arial"/>
                <a:ea typeface="Arial"/>
                <a:cs typeface="Arial"/>
                <a:sym typeface="Arial"/>
              </a:defRPr>
            </a:lvl9pPr>
          </a:lstStyle>
          <a:p>
            <a:endParaRPr/>
          </a:p>
        </p:txBody>
      </p:sp>
      <p:sp>
        <p:nvSpPr>
          <p:cNvPr id="104" name="Google Shape;104;p66"/>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lvl1pPr marL="457200" marR="0" lvl="0" indent="-352425" algn="l" rtl="0">
              <a:spcBef>
                <a:spcPts val="600"/>
              </a:spcBef>
              <a:spcAft>
                <a:spcPts val="0"/>
              </a:spcAft>
              <a:buClr>
                <a:srgbClr val="3333CC"/>
              </a:buClr>
              <a:buSzPts val="1950"/>
              <a:buFont typeface="Noto Sans Symbols"/>
              <a:buChar char="■"/>
              <a:defRPr sz="3000" b="0" i="0" u="none" strike="noStrike" cap="none">
                <a:solidFill>
                  <a:schemeClr val="dk1"/>
                </a:solidFill>
                <a:latin typeface="Arial"/>
                <a:ea typeface="Arial"/>
                <a:cs typeface="Arial"/>
                <a:sym typeface="Arial"/>
              </a:defRPr>
            </a:lvl1pPr>
            <a:lvl2pPr marL="914400" marR="0" lvl="1" indent="-327660" algn="l" rtl="0">
              <a:spcBef>
                <a:spcPts val="520"/>
              </a:spcBef>
              <a:spcAft>
                <a:spcPts val="0"/>
              </a:spcAft>
              <a:buClr>
                <a:srgbClr val="3333CC"/>
              </a:buClr>
              <a:buSzPts val="1560"/>
              <a:buFont typeface="Noto Sans Symbols"/>
              <a:buChar char="❑"/>
              <a:defRPr sz="2600" b="0" i="0" u="none" strike="noStrike" cap="none">
                <a:solidFill>
                  <a:schemeClr val="dk1"/>
                </a:solidFill>
                <a:latin typeface="Arial"/>
                <a:ea typeface="Arial"/>
                <a:cs typeface="Arial"/>
                <a:sym typeface="Arial"/>
              </a:defRPr>
            </a:lvl2pPr>
            <a:lvl3pPr marL="1371600" marR="0" lvl="2" indent="-319405" algn="l" rtl="0">
              <a:spcBef>
                <a:spcPts val="440"/>
              </a:spcBef>
              <a:spcAft>
                <a:spcPts val="0"/>
              </a:spcAft>
              <a:buClr>
                <a:srgbClr val="3333CC"/>
              </a:buClr>
              <a:buSzPts val="1430"/>
              <a:buFont typeface="Noto Sans Symbols"/>
              <a:buChar char="■"/>
              <a:defRPr sz="2200" b="0" i="0" u="none" strike="noStrike" cap="none">
                <a:solidFill>
                  <a:schemeClr val="dk1"/>
                </a:solidFill>
                <a:latin typeface="Arial"/>
                <a:ea typeface="Arial"/>
                <a:cs typeface="Arial"/>
                <a:sym typeface="Arial"/>
              </a:defRPr>
            </a:lvl3pPr>
            <a:lvl4pPr marL="1828800" marR="0" lvl="3" indent="-317500" algn="l" rtl="0">
              <a:spcBef>
                <a:spcPts val="400"/>
              </a:spcBef>
              <a:spcAft>
                <a:spcPts val="0"/>
              </a:spcAft>
              <a:buClr>
                <a:srgbClr val="3333CC"/>
              </a:buClr>
              <a:buSzPts val="1400"/>
              <a:buFont typeface="Noto Sans Symbols"/>
              <a:buChar char="❑"/>
              <a:defRPr sz="2000" b="0" i="0" u="none" strike="noStrike" cap="none">
                <a:solidFill>
                  <a:schemeClr val="dk1"/>
                </a:solidFill>
                <a:latin typeface="Arial"/>
                <a:ea typeface="Arial"/>
                <a:cs typeface="Arial"/>
                <a:sym typeface="Arial"/>
              </a:defRPr>
            </a:lvl4pPr>
            <a:lvl5pPr marL="2286000" marR="0" lvl="4" indent="-323850" algn="l" rtl="0">
              <a:spcBef>
                <a:spcPts val="400"/>
              </a:spcBef>
              <a:spcAft>
                <a:spcPts val="0"/>
              </a:spcAft>
              <a:buClr>
                <a:srgbClr val="3333CC"/>
              </a:buClr>
              <a:buSzPts val="1500"/>
              <a:buFont typeface="Noto Sans Symbols"/>
              <a:buChar char="▪"/>
              <a:defRPr sz="2000" b="0" i="0" u="none" strike="noStrike" cap="none">
                <a:solidFill>
                  <a:schemeClr val="dk1"/>
                </a:solidFill>
                <a:latin typeface="Arial"/>
                <a:ea typeface="Arial"/>
                <a:cs typeface="Arial"/>
                <a:sym typeface="Arial"/>
              </a:defRPr>
            </a:lvl5pPr>
            <a:lvl6pPr marL="2743200" marR="0" lvl="5" indent="-323850" algn="l" rtl="0">
              <a:spcBef>
                <a:spcPts val="400"/>
              </a:spcBef>
              <a:spcAft>
                <a:spcPts val="0"/>
              </a:spcAft>
              <a:buClr>
                <a:srgbClr val="3333CC"/>
              </a:buClr>
              <a:buSzPts val="1500"/>
              <a:buFont typeface="Noto Sans Symbols"/>
              <a:buChar char="▪"/>
              <a:defRPr sz="2000" b="0" i="0" u="none" strike="noStrike" cap="none">
                <a:solidFill>
                  <a:schemeClr val="dk1"/>
                </a:solidFill>
                <a:latin typeface="Arial"/>
                <a:ea typeface="Arial"/>
                <a:cs typeface="Arial"/>
                <a:sym typeface="Arial"/>
              </a:defRPr>
            </a:lvl6pPr>
            <a:lvl7pPr marL="3200400" marR="0" lvl="6" indent="-323850" algn="l" rtl="0">
              <a:spcBef>
                <a:spcPts val="400"/>
              </a:spcBef>
              <a:spcAft>
                <a:spcPts val="0"/>
              </a:spcAft>
              <a:buClr>
                <a:srgbClr val="3333CC"/>
              </a:buClr>
              <a:buSzPts val="1500"/>
              <a:buFont typeface="Noto Sans Symbols"/>
              <a:buChar char="▪"/>
              <a:defRPr sz="2000" b="0" i="0" u="none" strike="noStrike" cap="none">
                <a:solidFill>
                  <a:schemeClr val="dk1"/>
                </a:solidFill>
                <a:latin typeface="Arial"/>
                <a:ea typeface="Arial"/>
                <a:cs typeface="Arial"/>
                <a:sym typeface="Arial"/>
              </a:defRPr>
            </a:lvl7pPr>
            <a:lvl8pPr marL="3657600" marR="0" lvl="7" indent="-323850" algn="l" rtl="0">
              <a:spcBef>
                <a:spcPts val="400"/>
              </a:spcBef>
              <a:spcAft>
                <a:spcPts val="0"/>
              </a:spcAft>
              <a:buClr>
                <a:srgbClr val="3333CC"/>
              </a:buClr>
              <a:buSzPts val="1500"/>
              <a:buFont typeface="Noto Sans Symbols"/>
              <a:buChar char="▪"/>
              <a:defRPr sz="2000" b="0" i="0" u="none" strike="noStrike" cap="none">
                <a:solidFill>
                  <a:schemeClr val="dk1"/>
                </a:solidFill>
                <a:latin typeface="Arial"/>
                <a:ea typeface="Arial"/>
                <a:cs typeface="Arial"/>
                <a:sym typeface="Arial"/>
              </a:defRPr>
            </a:lvl8pPr>
            <a:lvl9pPr marL="4114800" marR="0" lvl="8" indent="-323850" algn="l" rtl="0">
              <a:spcBef>
                <a:spcPts val="400"/>
              </a:spcBef>
              <a:spcAft>
                <a:spcPts val="0"/>
              </a:spcAft>
              <a:buClr>
                <a:srgbClr val="3333CC"/>
              </a:buClr>
              <a:buSzPts val="1500"/>
              <a:buFont typeface="Noto Sans Symbols"/>
              <a:buChar char="▪"/>
              <a:defRPr sz="2000" b="0" i="0" u="none" strike="noStrike" cap="none">
                <a:solidFill>
                  <a:schemeClr val="dk1"/>
                </a:solidFill>
                <a:latin typeface="Arial"/>
                <a:ea typeface="Arial"/>
                <a:cs typeface="Arial"/>
                <a:sym typeface="Arial"/>
              </a:defRPr>
            </a:lvl9pPr>
          </a:lstStyle>
          <a:p>
            <a:endParaRPr/>
          </a:p>
        </p:txBody>
      </p:sp>
      <p:sp>
        <p:nvSpPr>
          <p:cNvPr id="105" name="Google Shape;105;p66"/>
          <p:cNvSpPr txBox="1">
            <a:spLocks noGrp="1"/>
          </p:cNvSpPr>
          <p:nvPr>
            <p:ph type="dt" idx="10"/>
          </p:nvPr>
        </p:nvSpPr>
        <p:spPr>
          <a:xfrm>
            <a:off x="457200" y="6243637"/>
            <a:ext cx="21336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06" name="Google Shape;106;p66"/>
          <p:cNvSpPr txBox="1">
            <a:spLocks noGrp="1"/>
          </p:cNvSpPr>
          <p:nvPr>
            <p:ph type="ftr" idx="11"/>
          </p:nvPr>
        </p:nvSpPr>
        <p:spPr>
          <a:xfrm>
            <a:off x="3124200" y="6243637"/>
            <a:ext cx="28956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2400" b="0" i="0" u="none">
                <a:solidFill>
                  <a:schemeClr val="dk1"/>
                </a:solidFill>
                <a:latin typeface="Arial"/>
                <a:ea typeface="Arial"/>
                <a:cs typeface="Arial"/>
                <a:sym typeface="Arial"/>
              </a:defRPr>
            </a:lvl1pPr>
            <a:lvl2pPr marR="0" lvl="1"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SzPts val="1400"/>
              <a:buNone/>
              <a:defRPr sz="2400" b="0" i="0" u="none" strike="noStrike" cap="none">
                <a:solidFill>
                  <a:schemeClr val="dk1"/>
                </a:solidFill>
                <a:latin typeface="Arial"/>
                <a:ea typeface="Arial"/>
                <a:cs typeface="Arial"/>
                <a:sym typeface="Arial"/>
              </a:defRPr>
            </a:lvl9pPr>
          </a:lstStyle>
          <a:p>
            <a:endParaRPr/>
          </a:p>
        </p:txBody>
      </p:sp>
      <p:sp>
        <p:nvSpPr>
          <p:cNvPr id="107" name="Google Shape;107;p66"/>
          <p:cNvSpPr txBox="1">
            <a:spLocks noGrp="1"/>
          </p:cNvSpPr>
          <p:nvPr>
            <p:ph type="sldNum" idx="12"/>
          </p:nvPr>
        </p:nvSpPr>
        <p:spPr>
          <a:xfrm>
            <a:off x="6553200" y="6243637"/>
            <a:ext cx="2133600" cy="457200"/>
          </a:xfrm>
          <a:prstGeom prst="rect">
            <a:avLst/>
          </a:prstGeom>
          <a:noFill/>
          <a:ln>
            <a:noFill/>
          </a:ln>
        </p:spPr>
        <p:txBody>
          <a:bodyPr spcFirstLastPara="1" wrap="square" lIns="91425" tIns="45700" rIns="91425" bIns="45700" anchor="b" anchorCtr="0">
            <a:noAutofit/>
          </a:bodyPr>
          <a:lstStyle>
            <a:lvl1pPr marL="0" marR="0" lvl="0"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1pPr>
            <a:lvl2pPr marL="0" marR="0" lvl="1"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2pPr>
            <a:lvl3pPr marL="0" marR="0" lvl="2"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3pPr>
            <a:lvl4pPr marL="0" marR="0" lvl="3"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4pPr>
            <a:lvl5pPr marL="0" marR="0" lvl="4"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5pPr>
            <a:lvl6pPr marL="0" marR="0" lvl="5"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6pPr>
            <a:lvl7pPr marL="0" marR="0" lvl="6"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7pPr>
            <a:lvl8pPr marL="0" marR="0" lvl="7"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8pPr>
            <a:lvl9pPr marL="0" marR="0" lvl="8" indent="0" algn="r" rtl="0">
              <a:lnSpc>
                <a:spcPct val="100000"/>
              </a:lnSpc>
              <a:spcBef>
                <a:spcPts val="0"/>
              </a:spcBef>
              <a:spcAft>
                <a:spcPts val="0"/>
              </a:spcAft>
              <a:buClr>
                <a:schemeClr val="dk1"/>
              </a:buClr>
              <a:buSzPts val="1200"/>
              <a:buFont typeface="Garamond"/>
              <a:buNone/>
              <a:defRPr sz="1200" b="0" i="0" u="none">
                <a:solidFill>
                  <a:schemeClr val="dk1"/>
                </a:solidFill>
                <a:latin typeface="Garamond"/>
                <a:ea typeface="Garamond"/>
                <a:cs typeface="Garamond"/>
                <a:sym typeface="Garamond"/>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63"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6.png"/><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20.png"/><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image" Target="../media/image22.jpg"/></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jpg"/></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27.jpg"/></Relationships>
</file>

<file path=ppt/slides/_rels/slide1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14.jpg"/><Relationship Id="rId7" Type="http://schemas.openxmlformats.org/officeDocument/2006/relationships/oleObject" Target="../embeddings/oleObject1.bin"/><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hyperlink" Target="http://drive.google.com/file/d/1hFo-R0Pzmvcwk8Wh5JeLfSpXnobhQEhA/view" TargetMode="External"/><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png"/></Relationships>
</file>

<file path=ppt/slides/_rels/slide23.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5.jpg"/><Relationship Id="rId7" Type="http://schemas.openxmlformats.org/officeDocument/2006/relationships/image" Target="../media/image49.png"/><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image" Target="../media/image53.jpg"/></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image" Target="../media/image56.png"/><Relationship Id="rId4" Type="http://schemas.openxmlformats.org/officeDocument/2006/relationships/image" Target="../media/image5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58.jpg"/><Relationship Id="rId2" Type="http://schemas.openxmlformats.org/officeDocument/2006/relationships/notesSlide" Target="../notesSlides/notesSlide40.xml"/><Relationship Id="rId1" Type="http://schemas.openxmlformats.org/officeDocument/2006/relationships/slideLayout" Target="../slideLayouts/slideLayout5.xml"/><Relationship Id="rId4" Type="http://schemas.openxmlformats.org/officeDocument/2006/relationships/image" Target="../media/image59.jp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youtu.be/FEF6PxWOvsk" TargetMode="External"/><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07DF41-37F5-E0D8-8F65-2BED42FBF5A2}"/>
              </a:ext>
            </a:extLst>
          </p:cNvPr>
          <p:cNvSpPr>
            <a:spLocks noGrp="1"/>
          </p:cNvSpPr>
          <p:nvPr>
            <p:ph type="title"/>
          </p:nvPr>
        </p:nvSpPr>
        <p:spPr>
          <a:xfrm>
            <a:off x="457200" y="1926807"/>
            <a:ext cx="8229600" cy="3004385"/>
          </a:xfrm>
        </p:spPr>
        <p:txBody>
          <a:bodyPr/>
          <a:lstStyle/>
          <a:p>
            <a:r>
              <a:rPr lang="en-US" sz="6000" dirty="0"/>
              <a:t>Welcome to PHYS-222, Modern Physics for Engineers!</a:t>
            </a:r>
          </a:p>
        </p:txBody>
      </p:sp>
    </p:spTree>
    <p:extLst>
      <p:ext uri="{BB962C8B-B14F-4D97-AF65-F5344CB8AC3E}">
        <p14:creationId xmlns:p14="http://schemas.microsoft.com/office/powerpoint/2010/main" val="647098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7"/>
          <p:cNvSpPr txBox="1">
            <a:spLocks noGrp="1"/>
          </p:cNvSpPr>
          <p:nvPr>
            <p:ph type="title"/>
          </p:nvPr>
        </p:nvSpPr>
        <p:spPr>
          <a:xfrm>
            <a:off x="685800" y="152400"/>
            <a:ext cx="8458200"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FF0000"/>
              </a:buClr>
              <a:buSzPts val="3200"/>
              <a:buFont typeface="Arial"/>
              <a:buNone/>
            </a:pPr>
            <a:r>
              <a:rPr lang="en-US" sz="3200" b="0" i="0" u="none">
                <a:solidFill>
                  <a:srgbClr val="FF0000"/>
                </a:solidFill>
                <a:latin typeface="Arial"/>
                <a:ea typeface="Arial"/>
                <a:cs typeface="Arial"/>
                <a:sym typeface="Arial"/>
              </a:rPr>
              <a:t>Kinematics equations for constant acceleration</a:t>
            </a:r>
            <a:endParaRPr/>
          </a:p>
        </p:txBody>
      </p:sp>
      <p:pic>
        <p:nvPicPr>
          <p:cNvPr id="183" name="Google Shape;183;p7"/>
          <p:cNvPicPr preferRelativeResize="0"/>
          <p:nvPr/>
        </p:nvPicPr>
        <p:blipFill rotWithShape="1">
          <a:blip r:embed="rId3">
            <a:alphaModFix/>
          </a:blip>
          <a:srcRect/>
          <a:stretch/>
        </p:blipFill>
        <p:spPr>
          <a:xfrm>
            <a:off x="5126037" y="1822450"/>
            <a:ext cx="2743200" cy="1219200"/>
          </a:xfrm>
          <a:prstGeom prst="rect">
            <a:avLst/>
          </a:prstGeom>
          <a:noFill/>
          <a:ln>
            <a:noFill/>
          </a:ln>
        </p:spPr>
      </p:pic>
      <p:pic>
        <p:nvPicPr>
          <p:cNvPr id="184" name="Google Shape;184;p7"/>
          <p:cNvPicPr preferRelativeResize="0"/>
          <p:nvPr/>
        </p:nvPicPr>
        <p:blipFill rotWithShape="1">
          <a:blip r:embed="rId4">
            <a:alphaModFix/>
          </a:blip>
          <a:srcRect/>
          <a:stretch/>
        </p:blipFill>
        <p:spPr>
          <a:xfrm>
            <a:off x="7583487" y="3771900"/>
            <a:ext cx="114300" cy="215900"/>
          </a:xfrm>
          <a:prstGeom prst="rect">
            <a:avLst/>
          </a:prstGeom>
          <a:noFill/>
          <a:ln>
            <a:noFill/>
          </a:ln>
        </p:spPr>
      </p:pic>
      <p:pic>
        <p:nvPicPr>
          <p:cNvPr id="185" name="Google Shape;185;p7"/>
          <p:cNvPicPr preferRelativeResize="0"/>
          <p:nvPr/>
        </p:nvPicPr>
        <p:blipFill rotWithShape="1">
          <a:blip r:embed="rId5">
            <a:alphaModFix/>
          </a:blip>
          <a:srcRect/>
          <a:stretch/>
        </p:blipFill>
        <p:spPr>
          <a:xfrm>
            <a:off x="5202237" y="2508250"/>
            <a:ext cx="2555875" cy="1066800"/>
          </a:xfrm>
          <a:prstGeom prst="rect">
            <a:avLst/>
          </a:prstGeom>
          <a:noFill/>
          <a:ln>
            <a:noFill/>
          </a:ln>
        </p:spPr>
      </p:pic>
      <p:sp>
        <p:nvSpPr>
          <p:cNvPr id="186" name="Google Shape;186;p7"/>
          <p:cNvSpPr txBox="1"/>
          <p:nvPr/>
        </p:nvSpPr>
        <p:spPr>
          <a:xfrm>
            <a:off x="3929062" y="3309937"/>
            <a:ext cx="9144000" cy="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pic>
        <p:nvPicPr>
          <p:cNvPr id="187" name="Google Shape;187;p7"/>
          <p:cNvPicPr preferRelativeResize="0"/>
          <p:nvPr/>
        </p:nvPicPr>
        <p:blipFill rotWithShape="1">
          <a:blip r:embed="rId6">
            <a:alphaModFix/>
          </a:blip>
          <a:srcRect/>
          <a:stretch/>
        </p:blipFill>
        <p:spPr>
          <a:xfrm>
            <a:off x="5068887" y="3862387"/>
            <a:ext cx="3694112" cy="685800"/>
          </a:xfrm>
          <a:prstGeom prst="rect">
            <a:avLst/>
          </a:prstGeom>
          <a:noFill/>
          <a:ln>
            <a:noFill/>
          </a:ln>
        </p:spPr>
      </p:pic>
      <p:pic>
        <p:nvPicPr>
          <p:cNvPr id="188" name="Google Shape;188;p7"/>
          <p:cNvPicPr preferRelativeResize="0"/>
          <p:nvPr/>
        </p:nvPicPr>
        <p:blipFill rotWithShape="1">
          <a:blip r:embed="rId7">
            <a:alphaModFix/>
          </a:blip>
          <a:srcRect/>
          <a:stretch/>
        </p:blipFill>
        <p:spPr>
          <a:xfrm>
            <a:off x="5202237" y="4641850"/>
            <a:ext cx="2895600" cy="1073150"/>
          </a:xfrm>
          <a:prstGeom prst="rect">
            <a:avLst/>
          </a:prstGeom>
          <a:noFill/>
          <a:ln>
            <a:noFill/>
          </a:ln>
        </p:spPr>
      </p:pic>
      <p:cxnSp>
        <p:nvCxnSpPr>
          <p:cNvPr id="189" name="Google Shape;189;p7"/>
          <p:cNvCxnSpPr/>
          <p:nvPr/>
        </p:nvCxnSpPr>
        <p:spPr>
          <a:xfrm>
            <a:off x="381000" y="1295400"/>
            <a:ext cx="8382000" cy="1587"/>
          </a:xfrm>
          <a:prstGeom prst="straightConnector1">
            <a:avLst/>
          </a:prstGeom>
          <a:noFill/>
          <a:ln w="25400" cap="flat" cmpd="sng">
            <a:solidFill>
              <a:srgbClr val="FF0000"/>
            </a:solidFill>
            <a:prstDash val="solid"/>
            <a:miter lim="800000"/>
            <a:headEnd type="none" w="med" len="med"/>
            <a:tailEnd type="none" w="med" len="med"/>
          </a:ln>
        </p:spPr>
      </p:cxnSp>
      <p:pic>
        <p:nvPicPr>
          <p:cNvPr id="190" name="Google Shape;190;p7"/>
          <p:cNvPicPr preferRelativeResize="0"/>
          <p:nvPr/>
        </p:nvPicPr>
        <p:blipFill rotWithShape="1">
          <a:blip r:embed="rId8">
            <a:alphaModFix/>
          </a:blip>
          <a:srcRect/>
          <a:stretch/>
        </p:blipFill>
        <p:spPr>
          <a:xfrm>
            <a:off x="819150" y="3019425"/>
            <a:ext cx="2579687" cy="1104900"/>
          </a:xfrm>
          <a:prstGeom prst="rect">
            <a:avLst/>
          </a:prstGeom>
          <a:noFill/>
          <a:ln>
            <a:noFill/>
          </a:ln>
        </p:spPr>
      </p:pic>
      <p:pic>
        <p:nvPicPr>
          <p:cNvPr id="191" name="Google Shape;191;p7"/>
          <p:cNvPicPr preferRelativeResize="0"/>
          <p:nvPr/>
        </p:nvPicPr>
        <p:blipFill rotWithShape="1">
          <a:blip r:embed="rId9">
            <a:alphaModFix/>
          </a:blip>
          <a:srcRect/>
          <a:stretch/>
        </p:blipFill>
        <p:spPr>
          <a:xfrm>
            <a:off x="381000" y="3841750"/>
            <a:ext cx="3746500" cy="1257300"/>
          </a:xfrm>
          <a:prstGeom prst="rect">
            <a:avLst/>
          </a:prstGeom>
          <a:noFill/>
          <a:ln>
            <a:noFill/>
          </a:ln>
        </p:spPr>
      </p:pic>
      <p:sp>
        <p:nvSpPr>
          <p:cNvPr id="192" name="Google Shape;192;p7"/>
          <p:cNvSpPr txBox="1"/>
          <p:nvPr/>
        </p:nvSpPr>
        <p:spPr>
          <a:xfrm>
            <a:off x="533400" y="2209800"/>
            <a:ext cx="2632075" cy="4619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Arial"/>
              <a:buNone/>
            </a:pPr>
            <a:r>
              <a:rPr lang="en-US" sz="2400" b="0" i="0" u="none">
                <a:solidFill>
                  <a:schemeClr val="dk1"/>
                </a:solidFill>
                <a:latin typeface="Arial"/>
                <a:ea typeface="Arial"/>
                <a:cs typeface="Arial"/>
                <a:sym typeface="Arial"/>
              </a:rPr>
              <a:t>General formulas: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pic>
        <p:nvPicPr>
          <p:cNvPr id="197" name="Google Shape;197;p8" descr="Page-1.png"/>
          <p:cNvPicPr preferRelativeResize="0"/>
          <p:nvPr/>
        </p:nvPicPr>
        <p:blipFill rotWithShape="1">
          <a:blip r:embed="rId3">
            <a:alphaModFix/>
          </a:blip>
          <a:srcRect/>
          <a:stretch/>
        </p:blipFill>
        <p:spPr>
          <a:xfrm>
            <a:off x="100012" y="0"/>
            <a:ext cx="8943975" cy="6858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9"/>
          <p:cNvSpPr txBox="1">
            <a:spLocks noGrp="1"/>
          </p:cNvSpPr>
          <p:nvPr>
            <p:ph type="title"/>
          </p:nvPr>
        </p:nvSpPr>
        <p:spPr>
          <a:xfrm>
            <a:off x="533400" y="193675"/>
            <a:ext cx="7772400" cy="8382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FF0000"/>
              </a:buClr>
              <a:buSzPts val="4000"/>
              <a:buFont typeface="Arial"/>
              <a:buNone/>
            </a:pPr>
            <a:r>
              <a:rPr lang="en-US" sz="4000" b="0" i="0" u="none">
                <a:solidFill>
                  <a:srgbClr val="FF0000"/>
                </a:solidFill>
                <a:latin typeface="Arial"/>
                <a:ea typeface="Arial"/>
                <a:cs typeface="Arial"/>
                <a:sym typeface="Arial"/>
              </a:rPr>
              <a:t>Testing Kinetics for a=9.80m/s</a:t>
            </a:r>
            <a:r>
              <a:rPr lang="en-US" sz="4000" b="0" i="0" u="none" baseline="30000">
                <a:solidFill>
                  <a:srgbClr val="FF0000"/>
                </a:solidFill>
                <a:latin typeface="Arial"/>
                <a:ea typeface="Arial"/>
                <a:cs typeface="Arial"/>
                <a:sym typeface="Arial"/>
              </a:rPr>
              <a:t>2</a:t>
            </a:r>
            <a:endParaRPr/>
          </a:p>
        </p:txBody>
      </p:sp>
      <p:sp>
        <p:nvSpPr>
          <p:cNvPr id="203" name="Google Shape;203;p9" descr="Green marble"/>
          <p:cNvSpPr txBox="1"/>
          <p:nvPr/>
        </p:nvSpPr>
        <p:spPr>
          <a:xfrm>
            <a:off x="381000" y="838200"/>
            <a:ext cx="7769225" cy="82550"/>
          </a:xfrm>
          <a:prstGeom prst="rect">
            <a:avLst/>
          </a:prstGeom>
          <a:blipFill rotWithShape="1">
            <a:blip r:embed="rId3">
              <a:alphaModFix/>
            </a:blip>
            <a:stretch>
              <a:fillRect/>
            </a:stretch>
          </a:blip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pic>
        <p:nvPicPr>
          <p:cNvPr id="204" name="Google Shape;204;p9" descr="Fg02_026"/>
          <p:cNvPicPr preferRelativeResize="0"/>
          <p:nvPr/>
        </p:nvPicPr>
        <p:blipFill rotWithShape="1">
          <a:blip r:embed="rId4">
            <a:alphaModFix/>
          </a:blip>
          <a:srcRect/>
          <a:stretch/>
        </p:blipFill>
        <p:spPr>
          <a:xfrm>
            <a:off x="685800" y="1143000"/>
            <a:ext cx="7620000" cy="5410200"/>
          </a:xfrm>
          <a:prstGeom prst="rect">
            <a:avLst/>
          </a:prstGeom>
          <a:noFill/>
          <a:ln>
            <a:noFill/>
          </a:ln>
        </p:spPr>
      </p:pic>
      <p:pic>
        <p:nvPicPr>
          <p:cNvPr id="205" name="Google Shape;205;p9"/>
          <p:cNvPicPr preferRelativeResize="0"/>
          <p:nvPr/>
        </p:nvPicPr>
        <p:blipFill rotWithShape="1">
          <a:blip r:embed="rId5">
            <a:alphaModFix/>
          </a:blip>
          <a:srcRect/>
          <a:stretch/>
        </p:blipFill>
        <p:spPr>
          <a:xfrm>
            <a:off x="6381750" y="2625725"/>
            <a:ext cx="1292225" cy="9969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0"/>
          <p:cNvSpPr txBox="1">
            <a:spLocks noGrp="1"/>
          </p:cNvSpPr>
          <p:nvPr>
            <p:ph type="title"/>
          </p:nvPr>
        </p:nvSpPr>
        <p:spPr>
          <a:xfrm>
            <a:off x="533400" y="342900"/>
            <a:ext cx="9434512"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FF0000"/>
              </a:buClr>
              <a:buSzPts val="2800"/>
              <a:buFont typeface="Arial"/>
              <a:buNone/>
            </a:pPr>
            <a:r>
              <a:rPr lang="en-US" sz="2800" b="0" i="0" u="none">
                <a:solidFill>
                  <a:srgbClr val="FF0000"/>
                </a:solidFill>
                <a:latin typeface="Arial"/>
                <a:ea typeface="Arial"/>
                <a:cs typeface="Arial"/>
                <a:sym typeface="Arial"/>
              </a:rPr>
              <a:t>All objects fall with the same constant acceleration!!</a:t>
            </a:r>
            <a:endParaRPr/>
          </a:p>
        </p:txBody>
      </p:sp>
      <p:sp>
        <p:nvSpPr>
          <p:cNvPr id="211" name="Google Shape;211;p10" descr="Green marble"/>
          <p:cNvSpPr txBox="1"/>
          <p:nvPr/>
        </p:nvSpPr>
        <p:spPr>
          <a:xfrm>
            <a:off x="381000" y="914400"/>
            <a:ext cx="7769225" cy="82550"/>
          </a:xfrm>
          <a:prstGeom prst="rect">
            <a:avLst/>
          </a:prstGeom>
          <a:blipFill rotWithShape="1">
            <a:blip r:embed="rId3">
              <a:alphaModFix/>
            </a:blip>
            <a:stretch>
              <a:fillRect/>
            </a:stretch>
          </a:blip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pic>
        <p:nvPicPr>
          <p:cNvPr id="212" name="Google Shape;212;p10" descr="Fg02_025"/>
          <p:cNvPicPr preferRelativeResize="0"/>
          <p:nvPr/>
        </p:nvPicPr>
        <p:blipFill rotWithShape="1">
          <a:blip r:embed="rId4">
            <a:alphaModFix/>
          </a:blip>
          <a:srcRect/>
          <a:stretch/>
        </p:blipFill>
        <p:spPr>
          <a:xfrm>
            <a:off x="685800" y="1143000"/>
            <a:ext cx="7620000" cy="47625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1"/>
          <p:cNvSpPr txBox="1">
            <a:spLocks noGrp="1"/>
          </p:cNvSpPr>
          <p:nvPr>
            <p:ph type="body" idx="1"/>
          </p:nvPr>
        </p:nvSpPr>
        <p:spPr>
          <a:xfrm>
            <a:off x="457200" y="1600200"/>
            <a:ext cx="8229600" cy="411480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SzPts val="1300"/>
              <a:buNone/>
            </a:pPr>
            <a:r>
              <a:rPr lang="en-US" sz="2000" b="0" i="0" u="none">
                <a:solidFill>
                  <a:schemeClr val="dk1"/>
                </a:solidFill>
                <a:latin typeface="Arial"/>
                <a:ea typeface="Arial"/>
                <a:cs typeface="Arial"/>
                <a:sym typeface="Arial"/>
              </a:rPr>
              <a:t>Three laws describing the relationship between </a:t>
            </a:r>
            <a:endParaRPr/>
          </a:p>
          <a:p>
            <a:pPr marL="342900" lvl="0" indent="-342900" algn="l" rtl="0">
              <a:lnSpc>
                <a:spcPct val="80000"/>
              </a:lnSpc>
              <a:spcBef>
                <a:spcPts val="400"/>
              </a:spcBef>
              <a:spcAft>
                <a:spcPts val="0"/>
              </a:spcAft>
              <a:buSzPts val="1300"/>
              <a:buNone/>
            </a:pPr>
            <a:r>
              <a:rPr lang="en-US" sz="2000" b="0" i="0" u="none">
                <a:solidFill>
                  <a:schemeClr val="dk1"/>
                </a:solidFill>
                <a:latin typeface="Arial"/>
                <a:ea typeface="Arial"/>
                <a:cs typeface="Arial"/>
                <a:sym typeface="Arial"/>
              </a:rPr>
              <a:t>mass and acceleration.</a:t>
            </a:r>
            <a:endParaRPr/>
          </a:p>
          <a:p>
            <a:pPr marL="342900" lvl="0" indent="-342900" algn="l" rtl="0">
              <a:lnSpc>
                <a:spcPct val="90000"/>
              </a:lnSpc>
              <a:spcBef>
                <a:spcPts val="400"/>
              </a:spcBef>
              <a:spcAft>
                <a:spcPts val="0"/>
              </a:spcAft>
              <a:buSzPts val="1300"/>
              <a:buNone/>
            </a:pPr>
            <a:r>
              <a:rPr lang="en-US" sz="2000" b="0" i="0" u="none">
                <a:solidFill>
                  <a:schemeClr val="dk1"/>
                </a:solidFill>
                <a:latin typeface="Arial"/>
                <a:ea typeface="Arial"/>
                <a:cs typeface="Arial"/>
                <a:sym typeface="Arial"/>
              </a:rPr>
              <a:t>    </a:t>
            </a:r>
            <a:endParaRPr/>
          </a:p>
          <a:p>
            <a:pPr marL="342900" lvl="0" indent="-342900" algn="l" rtl="0">
              <a:lnSpc>
                <a:spcPct val="90000"/>
              </a:lnSpc>
              <a:spcBef>
                <a:spcPts val="400"/>
              </a:spcBef>
              <a:spcAft>
                <a:spcPts val="0"/>
              </a:spcAft>
              <a:buClr>
                <a:srgbClr val="3333CC"/>
              </a:buClr>
              <a:buSzPts val="1300"/>
              <a:buFont typeface="Noto Sans Symbols"/>
              <a:buChar char="▪"/>
            </a:pPr>
            <a:r>
              <a:rPr lang="en-US" sz="2000" b="1" i="0" u="none">
                <a:solidFill>
                  <a:schemeClr val="dk1"/>
                </a:solidFill>
                <a:latin typeface="Arial"/>
                <a:ea typeface="Arial"/>
                <a:cs typeface="Arial"/>
                <a:sym typeface="Arial"/>
              </a:rPr>
              <a:t>Newton’s first law</a:t>
            </a:r>
            <a:r>
              <a:rPr lang="en-US" sz="2000" b="0" i="0" u="none">
                <a:solidFill>
                  <a:schemeClr val="dk1"/>
                </a:solidFill>
                <a:latin typeface="Arial"/>
                <a:ea typeface="Arial"/>
                <a:cs typeface="Arial"/>
                <a:sym typeface="Arial"/>
              </a:rPr>
              <a:t> (</a:t>
            </a:r>
            <a:r>
              <a:rPr lang="en-US" sz="2000" b="0" i="1" u="none">
                <a:solidFill>
                  <a:schemeClr val="dk1"/>
                </a:solidFill>
                <a:latin typeface="Arial"/>
                <a:ea typeface="Arial"/>
                <a:cs typeface="Arial"/>
                <a:sym typeface="Arial"/>
              </a:rPr>
              <a:t>law of inertia</a:t>
            </a:r>
            <a:r>
              <a:rPr lang="en-US" sz="2000" b="0" i="0" u="none">
                <a:solidFill>
                  <a:schemeClr val="dk1"/>
                </a:solidFill>
                <a:latin typeface="Arial"/>
                <a:ea typeface="Arial"/>
                <a:cs typeface="Arial"/>
                <a:sym typeface="Arial"/>
              </a:rPr>
              <a:t>): An object in motion with a constant velocity will continue in motion unless acted upon by some net external force.</a:t>
            </a:r>
            <a:endParaRPr/>
          </a:p>
          <a:p>
            <a:pPr marL="342900" lvl="0" indent="-342900" algn="l" rtl="0">
              <a:lnSpc>
                <a:spcPct val="90000"/>
              </a:lnSpc>
              <a:spcBef>
                <a:spcPts val="800"/>
              </a:spcBef>
              <a:spcAft>
                <a:spcPts val="0"/>
              </a:spcAft>
              <a:buClr>
                <a:srgbClr val="3333CC"/>
              </a:buClr>
              <a:buSzPts val="1300"/>
              <a:buFont typeface="Noto Sans Symbols"/>
              <a:buChar char="▪"/>
            </a:pPr>
            <a:r>
              <a:rPr lang="en-US" sz="2000" b="1" i="0" u="none">
                <a:solidFill>
                  <a:schemeClr val="dk1"/>
                </a:solidFill>
                <a:latin typeface="Arial"/>
                <a:ea typeface="Arial"/>
                <a:cs typeface="Arial"/>
                <a:sym typeface="Arial"/>
              </a:rPr>
              <a:t>Newton’s second law</a:t>
            </a:r>
            <a:r>
              <a:rPr lang="en-US" sz="2000" b="0" i="0" u="none">
                <a:solidFill>
                  <a:schemeClr val="dk1"/>
                </a:solidFill>
                <a:latin typeface="Arial"/>
                <a:ea typeface="Arial"/>
                <a:cs typeface="Arial"/>
                <a:sym typeface="Arial"/>
              </a:rPr>
              <a:t>: Introduces force (F) as responsible for the  change in linear momentum (p): </a:t>
            </a:r>
            <a:endParaRPr/>
          </a:p>
          <a:p>
            <a:pPr marL="342900" lvl="0" indent="-342900" algn="ctr" rtl="0">
              <a:lnSpc>
                <a:spcPct val="90000"/>
              </a:lnSpc>
              <a:spcBef>
                <a:spcPts val="400"/>
              </a:spcBef>
              <a:spcAft>
                <a:spcPts val="0"/>
              </a:spcAft>
              <a:buSzPts val="1300"/>
              <a:buNone/>
            </a:pPr>
            <a:endParaRPr sz="2000" b="1" i="0" u="none">
              <a:solidFill>
                <a:schemeClr val="dk1"/>
              </a:solidFill>
              <a:latin typeface="Arial"/>
              <a:ea typeface="Arial"/>
              <a:cs typeface="Arial"/>
              <a:sym typeface="Arial"/>
            </a:endParaRPr>
          </a:p>
          <a:p>
            <a:pPr marL="342900" lvl="0" indent="-260350" algn="l" rtl="0">
              <a:lnSpc>
                <a:spcPct val="90000"/>
              </a:lnSpc>
              <a:spcBef>
                <a:spcPts val="400"/>
              </a:spcBef>
              <a:spcAft>
                <a:spcPts val="0"/>
              </a:spcAft>
              <a:buClr>
                <a:srgbClr val="3333CC"/>
              </a:buClr>
              <a:buSzPts val="1300"/>
              <a:buFont typeface="Noto Sans Symbols"/>
              <a:buNone/>
            </a:pPr>
            <a:endParaRPr sz="2000" b="1" i="0" u="none">
              <a:solidFill>
                <a:schemeClr val="dk1"/>
              </a:solidFill>
              <a:latin typeface="Arial"/>
              <a:ea typeface="Arial"/>
              <a:cs typeface="Arial"/>
              <a:sym typeface="Arial"/>
            </a:endParaRPr>
          </a:p>
          <a:p>
            <a:pPr marL="342900" lvl="0" indent="-342900" algn="l" rtl="0">
              <a:lnSpc>
                <a:spcPct val="90000"/>
              </a:lnSpc>
              <a:spcBef>
                <a:spcPts val="400"/>
              </a:spcBef>
              <a:spcAft>
                <a:spcPts val="0"/>
              </a:spcAft>
              <a:buClr>
                <a:srgbClr val="3333CC"/>
              </a:buClr>
              <a:buSzPts val="1300"/>
              <a:buFont typeface="Noto Sans Symbols"/>
              <a:buChar char="▪"/>
            </a:pPr>
            <a:r>
              <a:rPr lang="en-US" sz="2000" b="1" i="0" u="none">
                <a:solidFill>
                  <a:schemeClr val="dk1"/>
                </a:solidFill>
                <a:latin typeface="Arial"/>
                <a:ea typeface="Arial"/>
                <a:cs typeface="Arial"/>
                <a:sym typeface="Arial"/>
              </a:rPr>
              <a:t>Newton’s third law</a:t>
            </a:r>
            <a:r>
              <a:rPr lang="en-US" sz="2000" b="0" i="0" u="none">
                <a:solidFill>
                  <a:schemeClr val="dk1"/>
                </a:solidFill>
                <a:latin typeface="Arial"/>
                <a:ea typeface="Arial"/>
                <a:cs typeface="Arial"/>
                <a:sym typeface="Arial"/>
              </a:rPr>
              <a:t> (</a:t>
            </a:r>
            <a:r>
              <a:rPr lang="en-US" sz="2000" b="0" i="1" u="none">
                <a:solidFill>
                  <a:schemeClr val="dk1"/>
                </a:solidFill>
                <a:latin typeface="Arial"/>
                <a:ea typeface="Arial"/>
                <a:cs typeface="Arial"/>
                <a:sym typeface="Arial"/>
              </a:rPr>
              <a:t>law of action and reaction</a:t>
            </a:r>
            <a:r>
              <a:rPr lang="en-US" sz="2000" b="0" i="0" u="none">
                <a:solidFill>
                  <a:schemeClr val="dk1"/>
                </a:solidFill>
                <a:latin typeface="Arial"/>
                <a:ea typeface="Arial"/>
                <a:cs typeface="Arial"/>
                <a:sym typeface="Arial"/>
              </a:rPr>
              <a:t>):</a:t>
            </a:r>
            <a:r>
              <a:rPr lang="en-US" sz="2000" b="1" i="0" u="none">
                <a:solidFill>
                  <a:schemeClr val="dk1"/>
                </a:solidFill>
                <a:latin typeface="Arial"/>
                <a:ea typeface="Arial"/>
                <a:cs typeface="Arial"/>
                <a:sym typeface="Arial"/>
              </a:rPr>
              <a:t> </a:t>
            </a:r>
            <a:r>
              <a:rPr lang="en-US" sz="2000" b="0" i="0" u="none">
                <a:solidFill>
                  <a:schemeClr val="dk1"/>
                </a:solidFill>
                <a:latin typeface="Arial"/>
                <a:ea typeface="Arial"/>
                <a:cs typeface="Arial"/>
                <a:sym typeface="Arial"/>
              </a:rPr>
              <a:t>The force exerted by body 1 on body 2 is equal in magnitude and opposite in direction to the force that body 2 exerts on body 1.</a:t>
            </a:r>
            <a:r>
              <a:rPr lang="en-US" sz="1800" b="0" i="0" u="none">
                <a:solidFill>
                  <a:schemeClr val="dk1"/>
                </a:solidFill>
                <a:latin typeface="Arial"/>
                <a:ea typeface="Arial"/>
                <a:cs typeface="Arial"/>
                <a:sym typeface="Arial"/>
              </a:rPr>
              <a:t> </a:t>
            </a:r>
            <a:endParaRPr/>
          </a:p>
        </p:txBody>
      </p:sp>
      <p:sp>
        <p:nvSpPr>
          <p:cNvPr id="218" name="Google Shape;218;p11"/>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3333CC"/>
              </a:buClr>
              <a:buSzPts val="3400"/>
              <a:buFont typeface="Arial"/>
              <a:buNone/>
            </a:pPr>
            <a:r>
              <a:rPr lang="en-US" sz="3400" b="0" i="0" u="none">
                <a:solidFill>
                  <a:srgbClr val="3333CC"/>
                </a:solidFill>
                <a:latin typeface="Arial"/>
                <a:ea typeface="Arial"/>
                <a:cs typeface="Arial"/>
                <a:sym typeface="Arial"/>
              </a:rPr>
              <a:t>Isaac Newton (1642-1727)</a:t>
            </a:r>
            <a:endParaRPr/>
          </a:p>
        </p:txBody>
      </p:sp>
      <p:pic>
        <p:nvPicPr>
          <p:cNvPr id="219" name="Google Shape;219;p11"/>
          <p:cNvPicPr preferRelativeResize="0"/>
          <p:nvPr/>
        </p:nvPicPr>
        <p:blipFill rotWithShape="1">
          <a:blip r:embed="rId3">
            <a:alphaModFix/>
          </a:blip>
          <a:srcRect/>
          <a:stretch/>
        </p:blipFill>
        <p:spPr>
          <a:xfrm>
            <a:off x="3924300" y="5711825"/>
            <a:ext cx="1295400" cy="387350"/>
          </a:xfrm>
          <a:prstGeom prst="rect">
            <a:avLst/>
          </a:prstGeom>
          <a:noFill/>
          <a:ln>
            <a:noFill/>
          </a:ln>
        </p:spPr>
      </p:pic>
      <p:pic>
        <p:nvPicPr>
          <p:cNvPr id="220" name="Google Shape;220;p11"/>
          <p:cNvPicPr preferRelativeResize="0"/>
          <p:nvPr/>
        </p:nvPicPr>
        <p:blipFill rotWithShape="1">
          <a:blip r:embed="rId4">
            <a:alphaModFix/>
          </a:blip>
          <a:srcRect/>
          <a:stretch/>
        </p:blipFill>
        <p:spPr>
          <a:xfrm>
            <a:off x="3505200" y="4114800"/>
            <a:ext cx="2346325" cy="647700"/>
          </a:xfrm>
          <a:prstGeom prst="rect">
            <a:avLst/>
          </a:prstGeom>
          <a:noFill/>
          <a:ln>
            <a:noFill/>
          </a:ln>
        </p:spPr>
      </p:pic>
      <p:pic>
        <p:nvPicPr>
          <p:cNvPr id="221" name="Google Shape;221;p11"/>
          <p:cNvPicPr preferRelativeResize="0"/>
          <p:nvPr/>
        </p:nvPicPr>
        <p:blipFill rotWithShape="1">
          <a:blip r:embed="rId5">
            <a:alphaModFix/>
          </a:blip>
          <a:srcRect/>
          <a:stretch/>
        </p:blipFill>
        <p:spPr>
          <a:xfrm>
            <a:off x="6096000" y="166687"/>
            <a:ext cx="2682875" cy="2347912"/>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2"/>
          <p:cNvSpPr txBox="1">
            <a:spLocks noGrp="1"/>
          </p:cNvSpPr>
          <p:nvPr>
            <p:ph type="body" idx="1"/>
          </p:nvPr>
        </p:nvSpPr>
        <p:spPr>
          <a:xfrm>
            <a:off x="455612" y="4938712"/>
            <a:ext cx="8307387" cy="17526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3333CC"/>
              </a:buClr>
              <a:buSzPts val="1365"/>
              <a:buFont typeface="Noto Sans Symbols"/>
              <a:buChar char="■"/>
            </a:pPr>
            <a:r>
              <a:rPr lang="en-US" sz="2100" b="0" i="0" u="none">
                <a:solidFill>
                  <a:schemeClr val="dk1"/>
                </a:solidFill>
                <a:latin typeface="Arial"/>
                <a:ea typeface="Arial"/>
                <a:cs typeface="Arial"/>
                <a:sym typeface="Arial"/>
              </a:rPr>
              <a:t>K is at rest and K’ is moving with constant velocity  </a:t>
            </a:r>
            <a:endParaRPr/>
          </a:p>
          <a:p>
            <a:pPr marL="342900" lvl="0" indent="-342900" algn="l" rtl="0">
              <a:lnSpc>
                <a:spcPct val="100000"/>
              </a:lnSpc>
              <a:spcBef>
                <a:spcPts val="420"/>
              </a:spcBef>
              <a:spcAft>
                <a:spcPts val="0"/>
              </a:spcAft>
              <a:buClr>
                <a:srgbClr val="3333CC"/>
              </a:buClr>
              <a:buSzPts val="1365"/>
              <a:buFont typeface="Noto Sans Symbols"/>
              <a:buChar char="■"/>
            </a:pPr>
            <a:r>
              <a:rPr lang="en-US" sz="2100" b="0" i="0" u="none">
                <a:solidFill>
                  <a:schemeClr val="dk1"/>
                </a:solidFill>
                <a:latin typeface="Arial"/>
                <a:ea typeface="Arial"/>
                <a:cs typeface="Arial"/>
                <a:sym typeface="Arial"/>
              </a:rPr>
              <a:t>Axes are parallel</a:t>
            </a:r>
            <a:endParaRPr/>
          </a:p>
          <a:p>
            <a:pPr marL="342900" lvl="0" indent="-342900" algn="l" rtl="0">
              <a:lnSpc>
                <a:spcPct val="100000"/>
              </a:lnSpc>
              <a:spcBef>
                <a:spcPts val="420"/>
              </a:spcBef>
              <a:spcAft>
                <a:spcPts val="0"/>
              </a:spcAft>
              <a:buClr>
                <a:srgbClr val="3333CC"/>
              </a:buClr>
              <a:buSzPts val="1365"/>
              <a:buFont typeface="Noto Sans Symbols"/>
              <a:buChar char="■"/>
            </a:pPr>
            <a:r>
              <a:rPr lang="en-US" sz="2100" b="0" i="0" u="none">
                <a:solidFill>
                  <a:schemeClr val="dk1"/>
                </a:solidFill>
                <a:latin typeface="Arial"/>
                <a:ea typeface="Arial"/>
                <a:cs typeface="Arial"/>
                <a:sym typeface="Arial"/>
              </a:rPr>
              <a:t>K and K’ are said to be </a:t>
            </a:r>
            <a:r>
              <a:rPr lang="en-US" sz="2100" b="0" i="1" u="none">
                <a:solidFill>
                  <a:schemeClr val="dk1"/>
                </a:solidFill>
                <a:latin typeface="Arial"/>
                <a:ea typeface="Arial"/>
                <a:cs typeface="Arial"/>
                <a:sym typeface="Arial"/>
              </a:rPr>
              <a:t>INERTIAL COORDINATE SYSTEMS</a:t>
            </a:r>
            <a:endParaRPr/>
          </a:p>
        </p:txBody>
      </p:sp>
      <p:sp>
        <p:nvSpPr>
          <p:cNvPr id="227" name="Google Shape;227;p12"/>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3333CC"/>
              </a:buClr>
              <a:buSzPts val="3400"/>
              <a:buFont typeface="Arial"/>
              <a:buNone/>
            </a:pPr>
            <a:r>
              <a:rPr lang="en-US" sz="3400" b="0" i="0" u="none">
                <a:solidFill>
                  <a:srgbClr val="3333CC"/>
                </a:solidFill>
                <a:latin typeface="Arial"/>
                <a:ea typeface="Arial"/>
                <a:cs typeface="Arial"/>
                <a:sym typeface="Arial"/>
              </a:rPr>
              <a:t>Inertial Frames K and K’ </a:t>
            </a:r>
            <a:endParaRPr/>
          </a:p>
        </p:txBody>
      </p:sp>
      <p:pic>
        <p:nvPicPr>
          <p:cNvPr id="228" name="Google Shape;228;p12"/>
          <p:cNvPicPr preferRelativeResize="0"/>
          <p:nvPr/>
        </p:nvPicPr>
        <p:blipFill rotWithShape="1">
          <a:blip r:embed="rId3">
            <a:alphaModFix/>
          </a:blip>
          <a:srcRect/>
          <a:stretch/>
        </p:blipFill>
        <p:spPr>
          <a:xfrm>
            <a:off x="4508500" y="3340100"/>
            <a:ext cx="133350" cy="171450"/>
          </a:xfrm>
          <a:prstGeom prst="rect">
            <a:avLst/>
          </a:prstGeom>
          <a:noFill/>
          <a:ln>
            <a:noFill/>
          </a:ln>
        </p:spPr>
      </p:pic>
      <p:pic>
        <p:nvPicPr>
          <p:cNvPr id="229" name="Google Shape;229;p12"/>
          <p:cNvPicPr preferRelativeResize="0"/>
          <p:nvPr/>
        </p:nvPicPr>
        <p:blipFill rotWithShape="1">
          <a:blip r:embed="rId3">
            <a:alphaModFix/>
          </a:blip>
          <a:srcRect/>
          <a:stretch/>
        </p:blipFill>
        <p:spPr>
          <a:xfrm>
            <a:off x="4508500" y="3340100"/>
            <a:ext cx="133350" cy="171450"/>
          </a:xfrm>
          <a:prstGeom prst="rect">
            <a:avLst/>
          </a:prstGeom>
          <a:noFill/>
          <a:ln>
            <a:noFill/>
          </a:ln>
        </p:spPr>
      </p:pic>
      <p:pic>
        <p:nvPicPr>
          <p:cNvPr id="230" name="Google Shape;230;p12"/>
          <p:cNvPicPr preferRelativeResize="0"/>
          <p:nvPr/>
        </p:nvPicPr>
        <p:blipFill rotWithShape="1">
          <a:blip r:embed="rId4">
            <a:alphaModFix/>
          </a:blip>
          <a:srcRect/>
          <a:stretch/>
        </p:blipFill>
        <p:spPr>
          <a:xfrm>
            <a:off x="1803400" y="1066800"/>
            <a:ext cx="5537200" cy="36957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3"/>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3333CC"/>
              </a:buClr>
              <a:buSzPts val="3400"/>
              <a:buFont typeface="Arial"/>
              <a:buNone/>
            </a:pPr>
            <a:r>
              <a:rPr lang="en-US" sz="3400" b="0" i="0" u="none">
                <a:solidFill>
                  <a:srgbClr val="3333CC"/>
                </a:solidFill>
                <a:latin typeface="Arial"/>
                <a:ea typeface="Arial"/>
                <a:cs typeface="Arial"/>
                <a:sym typeface="Arial"/>
              </a:rPr>
              <a:t>The Galilean Transformation</a:t>
            </a:r>
            <a:endParaRPr/>
          </a:p>
        </p:txBody>
      </p:sp>
      <p:sp>
        <p:nvSpPr>
          <p:cNvPr id="236" name="Google Shape;236;p13"/>
          <p:cNvSpPr txBox="1">
            <a:spLocks noGrp="1"/>
          </p:cNvSpPr>
          <p:nvPr>
            <p:ph type="body" idx="1"/>
          </p:nvPr>
        </p:nvSpPr>
        <p:spPr>
          <a:xfrm>
            <a:off x="608012" y="1263650"/>
            <a:ext cx="8383587" cy="41783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1690"/>
              <a:buNone/>
            </a:pPr>
            <a:r>
              <a:rPr lang="en-US" sz="2600" b="0" i="0" u="none">
                <a:solidFill>
                  <a:schemeClr val="dk1"/>
                </a:solidFill>
                <a:latin typeface="Arial"/>
                <a:ea typeface="Arial"/>
                <a:cs typeface="Arial"/>
                <a:sym typeface="Arial"/>
              </a:rPr>
              <a:t>	For a point P</a:t>
            </a:r>
            <a:endParaRPr/>
          </a:p>
          <a:p>
            <a:pPr marL="669925" lvl="1" indent="-325437" algn="l" rtl="0">
              <a:lnSpc>
                <a:spcPct val="100000"/>
              </a:lnSpc>
              <a:spcBef>
                <a:spcPts val="440"/>
              </a:spcBef>
              <a:spcAft>
                <a:spcPts val="0"/>
              </a:spcAft>
              <a:buClr>
                <a:srgbClr val="3333CC"/>
              </a:buClr>
              <a:buSzPts val="1430"/>
              <a:buFont typeface="Noto Sans Symbols"/>
              <a:buChar char="■"/>
            </a:pPr>
            <a:r>
              <a:rPr lang="en-US" sz="2200" b="0" i="0" u="none">
                <a:solidFill>
                  <a:schemeClr val="dk1"/>
                </a:solidFill>
                <a:latin typeface="Arial"/>
                <a:ea typeface="Arial"/>
                <a:cs typeface="Arial"/>
                <a:sym typeface="Arial"/>
              </a:rPr>
              <a:t>In system K: P = (</a:t>
            </a:r>
            <a:r>
              <a:rPr lang="en-US" sz="2200" b="0" i="1" u="none">
                <a:solidFill>
                  <a:schemeClr val="dk1"/>
                </a:solidFill>
                <a:latin typeface="Arial"/>
                <a:ea typeface="Arial"/>
                <a:cs typeface="Arial"/>
                <a:sym typeface="Arial"/>
              </a:rPr>
              <a:t>x</a:t>
            </a:r>
            <a:r>
              <a:rPr lang="en-US" sz="2200" b="0" i="0" u="none">
                <a:solidFill>
                  <a:schemeClr val="dk1"/>
                </a:solidFill>
                <a:latin typeface="Arial"/>
                <a:ea typeface="Arial"/>
                <a:cs typeface="Arial"/>
                <a:sym typeface="Arial"/>
              </a:rPr>
              <a:t>, </a:t>
            </a:r>
            <a:r>
              <a:rPr lang="en-US" sz="2200" b="0" i="1" u="none">
                <a:solidFill>
                  <a:schemeClr val="dk1"/>
                </a:solidFill>
                <a:latin typeface="Arial"/>
                <a:ea typeface="Arial"/>
                <a:cs typeface="Arial"/>
                <a:sym typeface="Arial"/>
              </a:rPr>
              <a:t>y</a:t>
            </a:r>
            <a:r>
              <a:rPr lang="en-US" sz="2200" b="0" i="0" u="none">
                <a:solidFill>
                  <a:schemeClr val="dk1"/>
                </a:solidFill>
                <a:latin typeface="Arial"/>
                <a:ea typeface="Arial"/>
                <a:cs typeface="Arial"/>
                <a:sym typeface="Arial"/>
              </a:rPr>
              <a:t>, </a:t>
            </a:r>
            <a:r>
              <a:rPr lang="en-US" sz="2200" b="0" i="1" u="none">
                <a:solidFill>
                  <a:schemeClr val="dk1"/>
                </a:solidFill>
                <a:latin typeface="Arial"/>
                <a:ea typeface="Arial"/>
                <a:cs typeface="Arial"/>
                <a:sym typeface="Arial"/>
              </a:rPr>
              <a:t>z</a:t>
            </a:r>
            <a:r>
              <a:rPr lang="en-US" sz="2200" b="0" i="0" u="none">
                <a:solidFill>
                  <a:schemeClr val="dk1"/>
                </a:solidFill>
                <a:latin typeface="Arial"/>
                <a:ea typeface="Arial"/>
                <a:cs typeface="Arial"/>
                <a:sym typeface="Arial"/>
              </a:rPr>
              <a:t>, </a:t>
            </a:r>
            <a:r>
              <a:rPr lang="en-US" sz="2200" b="0" i="1" u="none">
                <a:solidFill>
                  <a:schemeClr val="dk1"/>
                </a:solidFill>
                <a:latin typeface="Arial"/>
                <a:ea typeface="Arial"/>
                <a:cs typeface="Arial"/>
                <a:sym typeface="Arial"/>
              </a:rPr>
              <a:t>t</a:t>
            </a:r>
            <a:r>
              <a:rPr lang="en-US" sz="2200" b="0" i="0" u="none">
                <a:solidFill>
                  <a:schemeClr val="dk1"/>
                </a:solidFill>
                <a:latin typeface="Arial"/>
                <a:ea typeface="Arial"/>
                <a:cs typeface="Arial"/>
                <a:sym typeface="Arial"/>
              </a:rPr>
              <a:t>)</a:t>
            </a:r>
            <a:endParaRPr/>
          </a:p>
          <a:p>
            <a:pPr marL="669925" lvl="1" indent="-325437" algn="l" rtl="0">
              <a:lnSpc>
                <a:spcPct val="100000"/>
              </a:lnSpc>
              <a:spcBef>
                <a:spcPts val="440"/>
              </a:spcBef>
              <a:spcAft>
                <a:spcPts val="0"/>
              </a:spcAft>
              <a:buClr>
                <a:srgbClr val="3333CC"/>
              </a:buClr>
              <a:buSzPts val="1430"/>
              <a:buFont typeface="Noto Sans Symbols"/>
              <a:buChar char="■"/>
            </a:pPr>
            <a:r>
              <a:rPr lang="en-US" sz="2200" b="0" i="0" u="none">
                <a:solidFill>
                  <a:schemeClr val="dk1"/>
                </a:solidFill>
                <a:latin typeface="Arial"/>
                <a:ea typeface="Arial"/>
                <a:cs typeface="Arial"/>
                <a:sym typeface="Arial"/>
              </a:rPr>
              <a:t>In system K’: P = (</a:t>
            </a:r>
            <a:r>
              <a:rPr lang="en-US" sz="2200" b="0" i="1" u="none">
                <a:solidFill>
                  <a:schemeClr val="dk1"/>
                </a:solidFill>
                <a:latin typeface="Arial"/>
                <a:ea typeface="Arial"/>
                <a:cs typeface="Arial"/>
                <a:sym typeface="Arial"/>
              </a:rPr>
              <a:t>x</a:t>
            </a:r>
            <a:r>
              <a:rPr lang="en-US" sz="2200" b="0" i="0" u="none">
                <a:solidFill>
                  <a:schemeClr val="dk1"/>
                </a:solidFill>
                <a:latin typeface="Arial"/>
                <a:ea typeface="Arial"/>
                <a:cs typeface="Arial"/>
                <a:sym typeface="Arial"/>
              </a:rPr>
              <a:t>’, </a:t>
            </a:r>
            <a:r>
              <a:rPr lang="en-US" sz="2200" b="0" i="1" u="none">
                <a:solidFill>
                  <a:schemeClr val="dk1"/>
                </a:solidFill>
                <a:latin typeface="Arial"/>
                <a:ea typeface="Arial"/>
                <a:cs typeface="Arial"/>
                <a:sym typeface="Arial"/>
              </a:rPr>
              <a:t>y</a:t>
            </a:r>
            <a:r>
              <a:rPr lang="en-US" sz="2200" b="0" i="0" u="none">
                <a:solidFill>
                  <a:schemeClr val="dk1"/>
                </a:solidFill>
                <a:latin typeface="Arial"/>
                <a:ea typeface="Arial"/>
                <a:cs typeface="Arial"/>
                <a:sym typeface="Arial"/>
              </a:rPr>
              <a:t>’, </a:t>
            </a:r>
            <a:r>
              <a:rPr lang="en-US" sz="2200" b="0" i="1" u="none">
                <a:solidFill>
                  <a:schemeClr val="dk1"/>
                </a:solidFill>
                <a:latin typeface="Arial"/>
                <a:ea typeface="Arial"/>
                <a:cs typeface="Arial"/>
                <a:sym typeface="Arial"/>
              </a:rPr>
              <a:t>z</a:t>
            </a:r>
            <a:r>
              <a:rPr lang="en-US" sz="2200" b="0" i="0" u="none">
                <a:solidFill>
                  <a:schemeClr val="dk1"/>
                </a:solidFill>
                <a:latin typeface="Arial"/>
                <a:ea typeface="Arial"/>
                <a:cs typeface="Arial"/>
                <a:sym typeface="Arial"/>
              </a:rPr>
              <a:t>’, </a:t>
            </a:r>
            <a:r>
              <a:rPr lang="en-US" sz="2200" b="0" i="1" u="none">
                <a:solidFill>
                  <a:schemeClr val="dk1"/>
                </a:solidFill>
                <a:latin typeface="Arial"/>
                <a:ea typeface="Arial"/>
                <a:cs typeface="Arial"/>
                <a:sym typeface="Arial"/>
              </a:rPr>
              <a:t>t</a:t>
            </a:r>
            <a:r>
              <a:rPr lang="en-US" sz="2200" b="0" i="0" u="none">
                <a:solidFill>
                  <a:schemeClr val="dk1"/>
                </a:solidFill>
                <a:latin typeface="Arial"/>
                <a:ea typeface="Arial"/>
                <a:cs typeface="Arial"/>
                <a:sym typeface="Arial"/>
              </a:rPr>
              <a:t>’)   </a:t>
            </a:r>
            <a:endParaRPr/>
          </a:p>
        </p:txBody>
      </p:sp>
      <p:cxnSp>
        <p:nvCxnSpPr>
          <p:cNvPr id="237" name="Google Shape;237;p13"/>
          <p:cNvCxnSpPr/>
          <p:nvPr/>
        </p:nvCxnSpPr>
        <p:spPr>
          <a:xfrm flipH="1">
            <a:off x="1295400" y="3200400"/>
            <a:ext cx="76200" cy="2286000"/>
          </a:xfrm>
          <a:prstGeom prst="straightConnector1">
            <a:avLst/>
          </a:prstGeom>
          <a:noFill/>
          <a:ln w="9525" cap="flat" cmpd="sng">
            <a:solidFill>
              <a:schemeClr val="dk1"/>
            </a:solidFill>
            <a:prstDash val="solid"/>
            <a:miter lim="800000"/>
            <a:headEnd type="none" w="med" len="med"/>
            <a:tailEnd type="none" w="med" len="med"/>
          </a:ln>
        </p:spPr>
      </p:cxnSp>
      <p:cxnSp>
        <p:nvCxnSpPr>
          <p:cNvPr id="238" name="Google Shape;238;p13"/>
          <p:cNvCxnSpPr/>
          <p:nvPr/>
        </p:nvCxnSpPr>
        <p:spPr>
          <a:xfrm>
            <a:off x="1295400" y="5486400"/>
            <a:ext cx="6096000" cy="0"/>
          </a:xfrm>
          <a:prstGeom prst="straightConnector1">
            <a:avLst/>
          </a:prstGeom>
          <a:noFill/>
          <a:ln w="9525" cap="flat" cmpd="sng">
            <a:solidFill>
              <a:schemeClr val="dk1"/>
            </a:solidFill>
            <a:prstDash val="solid"/>
            <a:miter lim="800000"/>
            <a:headEnd type="none" w="med" len="med"/>
            <a:tailEnd type="none" w="med" len="med"/>
          </a:ln>
        </p:spPr>
      </p:cxnSp>
      <p:cxnSp>
        <p:nvCxnSpPr>
          <p:cNvPr id="239" name="Google Shape;239;p13"/>
          <p:cNvCxnSpPr/>
          <p:nvPr/>
        </p:nvCxnSpPr>
        <p:spPr>
          <a:xfrm flipH="1">
            <a:off x="2590800" y="3124200"/>
            <a:ext cx="76200" cy="1905000"/>
          </a:xfrm>
          <a:prstGeom prst="straightConnector1">
            <a:avLst/>
          </a:prstGeom>
          <a:noFill/>
          <a:ln w="9525" cap="flat" cmpd="sng">
            <a:solidFill>
              <a:schemeClr val="dk1"/>
            </a:solidFill>
            <a:prstDash val="solid"/>
            <a:miter lim="800000"/>
            <a:headEnd type="none" w="med" len="med"/>
            <a:tailEnd type="none" w="med" len="med"/>
          </a:ln>
        </p:spPr>
      </p:cxnSp>
      <p:cxnSp>
        <p:nvCxnSpPr>
          <p:cNvPr id="240" name="Google Shape;240;p13"/>
          <p:cNvCxnSpPr/>
          <p:nvPr/>
        </p:nvCxnSpPr>
        <p:spPr>
          <a:xfrm>
            <a:off x="2590800" y="5029200"/>
            <a:ext cx="4419600" cy="0"/>
          </a:xfrm>
          <a:prstGeom prst="straightConnector1">
            <a:avLst/>
          </a:prstGeom>
          <a:noFill/>
          <a:ln w="28575" cap="flat" cmpd="sng">
            <a:solidFill>
              <a:schemeClr val="dk1"/>
            </a:solidFill>
            <a:prstDash val="solid"/>
            <a:miter lim="800000"/>
            <a:headEnd type="none" w="med" len="med"/>
            <a:tailEnd type="none" w="med" len="med"/>
          </a:ln>
        </p:spPr>
      </p:cxnSp>
      <p:cxnSp>
        <p:nvCxnSpPr>
          <p:cNvPr id="241" name="Google Shape;241;p13"/>
          <p:cNvCxnSpPr/>
          <p:nvPr/>
        </p:nvCxnSpPr>
        <p:spPr>
          <a:xfrm>
            <a:off x="1371600" y="3505200"/>
            <a:ext cx="3276600" cy="0"/>
          </a:xfrm>
          <a:prstGeom prst="straightConnector1">
            <a:avLst/>
          </a:prstGeom>
          <a:noFill/>
          <a:ln w="9525" cap="flat" cmpd="sng">
            <a:solidFill>
              <a:srgbClr val="FFCC00"/>
            </a:solidFill>
            <a:prstDash val="solid"/>
            <a:miter lim="800000"/>
            <a:headEnd type="none" w="med" len="med"/>
            <a:tailEnd type="triangle" w="med" len="med"/>
          </a:ln>
        </p:spPr>
      </p:cxnSp>
      <p:sp>
        <p:nvSpPr>
          <p:cNvPr id="242" name="Google Shape;242;p13"/>
          <p:cNvSpPr/>
          <p:nvPr/>
        </p:nvSpPr>
        <p:spPr>
          <a:xfrm>
            <a:off x="4648200" y="3505200"/>
            <a:ext cx="304800" cy="304800"/>
          </a:xfrm>
          <a:prstGeom prst="irregularSeal1">
            <a:avLst/>
          </a:prstGeom>
          <a:solidFill>
            <a:schemeClr val="accent1"/>
          </a:solidFill>
          <a:ln w="9525" cap="flat" cmpd="sng">
            <a:solidFill>
              <a:srgbClr val="FFFF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cxnSp>
        <p:nvCxnSpPr>
          <p:cNvPr id="243" name="Google Shape;243;p13"/>
          <p:cNvCxnSpPr/>
          <p:nvPr/>
        </p:nvCxnSpPr>
        <p:spPr>
          <a:xfrm>
            <a:off x="2667000" y="3886200"/>
            <a:ext cx="1981200" cy="0"/>
          </a:xfrm>
          <a:prstGeom prst="straightConnector1">
            <a:avLst/>
          </a:prstGeom>
          <a:noFill/>
          <a:ln w="9525" cap="flat" cmpd="sng">
            <a:solidFill>
              <a:schemeClr val="accent1"/>
            </a:solidFill>
            <a:prstDash val="solid"/>
            <a:miter lim="800000"/>
            <a:headEnd type="none" w="med" len="med"/>
            <a:tailEnd type="triangle" w="med" len="med"/>
          </a:ln>
        </p:spPr>
      </p:cxnSp>
      <p:cxnSp>
        <p:nvCxnSpPr>
          <p:cNvPr id="244" name="Google Shape;244;p13"/>
          <p:cNvCxnSpPr/>
          <p:nvPr/>
        </p:nvCxnSpPr>
        <p:spPr>
          <a:xfrm>
            <a:off x="2590800" y="4648200"/>
            <a:ext cx="609600" cy="0"/>
          </a:xfrm>
          <a:prstGeom prst="straightConnector1">
            <a:avLst/>
          </a:prstGeom>
          <a:noFill/>
          <a:ln w="76200" cap="flat" cmpd="sng">
            <a:solidFill>
              <a:schemeClr val="dk1"/>
            </a:solidFill>
            <a:prstDash val="solid"/>
            <a:miter lim="800000"/>
            <a:headEnd type="none" w="med" len="med"/>
            <a:tailEnd type="triangle" w="med" len="med"/>
          </a:ln>
        </p:spPr>
      </p:cxnSp>
      <p:sp>
        <p:nvSpPr>
          <p:cNvPr id="245" name="Google Shape;245;p13"/>
          <p:cNvSpPr txBox="1"/>
          <p:nvPr/>
        </p:nvSpPr>
        <p:spPr>
          <a:xfrm>
            <a:off x="1974850" y="3505200"/>
            <a:ext cx="311150" cy="3667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x</a:t>
            </a:r>
            <a:endParaRPr/>
          </a:p>
        </p:txBody>
      </p:sp>
      <p:sp>
        <p:nvSpPr>
          <p:cNvPr id="246" name="Google Shape;246;p13"/>
          <p:cNvSpPr txBox="1"/>
          <p:nvPr/>
        </p:nvSpPr>
        <p:spPr>
          <a:xfrm>
            <a:off x="1352550" y="4495800"/>
            <a:ext cx="349250" cy="3667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K</a:t>
            </a:r>
            <a:endParaRPr/>
          </a:p>
        </p:txBody>
      </p:sp>
      <p:sp>
        <p:nvSpPr>
          <p:cNvPr id="247" name="Google Shape;247;p13"/>
          <p:cNvSpPr txBox="1"/>
          <p:nvPr/>
        </p:nvSpPr>
        <p:spPr>
          <a:xfrm>
            <a:off x="5035550" y="3429000"/>
            <a:ext cx="336550" cy="3667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P</a:t>
            </a:r>
            <a:endParaRPr/>
          </a:p>
        </p:txBody>
      </p:sp>
      <p:sp>
        <p:nvSpPr>
          <p:cNvPr id="248" name="Google Shape;248;p13"/>
          <p:cNvSpPr txBox="1"/>
          <p:nvPr/>
        </p:nvSpPr>
        <p:spPr>
          <a:xfrm>
            <a:off x="4152900" y="4572000"/>
            <a:ext cx="412750" cy="3667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K’</a:t>
            </a:r>
            <a:endParaRPr/>
          </a:p>
        </p:txBody>
      </p:sp>
      <p:sp>
        <p:nvSpPr>
          <p:cNvPr id="249" name="Google Shape;249;p13"/>
          <p:cNvSpPr txBox="1"/>
          <p:nvPr/>
        </p:nvSpPr>
        <p:spPr>
          <a:xfrm>
            <a:off x="6540500" y="4662487"/>
            <a:ext cx="895350" cy="3667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x’-axis</a:t>
            </a:r>
            <a:endParaRPr/>
          </a:p>
        </p:txBody>
      </p:sp>
      <p:sp>
        <p:nvSpPr>
          <p:cNvPr id="250" name="Google Shape;250;p13"/>
          <p:cNvSpPr txBox="1"/>
          <p:nvPr/>
        </p:nvSpPr>
        <p:spPr>
          <a:xfrm>
            <a:off x="6781800" y="5105400"/>
            <a:ext cx="831850" cy="36671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1" i="0" u="none">
                <a:solidFill>
                  <a:schemeClr val="dk1"/>
                </a:solidFill>
                <a:latin typeface="Arial"/>
                <a:ea typeface="Arial"/>
                <a:cs typeface="Arial"/>
                <a:sym typeface="Arial"/>
              </a:rPr>
              <a:t>x-axis</a:t>
            </a:r>
            <a:endParaRPr/>
          </a:p>
        </p:txBody>
      </p:sp>
      <p:pic>
        <p:nvPicPr>
          <p:cNvPr id="251" name="Google Shape;251;p13"/>
          <p:cNvPicPr preferRelativeResize="0"/>
          <p:nvPr/>
        </p:nvPicPr>
        <p:blipFill rotWithShape="1">
          <a:blip r:embed="rId3">
            <a:alphaModFix/>
          </a:blip>
          <a:srcRect/>
          <a:stretch/>
        </p:blipFill>
        <p:spPr>
          <a:xfrm>
            <a:off x="3810000" y="3962400"/>
            <a:ext cx="1393825" cy="298450"/>
          </a:xfrm>
          <a:prstGeom prst="rect">
            <a:avLst/>
          </a:prstGeom>
          <a:noFill/>
          <a:ln>
            <a:noFill/>
          </a:ln>
        </p:spPr>
      </p:pic>
      <p:pic>
        <p:nvPicPr>
          <p:cNvPr id="252" name="Google Shape;252;p13"/>
          <p:cNvPicPr preferRelativeResize="0"/>
          <p:nvPr/>
        </p:nvPicPr>
        <p:blipFill rotWithShape="1">
          <a:blip r:embed="rId4">
            <a:alphaModFix/>
          </a:blip>
          <a:srcRect/>
          <a:stretch/>
        </p:blipFill>
        <p:spPr>
          <a:xfrm>
            <a:off x="3276600" y="4452937"/>
            <a:ext cx="257175" cy="342900"/>
          </a:xfrm>
          <a:prstGeom prst="rect">
            <a:avLst/>
          </a:prstGeom>
          <a:noFill/>
          <a:ln>
            <a:noFill/>
          </a:ln>
        </p:spPr>
      </p:pic>
      <p:cxnSp>
        <p:nvCxnSpPr>
          <p:cNvPr id="253" name="Google Shape;253;p13"/>
          <p:cNvCxnSpPr/>
          <p:nvPr/>
        </p:nvCxnSpPr>
        <p:spPr>
          <a:xfrm>
            <a:off x="1371600" y="4114800"/>
            <a:ext cx="1219200" cy="0"/>
          </a:xfrm>
          <a:prstGeom prst="straightConnector1">
            <a:avLst/>
          </a:prstGeom>
          <a:noFill/>
          <a:ln w="9525" cap="flat" cmpd="sng">
            <a:solidFill>
              <a:schemeClr val="accent1"/>
            </a:solidFill>
            <a:prstDash val="solid"/>
            <a:miter lim="800000"/>
            <a:headEnd type="none" w="med" len="med"/>
            <a:tailEnd type="triangle" w="med" len="med"/>
          </a:ln>
        </p:spPr>
      </p:cxnSp>
      <p:pic>
        <p:nvPicPr>
          <p:cNvPr id="254" name="Google Shape;254;p13"/>
          <p:cNvPicPr preferRelativeResize="0"/>
          <p:nvPr/>
        </p:nvPicPr>
        <p:blipFill rotWithShape="1">
          <a:blip r:embed="rId5">
            <a:alphaModFix/>
          </a:blip>
          <a:srcRect/>
          <a:stretch/>
        </p:blipFill>
        <p:spPr>
          <a:xfrm>
            <a:off x="1835150" y="4160837"/>
            <a:ext cx="328612" cy="287337"/>
          </a:xfrm>
          <a:prstGeom prst="rect">
            <a:avLst/>
          </a:prstGeom>
          <a:noFill/>
          <a:ln>
            <a:noFill/>
          </a:ln>
        </p:spPr>
      </p:pic>
      <p:pic>
        <p:nvPicPr>
          <p:cNvPr id="255" name="Google Shape;255;p13"/>
          <p:cNvPicPr preferRelativeResize="0"/>
          <p:nvPr/>
        </p:nvPicPr>
        <p:blipFill rotWithShape="1">
          <a:blip r:embed="rId6">
            <a:alphaModFix/>
          </a:blip>
          <a:srcRect/>
          <a:stretch/>
        </p:blipFill>
        <p:spPr>
          <a:xfrm>
            <a:off x="1835150" y="4149725"/>
            <a:ext cx="328612" cy="3016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14" descr="Green marble"/>
          <p:cNvSpPr txBox="1"/>
          <p:nvPr/>
        </p:nvSpPr>
        <p:spPr>
          <a:xfrm>
            <a:off x="609600" y="685800"/>
            <a:ext cx="7769225" cy="82550"/>
          </a:xfrm>
          <a:prstGeom prst="rect">
            <a:avLst/>
          </a:prstGeom>
          <a:blipFill rotWithShape="1">
            <a:blip r:embed="rId3">
              <a:alphaModFix/>
            </a:blip>
            <a:stretch>
              <a:fillRect/>
            </a:stretch>
          </a:blip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261" name="Google Shape;261;p14"/>
          <p:cNvSpPr txBox="1">
            <a:spLocks noGrp="1"/>
          </p:cNvSpPr>
          <p:nvPr>
            <p:ph type="title" idx="4294967295"/>
          </p:nvPr>
        </p:nvSpPr>
        <p:spPr>
          <a:xfrm>
            <a:off x="381000" y="87312"/>
            <a:ext cx="9144000" cy="7620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0000"/>
              </a:buClr>
              <a:buSzPts val="3800"/>
              <a:buFont typeface="Arial"/>
              <a:buNone/>
            </a:pPr>
            <a:r>
              <a:rPr lang="en-US" sz="3800" b="0" i="0" u="none" strike="noStrike" cap="none">
                <a:solidFill>
                  <a:srgbClr val="FF0000"/>
                </a:solidFill>
                <a:latin typeface="Arial"/>
                <a:ea typeface="Arial"/>
                <a:cs typeface="Arial"/>
                <a:sym typeface="Arial"/>
              </a:rPr>
              <a:t>pulling a sled, Michelangelo’s assistant</a:t>
            </a:r>
            <a:endParaRPr/>
          </a:p>
        </p:txBody>
      </p:sp>
      <p:sp>
        <p:nvSpPr>
          <p:cNvPr id="262" name="Google Shape;262;p14"/>
          <p:cNvSpPr txBox="1"/>
          <p:nvPr/>
        </p:nvSpPr>
        <p:spPr>
          <a:xfrm>
            <a:off x="4119562" y="2819400"/>
            <a:ext cx="9144000" cy="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pic>
        <p:nvPicPr>
          <p:cNvPr id="263" name="Google Shape;263;p14" descr="Fg04_013"/>
          <p:cNvPicPr preferRelativeResize="0"/>
          <p:nvPr/>
        </p:nvPicPr>
        <p:blipFill rotWithShape="1">
          <a:blip r:embed="rId4">
            <a:alphaModFix/>
          </a:blip>
          <a:srcRect/>
          <a:stretch/>
        </p:blipFill>
        <p:spPr>
          <a:xfrm>
            <a:off x="838200" y="914400"/>
            <a:ext cx="7391400" cy="5638800"/>
          </a:xfrm>
          <a:prstGeom prst="rect">
            <a:avLst/>
          </a:prstGeom>
          <a:noFill/>
          <a:ln>
            <a:noFill/>
          </a:ln>
        </p:spPr>
      </p:pic>
      <p:sp>
        <p:nvSpPr>
          <p:cNvPr id="264" name="Google Shape;264;p14"/>
          <p:cNvSpPr txBox="1"/>
          <p:nvPr/>
        </p:nvSpPr>
        <p:spPr>
          <a:xfrm>
            <a:off x="914400" y="6019800"/>
            <a:ext cx="7239000" cy="466725"/>
          </a:xfrm>
          <a:prstGeom prst="rect">
            <a:avLst/>
          </a:prstGeom>
          <a:solidFill>
            <a:srgbClr val="FFFF99"/>
          </a:solidFill>
          <a:ln w="9525" cap="flat" cmpd="sng">
            <a:solidFill>
              <a:schemeClr val="dk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Arial"/>
              <a:buNone/>
            </a:pPr>
            <a:r>
              <a:rPr lang="en-US" sz="2400" b="0" i="0" u="none">
                <a:solidFill>
                  <a:schemeClr val="dk1"/>
                </a:solidFill>
                <a:latin typeface="Arial"/>
                <a:ea typeface="Arial"/>
                <a:cs typeface="Arial"/>
                <a:sym typeface="Arial"/>
              </a:rPr>
              <a:t>For forward motion:  F</a:t>
            </a:r>
            <a:r>
              <a:rPr lang="en-US" sz="2400" b="0" i="0" u="none" baseline="-25000">
                <a:solidFill>
                  <a:schemeClr val="dk1"/>
                </a:solidFill>
                <a:latin typeface="Arial"/>
                <a:ea typeface="Arial"/>
                <a:cs typeface="Arial"/>
                <a:sym typeface="Arial"/>
              </a:rPr>
              <a:t>AG</a:t>
            </a:r>
            <a:r>
              <a:rPr lang="en-US" sz="2400" b="0" i="0" u="none">
                <a:solidFill>
                  <a:schemeClr val="dk1"/>
                </a:solidFill>
                <a:latin typeface="Arial"/>
                <a:ea typeface="Arial"/>
                <a:cs typeface="Arial"/>
                <a:sym typeface="Arial"/>
              </a:rPr>
              <a:t>&gt; F</a:t>
            </a:r>
            <a:r>
              <a:rPr lang="en-US" sz="2400" b="0" i="0" u="none" baseline="-25000">
                <a:solidFill>
                  <a:schemeClr val="dk1"/>
                </a:solidFill>
                <a:latin typeface="Arial"/>
                <a:ea typeface="Arial"/>
                <a:cs typeface="Arial"/>
                <a:sym typeface="Arial"/>
              </a:rPr>
              <a:t>AS    </a:t>
            </a:r>
            <a:r>
              <a:rPr lang="en-US" sz="2400" b="0" i="0" u="none">
                <a:solidFill>
                  <a:schemeClr val="dk1"/>
                </a:solidFill>
                <a:latin typeface="Arial"/>
                <a:ea typeface="Arial"/>
                <a:cs typeface="Arial"/>
                <a:sym typeface="Arial"/>
              </a:rPr>
              <a:t>F</a:t>
            </a:r>
            <a:r>
              <a:rPr lang="en-US" sz="2400" b="0" i="0" u="none" baseline="-25000">
                <a:solidFill>
                  <a:schemeClr val="dk1"/>
                </a:solidFill>
                <a:latin typeface="Arial"/>
                <a:ea typeface="Arial"/>
                <a:cs typeface="Arial"/>
                <a:sym typeface="Arial"/>
              </a:rPr>
              <a:t>SA </a:t>
            </a:r>
            <a:r>
              <a:rPr lang="en-US" sz="2400" b="0" i="0" u="none">
                <a:solidFill>
                  <a:schemeClr val="dk1"/>
                </a:solidFill>
                <a:latin typeface="Arial"/>
                <a:ea typeface="Arial"/>
                <a:cs typeface="Arial"/>
                <a:sym typeface="Arial"/>
              </a:rPr>
              <a:t>&gt; F</a:t>
            </a:r>
            <a:r>
              <a:rPr lang="en-US" sz="2400" b="0" i="0" u="none" baseline="-25000">
                <a:solidFill>
                  <a:schemeClr val="dk1"/>
                </a:solidFill>
                <a:latin typeface="Arial"/>
                <a:ea typeface="Arial"/>
                <a:cs typeface="Arial"/>
                <a:sym typeface="Arial"/>
              </a:rPr>
              <a:t>SG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5"/>
          <p:cNvSpPr txBox="1">
            <a:spLocks noGrp="1"/>
          </p:cNvSpPr>
          <p:nvPr>
            <p:ph type="title"/>
          </p:nvPr>
        </p:nvSpPr>
        <p:spPr>
          <a:xfrm>
            <a:off x="533400" y="266700"/>
            <a:ext cx="9144000"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FF0000"/>
              </a:buClr>
              <a:buSzPts val="3600"/>
              <a:buFont typeface="Arial"/>
              <a:buNone/>
            </a:pPr>
            <a:r>
              <a:rPr lang="en-US" sz="3600" b="0" i="0" u="none">
                <a:solidFill>
                  <a:srgbClr val="FF0000"/>
                </a:solidFill>
                <a:latin typeface="Arial"/>
                <a:ea typeface="Arial"/>
                <a:cs typeface="Arial"/>
                <a:sym typeface="Arial"/>
              </a:rPr>
              <a:t>Gravitation</a:t>
            </a:r>
            <a:endParaRPr/>
          </a:p>
        </p:txBody>
      </p:sp>
      <p:sp>
        <p:nvSpPr>
          <p:cNvPr id="270" name="Google Shape;270;p15" descr="Green marble"/>
          <p:cNvSpPr txBox="1"/>
          <p:nvPr/>
        </p:nvSpPr>
        <p:spPr>
          <a:xfrm>
            <a:off x="684212" y="1125537"/>
            <a:ext cx="7769225" cy="82550"/>
          </a:xfrm>
          <a:prstGeom prst="rect">
            <a:avLst/>
          </a:prstGeom>
          <a:blipFill rotWithShape="1">
            <a:blip r:embed="rId3">
              <a:alphaModFix/>
            </a:blip>
            <a:stretch>
              <a:fillRect/>
            </a:stretch>
          </a:blip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pic>
        <p:nvPicPr>
          <p:cNvPr id="271" name="Google Shape;271;p15"/>
          <p:cNvPicPr preferRelativeResize="0"/>
          <p:nvPr/>
        </p:nvPicPr>
        <p:blipFill rotWithShape="1">
          <a:blip r:embed="rId4">
            <a:alphaModFix/>
          </a:blip>
          <a:srcRect/>
          <a:stretch/>
        </p:blipFill>
        <p:spPr>
          <a:xfrm>
            <a:off x="395287" y="2900362"/>
            <a:ext cx="7993062" cy="1555750"/>
          </a:xfrm>
          <a:prstGeom prst="rect">
            <a:avLst/>
          </a:prstGeom>
          <a:noFill/>
          <a:ln>
            <a:noFill/>
          </a:ln>
        </p:spPr>
      </p:pic>
      <p:pic>
        <p:nvPicPr>
          <p:cNvPr id="272" name="Google Shape;272;p15"/>
          <p:cNvPicPr preferRelativeResize="0"/>
          <p:nvPr/>
        </p:nvPicPr>
        <p:blipFill rotWithShape="1">
          <a:blip r:embed="rId5">
            <a:alphaModFix/>
          </a:blip>
          <a:srcRect/>
          <a:stretch/>
        </p:blipFill>
        <p:spPr>
          <a:xfrm>
            <a:off x="312737" y="4630737"/>
            <a:ext cx="8135937" cy="863600"/>
          </a:xfrm>
          <a:prstGeom prst="rect">
            <a:avLst/>
          </a:prstGeom>
          <a:noFill/>
          <a:ln>
            <a:noFill/>
          </a:ln>
        </p:spPr>
      </p:pic>
      <p:pic>
        <p:nvPicPr>
          <p:cNvPr id="273" name="Google Shape;273;p15"/>
          <p:cNvPicPr preferRelativeResize="0"/>
          <p:nvPr/>
        </p:nvPicPr>
        <p:blipFill rotWithShape="1">
          <a:blip r:embed="rId6">
            <a:alphaModFix/>
          </a:blip>
          <a:srcRect/>
          <a:stretch/>
        </p:blipFill>
        <p:spPr>
          <a:xfrm>
            <a:off x="1979612" y="5203825"/>
            <a:ext cx="5184775" cy="1008062"/>
          </a:xfrm>
          <a:prstGeom prst="rect">
            <a:avLst/>
          </a:prstGeom>
          <a:noFill/>
          <a:ln>
            <a:noFill/>
          </a:ln>
        </p:spPr>
      </p:pic>
      <p:graphicFrame>
        <p:nvGraphicFramePr>
          <p:cNvPr id="274" name="Google Shape;274;p15" descr="Green marble"/>
          <p:cNvGraphicFramePr/>
          <p:nvPr/>
        </p:nvGraphicFramePr>
        <p:xfrm>
          <a:off x="6324600" y="1219200"/>
          <a:ext cx="2124075" cy="2514600"/>
        </p:xfrm>
        <a:graphic>
          <a:graphicData uri="http://schemas.openxmlformats.org/presentationml/2006/ole">
            <mc:AlternateContent xmlns:mc="http://schemas.openxmlformats.org/markup-compatibility/2006">
              <mc:Choice xmlns:v="urn:schemas-microsoft-com:vml" Requires="v">
                <p:oleObj r:id="rId7" imgW="2124075" imgH="2514600" progId="MSPhotoEd.3">
                  <p:embed/>
                </p:oleObj>
              </mc:Choice>
              <mc:Fallback>
                <p:oleObj r:id="rId7" imgW="2124075" imgH="2514600" progId="MSPhotoEd.3">
                  <p:embed/>
                  <p:pic>
                    <p:nvPicPr>
                      <p:cNvPr id="274" name="Google Shape;274;p15"/>
                      <p:cNvPicPr preferRelativeResize="0"/>
                      <p:nvPr/>
                    </p:nvPicPr>
                    <p:blipFill rotWithShape="1">
                      <a:blip r:embed="rId8">
                        <a:alphaModFix/>
                      </a:blip>
                      <a:srcRect/>
                      <a:stretch/>
                    </p:blipFill>
                    <p:spPr>
                      <a:xfrm>
                        <a:off x="6324600" y="1219200"/>
                        <a:ext cx="2124075" cy="2514600"/>
                      </a:xfrm>
                      <a:prstGeom prst="rect">
                        <a:avLst/>
                      </a:prstGeom>
                      <a:noFill/>
                      <a:ln>
                        <a:noFill/>
                      </a:ln>
                    </p:spPr>
                  </p:pic>
                </p:oleObj>
              </mc:Fallback>
            </mc:AlternateContent>
          </a:graphicData>
        </a:graphic>
      </p:graphicFrame>
      <p:sp>
        <p:nvSpPr>
          <p:cNvPr id="275" name="Google Shape;275;p15"/>
          <p:cNvSpPr txBox="1"/>
          <p:nvPr/>
        </p:nvSpPr>
        <p:spPr>
          <a:xfrm>
            <a:off x="533400" y="1295400"/>
            <a:ext cx="5105400" cy="57943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3200"/>
              <a:buFont typeface="Arial"/>
              <a:buNone/>
            </a:pPr>
            <a:r>
              <a:rPr lang="en-US" sz="3200" b="0" i="0" u="none">
                <a:solidFill>
                  <a:schemeClr val="dk1"/>
                </a:solidFill>
                <a:latin typeface="Arial"/>
                <a:ea typeface="Arial"/>
                <a:cs typeface="Arial"/>
                <a:sym typeface="Arial"/>
              </a:rPr>
              <a:t>Newton’s Law of Gravitation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16"/>
          <p:cNvSpPr txBox="1">
            <a:spLocks noGrp="1"/>
          </p:cNvSpPr>
          <p:nvPr>
            <p:ph type="title"/>
          </p:nvPr>
        </p:nvSpPr>
        <p:spPr>
          <a:xfrm>
            <a:off x="685800" y="152400"/>
            <a:ext cx="7772400"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FF0000"/>
              </a:buClr>
              <a:buSzPts val="3800"/>
              <a:buFont typeface="Arial"/>
              <a:buNone/>
            </a:pPr>
            <a:r>
              <a:rPr lang="en-US" sz="3800" b="0" i="0" u="none">
                <a:solidFill>
                  <a:srgbClr val="FF0000"/>
                </a:solidFill>
                <a:latin typeface="Arial"/>
                <a:ea typeface="Arial"/>
                <a:cs typeface="Arial"/>
                <a:sym typeface="Arial"/>
              </a:rPr>
              <a:t>Cavendish balance</a:t>
            </a:r>
            <a:endParaRPr/>
          </a:p>
        </p:txBody>
      </p:sp>
      <p:sp>
        <p:nvSpPr>
          <p:cNvPr id="282" name="Google Shape;282;p16"/>
          <p:cNvSpPr txBox="1"/>
          <p:nvPr/>
        </p:nvSpPr>
        <p:spPr>
          <a:xfrm>
            <a:off x="685800" y="1066800"/>
            <a:ext cx="7769225" cy="82550"/>
          </a:xfrm>
          <a:prstGeom prst="rect">
            <a:avLst/>
          </a:prstGeom>
          <a:solidFill>
            <a:schemeClr val="dk1"/>
          </a:solidFill>
          <a:ln w="952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pic>
        <p:nvPicPr>
          <p:cNvPr id="283" name="Google Shape;283;p16" descr="Figure12_04"/>
          <p:cNvPicPr preferRelativeResize="0"/>
          <p:nvPr/>
        </p:nvPicPr>
        <p:blipFill rotWithShape="1">
          <a:blip r:embed="rId3">
            <a:alphaModFix/>
          </a:blip>
          <a:srcRect t="7680" r="-88"/>
          <a:stretch/>
        </p:blipFill>
        <p:spPr>
          <a:xfrm>
            <a:off x="1116012" y="1149350"/>
            <a:ext cx="7200900" cy="5099050"/>
          </a:xfrm>
          <a:prstGeom prst="rect">
            <a:avLst/>
          </a:prstGeom>
          <a:noFill/>
          <a:ln>
            <a:noFill/>
          </a:ln>
        </p:spPr>
      </p:pic>
      <p:sp>
        <p:nvSpPr>
          <p:cNvPr id="284" name="Google Shape;284;p16"/>
          <p:cNvSpPr txBox="1"/>
          <p:nvPr/>
        </p:nvSpPr>
        <p:spPr>
          <a:xfrm>
            <a:off x="965200" y="5641975"/>
            <a:ext cx="7489825" cy="830262"/>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Arial"/>
              <a:buNone/>
            </a:pPr>
            <a:r>
              <a:rPr lang="en-US" sz="2400" b="0" i="0" u="none">
                <a:solidFill>
                  <a:schemeClr val="dk1"/>
                </a:solidFill>
                <a:latin typeface="Arial"/>
                <a:ea typeface="Arial"/>
                <a:cs typeface="Arial"/>
                <a:sym typeface="Arial"/>
              </a:rPr>
              <a:t>Henry Cavendish(1798) announced that he has weighted the earth.</a:t>
            </a:r>
            <a:endParaRPr/>
          </a:p>
        </p:txBody>
      </p:sp>
      <p:pic>
        <p:nvPicPr>
          <p:cNvPr id="285" name="Google Shape;285;p16"/>
          <p:cNvPicPr preferRelativeResize="0"/>
          <p:nvPr/>
        </p:nvPicPr>
        <p:blipFill rotWithShape="1">
          <a:blip r:embed="rId4">
            <a:alphaModFix/>
          </a:blip>
          <a:srcRect/>
          <a:stretch/>
        </p:blipFill>
        <p:spPr>
          <a:xfrm>
            <a:off x="6705600" y="1152525"/>
            <a:ext cx="1830387" cy="1590675"/>
          </a:xfrm>
          <a:prstGeom prst="rect">
            <a:avLst/>
          </a:prstGeom>
          <a:noFill/>
          <a:ln>
            <a:noFill/>
          </a:ln>
        </p:spPr>
      </p:pic>
      <p:sp>
        <p:nvSpPr>
          <p:cNvPr id="286" name="Google Shape;286;p16"/>
          <p:cNvSpPr txBox="1"/>
          <p:nvPr/>
        </p:nvSpPr>
        <p:spPr>
          <a:xfrm>
            <a:off x="7273925" y="2728912"/>
            <a:ext cx="1020762" cy="4619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200"/>
              <a:buFont typeface="Arial"/>
              <a:buNone/>
            </a:pPr>
            <a:r>
              <a:rPr lang="en-US" sz="1200" b="0" i="0" u="none">
                <a:solidFill>
                  <a:schemeClr val="dk1"/>
                </a:solidFill>
                <a:latin typeface="Arial"/>
                <a:ea typeface="Arial"/>
                <a:cs typeface="Arial"/>
                <a:sym typeface="Arial"/>
              </a:rPr>
              <a:t>Light source</a:t>
            </a:r>
            <a:endParaRPr/>
          </a:p>
          <a:p>
            <a:pPr marL="0" marR="0" lvl="0" indent="0" algn="l" rtl="0">
              <a:lnSpc>
                <a:spcPct val="100000"/>
              </a:lnSpc>
              <a:spcBef>
                <a:spcPts val="0"/>
              </a:spcBef>
              <a:spcAft>
                <a:spcPts val="0"/>
              </a:spcAft>
              <a:buClr>
                <a:schemeClr val="dk1"/>
              </a:buClr>
              <a:buSzPts val="1200"/>
              <a:buFont typeface="Arial"/>
              <a:buNone/>
            </a:pPr>
            <a:r>
              <a:rPr lang="en-US" sz="1200" b="0" i="0" u="none">
                <a:solidFill>
                  <a:schemeClr val="dk1"/>
                </a:solidFill>
                <a:latin typeface="Arial"/>
                <a:ea typeface="Arial"/>
                <a:cs typeface="Arial"/>
                <a:sym typeface="Arial"/>
              </a:rPr>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pic>
        <p:nvPicPr>
          <p:cNvPr id="3" name="Picture 2">
            <a:extLst>
              <a:ext uri="{FF2B5EF4-FFF2-40B4-BE49-F238E27FC236}">
                <a16:creationId xmlns:a16="http://schemas.microsoft.com/office/drawing/2014/main" id="{88D04D71-7A1B-D89F-FD03-AC8C63DFD10C}"/>
              </a:ext>
            </a:extLst>
          </p:cNvPr>
          <p:cNvPicPr>
            <a:picLocks noChangeAspect="1"/>
          </p:cNvPicPr>
          <p:nvPr/>
        </p:nvPicPr>
        <p:blipFill>
          <a:blip r:embed="rId3"/>
          <a:stretch>
            <a:fillRect/>
          </a:stretch>
        </p:blipFill>
        <p:spPr>
          <a:xfrm>
            <a:off x="940972" y="247572"/>
            <a:ext cx="7262056" cy="587985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pic>
        <p:nvPicPr>
          <p:cNvPr id="291" name="Google Shape;291;p17" descr="Page-2.png"/>
          <p:cNvPicPr preferRelativeResize="0"/>
          <p:nvPr/>
        </p:nvPicPr>
        <p:blipFill rotWithShape="1">
          <a:blip r:embed="rId3">
            <a:alphaModFix/>
          </a:blip>
          <a:srcRect/>
          <a:stretch/>
        </p:blipFill>
        <p:spPr>
          <a:xfrm>
            <a:off x="100012" y="0"/>
            <a:ext cx="8943975" cy="6858000"/>
          </a:xfrm>
          <a:prstGeom prst="rect">
            <a:avLst/>
          </a:prstGeom>
          <a:noFill/>
          <a:ln>
            <a:noFill/>
          </a:ln>
        </p:spPr>
      </p:pic>
      <p:pic>
        <p:nvPicPr>
          <p:cNvPr id="292" name="Google Shape;292;p17"/>
          <p:cNvPicPr preferRelativeResize="0"/>
          <p:nvPr/>
        </p:nvPicPr>
        <p:blipFill rotWithShape="1">
          <a:blip r:embed="rId4">
            <a:alphaModFix/>
          </a:blip>
          <a:srcRect/>
          <a:stretch/>
        </p:blipFill>
        <p:spPr>
          <a:xfrm>
            <a:off x="6324600" y="2057400"/>
            <a:ext cx="2427287" cy="10382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18"/>
          <p:cNvSpPr txBox="1"/>
          <p:nvPr/>
        </p:nvSpPr>
        <p:spPr>
          <a:xfrm>
            <a:off x="457200" y="609600"/>
            <a:ext cx="8686800" cy="7080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4000"/>
              <a:buFont typeface="Arial"/>
              <a:buNone/>
            </a:pPr>
            <a:r>
              <a:rPr lang="en-US" sz="4000" b="0" i="0" u="none">
                <a:solidFill>
                  <a:srgbClr val="FF0000"/>
                </a:solidFill>
                <a:latin typeface="Arial"/>
                <a:ea typeface="Arial"/>
                <a:cs typeface="Arial"/>
                <a:sym typeface="Arial"/>
              </a:rPr>
              <a:t> The Foucault pendulum in Aggieland</a:t>
            </a:r>
            <a:endParaRPr/>
          </a:p>
        </p:txBody>
      </p:sp>
      <p:sp>
        <p:nvSpPr>
          <p:cNvPr id="298" name="Google Shape;298;p18"/>
          <p:cNvSpPr txBox="1"/>
          <p:nvPr/>
        </p:nvSpPr>
        <p:spPr>
          <a:xfrm>
            <a:off x="1828800" y="1905000"/>
            <a:ext cx="6172200" cy="4619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Arial"/>
              <a:buNone/>
            </a:pPr>
            <a:r>
              <a:rPr lang="en-US" sz="2400" b="0" i="0" u="none">
                <a:solidFill>
                  <a:schemeClr val="dk1"/>
                </a:solidFill>
                <a:latin typeface="Arial"/>
                <a:ea typeface="Arial"/>
                <a:cs typeface="Arial"/>
                <a:sym typeface="Arial"/>
              </a:rPr>
              <a:t>What does it show?? Seeing is believing</a:t>
            </a:r>
            <a:endParaRPr/>
          </a:p>
        </p:txBody>
      </p:sp>
      <p:sp>
        <p:nvSpPr>
          <p:cNvPr id="299" name="Google Shape;299;p18"/>
          <p:cNvSpPr txBox="1"/>
          <p:nvPr/>
        </p:nvSpPr>
        <p:spPr>
          <a:xfrm>
            <a:off x="2590800" y="2509837"/>
            <a:ext cx="5105400" cy="4619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Arial"/>
              <a:buNone/>
            </a:pPr>
            <a:r>
              <a:rPr lang="en-US" sz="2400" b="0" i="0" u="none">
                <a:solidFill>
                  <a:schemeClr val="dk1"/>
                </a:solidFill>
                <a:latin typeface="Arial"/>
                <a:ea typeface="Arial"/>
                <a:cs typeface="Arial"/>
                <a:sym typeface="Arial"/>
              </a:rPr>
              <a:t>T=10 sec   how long is it??</a:t>
            </a:r>
            <a:endParaRPr/>
          </a:p>
        </p:txBody>
      </p:sp>
      <p:pic>
        <p:nvPicPr>
          <p:cNvPr id="300" name="Google Shape;300;p18" title="Copy of foucaultPendulum.mp4">
            <a:hlinkClick r:id="rId3"/>
          </p:cNvPr>
          <p:cNvPicPr preferRelativeResize="0"/>
          <p:nvPr/>
        </p:nvPicPr>
        <p:blipFill>
          <a:blip r:embed="rId4">
            <a:alphaModFix/>
          </a:blip>
          <a:stretch>
            <a:fillRect/>
          </a:stretch>
        </p:blipFill>
        <p:spPr>
          <a:xfrm>
            <a:off x="2543513" y="2954326"/>
            <a:ext cx="4056974" cy="30427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0"/>
                                        </p:tgtEl>
                                        <p:attrNameLst>
                                          <p:attrName>style.visibility</p:attrName>
                                        </p:attrNameLst>
                                      </p:cBhvr>
                                      <p:to>
                                        <p:strVal val="visible"/>
                                      </p:to>
                                    </p:set>
                                    <p:animEffect transition="in" filter="fade">
                                      <p:cBhvr>
                                        <p:cTn id="7" dur="1000"/>
                                        <p:tgtEl>
                                          <p:spTgt spid="3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19"/>
          <p:cNvSpPr txBox="1">
            <a:spLocks noGrp="1"/>
          </p:cNvSpPr>
          <p:nvPr>
            <p:ph type="title"/>
          </p:nvPr>
        </p:nvSpPr>
        <p:spPr>
          <a:xfrm>
            <a:off x="685800" y="228600"/>
            <a:ext cx="8229600" cy="11398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3333CC"/>
              </a:buClr>
              <a:buSzPts val="3400"/>
              <a:buFont typeface="Arial"/>
              <a:buNone/>
            </a:pPr>
            <a:r>
              <a:rPr lang="en-US" sz="3400" b="0" i="0" u="none">
                <a:solidFill>
                  <a:srgbClr val="3333CC"/>
                </a:solidFill>
                <a:latin typeface="Arial"/>
                <a:ea typeface="Arial"/>
                <a:cs typeface="Arial"/>
                <a:sym typeface="Arial"/>
              </a:rPr>
              <a:t>Electromagnetism: 18</a:t>
            </a:r>
            <a:r>
              <a:rPr lang="en-US" sz="3400" b="0" i="0" u="none" baseline="30000">
                <a:solidFill>
                  <a:srgbClr val="3333CC"/>
                </a:solidFill>
                <a:latin typeface="Arial"/>
                <a:ea typeface="Arial"/>
                <a:cs typeface="Arial"/>
                <a:sym typeface="Arial"/>
              </a:rPr>
              <a:t>th</a:t>
            </a:r>
            <a:r>
              <a:rPr lang="en-US" sz="3400" b="0" i="0" u="none">
                <a:solidFill>
                  <a:srgbClr val="3333CC"/>
                </a:solidFill>
                <a:latin typeface="Arial"/>
                <a:ea typeface="Arial"/>
                <a:cs typeface="Arial"/>
                <a:sym typeface="Arial"/>
              </a:rPr>
              <a:t>-19</a:t>
            </a:r>
            <a:r>
              <a:rPr lang="en-US" sz="3400" b="0" i="0" u="none" baseline="30000">
                <a:solidFill>
                  <a:srgbClr val="3333CC"/>
                </a:solidFill>
                <a:latin typeface="Arial"/>
                <a:ea typeface="Arial"/>
                <a:cs typeface="Arial"/>
                <a:sym typeface="Arial"/>
              </a:rPr>
              <a:t>th</a:t>
            </a:r>
            <a:r>
              <a:rPr lang="en-US" sz="3400" b="0" i="0" u="none">
                <a:solidFill>
                  <a:srgbClr val="3333CC"/>
                </a:solidFill>
                <a:latin typeface="Arial"/>
                <a:ea typeface="Arial"/>
                <a:cs typeface="Arial"/>
                <a:sym typeface="Arial"/>
              </a:rPr>
              <a:t> centuries</a:t>
            </a:r>
            <a:endParaRPr/>
          </a:p>
        </p:txBody>
      </p:sp>
      <p:sp>
        <p:nvSpPr>
          <p:cNvPr id="306" name="Google Shape;306;p19"/>
          <p:cNvSpPr txBox="1">
            <a:spLocks noGrp="1"/>
          </p:cNvSpPr>
          <p:nvPr>
            <p:ph type="body" idx="1"/>
          </p:nvPr>
        </p:nvSpPr>
        <p:spPr>
          <a:xfrm>
            <a:off x="457200" y="1143000"/>
            <a:ext cx="8226425" cy="53340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1950"/>
              <a:buNone/>
            </a:pPr>
            <a:r>
              <a:rPr lang="en-US" sz="3000" b="0" i="0" u="none">
                <a:solidFill>
                  <a:schemeClr val="dk1"/>
                </a:solidFill>
                <a:latin typeface="Arial"/>
                <a:ea typeface="Arial"/>
                <a:cs typeface="Arial"/>
                <a:sym typeface="Arial"/>
              </a:rPr>
              <a:t>Contributions made by:</a:t>
            </a:r>
            <a:endParaRPr/>
          </a:p>
          <a:p>
            <a:pPr marL="342900" lvl="0" indent="-342900" algn="l" rtl="0">
              <a:lnSpc>
                <a:spcPct val="100000"/>
              </a:lnSpc>
              <a:spcBef>
                <a:spcPts val="600"/>
              </a:spcBef>
              <a:spcAft>
                <a:spcPts val="0"/>
              </a:spcAft>
              <a:buClr>
                <a:srgbClr val="3333CC"/>
              </a:buClr>
              <a:buSzPts val="1950"/>
              <a:buFont typeface="Noto Sans Symbols"/>
              <a:buChar char="■"/>
            </a:pPr>
            <a:r>
              <a:rPr lang="en-US" sz="3000" b="0" i="0" u="none">
                <a:solidFill>
                  <a:schemeClr val="dk1"/>
                </a:solidFill>
                <a:latin typeface="Arial"/>
                <a:ea typeface="Arial"/>
                <a:cs typeface="Arial"/>
                <a:sym typeface="Arial"/>
              </a:rPr>
              <a:t>Coulomb (1736-1806)</a:t>
            </a:r>
            <a:endParaRPr/>
          </a:p>
          <a:p>
            <a:pPr marL="342900" lvl="0" indent="-342900" algn="l" rtl="0">
              <a:lnSpc>
                <a:spcPct val="100000"/>
              </a:lnSpc>
              <a:spcBef>
                <a:spcPts val="600"/>
              </a:spcBef>
              <a:spcAft>
                <a:spcPts val="0"/>
              </a:spcAft>
              <a:buClr>
                <a:srgbClr val="3333CC"/>
              </a:buClr>
              <a:buSzPts val="1950"/>
              <a:buFont typeface="Noto Sans Symbols"/>
              <a:buChar char="■"/>
            </a:pPr>
            <a:r>
              <a:rPr lang="en-US" sz="3000" b="0" i="0" u="none">
                <a:solidFill>
                  <a:schemeClr val="dk1"/>
                </a:solidFill>
                <a:latin typeface="Arial"/>
                <a:ea typeface="Arial"/>
                <a:cs typeface="Arial"/>
                <a:sym typeface="Arial"/>
              </a:rPr>
              <a:t>Oersted (1777-1851)</a:t>
            </a:r>
            <a:endParaRPr/>
          </a:p>
          <a:p>
            <a:pPr marL="342900" lvl="0" indent="-342900" algn="l" rtl="0">
              <a:lnSpc>
                <a:spcPct val="100000"/>
              </a:lnSpc>
              <a:spcBef>
                <a:spcPts val="600"/>
              </a:spcBef>
              <a:spcAft>
                <a:spcPts val="0"/>
              </a:spcAft>
              <a:buClr>
                <a:srgbClr val="3333CC"/>
              </a:buClr>
              <a:buSzPts val="1950"/>
              <a:buFont typeface="Noto Sans Symbols"/>
              <a:buChar char="■"/>
            </a:pPr>
            <a:r>
              <a:rPr lang="en-US" sz="3000" b="0" i="0" u="none">
                <a:solidFill>
                  <a:schemeClr val="dk1"/>
                </a:solidFill>
                <a:latin typeface="Arial"/>
                <a:ea typeface="Arial"/>
                <a:cs typeface="Arial"/>
                <a:sym typeface="Arial"/>
              </a:rPr>
              <a:t>Young (1773-1829)</a:t>
            </a:r>
            <a:endParaRPr/>
          </a:p>
          <a:p>
            <a:pPr marL="342900" lvl="0" indent="-342900" algn="l" rtl="0">
              <a:lnSpc>
                <a:spcPct val="100000"/>
              </a:lnSpc>
              <a:spcBef>
                <a:spcPts val="600"/>
              </a:spcBef>
              <a:spcAft>
                <a:spcPts val="0"/>
              </a:spcAft>
              <a:buClr>
                <a:srgbClr val="3333CC"/>
              </a:buClr>
              <a:buSzPts val="1950"/>
              <a:buFont typeface="Noto Sans Symbols"/>
              <a:buChar char="■"/>
            </a:pPr>
            <a:r>
              <a:rPr lang="en-US" sz="3000" b="0" i="0" u="none">
                <a:solidFill>
                  <a:schemeClr val="dk1"/>
                </a:solidFill>
                <a:latin typeface="Arial"/>
                <a:ea typeface="Arial"/>
                <a:cs typeface="Arial"/>
                <a:sym typeface="Arial"/>
              </a:rPr>
              <a:t>Ampère (1775-1836)</a:t>
            </a:r>
            <a:endParaRPr/>
          </a:p>
          <a:p>
            <a:pPr marL="342900" lvl="0" indent="-342900" algn="l" rtl="0">
              <a:lnSpc>
                <a:spcPct val="100000"/>
              </a:lnSpc>
              <a:spcBef>
                <a:spcPts val="600"/>
              </a:spcBef>
              <a:spcAft>
                <a:spcPts val="0"/>
              </a:spcAft>
              <a:buClr>
                <a:srgbClr val="3333CC"/>
              </a:buClr>
              <a:buSzPts val="1950"/>
              <a:buFont typeface="Noto Sans Symbols"/>
              <a:buChar char="■"/>
            </a:pPr>
            <a:r>
              <a:rPr lang="en-US" sz="3000" b="0" i="0" u="none">
                <a:solidFill>
                  <a:schemeClr val="dk1"/>
                </a:solidFill>
                <a:latin typeface="Arial"/>
                <a:ea typeface="Arial"/>
                <a:cs typeface="Arial"/>
                <a:sym typeface="Arial"/>
              </a:rPr>
              <a:t>Faraday (1791-1867)</a:t>
            </a:r>
            <a:endParaRPr/>
          </a:p>
          <a:p>
            <a:pPr marL="342900" lvl="0" indent="-342900" algn="l" rtl="0">
              <a:lnSpc>
                <a:spcPct val="100000"/>
              </a:lnSpc>
              <a:spcBef>
                <a:spcPts val="600"/>
              </a:spcBef>
              <a:spcAft>
                <a:spcPts val="0"/>
              </a:spcAft>
              <a:buClr>
                <a:srgbClr val="3333CC"/>
              </a:buClr>
              <a:buSzPts val="1950"/>
              <a:buFont typeface="Noto Sans Symbols"/>
              <a:buChar char="■"/>
            </a:pPr>
            <a:r>
              <a:rPr lang="en-US" sz="3000" b="0" i="0" u="none">
                <a:solidFill>
                  <a:schemeClr val="dk1"/>
                </a:solidFill>
                <a:latin typeface="Arial"/>
                <a:ea typeface="Arial"/>
                <a:cs typeface="Arial"/>
                <a:sym typeface="Arial"/>
              </a:rPr>
              <a:t>Henry (1797-1878)</a:t>
            </a:r>
            <a:endParaRPr/>
          </a:p>
          <a:p>
            <a:pPr marL="342900" lvl="0" indent="-342900" algn="l" rtl="0">
              <a:lnSpc>
                <a:spcPct val="100000"/>
              </a:lnSpc>
              <a:spcBef>
                <a:spcPts val="600"/>
              </a:spcBef>
              <a:spcAft>
                <a:spcPts val="0"/>
              </a:spcAft>
              <a:buClr>
                <a:srgbClr val="3333CC"/>
              </a:buClr>
              <a:buSzPts val="1950"/>
              <a:buFont typeface="Noto Sans Symbols"/>
              <a:buChar char="■"/>
            </a:pPr>
            <a:r>
              <a:rPr lang="en-US" sz="3000" b="0" i="0" u="none">
                <a:solidFill>
                  <a:schemeClr val="dk1"/>
                </a:solidFill>
                <a:latin typeface="Arial"/>
                <a:ea typeface="Arial"/>
                <a:cs typeface="Arial"/>
                <a:sym typeface="Arial"/>
              </a:rPr>
              <a:t>Maxwell (1831-1879)</a:t>
            </a:r>
            <a:endParaRPr/>
          </a:p>
          <a:p>
            <a:pPr marL="342900" lvl="0" indent="-342900" algn="l" rtl="0">
              <a:lnSpc>
                <a:spcPct val="100000"/>
              </a:lnSpc>
              <a:spcBef>
                <a:spcPts val="600"/>
              </a:spcBef>
              <a:spcAft>
                <a:spcPts val="0"/>
              </a:spcAft>
              <a:buClr>
                <a:srgbClr val="3333CC"/>
              </a:buClr>
              <a:buSzPts val="1950"/>
              <a:buFont typeface="Noto Sans Symbols"/>
              <a:buChar char="■"/>
            </a:pPr>
            <a:r>
              <a:rPr lang="en-US" sz="3000" b="0" i="0" u="none">
                <a:solidFill>
                  <a:schemeClr val="dk1"/>
                </a:solidFill>
                <a:latin typeface="Arial"/>
                <a:ea typeface="Arial"/>
                <a:cs typeface="Arial"/>
                <a:sym typeface="Arial"/>
              </a:rPr>
              <a:t>Hertz (1857-1894)</a:t>
            </a:r>
            <a:endParaRPr/>
          </a:p>
        </p:txBody>
      </p:sp>
      <p:pic>
        <p:nvPicPr>
          <p:cNvPr id="307" name="Google Shape;307;p19"/>
          <p:cNvPicPr preferRelativeResize="0"/>
          <p:nvPr/>
        </p:nvPicPr>
        <p:blipFill rotWithShape="1">
          <a:blip r:embed="rId3">
            <a:alphaModFix/>
          </a:blip>
          <a:srcRect/>
          <a:stretch/>
        </p:blipFill>
        <p:spPr>
          <a:xfrm>
            <a:off x="4705350" y="825500"/>
            <a:ext cx="1257300" cy="1484312"/>
          </a:xfrm>
          <a:prstGeom prst="rect">
            <a:avLst/>
          </a:prstGeom>
          <a:noFill/>
          <a:ln>
            <a:noFill/>
          </a:ln>
        </p:spPr>
      </p:pic>
      <p:pic>
        <p:nvPicPr>
          <p:cNvPr id="308" name="Google Shape;308;p19"/>
          <p:cNvPicPr preferRelativeResize="0"/>
          <p:nvPr/>
        </p:nvPicPr>
        <p:blipFill rotWithShape="1">
          <a:blip r:embed="rId4">
            <a:alphaModFix/>
          </a:blip>
          <a:srcRect/>
          <a:stretch/>
        </p:blipFill>
        <p:spPr>
          <a:xfrm>
            <a:off x="6124575" y="877887"/>
            <a:ext cx="1314450" cy="1404937"/>
          </a:xfrm>
          <a:prstGeom prst="rect">
            <a:avLst/>
          </a:prstGeom>
          <a:noFill/>
          <a:ln>
            <a:noFill/>
          </a:ln>
        </p:spPr>
      </p:pic>
      <p:pic>
        <p:nvPicPr>
          <p:cNvPr id="309" name="Google Shape;309;p19"/>
          <p:cNvPicPr preferRelativeResize="0"/>
          <p:nvPr/>
        </p:nvPicPr>
        <p:blipFill rotWithShape="1">
          <a:blip r:embed="rId5">
            <a:alphaModFix/>
          </a:blip>
          <a:srcRect/>
          <a:stretch/>
        </p:blipFill>
        <p:spPr>
          <a:xfrm>
            <a:off x="7612062" y="825500"/>
            <a:ext cx="1206500" cy="1457325"/>
          </a:xfrm>
          <a:prstGeom prst="rect">
            <a:avLst/>
          </a:prstGeom>
          <a:noFill/>
          <a:ln>
            <a:noFill/>
          </a:ln>
        </p:spPr>
      </p:pic>
      <p:pic>
        <p:nvPicPr>
          <p:cNvPr id="310" name="Google Shape;310;p19"/>
          <p:cNvPicPr preferRelativeResize="0"/>
          <p:nvPr/>
        </p:nvPicPr>
        <p:blipFill rotWithShape="1">
          <a:blip r:embed="rId6">
            <a:alphaModFix/>
          </a:blip>
          <a:srcRect/>
          <a:stretch/>
        </p:blipFill>
        <p:spPr>
          <a:xfrm>
            <a:off x="4705350" y="2547937"/>
            <a:ext cx="1246187" cy="1538287"/>
          </a:xfrm>
          <a:prstGeom prst="rect">
            <a:avLst/>
          </a:prstGeom>
          <a:noFill/>
          <a:ln>
            <a:noFill/>
          </a:ln>
        </p:spPr>
      </p:pic>
      <p:pic>
        <p:nvPicPr>
          <p:cNvPr id="311" name="Google Shape;311;p19"/>
          <p:cNvPicPr preferRelativeResize="0"/>
          <p:nvPr/>
        </p:nvPicPr>
        <p:blipFill rotWithShape="1">
          <a:blip r:embed="rId7">
            <a:alphaModFix/>
          </a:blip>
          <a:srcRect/>
          <a:stretch/>
        </p:blipFill>
        <p:spPr>
          <a:xfrm>
            <a:off x="6124575" y="2489200"/>
            <a:ext cx="1314450" cy="1597025"/>
          </a:xfrm>
          <a:prstGeom prst="rect">
            <a:avLst/>
          </a:prstGeom>
          <a:noFill/>
          <a:ln>
            <a:noFill/>
          </a:ln>
        </p:spPr>
      </p:pic>
      <p:pic>
        <p:nvPicPr>
          <p:cNvPr id="312" name="Google Shape;312;p19"/>
          <p:cNvPicPr preferRelativeResize="0"/>
          <p:nvPr/>
        </p:nvPicPr>
        <p:blipFill rotWithShape="1">
          <a:blip r:embed="rId8">
            <a:alphaModFix/>
          </a:blip>
          <a:srcRect/>
          <a:stretch/>
        </p:blipFill>
        <p:spPr>
          <a:xfrm>
            <a:off x="7612062" y="2443162"/>
            <a:ext cx="1371600" cy="1643062"/>
          </a:xfrm>
          <a:prstGeom prst="rect">
            <a:avLst/>
          </a:prstGeom>
          <a:noFill/>
          <a:ln>
            <a:noFill/>
          </a:ln>
        </p:spPr>
      </p:pic>
      <p:pic>
        <p:nvPicPr>
          <p:cNvPr id="313" name="Google Shape;313;p19"/>
          <p:cNvPicPr preferRelativeResize="0"/>
          <p:nvPr/>
        </p:nvPicPr>
        <p:blipFill rotWithShape="1">
          <a:blip r:embed="rId9">
            <a:alphaModFix/>
          </a:blip>
          <a:srcRect/>
          <a:stretch/>
        </p:blipFill>
        <p:spPr>
          <a:xfrm>
            <a:off x="5029200" y="4244975"/>
            <a:ext cx="1592262" cy="1851025"/>
          </a:xfrm>
          <a:prstGeom prst="rect">
            <a:avLst/>
          </a:prstGeom>
          <a:noFill/>
          <a:ln>
            <a:noFill/>
          </a:ln>
        </p:spPr>
      </p:pic>
      <p:pic>
        <p:nvPicPr>
          <p:cNvPr id="314" name="Google Shape;314;p19"/>
          <p:cNvPicPr preferRelativeResize="0"/>
          <p:nvPr/>
        </p:nvPicPr>
        <p:blipFill rotWithShape="1">
          <a:blip r:embed="rId10">
            <a:alphaModFix/>
          </a:blip>
          <a:srcRect/>
          <a:stretch/>
        </p:blipFill>
        <p:spPr>
          <a:xfrm>
            <a:off x="6881812" y="4244975"/>
            <a:ext cx="1458912" cy="18510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20"/>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3333CC"/>
              </a:buClr>
              <a:buSzPts val="3400"/>
              <a:buFont typeface="Arial"/>
              <a:buNone/>
            </a:pPr>
            <a:r>
              <a:rPr lang="en-US" sz="3400" b="0" i="0" u="none">
                <a:solidFill>
                  <a:srgbClr val="3333CC"/>
                </a:solidFill>
                <a:latin typeface="Arial"/>
                <a:ea typeface="Arial"/>
                <a:cs typeface="Arial"/>
                <a:sym typeface="Arial"/>
              </a:rPr>
              <a:t>Culminates in Maxwell’s Equations</a:t>
            </a:r>
            <a:endParaRPr/>
          </a:p>
        </p:txBody>
      </p:sp>
      <p:sp>
        <p:nvSpPr>
          <p:cNvPr id="320" name="Google Shape;320;p20"/>
          <p:cNvSpPr txBox="1">
            <a:spLocks noGrp="1"/>
          </p:cNvSpPr>
          <p:nvPr>
            <p:ph type="body" idx="1"/>
          </p:nvPr>
        </p:nvSpPr>
        <p:spPr>
          <a:xfrm>
            <a:off x="457200" y="1400175"/>
            <a:ext cx="4038600" cy="5635625"/>
          </a:xfrm>
          <a:prstGeom prst="rect">
            <a:avLst/>
          </a:prstGeom>
          <a:noFill/>
          <a:ln>
            <a:noFill/>
          </a:ln>
        </p:spPr>
        <p:txBody>
          <a:bodyPr spcFirstLastPara="1" wrap="square" lIns="91425" tIns="45700" rIns="91425" bIns="45700" anchor="t" anchorCtr="0">
            <a:noAutofit/>
          </a:bodyPr>
          <a:lstStyle/>
          <a:p>
            <a:pPr marL="533400" lvl="0" indent="-533400" algn="l" rtl="0">
              <a:lnSpc>
                <a:spcPct val="80000"/>
              </a:lnSpc>
              <a:spcBef>
                <a:spcPts val="0"/>
              </a:spcBef>
              <a:spcAft>
                <a:spcPts val="0"/>
              </a:spcAft>
              <a:buClr>
                <a:srgbClr val="3333CC"/>
              </a:buClr>
              <a:buSzPts val="1430"/>
              <a:buFont typeface="Noto Sans Symbols"/>
              <a:buChar char="■"/>
            </a:pPr>
            <a:r>
              <a:rPr lang="en-US" sz="2200" b="0" i="0" u="none">
                <a:solidFill>
                  <a:schemeClr val="dk1"/>
                </a:solidFill>
                <a:latin typeface="Arial"/>
                <a:ea typeface="Arial"/>
                <a:cs typeface="Arial"/>
                <a:sym typeface="Arial"/>
              </a:rPr>
              <a:t>Gauss’s law (</a:t>
            </a:r>
            <a:r>
              <a:rPr lang="en-US" sz="2200" b="0" i="0" u="none">
                <a:solidFill>
                  <a:schemeClr val="dk1"/>
                </a:solidFill>
                <a:latin typeface="Merriweather Sans"/>
                <a:ea typeface="Merriweather Sans"/>
                <a:cs typeface="Merriweather Sans"/>
                <a:sym typeface="Merriweather Sans"/>
              </a:rPr>
              <a:t>Φ</a:t>
            </a:r>
            <a:r>
              <a:rPr lang="en-US" sz="2200" b="0" i="1" u="none" baseline="-25000">
                <a:solidFill>
                  <a:schemeClr val="dk1"/>
                </a:solidFill>
                <a:latin typeface="Arial"/>
                <a:ea typeface="Arial"/>
                <a:cs typeface="Arial"/>
                <a:sym typeface="Arial"/>
              </a:rPr>
              <a:t>E</a:t>
            </a:r>
            <a:r>
              <a:rPr lang="en-US" sz="2200" b="0" i="0" u="none">
                <a:solidFill>
                  <a:schemeClr val="dk1"/>
                </a:solidFill>
                <a:latin typeface="Arial"/>
                <a:ea typeface="Arial"/>
                <a:cs typeface="Arial"/>
                <a:sym typeface="Arial"/>
              </a:rPr>
              <a:t>): </a:t>
            </a:r>
            <a:endParaRPr/>
          </a:p>
          <a:p>
            <a:pPr marL="533400" lvl="0" indent="-533400" algn="l" rtl="0">
              <a:lnSpc>
                <a:spcPct val="80000"/>
              </a:lnSpc>
              <a:spcBef>
                <a:spcPts val="440"/>
              </a:spcBef>
              <a:spcAft>
                <a:spcPts val="0"/>
              </a:spcAft>
              <a:buSzPts val="1430"/>
              <a:buNone/>
            </a:pPr>
            <a:r>
              <a:rPr lang="en-US" sz="2200" b="0" i="0" u="none">
                <a:solidFill>
                  <a:schemeClr val="dk1"/>
                </a:solidFill>
                <a:latin typeface="Arial"/>
                <a:ea typeface="Arial"/>
                <a:cs typeface="Arial"/>
                <a:sym typeface="Arial"/>
              </a:rPr>
              <a:t>      (electric field)</a:t>
            </a:r>
            <a:endParaRPr/>
          </a:p>
          <a:p>
            <a:pPr marL="533400" lvl="0" indent="-442594" algn="l" rtl="0">
              <a:lnSpc>
                <a:spcPct val="80000"/>
              </a:lnSpc>
              <a:spcBef>
                <a:spcPts val="440"/>
              </a:spcBef>
              <a:spcAft>
                <a:spcPts val="0"/>
              </a:spcAft>
              <a:buClr>
                <a:srgbClr val="3333CC"/>
              </a:buClr>
              <a:buSzPts val="1430"/>
              <a:buFont typeface="Noto Sans Symbols"/>
              <a:buNone/>
            </a:pPr>
            <a:endParaRPr sz="2200" b="0" i="0" u="none">
              <a:solidFill>
                <a:schemeClr val="dk1"/>
              </a:solidFill>
              <a:latin typeface="Arial"/>
              <a:ea typeface="Arial"/>
              <a:cs typeface="Arial"/>
              <a:sym typeface="Arial"/>
            </a:endParaRPr>
          </a:p>
          <a:p>
            <a:pPr marL="533400" lvl="0" indent="-533400" algn="l" rtl="0">
              <a:lnSpc>
                <a:spcPct val="80000"/>
              </a:lnSpc>
              <a:spcBef>
                <a:spcPts val="440"/>
              </a:spcBef>
              <a:spcAft>
                <a:spcPts val="0"/>
              </a:spcAft>
              <a:buClr>
                <a:srgbClr val="3333CC"/>
              </a:buClr>
              <a:buSzPts val="1430"/>
              <a:buFont typeface="Noto Sans Symbols"/>
              <a:buChar char="■"/>
            </a:pPr>
            <a:r>
              <a:rPr lang="en-US" sz="2200" b="0" i="0" u="none">
                <a:solidFill>
                  <a:schemeClr val="dk1"/>
                </a:solidFill>
                <a:latin typeface="Arial"/>
                <a:ea typeface="Arial"/>
                <a:cs typeface="Arial"/>
                <a:sym typeface="Arial"/>
              </a:rPr>
              <a:t>Gauss’s law (</a:t>
            </a:r>
            <a:r>
              <a:rPr lang="en-US" sz="2200" b="0" i="0" u="none">
                <a:solidFill>
                  <a:schemeClr val="dk1"/>
                </a:solidFill>
                <a:latin typeface="Merriweather Sans"/>
                <a:ea typeface="Merriweather Sans"/>
                <a:cs typeface="Merriweather Sans"/>
                <a:sym typeface="Merriweather Sans"/>
              </a:rPr>
              <a:t>Φ</a:t>
            </a:r>
            <a:r>
              <a:rPr lang="en-US" sz="2200" b="0" i="1" u="none" baseline="-25000">
                <a:solidFill>
                  <a:schemeClr val="dk1"/>
                </a:solidFill>
                <a:latin typeface="Arial"/>
                <a:ea typeface="Arial"/>
                <a:cs typeface="Arial"/>
                <a:sym typeface="Arial"/>
              </a:rPr>
              <a:t>B</a:t>
            </a:r>
            <a:r>
              <a:rPr lang="en-US" sz="2200" b="0" i="0" u="none">
                <a:solidFill>
                  <a:schemeClr val="dk1"/>
                </a:solidFill>
                <a:latin typeface="Arial"/>
                <a:ea typeface="Arial"/>
                <a:cs typeface="Arial"/>
                <a:sym typeface="Arial"/>
              </a:rPr>
              <a:t>):</a:t>
            </a:r>
            <a:endParaRPr/>
          </a:p>
          <a:p>
            <a:pPr marL="533400" lvl="0" indent="-533400" algn="l" rtl="0">
              <a:lnSpc>
                <a:spcPct val="80000"/>
              </a:lnSpc>
              <a:spcBef>
                <a:spcPts val="440"/>
              </a:spcBef>
              <a:spcAft>
                <a:spcPts val="0"/>
              </a:spcAft>
              <a:buSzPts val="1430"/>
              <a:buNone/>
            </a:pPr>
            <a:r>
              <a:rPr lang="en-US" sz="2200" b="0" i="0" u="none">
                <a:solidFill>
                  <a:schemeClr val="dk1"/>
                </a:solidFill>
                <a:latin typeface="Arial"/>
                <a:ea typeface="Arial"/>
                <a:cs typeface="Arial"/>
                <a:sym typeface="Arial"/>
              </a:rPr>
              <a:t>      (magnetic field)</a:t>
            </a:r>
            <a:endParaRPr/>
          </a:p>
          <a:p>
            <a:pPr marL="533400" lvl="0" indent="-533400" algn="l" rtl="0">
              <a:lnSpc>
                <a:spcPct val="80000"/>
              </a:lnSpc>
              <a:spcBef>
                <a:spcPts val="440"/>
              </a:spcBef>
              <a:spcAft>
                <a:spcPts val="0"/>
              </a:spcAft>
              <a:buSzPts val="1430"/>
              <a:buNone/>
            </a:pPr>
            <a:endParaRPr sz="2200" b="0" i="0" u="none">
              <a:solidFill>
                <a:schemeClr val="dk1"/>
              </a:solidFill>
              <a:latin typeface="Arial"/>
              <a:ea typeface="Arial"/>
              <a:cs typeface="Arial"/>
              <a:sym typeface="Arial"/>
            </a:endParaRPr>
          </a:p>
          <a:p>
            <a:pPr marL="533400" lvl="0" indent="-533400" algn="l" rtl="0">
              <a:lnSpc>
                <a:spcPct val="80000"/>
              </a:lnSpc>
              <a:spcBef>
                <a:spcPts val="440"/>
              </a:spcBef>
              <a:spcAft>
                <a:spcPts val="0"/>
              </a:spcAft>
              <a:buClr>
                <a:srgbClr val="3333CC"/>
              </a:buClr>
              <a:buSzPts val="1430"/>
              <a:buFont typeface="Noto Sans Symbols"/>
              <a:buChar char="■"/>
            </a:pPr>
            <a:r>
              <a:rPr lang="en-US" sz="2200" b="0" i="0" u="none">
                <a:solidFill>
                  <a:schemeClr val="dk1"/>
                </a:solidFill>
                <a:latin typeface="Arial"/>
                <a:ea typeface="Arial"/>
                <a:cs typeface="Arial"/>
                <a:sym typeface="Arial"/>
              </a:rPr>
              <a:t>Faraday’s law:</a:t>
            </a:r>
            <a:endParaRPr/>
          </a:p>
          <a:p>
            <a:pPr marL="533400" lvl="0" indent="-533400" algn="l" rtl="0">
              <a:lnSpc>
                <a:spcPct val="80000"/>
              </a:lnSpc>
              <a:spcBef>
                <a:spcPts val="440"/>
              </a:spcBef>
              <a:spcAft>
                <a:spcPts val="0"/>
              </a:spcAft>
              <a:buSzPts val="1430"/>
              <a:buNone/>
            </a:pPr>
            <a:endParaRPr sz="2200" b="0" i="0" u="none">
              <a:solidFill>
                <a:schemeClr val="dk1"/>
              </a:solidFill>
              <a:latin typeface="Arial"/>
              <a:ea typeface="Arial"/>
              <a:cs typeface="Arial"/>
              <a:sym typeface="Arial"/>
            </a:endParaRPr>
          </a:p>
          <a:p>
            <a:pPr marL="533400" lvl="0" indent="-533400" algn="l" rtl="0">
              <a:lnSpc>
                <a:spcPct val="80000"/>
              </a:lnSpc>
              <a:spcBef>
                <a:spcPts val="440"/>
              </a:spcBef>
              <a:spcAft>
                <a:spcPts val="0"/>
              </a:spcAft>
              <a:buClr>
                <a:srgbClr val="3333CC"/>
              </a:buClr>
              <a:buSzPts val="1430"/>
              <a:buFont typeface="Noto Sans Symbols"/>
              <a:buChar char="■"/>
            </a:pPr>
            <a:r>
              <a:rPr lang="en-US" sz="2200" b="0" i="0" u="none">
                <a:solidFill>
                  <a:schemeClr val="dk1"/>
                </a:solidFill>
                <a:latin typeface="Arial"/>
                <a:ea typeface="Arial"/>
                <a:cs typeface="Arial"/>
                <a:sym typeface="Arial"/>
              </a:rPr>
              <a:t>Ampère’s law:</a:t>
            </a:r>
            <a:endParaRPr/>
          </a:p>
          <a:p>
            <a:pPr marL="533400" lvl="0" indent="-533400" algn="l" rtl="0">
              <a:lnSpc>
                <a:spcPct val="80000"/>
              </a:lnSpc>
              <a:spcBef>
                <a:spcPts val="440"/>
              </a:spcBef>
              <a:spcAft>
                <a:spcPts val="0"/>
              </a:spcAft>
              <a:buSzPts val="1430"/>
              <a:buNone/>
            </a:pPr>
            <a:r>
              <a:rPr lang="en-US" sz="2200" b="0" i="0" u="none">
                <a:solidFill>
                  <a:srgbClr val="FF3300"/>
                </a:solidFill>
                <a:latin typeface="Arial"/>
                <a:ea typeface="Arial"/>
                <a:cs typeface="Arial"/>
                <a:sym typeface="Arial"/>
              </a:rPr>
              <a:t>      (Generalized) </a:t>
            </a:r>
            <a:endParaRPr/>
          </a:p>
          <a:p>
            <a:pPr marL="533400" lvl="0" indent="-533400" algn="l" rtl="0">
              <a:lnSpc>
                <a:spcPct val="80000"/>
              </a:lnSpc>
              <a:spcBef>
                <a:spcPts val="440"/>
              </a:spcBef>
              <a:spcAft>
                <a:spcPts val="0"/>
              </a:spcAft>
              <a:buSzPts val="1430"/>
              <a:buNone/>
            </a:pPr>
            <a:r>
              <a:rPr lang="en-US" sz="2200" b="0" i="0" u="none">
                <a:solidFill>
                  <a:schemeClr val="dk1"/>
                </a:solidFill>
                <a:latin typeface="Arial"/>
                <a:ea typeface="Arial"/>
                <a:cs typeface="Arial"/>
                <a:sym typeface="Arial"/>
              </a:rPr>
              <a:t>	</a:t>
            </a:r>
            <a:endParaRPr sz="2200" b="0" i="0" u="none">
              <a:solidFill>
                <a:schemeClr val="dk1"/>
              </a:solidFill>
              <a:latin typeface="Arial"/>
              <a:ea typeface="Arial"/>
              <a:cs typeface="Arial"/>
              <a:sym typeface="Arial"/>
            </a:endParaRPr>
          </a:p>
          <a:p>
            <a:pPr marL="533400" lvl="0" indent="-533400" algn="l" rtl="0">
              <a:lnSpc>
                <a:spcPct val="80000"/>
              </a:lnSpc>
              <a:spcBef>
                <a:spcPts val="440"/>
              </a:spcBef>
              <a:spcAft>
                <a:spcPts val="0"/>
              </a:spcAft>
              <a:buClr>
                <a:srgbClr val="3333CC"/>
              </a:buClr>
              <a:buSzPts val="1430"/>
              <a:buFont typeface="Noto Sans Symbols"/>
              <a:buChar char="■"/>
            </a:pPr>
            <a:r>
              <a:rPr lang="en-US" sz="2200" b="0" i="0" u="none">
                <a:solidFill>
                  <a:srgbClr val="FF3300"/>
                </a:solidFill>
                <a:latin typeface="Arial"/>
                <a:ea typeface="Arial"/>
                <a:cs typeface="Arial"/>
                <a:sym typeface="Arial"/>
              </a:rPr>
              <a:t>Lorentz law:</a:t>
            </a:r>
            <a:endParaRPr/>
          </a:p>
          <a:p>
            <a:pPr marL="533400" lvl="0" indent="-533400" algn="l" rtl="0">
              <a:lnSpc>
                <a:spcPct val="80000"/>
              </a:lnSpc>
              <a:spcBef>
                <a:spcPts val="440"/>
              </a:spcBef>
              <a:spcAft>
                <a:spcPts val="0"/>
              </a:spcAft>
              <a:buSzPts val="1430"/>
              <a:buNone/>
            </a:pPr>
            <a:r>
              <a:rPr lang="en-US" sz="2200" b="0" i="0" u="none">
                <a:solidFill>
                  <a:srgbClr val="FF3300"/>
                </a:solidFill>
                <a:latin typeface="Arial"/>
                <a:ea typeface="Arial"/>
                <a:cs typeface="Arial"/>
                <a:sym typeface="Arial"/>
              </a:rPr>
              <a:t>      (</a:t>
            </a:r>
            <a:r>
              <a:rPr lang="en-US" sz="2000" b="0" i="0" u="none">
                <a:solidFill>
                  <a:srgbClr val="FF3300"/>
                </a:solidFill>
                <a:latin typeface="Arial"/>
                <a:ea typeface="Arial"/>
                <a:cs typeface="Arial"/>
                <a:sym typeface="Arial"/>
              </a:rPr>
              <a:t>force)</a:t>
            </a:r>
            <a:endParaRPr/>
          </a:p>
          <a:p>
            <a:pPr marL="342900" lvl="0" indent="-260350" algn="l" rtl="0">
              <a:spcBef>
                <a:spcPts val="400"/>
              </a:spcBef>
              <a:spcAft>
                <a:spcPts val="0"/>
              </a:spcAft>
              <a:buSzPts val="1300"/>
              <a:buNone/>
            </a:pPr>
            <a:endParaRPr sz="2000" b="0" i="0" u="none">
              <a:solidFill>
                <a:srgbClr val="FF3300"/>
              </a:solidFill>
              <a:latin typeface="Arial"/>
              <a:ea typeface="Arial"/>
              <a:cs typeface="Arial"/>
              <a:sym typeface="Arial"/>
            </a:endParaRPr>
          </a:p>
        </p:txBody>
      </p:sp>
      <p:pic>
        <p:nvPicPr>
          <p:cNvPr id="321" name="Google Shape;321;p20"/>
          <p:cNvPicPr preferRelativeResize="0"/>
          <p:nvPr/>
        </p:nvPicPr>
        <p:blipFill rotWithShape="1">
          <a:blip r:embed="rId3">
            <a:alphaModFix/>
          </a:blip>
          <a:srcRect/>
          <a:stretch/>
        </p:blipFill>
        <p:spPr>
          <a:xfrm>
            <a:off x="4191000" y="2209800"/>
            <a:ext cx="1479550" cy="584200"/>
          </a:xfrm>
          <a:prstGeom prst="rect">
            <a:avLst/>
          </a:prstGeom>
          <a:noFill/>
          <a:ln>
            <a:noFill/>
          </a:ln>
        </p:spPr>
      </p:pic>
      <p:pic>
        <p:nvPicPr>
          <p:cNvPr id="322" name="Google Shape;322;p20"/>
          <p:cNvPicPr preferRelativeResize="0"/>
          <p:nvPr/>
        </p:nvPicPr>
        <p:blipFill rotWithShape="1">
          <a:blip r:embed="rId4">
            <a:alphaModFix/>
          </a:blip>
          <a:srcRect/>
          <a:stretch/>
        </p:blipFill>
        <p:spPr>
          <a:xfrm>
            <a:off x="4191000" y="3200400"/>
            <a:ext cx="2219325" cy="803275"/>
          </a:xfrm>
          <a:prstGeom prst="rect">
            <a:avLst/>
          </a:prstGeom>
          <a:noFill/>
          <a:ln>
            <a:noFill/>
          </a:ln>
        </p:spPr>
      </p:pic>
      <p:pic>
        <p:nvPicPr>
          <p:cNvPr id="323" name="Google Shape;323;p20"/>
          <p:cNvPicPr preferRelativeResize="0"/>
          <p:nvPr/>
        </p:nvPicPr>
        <p:blipFill rotWithShape="1">
          <a:blip r:embed="rId5">
            <a:alphaModFix/>
          </a:blip>
          <a:srcRect/>
          <a:stretch/>
        </p:blipFill>
        <p:spPr>
          <a:xfrm>
            <a:off x="4191000" y="1066800"/>
            <a:ext cx="1663700" cy="831850"/>
          </a:xfrm>
          <a:prstGeom prst="rect">
            <a:avLst/>
          </a:prstGeom>
          <a:noFill/>
          <a:ln>
            <a:noFill/>
          </a:ln>
        </p:spPr>
      </p:pic>
      <p:pic>
        <p:nvPicPr>
          <p:cNvPr id="324" name="Google Shape;324;p20"/>
          <p:cNvPicPr preferRelativeResize="0"/>
          <p:nvPr/>
        </p:nvPicPr>
        <p:blipFill rotWithShape="1">
          <a:blip r:embed="rId6">
            <a:alphaModFix/>
          </a:blip>
          <a:srcRect/>
          <a:stretch/>
        </p:blipFill>
        <p:spPr>
          <a:xfrm>
            <a:off x="4191000" y="4114800"/>
            <a:ext cx="3308350" cy="803275"/>
          </a:xfrm>
          <a:prstGeom prst="rect">
            <a:avLst/>
          </a:prstGeom>
          <a:noFill/>
          <a:ln>
            <a:noFill/>
          </a:ln>
        </p:spPr>
      </p:pic>
      <p:pic>
        <p:nvPicPr>
          <p:cNvPr id="325" name="Google Shape;325;p20"/>
          <p:cNvPicPr preferRelativeResize="0"/>
          <p:nvPr/>
        </p:nvPicPr>
        <p:blipFill rotWithShape="1">
          <a:blip r:embed="rId7">
            <a:alphaModFix/>
          </a:blip>
          <a:srcRect/>
          <a:stretch/>
        </p:blipFill>
        <p:spPr>
          <a:xfrm>
            <a:off x="4191000" y="5259387"/>
            <a:ext cx="2667000" cy="463550"/>
          </a:xfrm>
          <a:prstGeom prst="rect">
            <a:avLst/>
          </a:prstGeom>
          <a:noFill/>
          <a:ln>
            <a:noFill/>
          </a:ln>
        </p:spPr>
      </p:pic>
      <p:pic>
        <p:nvPicPr>
          <p:cNvPr id="326" name="Google Shape;326;p20"/>
          <p:cNvPicPr preferRelativeResize="0"/>
          <p:nvPr/>
        </p:nvPicPr>
        <p:blipFill rotWithShape="1">
          <a:blip r:embed="rId8">
            <a:alphaModFix/>
          </a:blip>
          <a:srcRect/>
          <a:stretch/>
        </p:blipFill>
        <p:spPr>
          <a:xfrm>
            <a:off x="7059612" y="914400"/>
            <a:ext cx="1538287" cy="1879600"/>
          </a:xfrm>
          <a:prstGeom prst="rect">
            <a:avLst/>
          </a:prstGeom>
          <a:noFill/>
          <a:ln>
            <a:noFill/>
          </a:ln>
        </p:spPr>
      </p:pic>
      <p:sp>
        <p:nvSpPr>
          <p:cNvPr id="327" name="Google Shape;327;p20"/>
          <p:cNvSpPr txBox="1"/>
          <p:nvPr/>
        </p:nvSpPr>
        <p:spPr>
          <a:xfrm>
            <a:off x="6934200" y="2921000"/>
            <a:ext cx="1811337" cy="3063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400"/>
              <a:buFont typeface="Arial"/>
              <a:buNone/>
            </a:pPr>
            <a:r>
              <a:rPr lang="en-US" sz="1400" b="0" i="0" u="none">
                <a:solidFill>
                  <a:schemeClr val="dk1"/>
                </a:solidFill>
                <a:latin typeface="Arial"/>
                <a:ea typeface="Arial"/>
                <a:cs typeface="Arial"/>
                <a:sym typeface="Arial"/>
              </a:rPr>
              <a:t>Gauss (1777 –1855)</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21"/>
          <p:cNvSpPr txBox="1">
            <a:spLocks noGrp="1"/>
          </p:cNvSpPr>
          <p:nvPr>
            <p:ph type="title"/>
          </p:nvPr>
        </p:nvSpPr>
        <p:spPr>
          <a:xfrm>
            <a:off x="457200" y="277812"/>
            <a:ext cx="8229600" cy="9461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3333CC"/>
              </a:buClr>
              <a:buSzPts val="3800"/>
              <a:buFont typeface="Arial"/>
              <a:buNone/>
            </a:pPr>
            <a:r>
              <a:rPr lang="en-US" sz="3800" b="0" i="0" u="none">
                <a:solidFill>
                  <a:srgbClr val="3333CC"/>
                </a:solidFill>
                <a:latin typeface="Arial"/>
                <a:ea typeface="Arial"/>
                <a:cs typeface="Arial"/>
                <a:sym typeface="Arial"/>
              </a:rPr>
              <a:t>Thermodynamics</a:t>
            </a:r>
            <a:endParaRPr/>
          </a:p>
        </p:txBody>
      </p:sp>
      <p:sp>
        <p:nvSpPr>
          <p:cNvPr id="333" name="Google Shape;333;p21"/>
          <p:cNvSpPr txBox="1">
            <a:spLocks noGrp="1"/>
          </p:cNvSpPr>
          <p:nvPr>
            <p:ph type="body" idx="1"/>
          </p:nvPr>
        </p:nvSpPr>
        <p:spPr>
          <a:xfrm>
            <a:off x="457200" y="1295400"/>
            <a:ext cx="8686800" cy="44196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1950"/>
              <a:buNone/>
            </a:pPr>
            <a:r>
              <a:rPr lang="en-US" sz="3000" b="0" i="0" u="none">
                <a:solidFill>
                  <a:schemeClr val="dk1"/>
                </a:solidFill>
                <a:latin typeface="Arial"/>
                <a:ea typeface="Arial"/>
                <a:cs typeface="Arial"/>
                <a:sym typeface="Arial"/>
              </a:rPr>
              <a:t>Contributions made by:</a:t>
            </a:r>
            <a:endParaRPr/>
          </a:p>
          <a:p>
            <a:pPr marL="342900" lvl="0" indent="-342900" algn="l" rtl="0">
              <a:lnSpc>
                <a:spcPct val="100000"/>
              </a:lnSpc>
              <a:spcBef>
                <a:spcPts val="600"/>
              </a:spcBef>
              <a:spcAft>
                <a:spcPts val="0"/>
              </a:spcAft>
              <a:buSzPts val="1950"/>
              <a:buNone/>
            </a:pPr>
            <a:endParaRPr sz="3000" b="0" i="0" u="none">
              <a:solidFill>
                <a:schemeClr val="dk1"/>
              </a:solidFill>
              <a:latin typeface="Arial"/>
              <a:ea typeface="Arial"/>
              <a:cs typeface="Arial"/>
              <a:sym typeface="Arial"/>
            </a:endParaRPr>
          </a:p>
          <a:p>
            <a:pPr marL="342900" lvl="0" indent="-342900" algn="l" rtl="0">
              <a:lnSpc>
                <a:spcPct val="55000"/>
              </a:lnSpc>
              <a:spcBef>
                <a:spcPts val="600"/>
              </a:spcBef>
              <a:spcAft>
                <a:spcPts val="0"/>
              </a:spcAft>
              <a:buClr>
                <a:srgbClr val="3333CC"/>
              </a:buClr>
              <a:buSzPts val="1950"/>
              <a:buFont typeface="Noto Sans Symbols"/>
              <a:buChar char="■"/>
            </a:pPr>
            <a:r>
              <a:rPr lang="en-US" sz="3000" b="0" i="0" u="none">
                <a:solidFill>
                  <a:schemeClr val="dk1"/>
                </a:solidFill>
                <a:latin typeface="Arial"/>
                <a:ea typeface="Arial"/>
                <a:cs typeface="Arial"/>
                <a:sym typeface="Arial"/>
              </a:rPr>
              <a:t>Benjamin Thompson (1753-1814) </a:t>
            </a:r>
            <a:r>
              <a:rPr lang="en-US" sz="2000" b="0" i="0" u="none">
                <a:solidFill>
                  <a:schemeClr val="dk1"/>
                </a:solidFill>
                <a:latin typeface="Arial"/>
                <a:ea typeface="Arial"/>
                <a:cs typeface="Arial"/>
                <a:sym typeface="Arial"/>
              </a:rPr>
              <a:t>(frictional heat) </a:t>
            </a:r>
            <a:endParaRPr/>
          </a:p>
          <a:p>
            <a:pPr marL="342900" lvl="0" indent="-342900" algn="l" rtl="0">
              <a:lnSpc>
                <a:spcPct val="55000"/>
              </a:lnSpc>
              <a:spcBef>
                <a:spcPts val="600"/>
              </a:spcBef>
              <a:spcAft>
                <a:spcPts val="0"/>
              </a:spcAft>
              <a:buSzPts val="1950"/>
              <a:buNone/>
            </a:pPr>
            <a:r>
              <a:rPr lang="en-US" sz="3000" b="0" i="0" u="none">
                <a:solidFill>
                  <a:schemeClr val="dk1"/>
                </a:solidFill>
                <a:latin typeface="Arial"/>
                <a:ea typeface="Arial"/>
                <a:cs typeface="Arial"/>
                <a:sym typeface="Arial"/>
              </a:rPr>
              <a:t>     (Count Rumford)</a:t>
            </a:r>
            <a:endParaRPr/>
          </a:p>
          <a:p>
            <a:pPr marL="342900" lvl="0" indent="-342900" algn="l" rtl="0">
              <a:lnSpc>
                <a:spcPct val="100000"/>
              </a:lnSpc>
              <a:spcBef>
                <a:spcPts val="600"/>
              </a:spcBef>
              <a:spcAft>
                <a:spcPts val="0"/>
              </a:spcAft>
              <a:buClr>
                <a:srgbClr val="3333CC"/>
              </a:buClr>
              <a:buSzPts val="1950"/>
              <a:buFont typeface="Noto Sans Symbols"/>
              <a:buChar char="■"/>
            </a:pPr>
            <a:r>
              <a:rPr lang="en-US" sz="3000" b="0" i="0" u="none">
                <a:solidFill>
                  <a:schemeClr val="dk1"/>
                </a:solidFill>
                <a:latin typeface="Arial"/>
                <a:ea typeface="Arial"/>
                <a:cs typeface="Arial"/>
                <a:sym typeface="Arial"/>
              </a:rPr>
              <a:t>Sadi Carnot (1796-1832) </a:t>
            </a:r>
            <a:r>
              <a:rPr lang="en-US" sz="2000" b="0" i="0" u="none">
                <a:solidFill>
                  <a:schemeClr val="dk1"/>
                </a:solidFill>
                <a:latin typeface="Arial"/>
                <a:ea typeface="Arial"/>
                <a:cs typeface="Arial"/>
                <a:sym typeface="Arial"/>
              </a:rPr>
              <a:t>(heat engine and Carnot cycle) </a:t>
            </a:r>
            <a:endParaRPr sz="2000" b="0" i="0" u="sng">
              <a:solidFill>
                <a:schemeClr val="dk1"/>
              </a:solidFill>
              <a:latin typeface="Arial"/>
              <a:ea typeface="Arial"/>
              <a:cs typeface="Arial"/>
              <a:sym typeface="Arial"/>
            </a:endParaRPr>
          </a:p>
          <a:p>
            <a:pPr marL="342900" lvl="0" indent="-342900" algn="l" rtl="0">
              <a:lnSpc>
                <a:spcPct val="90000"/>
              </a:lnSpc>
              <a:spcBef>
                <a:spcPts val="640"/>
              </a:spcBef>
              <a:spcAft>
                <a:spcPts val="0"/>
              </a:spcAft>
              <a:buClr>
                <a:srgbClr val="3333CC"/>
              </a:buClr>
              <a:buSzPts val="1950"/>
              <a:buFont typeface="Noto Sans Symbols"/>
              <a:buChar char="■"/>
            </a:pPr>
            <a:r>
              <a:rPr lang="en-US" sz="3000" b="0" i="0" u="none">
                <a:solidFill>
                  <a:schemeClr val="dk1"/>
                </a:solidFill>
                <a:latin typeface="Arial"/>
                <a:ea typeface="Arial"/>
                <a:cs typeface="Arial"/>
                <a:sym typeface="Arial"/>
              </a:rPr>
              <a:t>James Joule (1818-1889)</a:t>
            </a:r>
            <a:r>
              <a:rPr lang="en-US" sz="3200" b="0" i="0" u="none">
                <a:solidFill>
                  <a:schemeClr val="dk1"/>
                </a:solidFill>
                <a:latin typeface="Arial"/>
                <a:ea typeface="Arial"/>
                <a:cs typeface="Arial"/>
                <a:sym typeface="Arial"/>
              </a:rPr>
              <a:t> </a:t>
            </a:r>
            <a:r>
              <a:rPr lang="en-US" sz="2000" b="0" i="0" u="none">
                <a:solidFill>
                  <a:schemeClr val="dk1"/>
                </a:solidFill>
                <a:latin typeface="Arial"/>
                <a:ea typeface="Arial"/>
                <a:cs typeface="Arial"/>
                <a:sym typeface="Arial"/>
              </a:rPr>
              <a:t>(mechanical equivalent of heat)) </a:t>
            </a:r>
            <a:endParaRPr sz="3000" b="0" i="0" u="none">
              <a:solidFill>
                <a:schemeClr val="dk1"/>
              </a:solidFill>
              <a:latin typeface="Arial"/>
              <a:ea typeface="Arial"/>
              <a:cs typeface="Arial"/>
              <a:sym typeface="Arial"/>
            </a:endParaRPr>
          </a:p>
          <a:p>
            <a:pPr marL="342900" lvl="0" indent="-342900" algn="l" rtl="0">
              <a:lnSpc>
                <a:spcPct val="100000"/>
              </a:lnSpc>
              <a:spcBef>
                <a:spcPts val="600"/>
              </a:spcBef>
              <a:spcAft>
                <a:spcPts val="0"/>
              </a:spcAft>
              <a:buClr>
                <a:srgbClr val="3333CC"/>
              </a:buClr>
              <a:buSzPts val="1950"/>
              <a:buFont typeface="Noto Sans Symbols"/>
              <a:buChar char="■"/>
            </a:pPr>
            <a:r>
              <a:rPr lang="en-US" sz="3000" b="0" i="0" u="none">
                <a:solidFill>
                  <a:schemeClr val="dk1"/>
                </a:solidFill>
                <a:latin typeface="Arial"/>
                <a:ea typeface="Arial"/>
                <a:cs typeface="Arial"/>
                <a:sym typeface="Arial"/>
              </a:rPr>
              <a:t>Rudolf Clausius (1822-1888) </a:t>
            </a:r>
            <a:r>
              <a:rPr lang="en-US" sz="2000" b="0" i="0" u="none">
                <a:solidFill>
                  <a:schemeClr val="dk1"/>
                </a:solidFill>
                <a:latin typeface="Arial"/>
                <a:ea typeface="Arial"/>
                <a:cs typeface="Arial"/>
                <a:sym typeface="Arial"/>
              </a:rPr>
              <a:t>(heat can never pass from a colder to a warmer body without some other change)</a:t>
            </a:r>
            <a:endParaRPr/>
          </a:p>
          <a:p>
            <a:pPr marL="342900" lvl="0" indent="-342900" algn="l" rtl="0">
              <a:lnSpc>
                <a:spcPct val="90000"/>
              </a:lnSpc>
              <a:spcBef>
                <a:spcPts val="600"/>
              </a:spcBef>
              <a:spcAft>
                <a:spcPts val="0"/>
              </a:spcAft>
              <a:buClr>
                <a:srgbClr val="3333CC"/>
              </a:buClr>
              <a:buSzPts val="1950"/>
              <a:buFont typeface="Noto Sans Symbols"/>
              <a:buChar char="■"/>
            </a:pPr>
            <a:r>
              <a:rPr lang="en-US" sz="3000" b="0" i="0" u="none">
                <a:solidFill>
                  <a:schemeClr val="dk1"/>
                </a:solidFill>
                <a:latin typeface="Arial"/>
                <a:ea typeface="Arial"/>
                <a:cs typeface="Arial"/>
                <a:sym typeface="Arial"/>
              </a:rPr>
              <a:t>William Thompson (1824-1907)</a:t>
            </a:r>
            <a:endParaRPr/>
          </a:p>
          <a:p>
            <a:pPr marL="342900" lvl="0" indent="-342900" algn="l" rtl="0">
              <a:lnSpc>
                <a:spcPct val="55000"/>
              </a:lnSpc>
              <a:spcBef>
                <a:spcPts val="600"/>
              </a:spcBef>
              <a:spcAft>
                <a:spcPts val="0"/>
              </a:spcAft>
              <a:buSzPts val="1950"/>
              <a:buNone/>
            </a:pPr>
            <a:r>
              <a:rPr lang="en-US" sz="3000" b="0" i="0" u="none">
                <a:solidFill>
                  <a:schemeClr val="dk1"/>
                </a:solidFill>
                <a:latin typeface="Arial"/>
                <a:ea typeface="Arial"/>
                <a:cs typeface="Arial"/>
                <a:sym typeface="Arial"/>
              </a:rPr>
              <a:t>     (Lord Kelvin) </a:t>
            </a:r>
            <a:r>
              <a:rPr lang="en-US" sz="2000" b="0" i="0" u="none">
                <a:solidFill>
                  <a:schemeClr val="dk1"/>
                </a:solidFill>
                <a:latin typeface="Arial"/>
                <a:ea typeface="Arial"/>
                <a:cs typeface="Arial"/>
                <a:sym typeface="Arial"/>
              </a:rPr>
              <a:t>(proposed absolute temperature scale)</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2"/>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3333CC"/>
              </a:buClr>
              <a:buSzPts val="3400"/>
              <a:buFont typeface="Arial"/>
              <a:buNone/>
            </a:pPr>
            <a:r>
              <a:rPr lang="en-US" sz="3400" b="0" i="0" u="none">
                <a:solidFill>
                  <a:srgbClr val="3333CC"/>
                </a:solidFill>
                <a:latin typeface="Arial"/>
                <a:ea typeface="Arial"/>
                <a:cs typeface="Arial"/>
                <a:sym typeface="Arial"/>
              </a:rPr>
              <a:t>Primary Results</a:t>
            </a:r>
            <a:endParaRPr/>
          </a:p>
        </p:txBody>
      </p:sp>
      <p:sp>
        <p:nvSpPr>
          <p:cNvPr id="339" name="Google Shape;339;p22"/>
          <p:cNvSpPr txBox="1">
            <a:spLocks noGrp="1"/>
          </p:cNvSpPr>
          <p:nvPr>
            <p:ph type="body" idx="1"/>
          </p:nvPr>
        </p:nvSpPr>
        <p:spPr>
          <a:xfrm>
            <a:off x="457200" y="1066800"/>
            <a:ext cx="8229600" cy="48006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3333CC"/>
              </a:buClr>
              <a:buSzPts val="1950"/>
              <a:buFont typeface="Noto Sans Symbols"/>
              <a:buChar char="■"/>
            </a:pPr>
            <a:r>
              <a:rPr lang="en-US" sz="3000" b="0" i="0" u="none">
                <a:solidFill>
                  <a:srgbClr val="FF0000"/>
                </a:solidFill>
                <a:latin typeface="Arial"/>
                <a:ea typeface="Arial"/>
                <a:cs typeface="Arial"/>
                <a:sym typeface="Arial"/>
              </a:rPr>
              <a:t>Deals with temperature, heat, work, and the internal energy of systems</a:t>
            </a:r>
            <a:endParaRPr/>
          </a:p>
          <a:p>
            <a:pPr marL="342900" lvl="0" indent="-342900" algn="l" rtl="0">
              <a:lnSpc>
                <a:spcPct val="100000"/>
              </a:lnSpc>
              <a:spcBef>
                <a:spcPts val="600"/>
              </a:spcBef>
              <a:spcAft>
                <a:spcPts val="0"/>
              </a:spcAft>
              <a:buClr>
                <a:srgbClr val="3333CC"/>
              </a:buClr>
              <a:buSzPts val="1950"/>
              <a:buFont typeface="Noto Sans Symbols"/>
              <a:buChar char="■"/>
            </a:pPr>
            <a:r>
              <a:rPr lang="en-US" sz="3000" b="0" i="0" u="none">
                <a:solidFill>
                  <a:schemeClr val="dk1"/>
                </a:solidFill>
                <a:latin typeface="Arial"/>
                <a:ea typeface="Arial"/>
                <a:cs typeface="Arial"/>
                <a:sym typeface="Arial"/>
              </a:rPr>
              <a:t>Introduces thermal equilibrium</a:t>
            </a:r>
            <a:endParaRPr/>
          </a:p>
          <a:p>
            <a:pPr marL="342900" lvl="0" indent="-342900" algn="l" rtl="0">
              <a:lnSpc>
                <a:spcPct val="100000"/>
              </a:lnSpc>
              <a:spcBef>
                <a:spcPts val="600"/>
              </a:spcBef>
              <a:spcAft>
                <a:spcPts val="0"/>
              </a:spcAft>
              <a:buClr>
                <a:srgbClr val="3333CC"/>
              </a:buClr>
              <a:buSzPts val="1950"/>
              <a:buFont typeface="Noto Sans Symbols"/>
              <a:buChar char="■"/>
            </a:pPr>
            <a:r>
              <a:rPr lang="en-US" sz="3000" b="0" i="0" u="none">
                <a:solidFill>
                  <a:srgbClr val="FF0000"/>
                </a:solidFill>
                <a:latin typeface="Arial"/>
                <a:ea typeface="Arial"/>
                <a:cs typeface="Arial"/>
                <a:sym typeface="Arial"/>
              </a:rPr>
              <a:t>The first law </a:t>
            </a:r>
            <a:r>
              <a:rPr lang="en-US" sz="3000" b="0" i="0" u="none">
                <a:solidFill>
                  <a:schemeClr val="dk1"/>
                </a:solidFill>
                <a:latin typeface="Arial"/>
                <a:ea typeface="Arial"/>
                <a:cs typeface="Arial"/>
                <a:sym typeface="Arial"/>
              </a:rPr>
              <a:t>establishes heat as energy and expresses conservation of energy</a:t>
            </a:r>
            <a:endParaRPr/>
          </a:p>
          <a:p>
            <a:pPr marL="342900" lvl="0" indent="-342900" algn="l" rtl="0">
              <a:lnSpc>
                <a:spcPct val="100000"/>
              </a:lnSpc>
              <a:spcBef>
                <a:spcPts val="600"/>
              </a:spcBef>
              <a:spcAft>
                <a:spcPts val="0"/>
              </a:spcAft>
              <a:buClr>
                <a:srgbClr val="3333CC"/>
              </a:buClr>
              <a:buSzPts val="1950"/>
              <a:buFont typeface="Noto Sans Symbols"/>
              <a:buChar char="■"/>
            </a:pPr>
            <a:r>
              <a:rPr lang="en-US" sz="3000" b="0" i="0" u="none">
                <a:solidFill>
                  <a:schemeClr val="dk1"/>
                </a:solidFill>
                <a:latin typeface="Arial"/>
                <a:ea typeface="Arial"/>
                <a:cs typeface="Arial"/>
                <a:sym typeface="Arial"/>
              </a:rPr>
              <a:t>Introduces the concept of internal energy and considers temperature as a measure of internal energy</a:t>
            </a:r>
            <a:endParaRPr/>
          </a:p>
          <a:p>
            <a:pPr marL="342900" lvl="0" indent="-342900" algn="l" rtl="0">
              <a:lnSpc>
                <a:spcPct val="100000"/>
              </a:lnSpc>
              <a:spcBef>
                <a:spcPts val="600"/>
              </a:spcBef>
              <a:spcAft>
                <a:spcPts val="0"/>
              </a:spcAft>
              <a:buClr>
                <a:srgbClr val="3333CC"/>
              </a:buClr>
              <a:buSzPts val="1950"/>
              <a:buFont typeface="Noto Sans Symbols"/>
              <a:buChar char="■"/>
            </a:pPr>
            <a:r>
              <a:rPr lang="en-US" sz="3000" b="0" i="0" u="none">
                <a:solidFill>
                  <a:schemeClr val="dk1"/>
                </a:solidFill>
                <a:latin typeface="Arial"/>
                <a:ea typeface="Arial"/>
                <a:cs typeface="Arial"/>
                <a:sym typeface="Arial"/>
              </a:rPr>
              <a:t>Introduces limitations of the energy processes that can or cannot take place</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23"/>
          <p:cNvSpPr txBox="1">
            <a:spLocks noGrp="1"/>
          </p:cNvSpPr>
          <p:nvPr>
            <p:ph type="title"/>
          </p:nvPr>
        </p:nvSpPr>
        <p:spPr>
          <a:xfrm>
            <a:off x="457200" y="381000"/>
            <a:ext cx="8153400" cy="488950"/>
          </a:xfrm>
          <a:prstGeom prst="rect">
            <a:avLst/>
          </a:prstGeom>
          <a:noFill/>
          <a:ln>
            <a:noFill/>
          </a:ln>
        </p:spPr>
        <p:txBody>
          <a:bodyPr spcFirstLastPara="1" wrap="square" lIns="91425" tIns="45700" rIns="91425" bIns="45700" anchor="t" anchorCtr="0">
            <a:noAutofit/>
          </a:bodyPr>
          <a:lstStyle/>
          <a:p>
            <a:pPr marL="0" lvl="0" indent="0" algn="l" rtl="0">
              <a:lnSpc>
                <a:spcPct val="75000"/>
              </a:lnSpc>
              <a:spcBef>
                <a:spcPts val="0"/>
              </a:spcBef>
              <a:spcAft>
                <a:spcPts val="0"/>
              </a:spcAft>
              <a:buClr>
                <a:srgbClr val="3333CC"/>
              </a:buClr>
              <a:buSzPts val="3400"/>
              <a:buFont typeface="Arial"/>
              <a:buNone/>
            </a:pPr>
            <a:r>
              <a:rPr lang="en-US" sz="3400" b="0" i="0" u="none">
                <a:solidFill>
                  <a:srgbClr val="3333CC"/>
                </a:solidFill>
                <a:latin typeface="Arial"/>
                <a:ea typeface="Arial"/>
                <a:cs typeface="Arial"/>
                <a:sym typeface="Arial"/>
              </a:rPr>
              <a:t>The Laws of Thermodynamics</a:t>
            </a:r>
            <a:endParaRPr/>
          </a:p>
        </p:txBody>
      </p:sp>
      <p:sp>
        <p:nvSpPr>
          <p:cNvPr id="345" name="Google Shape;345;p23"/>
          <p:cNvSpPr txBox="1">
            <a:spLocks noGrp="1"/>
          </p:cNvSpPr>
          <p:nvPr>
            <p:ph type="body" idx="1"/>
          </p:nvPr>
        </p:nvSpPr>
        <p:spPr>
          <a:xfrm>
            <a:off x="457200" y="1066800"/>
            <a:ext cx="8226425" cy="502920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SzPts val="1170"/>
              <a:buNone/>
            </a:pPr>
            <a:endParaRPr sz="1800" b="0" i="0" u="none">
              <a:solidFill>
                <a:schemeClr val="dk1"/>
              </a:solidFill>
              <a:latin typeface="Arial"/>
              <a:ea typeface="Arial"/>
              <a:cs typeface="Arial"/>
              <a:sym typeface="Arial"/>
            </a:endParaRPr>
          </a:p>
          <a:p>
            <a:pPr marL="342900" lvl="0" indent="-342900" algn="l" rtl="0">
              <a:lnSpc>
                <a:spcPct val="80000"/>
              </a:lnSpc>
              <a:spcBef>
                <a:spcPts val="460"/>
              </a:spcBef>
              <a:spcAft>
                <a:spcPts val="0"/>
              </a:spcAft>
              <a:buClr>
                <a:srgbClr val="3333CC"/>
              </a:buClr>
              <a:buSzPts val="1495"/>
              <a:buFont typeface="Noto Sans Symbols"/>
              <a:buChar char="■"/>
            </a:pPr>
            <a:r>
              <a:rPr lang="en-US" sz="2300" b="1" i="0" u="none">
                <a:solidFill>
                  <a:schemeClr val="dk1"/>
                </a:solidFill>
                <a:latin typeface="Arial"/>
                <a:ea typeface="Arial"/>
                <a:cs typeface="Arial"/>
                <a:sym typeface="Arial"/>
              </a:rPr>
              <a:t>First law</a:t>
            </a:r>
            <a:r>
              <a:rPr lang="en-US" sz="2300" b="0" i="0" u="none">
                <a:solidFill>
                  <a:schemeClr val="dk1"/>
                </a:solidFill>
                <a:latin typeface="Arial"/>
                <a:ea typeface="Arial"/>
                <a:cs typeface="Arial"/>
                <a:sym typeface="Arial"/>
              </a:rPr>
              <a:t>: The change in the internal energy </a:t>
            </a:r>
            <a:r>
              <a:rPr lang="en-US" sz="2300" b="0" i="0" u="none">
                <a:solidFill>
                  <a:schemeClr val="dk1"/>
                </a:solidFill>
                <a:latin typeface="Merriweather Sans"/>
                <a:ea typeface="Merriweather Sans"/>
                <a:cs typeface="Merriweather Sans"/>
                <a:sym typeface="Merriweather Sans"/>
              </a:rPr>
              <a:t>Δ</a:t>
            </a:r>
            <a:r>
              <a:rPr lang="en-US" sz="2300" b="0" i="1" u="none">
                <a:solidFill>
                  <a:schemeClr val="dk1"/>
                </a:solidFill>
                <a:latin typeface="Arial"/>
                <a:ea typeface="Arial"/>
                <a:cs typeface="Arial"/>
                <a:sym typeface="Arial"/>
              </a:rPr>
              <a:t>U</a:t>
            </a:r>
            <a:r>
              <a:rPr lang="en-US" sz="2300" b="0" i="0" u="none">
                <a:solidFill>
                  <a:schemeClr val="dk1"/>
                </a:solidFill>
                <a:latin typeface="Arial"/>
                <a:ea typeface="Arial"/>
                <a:cs typeface="Arial"/>
                <a:sym typeface="Arial"/>
              </a:rPr>
              <a:t> of a system is equal to the heat </a:t>
            </a:r>
            <a:r>
              <a:rPr lang="en-US" sz="2300" b="0" i="1" u="none">
                <a:solidFill>
                  <a:schemeClr val="dk1"/>
                </a:solidFill>
                <a:latin typeface="Arial"/>
                <a:ea typeface="Arial"/>
                <a:cs typeface="Arial"/>
                <a:sym typeface="Arial"/>
              </a:rPr>
              <a:t>Q</a:t>
            </a:r>
            <a:r>
              <a:rPr lang="en-US" sz="2300" b="0" i="0" u="none">
                <a:solidFill>
                  <a:schemeClr val="dk1"/>
                </a:solidFill>
                <a:latin typeface="Arial"/>
                <a:ea typeface="Arial"/>
                <a:cs typeface="Arial"/>
                <a:sym typeface="Arial"/>
              </a:rPr>
              <a:t> added to a system plus the work </a:t>
            </a:r>
            <a:r>
              <a:rPr lang="en-US" sz="2300" b="0" i="1" u="none">
                <a:solidFill>
                  <a:schemeClr val="dk1"/>
                </a:solidFill>
                <a:latin typeface="Arial"/>
                <a:ea typeface="Arial"/>
                <a:cs typeface="Arial"/>
                <a:sym typeface="Arial"/>
              </a:rPr>
              <a:t>W</a:t>
            </a:r>
            <a:r>
              <a:rPr lang="en-US" sz="2300" b="0" i="0" u="none">
                <a:solidFill>
                  <a:schemeClr val="dk1"/>
                </a:solidFill>
                <a:latin typeface="Arial"/>
                <a:ea typeface="Arial"/>
                <a:cs typeface="Arial"/>
                <a:sym typeface="Arial"/>
              </a:rPr>
              <a:t> done on the system</a:t>
            </a:r>
            <a:endParaRPr/>
          </a:p>
          <a:p>
            <a:pPr marL="342900" lvl="0" indent="-342900" algn="ctr" rtl="0">
              <a:lnSpc>
                <a:spcPct val="80000"/>
              </a:lnSpc>
              <a:spcBef>
                <a:spcPts val="575"/>
              </a:spcBef>
              <a:spcAft>
                <a:spcPts val="0"/>
              </a:spcAft>
              <a:buSzPts val="1495"/>
              <a:buNone/>
            </a:pPr>
            <a:endParaRPr sz="2300" b="0" i="0" u="none">
              <a:solidFill>
                <a:schemeClr val="dk1"/>
              </a:solidFill>
              <a:latin typeface="Arial"/>
              <a:ea typeface="Arial"/>
              <a:cs typeface="Arial"/>
              <a:sym typeface="Arial"/>
            </a:endParaRPr>
          </a:p>
          <a:p>
            <a:pPr marL="342900" lvl="0" indent="-342900" algn="ctr" rtl="0">
              <a:lnSpc>
                <a:spcPct val="80000"/>
              </a:lnSpc>
              <a:spcBef>
                <a:spcPts val="575"/>
              </a:spcBef>
              <a:spcAft>
                <a:spcPts val="0"/>
              </a:spcAft>
              <a:buSzPts val="1495"/>
              <a:buNone/>
            </a:pPr>
            <a:r>
              <a:rPr lang="en-US" sz="2300" b="0" i="0" u="none">
                <a:solidFill>
                  <a:schemeClr val="dk1"/>
                </a:solidFill>
                <a:latin typeface="Merriweather Sans"/>
                <a:ea typeface="Merriweather Sans"/>
                <a:cs typeface="Merriweather Sans"/>
                <a:sym typeface="Merriweather Sans"/>
              </a:rPr>
              <a:t>Δ</a:t>
            </a:r>
            <a:r>
              <a:rPr lang="en-US" sz="2300" b="0" i="1" u="none">
                <a:solidFill>
                  <a:schemeClr val="dk1"/>
                </a:solidFill>
                <a:latin typeface="Arial"/>
                <a:ea typeface="Arial"/>
                <a:cs typeface="Arial"/>
                <a:sym typeface="Arial"/>
              </a:rPr>
              <a:t>U</a:t>
            </a:r>
            <a:r>
              <a:rPr lang="en-US" sz="2300" b="0" i="0" u="none">
                <a:solidFill>
                  <a:schemeClr val="dk1"/>
                </a:solidFill>
                <a:latin typeface="Arial"/>
                <a:ea typeface="Arial"/>
                <a:cs typeface="Arial"/>
                <a:sym typeface="Arial"/>
              </a:rPr>
              <a:t> = </a:t>
            </a:r>
            <a:r>
              <a:rPr lang="en-US" sz="2300" b="0" i="1" u="none">
                <a:solidFill>
                  <a:schemeClr val="dk1"/>
                </a:solidFill>
                <a:latin typeface="Arial"/>
                <a:ea typeface="Arial"/>
                <a:cs typeface="Arial"/>
                <a:sym typeface="Arial"/>
              </a:rPr>
              <a:t>Q</a:t>
            </a:r>
            <a:r>
              <a:rPr lang="en-US" sz="2300" b="0" i="0" u="none">
                <a:solidFill>
                  <a:schemeClr val="dk1"/>
                </a:solidFill>
                <a:latin typeface="Arial"/>
                <a:ea typeface="Arial"/>
                <a:cs typeface="Arial"/>
                <a:sym typeface="Arial"/>
              </a:rPr>
              <a:t> + </a:t>
            </a:r>
            <a:r>
              <a:rPr lang="en-US" sz="2300" b="0" i="1" u="none">
                <a:solidFill>
                  <a:schemeClr val="dk1"/>
                </a:solidFill>
                <a:latin typeface="Arial"/>
                <a:ea typeface="Arial"/>
                <a:cs typeface="Arial"/>
                <a:sym typeface="Arial"/>
              </a:rPr>
              <a:t>W</a:t>
            </a:r>
            <a:r>
              <a:rPr lang="en-US" sz="2300" b="0" i="0" u="none">
                <a:solidFill>
                  <a:schemeClr val="dk1"/>
                </a:solidFill>
                <a:latin typeface="Arial"/>
                <a:ea typeface="Arial"/>
                <a:cs typeface="Arial"/>
                <a:sym typeface="Arial"/>
              </a:rPr>
              <a:t> </a:t>
            </a:r>
            <a:endParaRPr/>
          </a:p>
          <a:p>
            <a:pPr marL="342900" lvl="0" indent="-342900" algn="ctr" rtl="0">
              <a:lnSpc>
                <a:spcPct val="80000"/>
              </a:lnSpc>
              <a:spcBef>
                <a:spcPts val="575"/>
              </a:spcBef>
              <a:spcAft>
                <a:spcPts val="0"/>
              </a:spcAft>
              <a:buSzPts val="1495"/>
              <a:buNone/>
            </a:pPr>
            <a:endParaRPr sz="2300" b="0" i="0" u="none">
              <a:solidFill>
                <a:schemeClr val="dk1"/>
              </a:solidFill>
              <a:latin typeface="Arial"/>
              <a:ea typeface="Arial"/>
              <a:cs typeface="Arial"/>
              <a:sym typeface="Arial"/>
            </a:endParaRPr>
          </a:p>
          <a:p>
            <a:pPr marL="342900" lvl="0" indent="-342900" algn="l" rtl="0">
              <a:lnSpc>
                <a:spcPct val="80000"/>
              </a:lnSpc>
              <a:spcBef>
                <a:spcPts val="575"/>
              </a:spcBef>
              <a:spcAft>
                <a:spcPts val="0"/>
              </a:spcAft>
              <a:buClr>
                <a:srgbClr val="3333CC"/>
              </a:buClr>
              <a:buSzPts val="1495"/>
              <a:buFont typeface="Noto Sans Symbols"/>
              <a:buChar char="■"/>
            </a:pPr>
            <a:r>
              <a:rPr lang="en-US" sz="2300" b="1" i="0" u="none">
                <a:solidFill>
                  <a:schemeClr val="dk1"/>
                </a:solidFill>
                <a:latin typeface="Arial"/>
                <a:ea typeface="Arial"/>
                <a:cs typeface="Arial"/>
                <a:sym typeface="Arial"/>
              </a:rPr>
              <a:t>Second</a:t>
            </a:r>
            <a:r>
              <a:rPr lang="en-US" sz="2300" b="1" i="0" u="none" baseline="30000">
                <a:solidFill>
                  <a:schemeClr val="dk1"/>
                </a:solidFill>
                <a:latin typeface="Arial"/>
                <a:ea typeface="Arial"/>
                <a:cs typeface="Arial"/>
                <a:sym typeface="Arial"/>
              </a:rPr>
              <a:t> </a:t>
            </a:r>
            <a:r>
              <a:rPr lang="en-US" sz="2300" b="1" i="0" u="none">
                <a:solidFill>
                  <a:schemeClr val="dk1"/>
                </a:solidFill>
                <a:latin typeface="Arial"/>
                <a:ea typeface="Arial"/>
                <a:cs typeface="Arial"/>
                <a:sym typeface="Arial"/>
              </a:rPr>
              <a:t>law</a:t>
            </a:r>
            <a:r>
              <a:rPr lang="en-US" sz="2300" b="0" i="0" u="none">
                <a:solidFill>
                  <a:schemeClr val="dk1"/>
                </a:solidFill>
                <a:latin typeface="Arial"/>
                <a:ea typeface="Arial"/>
                <a:cs typeface="Arial"/>
                <a:sym typeface="Arial"/>
              </a:rPr>
              <a:t>: It is not possible to convert heat completely into work without some other change taking place. </a:t>
            </a:r>
            <a:endParaRPr/>
          </a:p>
          <a:p>
            <a:pPr marL="342900" lvl="0" indent="-247967" algn="l" rtl="0">
              <a:lnSpc>
                <a:spcPct val="80000"/>
              </a:lnSpc>
              <a:spcBef>
                <a:spcPts val="575"/>
              </a:spcBef>
              <a:spcAft>
                <a:spcPts val="0"/>
              </a:spcAft>
              <a:buClr>
                <a:srgbClr val="3333CC"/>
              </a:buClr>
              <a:buSzPts val="1495"/>
              <a:buFont typeface="Noto Sans Symbols"/>
              <a:buNone/>
            </a:pPr>
            <a:endParaRPr sz="2300" b="0" i="0" u="none">
              <a:solidFill>
                <a:schemeClr val="dk1"/>
              </a:solidFill>
              <a:latin typeface="Arial"/>
              <a:ea typeface="Arial"/>
              <a:cs typeface="Arial"/>
              <a:sym typeface="Arial"/>
            </a:endParaRPr>
          </a:p>
          <a:p>
            <a:pPr marL="342900" lvl="0" indent="-342900" algn="l" rtl="0">
              <a:lnSpc>
                <a:spcPct val="80000"/>
              </a:lnSpc>
              <a:spcBef>
                <a:spcPts val="575"/>
              </a:spcBef>
              <a:spcAft>
                <a:spcPts val="0"/>
              </a:spcAft>
              <a:buClr>
                <a:srgbClr val="3333CC"/>
              </a:buClr>
              <a:buSzPts val="1495"/>
              <a:buFont typeface="Noto Sans Symbols"/>
              <a:buChar char="■"/>
            </a:pPr>
            <a:r>
              <a:rPr lang="en-US" sz="2300" b="1" i="0" u="none">
                <a:solidFill>
                  <a:schemeClr val="dk1"/>
                </a:solidFill>
                <a:latin typeface="Arial"/>
                <a:ea typeface="Arial"/>
                <a:cs typeface="Arial"/>
                <a:sym typeface="Arial"/>
              </a:rPr>
              <a:t>The “zeroth” law</a:t>
            </a:r>
            <a:r>
              <a:rPr lang="en-US" sz="2300" b="0" i="0" u="none">
                <a:solidFill>
                  <a:schemeClr val="dk1"/>
                </a:solidFill>
                <a:latin typeface="Arial"/>
                <a:ea typeface="Arial"/>
                <a:cs typeface="Arial"/>
                <a:sym typeface="Arial"/>
              </a:rPr>
              <a:t>: Two systems in thermal equilibrium with a third system are in thermal equilibrium with each other.  </a:t>
            </a:r>
            <a:endParaRPr/>
          </a:p>
          <a:p>
            <a:pPr marL="342900" lvl="0" indent="-247967" algn="l" rtl="0">
              <a:lnSpc>
                <a:spcPct val="80000"/>
              </a:lnSpc>
              <a:spcBef>
                <a:spcPts val="575"/>
              </a:spcBef>
              <a:spcAft>
                <a:spcPts val="0"/>
              </a:spcAft>
              <a:buClr>
                <a:srgbClr val="3333CC"/>
              </a:buClr>
              <a:buSzPts val="1495"/>
              <a:buFont typeface="Noto Sans Symbols"/>
              <a:buNone/>
            </a:pPr>
            <a:endParaRPr sz="2300" b="0" i="0" u="none">
              <a:solidFill>
                <a:schemeClr val="dk1"/>
              </a:solidFill>
              <a:latin typeface="Arial"/>
              <a:ea typeface="Arial"/>
              <a:cs typeface="Arial"/>
              <a:sym typeface="Arial"/>
            </a:endParaRPr>
          </a:p>
          <a:p>
            <a:pPr marL="342900" lvl="0" indent="-342900" algn="l" rtl="0">
              <a:lnSpc>
                <a:spcPct val="80000"/>
              </a:lnSpc>
              <a:spcBef>
                <a:spcPts val="575"/>
              </a:spcBef>
              <a:spcAft>
                <a:spcPts val="0"/>
              </a:spcAft>
              <a:buClr>
                <a:srgbClr val="3333CC"/>
              </a:buClr>
              <a:buSzPts val="1495"/>
              <a:buFont typeface="Noto Sans Symbols"/>
              <a:buChar char="■"/>
            </a:pPr>
            <a:r>
              <a:rPr lang="en-US" sz="2300" b="1" i="0" u="none">
                <a:solidFill>
                  <a:schemeClr val="dk1"/>
                </a:solidFill>
                <a:latin typeface="Arial"/>
                <a:ea typeface="Arial"/>
                <a:cs typeface="Arial"/>
                <a:sym typeface="Arial"/>
              </a:rPr>
              <a:t>Third law</a:t>
            </a:r>
            <a:r>
              <a:rPr lang="en-US" sz="2300" b="0" i="0" u="none">
                <a:solidFill>
                  <a:schemeClr val="dk1"/>
                </a:solidFill>
                <a:latin typeface="Arial"/>
                <a:ea typeface="Arial"/>
                <a:cs typeface="Arial"/>
                <a:sym typeface="Arial"/>
              </a:rPr>
              <a:t>: It is not possible to achieve an absolute zero temperature.         </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24"/>
          <p:cNvSpPr txBox="1">
            <a:spLocks noGrp="1"/>
          </p:cNvSpPr>
          <p:nvPr>
            <p:ph type="title"/>
          </p:nvPr>
        </p:nvSpPr>
        <p:spPr>
          <a:xfrm>
            <a:off x="458787" y="309562"/>
            <a:ext cx="8229600" cy="6842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3333CC"/>
              </a:buClr>
              <a:buSzPts val="3400"/>
              <a:buFont typeface="Arial"/>
              <a:buNone/>
            </a:pPr>
            <a:r>
              <a:rPr lang="en-US" sz="3400" b="0" i="0" u="none">
                <a:solidFill>
                  <a:srgbClr val="3333CC"/>
                </a:solidFill>
                <a:latin typeface="Arial"/>
                <a:ea typeface="Arial"/>
                <a:cs typeface="Arial"/>
                <a:sym typeface="Arial"/>
              </a:rPr>
              <a:t>1.2: The Kinetic Theory of Gases </a:t>
            </a:r>
            <a:endParaRPr/>
          </a:p>
        </p:txBody>
      </p:sp>
      <p:sp>
        <p:nvSpPr>
          <p:cNvPr id="351" name="Google Shape;351;p24"/>
          <p:cNvSpPr txBox="1">
            <a:spLocks noGrp="1"/>
          </p:cNvSpPr>
          <p:nvPr>
            <p:ph type="body" idx="1"/>
          </p:nvPr>
        </p:nvSpPr>
        <p:spPr>
          <a:xfrm>
            <a:off x="457200" y="1219200"/>
            <a:ext cx="8226425" cy="4878387"/>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SzPts val="1950"/>
              <a:buNone/>
            </a:pPr>
            <a:r>
              <a:rPr lang="en-US" sz="3000" b="0" i="0" u="none">
                <a:solidFill>
                  <a:schemeClr val="dk1"/>
                </a:solidFill>
                <a:latin typeface="Arial"/>
                <a:ea typeface="Arial"/>
                <a:cs typeface="Arial"/>
                <a:sym typeface="Arial"/>
              </a:rPr>
              <a:t>Contributions made by:</a:t>
            </a:r>
            <a:endParaRPr/>
          </a:p>
          <a:p>
            <a:pPr marL="342900" lvl="0" indent="-342900" algn="l" rtl="0">
              <a:lnSpc>
                <a:spcPct val="90000"/>
              </a:lnSpc>
              <a:spcBef>
                <a:spcPts val="600"/>
              </a:spcBef>
              <a:spcAft>
                <a:spcPts val="0"/>
              </a:spcAft>
              <a:buClr>
                <a:srgbClr val="3333CC"/>
              </a:buClr>
              <a:buSzPts val="1950"/>
              <a:buFont typeface="Noto Sans Symbols"/>
              <a:buChar char="■"/>
            </a:pPr>
            <a:r>
              <a:rPr lang="en-US" sz="3000" b="0" i="0" u="none">
                <a:solidFill>
                  <a:srgbClr val="FF0000"/>
                </a:solidFill>
                <a:latin typeface="Arial"/>
                <a:ea typeface="Arial"/>
                <a:cs typeface="Arial"/>
                <a:sym typeface="Arial"/>
              </a:rPr>
              <a:t>Robert</a:t>
            </a:r>
            <a:r>
              <a:rPr lang="en-US" sz="3000" b="0" i="0" u="none">
                <a:solidFill>
                  <a:schemeClr val="dk1"/>
                </a:solidFill>
                <a:latin typeface="Arial"/>
                <a:ea typeface="Arial"/>
                <a:cs typeface="Arial"/>
                <a:sym typeface="Arial"/>
              </a:rPr>
              <a:t> Boyle (1627-1691)</a:t>
            </a:r>
            <a:endParaRPr/>
          </a:p>
          <a:p>
            <a:pPr marL="342900" lvl="0" indent="-342900" algn="l" rtl="0">
              <a:lnSpc>
                <a:spcPct val="90000"/>
              </a:lnSpc>
              <a:spcBef>
                <a:spcPts val="600"/>
              </a:spcBef>
              <a:spcAft>
                <a:spcPts val="0"/>
              </a:spcAft>
              <a:buClr>
                <a:srgbClr val="3333CC"/>
              </a:buClr>
              <a:buSzPts val="1950"/>
              <a:buFont typeface="Noto Sans Symbols"/>
              <a:buChar char="■"/>
            </a:pPr>
            <a:r>
              <a:rPr lang="en-US" sz="3000" b="0" i="0" u="none">
                <a:solidFill>
                  <a:srgbClr val="FF0000"/>
                </a:solidFill>
                <a:latin typeface="Arial"/>
                <a:ea typeface="Arial"/>
                <a:cs typeface="Arial"/>
                <a:sym typeface="Arial"/>
              </a:rPr>
              <a:t>Jacques </a:t>
            </a:r>
            <a:r>
              <a:rPr lang="en-US" sz="3000" b="0" i="0" u="none">
                <a:solidFill>
                  <a:schemeClr val="dk1"/>
                </a:solidFill>
                <a:latin typeface="Arial"/>
                <a:ea typeface="Arial"/>
                <a:cs typeface="Arial"/>
                <a:sym typeface="Arial"/>
              </a:rPr>
              <a:t>Charles (1746-1823)</a:t>
            </a:r>
            <a:endParaRPr/>
          </a:p>
          <a:p>
            <a:pPr marL="342900" lvl="0" indent="-342900" algn="l" rtl="0">
              <a:lnSpc>
                <a:spcPct val="90000"/>
              </a:lnSpc>
              <a:spcBef>
                <a:spcPts val="600"/>
              </a:spcBef>
              <a:spcAft>
                <a:spcPts val="0"/>
              </a:spcAft>
              <a:buClr>
                <a:srgbClr val="3333CC"/>
              </a:buClr>
              <a:buSzPts val="1950"/>
              <a:buFont typeface="Noto Sans Symbols"/>
              <a:buChar char="■"/>
            </a:pPr>
            <a:r>
              <a:rPr lang="en-US" sz="3000" b="0" i="0" u="none">
                <a:solidFill>
                  <a:srgbClr val="FF0000"/>
                </a:solidFill>
                <a:latin typeface="Arial"/>
                <a:ea typeface="Arial"/>
                <a:cs typeface="Arial"/>
                <a:sym typeface="Arial"/>
              </a:rPr>
              <a:t>Joseph Louis </a:t>
            </a:r>
            <a:r>
              <a:rPr lang="en-US" sz="3000" b="0" i="0" u="none">
                <a:solidFill>
                  <a:schemeClr val="dk1"/>
                </a:solidFill>
                <a:latin typeface="Arial"/>
                <a:ea typeface="Arial"/>
                <a:cs typeface="Arial"/>
                <a:sym typeface="Arial"/>
              </a:rPr>
              <a:t>Gay-Lussac (1778-1823)</a:t>
            </a:r>
            <a:endParaRPr/>
          </a:p>
          <a:p>
            <a:pPr marL="342900" lvl="0" indent="-219075" algn="l" rtl="0">
              <a:lnSpc>
                <a:spcPct val="90000"/>
              </a:lnSpc>
              <a:spcBef>
                <a:spcPts val="600"/>
              </a:spcBef>
              <a:spcAft>
                <a:spcPts val="0"/>
              </a:spcAft>
              <a:buClr>
                <a:srgbClr val="3333CC"/>
              </a:buClr>
              <a:buSzPts val="1950"/>
              <a:buFont typeface="Noto Sans Symbols"/>
              <a:buNone/>
            </a:pPr>
            <a:endParaRPr sz="3000" b="0" i="0" u="none">
              <a:solidFill>
                <a:schemeClr val="dk1"/>
              </a:solidFill>
              <a:latin typeface="Arial"/>
              <a:ea typeface="Arial"/>
              <a:cs typeface="Arial"/>
              <a:sym typeface="Arial"/>
            </a:endParaRPr>
          </a:p>
          <a:p>
            <a:pPr marL="342900" lvl="0" indent="-342900" algn="l" rtl="0">
              <a:lnSpc>
                <a:spcPct val="90000"/>
              </a:lnSpc>
              <a:spcBef>
                <a:spcPts val="600"/>
              </a:spcBef>
              <a:spcAft>
                <a:spcPts val="0"/>
              </a:spcAft>
              <a:buClr>
                <a:srgbClr val="3333CC"/>
              </a:buClr>
              <a:buSzPts val="1950"/>
              <a:buFont typeface="Noto Sans Symbols"/>
              <a:buChar char="■"/>
            </a:pPr>
            <a:r>
              <a:rPr lang="en-US" sz="3000" b="0" i="0" u="none">
                <a:solidFill>
                  <a:schemeClr val="dk1"/>
                </a:solidFill>
                <a:latin typeface="Arial"/>
                <a:ea typeface="Arial"/>
                <a:cs typeface="Arial"/>
                <a:sym typeface="Arial"/>
              </a:rPr>
              <a:t>Culminates in the </a:t>
            </a:r>
            <a:r>
              <a:rPr lang="en-US" sz="3000" b="1" i="0" u="none">
                <a:solidFill>
                  <a:schemeClr val="dk1"/>
                </a:solidFill>
                <a:latin typeface="Arial"/>
                <a:ea typeface="Arial"/>
                <a:cs typeface="Arial"/>
                <a:sym typeface="Arial"/>
              </a:rPr>
              <a:t>ideal gas equation</a:t>
            </a:r>
            <a:r>
              <a:rPr lang="en-US" sz="3000" b="0" i="0" u="none">
                <a:solidFill>
                  <a:schemeClr val="dk1"/>
                </a:solidFill>
                <a:latin typeface="Arial"/>
                <a:ea typeface="Arial"/>
                <a:cs typeface="Arial"/>
                <a:sym typeface="Arial"/>
              </a:rPr>
              <a:t> for </a:t>
            </a:r>
            <a:r>
              <a:rPr lang="en-US" sz="3000" b="0" i="1" u="none">
                <a:solidFill>
                  <a:schemeClr val="dk1"/>
                </a:solidFill>
                <a:latin typeface="Arial"/>
                <a:ea typeface="Arial"/>
                <a:cs typeface="Arial"/>
                <a:sym typeface="Arial"/>
              </a:rPr>
              <a:t>n</a:t>
            </a:r>
            <a:r>
              <a:rPr lang="en-US" sz="3000" b="0" i="0" u="none">
                <a:solidFill>
                  <a:schemeClr val="dk1"/>
                </a:solidFill>
                <a:latin typeface="Arial"/>
                <a:ea typeface="Arial"/>
                <a:cs typeface="Arial"/>
                <a:sym typeface="Arial"/>
              </a:rPr>
              <a:t> moles of a “simple” gas:</a:t>
            </a:r>
            <a:endParaRPr/>
          </a:p>
          <a:p>
            <a:pPr marL="342900" lvl="0" indent="-342900" algn="ctr" rtl="0">
              <a:lnSpc>
                <a:spcPct val="100000"/>
              </a:lnSpc>
              <a:spcBef>
                <a:spcPts val="600"/>
              </a:spcBef>
              <a:spcAft>
                <a:spcPts val="0"/>
              </a:spcAft>
              <a:buSzPts val="1950"/>
              <a:buNone/>
            </a:pPr>
            <a:r>
              <a:rPr lang="en-US" sz="3000" b="0" i="1" u="none">
                <a:solidFill>
                  <a:schemeClr val="dk1"/>
                </a:solidFill>
                <a:latin typeface="Arial"/>
                <a:ea typeface="Arial"/>
                <a:cs typeface="Arial"/>
                <a:sym typeface="Arial"/>
              </a:rPr>
              <a:t>pV</a:t>
            </a:r>
            <a:r>
              <a:rPr lang="en-US" sz="3000" b="0" i="0" u="none">
                <a:solidFill>
                  <a:schemeClr val="dk1"/>
                </a:solidFill>
                <a:latin typeface="Arial"/>
                <a:ea typeface="Arial"/>
                <a:cs typeface="Arial"/>
                <a:sym typeface="Arial"/>
              </a:rPr>
              <a:t> = </a:t>
            </a:r>
            <a:r>
              <a:rPr lang="en-US" sz="3000" b="0" i="1" u="none">
                <a:solidFill>
                  <a:schemeClr val="dk1"/>
                </a:solidFill>
                <a:latin typeface="Arial"/>
                <a:ea typeface="Arial"/>
                <a:cs typeface="Arial"/>
                <a:sym typeface="Arial"/>
              </a:rPr>
              <a:t>nRT</a:t>
            </a:r>
            <a:endParaRPr/>
          </a:p>
          <a:p>
            <a:pPr marL="342900" lvl="0" indent="-342900" algn="ctr" rtl="0">
              <a:lnSpc>
                <a:spcPct val="100000"/>
              </a:lnSpc>
              <a:spcBef>
                <a:spcPts val="480"/>
              </a:spcBef>
              <a:spcAft>
                <a:spcPts val="0"/>
              </a:spcAft>
              <a:buSzPts val="1560"/>
              <a:buNone/>
            </a:pPr>
            <a:r>
              <a:rPr lang="en-US" sz="2400" b="0" i="0" u="none">
                <a:solidFill>
                  <a:schemeClr val="dk1"/>
                </a:solidFill>
                <a:latin typeface="Arial"/>
                <a:ea typeface="Arial"/>
                <a:cs typeface="Arial"/>
                <a:sym typeface="Arial"/>
              </a:rPr>
              <a:t>(where </a:t>
            </a:r>
            <a:r>
              <a:rPr lang="en-US" sz="2400" b="0" i="1" u="none">
                <a:solidFill>
                  <a:schemeClr val="dk1"/>
                </a:solidFill>
                <a:latin typeface="Arial"/>
                <a:ea typeface="Arial"/>
                <a:cs typeface="Arial"/>
                <a:sym typeface="Arial"/>
              </a:rPr>
              <a:t>R</a:t>
            </a:r>
            <a:r>
              <a:rPr lang="en-US" sz="2400" b="0" i="0" u="none">
                <a:solidFill>
                  <a:schemeClr val="dk1"/>
                </a:solidFill>
                <a:latin typeface="Arial"/>
                <a:ea typeface="Arial"/>
                <a:cs typeface="Arial"/>
                <a:sym typeface="Arial"/>
              </a:rPr>
              <a:t> is the ideal gas constant, 8.31 J/(mol · K)</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25"/>
          <p:cNvSpPr txBox="1">
            <a:spLocks noGrp="1"/>
          </p:cNvSpPr>
          <p:nvPr>
            <p:ph type="title"/>
          </p:nvPr>
        </p:nvSpPr>
        <p:spPr>
          <a:xfrm>
            <a:off x="457200" y="385762"/>
            <a:ext cx="8229600" cy="68421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3333CC"/>
              </a:buClr>
              <a:buSzPts val="3400"/>
              <a:buFont typeface="Arial"/>
              <a:buNone/>
            </a:pPr>
            <a:r>
              <a:rPr lang="en-US" sz="3400" b="0" i="0" u="none">
                <a:solidFill>
                  <a:srgbClr val="3333CC"/>
                </a:solidFill>
                <a:latin typeface="Arial"/>
                <a:ea typeface="Arial"/>
                <a:cs typeface="Arial"/>
                <a:sym typeface="Arial"/>
              </a:rPr>
              <a:t>Additional Contributions</a:t>
            </a:r>
            <a:endParaRPr/>
          </a:p>
        </p:txBody>
      </p:sp>
      <p:sp>
        <p:nvSpPr>
          <p:cNvPr id="357" name="Google Shape;357;p25"/>
          <p:cNvSpPr txBox="1">
            <a:spLocks noGrp="1"/>
          </p:cNvSpPr>
          <p:nvPr>
            <p:ph type="body" idx="1"/>
          </p:nvPr>
        </p:nvSpPr>
        <p:spPr>
          <a:xfrm>
            <a:off x="228600" y="990600"/>
            <a:ext cx="8226425" cy="4495800"/>
          </a:xfrm>
          <a:prstGeom prst="rect">
            <a:avLst/>
          </a:prstGeom>
          <a:noFill/>
          <a:ln>
            <a:noFill/>
          </a:ln>
        </p:spPr>
        <p:txBody>
          <a:bodyPr spcFirstLastPara="1" wrap="square" lIns="91425" tIns="45700" rIns="91425" bIns="45700" anchor="t" anchorCtr="0">
            <a:noAutofit/>
          </a:bodyPr>
          <a:lstStyle/>
          <a:p>
            <a:pPr marL="342900" lvl="0" indent="-342900" algn="ctr" rtl="0">
              <a:lnSpc>
                <a:spcPct val="100000"/>
              </a:lnSpc>
              <a:spcBef>
                <a:spcPts val="0"/>
              </a:spcBef>
              <a:spcAft>
                <a:spcPts val="0"/>
              </a:spcAft>
              <a:buSzPts val="1950"/>
              <a:buNone/>
            </a:pPr>
            <a:endParaRPr sz="3000" b="0" i="0" u="none">
              <a:solidFill>
                <a:schemeClr val="dk1"/>
              </a:solidFill>
              <a:latin typeface="Arial"/>
              <a:ea typeface="Arial"/>
              <a:cs typeface="Arial"/>
              <a:sym typeface="Arial"/>
            </a:endParaRPr>
          </a:p>
          <a:p>
            <a:pPr marL="342900" lvl="0" indent="-342900" algn="l" rtl="0">
              <a:lnSpc>
                <a:spcPct val="100000"/>
              </a:lnSpc>
              <a:spcBef>
                <a:spcPts val="600"/>
              </a:spcBef>
              <a:spcAft>
                <a:spcPts val="0"/>
              </a:spcAft>
              <a:buClr>
                <a:srgbClr val="3333CC"/>
              </a:buClr>
              <a:buSzPts val="1950"/>
              <a:buFont typeface="Noto Sans Symbols"/>
              <a:buChar char="■"/>
            </a:pPr>
            <a:r>
              <a:rPr lang="en-US" sz="3000" b="0" i="0" u="none">
                <a:solidFill>
                  <a:schemeClr val="dk1"/>
                </a:solidFill>
                <a:latin typeface="Arial"/>
                <a:ea typeface="Arial"/>
                <a:cs typeface="Arial"/>
                <a:sym typeface="Arial"/>
              </a:rPr>
              <a:t>Amedeo Avogadro (1776-1856) </a:t>
            </a:r>
            <a:r>
              <a:rPr lang="en-US" sz="2000" b="0" i="0" u="none">
                <a:solidFill>
                  <a:schemeClr val="dk1"/>
                </a:solidFill>
                <a:latin typeface="Arial"/>
                <a:ea typeface="Arial"/>
                <a:cs typeface="Arial"/>
                <a:sym typeface="Arial"/>
              </a:rPr>
              <a:t>(number of molecules in a mole and their weights)</a:t>
            </a:r>
            <a:r>
              <a:rPr lang="en-US" sz="3000" b="0" i="0" u="none">
                <a:solidFill>
                  <a:schemeClr val="dk1"/>
                </a:solidFill>
                <a:latin typeface="Arial"/>
                <a:ea typeface="Arial"/>
                <a:cs typeface="Arial"/>
                <a:sym typeface="Arial"/>
              </a:rPr>
              <a:t> </a:t>
            </a:r>
            <a:endParaRPr/>
          </a:p>
          <a:p>
            <a:pPr marL="342900" lvl="0" indent="-342900" algn="l" rtl="0">
              <a:lnSpc>
                <a:spcPct val="100000"/>
              </a:lnSpc>
              <a:spcBef>
                <a:spcPts val="600"/>
              </a:spcBef>
              <a:spcAft>
                <a:spcPts val="0"/>
              </a:spcAft>
              <a:buClr>
                <a:srgbClr val="3333CC"/>
              </a:buClr>
              <a:buSzPts val="1950"/>
              <a:buFont typeface="Noto Sans Symbols"/>
              <a:buChar char="■"/>
            </a:pPr>
            <a:r>
              <a:rPr lang="en-US" sz="3000" b="0" i="0" u="none">
                <a:solidFill>
                  <a:srgbClr val="FF0000"/>
                </a:solidFill>
                <a:latin typeface="Arial"/>
                <a:ea typeface="Arial"/>
                <a:cs typeface="Arial"/>
                <a:sym typeface="Arial"/>
              </a:rPr>
              <a:t>John Dalton (1766-1844) </a:t>
            </a:r>
            <a:r>
              <a:rPr lang="en-US" sz="2000" b="0" i="0" u="none">
                <a:solidFill>
                  <a:schemeClr val="dk1"/>
                </a:solidFill>
                <a:latin typeface="Arial"/>
                <a:ea typeface="Arial"/>
                <a:cs typeface="Arial"/>
                <a:sym typeface="Arial"/>
              </a:rPr>
              <a:t>(atomic theory of elements)</a:t>
            </a:r>
            <a:endParaRPr/>
          </a:p>
          <a:p>
            <a:pPr marL="342900" lvl="0" indent="-342900" algn="l" rtl="0">
              <a:lnSpc>
                <a:spcPct val="100000"/>
              </a:lnSpc>
              <a:spcBef>
                <a:spcPts val="600"/>
              </a:spcBef>
              <a:spcAft>
                <a:spcPts val="0"/>
              </a:spcAft>
              <a:buClr>
                <a:srgbClr val="3333CC"/>
              </a:buClr>
              <a:buSzPts val="1950"/>
              <a:buFont typeface="Noto Sans Symbols"/>
              <a:buChar char="■"/>
            </a:pPr>
            <a:r>
              <a:rPr lang="en-US" sz="3000" b="0" i="0" u="none">
                <a:solidFill>
                  <a:srgbClr val="FF0000"/>
                </a:solidFill>
                <a:latin typeface="Arial"/>
                <a:ea typeface="Arial"/>
                <a:cs typeface="Arial"/>
                <a:sym typeface="Arial"/>
              </a:rPr>
              <a:t>Daniel Bernoulli (1700-1782) </a:t>
            </a:r>
            <a:r>
              <a:rPr lang="en-US" sz="2000" b="0" i="0" u="none">
                <a:solidFill>
                  <a:schemeClr val="dk1"/>
                </a:solidFill>
                <a:latin typeface="Arial"/>
                <a:ea typeface="Arial"/>
                <a:cs typeface="Arial"/>
                <a:sym typeface="Arial"/>
              </a:rPr>
              <a:t>(kinetic theory of gases)</a:t>
            </a:r>
            <a:endParaRPr sz="2000" b="0" i="0" u="none">
              <a:solidFill>
                <a:srgbClr val="FF0000"/>
              </a:solidFill>
              <a:latin typeface="Arial"/>
              <a:ea typeface="Arial"/>
              <a:cs typeface="Arial"/>
              <a:sym typeface="Arial"/>
            </a:endParaRPr>
          </a:p>
          <a:p>
            <a:pPr marL="342900" lvl="0" indent="-342900" algn="l" rtl="0">
              <a:lnSpc>
                <a:spcPct val="100000"/>
              </a:lnSpc>
              <a:spcBef>
                <a:spcPts val="600"/>
              </a:spcBef>
              <a:spcAft>
                <a:spcPts val="0"/>
              </a:spcAft>
              <a:buClr>
                <a:srgbClr val="3333CC"/>
              </a:buClr>
              <a:buSzPts val="1950"/>
              <a:buFont typeface="Noto Sans Symbols"/>
              <a:buChar char="■"/>
            </a:pPr>
            <a:r>
              <a:rPr lang="en-US" sz="3000" b="0" i="0" u="none">
                <a:solidFill>
                  <a:schemeClr val="dk1"/>
                </a:solidFill>
                <a:latin typeface="Arial"/>
                <a:ea typeface="Arial"/>
                <a:cs typeface="Arial"/>
                <a:sym typeface="Arial"/>
              </a:rPr>
              <a:t>Ludwig Boltzmann (1844-1906) </a:t>
            </a:r>
            <a:r>
              <a:rPr lang="en-US" sz="2000" b="0" i="0" u="none">
                <a:solidFill>
                  <a:schemeClr val="dk1"/>
                </a:solidFill>
                <a:latin typeface="Arial"/>
                <a:ea typeface="Arial"/>
                <a:cs typeface="Arial"/>
                <a:sym typeface="Arial"/>
              </a:rPr>
              <a:t>(kinetic theory of gases, entropy as log() of probability)</a:t>
            </a:r>
            <a:endParaRPr sz="3000" b="0" i="0" u="none">
              <a:solidFill>
                <a:schemeClr val="dk1"/>
              </a:solidFill>
              <a:latin typeface="Arial"/>
              <a:ea typeface="Arial"/>
              <a:cs typeface="Arial"/>
              <a:sym typeface="Arial"/>
            </a:endParaRPr>
          </a:p>
          <a:p>
            <a:pPr marL="342900" lvl="0" indent="-342900" algn="l" rtl="0">
              <a:lnSpc>
                <a:spcPct val="100000"/>
              </a:lnSpc>
              <a:spcBef>
                <a:spcPts val="600"/>
              </a:spcBef>
              <a:spcAft>
                <a:spcPts val="0"/>
              </a:spcAft>
              <a:buClr>
                <a:srgbClr val="3333CC"/>
              </a:buClr>
              <a:buSzPts val="1950"/>
              <a:buFont typeface="Noto Sans Symbols"/>
              <a:buChar char="■"/>
            </a:pPr>
            <a:r>
              <a:rPr lang="en-US" sz="3000" b="0" i="0" u="none">
                <a:solidFill>
                  <a:srgbClr val="FF0000"/>
                </a:solidFill>
                <a:latin typeface="Arial"/>
                <a:ea typeface="Arial"/>
                <a:cs typeface="Arial"/>
                <a:sym typeface="Arial"/>
              </a:rPr>
              <a:t>James Clerk Maxwell (1831-1879) </a:t>
            </a:r>
            <a:r>
              <a:rPr lang="en-US" sz="2000" b="0" i="0" u="none">
                <a:solidFill>
                  <a:schemeClr val="dk1"/>
                </a:solidFill>
                <a:latin typeface="Arial"/>
                <a:ea typeface="Arial"/>
                <a:cs typeface="Arial"/>
                <a:sym typeface="Arial"/>
              </a:rPr>
              <a:t>(velocity distribution)</a:t>
            </a:r>
            <a:endParaRPr/>
          </a:p>
          <a:p>
            <a:pPr marL="342900" lvl="0" indent="-342900" algn="l" rtl="0">
              <a:lnSpc>
                <a:spcPct val="100000"/>
              </a:lnSpc>
              <a:spcBef>
                <a:spcPts val="600"/>
              </a:spcBef>
              <a:spcAft>
                <a:spcPts val="0"/>
              </a:spcAft>
              <a:buClr>
                <a:srgbClr val="3333CC"/>
              </a:buClr>
              <a:buSzPts val="1950"/>
              <a:buFont typeface="Noto Sans Symbols"/>
              <a:buChar char="■"/>
            </a:pPr>
            <a:r>
              <a:rPr lang="en-US" sz="3000" b="0" i="0" u="none">
                <a:solidFill>
                  <a:srgbClr val="FF0000"/>
                </a:solidFill>
                <a:latin typeface="Arial"/>
                <a:ea typeface="Arial"/>
                <a:cs typeface="Arial"/>
                <a:sym typeface="Arial"/>
              </a:rPr>
              <a:t>J. Willard Gibbs (1939-1903) </a:t>
            </a:r>
            <a:r>
              <a:rPr lang="en-US" sz="2000" b="0" i="0" u="none">
                <a:solidFill>
                  <a:schemeClr val="dk1"/>
                </a:solidFill>
                <a:latin typeface="Arial"/>
                <a:ea typeface="Arial"/>
                <a:cs typeface="Arial"/>
                <a:sym typeface="Arial"/>
              </a:rPr>
              <a:t>(thermodynamic and chemical potentials)</a:t>
            </a:r>
            <a:endParaRPr/>
          </a:p>
          <a:p>
            <a:pPr marL="342900" lvl="0" indent="-260350" algn="l" rtl="0">
              <a:spcBef>
                <a:spcPts val="400"/>
              </a:spcBef>
              <a:spcAft>
                <a:spcPts val="0"/>
              </a:spcAft>
              <a:buSzPts val="1300"/>
              <a:buNone/>
            </a:pPr>
            <a:endParaRPr sz="2000" b="0" i="0" u="none">
              <a:solidFill>
                <a:schemeClr val="dk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61"/>
        <p:cNvGrpSpPr/>
        <p:nvPr/>
      </p:nvGrpSpPr>
      <p:grpSpPr>
        <a:xfrm>
          <a:off x="0" y="0"/>
          <a:ext cx="0" cy="0"/>
          <a:chOff x="0" y="0"/>
          <a:chExt cx="0" cy="0"/>
        </a:xfrm>
      </p:grpSpPr>
      <p:sp>
        <p:nvSpPr>
          <p:cNvPr id="362" name="Google Shape;362;p26"/>
          <p:cNvSpPr txBox="1">
            <a:spLocks noGrp="1"/>
          </p:cNvSpPr>
          <p:nvPr>
            <p:ph type="title"/>
          </p:nvPr>
        </p:nvSpPr>
        <p:spPr>
          <a:xfrm>
            <a:off x="457200" y="304800"/>
            <a:ext cx="8229600" cy="11398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3333CC"/>
              </a:buClr>
              <a:buSzPts val="3400"/>
              <a:buFont typeface="Arial"/>
              <a:buNone/>
            </a:pPr>
            <a:r>
              <a:rPr lang="en-US" sz="3400" b="0" i="0" u="none">
                <a:solidFill>
                  <a:srgbClr val="3333CC"/>
                </a:solidFill>
                <a:latin typeface="Arial"/>
                <a:ea typeface="Arial"/>
                <a:cs typeface="Arial"/>
                <a:sym typeface="Arial"/>
              </a:rPr>
              <a:t>Primary Results</a:t>
            </a:r>
            <a:endParaRPr/>
          </a:p>
        </p:txBody>
      </p:sp>
      <p:sp>
        <p:nvSpPr>
          <p:cNvPr id="363" name="Google Shape;363;p26"/>
          <p:cNvSpPr txBox="1">
            <a:spLocks noGrp="1"/>
          </p:cNvSpPr>
          <p:nvPr>
            <p:ph type="body" idx="1"/>
          </p:nvPr>
        </p:nvSpPr>
        <p:spPr>
          <a:xfrm>
            <a:off x="455612" y="1598612"/>
            <a:ext cx="8307387" cy="4497387"/>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3333CC"/>
              </a:buClr>
              <a:buSzPts val="1690"/>
              <a:buFont typeface="Noto Sans Symbols"/>
              <a:buChar char="■"/>
            </a:pPr>
            <a:r>
              <a:rPr lang="en-US" sz="2600" b="0" i="0" u="none">
                <a:solidFill>
                  <a:srgbClr val="FF0000"/>
                </a:solidFill>
                <a:latin typeface="Arial"/>
                <a:ea typeface="Arial"/>
                <a:cs typeface="Arial"/>
                <a:sym typeface="Arial"/>
              </a:rPr>
              <a:t>Average molecular kinetic energy directly related to absolute temperature</a:t>
            </a:r>
            <a:endParaRPr/>
          </a:p>
          <a:p>
            <a:pPr marL="342900" lvl="0" indent="-342900" algn="l" rtl="0">
              <a:lnSpc>
                <a:spcPct val="100000"/>
              </a:lnSpc>
              <a:spcBef>
                <a:spcPts val="520"/>
              </a:spcBef>
              <a:spcAft>
                <a:spcPts val="0"/>
              </a:spcAft>
              <a:buClr>
                <a:srgbClr val="3333CC"/>
              </a:buClr>
              <a:buSzPts val="1690"/>
              <a:buFont typeface="Noto Sans Symbols"/>
              <a:buChar char="■"/>
            </a:pPr>
            <a:r>
              <a:rPr lang="en-US" sz="2600" b="1" i="0" u="none">
                <a:solidFill>
                  <a:srgbClr val="FF0000"/>
                </a:solidFill>
                <a:latin typeface="Arial"/>
                <a:ea typeface="Arial"/>
                <a:cs typeface="Arial"/>
                <a:sym typeface="Arial"/>
              </a:rPr>
              <a:t>Internal energy</a:t>
            </a:r>
            <a:r>
              <a:rPr lang="en-US" sz="2600" b="0" i="0" u="none">
                <a:solidFill>
                  <a:srgbClr val="FF0000"/>
                </a:solidFill>
                <a:latin typeface="Arial"/>
                <a:ea typeface="Arial"/>
                <a:cs typeface="Arial"/>
                <a:sym typeface="Arial"/>
              </a:rPr>
              <a:t> </a:t>
            </a:r>
            <a:r>
              <a:rPr lang="en-US" sz="2600" b="0" i="1" u="none">
                <a:solidFill>
                  <a:srgbClr val="FF0000"/>
                </a:solidFill>
                <a:latin typeface="Arial"/>
                <a:ea typeface="Arial"/>
                <a:cs typeface="Arial"/>
                <a:sym typeface="Arial"/>
              </a:rPr>
              <a:t>U</a:t>
            </a:r>
            <a:r>
              <a:rPr lang="en-US" sz="2600" b="0" i="0" u="none">
                <a:solidFill>
                  <a:srgbClr val="FF0000"/>
                </a:solidFill>
                <a:latin typeface="Arial"/>
                <a:ea typeface="Arial"/>
                <a:cs typeface="Arial"/>
                <a:sym typeface="Arial"/>
              </a:rPr>
              <a:t> directly related to the average molecular kinetic energy</a:t>
            </a:r>
            <a:endParaRPr/>
          </a:p>
          <a:p>
            <a:pPr marL="342900" lvl="0" indent="-342900" algn="l" rtl="0">
              <a:lnSpc>
                <a:spcPct val="100000"/>
              </a:lnSpc>
              <a:spcBef>
                <a:spcPts val="520"/>
              </a:spcBef>
              <a:spcAft>
                <a:spcPts val="0"/>
              </a:spcAft>
              <a:buClr>
                <a:srgbClr val="3333CC"/>
              </a:buClr>
              <a:buSzPts val="1690"/>
              <a:buFont typeface="Noto Sans Symbols"/>
              <a:buChar char="■"/>
            </a:pPr>
            <a:r>
              <a:rPr lang="en-US" sz="2600" b="0" i="0" u="none">
                <a:solidFill>
                  <a:schemeClr val="dk1"/>
                </a:solidFill>
                <a:latin typeface="Arial"/>
                <a:ea typeface="Arial"/>
                <a:cs typeface="Arial"/>
                <a:sym typeface="Arial"/>
              </a:rPr>
              <a:t>Internal energy equally distributed among the number of degrees of freedom (</a:t>
            </a:r>
            <a:r>
              <a:rPr lang="en-US" sz="2600" b="0" i="1" u="none">
                <a:solidFill>
                  <a:schemeClr val="dk1"/>
                </a:solidFill>
                <a:latin typeface="Arial"/>
                <a:ea typeface="Arial"/>
                <a:cs typeface="Arial"/>
                <a:sym typeface="Arial"/>
              </a:rPr>
              <a:t>f</a:t>
            </a:r>
            <a:r>
              <a:rPr lang="en-US" sz="2600" b="0" i="1" u="none" baseline="-25000">
                <a:solidFill>
                  <a:schemeClr val="dk1"/>
                </a:solidFill>
                <a:latin typeface="Arial"/>
                <a:ea typeface="Arial"/>
                <a:cs typeface="Arial"/>
                <a:sym typeface="Arial"/>
              </a:rPr>
              <a:t> </a:t>
            </a:r>
            <a:r>
              <a:rPr lang="en-US" sz="2600" b="0" i="0" u="none">
                <a:solidFill>
                  <a:schemeClr val="dk1"/>
                </a:solidFill>
                <a:latin typeface="Arial"/>
                <a:ea typeface="Arial"/>
                <a:cs typeface="Arial"/>
                <a:sym typeface="Arial"/>
              </a:rPr>
              <a:t>) of the system containing n moles of substance</a:t>
            </a:r>
            <a:endParaRPr/>
          </a:p>
          <a:p>
            <a:pPr marL="342900" lvl="0" indent="-342900" algn="l" rtl="0">
              <a:lnSpc>
                <a:spcPct val="100000"/>
              </a:lnSpc>
              <a:spcBef>
                <a:spcPts val="520"/>
              </a:spcBef>
              <a:spcAft>
                <a:spcPts val="0"/>
              </a:spcAft>
              <a:buSzPts val="1690"/>
              <a:buNone/>
            </a:pPr>
            <a:endParaRPr sz="2600" b="0" i="0" u="none">
              <a:solidFill>
                <a:schemeClr val="dk1"/>
              </a:solidFill>
              <a:latin typeface="Arial"/>
              <a:ea typeface="Arial"/>
              <a:cs typeface="Arial"/>
              <a:sym typeface="Arial"/>
            </a:endParaRPr>
          </a:p>
          <a:p>
            <a:pPr marL="342900" lvl="0" indent="-342900" algn="ctr" rtl="0">
              <a:lnSpc>
                <a:spcPct val="100000"/>
              </a:lnSpc>
              <a:spcBef>
                <a:spcPts val="520"/>
              </a:spcBef>
              <a:spcAft>
                <a:spcPts val="0"/>
              </a:spcAft>
              <a:buSzPts val="1690"/>
              <a:buNone/>
            </a:pPr>
            <a:endParaRPr sz="2600" b="0" i="0" u="none">
              <a:solidFill>
                <a:schemeClr val="dk1"/>
              </a:solidFill>
              <a:latin typeface="Arial"/>
              <a:ea typeface="Arial"/>
              <a:cs typeface="Arial"/>
              <a:sym typeface="Arial"/>
            </a:endParaRPr>
          </a:p>
          <a:p>
            <a:pPr marL="342900" lvl="0" indent="-342900" algn="ctr" rtl="0">
              <a:lnSpc>
                <a:spcPct val="100000"/>
              </a:lnSpc>
              <a:spcBef>
                <a:spcPts val="560"/>
              </a:spcBef>
              <a:spcAft>
                <a:spcPts val="0"/>
              </a:spcAft>
              <a:buSzPts val="1690"/>
              <a:buNone/>
            </a:pPr>
            <a:r>
              <a:rPr lang="en-US" sz="2600" b="0" i="0" u="none">
                <a:solidFill>
                  <a:schemeClr val="dk1"/>
                </a:solidFill>
                <a:latin typeface="Arial"/>
                <a:ea typeface="Arial"/>
                <a:cs typeface="Arial"/>
                <a:sym typeface="Arial"/>
              </a:rPr>
              <a:t>(</a:t>
            </a:r>
            <a:r>
              <a:rPr lang="en-US" sz="2600" b="0" i="1" u="none">
                <a:solidFill>
                  <a:schemeClr val="dk1"/>
                </a:solidFill>
                <a:latin typeface="Arial"/>
                <a:ea typeface="Arial"/>
                <a:cs typeface="Arial"/>
                <a:sym typeface="Arial"/>
              </a:rPr>
              <a:t>N</a:t>
            </a:r>
            <a:r>
              <a:rPr lang="en-US" sz="2600" b="0" i="1" u="none" baseline="-25000">
                <a:solidFill>
                  <a:schemeClr val="dk1"/>
                </a:solidFill>
                <a:latin typeface="Arial"/>
                <a:ea typeface="Arial"/>
                <a:cs typeface="Arial"/>
                <a:sym typeface="Arial"/>
              </a:rPr>
              <a:t>A</a:t>
            </a:r>
            <a:r>
              <a:rPr lang="en-US" sz="2600" b="0" i="0" u="none">
                <a:solidFill>
                  <a:schemeClr val="dk1"/>
                </a:solidFill>
                <a:latin typeface="Arial"/>
                <a:ea typeface="Arial"/>
                <a:cs typeface="Arial"/>
                <a:sym typeface="Arial"/>
              </a:rPr>
              <a:t> = </a:t>
            </a:r>
            <a:r>
              <a:rPr lang="en-US" sz="2800" b="0" i="0" u="none">
                <a:solidFill>
                  <a:schemeClr val="dk1"/>
                </a:solidFill>
                <a:latin typeface="Arial"/>
                <a:ea typeface="Arial"/>
                <a:cs typeface="Arial"/>
                <a:sym typeface="Arial"/>
              </a:rPr>
              <a:t>6.022×10</a:t>
            </a:r>
            <a:r>
              <a:rPr lang="en-US" sz="2800" b="0" i="0" u="none" baseline="30000">
                <a:solidFill>
                  <a:schemeClr val="dk1"/>
                </a:solidFill>
                <a:latin typeface="Arial"/>
                <a:ea typeface="Arial"/>
                <a:cs typeface="Arial"/>
                <a:sym typeface="Arial"/>
              </a:rPr>
              <a:t>23</a:t>
            </a:r>
            <a:r>
              <a:rPr lang="en-US" sz="2800" b="0" i="0" u="none">
                <a:solidFill>
                  <a:schemeClr val="dk1"/>
                </a:solidFill>
                <a:latin typeface="Arial"/>
                <a:ea typeface="Arial"/>
                <a:cs typeface="Arial"/>
                <a:sym typeface="Arial"/>
              </a:rPr>
              <a:t> mol</a:t>
            </a:r>
            <a:r>
              <a:rPr lang="en-US" sz="2800" b="0" i="0" u="none" baseline="30000">
                <a:solidFill>
                  <a:schemeClr val="dk1"/>
                </a:solidFill>
                <a:latin typeface="Arial"/>
                <a:ea typeface="Arial"/>
                <a:cs typeface="Arial"/>
                <a:sym typeface="Arial"/>
              </a:rPr>
              <a:t>−1 </a:t>
            </a:r>
            <a:endParaRPr/>
          </a:p>
          <a:p>
            <a:pPr marL="342900" lvl="0" indent="-342900" algn="ctr" rtl="0">
              <a:lnSpc>
                <a:spcPct val="100000"/>
              </a:lnSpc>
              <a:spcBef>
                <a:spcPts val="520"/>
              </a:spcBef>
              <a:spcAft>
                <a:spcPts val="0"/>
              </a:spcAft>
              <a:buSzPts val="1690"/>
              <a:buNone/>
            </a:pPr>
            <a:r>
              <a:rPr lang="en-US" sz="2600" b="0" i="0" u="none">
                <a:solidFill>
                  <a:schemeClr val="dk1"/>
                </a:solidFill>
                <a:latin typeface="Arial"/>
                <a:ea typeface="Arial"/>
                <a:cs typeface="Arial"/>
                <a:sym typeface="Arial"/>
              </a:rPr>
              <a:t>Avogadro’s number: number of molecules in 1 mole)</a:t>
            </a:r>
            <a:endParaRPr/>
          </a:p>
        </p:txBody>
      </p:sp>
      <p:pic>
        <p:nvPicPr>
          <p:cNvPr id="364" name="Google Shape;364;p26"/>
          <p:cNvPicPr preferRelativeResize="0"/>
          <p:nvPr/>
        </p:nvPicPr>
        <p:blipFill rotWithShape="1">
          <a:blip r:embed="rId3">
            <a:alphaModFix/>
          </a:blip>
          <a:srcRect/>
          <a:stretch/>
        </p:blipFill>
        <p:spPr>
          <a:xfrm>
            <a:off x="3017837" y="4648200"/>
            <a:ext cx="3108325" cy="7937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gea2111a382_0_7"/>
          <p:cNvPicPr preferRelativeResize="0"/>
          <p:nvPr/>
        </p:nvPicPr>
        <p:blipFill>
          <a:blip r:embed="rId3">
            <a:alphaModFix/>
          </a:blip>
          <a:stretch>
            <a:fillRect/>
          </a:stretch>
        </p:blipFill>
        <p:spPr>
          <a:xfrm>
            <a:off x="483525" y="295050"/>
            <a:ext cx="6384350" cy="1639000"/>
          </a:xfrm>
          <a:prstGeom prst="rect">
            <a:avLst/>
          </a:prstGeom>
          <a:noFill/>
          <a:ln>
            <a:noFill/>
          </a:ln>
        </p:spPr>
      </p:pic>
      <p:pic>
        <p:nvPicPr>
          <p:cNvPr id="126" name="Google Shape;126;gea2111a382_0_7"/>
          <p:cNvPicPr preferRelativeResize="0"/>
          <p:nvPr/>
        </p:nvPicPr>
        <p:blipFill>
          <a:blip r:embed="rId4">
            <a:alphaModFix/>
          </a:blip>
          <a:stretch>
            <a:fillRect/>
          </a:stretch>
        </p:blipFill>
        <p:spPr>
          <a:xfrm>
            <a:off x="680775" y="591100"/>
            <a:ext cx="2235612" cy="1264000"/>
          </a:xfrm>
          <a:prstGeom prst="rect">
            <a:avLst/>
          </a:prstGeom>
          <a:noFill/>
          <a:ln>
            <a:noFill/>
          </a:ln>
        </p:spPr>
      </p:pic>
      <p:pic>
        <p:nvPicPr>
          <p:cNvPr id="127" name="Google Shape;127;gea2111a382_0_7"/>
          <p:cNvPicPr preferRelativeResize="0"/>
          <p:nvPr/>
        </p:nvPicPr>
        <p:blipFill>
          <a:blip r:embed="rId5">
            <a:alphaModFix/>
          </a:blip>
          <a:stretch>
            <a:fillRect/>
          </a:stretch>
        </p:blipFill>
        <p:spPr>
          <a:xfrm>
            <a:off x="542625" y="1934050"/>
            <a:ext cx="7186650" cy="2565575"/>
          </a:xfrm>
          <a:prstGeom prst="rect">
            <a:avLst/>
          </a:prstGeom>
          <a:noFill/>
          <a:ln>
            <a:noFill/>
          </a:ln>
        </p:spPr>
      </p:pic>
      <p:sp>
        <p:nvSpPr>
          <p:cNvPr id="128" name="Google Shape;128;gea2111a382_0_7"/>
          <p:cNvSpPr txBox="1"/>
          <p:nvPr/>
        </p:nvSpPr>
        <p:spPr>
          <a:xfrm>
            <a:off x="483525" y="4578575"/>
            <a:ext cx="8209800" cy="1662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1600"/>
              <a:t>“To contribute in protecting students in attendance I am providing masks at the classroom entrances. In the spirit of Aggieland let us fight together and continue to show that Aggies are stronger than the pandemic and do not make other Aggies sick by not wearing masks.”</a:t>
            </a:r>
            <a:endParaRPr sz="1600"/>
          </a:p>
          <a:p>
            <a:pPr marL="0" lvl="0" indent="0" algn="l" rtl="0">
              <a:spcBef>
                <a:spcPts val="0"/>
              </a:spcBef>
              <a:spcAft>
                <a:spcPts val="0"/>
              </a:spcAft>
              <a:buNone/>
            </a:pPr>
            <a:endParaRPr sz="1600"/>
          </a:p>
          <a:p>
            <a:pPr marL="0" lvl="0" indent="0" algn="l" rtl="0">
              <a:spcBef>
                <a:spcPts val="0"/>
              </a:spcBef>
              <a:spcAft>
                <a:spcPts val="0"/>
              </a:spcAft>
              <a:buNone/>
            </a:pPr>
            <a:r>
              <a:rPr lang="en-US" sz="1600"/>
              <a:t>- Hans Schuessler, Professor of Physics, Chair of Optical and Biomedical Physics</a:t>
            </a:r>
            <a:endParaRPr sz="16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27"/>
          <p:cNvSpPr txBox="1">
            <a:spLocks noGrp="1"/>
          </p:cNvSpPr>
          <p:nvPr>
            <p:ph type="title"/>
          </p:nvPr>
        </p:nvSpPr>
        <p:spPr>
          <a:xfrm>
            <a:off x="457200" y="277812"/>
            <a:ext cx="8229600" cy="6381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3333CC"/>
              </a:buClr>
              <a:buSzPts val="3400"/>
              <a:buFont typeface="Arial"/>
              <a:buNone/>
            </a:pPr>
            <a:r>
              <a:rPr lang="en-US" sz="3400" b="0" i="0" u="none">
                <a:solidFill>
                  <a:srgbClr val="3333CC"/>
                </a:solidFill>
                <a:latin typeface="Arial"/>
                <a:ea typeface="Arial"/>
                <a:cs typeface="Arial"/>
                <a:sym typeface="Arial"/>
              </a:rPr>
              <a:t>Other Primary Results</a:t>
            </a:r>
            <a:endParaRPr/>
          </a:p>
        </p:txBody>
      </p:sp>
      <p:sp>
        <p:nvSpPr>
          <p:cNvPr id="370" name="Google Shape;370;p27"/>
          <p:cNvSpPr txBox="1">
            <a:spLocks noGrp="1"/>
          </p:cNvSpPr>
          <p:nvPr>
            <p:ph type="body" idx="1"/>
          </p:nvPr>
        </p:nvSpPr>
        <p:spPr>
          <a:xfrm>
            <a:off x="381000" y="1295400"/>
            <a:ext cx="8383587" cy="5029200"/>
          </a:xfrm>
          <a:prstGeom prst="rect">
            <a:avLst/>
          </a:prstGeom>
          <a:noFill/>
          <a:ln>
            <a:noFill/>
          </a:ln>
        </p:spPr>
        <p:txBody>
          <a:bodyPr spcFirstLastPara="1" wrap="square" lIns="91425" tIns="45700" rIns="91425" bIns="45700" anchor="t" anchorCtr="0">
            <a:noAutofit/>
          </a:bodyPr>
          <a:lstStyle/>
          <a:p>
            <a:pPr marL="495300" lvl="0" indent="-495300" algn="l" rtl="0">
              <a:lnSpc>
                <a:spcPct val="100000"/>
              </a:lnSpc>
              <a:spcBef>
                <a:spcPts val="0"/>
              </a:spcBef>
              <a:spcAft>
                <a:spcPts val="0"/>
              </a:spcAft>
              <a:buSzPts val="1690"/>
              <a:buNone/>
            </a:pPr>
            <a:r>
              <a:rPr lang="en-US" sz="2600" b="0" i="0" u="none">
                <a:solidFill>
                  <a:schemeClr val="dk1"/>
                </a:solidFill>
                <a:latin typeface="Arial"/>
                <a:ea typeface="Arial"/>
                <a:cs typeface="Arial"/>
                <a:sym typeface="Arial"/>
              </a:rPr>
              <a:t>2. Maxwell derives a relation for the molecular speed distribution </a:t>
            </a:r>
            <a:r>
              <a:rPr lang="en-US" sz="2600" b="0" i="1" u="none">
                <a:solidFill>
                  <a:schemeClr val="dk1"/>
                </a:solidFill>
                <a:latin typeface="Arial"/>
                <a:ea typeface="Arial"/>
                <a:cs typeface="Arial"/>
                <a:sym typeface="Arial"/>
              </a:rPr>
              <a:t>f </a:t>
            </a:r>
            <a:r>
              <a:rPr lang="en-US" sz="2600" b="0" i="0" u="none">
                <a:solidFill>
                  <a:schemeClr val="dk1"/>
                </a:solidFill>
                <a:latin typeface="Arial"/>
                <a:ea typeface="Arial"/>
                <a:cs typeface="Arial"/>
                <a:sym typeface="Arial"/>
              </a:rPr>
              <a:t>(</a:t>
            </a:r>
            <a:r>
              <a:rPr lang="en-US" sz="2600" b="0" i="1" u="none">
                <a:solidFill>
                  <a:schemeClr val="dk1"/>
                </a:solidFill>
                <a:latin typeface="Arial"/>
                <a:ea typeface="Arial"/>
                <a:cs typeface="Arial"/>
                <a:sym typeface="Arial"/>
              </a:rPr>
              <a:t>v</a:t>
            </a:r>
            <a:r>
              <a:rPr lang="en-US" sz="2600" b="0" i="0" u="none">
                <a:solidFill>
                  <a:schemeClr val="dk1"/>
                </a:solidFill>
                <a:latin typeface="Arial"/>
                <a:ea typeface="Arial"/>
                <a:cs typeface="Arial"/>
                <a:sym typeface="Arial"/>
              </a:rPr>
              <a:t>):</a:t>
            </a:r>
            <a:endParaRPr/>
          </a:p>
          <a:p>
            <a:pPr marL="495300" lvl="0" indent="-495300" algn="l" rtl="0">
              <a:lnSpc>
                <a:spcPct val="100000"/>
              </a:lnSpc>
              <a:spcBef>
                <a:spcPts val="520"/>
              </a:spcBef>
              <a:spcAft>
                <a:spcPts val="0"/>
              </a:spcAft>
              <a:buSzPts val="1690"/>
              <a:buNone/>
            </a:pPr>
            <a:endParaRPr sz="2600" b="0" i="0" u="none">
              <a:solidFill>
                <a:schemeClr val="dk1"/>
              </a:solidFill>
              <a:latin typeface="Arial"/>
              <a:ea typeface="Arial"/>
              <a:cs typeface="Arial"/>
              <a:sym typeface="Arial"/>
            </a:endParaRPr>
          </a:p>
          <a:p>
            <a:pPr marL="495300" lvl="0" indent="-495300" algn="l" rtl="0">
              <a:lnSpc>
                <a:spcPct val="100000"/>
              </a:lnSpc>
              <a:spcBef>
                <a:spcPts val="520"/>
              </a:spcBef>
              <a:spcAft>
                <a:spcPts val="0"/>
              </a:spcAft>
              <a:buSzPts val="1690"/>
              <a:buNone/>
            </a:pPr>
            <a:endParaRPr sz="2600" b="0" i="0" u="none">
              <a:solidFill>
                <a:schemeClr val="dk1"/>
              </a:solidFill>
              <a:latin typeface="Arial"/>
              <a:ea typeface="Arial"/>
              <a:cs typeface="Arial"/>
              <a:sym typeface="Arial"/>
            </a:endParaRPr>
          </a:p>
          <a:p>
            <a:pPr marL="495300" lvl="0" indent="-495300" algn="l" rtl="0">
              <a:lnSpc>
                <a:spcPct val="100000"/>
              </a:lnSpc>
              <a:spcBef>
                <a:spcPts val="520"/>
              </a:spcBef>
              <a:spcAft>
                <a:spcPts val="0"/>
              </a:spcAft>
              <a:buSzPts val="1690"/>
              <a:buNone/>
            </a:pPr>
            <a:endParaRPr sz="2600" b="0" i="0" u="none">
              <a:solidFill>
                <a:schemeClr val="dk1"/>
              </a:solidFill>
              <a:latin typeface="Arial"/>
              <a:ea typeface="Arial"/>
              <a:cs typeface="Arial"/>
              <a:sym typeface="Arial"/>
            </a:endParaRPr>
          </a:p>
          <a:p>
            <a:pPr marL="495300" lvl="0" indent="-495300" algn="l" rtl="0">
              <a:lnSpc>
                <a:spcPct val="100000"/>
              </a:lnSpc>
              <a:spcBef>
                <a:spcPts val="520"/>
              </a:spcBef>
              <a:spcAft>
                <a:spcPts val="0"/>
              </a:spcAft>
              <a:buSzPts val="1690"/>
              <a:buNone/>
            </a:pPr>
            <a:r>
              <a:rPr lang="en-US" sz="2600" b="0" i="0" u="none">
                <a:solidFill>
                  <a:schemeClr val="dk1"/>
                </a:solidFill>
                <a:latin typeface="Arial"/>
                <a:ea typeface="Arial"/>
                <a:cs typeface="Arial"/>
                <a:sym typeface="Arial"/>
              </a:rPr>
              <a:t>3. Boltzmann contributes to determine the </a:t>
            </a:r>
            <a:r>
              <a:rPr lang="en-US" sz="2600" b="0" i="1" u="none">
                <a:solidFill>
                  <a:schemeClr val="dk1"/>
                </a:solidFill>
                <a:latin typeface="Arial"/>
                <a:ea typeface="Arial"/>
                <a:cs typeface="Arial"/>
                <a:sym typeface="Arial"/>
              </a:rPr>
              <a:t>root-mean-square</a:t>
            </a:r>
            <a:r>
              <a:rPr lang="en-US" sz="2600" b="0" i="0" u="none">
                <a:solidFill>
                  <a:schemeClr val="dk1"/>
                </a:solidFill>
                <a:latin typeface="Arial"/>
                <a:ea typeface="Arial"/>
                <a:cs typeface="Arial"/>
                <a:sym typeface="Arial"/>
              </a:rPr>
              <a:t> of the molecular speed</a:t>
            </a:r>
            <a:endParaRPr/>
          </a:p>
          <a:p>
            <a:pPr marL="495300" lvl="0" indent="-495300" algn="l" rtl="0">
              <a:lnSpc>
                <a:spcPct val="100000"/>
              </a:lnSpc>
              <a:spcBef>
                <a:spcPts val="520"/>
              </a:spcBef>
              <a:spcAft>
                <a:spcPts val="0"/>
              </a:spcAft>
              <a:buSzPts val="1690"/>
              <a:buNone/>
            </a:pPr>
            <a:endParaRPr sz="2600" b="0" i="0" u="none">
              <a:solidFill>
                <a:schemeClr val="dk1"/>
              </a:solidFill>
              <a:latin typeface="Arial"/>
              <a:ea typeface="Arial"/>
              <a:cs typeface="Arial"/>
              <a:sym typeface="Arial"/>
            </a:endParaRPr>
          </a:p>
          <a:p>
            <a:pPr marL="495300" lvl="0" indent="-495300" algn="l" rtl="0">
              <a:lnSpc>
                <a:spcPct val="100000"/>
              </a:lnSpc>
              <a:spcBef>
                <a:spcPts val="520"/>
              </a:spcBef>
              <a:spcAft>
                <a:spcPts val="0"/>
              </a:spcAft>
              <a:buSzPts val="1690"/>
              <a:buNone/>
            </a:pPr>
            <a:endParaRPr sz="2600" b="0" i="0" u="none">
              <a:solidFill>
                <a:schemeClr val="dk1"/>
              </a:solidFill>
              <a:latin typeface="Arial"/>
              <a:ea typeface="Arial"/>
              <a:cs typeface="Arial"/>
              <a:sym typeface="Arial"/>
            </a:endParaRPr>
          </a:p>
          <a:p>
            <a:pPr marL="495300" lvl="0" indent="-495300" algn="l" rtl="0">
              <a:lnSpc>
                <a:spcPct val="100000"/>
              </a:lnSpc>
              <a:spcBef>
                <a:spcPts val="520"/>
              </a:spcBef>
              <a:spcAft>
                <a:spcPts val="0"/>
              </a:spcAft>
              <a:buSzPts val="1690"/>
              <a:buNone/>
            </a:pPr>
            <a:r>
              <a:rPr lang="en-US" sz="2600" b="0" i="0" u="none">
                <a:solidFill>
                  <a:schemeClr val="dk1"/>
                </a:solidFill>
                <a:latin typeface="Arial"/>
                <a:ea typeface="Arial"/>
                <a:cs typeface="Arial"/>
                <a:sym typeface="Arial"/>
              </a:rPr>
              <a:t>Thus relating energy to the temperature for an ideal gas</a:t>
            </a:r>
            <a:endParaRPr/>
          </a:p>
        </p:txBody>
      </p:sp>
      <p:pic>
        <p:nvPicPr>
          <p:cNvPr id="371" name="Google Shape;371;p27"/>
          <p:cNvPicPr preferRelativeResize="0"/>
          <p:nvPr/>
        </p:nvPicPr>
        <p:blipFill rotWithShape="1">
          <a:blip r:embed="rId3">
            <a:alphaModFix/>
          </a:blip>
          <a:srcRect/>
          <a:stretch/>
        </p:blipFill>
        <p:spPr>
          <a:xfrm>
            <a:off x="2130425" y="2320925"/>
            <a:ext cx="4883150" cy="949325"/>
          </a:xfrm>
          <a:prstGeom prst="rect">
            <a:avLst/>
          </a:prstGeom>
          <a:noFill/>
          <a:ln>
            <a:noFill/>
          </a:ln>
        </p:spPr>
      </p:pic>
      <p:pic>
        <p:nvPicPr>
          <p:cNvPr id="372" name="Google Shape;372;p27"/>
          <p:cNvPicPr preferRelativeResize="0"/>
          <p:nvPr/>
        </p:nvPicPr>
        <p:blipFill rotWithShape="1">
          <a:blip r:embed="rId4">
            <a:alphaModFix/>
          </a:blip>
          <a:srcRect/>
          <a:stretch/>
        </p:blipFill>
        <p:spPr>
          <a:xfrm>
            <a:off x="3111500" y="4495800"/>
            <a:ext cx="2921000" cy="892175"/>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pic>
        <p:nvPicPr>
          <p:cNvPr id="377" name="Google Shape;377;p28" descr="lec0008.BMP"/>
          <p:cNvPicPr preferRelativeResize="0"/>
          <p:nvPr/>
        </p:nvPicPr>
        <p:blipFill rotWithShape="1">
          <a:blip r:embed="rId3">
            <a:alphaModFix/>
          </a:blip>
          <a:srcRect l="6666" t="10058" r="7777" b="42524"/>
          <a:stretch/>
        </p:blipFill>
        <p:spPr>
          <a:xfrm>
            <a:off x="0" y="685800"/>
            <a:ext cx="9144000" cy="3919537"/>
          </a:xfrm>
          <a:prstGeom prst="rect">
            <a:avLst/>
          </a:prstGeom>
          <a:noFill/>
          <a:ln>
            <a:noFill/>
          </a:ln>
        </p:spPr>
      </p:pic>
      <p:sp>
        <p:nvSpPr>
          <p:cNvPr id="378" name="Google Shape;378;p28"/>
          <p:cNvSpPr txBox="1"/>
          <p:nvPr/>
        </p:nvSpPr>
        <p:spPr>
          <a:xfrm>
            <a:off x="2362200" y="152400"/>
            <a:ext cx="4219575" cy="46196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F0000"/>
              </a:buClr>
              <a:buSzPts val="2400"/>
              <a:buFont typeface="Calibri"/>
              <a:buNone/>
            </a:pPr>
            <a:r>
              <a:rPr lang="en-US" sz="2400" b="0" i="0" u="none">
                <a:solidFill>
                  <a:srgbClr val="FF0000"/>
                </a:solidFill>
                <a:latin typeface="Calibri"/>
                <a:ea typeface="Calibri"/>
                <a:cs typeface="Calibri"/>
                <a:sym typeface="Calibri"/>
              </a:rPr>
              <a:t>Molecular speeds in an ideal gas</a:t>
            </a:r>
            <a:endParaRPr/>
          </a:p>
        </p:txBody>
      </p:sp>
      <p:pic>
        <p:nvPicPr>
          <p:cNvPr id="379" name="Google Shape;379;p28"/>
          <p:cNvPicPr preferRelativeResize="0"/>
          <p:nvPr/>
        </p:nvPicPr>
        <p:blipFill rotWithShape="1">
          <a:blip r:embed="rId4">
            <a:alphaModFix/>
          </a:blip>
          <a:srcRect/>
          <a:stretch/>
        </p:blipFill>
        <p:spPr>
          <a:xfrm>
            <a:off x="0" y="4419600"/>
            <a:ext cx="3522662" cy="2438400"/>
          </a:xfrm>
          <a:prstGeom prst="rect">
            <a:avLst/>
          </a:prstGeom>
          <a:noFill/>
          <a:ln>
            <a:noFill/>
          </a:ln>
        </p:spPr>
      </p:pic>
      <p:pic>
        <p:nvPicPr>
          <p:cNvPr id="380" name="Google Shape;380;p28"/>
          <p:cNvPicPr preferRelativeResize="0"/>
          <p:nvPr/>
        </p:nvPicPr>
        <p:blipFill rotWithShape="1">
          <a:blip r:embed="rId5">
            <a:alphaModFix/>
          </a:blip>
          <a:srcRect/>
          <a:stretch/>
        </p:blipFill>
        <p:spPr>
          <a:xfrm>
            <a:off x="125412" y="933450"/>
            <a:ext cx="2686050" cy="539750"/>
          </a:xfrm>
          <a:prstGeom prst="rect">
            <a:avLst/>
          </a:prstGeom>
          <a:noFill/>
          <a:ln>
            <a:noFill/>
          </a:ln>
        </p:spPr>
      </p:pic>
      <p:sp>
        <p:nvSpPr>
          <p:cNvPr id="381" name="Google Shape;381;p28"/>
          <p:cNvSpPr txBox="1"/>
          <p:nvPr/>
        </p:nvSpPr>
        <p:spPr>
          <a:xfrm>
            <a:off x="2133600" y="3962400"/>
            <a:ext cx="228600" cy="3048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sp>
        <p:nvSpPr>
          <p:cNvPr id="382" name="Google Shape;382;p28"/>
          <p:cNvSpPr txBox="1"/>
          <p:nvPr/>
        </p:nvSpPr>
        <p:spPr>
          <a:xfrm>
            <a:off x="8534400" y="2695575"/>
            <a:ext cx="381000" cy="276225"/>
          </a:xfrm>
          <a:prstGeom prst="rect">
            <a:avLst/>
          </a:prstGeom>
          <a:solidFill>
            <a:schemeClr val="lt1"/>
          </a:solidFill>
          <a:ln w="9525" cap="flat" cmpd="sng">
            <a:solidFill>
              <a:schemeClr val="lt1"/>
            </a:solidFill>
            <a:prstDash val="solid"/>
            <a:miter lim="800000"/>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200"/>
              <a:buFont typeface="Arial"/>
              <a:buNone/>
            </a:pPr>
            <a:r>
              <a:rPr lang="en-US" sz="1200" b="0" i="0" u="none">
                <a:solidFill>
                  <a:schemeClr val="dk1"/>
                </a:solidFill>
                <a:latin typeface="Arial"/>
                <a:ea typeface="Arial"/>
                <a:cs typeface="Arial"/>
                <a:sym typeface="Arial"/>
              </a:rPr>
              <a:t>21</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29"/>
          <p:cNvSpPr txBox="1">
            <a:spLocks noGrp="1"/>
          </p:cNvSpPr>
          <p:nvPr>
            <p:ph type="title"/>
          </p:nvPr>
        </p:nvSpPr>
        <p:spPr>
          <a:xfrm>
            <a:off x="457200" y="304800"/>
            <a:ext cx="8229600" cy="914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3333CC"/>
              </a:buClr>
              <a:buSzPts val="3400"/>
              <a:buFont typeface="Arial"/>
              <a:buNone/>
            </a:pPr>
            <a:r>
              <a:rPr lang="en-US" sz="3400" b="0" i="0" u="none">
                <a:solidFill>
                  <a:srgbClr val="3333CC"/>
                </a:solidFill>
                <a:latin typeface="Arial"/>
                <a:ea typeface="Arial"/>
                <a:cs typeface="Arial"/>
                <a:sym typeface="Arial"/>
              </a:rPr>
              <a:t>1.3: Waves and Particles</a:t>
            </a:r>
            <a:endParaRPr/>
          </a:p>
        </p:txBody>
      </p:sp>
      <p:sp>
        <p:nvSpPr>
          <p:cNvPr id="388" name="Google Shape;388;p29"/>
          <p:cNvSpPr txBox="1">
            <a:spLocks noGrp="1"/>
          </p:cNvSpPr>
          <p:nvPr>
            <p:ph type="body" idx="1"/>
          </p:nvPr>
        </p:nvSpPr>
        <p:spPr>
          <a:xfrm>
            <a:off x="457200" y="1447800"/>
            <a:ext cx="8226425" cy="4876800"/>
          </a:xfrm>
          <a:prstGeom prst="rect">
            <a:avLst/>
          </a:prstGeom>
          <a:noFill/>
          <a:ln>
            <a:noFill/>
          </a:ln>
        </p:spPr>
        <p:txBody>
          <a:bodyPr spcFirstLastPara="1" wrap="square" lIns="91425" tIns="45700" rIns="91425" bIns="45700" anchor="t" anchorCtr="0">
            <a:noAutofit/>
          </a:bodyPr>
          <a:lstStyle/>
          <a:p>
            <a:pPr marL="571500" lvl="0" indent="-571500" algn="l" rtl="0">
              <a:lnSpc>
                <a:spcPct val="100000"/>
              </a:lnSpc>
              <a:spcBef>
                <a:spcPts val="0"/>
              </a:spcBef>
              <a:spcAft>
                <a:spcPts val="0"/>
              </a:spcAft>
              <a:buSzPts val="1950"/>
              <a:buNone/>
            </a:pPr>
            <a:r>
              <a:rPr lang="en-US" sz="3000" b="0" i="0" u="none">
                <a:solidFill>
                  <a:schemeClr val="dk1"/>
                </a:solidFill>
                <a:latin typeface="Arial"/>
                <a:ea typeface="Arial"/>
                <a:cs typeface="Arial"/>
                <a:sym typeface="Arial"/>
              </a:rPr>
              <a:t>Two ways in which energy is transported:</a:t>
            </a:r>
            <a:endParaRPr/>
          </a:p>
          <a:p>
            <a:pPr marL="571500" lvl="0" indent="-571500" algn="l" rtl="0">
              <a:lnSpc>
                <a:spcPct val="100000"/>
              </a:lnSpc>
              <a:spcBef>
                <a:spcPts val="600"/>
              </a:spcBef>
              <a:spcAft>
                <a:spcPts val="0"/>
              </a:spcAft>
              <a:buSzPts val="1950"/>
              <a:buNone/>
            </a:pPr>
            <a:endParaRPr sz="3000" b="0" i="0" u="none">
              <a:solidFill>
                <a:schemeClr val="dk1"/>
              </a:solidFill>
              <a:latin typeface="Arial"/>
              <a:ea typeface="Arial"/>
              <a:cs typeface="Arial"/>
              <a:sym typeface="Arial"/>
            </a:endParaRPr>
          </a:p>
          <a:p>
            <a:pPr marL="571500" lvl="0" indent="-571500" algn="l" rtl="0">
              <a:lnSpc>
                <a:spcPct val="100000"/>
              </a:lnSpc>
              <a:spcBef>
                <a:spcPts val="600"/>
              </a:spcBef>
              <a:spcAft>
                <a:spcPts val="0"/>
              </a:spcAft>
              <a:buClr>
                <a:schemeClr val="dk1"/>
              </a:buClr>
              <a:buSzPts val="2100"/>
              <a:buFont typeface="Noto Sans Symbols"/>
              <a:buAutoNum type="arabicParenR"/>
            </a:pPr>
            <a:r>
              <a:rPr lang="en-US" sz="3000" b="0" i="0" u="none">
                <a:solidFill>
                  <a:schemeClr val="dk1"/>
                </a:solidFill>
                <a:latin typeface="Arial"/>
                <a:ea typeface="Arial"/>
                <a:cs typeface="Arial"/>
                <a:sym typeface="Arial"/>
              </a:rPr>
              <a:t>Point mass interaction: transfers of momentum and kinetic energy: </a:t>
            </a:r>
            <a:r>
              <a:rPr lang="en-US" sz="3000" b="0" i="1" u="none">
                <a:solidFill>
                  <a:schemeClr val="dk1"/>
                </a:solidFill>
                <a:latin typeface="Arial"/>
                <a:ea typeface="Arial"/>
                <a:cs typeface="Arial"/>
                <a:sym typeface="Arial"/>
              </a:rPr>
              <a:t>particles</a:t>
            </a:r>
            <a:r>
              <a:rPr lang="en-US" sz="3000" b="0" i="0" u="none">
                <a:solidFill>
                  <a:schemeClr val="dk1"/>
                </a:solidFill>
                <a:latin typeface="Arial"/>
                <a:ea typeface="Arial"/>
                <a:cs typeface="Arial"/>
                <a:sym typeface="Arial"/>
              </a:rPr>
              <a:t>	</a:t>
            </a:r>
            <a:endParaRPr/>
          </a:p>
          <a:p>
            <a:pPr marL="571500" lvl="0" indent="-438150" algn="l" rtl="0">
              <a:lnSpc>
                <a:spcPct val="100000"/>
              </a:lnSpc>
              <a:spcBef>
                <a:spcPts val="600"/>
              </a:spcBef>
              <a:spcAft>
                <a:spcPts val="0"/>
              </a:spcAft>
              <a:buClr>
                <a:schemeClr val="dk1"/>
              </a:buClr>
              <a:buSzPts val="2100"/>
              <a:buFont typeface="Noto Sans Symbols"/>
              <a:buNone/>
            </a:pPr>
            <a:endParaRPr sz="3000" b="0" i="0" u="none">
              <a:solidFill>
                <a:schemeClr val="dk1"/>
              </a:solidFill>
              <a:latin typeface="Arial"/>
              <a:ea typeface="Arial"/>
              <a:cs typeface="Arial"/>
              <a:sym typeface="Arial"/>
            </a:endParaRPr>
          </a:p>
          <a:p>
            <a:pPr marL="571500" lvl="0" indent="-571500" algn="l" rtl="0">
              <a:lnSpc>
                <a:spcPct val="100000"/>
              </a:lnSpc>
              <a:spcBef>
                <a:spcPts val="600"/>
              </a:spcBef>
              <a:spcAft>
                <a:spcPts val="0"/>
              </a:spcAft>
              <a:buClr>
                <a:schemeClr val="dk1"/>
              </a:buClr>
              <a:buSzPts val="2100"/>
              <a:buFont typeface="Noto Sans Symbols"/>
              <a:buAutoNum type="arabicParenR"/>
            </a:pPr>
            <a:r>
              <a:rPr lang="en-US" sz="3000" b="0" i="0" u="none">
                <a:solidFill>
                  <a:schemeClr val="dk1"/>
                </a:solidFill>
                <a:latin typeface="Arial"/>
                <a:ea typeface="Arial"/>
                <a:cs typeface="Arial"/>
                <a:sym typeface="Arial"/>
              </a:rPr>
              <a:t>Extended regions wherein energy transfers by way of vibrations and rotations are observed: </a:t>
            </a:r>
            <a:r>
              <a:rPr lang="en-US" sz="3000" b="0" i="1" u="none">
                <a:solidFill>
                  <a:schemeClr val="dk1"/>
                </a:solidFill>
                <a:latin typeface="Arial"/>
                <a:ea typeface="Arial"/>
                <a:cs typeface="Arial"/>
                <a:sym typeface="Arial"/>
              </a:rPr>
              <a:t>waves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30"/>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3333CC"/>
              </a:buClr>
              <a:buSzPts val="3800"/>
              <a:buFont typeface="Arial"/>
              <a:buNone/>
            </a:pPr>
            <a:r>
              <a:rPr lang="en-US" sz="3800" b="0" i="0" u="none">
                <a:solidFill>
                  <a:srgbClr val="3333CC"/>
                </a:solidFill>
                <a:latin typeface="Arial"/>
                <a:ea typeface="Arial"/>
                <a:cs typeface="Arial"/>
                <a:sym typeface="Arial"/>
              </a:rPr>
              <a:t>Particles vs. Waves</a:t>
            </a:r>
            <a:endParaRPr/>
          </a:p>
        </p:txBody>
      </p:sp>
      <p:sp>
        <p:nvSpPr>
          <p:cNvPr id="394" name="Google Shape;394;p30"/>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3333CC"/>
              </a:buClr>
              <a:buSzPts val="1950"/>
              <a:buFont typeface="Noto Sans Symbols"/>
              <a:buChar char="■"/>
            </a:pPr>
            <a:r>
              <a:rPr lang="en-US" sz="3000" b="0" i="0" u="none">
                <a:solidFill>
                  <a:schemeClr val="dk1"/>
                </a:solidFill>
                <a:latin typeface="Arial"/>
                <a:ea typeface="Arial"/>
                <a:cs typeface="Arial"/>
                <a:sym typeface="Arial"/>
              </a:rPr>
              <a:t>Two distinct phenomena describing physical interactions</a:t>
            </a:r>
            <a:endParaRPr/>
          </a:p>
          <a:p>
            <a:pPr marL="669925" lvl="1" indent="-325436" algn="l" rtl="0">
              <a:lnSpc>
                <a:spcPct val="100000"/>
              </a:lnSpc>
              <a:spcBef>
                <a:spcPts val="520"/>
              </a:spcBef>
              <a:spcAft>
                <a:spcPts val="0"/>
              </a:spcAft>
              <a:buClr>
                <a:srgbClr val="3333CC"/>
              </a:buClr>
              <a:buSzPts val="1560"/>
              <a:buFont typeface="Noto Sans Symbols"/>
              <a:buChar char="❑"/>
            </a:pPr>
            <a:r>
              <a:rPr lang="en-US" sz="2600" b="0" i="0" u="none">
                <a:solidFill>
                  <a:schemeClr val="dk1"/>
                </a:solidFill>
                <a:latin typeface="Arial"/>
                <a:ea typeface="Arial"/>
                <a:cs typeface="Arial"/>
                <a:sym typeface="Arial"/>
              </a:rPr>
              <a:t>Particles in the form of point masses and waves in the form of perturbation in a mass distribution, i.e., a material medium</a:t>
            </a:r>
            <a:endParaRPr/>
          </a:p>
          <a:p>
            <a:pPr marL="669925" lvl="1" indent="-325436" algn="l" rtl="0">
              <a:lnSpc>
                <a:spcPct val="100000"/>
              </a:lnSpc>
              <a:spcBef>
                <a:spcPts val="520"/>
              </a:spcBef>
              <a:spcAft>
                <a:spcPts val="0"/>
              </a:spcAft>
              <a:buClr>
                <a:srgbClr val="3333CC"/>
              </a:buClr>
              <a:buSzPts val="1560"/>
              <a:buFont typeface="Noto Sans Symbols"/>
              <a:buChar char="❑"/>
            </a:pPr>
            <a:r>
              <a:rPr lang="en-US" sz="2600" b="0" i="0" u="none">
                <a:solidFill>
                  <a:schemeClr val="dk1"/>
                </a:solidFill>
                <a:latin typeface="Arial"/>
                <a:ea typeface="Arial"/>
                <a:cs typeface="Arial"/>
                <a:sym typeface="Arial"/>
              </a:rPr>
              <a:t>The distinctions are observationally quite clear; however, not so for the case of visible light</a:t>
            </a:r>
            <a:endParaRPr/>
          </a:p>
          <a:p>
            <a:pPr marL="669925" lvl="1" indent="-325436" algn="l" rtl="0">
              <a:lnSpc>
                <a:spcPct val="100000"/>
              </a:lnSpc>
              <a:spcBef>
                <a:spcPts val="520"/>
              </a:spcBef>
              <a:spcAft>
                <a:spcPts val="0"/>
              </a:spcAft>
              <a:buClr>
                <a:srgbClr val="3333CC"/>
              </a:buClr>
              <a:buSzPts val="1560"/>
              <a:buFont typeface="Noto Sans Symbols"/>
              <a:buChar char="❑"/>
            </a:pPr>
            <a:r>
              <a:rPr lang="en-US" sz="2600" b="0" i="0" u="none">
                <a:solidFill>
                  <a:schemeClr val="dk1"/>
                </a:solidFill>
                <a:latin typeface="Arial"/>
                <a:ea typeface="Arial"/>
                <a:cs typeface="Arial"/>
                <a:sym typeface="Arial"/>
              </a:rPr>
              <a:t>Thus by the 17</a:t>
            </a:r>
            <a:r>
              <a:rPr lang="en-US" sz="2600" b="0" i="0" u="none" baseline="30000">
                <a:solidFill>
                  <a:schemeClr val="dk1"/>
                </a:solidFill>
                <a:latin typeface="Arial"/>
                <a:ea typeface="Arial"/>
                <a:cs typeface="Arial"/>
                <a:sym typeface="Arial"/>
              </a:rPr>
              <a:t>th</a:t>
            </a:r>
            <a:r>
              <a:rPr lang="en-US" sz="2600" b="0" i="0" u="none">
                <a:solidFill>
                  <a:schemeClr val="dk1"/>
                </a:solidFill>
                <a:latin typeface="Arial"/>
                <a:ea typeface="Arial"/>
                <a:cs typeface="Arial"/>
                <a:sym typeface="Arial"/>
              </a:rPr>
              <a:t> century begins the major disagreement concerning the nature of light</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31"/>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3333CC"/>
              </a:buClr>
              <a:buSzPts val="3800"/>
              <a:buFont typeface="Arial"/>
              <a:buNone/>
            </a:pPr>
            <a:r>
              <a:rPr lang="en-US" sz="3800" b="0" i="0" u="none">
                <a:solidFill>
                  <a:srgbClr val="3333CC"/>
                </a:solidFill>
                <a:latin typeface="Arial"/>
                <a:ea typeface="Arial"/>
                <a:cs typeface="Arial"/>
                <a:sym typeface="Arial"/>
              </a:rPr>
              <a:t>The Nature of Light</a:t>
            </a:r>
            <a:endParaRPr/>
          </a:p>
        </p:txBody>
      </p:sp>
      <p:sp>
        <p:nvSpPr>
          <p:cNvPr id="400" name="Google Shape;400;p31"/>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1950"/>
              <a:buNone/>
            </a:pPr>
            <a:r>
              <a:rPr lang="en-US" sz="3000" b="0" i="0" u="none">
                <a:solidFill>
                  <a:schemeClr val="dk1"/>
                </a:solidFill>
                <a:latin typeface="Arial"/>
                <a:ea typeface="Arial"/>
                <a:cs typeface="Arial"/>
                <a:sym typeface="Arial"/>
              </a:rPr>
              <a:t>Contributions made by:</a:t>
            </a:r>
            <a:endParaRPr/>
          </a:p>
          <a:p>
            <a:pPr marL="342900" lvl="0" indent="-342900" algn="l" rtl="0">
              <a:lnSpc>
                <a:spcPct val="100000"/>
              </a:lnSpc>
              <a:spcBef>
                <a:spcPts val="600"/>
              </a:spcBef>
              <a:spcAft>
                <a:spcPts val="0"/>
              </a:spcAft>
              <a:buClr>
                <a:srgbClr val="3333CC"/>
              </a:buClr>
              <a:buSzPts val="1950"/>
              <a:buFont typeface="Noto Sans Symbols"/>
              <a:buChar char="■"/>
            </a:pPr>
            <a:r>
              <a:rPr lang="en-US" sz="3000" b="0" i="0" u="none">
                <a:solidFill>
                  <a:schemeClr val="dk1"/>
                </a:solidFill>
                <a:latin typeface="Arial"/>
                <a:ea typeface="Arial"/>
                <a:cs typeface="Arial"/>
                <a:sym typeface="Arial"/>
              </a:rPr>
              <a:t>Isaac Newton (1642-1742)</a:t>
            </a:r>
            <a:endParaRPr/>
          </a:p>
          <a:p>
            <a:pPr marL="342900" lvl="0" indent="-342900" algn="l" rtl="0">
              <a:lnSpc>
                <a:spcPct val="100000"/>
              </a:lnSpc>
              <a:spcBef>
                <a:spcPts val="600"/>
              </a:spcBef>
              <a:spcAft>
                <a:spcPts val="0"/>
              </a:spcAft>
              <a:buClr>
                <a:srgbClr val="3333CC"/>
              </a:buClr>
              <a:buSzPts val="1950"/>
              <a:buFont typeface="Noto Sans Symbols"/>
              <a:buChar char="■"/>
            </a:pPr>
            <a:r>
              <a:rPr lang="en-US" sz="3000" b="0" i="0" u="none">
                <a:solidFill>
                  <a:schemeClr val="dk1"/>
                </a:solidFill>
                <a:latin typeface="Arial"/>
                <a:ea typeface="Arial"/>
                <a:cs typeface="Arial"/>
                <a:sym typeface="Arial"/>
              </a:rPr>
              <a:t>Christian Huygens (1629 -1695)</a:t>
            </a:r>
            <a:endParaRPr/>
          </a:p>
          <a:p>
            <a:pPr marL="342900" lvl="0" indent="-342900" algn="l" rtl="0">
              <a:lnSpc>
                <a:spcPct val="100000"/>
              </a:lnSpc>
              <a:spcBef>
                <a:spcPts val="600"/>
              </a:spcBef>
              <a:spcAft>
                <a:spcPts val="0"/>
              </a:spcAft>
              <a:buClr>
                <a:srgbClr val="3333CC"/>
              </a:buClr>
              <a:buSzPts val="1950"/>
              <a:buFont typeface="Noto Sans Symbols"/>
              <a:buChar char="■"/>
            </a:pPr>
            <a:r>
              <a:rPr lang="en-US" sz="3000" b="0" i="0" u="none">
                <a:solidFill>
                  <a:schemeClr val="dk1"/>
                </a:solidFill>
                <a:latin typeface="Arial"/>
                <a:ea typeface="Arial"/>
                <a:cs typeface="Arial"/>
                <a:sym typeface="Arial"/>
              </a:rPr>
              <a:t>Thomas Young (1773 -1829)</a:t>
            </a:r>
            <a:endParaRPr/>
          </a:p>
          <a:p>
            <a:pPr marL="342900" lvl="0" indent="-342900" algn="l" rtl="0">
              <a:lnSpc>
                <a:spcPct val="100000"/>
              </a:lnSpc>
              <a:spcBef>
                <a:spcPts val="600"/>
              </a:spcBef>
              <a:spcAft>
                <a:spcPts val="0"/>
              </a:spcAft>
              <a:buClr>
                <a:srgbClr val="3333CC"/>
              </a:buClr>
              <a:buSzPts val="1950"/>
              <a:buFont typeface="Noto Sans Symbols"/>
              <a:buChar char="■"/>
            </a:pPr>
            <a:r>
              <a:rPr lang="en-US" sz="3000" b="0" i="0" u="none">
                <a:solidFill>
                  <a:schemeClr val="dk1"/>
                </a:solidFill>
                <a:latin typeface="Arial"/>
                <a:ea typeface="Arial"/>
                <a:cs typeface="Arial"/>
                <a:sym typeface="Arial"/>
              </a:rPr>
              <a:t>Augustin Fresnel (1788 – 1829)</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32"/>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3333CC"/>
              </a:buClr>
              <a:buSzPts val="3800"/>
              <a:buFont typeface="Arial"/>
              <a:buNone/>
            </a:pPr>
            <a:r>
              <a:rPr lang="en-US" sz="3800" b="0" i="0" u="none">
                <a:solidFill>
                  <a:srgbClr val="3333CC"/>
                </a:solidFill>
                <a:latin typeface="Arial"/>
                <a:ea typeface="Arial"/>
                <a:cs typeface="Arial"/>
                <a:sym typeface="Arial"/>
              </a:rPr>
              <a:t>The Nature of Light</a:t>
            </a:r>
            <a:endParaRPr/>
          </a:p>
        </p:txBody>
      </p:sp>
      <p:sp>
        <p:nvSpPr>
          <p:cNvPr id="406" name="Google Shape;406;p32"/>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3333CC"/>
              </a:buClr>
              <a:buSzPts val="1950"/>
              <a:buFont typeface="Noto Sans Symbols"/>
              <a:buChar char="■"/>
            </a:pPr>
            <a:r>
              <a:rPr lang="en-US" sz="3000" b="0" i="0" u="none">
                <a:solidFill>
                  <a:schemeClr val="dk1"/>
                </a:solidFill>
                <a:latin typeface="Arial"/>
                <a:ea typeface="Arial"/>
                <a:cs typeface="Arial"/>
                <a:sym typeface="Arial"/>
              </a:rPr>
              <a:t>Newton suggested the corpuscular (particle) theory</a:t>
            </a:r>
            <a:endParaRPr/>
          </a:p>
          <a:p>
            <a:pPr marL="669925" lvl="1" indent="-325436" algn="l" rtl="0">
              <a:lnSpc>
                <a:spcPct val="100000"/>
              </a:lnSpc>
              <a:spcBef>
                <a:spcPts val="520"/>
              </a:spcBef>
              <a:spcAft>
                <a:spcPts val="0"/>
              </a:spcAft>
              <a:buClr>
                <a:srgbClr val="3333CC"/>
              </a:buClr>
              <a:buSzPts val="1560"/>
              <a:buFont typeface="Noto Sans Symbols"/>
              <a:buChar char="❑"/>
            </a:pPr>
            <a:r>
              <a:rPr lang="en-US" sz="2600" b="0" i="0" u="none">
                <a:solidFill>
                  <a:schemeClr val="dk1"/>
                </a:solidFill>
                <a:latin typeface="Arial"/>
                <a:ea typeface="Arial"/>
                <a:cs typeface="Arial"/>
                <a:sym typeface="Arial"/>
              </a:rPr>
              <a:t>Particles of light travel in straight lines or rays</a:t>
            </a:r>
            <a:endParaRPr/>
          </a:p>
          <a:p>
            <a:pPr marL="669925" lvl="1" indent="-325436" algn="l" rtl="0">
              <a:lnSpc>
                <a:spcPct val="100000"/>
              </a:lnSpc>
              <a:spcBef>
                <a:spcPts val="520"/>
              </a:spcBef>
              <a:spcAft>
                <a:spcPts val="0"/>
              </a:spcAft>
              <a:buClr>
                <a:srgbClr val="3333CC"/>
              </a:buClr>
              <a:buSzPts val="1560"/>
              <a:buFont typeface="Noto Sans Symbols"/>
              <a:buChar char="❑"/>
            </a:pPr>
            <a:r>
              <a:rPr lang="en-US" sz="2600" b="0" i="0" u="none">
                <a:solidFill>
                  <a:schemeClr val="dk1"/>
                </a:solidFill>
                <a:latin typeface="Arial"/>
                <a:ea typeface="Arial"/>
                <a:cs typeface="Arial"/>
                <a:sym typeface="Arial"/>
              </a:rPr>
              <a:t>Explained sharp shadows</a:t>
            </a:r>
            <a:endParaRPr/>
          </a:p>
          <a:p>
            <a:pPr marL="669925" lvl="1" indent="-325436" algn="l" rtl="0">
              <a:lnSpc>
                <a:spcPct val="100000"/>
              </a:lnSpc>
              <a:spcBef>
                <a:spcPts val="520"/>
              </a:spcBef>
              <a:spcAft>
                <a:spcPts val="0"/>
              </a:spcAft>
              <a:buClr>
                <a:srgbClr val="3333CC"/>
              </a:buClr>
              <a:buSzPts val="1560"/>
              <a:buFont typeface="Noto Sans Symbols"/>
              <a:buChar char="❑"/>
            </a:pPr>
            <a:r>
              <a:rPr lang="en-US" sz="2600" b="0" i="0" u="none">
                <a:solidFill>
                  <a:schemeClr val="dk1"/>
                </a:solidFill>
                <a:latin typeface="Arial"/>
                <a:ea typeface="Arial"/>
                <a:cs typeface="Arial"/>
                <a:sym typeface="Arial"/>
              </a:rPr>
              <a:t>Explained reflection and refraction</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33"/>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3333CC"/>
              </a:buClr>
              <a:buSzPts val="3800"/>
              <a:buFont typeface="Arial"/>
              <a:buNone/>
            </a:pPr>
            <a:r>
              <a:rPr lang="en-US" sz="3800" b="0" i="0" u="none">
                <a:solidFill>
                  <a:srgbClr val="3333CC"/>
                </a:solidFill>
                <a:latin typeface="Arial"/>
                <a:ea typeface="Arial"/>
                <a:cs typeface="Arial"/>
                <a:sym typeface="Arial"/>
              </a:rPr>
              <a:t>The Nature of Light</a:t>
            </a:r>
            <a:endParaRPr/>
          </a:p>
        </p:txBody>
      </p:sp>
      <p:sp>
        <p:nvSpPr>
          <p:cNvPr id="412" name="Google Shape;412;p33"/>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3333CC"/>
              </a:buClr>
              <a:buSzPts val="1950"/>
              <a:buFont typeface="Noto Sans Symbols"/>
              <a:buChar char="■"/>
            </a:pPr>
            <a:r>
              <a:rPr lang="en-US" sz="3000" b="0" i="0" u="none">
                <a:solidFill>
                  <a:schemeClr val="dk1"/>
                </a:solidFill>
                <a:latin typeface="Arial"/>
                <a:ea typeface="Arial"/>
                <a:cs typeface="Arial"/>
                <a:sym typeface="Arial"/>
              </a:rPr>
              <a:t>Christian Huygens promoted the wave theory</a:t>
            </a:r>
            <a:endParaRPr/>
          </a:p>
          <a:p>
            <a:pPr marL="669925" lvl="1" indent="-325436" algn="l" rtl="0">
              <a:lnSpc>
                <a:spcPct val="100000"/>
              </a:lnSpc>
              <a:spcBef>
                <a:spcPts val="520"/>
              </a:spcBef>
              <a:spcAft>
                <a:spcPts val="0"/>
              </a:spcAft>
              <a:buClr>
                <a:srgbClr val="3333CC"/>
              </a:buClr>
              <a:buSzPts val="1560"/>
              <a:buFont typeface="Noto Sans Symbols"/>
              <a:buChar char="❑"/>
            </a:pPr>
            <a:r>
              <a:rPr lang="en-US" sz="2600" b="0" i="0" u="none">
                <a:solidFill>
                  <a:schemeClr val="dk1"/>
                </a:solidFill>
                <a:latin typeface="Arial"/>
                <a:ea typeface="Arial"/>
                <a:cs typeface="Arial"/>
                <a:sym typeface="Arial"/>
              </a:rPr>
              <a:t>Light propagates as a wave of concentric circles from the point of origin</a:t>
            </a:r>
            <a:endParaRPr/>
          </a:p>
          <a:p>
            <a:pPr marL="669925" lvl="1" indent="-325436" algn="l" rtl="0">
              <a:lnSpc>
                <a:spcPct val="100000"/>
              </a:lnSpc>
              <a:spcBef>
                <a:spcPts val="520"/>
              </a:spcBef>
              <a:spcAft>
                <a:spcPts val="0"/>
              </a:spcAft>
              <a:buClr>
                <a:srgbClr val="3333CC"/>
              </a:buClr>
              <a:buSzPts val="1560"/>
              <a:buFont typeface="Noto Sans Symbols"/>
              <a:buChar char="❑"/>
            </a:pPr>
            <a:r>
              <a:rPr lang="en-US" sz="2600" b="0" i="0" u="none">
                <a:solidFill>
                  <a:schemeClr val="dk1"/>
                </a:solidFill>
                <a:latin typeface="Arial"/>
                <a:ea typeface="Arial"/>
                <a:cs typeface="Arial"/>
                <a:sym typeface="Arial"/>
              </a:rPr>
              <a:t>Explained reflection and refraction</a:t>
            </a:r>
            <a:endParaRPr/>
          </a:p>
          <a:p>
            <a:pPr marL="669925" lvl="1" indent="-325436" algn="l" rtl="0">
              <a:lnSpc>
                <a:spcPct val="100000"/>
              </a:lnSpc>
              <a:spcBef>
                <a:spcPts val="520"/>
              </a:spcBef>
              <a:spcAft>
                <a:spcPts val="0"/>
              </a:spcAft>
              <a:buClr>
                <a:srgbClr val="3333CC"/>
              </a:buClr>
              <a:buSzPts val="1560"/>
              <a:buFont typeface="Noto Sans Symbols"/>
              <a:buChar char="❑"/>
            </a:pPr>
            <a:r>
              <a:rPr lang="en-US" sz="2600" b="0" i="0" u="none">
                <a:solidFill>
                  <a:schemeClr val="dk1"/>
                </a:solidFill>
                <a:latin typeface="Arial"/>
                <a:ea typeface="Arial"/>
                <a:cs typeface="Arial"/>
                <a:sym typeface="Arial"/>
              </a:rPr>
              <a:t>Did not explain sharp shadows</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34"/>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3333CC"/>
              </a:buClr>
              <a:buSzPts val="3800"/>
              <a:buFont typeface="Arial"/>
              <a:buNone/>
            </a:pPr>
            <a:r>
              <a:rPr lang="en-US" sz="3800" b="0" i="0" u="none">
                <a:solidFill>
                  <a:srgbClr val="3333CC"/>
                </a:solidFill>
                <a:latin typeface="Arial"/>
                <a:ea typeface="Arial"/>
                <a:cs typeface="Arial"/>
                <a:sym typeface="Arial"/>
              </a:rPr>
              <a:t>The Wave Theory Advances…</a:t>
            </a:r>
            <a:endParaRPr/>
          </a:p>
        </p:txBody>
      </p:sp>
      <p:sp>
        <p:nvSpPr>
          <p:cNvPr id="418" name="Google Shape;418;p34"/>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3333CC"/>
              </a:buClr>
              <a:buSzPts val="1950"/>
              <a:buFont typeface="Noto Sans Symbols"/>
              <a:buChar char="■"/>
            </a:pPr>
            <a:r>
              <a:rPr lang="en-US" sz="3000" b="0" i="0" u="none">
                <a:solidFill>
                  <a:schemeClr val="dk1"/>
                </a:solidFill>
                <a:latin typeface="Arial"/>
                <a:ea typeface="Arial"/>
                <a:cs typeface="Arial"/>
                <a:sym typeface="Arial"/>
              </a:rPr>
              <a:t>Contributions by Huygens, Young, Fresnel and Maxwell</a:t>
            </a:r>
            <a:endParaRPr/>
          </a:p>
          <a:p>
            <a:pPr marL="342900" lvl="0" indent="-342900" algn="l" rtl="0">
              <a:lnSpc>
                <a:spcPct val="100000"/>
              </a:lnSpc>
              <a:spcBef>
                <a:spcPts val="600"/>
              </a:spcBef>
              <a:spcAft>
                <a:spcPts val="0"/>
              </a:spcAft>
              <a:buClr>
                <a:srgbClr val="3333CC"/>
              </a:buClr>
              <a:buSzPts val="1950"/>
              <a:buFont typeface="Noto Sans Symbols"/>
              <a:buChar char="■"/>
            </a:pPr>
            <a:r>
              <a:rPr lang="en-US" sz="3000" b="0" i="0" u="none">
                <a:solidFill>
                  <a:schemeClr val="dk1"/>
                </a:solidFill>
                <a:latin typeface="Arial"/>
                <a:ea typeface="Arial"/>
                <a:cs typeface="Arial"/>
                <a:sym typeface="Arial"/>
              </a:rPr>
              <a:t>Double-slit interference patterns</a:t>
            </a:r>
            <a:endParaRPr/>
          </a:p>
          <a:p>
            <a:pPr marL="342900" lvl="0" indent="-342900" algn="l" rtl="0">
              <a:lnSpc>
                <a:spcPct val="100000"/>
              </a:lnSpc>
              <a:spcBef>
                <a:spcPts val="600"/>
              </a:spcBef>
              <a:spcAft>
                <a:spcPts val="0"/>
              </a:spcAft>
              <a:buClr>
                <a:srgbClr val="3333CC"/>
              </a:buClr>
              <a:buSzPts val="1950"/>
              <a:buFont typeface="Noto Sans Symbols"/>
              <a:buChar char="■"/>
            </a:pPr>
            <a:r>
              <a:rPr lang="en-US" sz="3000" b="0" i="0" u="none">
                <a:solidFill>
                  <a:schemeClr val="dk1"/>
                </a:solidFill>
                <a:latin typeface="Arial"/>
                <a:ea typeface="Arial"/>
                <a:cs typeface="Arial"/>
                <a:sym typeface="Arial"/>
              </a:rPr>
              <a:t>Refraction of light from a vacuum to a medium</a:t>
            </a:r>
            <a:endParaRPr/>
          </a:p>
          <a:p>
            <a:pPr marL="342900" lvl="0" indent="-342900" algn="l" rtl="0">
              <a:lnSpc>
                <a:spcPct val="100000"/>
              </a:lnSpc>
              <a:spcBef>
                <a:spcPts val="600"/>
              </a:spcBef>
              <a:spcAft>
                <a:spcPts val="0"/>
              </a:spcAft>
              <a:buClr>
                <a:srgbClr val="3333CC"/>
              </a:buClr>
              <a:buSzPts val="1950"/>
              <a:buFont typeface="Noto Sans Symbols"/>
              <a:buChar char="■"/>
            </a:pPr>
            <a:r>
              <a:rPr lang="en-US" sz="3000" b="0" i="0" u="none">
                <a:solidFill>
                  <a:schemeClr val="dk1"/>
                </a:solidFill>
                <a:latin typeface="Arial"/>
                <a:ea typeface="Arial"/>
                <a:cs typeface="Arial"/>
                <a:sym typeface="Arial"/>
              </a:rPr>
              <a:t>Light is an electromagnetic phenomenon</a:t>
            </a:r>
            <a:endParaRPr/>
          </a:p>
          <a:p>
            <a:pPr marL="342900" lvl="0" indent="-342900" algn="l" rtl="0">
              <a:lnSpc>
                <a:spcPct val="100000"/>
              </a:lnSpc>
              <a:spcBef>
                <a:spcPts val="600"/>
              </a:spcBef>
              <a:spcAft>
                <a:spcPts val="0"/>
              </a:spcAft>
              <a:buClr>
                <a:srgbClr val="3333CC"/>
              </a:buClr>
              <a:buSzPts val="1950"/>
              <a:buFont typeface="Noto Sans Symbols"/>
              <a:buChar char="■"/>
            </a:pPr>
            <a:r>
              <a:rPr lang="en-US" sz="3000" b="0" i="1" u="none">
                <a:solidFill>
                  <a:schemeClr val="dk1"/>
                </a:solidFill>
                <a:latin typeface="Arial"/>
                <a:ea typeface="Arial"/>
                <a:cs typeface="Arial"/>
                <a:sym typeface="Arial"/>
              </a:rPr>
              <a:t>Establishes that light propagates as a wave</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Google Shape;423;p35"/>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3333CC"/>
              </a:buClr>
              <a:buSzPts val="3800"/>
              <a:buFont typeface="Arial"/>
              <a:buNone/>
            </a:pPr>
            <a:r>
              <a:rPr lang="en-US" sz="3800" b="0" i="0" u="none">
                <a:solidFill>
                  <a:srgbClr val="3333CC"/>
                </a:solidFill>
                <a:latin typeface="Arial"/>
                <a:ea typeface="Arial"/>
                <a:cs typeface="Arial"/>
                <a:sym typeface="Arial"/>
              </a:rPr>
              <a:t>The Electromagnetic Spectrum</a:t>
            </a:r>
            <a:endParaRPr/>
          </a:p>
        </p:txBody>
      </p:sp>
      <p:sp>
        <p:nvSpPr>
          <p:cNvPr id="424" name="Google Shape;424;p35"/>
          <p:cNvSpPr txBox="1">
            <a:spLocks noGrp="1"/>
          </p:cNvSpPr>
          <p:nvPr>
            <p:ph type="body" idx="1"/>
          </p:nvPr>
        </p:nvSpPr>
        <p:spPr>
          <a:xfrm>
            <a:off x="455612" y="1598612"/>
            <a:ext cx="8383587" cy="4497387"/>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3333CC"/>
              </a:buClr>
              <a:buSzPts val="1690"/>
              <a:buFont typeface="Noto Sans Symbols"/>
              <a:buChar char="■"/>
            </a:pPr>
            <a:r>
              <a:rPr lang="en-US" sz="2600" b="0" i="0" u="none">
                <a:solidFill>
                  <a:schemeClr val="dk1"/>
                </a:solidFill>
                <a:latin typeface="Arial"/>
                <a:ea typeface="Arial"/>
                <a:cs typeface="Arial"/>
                <a:sym typeface="Arial"/>
              </a:rPr>
              <a:t>Visible light covers only a small range of the total electromagnetic spectrum</a:t>
            </a:r>
            <a:endParaRPr/>
          </a:p>
          <a:p>
            <a:pPr marL="342900" lvl="0" indent="-342900" algn="l" rtl="0">
              <a:lnSpc>
                <a:spcPct val="100000"/>
              </a:lnSpc>
              <a:spcBef>
                <a:spcPts val="520"/>
              </a:spcBef>
              <a:spcAft>
                <a:spcPts val="0"/>
              </a:spcAft>
              <a:buClr>
                <a:srgbClr val="3333CC"/>
              </a:buClr>
              <a:buSzPts val="1690"/>
              <a:buFont typeface="Noto Sans Symbols"/>
              <a:buChar char="■"/>
            </a:pPr>
            <a:r>
              <a:rPr lang="en-US" sz="2600" b="0" i="0" u="none">
                <a:solidFill>
                  <a:schemeClr val="dk1"/>
                </a:solidFill>
                <a:latin typeface="Arial"/>
                <a:ea typeface="Arial"/>
                <a:cs typeface="Arial"/>
                <a:sym typeface="Arial"/>
              </a:rPr>
              <a:t>All electromagnetic waves travel in a vacuum with a speed </a:t>
            </a:r>
            <a:r>
              <a:rPr lang="en-US" sz="2600" b="0" i="1" u="none">
                <a:solidFill>
                  <a:schemeClr val="dk1"/>
                </a:solidFill>
                <a:latin typeface="Arial"/>
                <a:ea typeface="Arial"/>
                <a:cs typeface="Arial"/>
                <a:sym typeface="Arial"/>
              </a:rPr>
              <a:t>c</a:t>
            </a:r>
            <a:r>
              <a:rPr lang="en-US" sz="2600" b="0" i="0" u="none">
                <a:solidFill>
                  <a:schemeClr val="dk1"/>
                </a:solidFill>
                <a:latin typeface="Arial"/>
                <a:ea typeface="Arial"/>
                <a:cs typeface="Arial"/>
                <a:sym typeface="Arial"/>
              </a:rPr>
              <a:t> given by:</a:t>
            </a:r>
            <a:endParaRPr/>
          </a:p>
          <a:p>
            <a:pPr marL="342900" lvl="0" indent="-235584" algn="l" rtl="0">
              <a:lnSpc>
                <a:spcPct val="100000"/>
              </a:lnSpc>
              <a:spcBef>
                <a:spcPts val="520"/>
              </a:spcBef>
              <a:spcAft>
                <a:spcPts val="0"/>
              </a:spcAft>
              <a:buClr>
                <a:srgbClr val="3333CC"/>
              </a:buClr>
              <a:buSzPts val="1690"/>
              <a:buFont typeface="Noto Sans Symbols"/>
              <a:buNone/>
            </a:pPr>
            <a:endParaRPr sz="2600" b="0" i="0" u="none">
              <a:solidFill>
                <a:schemeClr val="dk1"/>
              </a:solidFill>
              <a:latin typeface="Arial"/>
              <a:ea typeface="Arial"/>
              <a:cs typeface="Arial"/>
              <a:sym typeface="Arial"/>
            </a:endParaRPr>
          </a:p>
          <a:p>
            <a:pPr marL="342900" lvl="0" indent="-235584" algn="l" rtl="0">
              <a:lnSpc>
                <a:spcPct val="100000"/>
              </a:lnSpc>
              <a:spcBef>
                <a:spcPts val="520"/>
              </a:spcBef>
              <a:spcAft>
                <a:spcPts val="0"/>
              </a:spcAft>
              <a:buClr>
                <a:srgbClr val="3333CC"/>
              </a:buClr>
              <a:buSzPts val="1690"/>
              <a:buFont typeface="Noto Sans Symbols"/>
              <a:buNone/>
            </a:pPr>
            <a:endParaRPr sz="2600" b="0" i="0" u="none">
              <a:solidFill>
                <a:schemeClr val="dk1"/>
              </a:solidFill>
              <a:latin typeface="Arial"/>
              <a:ea typeface="Arial"/>
              <a:cs typeface="Arial"/>
              <a:sym typeface="Arial"/>
            </a:endParaRPr>
          </a:p>
          <a:p>
            <a:pPr marL="342900" lvl="0" indent="-342900" algn="l" rtl="0">
              <a:lnSpc>
                <a:spcPct val="100000"/>
              </a:lnSpc>
              <a:spcBef>
                <a:spcPts val="520"/>
              </a:spcBef>
              <a:spcAft>
                <a:spcPts val="0"/>
              </a:spcAft>
              <a:buSzPts val="1690"/>
              <a:buNone/>
            </a:pPr>
            <a:endParaRPr sz="2600" b="0" i="0" u="none">
              <a:solidFill>
                <a:schemeClr val="dk1"/>
              </a:solidFill>
              <a:latin typeface="Arial"/>
              <a:ea typeface="Arial"/>
              <a:cs typeface="Arial"/>
              <a:sym typeface="Arial"/>
            </a:endParaRPr>
          </a:p>
          <a:p>
            <a:pPr marL="342900" lvl="0" indent="-342900" algn="ctr" rtl="0">
              <a:lnSpc>
                <a:spcPct val="100000"/>
              </a:lnSpc>
              <a:spcBef>
                <a:spcPts val="520"/>
              </a:spcBef>
              <a:spcAft>
                <a:spcPts val="0"/>
              </a:spcAft>
              <a:buSzPts val="1690"/>
              <a:buNone/>
            </a:pPr>
            <a:r>
              <a:rPr lang="en-US" sz="2600" b="0" i="0" u="none">
                <a:solidFill>
                  <a:schemeClr val="dk1"/>
                </a:solidFill>
                <a:latin typeface="Arial"/>
                <a:ea typeface="Arial"/>
                <a:cs typeface="Arial"/>
                <a:sym typeface="Arial"/>
              </a:rPr>
              <a:t>(where </a:t>
            </a:r>
            <a:r>
              <a:rPr lang="en-US" sz="2600" b="0" i="1" u="none">
                <a:solidFill>
                  <a:schemeClr val="dk1"/>
                </a:solidFill>
                <a:latin typeface="Merriweather Sans"/>
                <a:ea typeface="Merriweather Sans"/>
                <a:cs typeface="Merriweather Sans"/>
                <a:sym typeface="Merriweather Sans"/>
              </a:rPr>
              <a:t>μ</a:t>
            </a:r>
            <a:r>
              <a:rPr lang="en-US" sz="2600" b="0" i="0" u="none" baseline="-25000">
                <a:solidFill>
                  <a:schemeClr val="dk1"/>
                </a:solidFill>
                <a:latin typeface="Arial"/>
                <a:ea typeface="Arial"/>
                <a:cs typeface="Arial"/>
                <a:sym typeface="Arial"/>
              </a:rPr>
              <a:t>0</a:t>
            </a:r>
            <a:r>
              <a:rPr lang="en-US" sz="2600" b="0" i="0" u="none">
                <a:solidFill>
                  <a:schemeClr val="dk1"/>
                </a:solidFill>
                <a:latin typeface="Arial"/>
                <a:ea typeface="Arial"/>
                <a:cs typeface="Arial"/>
                <a:sym typeface="Arial"/>
              </a:rPr>
              <a:t> and </a:t>
            </a:r>
            <a:r>
              <a:rPr lang="en-US" sz="2600" b="0" i="1" u="none">
                <a:solidFill>
                  <a:schemeClr val="dk1"/>
                </a:solidFill>
                <a:latin typeface="Merriweather Sans"/>
                <a:ea typeface="Merriweather Sans"/>
                <a:cs typeface="Merriweather Sans"/>
                <a:sym typeface="Merriweather Sans"/>
              </a:rPr>
              <a:t>ε</a:t>
            </a:r>
            <a:r>
              <a:rPr lang="en-US" sz="2600" b="0" i="0" u="none" baseline="-25000">
                <a:solidFill>
                  <a:schemeClr val="dk1"/>
                </a:solidFill>
                <a:latin typeface="Arial"/>
                <a:ea typeface="Arial"/>
                <a:cs typeface="Arial"/>
                <a:sym typeface="Arial"/>
              </a:rPr>
              <a:t>0</a:t>
            </a:r>
            <a:r>
              <a:rPr lang="en-US" sz="2600" b="0" i="0" u="none">
                <a:solidFill>
                  <a:schemeClr val="dk1"/>
                </a:solidFill>
                <a:latin typeface="Arial"/>
                <a:ea typeface="Arial"/>
                <a:cs typeface="Arial"/>
                <a:sym typeface="Arial"/>
              </a:rPr>
              <a:t> are the respective permeability  and permittivity of “free” space) </a:t>
            </a:r>
            <a:endParaRPr/>
          </a:p>
          <a:p>
            <a:pPr marL="342900" lvl="0" indent="-235584" algn="l" rtl="0">
              <a:spcBef>
                <a:spcPts val="520"/>
              </a:spcBef>
              <a:spcAft>
                <a:spcPts val="0"/>
              </a:spcAft>
              <a:buSzPts val="1690"/>
              <a:buNone/>
            </a:pPr>
            <a:endParaRPr sz="2600" b="0" i="0" u="none">
              <a:solidFill>
                <a:schemeClr val="dk1"/>
              </a:solidFill>
              <a:latin typeface="Arial"/>
              <a:ea typeface="Arial"/>
              <a:cs typeface="Arial"/>
              <a:sym typeface="Arial"/>
            </a:endParaRPr>
          </a:p>
        </p:txBody>
      </p:sp>
      <p:pic>
        <p:nvPicPr>
          <p:cNvPr id="425" name="Google Shape;425;p35"/>
          <p:cNvPicPr preferRelativeResize="0"/>
          <p:nvPr/>
        </p:nvPicPr>
        <p:blipFill rotWithShape="1">
          <a:blip r:embed="rId3">
            <a:alphaModFix/>
          </a:blip>
          <a:srcRect/>
          <a:stretch/>
        </p:blipFill>
        <p:spPr>
          <a:xfrm>
            <a:off x="3435350" y="3538537"/>
            <a:ext cx="2273300" cy="92392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36"/>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3333CC"/>
              </a:buClr>
              <a:buSzPts val="3400"/>
              <a:buFont typeface="Arial"/>
              <a:buNone/>
            </a:pPr>
            <a:r>
              <a:rPr lang="en-US" sz="3400" b="0" i="0" u="none">
                <a:solidFill>
                  <a:srgbClr val="3333CC"/>
                </a:solidFill>
                <a:latin typeface="Arial"/>
                <a:ea typeface="Arial"/>
                <a:cs typeface="Arial"/>
                <a:sym typeface="Arial"/>
              </a:rPr>
              <a:t>1.4: Conservation Laws and Fundamental Forces</a:t>
            </a:r>
            <a:endParaRPr/>
          </a:p>
        </p:txBody>
      </p:sp>
      <p:sp>
        <p:nvSpPr>
          <p:cNvPr id="431" name="Google Shape;431;p36"/>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3333CC"/>
              </a:buClr>
              <a:buSzPts val="1950"/>
              <a:buFont typeface="Noto Sans Symbols"/>
              <a:buChar char="■"/>
            </a:pPr>
            <a:r>
              <a:rPr lang="en-US" sz="3000" b="0" i="0" u="none">
                <a:solidFill>
                  <a:schemeClr val="dk1"/>
                </a:solidFill>
                <a:latin typeface="Arial"/>
                <a:ea typeface="Arial"/>
                <a:cs typeface="Arial"/>
                <a:sym typeface="Arial"/>
              </a:rPr>
              <a:t>Recall the fundamental conservation laws:</a:t>
            </a:r>
            <a:endParaRPr/>
          </a:p>
          <a:p>
            <a:pPr marL="669925" lvl="1" indent="-325436" algn="l" rtl="0">
              <a:lnSpc>
                <a:spcPct val="100000"/>
              </a:lnSpc>
              <a:spcBef>
                <a:spcPts val="520"/>
              </a:spcBef>
              <a:spcAft>
                <a:spcPts val="0"/>
              </a:spcAft>
              <a:buClr>
                <a:srgbClr val="3333CC"/>
              </a:buClr>
              <a:buSzPts val="1560"/>
              <a:buFont typeface="Noto Sans Symbols"/>
              <a:buChar char="❑"/>
            </a:pPr>
            <a:r>
              <a:rPr lang="en-US" sz="2600" b="0" i="0" u="none">
                <a:solidFill>
                  <a:schemeClr val="dk1"/>
                </a:solidFill>
                <a:latin typeface="Arial"/>
                <a:ea typeface="Arial"/>
                <a:cs typeface="Arial"/>
                <a:sym typeface="Arial"/>
              </a:rPr>
              <a:t>Conservation of energy</a:t>
            </a:r>
            <a:endParaRPr/>
          </a:p>
          <a:p>
            <a:pPr marL="669925" lvl="1" indent="-325436" algn="l" rtl="0">
              <a:lnSpc>
                <a:spcPct val="100000"/>
              </a:lnSpc>
              <a:spcBef>
                <a:spcPts val="520"/>
              </a:spcBef>
              <a:spcAft>
                <a:spcPts val="0"/>
              </a:spcAft>
              <a:buClr>
                <a:srgbClr val="3333CC"/>
              </a:buClr>
              <a:buSzPts val="1560"/>
              <a:buFont typeface="Noto Sans Symbols"/>
              <a:buChar char="❑"/>
            </a:pPr>
            <a:r>
              <a:rPr lang="en-US" sz="2600" b="0" i="0" u="none">
                <a:solidFill>
                  <a:schemeClr val="dk1"/>
                </a:solidFill>
                <a:latin typeface="Arial"/>
                <a:ea typeface="Arial"/>
                <a:cs typeface="Arial"/>
                <a:sym typeface="Arial"/>
              </a:rPr>
              <a:t>Conservation of linear momentum</a:t>
            </a:r>
            <a:endParaRPr/>
          </a:p>
          <a:p>
            <a:pPr marL="669925" lvl="1" indent="-325436" algn="l" rtl="0">
              <a:lnSpc>
                <a:spcPct val="100000"/>
              </a:lnSpc>
              <a:spcBef>
                <a:spcPts val="520"/>
              </a:spcBef>
              <a:spcAft>
                <a:spcPts val="0"/>
              </a:spcAft>
              <a:buClr>
                <a:srgbClr val="3333CC"/>
              </a:buClr>
              <a:buSzPts val="1560"/>
              <a:buFont typeface="Noto Sans Symbols"/>
              <a:buChar char="❑"/>
            </a:pPr>
            <a:r>
              <a:rPr lang="en-US" sz="2600" b="0" i="0" u="none">
                <a:solidFill>
                  <a:schemeClr val="dk1"/>
                </a:solidFill>
                <a:latin typeface="Arial"/>
                <a:ea typeface="Arial"/>
                <a:cs typeface="Arial"/>
                <a:sym typeface="Arial"/>
              </a:rPr>
              <a:t>Conservation of angular momentum</a:t>
            </a:r>
            <a:endParaRPr/>
          </a:p>
          <a:p>
            <a:pPr marL="669925" lvl="1" indent="-325436" algn="l" rtl="0">
              <a:lnSpc>
                <a:spcPct val="100000"/>
              </a:lnSpc>
              <a:spcBef>
                <a:spcPts val="520"/>
              </a:spcBef>
              <a:spcAft>
                <a:spcPts val="0"/>
              </a:spcAft>
              <a:buClr>
                <a:srgbClr val="3333CC"/>
              </a:buClr>
              <a:buSzPts val="1560"/>
              <a:buFont typeface="Noto Sans Symbols"/>
              <a:buChar char="❑"/>
            </a:pPr>
            <a:r>
              <a:rPr lang="en-US" sz="2600" b="0" i="0" u="none">
                <a:solidFill>
                  <a:schemeClr val="dk1"/>
                </a:solidFill>
                <a:latin typeface="Arial"/>
                <a:ea typeface="Arial"/>
                <a:cs typeface="Arial"/>
                <a:sym typeface="Arial"/>
              </a:rPr>
              <a:t>Conservation of electric charge</a:t>
            </a:r>
            <a:endParaRPr/>
          </a:p>
          <a:p>
            <a:pPr marL="669925" lvl="1" indent="-325437" algn="l" rtl="0">
              <a:lnSpc>
                <a:spcPct val="100000"/>
              </a:lnSpc>
              <a:spcBef>
                <a:spcPts val="520"/>
              </a:spcBef>
              <a:spcAft>
                <a:spcPts val="0"/>
              </a:spcAft>
              <a:buSzPts val="1560"/>
              <a:buNone/>
            </a:pPr>
            <a:endParaRPr sz="2600" b="0" i="0" u="none">
              <a:solidFill>
                <a:schemeClr val="dk1"/>
              </a:solidFill>
              <a:latin typeface="Arial"/>
              <a:ea typeface="Arial"/>
              <a:cs typeface="Arial"/>
              <a:sym typeface="Arial"/>
            </a:endParaRPr>
          </a:p>
          <a:p>
            <a:pPr marL="342900" lvl="0" indent="-342900" algn="l" rtl="0">
              <a:lnSpc>
                <a:spcPct val="100000"/>
              </a:lnSpc>
              <a:spcBef>
                <a:spcPts val="600"/>
              </a:spcBef>
              <a:spcAft>
                <a:spcPts val="0"/>
              </a:spcAft>
              <a:buClr>
                <a:srgbClr val="3333CC"/>
              </a:buClr>
              <a:buSzPts val="1950"/>
              <a:buFont typeface="Noto Sans Symbols"/>
              <a:buChar char="■"/>
            </a:pPr>
            <a:r>
              <a:rPr lang="en-US" sz="3000" b="0" i="0" u="none">
                <a:solidFill>
                  <a:schemeClr val="dk1"/>
                </a:solidFill>
                <a:latin typeface="Arial"/>
                <a:ea typeface="Arial"/>
                <a:cs typeface="Arial"/>
                <a:sym typeface="Arial"/>
              </a:rPr>
              <a:t>Later we will establish the </a:t>
            </a:r>
            <a:r>
              <a:rPr lang="en-US" sz="3000" b="1" i="0" u="none">
                <a:solidFill>
                  <a:schemeClr val="dk1"/>
                </a:solidFill>
                <a:latin typeface="Arial"/>
                <a:ea typeface="Arial"/>
                <a:cs typeface="Arial"/>
                <a:sym typeface="Arial"/>
              </a:rPr>
              <a:t>conservation of mass</a:t>
            </a:r>
            <a:r>
              <a:rPr lang="en-US" sz="3000" b="0" i="0" u="none">
                <a:solidFill>
                  <a:schemeClr val="dk1"/>
                </a:solidFill>
                <a:latin typeface="Arial"/>
                <a:ea typeface="Arial"/>
                <a:cs typeface="Arial"/>
                <a:sym typeface="Arial"/>
              </a:rPr>
              <a:t> as part of the </a:t>
            </a:r>
            <a:r>
              <a:rPr lang="en-US" sz="3000" b="1" i="0" u="none">
                <a:solidFill>
                  <a:schemeClr val="dk1"/>
                </a:solidFill>
                <a:latin typeface="Arial"/>
                <a:ea typeface="Arial"/>
                <a:cs typeface="Arial"/>
                <a:sym typeface="Arial"/>
              </a:rPr>
              <a:t>conservation of energy</a:t>
            </a:r>
            <a:endParaRPr/>
          </a:p>
          <a:p>
            <a:pPr marL="342900" lvl="0" indent="-219075" algn="l" rtl="0">
              <a:spcBef>
                <a:spcPts val="600"/>
              </a:spcBef>
              <a:spcAft>
                <a:spcPts val="0"/>
              </a:spcAft>
              <a:buSzPts val="1950"/>
              <a:buNone/>
            </a:pPr>
            <a:endParaRPr sz="3000" b="1" i="0" u="non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2"/>
          <p:cNvSpPr txBox="1">
            <a:spLocks noGrp="1"/>
          </p:cNvSpPr>
          <p:nvPr>
            <p:ph type="title"/>
          </p:nvPr>
        </p:nvSpPr>
        <p:spPr>
          <a:xfrm>
            <a:off x="457200" y="307975"/>
            <a:ext cx="8229600" cy="6826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3400"/>
              <a:buFont typeface="Arial"/>
              <a:buNone/>
            </a:pPr>
            <a:r>
              <a:rPr lang="en-US" sz="3400" b="0" i="0" u="none">
                <a:solidFill>
                  <a:schemeClr val="dk1"/>
                </a:solidFill>
                <a:latin typeface="Arial"/>
                <a:ea typeface="Arial"/>
                <a:cs typeface="Arial"/>
                <a:sym typeface="Arial"/>
              </a:rPr>
              <a:t>CHAPTER 1</a:t>
            </a:r>
            <a:br>
              <a:rPr lang="en-US" sz="3400" b="0" i="0" u="none">
                <a:solidFill>
                  <a:srgbClr val="3333CC"/>
                </a:solidFill>
                <a:latin typeface="Arial"/>
                <a:ea typeface="Arial"/>
                <a:cs typeface="Arial"/>
                <a:sym typeface="Arial"/>
              </a:rPr>
            </a:br>
            <a:endParaRPr/>
          </a:p>
        </p:txBody>
      </p:sp>
      <p:sp>
        <p:nvSpPr>
          <p:cNvPr id="134" name="Google Shape;134;p2"/>
          <p:cNvSpPr txBox="1">
            <a:spLocks noGrp="1"/>
          </p:cNvSpPr>
          <p:nvPr>
            <p:ph type="body" idx="1"/>
          </p:nvPr>
        </p:nvSpPr>
        <p:spPr>
          <a:xfrm>
            <a:off x="584200" y="2438400"/>
            <a:ext cx="8686800" cy="4525962"/>
          </a:xfrm>
          <a:prstGeom prst="rect">
            <a:avLst/>
          </a:prstGeom>
          <a:noFill/>
          <a:ln>
            <a:noFill/>
          </a:ln>
        </p:spPr>
        <p:txBody>
          <a:bodyPr spcFirstLastPara="1" wrap="square" lIns="91425" tIns="45700" rIns="91425" bIns="45700" anchor="t" anchorCtr="0">
            <a:noAutofit/>
          </a:bodyPr>
          <a:lstStyle/>
          <a:p>
            <a:pPr marL="342900" lvl="0" indent="-235584" algn="l" rtl="0">
              <a:lnSpc>
                <a:spcPct val="100000"/>
              </a:lnSpc>
              <a:spcBef>
                <a:spcPts val="0"/>
              </a:spcBef>
              <a:spcAft>
                <a:spcPts val="0"/>
              </a:spcAft>
              <a:buClr>
                <a:srgbClr val="3333CC"/>
              </a:buClr>
              <a:buSzPts val="1690"/>
              <a:buFont typeface="Noto Sans Symbols"/>
              <a:buNone/>
            </a:pPr>
            <a:endParaRPr sz="2600" b="0" i="0" u="none">
              <a:solidFill>
                <a:schemeClr val="dk1"/>
              </a:solidFill>
              <a:latin typeface="Arial"/>
              <a:ea typeface="Arial"/>
              <a:cs typeface="Arial"/>
              <a:sym typeface="Arial"/>
            </a:endParaRPr>
          </a:p>
          <a:p>
            <a:pPr marL="342900" lvl="0" indent="-235584" algn="l" rtl="0">
              <a:lnSpc>
                <a:spcPct val="100000"/>
              </a:lnSpc>
              <a:spcBef>
                <a:spcPts val="0"/>
              </a:spcBef>
              <a:spcAft>
                <a:spcPts val="0"/>
              </a:spcAft>
              <a:buClr>
                <a:srgbClr val="3333CC"/>
              </a:buClr>
              <a:buSzPts val="1690"/>
              <a:buFont typeface="Noto Sans Symbols"/>
              <a:buNone/>
            </a:pPr>
            <a:endParaRPr sz="2600" b="0" i="0" u="none">
              <a:solidFill>
                <a:schemeClr val="dk1"/>
              </a:solidFill>
              <a:latin typeface="Arial"/>
              <a:ea typeface="Arial"/>
              <a:cs typeface="Arial"/>
              <a:sym typeface="Arial"/>
            </a:endParaRPr>
          </a:p>
          <a:p>
            <a:pPr marL="342900" lvl="0" indent="-342900" algn="l" rtl="0">
              <a:lnSpc>
                <a:spcPct val="100000"/>
              </a:lnSpc>
              <a:spcBef>
                <a:spcPts val="0"/>
              </a:spcBef>
              <a:spcAft>
                <a:spcPts val="0"/>
              </a:spcAft>
              <a:buClr>
                <a:srgbClr val="3333CC"/>
              </a:buClr>
              <a:buSzPts val="1690"/>
              <a:buFont typeface="Noto Sans Symbols"/>
              <a:buChar char="■"/>
            </a:pPr>
            <a:r>
              <a:rPr lang="en-US" sz="2600" b="0" i="0" u="none">
                <a:solidFill>
                  <a:schemeClr val="dk1"/>
                </a:solidFill>
                <a:latin typeface="Arial"/>
                <a:ea typeface="Arial"/>
                <a:cs typeface="Arial"/>
                <a:sym typeface="Arial"/>
              </a:rPr>
              <a:t>1.1 Classical Physics of the 1890s</a:t>
            </a:r>
            <a:endParaRPr/>
          </a:p>
          <a:p>
            <a:pPr marL="342900" lvl="0" indent="-342900" algn="l" rtl="0">
              <a:lnSpc>
                <a:spcPct val="100000"/>
              </a:lnSpc>
              <a:spcBef>
                <a:spcPts val="0"/>
              </a:spcBef>
              <a:spcAft>
                <a:spcPts val="0"/>
              </a:spcAft>
              <a:buClr>
                <a:srgbClr val="3333CC"/>
              </a:buClr>
              <a:buSzPts val="1690"/>
              <a:buFont typeface="Noto Sans Symbols"/>
              <a:buChar char="■"/>
            </a:pPr>
            <a:r>
              <a:rPr lang="en-US" sz="2600" b="0" i="0" u="none">
                <a:solidFill>
                  <a:schemeClr val="dk1"/>
                </a:solidFill>
                <a:latin typeface="Arial"/>
                <a:ea typeface="Arial"/>
                <a:cs typeface="Arial"/>
                <a:sym typeface="Arial"/>
              </a:rPr>
              <a:t>1.2 The Kinetic Theory of Gases</a:t>
            </a:r>
            <a:endParaRPr/>
          </a:p>
          <a:p>
            <a:pPr marL="342900" lvl="0" indent="-342900" algn="l" rtl="0">
              <a:lnSpc>
                <a:spcPct val="100000"/>
              </a:lnSpc>
              <a:spcBef>
                <a:spcPts val="0"/>
              </a:spcBef>
              <a:spcAft>
                <a:spcPts val="0"/>
              </a:spcAft>
              <a:buClr>
                <a:srgbClr val="3333CC"/>
              </a:buClr>
              <a:buSzPts val="1690"/>
              <a:buFont typeface="Noto Sans Symbols"/>
              <a:buChar char="■"/>
            </a:pPr>
            <a:r>
              <a:rPr lang="en-US" sz="2600" b="0" i="0" u="none">
                <a:solidFill>
                  <a:schemeClr val="dk1"/>
                </a:solidFill>
                <a:latin typeface="Arial"/>
                <a:ea typeface="Arial"/>
                <a:cs typeface="Arial"/>
                <a:sym typeface="Arial"/>
              </a:rPr>
              <a:t>1.3 Waves and Particles</a:t>
            </a:r>
            <a:endParaRPr/>
          </a:p>
          <a:p>
            <a:pPr marL="342900" lvl="0" indent="-342900" algn="l" rtl="0">
              <a:lnSpc>
                <a:spcPct val="100000"/>
              </a:lnSpc>
              <a:spcBef>
                <a:spcPts val="0"/>
              </a:spcBef>
              <a:spcAft>
                <a:spcPts val="0"/>
              </a:spcAft>
              <a:buClr>
                <a:srgbClr val="3333CC"/>
              </a:buClr>
              <a:buSzPts val="1690"/>
              <a:buFont typeface="Noto Sans Symbols"/>
              <a:buChar char="■"/>
            </a:pPr>
            <a:r>
              <a:rPr lang="en-US" sz="2600" b="0" i="0" u="none">
                <a:solidFill>
                  <a:schemeClr val="dk1"/>
                </a:solidFill>
                <a:latin typeface="Arial"/>
                <a:ea typeface="Arial"/>
                <a:cs typeface="Arial"/>
                <a:sym typeface="Arial"/>
              </a:rPr>
              <a:t>1.4 Conservation Laws and Fundamental Forces</a:t>
            </a:r>
            <a:endParaRPr/>
          </a:p>
          <a:p>
            <a:pPr marL="342900" lvl="0" indent="-342900" algn="l" rtl="0">
              <a:lnSpc>
                <a:spcPct val="100000"/>
              </a:lnSpc>
              <a:spcBef>
                <a:spcPts val="0"/>
              </a:spcBef>
              <a:spcAft>
                <a:spcPts val="0"/>
              </a:spcAft>
              <a:buClr>
                <a:srgbClr val="3333CC"/>
              </a:buClr>
              <a:buSzPts val="1690"/>
              <a:buFont typeface="Noto Sans Symbols"/>
              <a:buChar char="■"/>
            </a:pPr>
            <a:r>
              <a:rPr lang="en-US" sz="2600" b="0" i="0" u="none">
                <a:solidFill>
                  <a:schemeClr val="dk1"/>
                </a:solidFill>
                <a:latin typeface="Arial"/>
                <a:ea typeface="Arial"/>
                <a:cs typeface="Arial"/>
                <a:sym typeface="Arial"/>
              </a:rPr>
              <a:t>1.5 The Atomic Theory of Matter</a:t>
            </a:r>
            <a:endParaRPr/>
          </a:p>
          <a:p>
            <a:pPr marL="342900" lvl="0" indent="-342900" algn="l" rtl="0">
              <a:lnSpc>
                <a:spcPct val="100000"/>
              </a:lnSpc>
              <a:spcBef>
                <a:spcPts val="0"/>
              </a:spcBef>
              <a:spcAft>
                <a:spcPts val="0"/>
              </a:spcAft>
              <a:buClr>
                <a:srgbClr val="3333CC"/>
              </a:buClr>
              <a:buSzPts val="1690"/>
              <a:buFont typeface="Noto Sans Symbols"/>
              <a:buChar char="■"/>
            </a:pPr>
            <a:r>
              <a:rPr lang="en-US" sz="2600" b="0" i="0" u="none">
                <a:solidFill>
                  <a:schemeClr val="dk1"/>
                </a:solidFill>
                <a:latin typeface="Arial"/>
                <a:ea typeface="Arial"/>
                <a:cs typeface="Arial"/>
                <a:sym typeface="Arial"/>
              </a:rPr>
              <a:t>1.6 </a:t>
            </a:r>
            <a:r>
              <a:rPr lang="en-US" sz="2600" b="0" i="0" u="none">
                <a:solidFill>
                  <a:srgbClr val="FF0000"/>
                </a:solidFill>
                <a:latin typeface="Arial"/>
                <a:ea typeface="Arial"/>
                <a:cs typeface="Arial"/>
                <a:sym typeface="Arial"/>
              </a:rPr>
              <a:t>Unresolved Questions </a:t>
            </a:r>
            <a:r>
              <a:rPr lang="en-US" sz="2600" b="0" i="0" u="none">
                <a:solidFill>
                  <a:schemeClr val="dk1"/>
                </a:solidFill>
                <a:latin typeface="Arial"/>
                <a:ea typeface="Arial"/>
                <a:cs typeface="Arial"/>
                <a:sym typeface="Arial"/>
              </a:rPr>
              <a:t>of 1895 and New Horizons</a:t>
            </a:r>
            <a:r>
              <a:rPr lang="en-US" sz="2200" b="0" i="0" u="none">
                <a:solidFill>
                  <a:schemeClr val="dk1"/>
                </a:solidFill>
                <a:latin typeface="Arial"/>
                <a:ea typeface="Arial"/>
                <a:cs typeface="Arial"/>
                <a:sym typeface="Arial"/>
              </a:rPr>
              <a:t> </a:t>
            </a:r>
            <a:endParaRPr/>
          </a:p>
        </p:txBody>
      </p:sp>
      <p:sp>
        <p:nvSpPr>
          <p:cNvPr id="135" name="Google Shape;135;p2"/>
          <p:cNvSpPr txBox="1"/>
          <p:nvPr/>
        </p:nvSpPr>
        <p:spPr>
          <a:xfrm>
            <a:off x="609600" y="990600"/>
            <a:ext cx="6705600" cy="13239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000"/>
              <a:buFont typeface="Arial"/>
              <a:buNone/>
            </a:pPr>
            <a:r>
              <a:rPr lang="en-US" sz="2000" b="0" i="0" u="none">
                <a:solidFill>
                  <a:schemeClr val="dk1"/>
                </a:solidFill>
                <a:latin typeface="Arial"/>
                <a:ea typeface="Arial"/>
                <a:cs typeface="Arial"/>
                <a:sym typeface="Arial"/>
              </a:rPr>
              <a:t>"The eternal mystery of the world is its comprehensibility.“</a:t>
            </a:r>
            <a:endParaRPr/>
          </a:p>
          <a:p>
            <a:pPr marL="0" marR="0" lvl="0" indent="0" algn="l" rtl="0">
              <a:lnSpc>
                <a:spcPct val="100000"/>
              </a:lnSpc>
              <a:spcBef>
                <a:spcPts val="0"/>
              </a:spcBef>
              <a:spcAft>
                <a:spcPts val="0"/>
              </a:spcAft>
              <a:buClr>
                <a:schemeClr val="dk1"/>
              </a:buClr>
              <a:buSzPts val="2000"/>
              <a:buFont typeface="Arial"/>
              <a:buNone/>
            </a:pPr>
            <a:r>
              <a:rPr lang="en-US" sz="2000" b="0" i="0" u="none">
                <a:solidFill>
                  <a:schemeClr val="dk1"/>
                </a:solidFill>
                <a:latin typeface="Arial"/>
                <a:ea typeface="Arial"/>
                <a:cs typeface="Arial"/>
                <a:sym typeface="Arial"/>
              </a:rPr>
              <a:t>"Anyone who has never made a mistake has never tried anything new." </a:t>
            </a:r>
            <a:endParaRPr/>
          </a:p>
          <a:p>
            <a:pPr marL="0" marR="0" lvl="0" indent="0" algn="r" rtl="0">
              <a:lnSpc>
                <a:spcPct val="100000"/>
              </a:lnSpc>
              <a:spcBef>
                <a:spcPts val="0"/>
              </a:spcBef>
              <a:spcAft>
                <a:spcPts val="0"/>
              </a:spcAft>
              <a:buClr>
                <a:schemeClr val="dk1"/>
              </a:buClr>
              <a:buSzPts val="2000"/>
              <a:buFont typeface="Arial"/>
              <a:buNone/>
            </a:pPr>
            <a:r>
              <a:rPr lang="en-US" sz="2000" b="0" i="0" u="none">
                <a:solidFill>
                  <a:schemeClr val="dk1"/>
                </a:solidFill>
                <a:latin typeface="Arial"/>
                <a:ea typeface="Arial"/>
                <a:cs typeface="Arial"/>
                <a:sym typeface="Arial"/>
              </a:rPr>
              <a:t>A. Einstein</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37"/>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3333CC"/>
              </a:buClr>
              <a:buSzPts val="3800"/>
              <a:buFont typeface="Arial"/>
              <a:buNone/>
            </a:pPr>
            <a:r>
              <a:rPr lang="en-US" sz="3800" b="0" i="0" u="none">
                <a:solidFill>
                  <a:srgbClr val="3333CC"/>
                </a:solidFill>
                <a:latin typeface="Arial"/>
                <a:ea typeface="Arial"/>
                <a:cs typeface="Arial"/>
                <a:sym typeface="Arial"/>
              </a:rPr>
              <a:t>Modern Results</a:t>
            </a:r>
            <a:endParaRPr/>
          </a:p>
        </p:txBody>
      </p:sp>
      <p:sp>
        <p:nvSpPr>
          <p:cNvPr id="437" name="Google Shape;437;p37"/>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3333CC"/>
              </a:buClr>
              <a:buSzPts val="1950"/>
              <a:buFont typeface="Noto Sans Symbols"/>
              <a:buChar char="■"/>
            </a:pPr>
            <a:r>
              <a:rPr lang="en-US" sz="3000" b="0" i="0" u="none">
                <a:solidFill>
                  <a:schemeClr val="dk1"/>
                </a:solidFill>
                <a:latin typeface="Arial"/>
                <a:ea typeface="Arial"/>
                <a:cs typeface="Arial"/>
                <a:sym typeface="Arial"/>
              </a:rPr>
              <a:t>In addition to the classical conservation laws, two modern results will include:</a:t>
            </a:r>
            <a:endParaRPr/>
          </a:p>
          <a:p>
            <a:pPr marL="669925" lvl="1" indent="-325436" algn="l" rtl="0">
              <a:lnSpc>
                <a:spcPct val="100000"/>
              </a:lnSpc>
              <a:spcBef>
                <a:spcPts val="520"/>
              </a:spcBef>
              <a:spcAft>
                <a:spcPts val="0"/>
              </a:spcAft>
              <a:buClr>
                <a:srgbClr val="3333CC"/>
              </a:buClr>
              <a:buSzPts val="1560"/>
              <a:buFont typeface="Noto Sans Symbols"/>
              <a:buChar char="❑"/>
            </a:pPr>
            <a:r>
              <a:rPr lang="en-US" sz="2600" b="0" i="0" u="none">
                <a:solidFill>
                  <a:schemeClr val="dk1"/>
                </a:solidFill>
                <a:latin typeface="Arial"/>
                <a:ea typeface="Arial"/>
                <a:cs typeface="Arial"/>
                <a:sym typeface="Arial"/>
              </a:rPr>
              <a:t>The conservation of baryons and leptons</a:t>
            </a:r>
            <a:endParaRPr/>
          </a:p>
          <a:p>
            <a:pPr marL="669925" lvl="1" indent="-325436" algn="l" rtl="0">
              <a:lnSpc>
                <a:spcPct val="100000"/>
              </a:lnSpc>
              <a:spcBef>
                <a:spcPts val="520"/>
              </a:spcBef>
              <a:spcAft>
                <a:spcPts val="0"/>
              </a:spcAft>
              <a:buClr>
                <a:srgbClr val="3333CC"/>
              </a:buClr>
              <a:buSzPts val="1560"/>
              <a:buFont typeface="Noto Sans Symbols"/>
              <a:buChar char="❑"/>
            </a:pPr>
            <a:r>
              <a:rPr lang="en-US" sz="2600" b="0" i="0" u="none">
                <a:solidFill>
                  <a:schemeClr val="dk1"/>
                </a:solidFill>
                <a:latin typeface="Arial"/>
                <a:ea typeface="Arial"/>
                <a:cs typeface="Arial"/>
                <a:sym typeface="Arial"/>
              </a:rPr>
              <a:t>The fundamental invariance principles for time reversal, distance, and parity</a:t>
            </a:r>
            <a:endParaRPr/>
          </a:p>
          <a:p>
            <a:pPr marL="669925" lvl="1" indent="-226376" algn="l" rtl="0">
              <a:lnSpc>
                <a:spcPct val="100000"/>
              </a:lnSpc>
              <a:spcBef>
                <a:spcPts val="520"/>
              </a:spcBef>
              <a:spcAft>
                <a:spcPts val="0"/>
              </a:spcAft>
              <a:buClr>
                <a:srgbClr val="3333CC"/>
              </a:buClr>
              <a:buSzPts val="1560"/>
              <a:buFont typeface="Noto Sans Symbols"/>
              <a:buNone/>
            </a:pPr>
            <a:endParaRPr sz="2600" b="0" i="0" u="none">
              <a:solidFill>
                <a:schemeClr val="dk1"/>
              </a:solidFill>
              <a:latin typeface="Arial"/>
              <a:ea typeface="Arial"/>
              <a:cs typeface="Arial"/>
              <a:sym typeface="Arial"/>
            </a:endParaRPr>
          </a:p>
          <a:p>
            <a:pPr marL="342900" lvl="0" indent="-235584" algn="l" rtl="0">
              <a:spcBef>
                <a:spcPts val="520"/>
              </a:spcBef>
              <a:spcAft>
                <a:spcPts val="0"/>
              </a:spcAft>
              <a:buSzPts val="1690"/>
              <a:buNone/>
            </a:pPr>
            <a:endParaRPr sz="2600" b="0" i="0" u="none">
              <a:solidFill>
                <a:schemeClr val="dk1"/>
              </a:solidFill>
              <a:latin typeface="Arial"/>
              <a:ea typeface="Arial"/>
              <a:cs typeface="Arial"/>
              <a:sym typeface="Aria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pic>
        <p:nvPicPr>
          <p:cNvPr id="442" name="Google Shape;442;p38"/>
          <p:cNvPicPr preferRelativeResize="0"/>
          <p:nvPr/>
        </p:nvPicPr>
        <p:blipFill rotWithShape="1">
          <a:blip r:embed="rId3">
            <a:alphaModFix/>
          </a:blip>
          <a:srcRect/>
          <a:stretch/>
        </p:blipFill>
        <p:spPr>
          <a:xfrm>
            <a:off x="3719512" y="4265612"/>
            <a:ext cx="2047875" cy="777875"/>
          </a:xfrm>
          <a:prstGeom prst="rect">
            <a:avLst/>
          </a:prstGeom>
          <a:noFill/>
          <a:ln>
            <a:noFill/>
          </a:ln>
        </p:spPr>
      </p:pic>
      <p:sp>
        <p:nvSpPr>
          <p:cNvPr id="443" name="Google Shape;443;p38"/>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3333CC"/>
              </a:buClr>
              <a:buSzPts val="3800"/>
              <a:buFont typeface="Arial"/>
              <a:buNone/>
            </a:pPr>
            <a:r>
              <a:rPr lang="en-US" sz="3800" b="0" i="0" u="none">
                <a:solidFill>
                  <a:srgbClr val="3333CC"/>
                </a:solidFill>
                <a:latin typeface="Arial"/>
                <a:ea typeface="Arial"/>
                <a:cs typeface="Arial"/>
                <a:sym typeface="Arial"/>
              </a:rPr>
              <a:t>Also in the Modern Context…</a:t>
            </a:r>
            <a:endParaRPr/>
          </a:p>
        </p:txBody>
      </p:sp>
      <p:sp>
        <p:nvSpPr>
          <p:cNvPr id="444" name="Google Shape;444;p38"/>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3333CC"/>
              </a:buClr>
              <a:buSzPts val="1690"/>
              <a:buFont typeface="Noto Sans Symbols"/>
              <a:buChar char="■"/>
            </a:pPr>
            <a:r>
              <a:rPr lang="en-US" sz="2600" b="0" i="0" u="none">
                <a:solidFill>
                  <a:schemeClr val="dk1"/>
                </a:solidFill>
                <a:latin typeface="Arial"/>
                <a:ea typeface="Arial"/>
                <a:cs typeface="Arial"/>
                <a:sym typeface="Arial"/>
              </a:rPr>
              <a:t>The three fundamental forces are introduced</a:t>
            </a:r>
            <a:endParaRPr/>
          </a:p>
          <a:p>
            <a:pPr marL="342900" lvl="0" indent="-235584" algn="l" rtl="0">
              <a:lnSpc>
                <a:spcPct val="100000"/>
              </a:lnSpc>
              <a:spcBef>
                <a:spcPts val="520"/>
              </a:spcBef>
              <a:spcAft>
                <a:spcPts val="0"/>
              </a:spcAft>
              <a:buClr>
                <a:srgbClr val="3333CC"/>
              </a:buClr>
              <a:buSzPts val="1690"/>
              <a:buFont typeface="Noto Sans Symbols"/>
              <a:buNone/>
            </a:pPr>
            <a:endParaRPr sz="2600" b="0" i="0" u="none">
              <a:solidFill>
                <a:schemeClr val="dk1"/>
              </a:solidFill>
              <a:latin typeface="Arial"/>
              <a:ea typeface="Arial"/>
              <a:cs typeface="Arial"/>
              <a:sym typeface="Arial"/>
            </a:endParaRPr>
          </a:p>
          <a:p>
            <a:pPr marL="669925" lvl="1" indent="-325437" algn="l" rtl="0">
              <a:lnSpc>
                <a:spcPct val="100000"/>
              </a:lnSpc>
              <a:spcBef>
                <a:spcPts val="440"/>
              </a:spcBef>
              <a:spcAft>
                <a:spcPts val="0"/>
              </a:spcAft>
              <a:buClr>
                <a:srgbClr val="3333CC"/>
              </a:buClr>
              <a:buSzPts val="1320"/>
              <a:buFont typeface="Noto Sans Symbols"/>
              <a:buChar char="❑"/>
            </a:pPr>
            <a:r>
              <a:rPr lang="en-US" sz="2200" b="1" i="0" u="none">
                <a:solidFill>
                  <a:schemeClr val="dk1"/>
                </a:solidFill>
                <a:latin typeface="Arial"/>
                <a:ea typeface="Arial"/>
                <a:cs typeface="Arial"/>
                <a:sym typeface="Arial"/>
              </a:rPr>
              <a:t>Gravitational</a:t>
            </a:r>
            <a:r>
              <a:rPr lang="en-US" sz="2200" b="0" i="0" u="none">
                <a:solidFill>
                  <a:schemeClr val="dk1"/>
                </a:solidFill>
                <a:latin typeface="Arial"/>
                <a:ea typeface="Arial"/>
                <a:cs typeface="Arial"/>
                <a:sym typeface="Arial"/>
              </a:rPr>
              <a:t>: </a:t>
            </a:r>
            <a:endParaRPr/>
          </a:p>
          <a:p>
            <a:pPr marL="669925" lvl="1" indent="-241616" algn="l" rtl="0">
              <a:lnSpc>
                <a:spcPct val="100000"/>
              </a:lnSpc>
              <a:spcBef>
                <a:spcPts val="440"/>
              </a:spcBef>
              <a:spcAft>
                <a:spcPts val="0"/>
              </a:spcAft>
              <a:buClr>
                <a:srgbClr val="3333CC"/>
              </a:buClr>
              <a:buSzPts val="1320"/>
              <a:buFont typeface="Noto Sans Symbols"/>
              <a:buNone/>
            </a:pPr>
            <a:endParaRPr sz="2200" b="0" i="0" u="none">
              <a:solidFill>
                <a:schemeClr val="dk1"/>
              </a:solidFill>
              <a:latin typeface="Arial"/>
              <a:ea typeface="Arial"/>
              <a:cs typeface="Arial"/>
              <a:sym typeface="Arial"/>
            </a:endParaRPr>
          </a:p>
          <a:p>
            <a:pPr marL="669925" lvl="1" indent="-325437" algn="l" rtl="0">
              <a:lnSpc>
                <a:spcPct val="100000"/>
              </a:lnSpc>
              <a:spcBef>
                <a:spcPts val="440"/>
              </a:spcBef>
              <a:spcAft>
                <a:spcPts val="0"/>
              </a:spcAft>
              <a:buClr>
                <a:srgbClr val="3333CC"/>
              </a:buClr>
              <a:buSzPts val="1320"/>
              <a:buFont typeface="Noto Sans Symbols"/>
              <a:buChar char="❑"/>
            </a:pPr>
            <a:r>
              <a:rPr lang="en-US" sz="2200" b="1" i="0" u="none">
                <a:solidFill>
                  <a:schemeClr val="dk1"/>
                </a:solidFill>
                <a:latin typeface="Arial"/>
                <a:ea typeface="Arial"/>
                <a:cs typeface="Arial"/>
                <a:sym typeface="Arial"/>
              </a:rPr>
              <a:t>Electroweak</a:t>
            </a:r>
            <a:endParaRPr/>
          </a:p>
          <a:p>
            <a:pPr marL="1022350" lvl="2" indent="-350837" algn="l" rtl="0">
              <a:lnSpc>
                <a:spcPct val="100000"/>
              </a:lnSpc>
              <a:spcBef>
                <a:spcPts val="400"/>
              </a:spcBef>
              <a:spcAft>
                <a:spcPts val="0"/>
              </a:spcAft>
              <a:buClr>
                <a:srgbClr val="3333CC"/>
              </a:buClr>
              <a:buSzPts val="1300"/>
              <a:buFont typeface="Noto Sans Symbols"/>
              <a:buChar char="■"/>
            </a:pPr>
            <a:r>
              <a:rPr lang="en-US" sz="2000" b="1" i="0" u="none">
                <a:solidFill>
                  <a:schemeClr val="dk1"/>
                </a:solidFill>
                <a:latin typeface="Arial"/>
                <a:ea typeface="Arial"/>
                <a:cs typeface="Arial"/>
                <a:sym typeface="Arial"/>
              </a:rPr>
              <a:t>Weak</a:t>
            </a:r>
            <a:r>
              <a:rPr lang="en-US" sz="2000" b="0" i="0" u="none">
                <a:solidFill>
                  <a:schemeClr val="dk1"/>
                </a:solidFill>
                <a:latin typeface="Arial"/>
                <a:ea typeface="Arial"/>
                <a:cs typeface="Arial"/>
                <a:sym typeface="Arial"/>
              </a:rPr>
              <a:t>: Responsible for nuclear beta decay and effective only over distances of ~10</a:t>
            </a:r>
            <a:r>
              <a:rPr lang="en-US" sz="2000" b="0" i="0" u="none" baseline="30000">
                <a:solidFill>
                  <a:schemeClr val="dk1"/>
                </a:solidFill>
                <a:latin typeface="Arial"/>
                <a:ea typeface="Arial"/>
                <a:cs typeface="Arial"/>
                <a:sym typeface="Arial"/>
              </a:rPr>
              <a:t>−15</a:t>
            </a:r>
            <a:r>
              <a:rPr lang="en-US" sz="2000" b="0" i="0" u="none">
                <a:solidFill>
                  <a:schemeClr val="dk1"/>
                </a:solidFill>
                <a:latin typeface="Arial"/>
                <a:ea typeface="Arial"/>
                <a:cs typeface="Arial"/>
                <a:sym typeface="Arial"/>
              </a:rPr>
              <a:t> m</a:t>
            </a:r>
            <a:endParaRPr/>
          </a:p>
          <a:p>
            <a:pPr marL="1022350" lvl="2" indent="-350837" algn="l" rtl="0">
              <a:lnSpc>
                <a:spcPct val="100000"/>
              </a:lnSpc>
              <a:spcBef>
                <a:spcPts val="400"/>
              </a:spcBef>
              <a:spcAft>
                <a:spcPts val="0"/>
              </a:spcAft>
              <a:buClr>
                <a:srgbClr val="3333CC"/>
              </a:buClr>
              <a:buSzPts val="1300"/>
              <a:buFont typeface="Noto Sans Symbols"/>
              <a:buChar char="■"/>
            </a:pPr>
            <a:r>
              <a:rPr lang="en-US" sz="2000" b="1" i="0" u="none">
                <a:solidFill>
                  <a:schemeClr val="dk1"/>
                </a:solidFill>
                <a:latin typeface="Arial"/>
                <a:ea typeface="Arial"/>
                <a:cs typeface="Arial"/>
                <a:sym typeface="Arial"/>
              </a:rPr>
              <a:t>Electromagnetic</a:t>
            </a:r>
            <a:r>
              <a:rPr lang="en-US" sz="2000" b="0" i="0" u="none">
                <a:solidFill>
                  <a:schemeClr val="dk1"/>
                </a:solidFill>
                <a:latin typeface="Arial"/>
                <a:ea typeface="Arial"/>
                <a:cs typeface="Arial"/>
                <a:sym typeface="Arial"/>
              </a:rPr>
              <a:t>:	 	          (Coulomb force)</a:t>
            </a:r>
            <a:endParaRPr/>
          </a:p>
          <a:p>
            <a:pPr marL="669925" lvl="1" indent="-241616" algn="l" rtl="0">
              <a:lnSpc>
                <a:spcPct val="100000"/>
              </a:lnSpc>
              <a:spcBef>
                <a:spcPts val="440"/>
              </a:spcBef>
              <a:spcAft>
                <a:spcPts val="0"/>
              </a:spcAft>
              <a:buClr>
                <a:srgbClr val="3333CC"/>
              </a:buClr>
              <a:buSzPts val="1320"/>
              <a:buFont typeface="Noto Sans Symbols"/>
              <a:buNone/>
            </a:pPr>
            <a:endParaRPr sz="2200" b="0" i="0" u="none">
              <a:solidFill>
                <a:schemeClr val="dk1"/>
              </a:solidFill>
              <a:latin typeface="Arial"/>
              <a:ea typeface="Arial"/>
              <a:cs typeface="Arial"/>
              <a:sym typeface="Arial"/>
            </a:endParaRPr>
          </a:p>
          <a:p>
            <a:pPr marL="669925" lvl="1" indent="-325437" algn="l" rtl="0">
              <a:lnSpc>
                <a:spcPct val="100000"/>
              </a:lnSpc>
              <a:spcBef>
                <a:spcPts val="440"/>
              </a:spcBef>
              <a:spcAft>
                <a:spcPts val="0"/>
              </a:spcAft>
              <a:buClr>
                <a:srgbClr val="3333CC"/>
              </a:buClr>
              <a:buSzPts val="1320"/>
              <a:buFont typeface="Noto Sans Symbols"/>
              <a:buChar char="❑"/>
            </a:pPr>
            <a:r>
              <a:rPr lang="en-US" sz="2200" b="1" i="0" u="none">
                <a:solidFill>
                  <a:schemeClr val="dk1"/>
                </a:solidFill>
                <a:latin typeface="Arial"/>
                <a:ea typeface="Arial"/>
                <a:cs typeface="Arial"/>
                <a:sym typeface="Arial"/>
              </a:rPr>
              <a:t>Strong</a:t>
            </a:r>
            <a:r>
              <a:rPr lang="en-US" sz="2200" b="0" i="0" u="none">
                <a:solidFill>
                  <a:schemeClr val="dk1"/>
                </a:solidFill>
                <a:latin typeface="Arial"/>
                <a:ea typeface="Arial"/>
                <a:cs typeface="Arial"/>
                <a:sym typeface="Arial"/>
              </a:rPr>
              <a:t>: Responsible for “holding” the nucleus together and effective less than ~10</a:t>
            </a:r>
            <a:r>
              <a:rPr lang="en-US" sz="2200" b="0" i="0" u="none" baseline="30000">
                <a:solidFill>
                  <a:schemeClr val="dk1"/>
                </a:solidFill>
                <a:latin typeface="Arial"/>
                <a:ea typeface="Arial"/>
                <a:cs typeface="Arial"/>
                <a:sym typeface="Arial"/>
              </a:rPr>
              <a:t>−15</a:t>
            </a:r>
            <a:r>
              <a:rPr lang="en-US" sz="2200" b="0" i="0" u="none" baseline="-25000">
                <a:solidFill>
                  <a:schemeClr val="dk1"/>
                </a:solidFill>
                <a:latin typeface="Arial"/>
                <a:ea typeface="Arial"/>
                <a:cs typeface="Arial"/>
                <a:sym typeface="Arial"/>
              </a:rPr>
              <a:t> </a:t>
            </a:r>
            <a:r>
              <a:rPr lang="en-US" sz="2200" b="0" i="0" u="none">
                <a:solidFill>
                  <a:schemeClr val="dk1"/>
                </a:solidFill>
                <a:latin typeface="Arial"/>
                <a:ea typeface="Arial"/>
                <a:cs typeface="Arial"/>
                <a:sym typeface="Arial"/>
              </a:rPr>
              <a:t>m</a:t>
            </a:r>
            <a:endParaRPr/>
          </a:p>
        </p:txBody>
      </p:sp>
      <p:pic>
        <p:nvPicPr>
          <p:cNvPr id="445" name="Google Shape;445;p38"/>
          <p:cNvPicPr preferRelativeResize="0"/>
          <p:nvPr/>
        </p:nvPicPr>
        <p:blipFill rotWithShape="1">
          <a:blip r:embed="rId4">
            <a:alphaModFix/>
          </a:blip>
          <a:srcRect/>
          <a:stretch/>
        </p:blipFill>
        <p:spPr>
          <a:xfrm>
            <a:off x="3124200" y="2424112"/>
            <a:ext cx="1990725" cy="72390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40"/>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3333CC"/>
              </a:buClr>
              <a:buSzPts val="3800"/>
              <a:buFont typeface="Arial"/>
              <a:buNone/>
            </a:pPr>
            <a:r>
              <a:rPr lang="en-US" sz="3800" b="0" i="0" u="none">
                <a:solidFill>
                  <a:srgbClr val="3333CC"/>
                </a:solidFill>
                <a:latin typeface="Arial"/>
                <a:ea typeface="Arial"/>
                <a:cs typeface="Arial"/>
                <a:sym typeface="Arial"/>
              </a:rPr>
              <a:t>Unification</a:t>
            </a:r>
            <a:endParaRPr/>
          </a:p>
        </p:txBody>
      </p:sp>
      <p:sp>
        <p:nvSpPr>
          <p:cNvPr id="459" name="Google Shape;459;p40"/>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3333CC"/>
              </a:buClr>
              <a:buSzPts val="1950"/>
              <a:buFont typeface="Noto Sans Symbols"/>
              <a:buChar char="■"/>
            </a:pPr>
            <a:r>
              <a:rPr lang="en-US" sz="3000" b="0" i="0" u="none">
                <a:solidFill>
                  <a:srgbClr val="FF0000"/>
                </a:solidFill>
                <a:latin typeface="Arial"/>
                <a:ea typeface="Arial"/>
                <a:cs typeface="Arial"/>
                <a:sym typeface="Arial"/>
              </a:rPr>
              <a:t>Neutrons and protons are composed of </a:t>
            </a:r>
            <a:r>
              <a:rPr lang="en-US" sz="3000" b="0" i="1" u="none">
                <a:solidFill>
                  <a:srgbClr val="FF0000"/>
                </a:solidFill>
                <a:latin typeface="Arial"/>
                <a:ea typeface="Arial"/>
                <a:cs typeface="Arial"/>
                <a:sym typeface="Arial"/>
              </a:rPr>
              <a:t>quarks</a:t>
            </a:r>
            <a:r>
              <a:rPr lang="en-US" sz="3000" b="0" i="0" u="none">
                <a:solidFill>
                  <a:srgbClr val="FF0000"/>
                </a:solidFill>
                <a:latin typeface="Arial"/>
                <a:ea typeface="Arial"/>
                <a:cs typeface="Arial"/>
                <a:sym typeface="Arial"/>
              </a:rPr>
              <a:t>, which have the </a:t>
            </a:r>
            <a:r>
              <a:rPr lang="en-US" sz="3000" b="0" i="1" u="none">
                <a:solidFill>
                  <a:srgbClr val="FF0000"/>
                </a:solidFill>
                <a:latin typeface="Arial"/>
                <a:ea typeface="Arial"/>
                <a:cs typeface="Arial"/>
                <a:sym typeface="Arial"/>
              </a:rPr>
              <a:t>color</a:t>
            </a:r>
            <a:r>
              <a:rPr lang="en-US" sz="3000" b="0" i="0" u="none">
                <a:solidFill>
                  <a:srgbClr val="FF0000"/>
                </a:solidFill>
                <a:latin typeface="Arial"/>
                <a:ea typeface="Arial"/>
                <a:cs typeface="Arial"/>
                <a:sym typeface="Arial"/>
              </a:rPr>
              <a:t> force acting between them</a:t>
            </a:r>
            <a:endParaRPr/>
          </a:p>
          <a:p>
            <a:pPr marL="342900" lvl="0" indent="-342900" algn="l" rtl="0">
              <a:lnSpc>
                <a:spcPct val="100000"/>
              </a:lnSpc>
              <a:spcBef>
                <a:spcPts val="600"/>
              </a:spcBef>
              <a:spcAft>
                <a:spcPts val="0"/>
              </a:spcAft>
              <a:buClr>
                <a:srgbClr val="3333CC"/>
              </a:buClr>
              <a:buSzPts val="1950"/>
              <a:buFont typeface="Noto Sans Symbols"/>
              <a:buChar char="■"/>
            </a:pPr>
            <a:r>
              <a:rPr lang="en-US" sz="3000" b="0" i="0" u="none">
                <a:solidFill>
                  <a:srgbClr val="FF0000"/>
                </a:solidFill>
                <a:latin typeface="Arial"/>
                <a:ea typeface="Arial"/>
                <a:cs typeface="Arial"/>
                <a:sym typeface="Arial"/>
              </a:rPr>
              <a:t>Grand Unified Theory (GUT) attempts to unify electroweak and strong forces </a:t>
            </a:r>
            <a:endParaRPr/>
          </a:p>
          <a:p>
            <a:pPr marL="669925" lvl="1" indent="-325436" algn="l" rtl="0">
              <a:lnSpc>
                <a:spcPct val="100000"/>
              </a:lnSpc>
              <a:spcBef>
                <a:spcPts val="520"/>
              </a:spcBef>
              <a:spcAft>
                <a:spcPts val="0"/>
              </a:spcAft>
              <a:buClr>
                <a:srgbClr val="3333CC"/>
              </a:buClr>
              <a:buSzPts val="1560"/>
              <a:buFont typeface="Noto Sans Symbols"/>
              <a:buChar char="❑"/>
            </a:pPr>
            <a:r>
              <a:rPr lang="en-US" sz="2600" b="0" i="0" u="none">
                <a:solidFill>
                  <a:srgbClr val="FF0000"/>
                </a:solidFill>
                <a:latin typeface="Arial"/>
                <a:ea typeface="Arial"/>
                <a:cs typeface="Arial"/>
                <a:sym typeface="Arial"/>
              </a:rPr>
              <a:t>String theory is one of these</a:t>
            </a:r>
            <a:endParaRPr/>
          </a:p>
          <a:p>
            <a:pPr marL="669925" lvl="1" indent="-325436" algn="l" rtl="0">
              <a:lnSpc>
                <a:spcPct val="100000"/>
              </a:lnSpc>
              <a:spcBef>
                <a:spcPts val="520"/>
              </a:spcBef>
              <a:spcAft>
                <a:spcPts val="0"/>
              </a:spcAft>
              <a:buClr>
                <a:srgbClr val="3333CC"/>
              </a:buClr>
              <a:buSzPts val="1560"/>
              <a:buFont typeface="Noto Sans Symbols"/>
              <a:buChar char="❑"/>
            </a:pPr>
            <a:r>
              <a:rPr lang="en-US" sz="2600" b="0" i="0" u="none">
                <a:solidFill>
                  <a:srgbClr val="FF0000"/>
                </a:solidFill>
                <a:latin typeface="Arial"/>
                <a:ea typeface="Arial"/>
                <a:cs typeface="Arial"/>
                <a:sym typeface="Arial"/>
              </a:rPr>
              <a:t>They have yet to be verified experimentally</a:t>
            </a:r>
            <a:endParaRPr/>
          </a:p>
          <a:p>
            <a:pPr marL="342900" lvl="0" indent="-235584" algn="l" rtl="0">
              <a:spcBef>
                <a:spcPts val="520"/>
              </a:spcBef>
              <a:spcAft>
                <a:spcPts val="0"/>
              </a:spcAft>
              <a:buSzPts val="1690"/>
              <a:buNone/>
            </a:pPr>
            <a:endParaRPr sz="2600" b="0" i="0" u="none">
              <a:solidFill>
                <a:srgbClr val="FF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Google Shape;464;p41"/>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3333CC"/>
              </a:buClr>
              <a:buSzPts val="3800"/>
              <a:buFont typeface="Arial"/>
              <a:buNone/>
            </a:pPr>
            <a:r>
              <a:rPr lang="en-US" sz="3800" b="0" i="0" u="none">
                <a:solidFill>
                  <a:srgbClr val="3333CC"/>
                </a:solidFill>
                <a:latin typeface="Arial"/>
                <a:ea typeface="Arial"/>
                <a:cs typeface="Arial"/>
                <a:sym typeface="Arial"/>
              </a:rPr>
              <a:t>Unification of Forces</a:t>
            </a:r>
            <a:endParaRPr/>
          </a:p>
        </p:txBody>
      </p:sp>
      <p:sp>
        <p:nvSpPr>
          <p:cNvPr id="465" name="Google Shape;465;p41"/>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p>
            <a:pPr marL="342900" lvl="0" indent="-342900" algn="l" rtl="0">
              <a:lnSpc>
                <a:spcPct val="90000"/>
              </a:lnSpc>
              <a:spcBef>
                <a:spcPts val="0"/>
              </a:spcBef>
              <a:spcAft>
                <a:spcPts val="0"/>
              </a:spcAft>
              <a:buClr>
                <a:srgbClr val="3333CC"/>
              </a:buClr>
              <a:buSzPts val="1950"/>
              <a:buFont typeface="Noto Sans Symbols"/>
              <a:buChar char="■"/>
            </a:pPr>
            <a:r>
              <a:rPr lang="en-US" sz="3000" b="0" i="0" u="none">
                <a:solidFill>
                  <a:schemeClr val="dk1"/>
                </a:solidFill>
                <a:latin typeface="Arial"/>
                <a:ea typeface="Arial"/>
                <a:cs typeface="Arial"/>
                <a:sym typeface="Arial"/>
              </a:rPr>
              <a:t>Maxwell unified the electric and magnetic forces as fundamentally the same force; now referred to as the </a:t>
            </a:r>
            <a:r>
              <a:rPr lang="en-US" sz="3000" b="1" i="0" u="none">
                <a:solidFill>
                  <a:schemeClr val="dk1"/>
                </a:solidFill>
                <a:latin typeface="Arial"/>
                <a:ea typeface="Arial"/>
                <a:cs typeface="Arial"/>
                <a:sym typeface="Arial"/>
              </a:rPr>
              <a:t>electromagnetic force</a:t>
            </a:r>
            <a:endParaRPr/>
          </a:p>
          <a:p>
            <a:pPr marL="342900" lvl="0" indent="-342900" algn="l" rtl="0">
              <a:lnSpc>
                <a:spcPct val="90000"/>
              </a:lnSpc>
              <a:spcBef>
                <a:spcPts val="1500"/>
              </a:spcBef>
              <a:spcAft>
                <a:spcPts val="0"/>
              </a:spcAft>
              <a:buClr>
                <a:srgbClr val="3333CC"/>
              </a:buClr>
              <a:buSzPts val="1950"/>
              <a:buFont typeface="Noto Sans Symbols"/>
              <a:buChar char="■"/>
            </a:pPr>
            <a:r>
              <a:rPr lang="en-US" sz="3000" b="0" i="0" u="none">
                <a:solidFill>
                  <a:schemeClr val="dk1"/>
                </a:solidFill>
                <a:latin typeface="Arial"/>
                <a:ea typeface="Arial"/>
                <a:cs typeface="Arial"/>
                <a:sym typeface="Arial"/>
              </a:rPr>
              <a:t>In the 1970’s Glashow, Weinberg, and Salam proposed the equivalence of the electromagnetic and the weak forces (at high energy); now referred to as the </a:t>
            </a:r>
            <a:r>
              <a:rPr lang="en-US" sz="3000" b="1" i="0" u="none">
                <a:solidFill>
                  <a:schemeClr val="dk1"/>
                </a:solidFill>
                <a:latin typeface="Arial"/>
                <a:ea typeface="Arial"/>
                <a:cs typeface="Arial"/>
                <a:sym typeface="Arial"/>
              </a:rPr>
              <a:t>electroweak interaction</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69"/>
        <p:cNvGrpSpPr/>
        <p:nvPr/>
      </p:nvGrpSpPr>
      <p:grpSpPr>
        <a:xfrm>
          <a:off x="0" y="0"/>
          <a:ext cx="0" cy="0"/>
          <a:chOff x="0" y="0"/>
          <a:chExt cx="0" cy="0"/>
        </a:xfrm>
      </p:grpSpPr>
      <p:sp>
        <p:nvSpPr>
          <p:cNvPr id="470" name="Google Shape;470;p42"/>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t" anchorCtr="0">
            <a:noAutofit/>
          </a:bodyPr>
          <a:lstStyle/>
          <a:p>
            <a:pPr marL="0" lvl="0" indent="0" algn="l" rtl="0">
              <a:lnSpc>
                <a:spcPct val="75000"/>
              </a:lnSpc>
              <a:spcBef>
                <a:spcPts val="0"/>
              </a:spcBef>
              <a:spcAft>
                <a:spcPts val="0"/>
              </a:spcAft>
              <a:buClr>
                <a:srgbClr val="3333CC"/>
              </a:buClr>
              <a:buSzPts val="3800"/>
              <a:buFont typeface="Arial"/>
              <a:buNone/>
            </a:pPr>
            <a:r>
              <a:rPr lang="en-US" sz="3800" b="0" i="0" u="none">
                <a:solidFill>
                  <a:srgbClr val="3333CC"/>
                </a:solidFill>
                <a:latin typeface="Arial"/>
                <a:ea typeface="Arial"/>
                <a:cs typeface="Arial"/>
                <a:sym typeface="Arial"/>
              </a:rPr>
              <a:t>Goal: Unification of All Forces</a:t>
            </a:r>
            <a:br>
              <a:rPr lang="en-US" sz="3800" b="0" i="0" u="none">
                <a:solidFill>
                  <a:srgbClr val="3333CC"/>
                </a:solidFill>
                <a:latin typeface="Arial"/>
                <a:ea typeface="Arial"/>
                <a:cs typeface="Arial"/>
                <a:sym typeface="Arial"/>
              </a:rPr>
            </a:br>
            <a:r>
              <a:rPr lang="en-US" sz="3800" b="0" i="0" u="none">
                <a:solidFill>
                  <a:srgbClr val="3333CC"/>
                </a:solidFill>
                <a:latin typeface="Arial"/>
                <a:ea typeface="Arial"/>
                <a:cs typeface="Arial"/>
                <a:sym typeface="Arial"/>
              </a:rPr>
              <a:t> into a Single Force </a:t>
            </a:r>
            <a:endParaRPr/>
          </a:p>
        </p:txBody>
      </p:sp>
      <p:pic>
        <p:nvPicPr>
          <p:cNvPr id="471" name="Google Shape;471;p42"/>
          <p:cNvPicPr preferRelativeResize="0"/>
          <p:nvPr/>
        </p:nvPicPr>
        <p:blipFill rotWithShape="1">
          <a:blip r:embed="rId3">
            <a:alphaModFix/>
          </a:blip>
          <a:srcRect/>
          <a:stretch/>
        </p:blipFill>
        <p:spPr>
          <a:xfrm>
            <a:off x="381000" y="1295400"/>
            <a:ext cx="8382000" cy="541020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43"/>
          <p:cNvSpPr txBox="1">
            <a:spLocks noGrp="1"/>
          </p:cNvSpPr>
          <p:nvPr>
            <p:ph type="title"/>
          </p:nvPr>
        </p:nvSpPr>
        <p:spPr>
          <a:xfrm>
            <a:off x="381000" y="228600"/>
            <a:ext cx="8226425" cy="5334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3333CC"/>
              </a:buClr>
              <a:buSzPts val="3800"/>
              <a:buFont typeface="Arial"/>
              <a:buNone/>
            </a:pPr>
            <a:r>
              <a:rPr lang="en-US" sz="3800" b="0" i="0" u="none">
                <a:solidFill>
                  <a:srgbClr val="3333CC"/>
                </a:solidFill>
                <a:latin typeface="Arial"/>
                <a:ea typeface="Arial"/>
                <a:cs typeface="Arial"/>
                <a:sym typeface="Arial"/>
              </a:rPr>
              <a:t>1.5: The Atomic Theory of Matter</a:t>
            </a:r>
            <a:endParaRPr/>
          </a:p>
        </p:txBody>
      </p:sp>
      <p:sp>
        <p:nvSpPr>
          <p:cNvPr id="477" name="Google Shape;477;p43"/>
          <p:cNvSpPr txBox="1">
            <a:spLocks noGrp="1"/>
          </p:cNvSpPr>
          <p:nvPr>
            <p:ph type="body" idx="1"/>
          </p:nvPr>
        </p:nvSpPr>
        <p:spPr>
          <a:xfrm>
            <a:off x="304800" y="990600"/>
            <a:ext cx="8610600" cy="5029200"/>
          </a:xfrm>
          <a:prstGeom prst="rect">
            <a:avLst/>
          </a:prstGeom>
          <a:noFill/>
          <a:ln>
            <a:noFill/>
          </a:ln>
        </p:spPr>
        <p:txBody>
          <a:bodyPr spcFirstLastPara="1" wrap="square" lIns="91425" tIns="45700" rIns="91425" bIns="45700" anchor="t" anchorCtr="0">
            <a:noAutofit/>
          </a:bodyPr>
          <a:lstStyle/>
          <a:p>
            <a:pPr marL="342900" lvl="0" indent="-342900" algn="ctr" rtl="0">
              <a:lnSpc>
                <a:spcPct val="80000"/>
              </a:lnSpc>
              <a:spcBef>
                <a:spcPts val="0"/>
              </a:spcBef>
              <a:spcAft>
                <a:spcPts val="0"/>
              </a:spcAft>
              <a:buSzPts val="1235"/>
              <a:buNone/>
            </a:pPr>
            <a:endParaRPr sz="1900" b="0" i="0" u="none">
              <a:solidFill>
                <a:schemeClr val="dk1"/>
              </a:solidFill>
              <a:latin typeface="Arial"/>
              <a:ea typeface="Arial"/>
              <a:cs typeface="Arial"/>
              <a:sym typeface="Arial"/>
            </a:endParaRPr>
          </a:p>
          <a:p>
            <a:pPr marL="342900" lvl="0" indent="-342900" algn="l" rtl="0">
              <a:lnSpc>
                <a:spcPct val="100000"/>
              </a:lnSpc>
              <a:spcBef>
                <a:spcPts val="0"/>
              </a:spcBef>
              <a:spcAft>
                <a:spcPts val="0"/>
              </a:spcAft>
              <a:buClr>
                <a:srgbClr val="3333CC"/>
              </a:buClr>
              <a:buSzPts val="1560"/>
              <a:buFont typeface="Noto Sans Symbols"/>
              <a:buChar char="■"/>
            </a:pPr>
            <a:r>
              <a:rPr lang="en-US" sz="2400" b="0" i="0" u="none">
                <a:solidFill>
                  <a:schemeClr val="dk1"/>
                </a:solidFill>
                <a:latin typeface="Arial"/>
                <a:ea typeface="Arial"/>
                <a:cs typeface="Arial"/>
                <a:sym typeface="Arial"/>
              </a:rPr>
              <a:t>Initiated by Democritus and Leucippus (~450 B.C.)</a:t>
            </a:r>
            <a:endParaRPr/>
          </a:p>
          <a:p>
            <a:pPr marL="342900" lvl="0" indent="-342900" algn="l" rtl="0">
              <a:lnSpc>
                <a:spcPct val="100000"/>
              </a:lnSpc>
              <a:spcBef>
                <a:spcPts val="0"/>
              </a:spcBef>
              <a:spcAft>
                <a:spcPts val="0"/>
              </a:spcAft>
              <a:buSzPts val="1560"/>
              <a:buNone/>
            </a:pPr>
            <a:r>
              <a:rPr lang="en-US" sz="2400" b="0" i="0" u="none">
                <a:solidFill>
                  <a:schemeClr val="dk1"/>
                </a:solidFill>
                <a:latin typeface="Arial"/>
                <a:ea typeface="Arial"/>
                <a:cs typeface="Arial"/>
                <a:sym typeface="Arial"/>
              </a:rPr>
              <a:t>    (first to us the Greek </a:t>
            </a:r>
            <a:r>
              <a:rPr lang="en-US" sz="2400" b="0" i="1" u="none">
                <a:solidFill>
                  <a:schemeClr val="dk1"/>
                </a:solidFill>
                <a:latin typeface="Arial"/>
                <a:ea typeface="Arial"/>
                <a:cs typeface="Arial"/>
                <a:sym typeface="Arial"/>
              </a:rPr>
              <a:t>atomos</a:t>
            </a:r>
            <a:r>
              <a:rPr lang="en-US" sz="2400" b="0" i="0" u="none">
                <a:solidFill>
                  <a:schemeClr val="dk1"/>
                </a:solidFill>
                <a:latin typeface="Arial"/>
                <a:ea typeface="Arial"/>
                <a:cs typeface="Arial"/>
                <a:sym typeface="Arial"/>
              </a:rPr>
              <a:t>,</a:t>
            </a:r>
            <a:r>
              <a:rPr lang="en-US" sz="2400" b="0" i="0" u="none">
                <a:solidFill>
                  <a:srgbClr val="FFFF66"/>
                </a:solidFill>
                <a:latin typeface="Arial"/>
                <a:ea typeface="Arial"/>
                <a:cs typeface="Arial"/>
                <a:sym typeface="Arial"/>
              </a:rPr>
              <a:t> </a:t>
            </a:r>
            <a:r>
              <a:rPr lang="en-US" sz="2400" b="0" i="0" u="none">
                <a:solidFill>
                  <a:schemeClr val="dk1"/>
                </a:solidFill>
                <a:latin typeface="Arial"/>
                <a:ea typeface="Arial"/>
                <a:cs typeface="Arial"/>
                <a:sym typeface="Arial"/>
              </a:rPr>
              <a:t>meaning “indivisible”</a:t>
            </a:r>
            <a:r>
              <a:rPr lang="en-US" sz="2400" b="0" i="1" u="none">
                <a:solidFill>
                  <a:schemeClr val="dk1"/>
                </a:solidFill>
                <a:latin typeface="Arial"/>
                <a:ea typeface="Arial"/>
                <a:cs typeface="Arial"/>
                <a:sym typeface="Arial"/>
              </a:rPr>
              <a:t>)</a:t>
            </a:r>
            <a:endParaRPr/>
          </a:p>
          <a:p>
            <a:pPr marL="342900" lvl="0" indent="-342900" algn="l" rtl="0">
              <a:lnSpc>
                <a:spcPct val="100000"/>
              </a:lnSpc>
              <a:spcBef>
                <a:spcPts val="0"/>
              </a:spcBef>
              <a:spcAft>
                <a:spcPts val="0"/>
              </a:spcAft>
              <a:buClr>
                <a:srgbClr val="3333CC"/>
              </a:buClr>
              <a:buSzPts val="1560"/>
              <a:buFont typeface="Noto Sans Symbols"/>
              <a:buChar char="■"/>
            </a:pPr>
            <a:r>
              <a:rPr lang="en-US" sz="2400" b="0" i="0" u="none">
                <a:solidFill>
                  <a:schemeClr val="dk1"/>
                </a:solidFill>
                <a:latin typeface="Arial"/>
                <a:ea typeface="Arial"/>
                <a:cs typeface="Arial"/>
                <a:sym typeface="Arial"/>
              </a:rPr>
              <a:t>In addition to fundamental contributions by Boyle, Charles, and Gay-Lussac, Proust (1754 – 1826) proposes the </a:t>
            </a:r>
            <a:r>
              <a:rPr lang="en-US" sz="2400" b="1" i="0" u="none">
                <a:solidFill>
                  <a:schemeClr val="dk1"/>
                </a:solidFill>
                <a:latin typeface="Arial"/>
                <a:ea typeface="Arial"/>
                <a:cs typeface="Arial"/>
                <a:sym typeface="Arial"/>
              </a:rPr>
              <a:t>law of definite proportions</a:t>
            </a:r>
            <a:endParaRPr/>
          </a:p>
          <a:p>
            <a:pPr marL="342900" lvl="0" indent="-342900" algn="l" rtl="0">
              <a:lnSpc>
                <a:spcPct val="100000"/>
              </a:lnSpc>
              <a:spcBef>
                <a:spcPts val="0"/>
              </a:spcBef>
              <a:spcAft>
                <a:spcPts val="0"/>
              </a:spcAft>
              <a:buClr>
                <a:srgbClr val="3333CC"/>
              </a:buClr>
              <a:buSzPts val="1560"/>
              <a:buFont typeface="Noto Sans Symbols"/>
              <a:buChar char="■"/>
            </a:pPr>
            <a:r>
              <a:rPr lang="en-US" sz="2400" b="0" i="0" u="none">
                <a:solidFill>
                  <a:schemeClr val="dk1"/>
                </a:solidFill>
                <a:latin typeface="Arial"/>
                <a:ea typeface="Arial"/>
                <a:cs typeface="Arial"/>
                <a:sym typeface="Arial"/>
              </a:rPr>
              <a:t>Dalton advances the </a:t>
            </a:r>
            <a:r>
              <a:rPr lang="en-US" sz="2400" b="1" i="0" u="none">
                <a:solidFill>
                  <a:schemeClr val="dk1"/>
                </a:solidFill>
                <a:latin typeface="Arial"/>
                <a:ea typeface="Arial"/>
                <a:cs typeface="Arial"/>
                <a:sym typeface="Arial"/>
              </a:rPr>
              <a:t>atomic theory of matter</a:t>
            </a:r>
            <a:r>
              <a:rPr lang="en-US" sz="2400" b="0" i="0" u="none">
                <a:solidFill>
                  <a:schemeClr val="dk1"/>
                </a:solidFill>
                <a:latin typeface="Arial"/>
                <a:ea typeface="Arial"/>
                <a:cs typeface="Arial"/>
                <a:sym typeface="Arial"/>
              </a:rPr>
              <a:t> to explain the law of definite proportions</a:t>
            </a:r>
            <a:endParaRPr/>
          </a:p>
          <a:p>
            <a:pPr marL="342900" lvl="0" indent="-342900" algn="l" rtl="0">
              <a:lnSpc>
                <a:spcPct val="100000"/>
              </a:lnSpc>
              <a:spcBef>
                <a:spcPts val="0"/>
              </a:spcBef>
              <a:spcAft>
                <a:spcPts val="0"/>
              </a:spcAft>
              <a:buClr>
                <a:srgbClr val="3333CC"/>
              </a:buClr>
              <a:buSzPts val="1560"/>
              <a:buFont typeface="Noto Sans Symbols"/>
              <a:buChar char="■"/>
            </a:pPr>
            <a:r>
              <a:rPr lang="en-US" sz="2400" b="0" i="0" u="none">
                <a:solidFill>
                  <a:schemeClr val="dk1"/>
                </a:solidFill>
                <a:latin typeface="Arial"/>
                <a:ea typeface="Arial"/>
                <a:cs typeface="Arial"/>
                <a:sym typeface="Arial"/>
              </a:rPr>
              <a:t>Avogadro proposes that all gases at the same temperature, pressure, and volume contain the </a:t>
            </a:r>
            <a:r>
              <a:rPr lang="en-US" sz="2400" b="1" i="1" u="none">
                <a:solidFill>
                  <a:schemeClr val="dk1"/>
                </a:solidFill>
                <a:latin typeface="Arial"/>
                <a:ea typeface="Arial"/>
                <a:cs typeface="Arial"/>
                <a:sym typeface="Arial"/>
              </a:rPr>
              <a:t>same number of molecules (atoms)</a:t>
            </a:r>
            <a:r>
              <a:rPr lang="en-US" sz="2400" b="0" i="0" u="none">
                <a:solidFill>
                  <a:schemeClr val="dk1"/>
                </a:solidFill>
                <a:latin typeface="Arial"/>
                <a:ea typeface="Arial"/>
                <a:cs typeface="Arial"/>
                <a:sym typeface="Arial"/>
              </a:rPr>
              <a:t>; viz. 6.02 × 10</a:t>
            </a:r>
            <a:r>
              <a:rPr lang="en-US" sz="2400" b="0" i="0" u="none" baseline="30000">
                <a:solidFill>
                  <a:schemeClr val="dk1"/>
                </a:solidFill>
                <a:latin typeface="Arial"/>
                <a:ea typeface="Arial"/>
                <a:cs typeface="Arial"/>
                <a:sym typeface="Arial"/>
              </a:rPr>
              <a:t>23 </a:t>
            </a:r>
            <a:r>
              <a:rPr lang="en-US" sz="2400" b="0" i="0" u="none">
                <a:solidFill>
                  <a:schemeClr val="dk1"/>
                </a:solidFill>
                <a:latin typeface="Arial"/>
                <a:ea typeface="Arial"/>
                <a:cs typeface="Arial"/>
                <a:sym typeface="Arial"/>
              </a:rPr>
              <a:t>atoms per mole</a:t>
            </a:r>
            <a:endParaRPr sz="2400" b="0" i="0" u="none">
              <a:solidFill>
                <a:srgbClr val="FFFF66"/>
              </a:solidFill>
              <a:latin typeface="Arial"/>
              <a:ea typeface="Arial"/>
              <a:cs typeface="Arial"/>
              <a:sym typeface="Arial"/>
            </a:endParaRPr>
          </a:p>
          <a:p>
            <a:pPr marL="342900" lvl="0" indent="-342900" algn="l" rtl="0">
              <a:lnSpc>
                <a:spcPct val="100000"/>
              </a:lnSpc>
              <a:spcBef>
                <a:spcPts val="0"/>
              </a:spcBef>
              <a:spcAft>
                <a:spcPts val="0"/>
              </a:spcAft>
              <a:buClr>
                <a:srgbClr val="3333CC"/>
              </a:buClr>
              <a:buSzPts val="1560"/>
              <a:buFont typeface="Noto Sans Symbols"/>
              <a:buChar char="■"/>
            </a:pPr>
            <a:r>
              <a:rPr lang="en-US" sz="2400" b="0" i="0" u="none">
                <a:solidFill>
                  <a:schemeClr val="dk1"/>
                </a:solidFill>
                <a:latin typeface="Arial"/>
                <a:ea typeface="Arial"/>
                <a:cs typeface="Arial"/>
                <a:sym typeface="Arial"/>
              </a:rPr>
              <a:t>Cannizzaro (1826 – 1910) makes the distinction between atoms and molecules advancing the ideas of Avogadro</a:t>
            </a:r>
            <a:r>
              <a:rPr lang="en-US" sz="1300" b="0" i="0" u="none">
                <a:solidFill>
                  <a:schemeClr val="dk1"/>
                </a:solidFill>
                <a:latin typeface="Arial"/>
                <a:ea typeface="Arial"/>
                <a:cs typeface="Arial"/>
                <a:sym typeface="Arial"/>
              </a:rPr>
              <a:t>.</a:t>
            </a:r>
            <a:endParaRPr/>
          </a:p>
          <a:p>
            <a:pPr marL="342900" lvl="0" indent="-289242" algn="l" rtl="0">
              <a:spcBef>
                <a:spcPts val="260"/>
              </a:spcBef>
              <a:spcAft>
                <a:spcPts val="0"/>
              </a:spcAft>
              <a:buSzPts val="845"/>
              <a:buNone/>
            </a:pPr>
            <a:endParaRPr sz="1300" b="0" i="0" u="none">
              <a:solidFill>
                <a:schemeClr val="dk1"/>
              </a:solidFill>
              <a:latin typeface="Arial"/>
              <a:ea typeface="Arial"/>
              <a:cs typeface="Arial"/>
              <a:sym typeface="Aria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sp>
        <p:nvSpPr>
          <p:cNvPr id="482" name="Google Shape;482;p44"/>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3333CC"/>
              </a:buClr>
              <a:buSzPts val="3800"/>
              <a:buFont typeface="Arial"/>
              <a:buNone/>
            </a:pPr>
            <a:r>
              <a:rPr lang="en-US" sz="3800" b="0" i="0" u="none">
                <a:solidFill>
                  <a:srgbClr val="3333CC"/>
                </a:solidFill>
                <a:latin typeface="Arial"/>
                <a:ea typeface="Arial"/>
                <a:cs typeface="Arial"/>
                <a:sym typeface="Arial"/>
              </a:rPr>
              <a:t>Further Advances in Atomic Theory</a:t>
            </a:r>
            <a:endParaRPr/>
          </a:p>
        </p:txBody>
      </p:sp>
      <p:sp>
        <p:nvSpPr>
          <p:cNvPr id="483" name="Google Shape;483;p44"/>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3333CC"/>
              </a:buClr>
              <a:buSzPts val="1950"/>
              <a:buFont typeface="Noto Sans Symbols"/>
              <a:buChar char="■"/>
            </a:pPr>
            <a:r>
              <a:rPr lang="en-US" sz="3000" b="0" i="0" u="none">
                <a:solidFill>
                  <a:schemeClr val="dk1"/>
                </a:solidFill>
                <a:latin typeface="Arial"/>
                <a:ea typeface="Arial"/>
                <a:cs typeface="Arial"/>
                <a:sym typeface="Arial"/>
              </a:rPr>
              <a:t>Maxwell derives the speed distribution of atoms in a gas</a:t>
            </a:r>
            <a:endParaRPr/>
          </a:p>
          <a:p>
            <a:pPr marL="342900" lvl="0" indent="-342900" algn="l" rtl="0">
              <a:lnSpc>
                <a:spcPct val="100000"/>
              </a:lnSpc>
              <a:spcBef>
                <a:spcPts val="380"/>
              </a:spcBef>
              <a:spcAft>
                <a:spcPts val="0"/>
              </a:spcAft>
              <a:buSzPts val="1235"/>
              <a:buNone/>
            </a:pPr>
            <a:endParaRPr sz="1900" b="0" i="0" u="none">
              <a:solidFill>
                <a:schemeClr val="dk1"/>
              </a:solidFill>
              <a:latin typeface="Arial"/>
              <a:ea typeface="Arial"/>
              <a:cs typeface="Arial"/>
              <a:sym typeface="Arial"/>
            </a:endParaRPr>
          </a:p>
          <a:p>
            <a:pPr marL="342900" lvl="0" indent="-342900" algn="l" rtl="0">
              <a:lnSpc>
                <a:spcPct val="100000"/>
              </a:lnSpc>
              <a:spcBef>
                <a:spcPts val="600"/>
              </a:spcBef>
              <a:spcAft>
                <a:spcPts val="0"/>
              </a:spcAft>
              <a:buClr>
                <a:srgbClr val="3333CC"/>
              </a:buClr>
              <a:buSzPts val="1950"/>
              <a:buFont typeface="Noto Sans Symbols"/>
              <a:buChar char="■"/>
            </a:pPr>
            <a:r>
              <a:rPr lang="en-US" sz="3000" b="0" i="0" u="none">
                <a:solidFill>
                  <a:schemeClr val="dk1"/>
                </a:solidFill>
                <a:latin typeface="Arial"/>
                <a:ea typeface="Arial"/>
                <a:cs typeface="Arial"/>
                <a:sym typeface="Arial"/>
              </a:rPr>
              <a:t>Robert Brown (1753 – 1858) observes microscopic “random” motion of suspended grains of pollen in water</a:t>
            </a:r>
            <a:endParaRPr/>
          </a:p>
          <a:p>
            <a:pPr marL="342900" lvl="0" indent="-342900" algn="l" rtl="0">
              <a:lnSpc>
                <a:spcPct val="100000"/>
              </a:lnSpc>
              <a:spcBef>
                <a:spcPts val="380"/>
              </a:spcBef>
              <a:spcAft>
                <a:spcPts val="0"/>
              </a:spcAft>
              <a:buSzPts val="1235"/>
              <a:buNone/>
            </a:pPr>
            <a:endParaRPr sz="1900" b="0" i="0" u="none">
              <a:solidFill>
                <a:schemeClr val="dk1"/>
              </a:solidFill>
              <a:latin typeface="Arial"/>
              <a:ea typeface="Arial"/>
              <a:cs typeface="Arial"/>
              <a:sym typeface="Arial"/>
            </a:endParaRPr>
          </a:p>
          <a:p>
            <a:pPr marL="342900" lvl="0" indent="-342900" algn="l" rtl="0">
              <a:lnSpc>
                <a:spcPct val="100000"/>
              </a:lnSpc>
              <a:spcBef>
                <a:spcPts val="600"/>
              </a:spcBef>
              <a:spcAft>
                <a:spcPts val="0"/>
              </a:spcAft>
              <a:buClr>
                <a:srgbClr val="3333CC"/>
              </a:buClr>
              <a:buSzPts val="1950"/>
              <a:buFont typeface="Noto Sans Symbols"/>
              <a:buChar char="■"/>
            </a:pPr>
            <a:r>
              <a:rPr lang="en-US" sz="3000" b="0" i="0" u="none">
                <a:solidFill>
                  <a:schemeClr val="dk1"/>
                </a:solidFill>
                <a:latin typeface="Arial"/>
                <a:ea typeface="Arial"/>
                <a:cs typeface="Arial"/>
                <a:sym typeface="Arial"/>
              </a:rPr>
              <a:t>Einstein in the 20</a:t>
            </a:r>
            <a:r>
              <a:rPr lang="en-US" sz="3000" b="0" i="0" u="none" baseline="30000">
                <a:solidFill>
                  <a:schemeClr val="dk1"/>
                </a:solidFill>
                <a:latin typeface="Arial"/>
                <a:ea typeface="Arial"/>
                <a:cs typeface="Arial"/>
                <a:sym typeface="Arial"/>
              </a:rPr>
              <a:t>th</a:t>
            </a:r>
            <a:r>
              <a:rPr lang="en-US" sz="3000" b="0" i="0" u="none">
                <a:solidFill>
                  <a:schemeClr val="dk1"/>
                </a:solidFill>
                <a:latin typeface="Arial"/>
                <a:ea typeface="Arial"/>
                <a:cs typeface="Arial"/>
                <a:sym typeface="Arial"/>
              </a:rPr>
              <a:t> century explains this random motion using atomic theory</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Google Shape;488;p45"/>
          <p:cNvSpPr txBox="1">
            <a:spLocks noGrp="1"/>
          </p:cNvSpPr>
          <p:nvPr>
            <p:ph type="title"/>
          </p:nvPr>
        </p:nvSpPr>
        <p:spPr>
          <a:xfrm>
            <a:off x="469900" y="387350"/>
            <a:ext cx="8210550" cy="5937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3333CC"/>
              </a:buClr>
              <a:buSzPts val="3800"/>
              <a:buFont typeface="Arial"/>
              <a:buNone/>
            </a:pPr>
            <a:r>
              <a:rPr lang="en-US" sz="3800" b="0" i="0" u="none">
                <a:solidFill>
                  <a:srgbClr val="3333CC"/>
                </a:solidFill>
                <a:latin typeface="Arial"/>
                <a:ea typeface="Arial"/>
                <a:cs typeface="Arial"/>
                <a:sym typeface="Arial"/>
              </a:rPr>
              <a:t>Opposition to the Theory</a:t>
            </a:r>
            <a:endParaRPr/>
          </a:p>
        </p:txBody>
      </p:sp>
      <p:sp>
        <p:nvSpPr>
          <p:cNvPr id="489" name="Google Shape;489;p45"/>
          <p:cNvSpPr txBox="1">
            <a:spLocks noGrp="1"/>
          </p:cNvSpPr>
          <p:nvPr>
            <p:ph type="body" idx="1"/>
          </p:nvPr>
        </p:nvSpPr>
        <p:spPr>
          <a:xfrm>
            <a:off x="457200" y="1447800"/>
            <a:ext cx="8226425" cy="4497387"/>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3333CC"/>
              </a:buClr>
              <a:buSzPts val="1950"/>
              <a:buFont typeface="Noto Sans Symbols"/>
              <a:buChar char="■"/>
            </a:pPr>
            <a:r>
              <a:rPr lang="en-US" sz="3000" b="0" i="0" u="none">
                <a:solidFill>
                  <a:schemeClr val="dk1"/>
                </a:solidFill>
                <a:latin typeface="Arial"/>
                <a:ea typeface="Arial"/>
                <a:cs typeface="Arial"/>
                <a:sym typeface="Arial"/>
              </a:rPr>
              <a:t>Ernst Mach (1838 – 1916) opposes the theory on the basis of logical positivism, i.e., atoms being </a:t>
            </a:r>
            <a:r>
              <a:rPr lang="en-US" sz="3000" b="0" i="1" u="none">
                <a:solidFill>
                  <a:schemeClr val="dk1"/>
                </a:solidFill>
                <a:latin typeface="Arial"/>
                <a:ea typeface="Arial"/>
                <a:cs typeface="Arial"/>
                <a:sym typeface="Arial"/>
              </a:rPr>
              <a:t>“unseen” place into question their reality</a:t>
            </a:r>
            <a:endParaRPr/>
          </a:p>
          <a:p>
            <a:pPr marL="342900" lvl="0" indent="-342900" algn="l" rtl="0">
              <a:lnSpc>
                <a:spcPct val="100000"/>
              </a:lnSpc>
              <a:spcBef>
                <a:spcPts val="600"/>
              </a:spcBef>
              <a:spcAft>
                <a:spcPts val="0"/>
              </a:spcAft>
              <a:buClr>
                <a:srgbClr val="3333CC"/>
              </a:buClr>
              <a:buSzPts val="1950"/>
              <a:buFont typeface="Noto Sans Symbols"/>
              <a:buChar char="■"/>
            </a:pPr>
            <a:r>
              <a:rPr lang="en-US" sz="3000" b="0" i="0" u="none">
                <a:solidFill>
                  <a:schemeClr val="dk1"/>
                </a:solidFill>
                <a:latin typeface="Arial"/>
                <a:ea typeface="Arial"/>
                <a:cs typeface="Arial"/>
                <a:sym typeface="Arial"/>
              </a:rPr>
              <a:t>Wilhelm Ostwald (1853 – 1932) supports this premise but on experimental results of radioactivity, discrete spectral lines, and the formation of molecular structures</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46"/>
          <p:cNvSpPr txBox="1">
            <a:spLocks noGrp="1"/>
          </p:cNvSpPr>
          <p:nvPr>
            <p:ph type="title"/>
          </p:nvPr>
        </p:nvSpPr>
        <p:spPr>
          <a:xfrm>
            <a:off x="457200" y="277812"/>
            <a:ext cx="8229600" cy="71596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3333CC"/>
              </a:buClr>
              <a:buSzPts val="3400"/>
              <a:buFont typeface="Arial"/>
              <a:buNone/>
            </a:pPr>
            <a:r>
              <a:rPr lang="en-US" sz="3400" b="0" i="0" u="none">
                <a:solidFill>
                  <a:srgbClr val="3333CC"/>
                </a:solidFill>
                <a:latin typeface="Arial"/>
                <a:ea typeface="Arial"/>
                <a:cs typeface="Arial"/>
                <a:sym typeface="Arial"/>
              </a:rPr>
              <a:t>Overwhelming Evidence for Existence of Atoms</a:t>
            </a:r>
            <a:endParaRPr/>
          </a:p>
        </p:txBody>
      </p:sp>
      <p:sp>
        <p:nvSpPr>
          <p:cNvPr id="495" name="Google Shape;495;p46"/>
          <p:cNvSpPr txBox="1">
            <a:spLocks noGrp="1"/>
          </p:cNvSpPr>
          <p:nvPr>
            <p:ph type="body" idx="1"/>
          </p:nvPr>
        </p:nvSpPr>
        <p:spPr>
          <a:xfrm>
            <a:off x="457200" y="1752600"/>
            <a:ext cx="8226425" cy="419100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rgbClr val="3333CC"/>
              </a:buClr>
              <a:buSzPts val="1950"/>
              <a:buFont typeface="Noto Sans Symbols"/>
              <a:buChar char="■"/>
            </a:pPr>
            <a:r>
              <a:rPr lang="en-US" sz="3000" b="0" i="0" u="none">
                <a:solidFill>
                  <a:schemeClr val="dk1"/>
                </a:solidFill>
                <a:latin typeface="Arial"/>
                <a:ea typeface="Arial"/>
                <a:cs typeface="Arial"/>
                <a:sym typeface="Arial"/>
              </a:rPr>
              <a:t>Max Planck (1858 – 1947) advances the concept to explain blackbody radiation by use of submicroscopic “quanta”</a:t>
            </a:r>
            <a:endParaRPr/>
          </a:p>
          <a:p>
            <a:pPr marL="342900" lvl="0" indent="-342900" algn="l" rtl="0">
              <a:lnSpc>
                <a:spcPct val="80000"/>
              </a:lnSpc>
              <a:spcBef>
                <a:spcPts val="600"/>
              </a:spcBef>
              <a:spcAft>
                <a:spcPts val="0"/>
              </a:spcAft>
              <a:buClr>
                <a:srgbClr val="3333CC"/>
              </a:buClr>
              <a:buSzPts val="1950"/>
              <a:buFont typeface="Noto Sans Symbols"/>
              <a:buChar char="■"/>
            </a:pPr>
            <a:r>
              <a:rPr lang="en-US" sz="3000" b="0" i="0" u="none">
                <a:solidFill>
                  <a:schemeClr val="dk1"/>
                </a:solidFill>
                <a:latin typeface="Arial"/>
                <a:ea typeface="Arial"/>
                <a:cs typeface="Arial"/>
                <a:sym typeface="Arial"/>
              </a:rPr>
              <a:t>Boltzmann requires existence of atoms for his advances in statistical mechanics</a:t>
            </a:r>
            <a:endParaRPr/>
          </a:p>
          <a:p>
            <a:pPr marL="342900" lvl="0" indent="-342900" algn="l" rtl="0">
              <a:lnSpc>
                <a:spcPct val="80000"/>
              </a:lnSpc>
              <a:spcBef>
                <a:spcPts val="600"/>
              </a:spcBef>
              <a:spcAft>
                <a:spcPts val="0"/>
              </a:spcAft>
              <a:buClr>
                <a:srgbClr val="3333CC"/>
              </a:buClr>
              <a:buSzPts val="1950"/>
              <a:buFont typeface="Noto Sans Symbols"/>
              <a:buChar char="■"/>
            </a:pPr>
            <a:r>
              <a:rPr lang="en-US" sz="3000" b="0" i="0" u="none">
                <a:solidFill>
                  <a:schemeClr val="dk1"/>
                </a:solidFill>
                <a:latin typeface="Arial"/>
                <a:ea typeface="Arial"/>
                <a:cs typeface="Arial"/>
                <a:sym typeface="Arial"/>
              </a:rPr>
              <a:t>Albert Einstein (1879 – 1955) uses molecules to explain Brownian motion and determines the approximate value of their size and mass</a:t>
            </a:r>
            <a:endParaRPr/>
          </a:p>
          <a:p>
            <a:pPr marL="342900" lvl="0" indent="-342900" algn="l" rtl="0">
              <a:lnSpc>
                <a:spcPct val="80000"/>
              </a:lnSpc>
              <a:spcBef>
                <a:spcPts val="600"/>
              </a:spcBef>
              <a:spcAft>
                <a:spcPts val="0"/>
              </a:spcAft>
              <a:buClr>
                <a:srgbClr val="3333CC"/>
              </a:buClr>
              <a:buSzPts val="1950"/>
              <a:buFont typeface="Noto Sans Symbols"/>
              <a:buChar char="■"/>
            </a:pPr>
            <a:r>
              <a:rPr lang="en-US" sz="3000" b="0" i="0" u="none">
                <a:solidFill>
                  <a:schemeClr val="dk1"/>
                </a:solidFill>
                <a:latin typeface="Arial"/>
                <a:ea typeface="Arial"/>
                <a:cs typeface="Arial"/>
                <a:sym typeface="Arial"/>
              </a:rPr>
              <a:t>Jean Perrin (1870 – 1942) experimentally verifies Einstein’s predictions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99"/>
        <p:cNvGrpSpPr/>
        <p:nvPr/>
      </p:nvGrpSpPr>
      <p:grpSpPr>
        <a:xfrm>
          <a:off x="0" y="0"/>
          <a:ext cx="0" cy="0"/>
          <a:chOff x="0" y="0"/>
          <a:chExt cx="0" cy="0"/>
        </a:xfrm>
      </p:grpSpPr>
      <p:sp>
        <p:nvSpPr>
          <p:cNvPr id="500" name="Google Shape;500;p47"/>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3333CC"/>
              </a:buClr>
              <a:buSzPts val="3400"/>
              <a:buFont typeface="Arial"/>
              <a:buNone/>
            </a:pPr>
            <a:r>
              <a:rPr lang="en-US" sz="3400" b="0" i="0" u="none">
                <a:solidFill>
                  <a:srgbClr val="3333CC"/>
                </a:solidFill>
                <a:latin typeface="Arial"/>
                <a:ea typeface="Arial"/>
                <a:cs typeface="Arial"/>
                <a:sym typeface="Arial"/>
              </a:rPr>
              <a:t>1.6: Unresolved Questions of 1895 and New Horizons</a:t>
            </a:r>
            <a:endParaRPr/>
          </a:p>
        </p:txBody>
      </p:sp>
      <p:sp>
        <p:nvSpPr>
          <p:cNvPr id="501" name="Google Shape;501;p47"/>
          <p:cNvSpPr txBox="1">
            <a:spLocks noGrp="1"/>
          </p:cNvSpPr>
          <p:nvPr>
            <p:ph type="body" idx="1"/>
          </p:nvPr>
        </p:nvSpPr>
        <p:spPr>
          <a:xfrm>
            <a:off x="457200" y="1828800"/>
            <a:ext cx="8229600" cy="4302125"/>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3333CC"/>
              </a:buClr>
              <a:buSzPts val="1950"/>
              <a:buFont typeface="Noto Sans Symbols"/>
              <a:buChar char="■"/>
            </a:pPr>
            <a:r>
              <a:rPr lang="en-US" sz="3000" b="0" i="0" u="none">
                <a:solidFill>
                  <a:schemeClr val="dk1"/>
                </a:solidFill>
                <a:latin typeface="Arial"/>
                <a:ea typeface="Arial"/>
                <a:cs typeface="Arial"/>
                <a:sym typeface="Arial"/>
              </a:rPr>
              <a:t>The atomic theory controversy raises fundamental questions</a:t>
            </a:r>
            <a:endParaRPr/>
          </a:p>
          <a:p>
            <a:pPr marL="669925" lvl="1" indent="-325436" algn="l" rtl="0">
              <a:lnSpc>
                <a:spcPct val="100000"/>
              </a:lnSpc>
              <a:spcBef>
                <a:spcPts val="520"/>
              </a:spcBef>
              <a:spcAft>
                <a:spcPts val="0"/>
              </a:spcAft>
              <a:buClr>
                <a:srgbClr val="3333CC"/>
              </a:buClr>
              <a:buSzPts val="1560"/>
              <a:buFont typeface="Noto Sans Symbols"/>
              <a:buChar char="❑"/>
            </a:pPr>
            <a:r>
              <a:rPr lang="en-US" sz="2600" b="0" i="0" u="none">
                <a:solidFill>
                  <a:schemeClr val="dk1"/>
                </a:solidFill>
                <a:latin typeface="Arial"/>
                <a:ea typeface="Arial"/>
                <a:cs typeface="Arial"/>
                <a:sym typeface="Arial"/>
              </a:rPr>
              <a:t>It was not universally accepted</a:t>
            </a:r>
            <a:endParaRPr/>
          </a:p>
          <a:p>
            <a:pPr marL="669925" lvl="1" indent="-325436" algn="l" rtl="0">
              <a:lnSpc>
                <a:spcPct val="100000"/>
              </a:lnSpc>
              <a:spcBef>
                <a:spcPts val="520"/>
              </a:spcBef>
              <a:spcAft>
                <a:spcPts val="0"/>
              </a:spcAft>
              <a:buClr>
                <a:srgbClr val="3333CC"/>
              </a:buClr>
              <a:buSzPts val="1560"/>
              <a:buFont typeface="Noto Sans Symbols"/>
              <a:buChar char="❑"/>
            </a:pPr>
            <a:r>
              <a:rPr lang="en-US" sz="2600" b="0" i="0" u="none">
                <a:solidFill>
                  <a:schemeClr val="dk1"/>
                </a:solidFill>
                <a:latin typeface="Arial"/>
                <a:ea typeface="Arial"/>
                <a:cs typeface="Arial"/>
                <a:sym typeface="Arial"/>
              </a:rPr>
              <a:t>The constitutes (if any) of atoms became a significant question</a:t>
            </a:r>
            <a:endParaRPr/>
          </a:p>
          <a:p>
            <a:pPr marL="669925" lvl="1" indent="-325436" algn="l" rtl="0">
              <a:lnSpc>
                <a:spcPct val="100000"/>
              </a:lnSpc>
              <a:spcBef>
                <a:spcPts val="520"/>
              </a:spcBef>
              <a:spcAft>
                <a:spcPts val="0"/>
              </a:spcAft>
              <a:buClr>
                <a:srgbClr val="3333CC"/>
              </a:buClr>
              <a:buSzPts val="1560"/>
              <a:buFont typeface="Noto Sans Symbols"/>
              <a:buChar char="❑"/>
            </a:pPr>
            <a:r>
              <a:rPr lang="en-US" sz="2600" b="0" i="0" u="none">
                <a:solidFill>
                  <a:schemeClr val="dk1"/>
                </a:solidFill>
                <a:latin typeface="Arial"/>
                <a:ea typeface="Arial"/>
                <a:cs typeface="Arial"/>
                <a:sym typeface="Arial"/>
              </a:rPr>
              <a:t>The structure of matter remained unknown with certainty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3"/>
          <p:cNvSpPr txBox="1">
            <a:spLocks noGrp="1"/>
          </p:cNvSpPr>
          <p:nvPr>
            <p:ph type="title"/>
          </p:nvPr>
        </p:nvSpPr>
        <p:spPr>
          <a:xfrm>
            <a:off x="381000" y="304800"/>
            <a:ext cx="8382000" cy="1143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3333CC"/>
              </a:buClr>
              <a:buSzPts val="3400"/>
              <a:buFont typeface="Arial"/>
              <a:buNone/>
            </a:pPr>
            <a:r>
              <a:rPr lang="en-US" sz="3400" b="0" i="0" u="none">
                <a:solidFill>
                  <a:srgbClr val="3333CC"/>
                </a:solidFill>
                <a:latin typeface="Arial"/>
                <a:ea typeface="Arial"/>
                <a:cs typeface="Arial"/>
                <a:sym typeface="Arial"/>
              </a:rPr>
              <a:t>1.1: Classical Physics of the 1890s</a:t>
            </a:r>
            <a:endParaRPr/>
          </a:p>
        </p:txBody>
      </p:sp>
      <p:sp>
        <p:nvSpPr>
          <p:cNvPr id="141" name="Google Shape;141;p3"/>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3333CC"/>
              </a:buClr>
              <a:buSzPts val="1950"/>
              <a:buFont typeface="Noto Sans Symbols"/>
              <a:buChar char="■"/>
            </a:pPr>
            <a:r>
              <a:rPr lang="en-US" sz="3000" b="0" i="0" u="none">
                <a:solidFill>
                  <a:schemeClr val="dk1"/>
                </a:solidFill>
                <a:latin typeface="Arial"/>
                <a:ea typeface="Arial"/>
                <a:cs typeface="Arial"/>
                <a:sym typeface="Arial"/>
              </a:rPr>
              <a:t>Mechanics</a:t>
            </a:r>
            <a:endParaRPr/>
          </a:p>
          <a:p>
            <a:pPr marL="342900" lvl="0" indent="-342900" algn="l" rtl="0">
              <a:lnSpc>
                <a:spcPct val="100000"/>
              </a:lnSpc>
              <a:spcBef>
                <a:spcPts val="600"/>
              </a:spcBef>
              <a:spcAft>
                <a:spcPts val="0"/>
              </a:spcAft>
              <a:buClr>
                <a:srgbClr val="3333CC"/>
              </a:buClr>
              <a:buSzPts val="1950"/>
              <a:buFont typeface="Noto Sans Symbols"/>
              <a:buChar char="■"/>
            </a:pPr>
            <a:r>
              <a:rPr lang="en-US" sz="3000" b="0" i="0" u="none">
                <a:solidFill>
                  <a:schemeClr val="dk1"/>
                </a:solidFill>
                <a:latin typeface="Arial"/>
                <a:ea typeface="Arial"/>
                <a:cs typeface="Arial"/>
                <a:sym typeface="Arial"/>
              </a:rPr>
              <a:t>Electromagnetism</a:t>
            </a:r>
            <a:endParaRPr/>
          </a:p>
          <a:p>
            <a:pPr marL="342900" lvl="0" indent="-342900" algn="l" rtl="0">
              <a:lnSpc>
                <a:spcPct val="100000"/>
              </a:lnSpc>
              <a:spcBef>
                <a:spcPts val="600"/>
              </a:spcBef>
              <a:spcAft>
                <a:spcPts val="0"/>
              </a:spcAft>
              <a:buClr>
                <a:srgbClr val="3333CC"/>
              </a:buClr>
              <a:buSzPts val="1950"/>
              <a:buFont typeface="Noto Sans Symbols"/>
              <a:buChar char="■"/>
            </a:pPr>
            <a:r>
              <a:rPr lang="en-US" sz="3000" b="0" i="0" u="none">
                <a:solidFill>
                  <a:schemeClr val="dk1"/>
                </a:solidFill>
                <a:latin typeface="Arial"/>
                <a:ea typeface="Arial"/>
                <a:cs typeface="Arial"/>
                <a:sym typeface="Arial"/>
              </a:rPr>
              <a:t>Thermodynamics</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05"/>
        <p:cNvGrpSpPr/>
        <p:nvPr/>
      </p:nvGrpSpPr>
      <p:grpSpPr>
        <a:xfrm>
          <a:off x="0" y="0"/>
          <a:ext cx="0" cy="0"/>
          <a:chOff x="0" y="0"/>
          <a:chExt cx="0" cy="0"/>
        </a:xfrm>
      </p:grpSpPr>
      <p:sp>
        <p:nvSpPr>
          <p:cNvPr id="506" name="Google Shape;506;p48"/>
          <p:cNvSpPr txBox="1">
            <a:spLocks noGrp="1"/>
          </p:cNvSpPr>
          <p:nvPr>
            <p:ph type="title"/>
          </p:nvPr>
        </p:nvSpPr>
        <p:spPr>
          <a:xfrm>
            <a:off x="457200" y="277812"/>
            <a:ext cx="8229600" cy="792162"/>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3333CC"/>
              </a:buClr>
              <a:buSzPts val="3800"/>
              <a:buFont typeface="Arial"/>
              <a:buNone/>
            </a:pPr>
            <a:r>
              <a:rPr lang="en-US" sz="3800" b="0" i="0" u="none">
                <a:solidFill>
                  <a:srgbClr val="3333CC"/>
                </a:solidFill>
                <a:latin typeface="Arial"/>
                <a:ea typeface="Arial"/>
                <a:cs typeface="Arial"/>
                <a:sym typeface="Arial"/>
              </a:rPr>
              <a:t>Further Complications</a:t>
            </a:r>
            <a:endParaRPr/>
          </a:p>
        </p:txBody>
      </p:sp>
      <p:sp>
        <p:nvSpPr>
          <p:cNvPr id="507" name="Google Shape;507;p48"/>
          <p:cNvSpPr txBox="1">
            <a:spLocks noGrp="1"/>
          </p:cNvSpPr>
          <p:nvPr>
            <p:ph type="body" idx="1"/>
          </p:nvPr>
        </p:nvSpPr>
        <p:spPr>
          <a:xfrm>
            <a:off x="455612" y="1295400"/>
            <a:ext cx="8459787" cy="50292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SzPts val="1950"/>
              <a:buNone/>
            </a:pPr>
            <a:r>
              <a:rPr lang="en-US" sz="3000" b="0" i="0" u="none">
                <a:solidFill>
                  <a:schemeClr val="dk1"/>
                </a:solidFill>
                <a:latin typeface="Arial"/>
                <a:ea typeface="Arial"/>
                <a:cs typeface="Arial"/>
                <a:sym typeface="Arial"/>
              </a:rPr>
              <a:t>Three fundamental problems:</a:t>
            </a:r>
            <a:endParaRPr/>
          </a:p>
          <a:p>
            <a:pPr marL="342900" lvl="0" indent="-342900" algn="l" rtl="0">
              <a:lnSpc>
                <a:spcPct val="100000"/>
              </a:lnSpc>
              <a:spcBef>
                <a:spcPts val="220"/>
              </a:spcBef>
              <a:spcAft>
                <a:spcPts val="0"/>
              </a:spcAft>
              <a:buSzPts val="715"/>
              <a:buNone/>
            </a:pPr>
            <a:endParaRPr sz="1100" b="0" i="0" u="none">
              <a:solidFill>
                <a:schemeClr val="dk1"/>
              </a:solidFill>
              <a:latin typeface="Arial"/>
              <a:ea typeface="Arial"/>
              <a:cs typeface="Arial"/>
              <a:sym typeface="Arial"/>
            </a:endParaRPr>
          </a:p>
          <a:p>
            <a:pPr marL="342900" lvl="0" indent="-342900" algn="l" rtl="0">
              <a:lnSpc>
                <a:spcPct val="100000"/>
              </a:lnSpc>
              <a:spcBef>
                <a:spcPts val="600"/>
              </a:spcBef>
              <a:spcAft>
                <a:spcPts val="0"/>
              </a:spcAft>
              <a:buClr>
                <a:srgbClr val="3333CC"/>
              </a:buClr>
              <a:buSzPts val="1950"/>
              <a:buFont typeface="Noto Sans Symbols"/>
              <a:buChar char="■"/>
            </a:pPr>
            <a:r>
              <a:rPr lang="en-US" sz="3000" b="0" i="0" u="none">
                <a:solidFill>
                  <a:schemeClr val="dk1"/>
                </a:solidFill>
                <a:latin typeface="Arial"/>
                <a:ea typeface="Arial"/>
                <a:cs typeface="Arial"/>
                <a:sym typeface="Arial"/>
              </a:rPr>
              <a:t>The question of the existence of an  electromagnetic medium </a:t>
            </a:r>
            <a:endParaRPr/>
          </a:p>
          <a:p>
            <a:pPr marL="342900" lvl="0" indent="-342900" algn="l" rtl="0">
              <a:lnSpc>
                <a:spcPct val="100000"/>
              </a:lnSpc>
              <a:spcBef>
                <a:spcPts val="600"/>
              </a:spcBef>
              <a:spcAft>
                <a:spcPts val="0"/>
              </a:spcAft>
              <a:buClr>
                <a:srgbClr val="3333CC"/>
              </a:buClr>
              <a:buSzPts val="1950"/>
              <a:buFont typeface="Noto Sans Symbols"/>
              <a:buChar char="■"/>
            </a:pPr>
            <a:r>
              <a:rPr lang="en-US" sz="3000" b="0" i="0" u="none">
                <a:solidFill>
                  <a:schemeClr val="dk1"/>
                </a:solidFill>
                <a:latin typeface="Arial"/>
                <a:ea typeface="Arial"/>
                <a:cs typeface="Arial"/>
                <a:sym typeface="Arial"/>
              </a:rPr>
              <a:t>The problem of observed differences in the electric and magnetic field between stationary and moving reference systems </a:t>
            </a:r>
            <a:endParaRPr/>
          </a:p>
          <a:p>
            <a:pPr marL="342900" lvl="0" indent="-342900" algn="l" rtl="0">
              <a:lnSpc>
                <a:spcPct val="100000"/>
              </a:lnSpc>
              <a:spcBef>
                <a:spcPts val="600"/>
              </a:spcBef>
              <a:spcAft>
                <a:spcPts val="0"/>
              </a:spcAft>
              <a:buClr>
                <a:srgbClr val="3333CC"/>
              </a:buClr>
              <a:buSzPts val="1950"/>
              <a:buFont typeface="Noto Sans Symbols"/>
              <a:buChar char="■"/>
            </a:pPr>
            <a:r>
              <a:rPr lang="en-US" sz="3000" b="0" i="0" u="none">
                <a:solidFill>
                  <a:schemeClr val="dk1"/>
                </a:solidFill>
                <a:latin typeface="Arial"/>
                <a:ea typeface="Arial"/>
                <a:cs typeface="Arial"/>
                <a:sym typeface="Arial"/>
              </a:rPr>
              <a:t>The failure of classical physics to explain blackbody radiation</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11"/>
        <p:cNvGrpSpPr/>
        <p:nvPr/>
      </p:nvGrpSpPr>
      <p:grpSpPr>
        <a:xfrm>
          <a:off x="0" y="0"/>
          <a:ext cx="0" cy="0"/>
          <a:chOff x="0" y="0"/>
          <a:chExt cx="0" cy="0"/>
        </a:xfrm>
      </p:grpSpPr>
      <p:sp>
        <p:nvSpPr>
          <p:cNvPr id="512" name="Google Shape;512;p49"/>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3333CC"/>
              </a:buClr>
              <a:buSzPts val="3400"/>
              <a:buFont typeface="Arial"/>
              <a:buNone/>
            </a:pPr>
            <a:r>
              <a:rPr lang="en-US" sz="3400" b="0" i="0" u="none">
                <a:solidFill>
                  <a:srgbClr val="3333CC"/>
                </a:solidFill>
                <a:latin typeface="Arial"/>
                <a:ea typeface="Arial"/>
                <a:cs typeface="Arial"/>
                <a:sym typeface="Arial"/>
              </a:rPr>
              <a:t>Additional Discoveries Contribute to the Complications</a:t>
            </a:r>
            <a:endParaRPr/>
          </a:p>
        </p:txBody>
      </p:sp>
      <p:sp>
        <p:nvSpPr>
          <p:cNvPr id="513" name="Google Shape;513;p49"/>
          <p:cNvSpPr txBox="1">
            <a:spLocks noGrp="1"/>
          </p:cNvSpPr>
          <p:nvPr>
            <p:ph type="body" idx="1"/>
          </p:nvPr>
        </p:nvSpPr>
        <p:spPr>
          <a:xfrm>
            <a:off x="457200" y="1905000"/>
            <a:ext cx="8229600" cy="4225925"/>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3333CC"/>
              </a:buClr>
              <a:buSzPts val="1950"/>
              <a:buFont typeface="Noto Sans Symbols"/>
              <a:buChar char="■"/>
            </a:pPr>
            <a:r>
              <a:rPr lang="en-US" sz="3000" b="0" i="0" u="none">
                <a:solidFill>
                  <a:schemeClr val="dk1"/>
                </a:solidFill>
                <a:latin typeface="Arial"/>
                <a:ea typeface="Arial"/>
                <a:cs typeface="Arial"/>
                <a:sym typeface="Arial"/>
              </a:rPr>
              <a:t>Discovery of x-rays</a:t>
            </a:r>
            <a:endParaRPr/>
          </a:p>
          <a:p>
            <a:pPr marL="342900" lvl="0" indent="-342900" algn="l" rtl="0">
              <a:lnSpc>
                <a:spcPct val="100000"/>
              </a:lnSpc>
              <a:spcBef>
                <a:spcPts val="600"/>
              </a:spcBef>
              <a:spcAft>
                <a:spcPts val="0"/>
              </a:spcAft>
              <a:buClr>
                <a:srgbClr val="3333CC"/>
              </a:buClr>
              <a:buSzPts val="1950"/>
              <a:buFont typeface="Noto Sans Symbols"/>
              <a:buChar char="■"/>
            </a:pPr>
            <a:r>
              <a:rPr lang="en-US" sz="3000" b="0" i="0" u="none">
                <a:solidFill>
                  <a:schemeClr val="dk1"/>
                </a:solidFill>
                <a:latin typeface="Arial"/>
                <a:ea typeface="Arial"/>
                <a:cs typeface="Arial"/>
                <a:sym typeface="Arial"/>
              </a:rPr>
              <a:t>Discovery of radioactivity</a:t>
            </a:r>
            <a:endParaRPr/>
          </a:p>
          <a:p>
            <a:pPr marL="342900" lvl="0" indent="-342900" algn="l" rtl="0">
              <a:lnSpc>
                <a:spcPct val="100000"/>
              </a:lnSpc>
              <a:spcBef>
                <a:spcPts val="600"/>
              </a:spcBef>
              <a:spcAft>
                <a:spcPts val="0"/>
              </a:spcAft>
              <a:buClr>
                <a:srgbClr val="3333CC"/>
              </a:buClr>
              <a:buSzPts val="1950"/>
              <a:buFont typeface="Noto Sans Symbols"/>
              <a:buChar char="■"/>
            </a:pPr>
            <a:r>
              <a:rPr lang="en-US" sz="3000" b="0" i="0" u="none">
                <a:solidFill>
                  <a:schemeClr val="dk1"/>
                </a:solidFill>
                <a:latin typeface="Arial"/>
                <a:ea typeface="Arial"/>
                <a:cs typeface="Arial"/>
                <a:sym typeface="Arial"/>
              </a:rPr>
              <a:t>Discovery of the electron</a:t>
            </a:r>
            <a:endParaRPr/>
          </a:p>
          <a:p>
            <a:pPr marL="342900" lvl="0" indent="-342900" algn="l" rtl="0">
              <a:lnSpc>
                <a:spcPct val="100000"/>
              </a:lnSpc>
              <a:spcBef>
                <a:spcPts val="600"/>
              </a:spcBef>
              <a:spcAft>
                <a:spcPts val="0"/>
              </a:spcAft>
              <a:buClr>
                <a:srgbClr val="3333CC"/>
              </a:buClr>
              <a:buSzPts val="1950"/>
              <a:buFont typeface="Noto Sans Symbols"/>
              <a:buChar char="■"/>
            </a:pPr>
            <a:r>
              <a:rPr lang="en-US" sz="3000" b="0" i="0" u="none">
                <a:solidFill>
                  <a:schemeClr val="dk1"/>
                </a:solidFill>
                <a:latin typeface="Arial"/>
                <a:ea typeface="Arial"/>
                <a:cs typeface="Arial"/>
                <a:sym typeface="Arial"/>
              </a:rPr>
              <a:t>Discovery of the Zeeman effect</a:t>
            </a:r>
            <a:endParaRPr/>
          </a:p>
          <a:p>
            <a:pPr marL="342900" lvl="0" indent="-342900" algn="ctr" rtl="0">
              <a:lnSpc>
                <a:spcPct val="100000"/>
              </a:lnSpc>
              <a:spcBef>
                <a:spcPts val="600"/>
              </a:spcBef>
              <a:spcAft>
                <a:spcPts val="0"/>
              </a:spcAft>
              <a:buSzPts val="1950"/>
              <a:buNone/>
            </a:pPr>
            <a:endParaRPr sz="3000" b="0" i="0" u="none">
              <a:solidFill>
                <a:schemeClr val="dk1"/>
              </a:solidFill>
              <a:latin typeface="Arial"/>
              <a:ea typeface="Arial"/>
              <a:cs typeface="Arial"/>
              <a:sym typeface="Arial"/>
            </a:endParaRPr>
          </a:p>
          <a:p>
            <a:pPr marL="342900" lvl="0" indent="-219075" algn="l" rtl="0">
              <a:spcBef>
                <a:spcPts val="600"/>
              </a:spcBef>
              <a:spcAft>
                <a:spcPts val="0"/>
              </a:spcAft>
              <a:buSzPts val="1950"/>
              <a:buNone/>
            </a:pPr>
            <a:endParaRPr sz="3000" b="0" i="0" u="none">
              <a:solidFill>
                <a:schemeClr val="dk1"/>
              </a:solidFill>
              <a:latin typeface="Arial"/>
              <a:ea typeface="Arial"/>
              <a:cs typeface="Arial"/>
              <a:sym typeface="Arial"/>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50"/>
          <p:cNvSpPr txBox="1">
            <a:spLocks noGrp="1"/>
          </p:cNvSpPr>
          <p:nvPr>
            <p:ph type="title"/>
          </p:nvPr>
        </p:nvSpPr>
        <p:spPr>
          <a:xfrm>
            <a:off x="457200" y="277812"/>
            <a:ext cx="8229600" cy="63817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3333CC"/>
              </a:buClr>
              <a:buSzPts val="3400"/>
              <a:buFont typeface="Arial"/>
              <a:buNone/>
            </a:pPr>
            <a:r>
              <a:rPr lang="en-US" sz="3400" b="0" i="0" u="none">
                <a:solidFill>
                  <a:srgbClr val="3333CC"/>
                </a:solidFill>
                <a:latin typeface="Arial"/>
                <a:ea typeface="Arial"/>
                <a:cs typeface="Arial"/>
                <a:sym typeface="Arial"/>
              </a:rPr>
              <a:t>The Beginnings of Modern Physics</a:t>
            </a:r>
            <a:endParaRPr/>
          </a:p>
        </p:txBody>
      </p:sp>
      <p:sp>
        <p:nvSpPr>
          <p:cNvPr id="519" name="Google Shape;519;p50"/>
          <p:cNvSpPr txBox="1">
            <a:spLocks noGrp="1"/>
          </p:cNvSpPr>
          <p:nvPr>
            <p:ph type="body" idx="1"/>
          </p:nvPr>
        </p:nvSpPr>
        <p:spPr>
          <a:xfrm>
            <a:off x="381000" y="1371600"/>
            <a:ext cx="8226425" cy="4800600"/>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rgbClr val="3333CC"/>
              </a:buClr>
              <a:buSzPts val="1950"/>
              <a:buFont typeface="Noto Sans Symbols"/>
              <a:buChar char="■"/>
            </a:pPr>
            <a:r>
              <a:rPr lang="en-US" sz="3000" b="0" i="0" u="none">
                <a:solidFill>
                  <a:schemeClr val="dk1"/>
                </a:solidFill>
                <a:latin typeface="Arial"/>
                <a:ea typeface="Arial"/>
                <a:cs typeface="Arial"/>
                <a:sym typeface="Arial"/>
              </a:rPr>
              <a:t>These new discoveries and the many resulting complications required a revision of the fundamental physical assumptions that  culminated in the huge successes of physics</a:t>
            </a:r>
            <a:endParaRPr/>
          </a:p>
          <a:p>
            <a:pPr marL="342900" lvl="0" indent="-342900" algn="l" rtl="0">
              <a:lnSpc>
                <a:spcPct val="100000"/>
              </a:lnSpc>
              <a:spcBef>
                <a:spcPts val="600"/>
              </a:spcBef>
              <a:spcAft>
                <a:spcPts val="0"/>
              </a:spcAft>
              <a:buSzPts val="1950"/>
              <a:buNone/>
            </a:pPr>
            <a:endParaRPr sz="3000" b="0" i="0" u="none">
              <a:solidFill>
                <a:schemeClr val="dk1"/>
              </a:solidFill>
              <a:latin typeface="Arial"/>
              <a:ea typeface="Arial"/>
              <a:cs typeface="Arial"/>
              <a:sym typeface="Arial"/>
            </a:endParaRPr>
          </a:p>
          <a:p>
            <a:pPr marL="342900" lvl="0" indent="-342900" algn="l" rtl="0">
              <a:lnSpc>
                <a:spcPct val="100000"/>
              </a:lnSpc>
              <a:spcBef>
                <a:spcPts val="600"/>
              </a:spcBef>
              <a:spcAft>
                <a:spcPts val="0"/>
              </a:spcAft>
              <a:buClr>
                <a:srgbClr val="3333CC"/>
              </a:buClr>
              <a:buSzPts val="1950"/>
              <a:buFont typeface="Noto Sans Symbols"/>
              <a:buChar char="■"/>
            </a:pPr>
            <a:r>
              <a:rPr lang="en-US" sz="3000" b="0" i="0" u="none">
                <a:solidFill>
                  <a:schemeClr val="dk1"/>
                </a:solidFill>
                <a:latin typeface="Arial"/>
                <a:ea typeface="Arial"/>
                <a:cs typeface="Arial"/>
                <a:sym typeface="Arial"/>
              </a:rPr>
              <a:t>To this end, the introduction of the modern theory of relativity and quantum mechanics becomes the starting point of this most fascinating revision.</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Google Shape;524;p51"/>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3800">
              <a:solidFill>
                <a:srgbClr val="3333CC"/>
              </a:solidFill>
              <a:latin typeface="Arial"/>
              <a:ea typeface="Arial"/>
              <a:cs typeface="Arial"/>
              <a:sym typeface="Arial"/>
            </a:endParaRPr>
          </a:p>
        </p:txBody>
      </p:sp>
      <p:sp>
        <p:nvSpPr>
          <p:cNvPr id="525" name="Google Shape;525;p51"/>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3333CC"/>
              </a:buClr>
              <a:buSzPts val="1950"/>
              <a:buFont typeface="Noto Sans Symbols"/>
              <a:buChar char="■"/>
            </a:pPr>
            <a:r>
              <a:rPr lang="en-US" sz="3000" b="0" i="0" u="sng">
                <a:solidFill>
                  <a:schemeClr val="dk1"/>
                </a:solidFill>
                <a:latin typeface="Arial"/>
                <a:ea typeface="Arial"/>
                <a:cs typeface="Arial"/>
                <a:sym typeface="Arial"/>
                <a:hlinkClick r:id="rId3">
                  <a:extLst>
                    <a:ext uri="{A12FA001-AC4F-418D-AE19-62706E023703}">
                      <ahyp:hlinkClr xmlns:ahyp="http://schemas.microsoft.com/office/drawing/2018/hyperlinkcolor" val="tx"/>
                    </a:ext>
                  </a:extLst>
                </a:hlinkClick>
              </a:rPr>
              <a:t>Four forces video</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grpSp>
        <p:nvGrpSpPr>
          <p:cNvPr id="146" name="Google Shape;146;p4"/>
          <p:cNvGrpSpPr/>
          <p:nvPr/>
        </p:nvGrpSpPr>
        <p:grpSpPr>
          <a:xfrm>
            <a:off x="914400" y="228600"/>
            <a:ext cx="7010400" cy="6211887"/>
            <a:chOff x="816" y="118"/>
            <a:chExt cx="4416" cy="3913"/>
          </a:xfrm>
        </p:grpSpPr>
        <p:sp>
          <p:nvSpPr>
            <p:cNvPr id="147" name="Google Shape;147;p4"/>
            <p:cNvSpPr/>
            <p:nvPr/>
          </p:nvSpPr>
          <p:spPr>
            <a:xfrm>
              <a:off x="816" y="118"/>
              <a:ext cx="4416" cy="3913"/>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cxnSp>
          <p:nvCxnSpPr>
            <p:cNvPr id="148" name="Google Shape;148;p4"/>
            <p:cNvCxnSpPr/>
            <p:nvPr/>
          </p:nvCxnSpPr>
          <p:spPr>
            <a:xfrm flipH="1">
              <a:off x="2219" y="2305"/>
              <a:ext cx="403" cy="234"/>
            </a:xfrm>
            <a:prstGeom prst="straightConnector1">
              <a:avLst/>
            </a:prstGeom>
            <a:noFill/>
            <a:ln w="38100" cap="flat" cmpd="sng">
              <a:solidFill>
                <a:schemeClr val="accent1"/>
              </a:solidFill>
              <a:prstDash val="solid"/>
              <a:miter lim="800000"/>
              <a:headEnd type="none" w="med" len="med"/>
              <a:tailEnd type="none" w="med" len="med"/>
            </a:ln>
          </p:spPr>
        </p:cxnSp>
        <p:sp>
          <p:nvSpPr>
            <p:cNvPr id="149" name="Google Shape;149;p4"/>
            <p:cNvSpPr/>
            <p:nvPr/>
          </p:nvSpPr>
          <p:spPr>
            <a:xfrm>
              <a:off x="981" y="2297"/>
              <a:ext cx="1337" cy="929"/>
            </a:xfrm>
            <a:prstGeom prst="ellipse">
              <a:avLst/>
            </a:prstGeom>
            <a:gradFill>
              <a:gsLst>
                <a:gs pos="0">
                  <a:schemeClr val="accent1"/>
                </a:gs>
                <a:gs pos="100000">
                  <a:srgbClr val="EBD799"/>
                </a:gs>
              </a:gsLst>
              <a:path path="circle">
                <a:fillToRect l="50000" t="50000" r="50000" b="50000"/>
              </a:path>
              <a:tileRect/>
            </a:gra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dirty="0">
                  <a:solidFill>
                    <a:srgbClr val="000000"/>
                  </a:solidFill>
                  <a:latin typeface="Arial"/>
                  <a:ea typeface="Arial"/>
                  <a:cs typeface="Arial"/>
                  <a:sym typeface="Arial"/>
                </a:rPr>
                <a:t>ELECTRICITY </a:t>
              </a:r>
              <a:endParaRPr dirty="0"/>
            </a:p>
            <a:p>
              <a:pPr marL="0" marR="0" lvl="0" indent="0" algn="ctr" rtl="0">
                <a:lnSpc>
                  <a:spcPct val="100000"/>
                </a:lnSpc>
                <a:spcBef>
                  <a:spcPts val="0"/>
                </a:spcBef>
                <a:spcAft>
                  <a:spcPts val="0"/>
                </a:spcAft>
                <a:buClr>
                  <a:srgbClr val="000000"/>
                </a:buClr>
                <a:buSzPts val="1200"/>
                <a:buFont typeface="Arial"/>
                <a:buNone/>
              </a:pPr>
              <a:r>
                <a:rPr lang="en-US" sz="1200" b="1" i="0" u="none" dirty="0">
                  <a:solidFill>
                    <a:srgbClr val="000000"/>
                  </a:solidFill>
                  <a:latin typeface="Arial"/>
                  <a:ea typeface="Arial"/>
                  <a:cs typeface="Arial"/>
                  <a:sym typeface="Arial"/>
                </a:rPr>
                <a:t>AND</a:t>
              </a:r>
              <a:endParaRPr dirty="0"/>
            </a:p>
            <a:p>
              <a:pPr marL="0" marR="0" lvl="0" indent="0" algn="ctr" rtl="0">
                <a:lnSpc>
                  <a:spcPct val="100000"/>
                </a:lnSpc>
                <a:spcBef>
                  <a:spcPts val="0"/>
                </a:spcBef>
                <a:spcAft>
                  <a:spcPts val="0"/>
                </a:spcAft>
                <a:buClr>
                  <a:srgbClr val="000000"/>
                </a:buClr>
                <a:buSzPts val="1200"/>
                <a:buFont typeface="Arial"/>
                <a:buNone/>
              </a:pPr>
              <a:r>
                <a:rPr lang="en-US" sz="1200" b="1" i="0" u="none" dirty="0">
                  <a:solidFill>
                    <a:srgbClr val="000000"/>
                  </a:solidFill>
                  <a:latin typeface="Arial"/>
                  <a:ea typeface="Arial"/>
                  <a:cs typeface="Arial"/>
                  <a:sym typeface="Arial"/>
                </a:rPr>
                <a:t>MAGNETISM</a:t>
              </a:r>
              <a:endParaRPr dirty="0"/>
            </a:p>
          </p:txBody>
        </p:sp>
        <p:cxnSp>
          <p:nvCxnSpPr>
            <p:cNvPr id="150" name="Google Shape;150;p4"/>
            <p:cNvCxnSpPr/>
            <p:nvPr/>
          </p:nvCxnSpPr>
          <p:spPr>
            <a:xfrm>
              <a:off x="3425" y="2306"/>
              <a:ext cx="404" cy="232"/>
            </a:xfrm>
            <a:prstGeom prst="straightConnector1">
              <a:avLst/>
            </a:prstGeom>
            <a:noFill/>
            <a:ln w="38100" cap="flat" cmpd="sng">
              <a:solidFill>
                <a:schemeClr val="accent1"/>
              </a:solidFill>
              <a:prstDash val="solid"/>
              <a:miter lim="800000"/>
              <a:headEnd type="none" w="med" len="med"/>
              <a:tailEnd type="none" w="med" len="med"/>
            </a:ln>
          </p:spPr>
        </p:cxnSp>
        <p:sp>
          <p:nvSpPr>
            <p:cNvPr id="151" name="Google Shape;151;p4"/>
            <p:cNvSpPr/>
            <p:nvPr/>
          </p:nvSpPr>
          <p:spPr>
            <a:xfrm>
              <a:off x="3731" y="2305"/>
              <a:ext cx="1336" cy="815"/>
            </a:xfrm>
            <a:prstGeom prst="ellipse">
              <a:avLst/>
            </a:prstGeom>
            <a:gradFill>
              <a:gsLst>
                <a:gs pos="0">
                  <a:schemeClr val="accent1"/>
                </a:gs>
                <a:gs pos="100000">
                  <a:srgbClr val="EBD799"/>
                </a:gs>
              </a:gsLst>
              <a:path path="circle">
                <a:fillToRect l="50000" t="50000" r="50000" b="50000"/>
              </a:path>
              <a:tileRect/>
            </a:gra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US" sz="1200" b="1" i="0" u="none" dirty="0">
                  <a:solidFill>
                    <a:srgbClr val="000000"/>
                  </a:solidFill>
                  <a:latin typeface="Arial"/>
                  <a:ea typeface="Arial"/>
                  <a:cs typeface="Arial"/>
                  <a:sym typeface="Arial"/>
                </a:rPr>
                <a:t>THERMODYNAMICS</a:t>
              </a:r>
              <a:endParaRPr dirty="0"/>
            </a:p>
            <a:p>
              <a:pPr marL="0" marR="0" lvl="0" indent="0" algn="l" rtl="0">
                <a:lnSpc>
                  <a:spcPct val="100000"/>
                </a:lnSpc>
                <a:spcBef>
                  <a:spcPts val="0"/>
                </a:spcBef>
                <a:spcAft>
                  <a:spcPts val="0"/>
                </a:spcAft>
                <a:buNone/>
              </a:pPr>
              <a:endParaRPr sz="1200" b="1" i="0" u="none" dirty="0">
                <a:solidFill>
                  <a:srgbClr val="000000"/>
                </a:solidFill>
                <a:latin typeface="Arial"/>
                <a:ea typeface="Arial"/>
                <a:cs typeface="Arial"/>
                <a:sym typeface="Arial"/>
              </a:endParaRPr>
            </a:p>
          </p:txBody>
        </p:sp>
        <p:cxnSp>
          <p:nvCxnSpPr>
            <p:cNvPr id="152" name="Google Shape;152;p4"/>
            <p:cNvCxnSpPr/>
            <p:nvPr/>
          </p:nvCxnSpPr>
          <p:spPr>
            <a:xfrm rot="10800000">
              <a:off x="3024" y="1144"/>
              <a:ext cx="0" cy="466"/>
            </a:xfrm>
            <a:prstGeom prst="straightConnector1">
              <a:avLst/>
            </a:prstGeom>
            <a:noFill/>
            <a:ln w="38100" cap="flat" cmpd="sng">
              <a:solidFill>
                <a:schemeClr val="accent1"/>
              </a:solidFill>
              <a:prstDash val="solid"/>
              <a:miter lim="800000"/>
              <a:headEnd type="none" w="med" len="med"/>
              <a:tailEnd type="none" w="med" len="med"/>
            </a:ln>
          </p:spPr>
        </p:cxnSp>
        <p:sp>
          <p:nvSpPr>
            <p:cNvPr id="153" name="Google Shape;153;p4"/>
            <p:cNvSpPr/>
            <p:nvPr/>
          </p:nvSpPr>
          <p:spPr>
            <a:xfrm>
              <a:off x="2356" y="231"/>
              <a:ext cx="1336" cy="929"/>
            </a:xfrm>
            <a:prstGeom prst="ellipse">
              <a:avLst/>
            </a:prstGeom>
            <a:gradFill>
              <a:gsLst>
                <a:gs pos="0">
                  <a:schemeClr val="accent1"/>
                </a:gs>
                <a:gs pos="100000">
                  <a:srgbClr val="EBD799"/>
                </a:gs>
              </a:gsLst>
              <a:path path="circle">
                <a:fillToRect l="50000" t="50000" r="50000" b="50000"/>
              </a:path>
              <a:tileRect/>
            </a:gra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1200"/>
                <a:buFont typeface="Arial"/>
                <a:buNone/>
              </a:pPr>
              <a:r>
                <a:rPr lang="en-US" sz="1200" b="0" i="0" u="none" dirty="0">
                  <a:solidFill>
                    <a:schemeClr val="dk1"/>
                  </a:solidFill>
                  <a:latin typeface="Arial"/>
                  <a:ea typeface="Arial"/>
                  <a:cs typeface="Arial"/>
                  <a:sym typeface="Arial"/>
                </a:rPr>
                <a:t>  </a:t>
              </a:r>
              <a:r>
                <a:rPr lang="en-US" sz="1200" b="1" i="0" u="none" dirty="0">
                  <a:solidFill>
                    <a:srgbClr val="000000"/>
                  </a:solidFill>
                  <a:latin typeface="Arial"/>
                  <a:ea typeface="Arial"/>
                  <a:cs typeface="Arial"/>
                  <a:sym typeface="Arial"/>
                </a:rPr>
                <a:t>MECHANICS</a:t>
              </a:r>
              <a:endParaRPr dirty="0"/>
            </a:p>
            <a:p>
              <a:pPr marL="0" marR="0" lvl="0" indent="0" algn="ctr" rtl="0">
                <a:lnSpc>
                  <a:spcPct val="100000"/>
                </a:lnSpc>
                <a:spcBef>
                  <a:spcPts val="0"/>
                </a:spcBef>
                <a:spcAft>
                  <a:spcPts val="0"/>
                </a:spcAft>
                <a:buClr>
                  <a:srgbClr val="000000"/>
                </a:buClr>
                <a:buSzPts val="1200"/>
                <a:buFont typeface="Arial"/>
                <a:buNone/>
              </a:pPr>
              <a:r>
                <a:rPr lang="en-US" sz="1200" b="1" i="0" u="none" dirty="0">
                  <a:solidFill>
                    <a:srgbClr val="000000"/>
                  </a:solidFill>
                  <a:latin typeface="Arial"/>
                  <a:ea typeface="Arial"/>
                  <a:cs typeface="Arial"/>
                  <a:sym typeface="Arial"/>
                </a:rPr>
                <a:t>      </a:t>
              </a:r>
              <a:r>
                <a:rPr lang="en-US" sz="1200" b="0" i="0" u="none" dirty="0">
                  <a:solidFill>
                    <a:srgbClr val="FF3300"/>
                  </a:solidFill>
                  <a:latin typeface="Arial"/>
                  <a:ea typeface="Arial"/>
                  <a:cs typeface="Arial"/>
                  <a:sym typeface="Arial"/>
                </a:rPr>
                <a:t>	</a:t>
              </a:r>
              <a:endParaRPr dirty="0"/>
            </a:p>
          </p:txBody>
        </p:sp>
        <p:sp>
          <p:nvSpPr>
            <p:cNvPr id="154" name="Google Shape;154;p4"/>
            <p:cNvSpPr/>
            <p:nvPr/>
          </p:nvSpPr>
          <p:spPr>
            <a:xfrm>
              <a:off x="2560" y="1610"/>
              <a:ext cx="929" cy="929"/>
            </a:xfrm>
            <a:prstGeom prst="ellipse">
              <a:avLst/>
            </a:prstGeom>
            <a:gradFill>
              <a:gsLst>
                <a:gs pos="0">
                  <a:schemeClr val="accent1"/>
                </a:gs>
                <a:gs pos="100000">
                  <a:srgbClr val="EBD799"/>
                </a:gs>
              </a:gsLst>
              <a:path path="circle">
                <a:fillToRect l="50000" t="50000" r="50000" b="50000"/>
              </a:path>
              <a:tileRect/>
            </a:gra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chemeClr val="dk1"/>
                </a:buClr>
                <a:buSzPts val="1200"/>
                <a:buFont typeface="Arial"/>
                <a:buNone/>
              </a:pPr>
              <a:endParaRPr sz="1200" b="1" i="0" u="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200"/>
                <a:buFont typeface="Arial"/>
                <a:buNone/>
              </a:pPr>
              <a:r>
                <a:rPr lang="en-US" sz="1200" b="1" i="0" u="none">
                  <a:solidFill>
                    <a:srgbClr val="000000"/>
                  </a:solidFill>
                  <a:latin typeface="Arial"/>
                  <a:ea typeface="Arial"/>
                  <a:cs typeface="Arial"/>
                  <a:sym typeface="Arial"/>
                </a:rPr>
                <a:t>CLASSICAL</a:t>
              </a:r>
              <a:endParaRPr/>
            </a:p>
            <a:p>
              <a:pPr marL="0" marR="0" lvl="0" indent="0" algn="ctr" rtl="0">
                <a:lnSpc>
                  <a:spcPct val="100000"/>
                </a:lnSpc>
                <a:spcBef>
                  <a:spcPts val="0"/>
                </a:spcBef>
                <a:spcAft>
                  <a:spcPts val="0"/>
                </a:spcAft>
                <a:buClr>
                  <a:srgbClr val="000000"/>
                </a:buClr>
                <a:buSzPts val="1200"/>
                <a:buFont typeface="Arial"/>
                <a:buNone/>
              </a:pPr>
              <a:r>
                <a:rPr lang="en-US" sz="1200" b="1" i="0" u="none">
                  <a:solidFill>
                    <a:srgbClr val="000000"/>
                  </a:solidFill>
                  <a:latin typeface="Arial"/>
                  <a:ea typeface="Arial"/>
                  <a:cs typeface="Arial"/>
                  <a:sym typeface="Arial"/>
                </a:rPr>
                <a:t> PHYSICS</a:t>
              </a:r>
              <a:endParaRPr/>
            </a:p>
            <a:p>
              <a:pPr marL="0" marR="0" lvl="0" indent="0" algn="ctr" rtl="0">
                <a:lnSpc>
                  <a:spcPct val="100000"/>
                </a:lnSpc>
                <a:spcBef>
                  <a:spcPts val="0"/>
                </a:spcBef>
                <a:spcAft>
                  <a:spcPts val="0"/>
                </a:spcAft>
                <a:buClr>
                  <a:srgbClr val="000000"/>
                </a:buClr>
                <a:buSzPts val="1200"/>
                <a:buFont typeface="Arial"/>
                <a:buNone/>
              </a:pPr>
              <a:r>
                <a:rPr lang="en-US" sz="1200" b="1" i="0" u="none">
                  <a:solidFill>
                    <a:srgbClr val="000000"/>
                  </a:solidFill>
                  <a:latin typeface="Arial"/>
                  <a:ea typeface="Arial"/>
                  <a:cs typeface="Arial"/>
                  <a:sym typeface="Arial"/>
                </a:rPr>
                <a:t>1.1</a:t>
              </a:r>
              <a:endParaRPr/>
            </a:p>
          </p:txBody>
        </p:sp>
        <p:sp>
          <p:nvSpPr>
            <p:cNvPr id="155" name="Google Shape;155;p4"/>
            <p:cNvSpPr txBox="1"/>
            <p:nvPr/>
          </p:nvSpPr>
          <p:spPr>
            <a:xfrm>
              <a:off x="1287" y="3513"/>
              <a:ext cx="3037" cy="2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1800" b="0" i="0" u="none">
                  <a:solidFill>
                    <a:schemeClr val="dk1"/>
                  </a:solidFill>
                  <a:latin typeface="Arial"/>
                  <a:ea typeface="Arial"/>
                  <a:cs typeface="Arial"/>
                  <a:sym typeface="Arial"/>
                </a:rPr>
                <a:t>                      </a:t>
              </a:r>
              <a:r>
                <a:rPr lang="en-US" sz="1800" b="1" i="0" u="none">
                  <a:solidFill>
                    <a:schemeClr val="dk1"/>
                  </a:solidFill>
                  <a:latin typeface="Arial"/>
                  <a:ea typeface="Arial"/>
                  <a:cs typeface="Arial"/>
                  <a:sym typeface="Arial"/>
                </a:rPr>
                <a:t>CONSERVATION LAWS</a:t>
              </a:r>
              <a:r>
                <a:rPr lang="en-US" sz="1800" b="0" i="0" u="none">
                  <a:solidFill>
                    <a:schemeClr val="dk1"/>
                  </a:solidFill>
                  <a:latin typeface="Arial"/>
                  <a:ea typeface="Arial"/>
                  <a:cs typeface="Arial"/>
                  <a:sym typeface="Arial"/>
                </a:rPr>
                <a:t>     </a:t>
              </a:r>
              <a:endParaRPr/>
            </a:p>
          </p:txBody>
        </p:sp>
        <p:sp>
          <p:nvSpPr>
            <p:cNvPr id="156" name="Google Shape;156;p4"/>
            <p:cNvSpPr/>
            <p:nvPr/>
          </p:nvSpPr>
          <p:spPr>
            <a:xfrm>
              <a:off x="2861" y="2832"/>
              <a:ext cx="307" cy="615"/>
            </a:xfrm>
            <a:prstGeom prst="downArrow">
              <a:avLst>
                <a:gd name="adj1" fmla="val 50000"/>
                <a:gd name="adj2" fmla="val 50000"/>
              </a:avLst>
            </a:prstGeom>
            <a:solidFill>
              <a:srgbClr val="0033CC"/>
            </a:solidFill>
            <a:ln w="9525" cap="flat" cmpd="sng">
              <a:solidFill>
                <a:srgbClr val="FF3300"/>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4"/>
            <p:cNvSpPr txBox="1"/>
            <p:nvPr/>
          </p:nvSpPr>
          <p:spPr>
            <a:xfrm rot="5400000">
              <a:off x="2734" y="3017"/>
              <a:ext cx="538" cy="153"/>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Arial"/>
                <a:ea typeface="Arial"/>
                <a:cs typeface="Arial"/>
                <a:sym typeface="Arial"/>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p5"/>
          <p:cNvSpPr txBox="1">
            <a:spLocks noGrp="1"/>
          </p:cNvSpPr>
          <p:nvPr>
            <p:ph type="title"/>
          </p:nvPr>
        </p:nvSpPr>
        <p:spPr>
          <a:xfrm>
            <a:off x="533400" y="273050"/>
            <a:ext cx="8610600" cy="14033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3333CC"/>
              </a:buClr>
              <a:buSzPts val="3400"/>
              <a:buFont typeface="Arial"/>
              <a:buNone/>
            </a:pPr>
            <a:r>
              <a:rPr lang="en-US" sz="3400" b="0" i="0" u="none">
                <a:solidFill>
                  <a:srgbClr val="3333CC"/>
                </a:solidFill>
                <a:latin typeface="Arial"/>
                <a:ea typeface="Arial"/>
                <a:cs typeface="Arial"/>
                <a:sym typeface="Arial"/>
              </a:rPr>
              <a:t>Triumph of Classical Physics: </a:t>
            </a:r>
            <a:br>
              <a:rPr lang="en-US" sz="3400" b="0" i="0" u="none">
                <a:solidFill>
                  <a:srgbClr val="3333CC"/>
                </a:solidFill>
                <a:latin typeface="Arial"/>
                <a:ea typeface="Arial"/>
                <a:cs typeface="Arial"/>
                <a:sym typeface="Arial"/>
              </a:rPr>
            </a:br>
            <a:r>
              <a:rPr lang="en-US" sz="3400" b="0" i="0" u="none">
                <a:solidFill>
                  <a:srgbClr val="3333CC"/>
                </a:solidFill>
                <a:latin typeface="Arial"/>
                <a:ea typeface="Arial"/>
                <a:cs typeface="Arial"/>
                <a:sym typeface="Arial"/>
              </a:rPr>
              <a:t>The Conservation Laws</a:t>
            </a:r>
            <a:endParaRPr/>
          </a:p>
        </p:txBody>
      </p:sp>
      <p:sp>
        <p:nvSpPr>
          <p:cNvPr id="163" name="Google Shape;163;p5"/>
          <p:cNvSpPr txBox="1">
            <a:spLocks noGrp="1"/>
          </p:cNvSpPr>
          <p:nvPr>
            <p:ph type="body" idx="1"/>
          </p:nvPr>
        </p:nvSpPr>
        <p:spPr>
          <a:xfrm>
            <a:off x="381000" y="1828800"/>
            <a:ext cx="8382000" cy="4648200"/>
          </a:xfrm>
          <a:prstGeom prst="rect">
            <a:avLst/>
          </a:prstGeom>
          <a:noFill/>
          <a:ln>
            <a:noFill/>
          </a:ln>
        </p:spPr>
        <p:txBody>
          <a:bodyPr spcFirstLastPara="1" wrap="square" lIns="91425" tIns="45700" rIns="91425" bIns="45700" anchor="t" anchorCtr="0">
            <a:noAutofit/>
          </a:bodyPr>
          <a:lstStyle/>
          <a:p>
            <a:pPr marL="342900" lvl="0" indent="-342900" algn="l" rtl="0">
              <a:lnSpc>
                <a:spcPct val="80000"/>
              </a:lnSpc>
              <a:spcBef>
                <a:spcPts val="0"/>
              </a:spcBef>
              <a:spcAft>
                <a:spcPts val="0"/>
              </a:spcAft>
              <a:buClr>
                <a:srgbClr val="3333CC"/>
              </a:buClr>
              <a:buSzPts val="1820"/>
              <a:buFont typeface="Noto Sans Symbols"/>
              <a:buChar char="■"/>
            </a:pPr>
            <a:r>
              <a:rPr lang="en-US" sz="2800" b="1" i="0" u="none">
                <a:solidFill>
                  <a:schemeClr val="dk1"/>
                </a:solidFill>
                <a:latin typeface="Arial"/>
                <a:ea typeface="Arial"/>
                <a:cs typeface="Arial"/>
                <a:sym typeface="Arial"/>
              </a:rPr>
              <a:t>Conservation of energy</a:t>
            </a:r>
            <a:r>
              <a:rPr lang="en-US" sz="2800" b="0" i="0" u="none">
                <a:solidFill>
                  <a:schemeClr val="dk1"/>
                </a:solidFill>
                <a:latin typeface="Arial"/>
                <a:ea typeface="Arial"/>
                <a:cs typeface="Arial"/>
                <a:sym typeface="Arial"/>
              </a:rPr>
              <a:t>: The total sum of energy (in all its forms) is conserved in all interactions. </a:t>
            </a:r>
            <a:endParaRPr/>
          </a:p>
          <a:p>
            <a:pPr marL="342900" lvl="0" indent="-342900" algn="l" rtl="0">
              <a:lnSpc>
                <a:spcPct val="80000"/>
              </a:lnSpc>
              <a:spcBef>
                <a:spcPts val="560"/>
              </a:spcBef>
              <a:spcAft>
                <a:spcPts val="0"/>
              </a:spcAft>
              <a:buClr>
                <a:srgbClr val="3333CC"/>
              </a:buClr>
              <a:buSzPts val="1820"/>
              <a:buFont typeface="Noto Sans Symbols"/>
              <a:buChar char="■"/>
            </a:pPr>
            <a:r>
              <a:rPr lang="en-US" sz="2800" b="1" i="0" u="none">
                <a:solidFill>
                  <a:schemeClr val="dk1"/>
                </a:solidFill>
                <a:latin typeface="Arial"/>
                <a:ea typeface="Arial"/>
                <a:cs typeface="Arial"/>
                <a:sym typeface="Arial"/>
              </a:rPr>
              <a:t>Conservation of linear momentum</a:t>
            </a:r>
            <a:r>
              <a:rPr lang="en-US" sz="2800" b="0" i="0" u="none">
                <a:solidFill>
                  <a:schemeClr val="dk1"/>
                </a:solidFill>
                <a:latin typeface="Arial"/>
                <a:ea typeface="Arial"/>
                <a:cs typeface="Arial"/>
                <a:sym typeface="Arial"/>
              </a:rPr>
              <a:t>: In the absence of external forces, linear momentum is conserved in all interactions.</a:t>
            </a:r>
            <a:endParaRPr/>
          </a:p>
          <a:p>
            <a:pPr marL="342900" lvl="0" indent="-342900" algn="l" rtl="0">
              <a:lnSpc>
                <a:spcPct val="80000"/>
              </a:lnSpc>
              <a:spcBef>
                <a:spcPts val="560"/>
              </a:spcBef>
              <a:spcAft>
                <a:spcPts val="0"/>
              </a:spcAft>
              <a:buClr>
                <a:srgbClr val="3333CC"/>
              </a:buClr>
              <a:buSzPts val="1820"/>
              <a:buFont typeface="Noto Sans Symbols"/>
              <a:buChar char="■"/>
            </a:pPr>
            <a:r>
              <a:rPr lang="en-US" sz="2800" b="1" i="0" u="none">
                <a:solidFill>
                  <a:schemeClr val="dk1"/>
                </a:solidFill>
                <a:latin typeface="Arial"/>
                <a:ea typeface="Arial"/>
                <a:cs typeface="Arial"/>
                <a:sym typeface="Arial"/>
              </a:rPr>
              <a:t>Conservation of angular momentum</a:t>
            </a:r>
            <a:r>
              <a:rPr lang="en-US" sz="2800" b="0" i="0" u="none">
                <a:solidFill>
                  <a:schemeClr val="dk1"/>
                </a:solidFill>
                <a:latin typeface="Arial"/>
                <a:ea typeface="Arial"/>
                <a:cs typeface="Arial"/>
                <a:sym typeface="Arial"/>
              </a:rPr>
              <a:t>: In the absence of external torque, angular momentum is conserved in all interactions.</a:t>
            </a:r>
            <a:endParaRPr/>
          </a:p>
          <a:p>
            <a:pPr marL="342900" lvl="0" indent="-342900" algn="l" rtl="0">
              <a:lnSpc>
                <a:spcPct val="80000"/>
              </a:lnSpc>
              <a:spcBef>
                <a:spcPts val="560"/>
              </a:spcBef>
              <a:spcAft>
                <a:spcPts val="0"/>
              </a:spcAft>
              <a:buClr>
                <a:srgbClr val="3333CC"/>
              </a:buClr>
              <a:buSzPts val="1820"/>
              <a:buFont typeface="Noto Sans Symbols"/>
              <a:buChar char="■"/>
            </a:pPr>
            <a:r>
              <a:rPr lang="en-US" sz="2800" b="1" i="0" u="none">
                <a:solidFill>
                  <a:schemeClr val="dk1"/>
                </a:solidFill>
                <a:latin typeface="Arial"/>
                <a:ea typeface="Arial"/>
                <a:cs typeface="Arial"/>
                <a:sym typeface="Arial"/>
              </a:rPr>
              <a:t>Conservation of charge</a:t>
            </a:r>
            <a:r>
              <a:rPr lang="en-US" sz="2800" b="0" i="0" u="none">
                <a:solidFill>
                  <a:schemeClr val="dk1"/>
                </a:solidFill>
                <a:latin typeface="Arial"/>
                <a:ea typeface="Arial"/>
                <a:cs typeface="Arial"/>
                <a:sym typeface="Arial"/>
              </a:rPr>
              <a:t>: Electric charge is conserved in all interactions.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ge8fe6f3850_0_0"/>
          <p:cNvSpPr txBox="1">
            <a:spLocks noGrp="1"/>
          </p:cNvSpPr>
          <p:nvPr>
            <p:ph type="title"/>
          </p:nvPr>
        </p:nvSpPr>
        <p:spPr>
          <a:xfrm>
            <a:off x="457200" y="277812"/>
            <a:ext cx="8229600" cy="11397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 name="Google Shape;170;ge8fe6f3850_0_0"/>
          <p:cNvSpPr txBox="1">
            <a:spLocks noGrp="1"/>
          </p:cNvSpPr>
          <p:nvPr>
            <p:ph type="body" idx="1"/>
          </p:nvPr>
        </p:nvSpPr>
        <p:spPr>
          <a:xfrm>
            <a:off x="457200" y="1600200"/>
            <a:ext cx="8229600" cy="4530600"/>
          </a:xfrm>
          <a:prstGeom prst="rect">
            <a:avLst/>
          </a:prstGeom>
        </p:spPr>
        <p:txBody>
          <a:bodyPr spcFirstLastPara="1" wrap="square" lIns="91425" tIns="45700" rIns="91425" bIns="45700" anchor="t" anchorCtr="0">
            <a:noAutofit/>
          </a:bodyPr>
          <a:lstStyle/>
          <a:p>
            <a:pPr marL="0" lvl="0" indent="0" algn="l" rtl="0">
              <a:spcBef>
                <a:spcPts val="36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6"/>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3333CC"/>
              </a:buClr>
              <a:buSzPts val="3400"/>
              <a:buFont typeface="Arial"/>
              <a:buNone/>
            </a:pPr>
            <a:r>
              <a:rPr lang="en-US" sz="3400" b="0" i="0" u="none">
                <a:solidFill>
                  <a:srgbClr val="3333CC"/>
                </a:solidFill>
                <a:latin typeface="Arial"/>
                <a:ea typeface="Arial"/>
                <a:cs typeface="Arial"/>
                <a:sym typeface="Arial"/>
              </a:rPr>
              <a:t>Mechanics</a:t>
            </a:r>
            <a:endParaRPr/>
          </a:p>
        </p:txBody>
      </p:sp>
      <p:sp>
        <p:nvSpPr>
          <p:cNvPr id="176" name="Google Shape;176;p6"/>
          <p:cNvSpPr txBox="1">
            <a:spLocks noGrp="1"/>
          </p:cNvSpPr>
          <p:nvPr>
            <p:ph type="body" idx="1"/>
          </p:nvPr>
        </p:nvSpPr>
        <p:spPr>
          <a:xfrm>
            <a:off x="152400" y="2895600"/>
            <a:ext cx="8229600" cy="2438400"/>
          </a:xfrm>
          <a:prstGeom prst="rect">
            <a:avLst/>
          </a:prstGeom>
          <a:noFill/>
          <a:ln>
            <a:noFill/>
          </a:ln>
        </p:spPr>
        <p:txBody>
          <a:bodyPr spcFirstLastPara="1" wrap="square" lIns="91425" tIns="45700" rIns="91425" bIns="45700" anchor="t" anchorCtr="0">
            <a:noAutofit/>
          </a:bodyPr>
          <a:lstStyle/>
          <a:p>
            <a:pPr marL="609600" lvl="0" indent="-609600" algn="l" rtl="0">
              <a:lnSpc>
                <a:spcPct val="100000"/>
              </a:lnSpc>
              <a:spcBef>
                <a:spcPts val="0"/>
              </a:spcBef>
              <a:spcAft>
                <a:spcPts val="0"/>
              </a:spcAft>
              <a:buClr>
                <a:srgbClr val="3333CC"/>
              </a:buClr>
              <a:buSzPts val="1820"/>
              <a:buFont typeface="Noto Sans Symbols"/>
              <a:buChar char="■"/>
            </a:pPr>
            <a:r>
              <a:rPr lang="en-US" sz="2800" b="0" i="0" u="none">
                <a:solidFill>
                  <a:schemeClr val="dk1"/>
                </a:solidFill>
                <a:latin typeface="Arial"/>
                <a:ea typeface="Arial"/>
                <a:cs typeface="Arial"/>
                <a:sym typeface="Arial"/>
              </a:rPr>
              <a:t>Galileo Galilei (1564-1642)</a:t>
            </a:r>
            <a:endParaRPr/>
          </a:p>
          <a:p>
            <a:pPr marL="990600" lvl="1" indent="-646112" algn="l" rtl="0">
              <a:lnSpc>
                <a:spcPct val="100000"/>
              </a:lnSpc>
              <a:spcBef>
                <a:spcPts val="560"/>
              </a:spcBef>
              <a:spcAft>
                <a:spcPts val="0"/>
              </a:spcAft>
              <a:buClr>
                <a:srgbClr val="3333CC"/>
              </a:buClr>
              <a:buSzPts val="1680"/>
              <a:buFont typeface="Noto Sans Symbols"/>
              <a:buChar char="❑"/>
            </a:pPr>
            <a:r>
              <a:rPr lang="en-US" sz="2800" b="0" i="0" u="none">
                <a:solidFill>
                  <a:schemeClr val="dk1"/>
                </a:solidFill>
                <a:latin typeface="Arial"/>
                <a:ea typeface="Arial"/>
                <a:cs typeface="Arial"/>
                <a:sym typeface="Arial"/>
              </a:rPr>
              <a:t>Great experimentalist</a:t>
            </a:r>
            <a:endParaRPr/>
          </a:p>
          <a:p>
            <a:pPr marL="990600" lvl="1" indent="-646112" algn="l" rtl="0">
              <a:lnSpc>
                <a:spcPct val="100000"/>
              </a:lnSpc>
              <a:spcBef>
                <a:spcPts val="560"/>
              </a:spcBef>
              <a:spcAft>
                <a:spcPts val="0"/>
              </a:spcAft>
              <a:buClr>
                <a:srgbClr val="3333CC"/>
              </a:buClr>
              <a:buSzPts val="1680"/>
              <a:buFont typeface="Noto Sans Symbols"/>
              <a:buChar char="❑"/>
            </a:pPr>
            <a:r>
              <a:rPr lang="en-US" sz="2800" b="0" i="0" u="none">
                <a:solidFill>
                  <a:srgbClr val="3366FF"/>
                </a:solidFill>
                <a:latin typeface="Arial"/>
                <a:ea typeface="Arial"/>
                <a:cs typeface="Arial"/>
                <a:sym typeface="Arial"/>
              </a:rPr>
              <a:t>Principle of inertia</a:t>
            </a:r>
            <a:endParaRPr/>
          </a:p>
          <a:p>
            <a:pPr marL="990600" lvl="1" indent="-646112" algn="l" rtl="0">
              <a:lnSpc>
                <a:spcPct val="100000"/>
              </a:lnSpc>
              <a:spcBef>
                <a:spcPts val="560"/>
              </a:spcBef>
              <a:spcAft>
                <a:spcPts val="0"/>
              </a:spcAft>
              <a:buClr>
                <a:srgbClr val="3333CC"/>
              </a:buClr>
              <a:buSzPts val="1680"/>
              <a:buFont typeface="Noto Sans Symbols"/>
              <a:buChar char="❑"/>
            </a:pPr>
            <a:r>
              <a:rPr lang="en-US" sz="2800" b="0" i="0" u="none">
                <a:solidFill>
                  <a:schemeClr val="dk1"/>
                </a:solidFill>
                <a:latin typeface="Arial"/>
                <a:ea typeface="Arial"/>
                <a:cs typeface="Arial"/>
                <a:sym typeface="Arial"/>
              </a:rPr>
              <a:t>Established experimental foundations</a:t>
            </a:r>
            <a:endParaRPr/>
          </a:p>
          <a:p>
            <a:pPr marL="342900" lvl="0" indent="-227330" algn="l" rtl="0">
              <a:spcBef>
                <a:spcPts val="560"/>
              </a:spcBef>
              <a:spcAft>
                <a:spcPts val="0"/>
              </a:spcAft>
              <a:buSzPts val="1820"/>
              <a:buNone/>
            </a:pPr>
            <a:endParaRPr sz="2800" b="0" i="0" u="none">
              <a:solidFill>
                <a:schemeClr val="dk1"/>
              </a:solidFill>
              <a:latin typeface="Arial"/>
              <a:ea typeface="Arial"/>
              <a:cs typeface="Arial"/>
              <a:sym typeface="Arial"/>
            </a:endParaRPr>
          </a:p>
        </p:txBody>
      </p:sp>
      <p:pic>
        <p:nvPicPr>
          <p:cNvPr id="177" name="Google Shape;177;p6"/>
          <p:cNvPicPr preferRelativeResize="0"/>
          <p:nvPr/>
        </p:nvPicPr>
        <p:blipFill rotWithShape="1">
          <a:blip r:embed="rId3">
            <a:alphaModFix/>
          </a:blip>
          <a:srcRect/>
          <a:stretch/>
        </p:blipFill>
        <p:spPr>
          <a:xfrm>
            <a:off x="5229225" y="457200"/>
            <a:ext cx="3305175" cy="2867025"/>
          </a:xfrm>
          <a:prstGeom prst="rect">
            <a:avLst/>
          </a:prstGeom>
          <a:noFill/>
          <a:ln>
            <a:noFill/>
          </a:ln>
        </p:spPr>
      </p:pic>
    </p:spTree>
  </p:cSld>
  <p:clrMapOvr>
    <a:masterClrMapping/>
  </p:clrMapOvr>
</p:sld>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TotalTime>
  <Words>2103</Words>
  <Application>Microsoft Office PowerPoint</Application>
  <PresentationFormat>On-screen Show (4:3)</PresentationFormat>
  <Paragraphs>285</Paragraphs>
  <Slides>53</Slides>
  <Notes>52</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53</vt:i4>
      </vt:variant>
    </vt:vector>
  </HeadingPairs>
  <TitlesOfParts>
    <vt:vector size="61" baseType="lpstr">
      <vt:lpstr>Arial</vt:lpstr>
      <vt:lpstr>Noto Sans Symbols</vt:lpstr>
      <vt:lpstr>Garamond</vt:lpstr>
      <vt:lpstr>Merriweather Sans</vt:lpstr>
      <vt:lpstr>Calibri</vt:lpstr>
      <vt:lpstr>Edge</vt:lpstr>
      <vt:lpstr>1_Edge</vt:lpstr>
      <vt:lpstr>MSPhotoEd.3</vt:lpstr>
      <vt:lpstr>Welcome to PHYS-222, Modern Physics for Engineers!</vt:lpstr>
      <vt:lpstr>PowerPoint Presentation</vt:lpstr>
      <vt:lpstr>PowerPoint Presentation</vt:lpstr>
      <vt:lpstr>CHAPTER 1 </vt:lpstr>
      <vt:lpstr>1.1: Classical Physics of the 1890s</vt:lpstr>
      <vt:lpstr>PowerPoint Presentation</vt:lpstr>
      <vt:lpstr>Triumph of Classical Physics:  The Conservation Laws</vt:lpstr>
      <vt:lpstr>PowerPoint Presentation</vt:lpstr>
      <vt:lpstr>Mechanics</vt:lpstr>
      <vt:lpstr>Kinematics equations for constant acceleration</vt:lpstr>
      <vt:lpstr>PowerPoint Presentation</vt:lpstr>
      <vt:lpstr>Testing Kinetics for a=9.80m/s2</vt:lpstr>
      <vt:lpstr>All objects fall with the same constant acceleration!!</vt:lpstr>
      <vt:lpstr>Isaac Newton (1642-1727)</vt:lpstr>
      <vt:lpstr>Inertial Frames K and K’ </vt:lpstr>
      <vt:lpstr>The Galilean Transformation</vt:lpstr>
      <vt:lpstr>pulling a sled, Michelangelo’s assistant</vt:lpstr>
      <vt:lpstr>Gravitation</vt:lpstr>
      <vt:lpstr>Cavendish balance</vt:lpstr>
      <vt:lpstr>PowerPoint Presentation</vt:lpstr>
      <vt:lpstr>PowerPoint Presentation</vt:lpstr>
      <vt:lpstr>Electromagnetism: 18th-19th centuries</vt:lpstr>
      <vt:lpstr>Culminates in Maxwell’s Equations</vt:lpstr>
      <vt:lpstr>Thermodynamics</vt:lpstr>
      <vt:lpstr>Primary Results</vt:lpstr>
      <vt:lpstr>The Laws of Thermodynamics</vt:lpstr>
      <vt:lpstr>1.2: The Kinetic Theory of Gases </vt:lpstr>
      <vt:lpstr>Additional Contributions</vt:lpstr>
      <vt:lpstr>Primary Results</vt:lpstr>
      <vt:lpstr>Other Primary Results</vt:lpstr>
      <vt:lpstr>PowerPoint Presentation</vt:lpstr>
      <vt:lpstr>1.3: Waves and Particles</vt:lpstr>
      <vt:lpstr>Particles vs. Waves</vt:lpstr>
      <vt:lpstr>The Nature of Light</vt:lpstr>
      <vt:lpstr>The Nature of Light</vt:lpstr>
      <vt:lpstr>The Nature of Light</vt:lpstr>
      <vt:lpstr>The Wave Theory Advances…</vt:lpstr>
      <vt:lpstr>The Electromagnetic Spectrum</vt:lpstr>
      <vt:lpstr>1.4: Conservation Laws and Fundamental Forces</vt:lpstr>
      <vt:lpstr>Modern Results</vt:lpstr>
      <vt:lpstr>Also in the Modern Context…</vt:lpstr>
      <vt:lpstr>Unification</vt:lpstr>
      <vt:lpstr>Unification of Forces</vt:lpstr>
      <vt:lpstr>Goal: Unification of All Forces  into a Single Force </vt:lpstr>
      <vt:lpstr>1.5: The Atomic Theory of Matter</vt:lpstr>
      <vt:lpstr>Further Advances in Atomic Theory</vt:lpstr>
      <vt:lpstr>Opposition to the Theory</vt:lpstr>
      <vt:lpstr>Overwhelming Evidence for Existence of Atoms</vt:lpstr>
      <vt:lpstr>1.6: Unresolved Questions of 1895 and New Horizons</vt:lpstr>
      <vt:lpstr>Further Complications</vt:lpstr>
      <vt:lpstr>Additional Discoveries Contribute to the Complications</vt:lpstr>
      <vt:lpstr>The Beginnings of Modern Physics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PHYS-222, Modern Physics for Engineers!</dc:title>
  <dc:creator>Anthony Pitucco</dc:creator>
  <cp:lastModifiedBy>Rodriguez, Carlos E</cp:lastModifiedBy>
  <cp:revision>2</cp:revision>
  <dcterms:created xsi:type="dcterms:W3CDTF">2004-12-23T23:22:00Z</dcterms:created>
  <dcterms:modified xsi:type="dcterms:W3CDTF">2022-08-24T04:25:09Z</dcterms:modified>
</cp:coreProperties>
</file>