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 id="2147483702" r:id="rId2"/>
    <p:sldMasterId id="2147483924" r:id="rId3"/>
    <p:sldMasterId id="2147484339" r:id="rId4"/>
    <p:sldMasterId id="2147484900" r:id="rId5"/>
  </p:sldMasterIdLst>
  <p:notesMasterIdLst>
    <p:notesMasterId r:id="rId58"/>
  </p:notesMasterIdLst>
  <p:sldIdLst>
    <p:sldId id="257" r:id="rId6"/>
    <p:sldId id="276" r:id="rId7"/>
    <p:sldId id="277" r:id="rId8"/>
    <p:sldId id="256" r:id="rId9"/>
    <p:sldId id="260" r:id="rId10"/>
    <p:sldId id="261" r:id="rId11"/>
    <p:sldId id="300" r:id="rId12"/>
    <p:sldId id="278" r:id="rId13"/>
    <p:sldId id="347" r:id="rId14"/>
    <p:sldId id="310" r:id="rId15"/>
    <p:sldId id="325" r:id="rId16"/>
    <p:sldId id="348" r:id="rId17"/>
    <p:sldId id="279" r:id="rId18"/>
    <p:sldId id="280" r:id="rId19"/>
    <p:sldId id="281" r:id="rId20"/>
    <p:sldId id="307" r:id="rId21"/>
    <p:sldId id="282" r:id="rId22"/>
    <p:sldId id="336" r:id="rId23"/>
    <p:sldId id="334" r:id="rId24"/>
    <p:sldId id="283" r:id="rId25"/>
    <p:sldId id="284" r:id="rId26"/>
    <p:sldId id="285" r:id="rId27"/>
    <p:sldId id="341" r:id="rId28"/>
    <p:sldId id="342" r:id="rId29"/>
    <p:sldId id="320" r:id="rId30"/>
    <p:sldId id="323" r:id="rId31"/>
    <p:sldId id="324" r:id="rId32"/>
    <p:sldId id="286" r:id="rId33"/>
    <p:sldId id="326" r:id="rId34"/>
    <p:sldId id="288" r:id="rId35"/>
    <p:sldId id="343" r:id="rId36"/>
    <p:sldId id="312" r:id="rId37"/>
    <p:sldId id="344" r:id="rId38"/>
    <p:sldId id="338" r:id="rId39"/>
    <p:sldId id="345" r:id="rId40"/>
    <p:sldId id="289" r:id="rId41"/>
    <p:sldId id="316" r:id="rId42"/>
    <p:sldId id="317" r:id="rId43"/>
    <p:sldId id="290" r:id="rId44"/>
    <p:sldId id="291" r:id="rId45"/>
    <p:sldId id="337" r:id="rId46"/>
    <p:sldId id="328" r:id="rId47"/>
    <p:sldId id="292" r:id="rId48"/>
    <p:sldId id="346" r:id="rId49"/>
    <p:sldId id="335" r:id="rId50"/>
    <p:sldId id="293" r:id="rId51"/>
    <p:sldId id="294" r:id="rId52"/>
    <p:sldId id="313" r:id="rId53"/>
    <p:sldId id="332" r:id="rId54"/>
    <p:sldId id="329" r:id="rId55"/>
    <p:sldId id="330" r:id="rId56"/>
    <p:sldId id="314" r:id="rId57"/>
  </p:sldIdLst>
  <p:sldSz cx="9144000" cy="6858000" type="screen4x3"/>
  <p:notesSz cx="6858000" cy="9144000"/>
  <p:custDataLst>
    <p:tags r:id="rId59"/>
  </p:custDataLst>
  <p:defaultTextStyle>
    <a:defPPr>
      <a:defRPr lang="en-US"/>
    </a:defPPr>
    <a:lvl1pPr algn="l" rtl="0" eaLnBrk="0" fontAlgn="base" hangingPunct="0">
      <a:spcBef>
        <a:spcPct val="0"/>
      </a:spcBef>
      <a:spcAft>
        <a:spcPct val="0"/>
      </a:spcAft>
      <a:defRPr kern="1200">
        <a:solidFill>
          <a:schemeClr val="tx2"/>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2"/>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2"/>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2"/>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2"/>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2"/>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2"/>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2"/>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2"/>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3" autoAdjust="0"/>
    <p:restoredTop sz="90909" autoAdjust="0"/>
  </p:normalViewPr>
  <p:slideViewPr>
    <p:cSldViewPr>
      <p:cViewPr varScale="1">
        <p:scale>
          <a:sx n="91" d="100"/>
          <a:sy n="91" d="100"/>
        </p:scale>
        <p:origin x="1667"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485"/>
    </p:cViewPr>
  </p:sorterViewPr>
  <p:notesViewPr>
    <p:cSldViewPr>
      <p:cViewPr varScale="1">
        <p:scale>
          <a:sx n="64" d="100"/>
          <a:sy n="64" d="100"/>
        </p:scale>
        <p:origin x="-80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2-19T00:33:56.158"/>
    </inkml:context>
    <inkml:brush xml:id="br0">
      <inkml:brushProperty name="width" value="0.05292" units="cm"/>
      <inkml:brushProperty name="height" value="0.05292" units="cm"/>
      <inkml:brushProperty name="color" value="#FF0000"/>
    </inkml:brush>
    <inkml:context xml:id="ctx1">
      <inkml:inkSource xml:id="inkSrc48">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19-02-19T00:40:46.446"/>
    </inkml:context>
  </inkml:definitions>
  <inkml:trace contextRef="#ctx0" brushRef="#br0">4624 5077 28 0,'3'-8'13'0,"0"3"-10"0,3-1 4 0,-3 4 3 0,6-1-2 15,-3-2 1-15,-3-1-5 16,0 1-1-16,3-3-1 15,-3 3 1-15,0-3 0 16,0 3 1-16,0-1 2 16,-3 1 3-16,0 3-4 15,0-1-1-15,0 3-2 16,0 0-2-16,0 0 1 16,-3 5-1-16,0 3 2 15,0 3 1-15,0 2-1 16,0 3 1-16,0 2 0 15,-3 1 1-15,0 5-2 0,-3-1 1 16,3 1 0-16,0 3 3 16,0-1-5-16,0 1-1 15,0-1 0-15,-3 3 2 16,0 3-1-16,0 0 2 16,3 2-2-16,1 6-1 15,-1-6 1-15,0-2-1 16,3-3 0-16,0-5 2 15,0-3-1-15,3-3 2 16,0-2-2-16,0-2 2 16,0-1-2-16,-3-5 2 15,3 0-15-15,0-3-7 0,0-2-26 16,-3-6-11-16</inkml:trace>
  <inkml:trace contextRef="#ctx0" brushRef="#br0" timeOffset="842.15">4716 5016 56 0,'-6'0'22'0,"6"3"-18"0,-3-1 7 16,3-2 2-16,0 0 8 15,0 0 7-15,0 0-11 16,0 0-2-16,0 0-11 16,0 0-3-16,6 0-1 15,0 0 0-15,3 0 0 16,3-2 0-16,0-1 0 15,0 0 0-15,3 1 0 16,0-1 2-16,0 0 1 0,0 1 3 16,2-1 6-16,4 1 2 15,3-1 1-15,0 3 4 16,0 0-11-16,-1 0 0 0,4 3 2 16,0-1-2-16,0 1 1 15,0-1-1-15,-1 4 2 16,1-4-1-16,0 1 0 15,0-3-1-15,-3 0 0 16,-1-3-4-16,-2 1-1 16,-3-1 1-16,0 0 0 15,-3 1-2-15,-3 2 1 16,-3 0-4-16,0 0 0 16,-3 0 1-16,-1 0 2 15,-5 0-3-15,0 0 0 16,0 0-15-16,0 0-6 0,0 0-16 15,0 2-4-15,-2 4-10 16,-4 2-34 0,-3 5 18-16</inkml:trace>
  <inkml:trace contextRef="#ctx0" brushRef="#br0" timeOffset="1249.33">4871 5246 8 0,'-9'5'5'0,"3"1"-4"0,-3 2 0 0,6-3 2 0,-3 0-2 16,-3 1 2-16,1-1 0 16,-1 0 1-16,0 0-5 15,0 1-1-15,3-1-6 16,0-2 0-16</inkml:trace>
  <inkml:trace contextRef="#ctx0" brushRef="#br0" timeOffset="1712.83">4666 5410 104 0,'-3'0'38'0,"3"0"-29"0,3 0 8 0,-3 0 4 16,0 0-3-16,3-2-1 15,0-1-7-15,3 0-2 16,3-2-4-16,3 0-3 0,2-1 0 15,-2 1-1-15,3 2 0 16,-3 1 2-16,0-1 1 16,-3 1-1-16,0-1-2 15,0 3 1-15,0 0 1 16,0-3 3-16,0 1 4 16,2-1 0-16,1 0 0 15,3-2-3-15,3 0-1 0,6-1-3 16,0 1-2-16,3 0 1 15,-4 0-1-15,1-1-3 16,0 6 2-16,-6 0-1 16,0 0 0-16,0 3 2 15,-4 0 0-15,-2-1 0 16,-3 1 0-16,0 2 2 16,-3-2 3-16,-3-1-2 15,0 1 0-15,-3-3-1 16,0 0 1-16,0 0-2 15,0 0 2-15,0 0-31 16,6 0-11-16,-6 0-40 16</inkml:trace>
  <inkml:trace contextRef="#ctx0" brushRef="#br0" timeOffset="2629.54">5740 5304 104 0,'-6'-5'38'0,"6"5"-29"0,0 0 12 0,0 0 4 0,0 0 0 16,0 0 0-16,0 0-6 15,0 0-1-15,0 0-10 16,0 0-1-16,0 0 3 0,0 0-6 16,0 5 0-16,0 1-4 15,-3-1-1-15,3 0 1 16,0 1 0-16,0-6 0 15,6 5 0-15,0-2 0 16,3-1 0-16,0-2 0 16,3 0 0-16,0 0 0 0,0 0 2 15,3 0-3-15,0-2 0 16,2-1 1 0,1 0 2-16,0 1 1 0,3-1 1 15,3 0-2-15,0 1 1 16,-1-1-4-16,1 0 0 15,0 1 1-15,-3-1 0 16,-3 0-16-16,-3 3-6 16,0 0-9-16,-7 0-4 15,1 0-9 1,-3 3-29-16,-6-3 13 16</inkml:trace>
  <inkml:trace contextRef="#ctx0" brushRef="#br0" timeOffset="3305.39">5797 5437 76 0,'-3'0'30'0,"3"0"-24"0,0 0 13 0,0 0 4 16,0 0-6-16,0 0-2 15,0 2-6-15,-3 1-1 16,0 0-7-16,0 2-1 16,0 0 0-16,0-2 2 15,0 0-1-15,3-1 2 0,0-2 0 16,0 0-4-16,0 0 1 15,0 0 0-15,6 3 2 16,0-3 3-16,3 2 2 16,0 1 3-16,0 0 1 0,0-1 1 15,0 1 2-15,2-3-3 16,1 0 1-16,3 0-1 16,3 0 1-16,0-3-4 15,3 1 0-15,0-4-5 16,-1 1 0-16,4 3-1 15,0-1-2-15,-3 0 1 16,0 1-1-16,-6 2 0 16,0 0 2-16,-1 2-1 15,-2 4-1-15,-3-1-2 16,0 0 1-16,-3 0 1 16,-3 1 2-16,0-1-6 0,-3-5-1 15,0 5-29-15,0-2-10 16,-3 0-40-1</inkml:trace>
  <inkml:trace contextRef="#ctx0" brushRef="#br0" timeOffset="7477.45">6999 4802 28 0,'-6'0'13'0,"3"0"-10"0,0-3 6 16,3 3 4-16,-3-3-1 16,0 1 3-16,3-1-10 15,0 1-3-15,0-1 0 16,0 0 1-16,0 1-4 16,0-1 1-16,0 0 0 15,0 3 0-15,0 0-3 16,0 0 2-16,0 0 1 15,0 0 0-15,0 0 0 16,0 0 2-16,0 0 3 0,0 0 2 16,0 0 3-16,3 3 4 15,3 0-2-15,0-1 3 16,3-2-8-16,0 0-4 16,0 0-5-16,0 0-1 15,0 0 2-15,-3 0 2 16,0 0 0-16,0 0-1 15,0 3-2-15,3 0 1 16,0-1 1-16,-3 1 2 16,0 2-1-16,2 0 2 15,1-2-4-15,0 2 0 16,0 1 1-16,3-4 0 16,0 4 0-16,0-1 0 0,0 0 0 15,0 0 0-15,-3 1 0 16,0-1 0-16,0 0 0 15,-3 3 0-15,0-2 4 16,-1 1 5-16,-2-1-3 16,0-1 2-16,-3 3-1 15,-3 3 1-15,-3-1-2 16,1 1 1-16,-4 2-4 16,0 3-4-16,0 2 0 0,0 1 1 15,-3-1 2-15,3 1-1 16,-3-3-1-16,3 0 1 15,0 0-1-15,0-1 0 16,0-1 2-16,0-1-3 0,3 0 0 16,1-2 3-16,-1-1 1 15,0-2-4-15,3 0-1 16,0 0 1-16,0 0 0 16,-3 0 1-16,3 0 0 15,-3 0 0-15,0 0 0 16,0 0 0-16,3 0 0 15,0-3-3-15,0 0 2 16,0 3 3-16,0-3 1 16,0-2-4-16,3 0 1 15,0-1-2-15,0-2-2 16,6 0 7-16,3 0 5 16,0-2 0-16,3-1 1 15,0 0 1-15,0-2 1 0,2 0 3 16,1 2 2-16,3-2-7 15,0 0-1-15,0 2-2 16,0 0-1-16,0 1-1 16,-1 2 0-16,1 0-5 15,0 0 1-15,3 0 0 16,-3 0 2-16,0 2-1 16,0 1-1-16,-4 2 1 15,-2-2 1-15,-3 0-1 16,0-1 2-1,0 3-2-15,-3 1-5 16,0-4 0-16,-6-2-25 16,0 3-8-16,-6 2-49 15</inkml:trace>
  <inkml:trace contextRef="#ctx0" brushRef="#br0" timeOffset="8048.22">7089 5080 60 0,'0'-8'24'0,"0"5"-18"0,0 0 18 16,3 1 6-16,-3-1-7 16,0 0 0-16,0 1-10 0,0 2 0 15,0 0-8-15,0 0-1 16,0 0-2-16,0 0-4 16,0 0-1-16,3 5-1 0,3 0 0 15,2 1 3-15,4-4 0 16,0 1 1-16,3 0 2 15,3-1 1-15,3-2 1 16,3 0-2-16,-1-2 1 16,4-1 2-16,0 0 4 15,-3 1 0-15,-3-1 0 16,-3 0-8-16,-1 3 0 16,-2 0 1-16,-3 0 1 15,-3 3-28-15,-3 0-10 16,-3 2-32-16</inkml:trace>
  <inkml:trace contextRef="#ctx0" brushRef="#br0" timeOffset="8964.27">7705 5267 76 0,'0'0'30'15,"0"0"-24"-15,0 0 10 0,0 0 3 0,0 0-7 16,0 0 1-16,3 0-6 16,0 0-2-16,3-2 2 15,0-1 0-15,3-2 3 16,-1-1 4-16,7-4-6 15,-3 2 0-15,3-8-4 16,0 3-1-16,0-6 1 0,-3 3 4 16,0-2 5-16,0 2-3 15,-3-2 0-15,-1 2-2 16,-5 0 0-16,0 3-2 16,-3-1-1-16,0 4-3 0,-6 2-2 15,3 0 1-15,-5 3-1 16,2-1-3-16,-6 6 0 15,3 0 2-15,-3 6 2 16,3-4-2-16,0 9-2 16,-3-3-1-16,3 5 3 15,3-2 0-15,-3 4 3 16,3-1-3-16,0 2 0 16,0-3 1-16,3 0 0 15,0 0 0-15,0 0 2 16,1-2-3-16,2 0-2 15,0-3 2-15,2 0 2 0,1-1 0 16,3-1 2 0,6-1 2-16,-3 0 2 0,0-2-3 15,9 0-3-15,-6-3 4 16,6 0 1-16,-3 0-5 16,3 0-2-16,-4 0 0 15,4 0 0-15,-3 0-6 16,0 0-3-16,-3 0-10 15,0 2-2-15,-3-2-9 16,0 0-1-16,0 0-33 16</inkml:trace>
  <inkml:trace contextRef="#ctx0" brushRef="#br0" timeOffset="9730.75">8095 4606 56 0,'-3'-5'22'0,"6"5"-18"0,-3 2-2 15,0-2-2-15,0 0-5 16,0 0 1-16,3 3 2 15,3 0 3-15,0-1-2 16,-3 1 0-16,2 2 5 16,1 0 5-16,3 1 1 15,0-1 4-15,3 3 2 16,-3-3 2-16,3 1-10 16,-3-1-2-16,6 3-2 0,-3-3 0 15,0 3-2-15,0-3 1 16,-4 6-2-16,1-3-1 15,-3 2 3-15,0-2 2 16,-6 6 0-16,0-4 0 16,-3 6-3-16,0-3 1 15,-6 3-4-15,3-3 0 16,-5 1 1-16,2-4 2 16,-3 3-1-16,0-2-1 15,0 2 1-15,3-2-1 16,0-1-3-16,0-2 2 15,3 0-1-15,3-2 0 16,3-1 4-16,0 0 3 0,6-2 2 16,0-1 3-16,9-2-3 15,-3 0-2-15,6 0-2 16,-3 0 0-16,5 3-2 16,-2 0-1-16,3-3 3 0,-3 0-2 15,3 0-1-15,-3 0 1 16,0 0 1-16,-4 0-1 15,1 2-1-15,-3-2 3 16,0 0 0-16,-3 0-34 16,-3 6-50-1,0-4 7-15</inkml:trace>
  <inkml:trace contextRef="#ctx0" brushRef="#br0" timeOffset="13287.34">6973 5535 60 0,'3'0'24'0,"-3"0"-18"0,-3 0 7 16,3 0 3-16,0 0-4 16,0 0-2-16,0 0-3 15,0 0 0-15,0 0-4 16,0 0-2-16,0 0 0 15,0 0-1-15,3 0-5 16,2 2 1-16,1 1 2 0,0 0 1 16,6-1 3-16,3 3 1 15,0-2 7-15,0 0 4 16,0-1-5-16,3 1-3 16,0-3-3-16,2 0-3 15,4-3 1-15,0 1 1 16,6-4-1-16,2 1 2 15,1 0-2-15,3 0-1 16,3-1-2-16,-1 1 1 16,1 0 3-16,3-1 1 15,-10 1 1-15,-5 2 2 16,18 1-3-16,14-1-2 16,-17 3 0-16,-6 0-1 0,8 3 2 15,-8-1 1-15,9 1 1 0,5 2-2 16,-2 1 1-16,-3-1-2 15,-13-2 2-15,-5-1-2 16,3 4 2-16,9-1 2 16,-4 0 2-16,-2 0 1 15,-6-2 2-15,-6 0-3 16,6-1-2-16,-4 1-2 16,7 0 0-16,6-3-2 15,-12 2 2-15,-4 1-2 16,4-3 2-16,-3 0-2 15,0 0 2-15,-3 0-2 16,0 0-1-16,2-3 1 16,-8 3 1-16,0 0 1 0,-3 0 3 15,-3 0-3-15,0-2 0 16,-3-1-8-16,-3 0-4 16,0 3-37-1,-3-2-57-15,-3 2 14 16</inkml:trace>
  <inkml:trace contextRef="#ctx0" brushRef="#br0" timeOffset="14383.74">7077 5876 28 0,'-9'26'11'0,"9"-12"-9"0,-6 1 4 0,3-7 1 0,3 3-1 16,-3 0 1-16,3-1-2 15,0 1 0-15,3-3-1 16,-3-3 2-16,6 0 3 16,3 0 2-16,3-2-3 15,3-3-3-15,-1 0-2 16,1-3 0-16,-3 3-2 16,0 0-1-16,0 0 1 15,0 0 1-15,3 0-1 16,3 0-1-16,-6 0 1 15,-4 0 1-15,4 3-1 16,6 0-1-16,0-3 3 16,3-3 2-16,0 0-2 15,0-2-2-15,-4 0-9 16,1 0-3-16,-3-1-27 0,-3 1-11 16</inkml:trace>
  <inkml:trace contextRef="#ctx0" brushRef="#br0" timeOffset="14716.11">7282 5844 120 0,'-3'0'46'0,"3"0"-35"0,3 0-2 0,-3 0-2 0,0 0-8 16,0 0 1-16,0 0 0 16,0 0 2-16,3 0-1 15,0 0-1-15,0 0 3 16,0 0 0-16,0 0 1 15,0-3 0-15,0 1-2 16,-3-1-2-16,0 1-57 16,-3 2-26-16</inkml:trace>
  <inkml:trace contextRef="#ctx0" brushRef="#br0" timeOffset="15404.28">7345 5804 56 0,'-6'8'22'0,"3"-2"-18"0,3 4 2 0,0-4 1 15,0 1-4-15,0 7 0 16,0 2 5-16,0 7 3 16,0 1 5-16,-3 5 4 15,-3 3-6-15,0 0-1 16,-3 5-3-16,0-3 1 15,-3-2-2-15,0 0 0 0,3-3-5 16,0-3-3-16,3-2 0 16,0 0-1-16,3-3 2 0,0-2-1 15,3-4 2-15,0-1-11 16,0-4-2-16,0 3-17 16,0-5-43-1,0-2 4-15</inkml:trace>
  <inkml:trace contextRef="#ctx0" brushRef="#br0" timeOffset="16111.27">7696 5841 36 0,'-6'3'16'0,"6"2"-12"0,-6 3 1 0,6-2 1 16,-3 2 6-16,0 5 2 15,0 0-1-15,0 6 0 16,0-1-1-16,0 6 0 16,-3 0 0-16,0 2 0 15,0 1 2-15,0-1 2 16,-3 3-3-16,0 0 0 16,0-2-5-16,3-1-3 15,1-2-2-15,-1 0-3 0,0-3 1 16,0 0 1-16,3-2 1 15,0-3 1-15,3-3 0 16,0-5-18-16,3-3-7 16,-3-5-28-1,6-3-26-15,0-2 22 0</inkml:trace>
  <inkml:trace contextRef="#ctx0" brushRef="#br0" timeOffset="16575.79">7815 5931 80 0,'3'-5'33'0,"3"2"-26"0,-6 1 5 0,0 2 2 15,3 0-8-15,0-3-1 16,0 3-3-16,0 0 1 16,0 0-4-16,0 0-2 15,0 0 2-15,-3 0 2 16,3 0 0-16,0 3-1 16,0 2 5-16,0 3 1 15,0 0 0-15,-3-3 1 16,0 9-2-16,0 7 2 15,0-5-4-15,0-3 0 16,0 8-1-16,-3 11-2 16,-3-3 3-16,0 0 2 15,0-3-2-15,3-2-4 0,0-8-2 0,0-3 4 16,-3 0 3-16,0 3-1 16,0 0 0-16,0-3-1 15,0-2 1-15,0 0-4 16,3-3-2-16,-3 0-14 15,3-3-6-15,3 0-32 16</inkml:trace>
  <inkml:trace contextRef="#ctx0" brushRef="#br0" timeOffset="17133.93">7633 5773 108 0,'-3'-3'44'0,"3"0"-35"0,-3 3 7 0,3 0 2 0,0 0-6 16,0 0-2-16,0 0-8 16,0 0-1-16,0 0-1 15,0 0 4-15,0 0 2 0,0 0-2 16,0 0-1-16,0 0-3 15,3 0-3-15,3 0 4 16,6 0 3-16,3-2 1 16,9-1 2-16,3-2-2 15,5 0 0-15,4-3-3 16,6 0 1-16,-6 0-2 16,-4 0-1-16,-2 0 1 15,-3 3 1-15,0-1-1 16,-4 4-1-16,-5-1-2 15,0 3 1-15,-3 0 3 0,-3 3 1 16,0-3-1-16,-3 2-2 16,0 1-15-16,-3 0-5 15,0-1-39 1,0-2-27-16,-1 3 31 16</inkml:trace>
  <inkml:trace contextRef="#ctx0" brushRef="#br0" timeOffset="18602.47">8351 5939 124 0,'-3'0'46'0,"3"0"-35"0,0 0 5 15,0 0 2-15,0 0 1 16,0 0 1-16,0 0-5 15,0 0 1-15,0 0-9 0,0 0 0 0,0-2 3 16,0 2-2-16,-3-3 1 16,-3-2-3-16,0 2-1 15,0 0-3-15,0 1-2 16,0 2-2-16,-6 0 1 16,3 0 3-16,-6 2 1 15,3 1-4-15,-3 2 1 16,3-2-2-16,1 5-2 15,-7 0 0-15,3 3 3 16,3-1-2-16,3 1 1 16,3-1 0-16,3 1 0 15,0 2 0-15,3-5 0 16,0 0 2-16,0 3 2 16,0-4-1-16,0 4-1 0,0-3 1 15,0 3-1-15,0 2-3 16,0-5 2-16,0-3 1 15,6 0 2-15,6 1-3 16,0-4 0-16,0 1 1 16,6-3 2-16,-3 0-1 15,5-3 2-15,4 1-2 16,-6-4-1-16,-3 4 1 16,-3-1-1-16,-3 3 0 15,0-3 2-15,0 1-1 16,0-1 2-16,-4 3-2 15,-2 0 2-15,-3 0-4 16,0 0 0-16,0 0 1 0,-3 3 2 16,3-3-1-16,-2 2 2 15,-4 1-4-15,0 0 0 16,3-1-1-16,-6 4 0 16,-6 2 2-16,0-3 2 15,0 0-1-15,3 0-1 16,3 1-2-16,-6 2 1 15,3 0 1-15,-5 2 2 16,-10 1-1-16,3-1-1 16,3 1-2-16,3-1 1 15,3 1 1-15,3 0 0 16,4-3-3-16,2 0 0 16,6-1 2-16,3 1 0 15,3-2-2-15,-1-1 2 0,4 0 3 16,0 1 1-16,0-1 1 15,-3-2 0-15,0-1 0 16,0 3 0-16,3 1 0 16,-3-4 0-16,0 1 0 15,3 0 2-15,-3-1-1 16,6-2 0-16,3 0-1 16,0 0 2-16,-1 0-5 15,-2 0-3-15,-3 0 1 16,6 0 2-16,-3 0 2 15,3 0 1-15,3-2-20 16,0 2-7-16,-3-3-26 16,-4 0-9-16,-2 3-22 15</inkml:trace>
  <inkml:trace contextRef="#ctx0" brushRef="#br0" timeOffset="19908.21">8601 6241 100 0,'-6'-3'38'0,"3"3"-29"0,0 0 3 16,3 0 3-16,0 0-14 15,0 0-2-15,-3 3 0 16,-3 2 0-16,-3 1 1 16,3 1 2-16,0-1-1 15,0 2-1-15,0 0-2 16,-3 2 1-16,3 1 1 15,0 2 0-15,0 0 0 16,0 3 2-16,0-3 1 16,3 1 1-16,0-1-2 15,3 0-2-15,3-2 1 0,3-3-1 16,3-3 2-16,6-5 3 16,0-5-2-16,3-3-2 15,0 0 0-15,-6 0-1 16,3-3 8-16,2-5 7 15,-2 0 8-15,-3-2 6 16,-6 7-5-16,0 3 0 16,-3-2-13-16,-3-6 0 0,-3 5 2 15,0 3-7-15,-3 0-3 16,0 1-2-16,-3-1-1 16,0 0-29-16,0 2-10 15,3 4-54 1</inkml:trace>
  <inkml:trace contextRef="#ctx0" brushRef="#br0" timeOffset="23737.31">8946 5953 40 0,'0'0'16'0,"0"0"-12"0,0 0 12 0,0 0 4 16,0 0-2-16,0 0 2 16,0 0-9-16,0 0-2 15,0 0-5-15,0 0-3 16,0 0-3-16,0 0 1 16,0 0-1-16,0 0-2 15,0 0 3-15,0 5 0 16,0 0 3-16,0 3 1 15,0 0-1-15,0 0-2 16,0 3 1-16,0-1 1 16,0 1-3-16,0 2 0 15,0 0 1-15,0 0 0 16,0 1 2-16,0-1 3 0,0-3-2 16,0 1 0-16,0 0-1 15,0-1 1-15,0 3-2 16,0 3-1-16,0-2 3 15,0-1 0-15,3-5-4 16,-3 0 1-16,0 0 0 16,0-3 2-16,3 0-1 15,-3 0-1-15,0 1 3 16,0-4 0-16,0 1-1 16,0 2-2-16,0-2-2 15,0 0 1-15,0-1 1 16,0 1 2-16,0 0-1 0,0-1-1 15,0 1 1-15,0-1-1 16,0-2 0-16,0 0 2 16,0 3-3-16,0 0 0 15,0-3 1-15,0 0 2 16,0 0-1-16,0 0-1 16,0 0 5-16,0 0 4 15,0 0 1-15,0 0 4 16,0 0-1-16,-3 0 0 15,3 0-7-15,0 0-2 0,0 0 0 16,0 0 0-16,0 0 0 16,-3 0-5-16,3 0-1 15,0 0 1-15,0 0 0 0,0 0-2 16,0 0 2 0,0 0-1-16,0 0 0 0,0 0 2 15,0 0 2-15,0 0-3 16,0 0 0-16,0 0-1 15,0 0 0-15,0 5 2 16,0 0 2-16,-3 1-3 16,3-1 0-16,-3 0 1 15,3 1 2-15,-3-1-1 16,3 0-1-16,0 0 1 16,-3 1 1-16,0-1-3 15,3 0 0-15,0-2 1 16,0-3 2-16,0 3-1 15,0-3 2-15,0 0 4 16,0 0 4-16,0 0 0 0,0 0 3 16,0-3-3-16,3 0-1 15,0-2-2-15,0-3 2 16,-3 0-3-16,3 3 1 16,0 0-3-16,0-6 2 15,0 3-4-15,0-3 0 16,0 1-3-16,3-3-1 15,0-9 3-15,0 7 1 16,-3 1-4-16,0-2 1 16,3-5 4-16,-3 0 5 15,0 0-1-15,0 0 1 16,-1 2-5-16,4 1-3 0,0 2 0 16,-3 3 1-1,0 2-3-15,3-2-2 0,3-3 2 16,-3 5 0-16,0 3 1 15,3-2 2-15,0 2-3 16,3-3 0-16,-3 3-1 16,3 0-2-16,-3 1 3 15,3 1 2-15,2-2-2 16,-2 3 0-16,-3 2 1 16,3-2 0-16,0 2 0 15,0 1 2-15,3-3-1 16,-6 2-1-16,-3 0 1 0,0 3-1 15,0 0-3 1,0 0 0-16,0 0 2 0,-3 3 0 16,0-3-2-16,0 0 2 15,-1 0 3-15,-2 0 1 16,0 0 1-16,0 0 0 16,0 0-2-16,0 0-2 15,0 0 1-15,-2 3-1 16,2-3 0-16,0 0 0 15,-3 0-11-15,0 0-3 16,0 0-15-16,3 0-7 16,0 0-22-1,0 0-53-15,0 0 18 16</inkml:trace>
  <inkml:trace contextRef="#ctx0" brushRef="#br0" timeOffset="24577.34">9505 5741 88 0,'0'-5'35'0,"3"7"-27"0,-3-2 2 0,0 0 2 16,0 0 5-16,3-2 4 16,3-1 1-16,0 0-2 0,3 1-4 15,-3-1-2-15,0 0-8 16,0 1-4-16,0 2-1 0,0 0-1 15,0 2 0-15,0 1-3 16,0 2 2-16,0 1 1 16,0-1 0-16,-3 0 0 15,0 1 2-15,3 1-1 16,-3 1-1-16,-3-2 3 16,0 2 2-16,-3 0-4 15,0-1-1-15,0 1-2 16,-3 6 0-16,-6 2 0 15,0-1-2-15,0 1-2 16,0 3 1-16,0-3 1 16,0-3-1-16,3-3 6 15,1-2 1-15,2 0-3 0,0-2-1 16,3-1-2-16,3-2 3 16,0-3-2-16,0 0 1 15,6 2 2-15,0 1 0 16,2 0 6-16,1-3 4 15,0 0-3-15,3 2 1 16,6 1-1-16,0-1 1 16,0 4-4-16,-6-4-1 15,-3 1-1-15,3 2 1 16,2 1-2-16,1-1-1 16,-3 0 3-16,-3-2 0 15,0 2-1-15,-3-2 1 0,0-1-7 16,-3-2-1-16,0 0-38 15,-3 0-56 1,0 3 10-16</inkml:trace>
  <inkml:trace contextRef="#ctx0" brushRef="#br0" timeOffset="27865.21">10390 5484 64 0,'0'-5'27'0,"0"5"-21"0,0-3 7 0,0 3 4 16,0 0 0-16,0-2-1 15,0 2-6-15,0-3-2 16,0 3 0-16,0 0 0 16,0-3 4-16,0 3 3 15,0 0-4-15,0 0-1 16,0 0-9-16,0 0 0 15,0 0-1-15,0 0-3 0,0 0 0 16,0 0-1-16,0 0 3 16,2 3 0-16,4 0 1 0,3-1 2 15,3-2 1-15,0 0 5 16,3 0 5-16,3-2-5 16,0-1 0-16,3 0 0 15,-1 1 0-15,1-1-4 16,3 1-1-16,0-1-1 15,0 0 1-15,-3 1 0 16,-1-1 1-16,1 0-2 16,-3 3-2-16,0-2 1 15,-3 2-1-15,0 0 0 16,-3 0 2-16,-3 0-1 16,-1 0-1-16,1 0 1 15,-3 0-1-15,0 0 2 0,0 0 1 16,-3 0-4-16,-3 0 1 15,3 0-11-15,-3 0-3 16,0 0-15-16,3 0-4 16,-3-3-34-1,0 3-20-15,-3 3 41 16</inkml:trace>
  <inkml:trace contextRef="#ctx0" brushRef="#br0" timeOffset="28496.14">10464 5693 56 0,'0'0'22'0,"0"0"-18"0,0 3 18 0,0-3 7 15,0 0-2-15,0 0-1 16,0 0-6-16,0 0 0 16,0 0-9-16,0 0-4 15,3 0-4-15,3 0 0 0,0-3 2 16,6 1 2-16,0-1 3 16,2 0 4-16,4 1 1 15,0-1 0-15,3 0 1 16,3 3-2-16,-3 0 1 15,0 0-6-15,2 0-1 16,-2 3-4-16,3 0-1 16,-3-3-1-16,0 0-2 15,-1 0 3-15,-2 0 0 0,0 0 3 16,0 2 1-16,-3-2-8 16,0 0-1-16,0 0 0 15,0 0 1-15,-3-2 3 16,-1-1 1-16,1 3-1 15,-3 0-2-15,0-3 1 16,-3 3-1-16,0-2-3 16,-3 2 0-16,-3 0-25 15,0 0-11-15,0 0-64 16</inkml:trace>
  <inkml:trace contextRef="#ctx0" brushRef="#br0" timeOffset="30042.42">11538 5066 68 0,'0'-8'27'0,"0"8"-21"0,3-2 10 16,-3 2 4-16,0 0 0 15,0 0 3-15,3 0-11 16,0-3-4-16,0 0-8 16,0 3 0-16,0 0-5 15,0 0 1-15,0 0 2 16,0 3 3-16,0 2 2 15,0-2 3-15,0 5 1 0,0 0 3 16,0 8-3-16,0-3-2 16,0 8-2-16,-3-2 0 0,0 7 0 15,0-5-1-15,-3 3 1 16,-3 8 0-16,3-11 1 16,0-5-2-16,0 0-2 15,0 2 1-15,3-2 1 16,0-5 3-16,6-6 4 15,3-5 7-15,0-5 2 16,0-1-5-16,3-9 0 16,3-12-8-16,-3 6-1 15,-3 2-4-15,2-4-1 16,-2 1 1-16,3-1 0 16,-3 1-3-16,3 1 2 0,0-5-1 15,3 7-2-15,-3 6 0 16,-3 5 3-16,-3 3-2 15,6 2 1-15,3 3 0 16,-4 6-2-16,1 1 0 16,-3 1 3-16,-3-2 0 15,0 7 3-15,0 3-1 16,-3 2-1-16,-3 1 1 16,0 2 1-16,-3-2-1 15,0-1-1-15,0-2 1 16,0-3-1-16,3-2 2 15,0-1 1-15,0-2-6 16,3-2 0-16,0-1 5 0,3-3 4 16,3-2-3-16,3-5-2 15,3-3 0-15,-3 0 1 16,-3 3-3-16,6-6 0 16,5-7 3-16,1-1 1 15,0-2-1-15,-3 0-2 16,0 0 1-16,-6 5-1 15,0 3-3-15,-1 0 2 16,4-6 1-16,-3 6 0 16,-3 2-3-16,0 3 0 15,-3 3-1-15,0 2 0 16,-6 3 3-16,3 6 0 16,-3 4-2-16,0 3 0 15,0 6 2-15,0 0 2 0,-3 2 0 16,3 2 2-16,-3 1-4 15,0 0 0-15,3-3 3 16,0-2 1-16,0-3-1 16,3 0-2-16,0-1-2 15,3-1 1-15,0-4 1 16,0 1 2-16,3-3 1 16,-3 0 3-16,3 0-32 15,-3-3-14-15,0 0-42 16</inkml:trace>
  <inkml:trace contextRef="#ctx0" brushRef="#br0" timeOffset="31197.65">12571 5050 56 0,'-3'-5'22'0,"3"5"-18"0,0-3 15 15,0 3 5-15,0 0 1 16,0 0 0-16,0 0-3 0,0-2 1 16,0-1-13-16,3 1-3 15,0-1-5-15,0 0-2 16,0 1 1-16,0-1-1 0,3 3 0 16,-3-3 0-16,3 3 0 15,-3 0-3-15,3 0 0 16,-6 0-1-16,6 0 3 15,0 3 0-15,0 0 1 16,0-1 2-16,3 1 1 16,-3 0-4-16,0-1-1 15,0 3 1-15,0 1 2 16,-1 2 0-16,-2 2-1 16,-3 1 3-16,-3 2 0 0,0 3 1 15,-2 3 0 1,-1-1-2-16,0 3 1 0,-3 0 0 15,3 3 3 1,0-3-8-16,3-2-3 0,0-1 3 16,3-2 0-16,3-3 6 15,3-2 2-15,3 0 2 16,3-3 0-16,0-3 0 16,2 0 2-16,1-2-7 15,0-1-2-15,0 1-1 16,3-3 2-16,0-3 1 15,3 1 1-15,-1-1 0 16,4-2 0-16,-3-3-7 16,0 0 0-16,-3-3 5 15,0 3 4-15,-3-2-1 16,-4-1 0-16,-2 1-3 0,0-1 1 16,-3 1 7-16,0-4 5 15,-6 1 2-15,0 0 1 16,-3 0-3-16,0-1-1 15,-3 1-4-15,3 0 1 16,-3 2-6-16,0 1-1 16,-3-1-2-16,4 1-2 15,-4 2-2-15,3 0-1 16,0 2 2-16,3 4 2 16,3-1-2-16,0 1-2 15,-3-1-1-15,0 0 3 16,0 3-2-16,3 0-1 15,0 0 0-15,6 3 0 0,0 0 3 16,6-1 2-16,-3 1 0 16,2 2-1-16,1 0 1 15,0 1-1-15,0-1-5 16,3 0 1-16,-3 1-5 16,0-1-1-16,0 0-4 15,-3-2 1-15,0-1-11 16,0 1-4-16,2-3-29 15,-2 0-51 1,0 0 22-16</inkml:trace>
  <inkml:trace contextRef="#ctx0" brushRef="#br0" timeOffset="31993.91">13238 4836 72 0,'6'-8'27'0,"-6"3"-21"0,6-3 1 15,-3 5 0-15,3-2-4 16,-3 0-2-16,3-3-3 15,0 0 1-15,0 0 7 16,0 0 4-16,3 0-3 16,-4 0-2-16,1 3 4 15,0 0 4 1,0 2-5-16,0 3-6 0,0 3-2 16,3-1 2-16,-3 3 3 15,3 1-2-15,-3 2 0 16,3 2 3-16,-3 1 1 15,3-1-3-15,0 4-1 16,-3-4 1-16,0 1 0 16,0-3-2-16,0 0 3 0,-3 0 1 15,-6 0-2-15,-3 0-1 16,-3-1-1-16,-3 1 1 16,-3-2-4-16,3-1 0 15,-3 0 1-15,3 1 2 16,0-1-1-16,3-2-1 15,0-1-2-15,3 1 1 16,1-1-4-16,-1 1 1 0,6 2 2 16,6-2 3-16,-1 0-2 15,4-1 0-15,3 1 1 16,3 0 0-16,-3-1-3 16,3 1 2-16,0-3 1 15,0 0 0-15,0 3 0 16,0-1 0-16,-4-2 0 15,4 0 2-15,-3 3-1 16,0-3-1-16,-3 2 3 16,-3 4 0-16,0-4-39 15,-6 4-44 1,-3-1 13-16</inkml:trace>
  <inkml:trace contextRef="#ctx0" brushRef="#br0" timeOffset="35161.46">11619 5775 96 0,'-6'-2'35'0,"3"2"-27"0,3-3 16 16,0 3 6-16,0 0-3 16,0 0 1-16,0 0-9 15,0 0-1-15,0 0-11 16,0 0-4-16,0 0 0 0,0 0-4 15,0 0-2-15,0 0-1 0,6 0 0 16,3 0 5-16,0 0 1 16,0 0 11-16,11-3 3 15,10-2-3-15,6 0-3 16,-3 0-1-16,-7 2 1 16,-2 0-3-16,12 1 1 15,12-4-3-15,-1 1 2 16,-2 0-4-16,-9 2 0 15,-10 0 1-15,10-2 0 16,12 0 0-16,-7 0 0 16,-2-1-5-16,0 1-1 15,-4 2-2-15,4 1 3 16,0-1 0-16,-3 0 3 0,-1 1-3 16,-2-1 0-16,0 0 1 15,3 1 2-15,-4-1-1 16,1 1-1-16,0 2-2 15,-1 0 1-15,-2-3 3 16,0 3 1-16,-3 0-1 16,-3-3 1-16,-4 3-2 15,1 0-1-15,-3-2 1 16,0 2 1-16,-3-3-1 16,3 3-1-16,0-3-2 15,-1 1 1-15,-2-1 1 16,0 0 2-16,-3 1-1 15,0-1-1-15,0 3-2 0,-3 0 1 16,0 0 1-16,0 0 2 16,-3 0-1-16,0-3-1 15,-3 3 1-15,0 0-1 16,0 0-14-16,-3 0-3 16,-3 0-20-16,-3 0-9 15,-3 0-48 1</inkml:trace>
  <inkml:trace contextRef="#ctx0" brushRef="#br0" timeOffset="150011.04">12247 5839 44 0,'-6'-3'16'0,"3"3"-12"0,0 0-2 0,3 0 0 15,0 0-5-15,0 0 2 16,0 0-1-16,3 5 0 16,0 1 2-16,0-1 0 15,0 0 0-15,0 1 2 16,0-1-1-16,0 3-1 15,-3 2-2-15,0-2 1 16,0 3 1-16,0 2 2 16,0 0-1-16,-3 3 2 0,3 0-2 15,0 3-1-15,0-1-2 16,0 3 1-16,3 1 1 16,0-1 2-16,0 3-1 15,3-6 2-15,0 1-4 16,-3-4 0-16,0 1 1 15,0-2 0-15,0-4 0 16,-3 1 0-16,2-3 2 16,-2 0 3-16,0-3 4 15,0-5 2-15,0 5 12 16,0-5 7-16,0 0-11 16,0 0-5-16,0-3-9 0,0 1-2 15</inkml:trace>
  <inkml:trace contextRef="#ctx0" brushRef="#br0" timeOffset="150370.54">12288 6204 191 0,'0'-8'0'15,"0"3"1"-15,0-3-1 16,3-3-3-16,0 1 2 16,3 2 1-16,0-3 0 15,0 0-3-15,3 1 2 16,0 2 1-16,3 0 0 16,3-3 0-16,0-2 2 15,0 3-6-15,3-1 1 16,-1 3-1-16,1 0 2 15,0 0 1-15,0 3 3 16,-3 0-1-16,3 2-1 16,-3 0-2-16,-3 3 1 0,-1 0 1 15,1 0 2-15,0 0-1 16,0 0-1-16,0 0 1 16,0 0 1-16,0 0-1 15,0 0 2-15,-3 0-2 16,0 0 2-16,-3 0-4 15,0 0 0-15,-3 0 1 16,-3 0 2-16,0 0 1 16,0 0 1-16,0 6-2 15,-3 2 1-15,0 0-57 16,0 2-23-16</inkml:trace>
  <inkml:trace contextRef="#ctx0" brushRef="#br0" timeOffset="155699.49">14012 5627 56 0,'-9'-8'22'0,"6"6"-18"0,-3-4 9 16,6 6 3-16,0-2-8 15,0-1-4-15,-3 0-1 16,3 1 2-16,0 2-2 16,0 0-2-16,0 0-3 0,0 0-1 15,0 0 2-15,0 0 0 16,0 0 1-16,6 2 0 15,3 1-3-15,0 0 2 16,3-1 1-16,0 1 2 16,3 0-3-16,-1-1 0 15,7 1 1-15,-3-3 0 16,3 3 0-16,0-1 0 16,3-2 0-16,2 3 0 15,1-3 0-15,0 0 0 16,0 0 2-16,0 0 1 15,-1 0-4-15,-2 0 1 16,0 0 0-16,0-3 0 0,0 1 0 16,-1-1 2-16,-2 0-1 15,-3 1-1-15,0-1 1 16,-3 3-1-16,-3 0 0 16,-3 0 0-16,-3 0 2 15,0 0 3-15,-6 0-2 16,0 5 0-16,0-2-12 15,-3 2-4-15,0-2-25 16,0-1-8-16</inkml:trace>
  <inkml:trace contextRef="#ctx0" brushRef="#br0" timeOffset="156270.96">14497 5461 12 0,'9'0'5'16,"-3"2"-4"-16,3 1 2 0,-3-1 1 0,3 4-2 16,0-1 1-16,0 3 0 15,0 0 3-15,-1 2-3 16,1 1 0-16,0 2-1 15,0 1 1-15,-3-1-2 16,0 0 2-16,0 0-2 16,-3 0 2-16,0 3 2 15,-3 0 2-15,-3 0-1 16,-3 3 1-16,-3-4 0 16,-3 1 1-16,-3 0 2 15,1 0 1-15,-4-3-5 16,0 1-2-16,0-1-2 0,0-3 1 15,0 1 0-15,0-1 1 16,3 1-5-16,1-3 1 16,2-3 2-16,0 1 3 15,3-1-2-15,0-2-2 16,0-1-7-16,3-2-1 16,3 3-32-16,3-3-14 15</inkml:trace>
  <inkml:trace contextRef="#ctx0" brushRef="#br0" timeOffset="158431.51">15506 5439 16 0,'0'-2'8'0,"0"2"-6"0,3 0-3 0,-3 0-2 15,0 0 2-15,6 0 0 16,0 0 1-16,0 0 2 16,0-3-3-16,0 0 0 15,3 3-1-15,-3 0 0 16,0 0 0-16,0 0 0 16,0 3 2-16,-4 0 0 0,1 2 0 15,0 3 2-15,0 3-3 16,-3 2 0-16,0 3 3 15,-3 2 3-15,0 3 4 16,0 3 5-16,1 0-6 16,-1 2-2-16,0 1-1 15,0-1-1-15,0-2 0 16,0-3 2-16,3 0-5 16,0-2-3-16,3-3 3 15,0 0 1-15,3-3 2 16,-1-3 2-16,4-2-1 15,0 0 2-15,3-2 9 16,3-6 5-16,0 0-11 0,0-6-3 16,3-2-3-16,-3-5 2 15,3-5-3-15,-1-6 0 16,1-5-1-16,0-6-2 16,0 1 3-16,-3 0 0 15,-3-1 1-15,-3 3 0 16,0 6 6-16,-3 5 4 15,-6 2 1-15,0 6 4 16,0 3-13-16,-3 2-6 16,0 2 0-16,-3 4-3 0,0 2 1 15,0 2 2-15,0 4 0 16,0-1-3-16,0 3 0 16,0 0 2-16,3 0 0 0,0 2-2 15,3 1 2-15,0-1-1 16,3 1 0-16,3 0 2 15,3-3 2-15,3-3-3 16,3 0 0-16,2-2 1 16,4-3 2-16,3-3-1 15,3 0 2-15,0-2 0 16,-3 0 1-16,-4 2-5 16,-2 3 1-16,-3 0-11 15,-3 6-5-15,-3 1-23 16,-3 4-32-1,-3 0 13-15</inkml:trace>
  <inkml:trace contextRef="#ctx0" brushRef="#br0" timeOffset="159227.16">16051 5135 32 0,'3'-5'13'0,"-3"5"-10"0,12-8 2 15,-9 5-1-15,3 1 6 16,2-1 4-16,1 0-7 15,3-2-2-15,0 0-1 16,0 2 0-16,-3 0 4 0,3 1 3 16,-3-1-2-16,0 3 2 15,0 0-6-15,0 0-1 16,0 3-4-16,3-1-1 16,-4 4 1-16,1-1 0 15,0 0 2-15,0 3 1 16,-3 0-1-16,0 0-2 15,-3 3 9-15,-3-1 4 16,-3 3-2-16,0 1 1 16,-3 2-5-16,-3 2 1 15,-3 1-5-15,0-1 0 16,1-2-1-16,-1-3-2 0,3 0 1 16,0-2-1-16,0 0 2 15,3-3-1-15,0 0 2 0,3-1-7 16,3-1 1-16,0-1 1 15,6 0 1-15,3-2 1 16,3-3 2-16,3-3 3 16,3 1 2-16,2-1-1 15,1-2-1-15,0 2-1 16,-3 0 2-16,0 1-5 16,0 2-3-16,-1 0 3 15,-2 2 3-15,0 1-1 16,-3 2-2-16,0 1 2 15,-3-1 0-15,-3 3-8 16,-3 0-4-16,-3 0-33 16,-3 0-43-16,0 2 13 15</inkml:trace>
  <inkml:trace contextRef="#ctx0" brushRef="#br0" timeOffset="161854.84">16822 5513 52 0,'0'-5'22'0,"0"2"-18"0,0 3 9 15,0 0 3-15,0 0-6 0,0 0-1 16,0 0 4-16,0 0 3 15,0 0-10-15,0 0-4 16,0 0-3-16,0 0-1 16,3 0 2-16,3 0 2 15,0 0 3-15,2 0 4 16,1 0-2-16,0 0-2 16,3 0 0-16,0 0 1 15,6 0-1-15,0 0 0 16,3 0 1-16,2 0 1 15,1 0-3-15,-3 0-5 0,3 0 0 16,-3-2 1-16,0-1 0 0,-1 1 2 16,1-1 3-16,0 0-2 15,0 3 0-15,0-2-1 16,-3 2-2-16,0 0 1 16,-1 0 1-16,-5 0-1 15,0 2-1-15,-3 1 3 16,0 0 2-16,-3-1-2 15,0 1-2-15,-3-1 0 16,-3-2-1-16,0 0-25 16,0 0-10-16,0 6-29 15</inkml:trace>
  <inkml:trace contextRef="#ctx0" brushRef="#br0" timeOffset="162394.54">16834 5670 96 0,'0'-6'38'0,"0"4"-29"0,-3-1 3 16,3 3 3-16,0 0-9 15,0 0-3-15,0 0-2 16,0 0-1-16,0 0-3 15,0 0 0-15,3 0 4 16,2 3 1-16,4-1 6 16,0-2 3-16,3 3 0 15,3 0 1-15,3-3-2 16,0 2 1-16,3-2-6 16,0 0 4-16,-1 3 3 0,1-3-2 15,0 0 0-15,0 0-6 16,3 0-3-16,-1 0 2 0,-2 0 0 15,0 0-4-15,-3 0 1 16,0 0 2-16,-3 0 1 16,0 0-4-16,-3 2 1 15,2-2-2-15,-2 0-2 16,-3 3-37 0,-3-3-57-16,0 0 11 15</inkml:trace>
  <inkml:trace contextRef="#ctx0" brushRef="#br0" timeOffset="163415.84">17801 4871 72 0,'3'-8'30'0,"0"5"-24"0,3-2 2 0,0 2-1 0,0 0-6 15,0 3-3-15,0 0 1 16,3 0 0-16,-1 0-2 15,4 0 2-15,0 3 5 16,3 0 5-16,0 2 1 16,0-2 4-16,0 2 2 15,0 0-1-15,0 0-1 16,2 1-1-16,1-1-7 16,3-2-4-16,0-1-1 15,0 1-1-15,-3 2 0 16,0 1 0-16,-4-1 0 0,-2 0 0 15,-3 0 2-15,-3 1 1 0,-3-1 1 16,-6 3 2-16,-3 3 1 16,-6 4-1-16,-6 1-1 15,-5 3-1-15,-4 2 2 16,-3 3-5-16,-6 0-1 16,7-1-2-16,-1-1 0 15,6-4 2-15,3 1 2 16,6-4-3-16,3-1-2 15,3-1-1-15,4 0 0 16,-1 0 3-16,3 1 0 16,6-4 1-16,3 3 0 15,2-2 2-15,4 0 1 0,3-1-1 16,0-2-2-16,0 0 5 16,3 0 1-16,-3-3 4 15,3 1 4-15,-4-4-6 16,1 1 0-16,0 0-4 15,3-1-1-15,-3 1-1 16,0-1 1-16,-3 1 0 16,0 0 1-16,-3-1-2 15,0 1 1-15,-3-3-4 16,-1 3 0-16,-5-3-19 16,3 0-7-16,-3 0-13 15,0 0-5-15,-3 0-19 16</inkml:trace>
  <inkml:trace contextRef="#ctx0" brushRef="#br0" timeOffset="163836.79">17857 5072 60 0,'3'-3'24'0,"-3"3"-18"0,0 0-2 0,0 0-2 0,0 0-2 16,3 3 0-16,0 2 4 15,0 0 2-15,3 0 2 16,0 3 0-16,0 0 4 15,0 0 3-15,3 0 9 16,0-2 5-16,3-1-7 16,3 0 0-16,0-2-11 15,3-3-4-15,-1 0-4 16,7 0-3-16,-3 0 3 0,0 0-2 16,0 0 2-16,-3 2-2 15,-1 1-1-15,-2 0 3 16,0-1 2-16,-3 4-13 15,3-4-5-15,0 1-50 16,0 0-35-16,3-1 40 16</inkml:trace>
  <inkml:trace contextRef="#ctx0" brushRef="#br0" timeOffset="164646.9">18450 5323 48 0,'9'-11'19'0,"-3"9"-15"0,3-4 10 0,-6 4 4 16,2-1-10-16,4-2-2 15,0 0-4-15,0-1 1 16,0 1 4-16,0 0 4 16,0-3 5-16,0 2 2 15,0-2 2-15,0 1 0 16,0-1-3-16,-3-3 2 15,0 0-10-15,0-2-5 16,0 0-3-16,0-3 1 0,-3 0 1 16,0 0-1-16,-3 3-2 15,0 0-2-15,-3 2 1 16,0 6-6-16,-6 2 0 16,-3 3-2-16,-3 6 3 15,0 2 2-15,0 2 2 0,0 1-1 16,0 2-1-16,0 0 5 15,1 0 1-15,2 3-5 16,3-2 0-16,0 1-4 16,0 4 2-16,3-3 3 15,0 0 1-15,3 0 1 16,3-1 0-16,3 1 4 16,3-2 5-16,3-1-1 15,3-3 3-15,0-2-2 16,3 0 0-16,2-2-3 15,1-4 1-15,3 1-4 16,0-1 0-16,0-2-1 16,0 0 1-16,-4 0 2 0,1 0 2 15,0 0-3-15,0-2-1 16,-3-1-39-16,0-2-15 16,0-3-21-1</inkml:trace>
  <inkml:trace contextRef="#ctx0" brushRef="#br0" timeOffset="165368.1">18917 4498 64 0,'12'-3'27'0,"-3"0"-21"0,6 1 1 0,-6 2 0 16,3 0 0-16,0 0 1 15,-1 0-2-15,1 0 1 16,-3 2-2-16,0 4 0 16,-3 4 1-16,-6 1 3 15,-3-1-2-15,-3 6 1 16,-3 3-5-16,-3 2 0 16,0 3 1-16,-5-1 0 0,-1 4-2 15,-3-1 1 1,0 1-2-16,0-1-1 15,3-2-2-15,4-3-1 0,5-2-1 16,3-3 3-16,3-3 2 16,3-3 2-16,6-2 1 15,3 0 2-15,5-2 3 16,4-6 5-16,6 0-6 16,0 0-2-16,0 0-3 15,0 0 2-15,-1 0 1 0,-2 0-5 16,-3 0 0-16,-3 0-1 15,-3 2 2-15,-3 1 1 16,0 0 3-16,-3 2-3 16,-6 0 0-16,-3 0-17 15,0 3-7-15,-3 0-50 16</inkml:trace>
  <inkml:trace contextRef="#ctx0" brushRef="#br0" timeOffset="168925.75">17840 5572 36 0,'-3'-19'16'0,"3"11"-12"0,0-2 5 15,0 4 2-15,0 1 2 16,0 0 5-16,0-1-1 16,0 1 1-16,0 2-16 15,0 1-5-15,0 2-2 16,0 0 2-16,0 0 2 16,3 5 3-16,-3 3-1 15,0 0 2-15,0 0-4 16,-3 0 0-16,3 0-1 0,-3 0 0 15,0 0 2-15,0 0 2 16,0-3-1-16,0 0-1 16,0 0 1-16,3-2-1 15,0 0 0-15,0-1 0 16,0 1-3-16,0-3 2 16,0 0 1-16,0 0 0 15,0 0 0-15,0 0 0 16,0 0 0-16,3 3 0 15,3-1 2-15,0 1 1 16,0 0 5-16,0-1 3 16,-1 1-4-16,1 0-2 15,0-1 2-15,3 1 2 0,3 0-4 16,3-1-1-16,0 1-2 16,3-1 1-16,3 4-4 15,2-4 0-15,4 1 5 16,9-3 2-16,0 0 2 15,-1 0 2-15,4 3 4 16,0-3 1-16,3 0-8 16,-1 0-2-16,1 0 1 0,0 2 1 15,-1 1 1-15,4-3-4 16,2 3-1-16,-2-1-1 16,-3 1 1-16,-1 0-4 15,-2 2 0-15,0-2 1 16,0 2 2-16,-4 0-1 0,4 0-1 15,-6-2 3-15,-1-3 0 16,1 0-1-16,-3-3 1 16,-3 1-2-16,-1-4 2 15,-2 1-2-15,-3 0 2 16,-3-3 0-16,0 3 3 16,-3-1-8-16,-3 4-3 15,-6-1-19-15,-3 0-8 16,-9 3-49-1</inkml:trace>
  <inkml:trace contextRef="#ctx0" brushRef="#br0" timeOffset="169661.1">18093 5950 64 0,'-3'-5'24'0,"3"2"-18"0,0 3 13 0,0 0 5 16,0 0-12-16,0 0-7 16,0 0-6-16,0 0-2 15,0 5 2-15,0 1 0 0,0 2 1 16,-3 2 0-16,0 1 2 16,0 2 1-16,-3 3-1 15,0 2 1-15,0 1 0 16,-3 2 1-16,0 0 2 15,0 0 3-15,0 0-6 16,3-2-4-16,0 0 0 16,-3-4 2-16,3-1 0 15,3-1 2-15,0 0-4 16,3-2 0-16,0-1 3 16,3-2 1-16,3-3 5 15,9-2 3-15,0-3-2 16,3-3 2-16,6 1-4 0,0-1-2 15,2-2-2-15,1 0 0 16,-3 2 0-16,0 0 1 0,-3 1 2 16,-4-1-3-16,-2 0 0 15,0 3-1-15,-3-2-2 16,-3 2-2-16,-3 0 1 16,-6 0-26-16,0 2-11 15,-6 4-28 1</inkml:trace>
  <inkml:trace contextRef="#ctx0" brushRef="#br0" timeOffset="170035.78">18271 6069 52 0,'0'-5'22'0,"0"5"-18"0,0 2-4 16,0-2-5-1,3 6-1-15,-3 4 6 16,0 6 2-16,0 5 13 16,0 0 7-16,-3 1-2 15,0 1 0-15,0 1-2 16,-3 3-2-16,0 4 0 0,-3 6 3 15,0 3-7-15,1 0-2 16,-1-1-3-16,3-1-2 16,-3-4-3-16,3-2-2 0,0-6 3 15,3-2 2-15,0-6 2 16,3-2-12-16,0-2-4 16,6-7-36-1,3-4-41-15,3-6 18 16</inkml:trace>
  <inkml:trace contextRef="#ctx0" brushRef="#br0" timeOffset="170470.36">18560 6151 52 0,'0'0'22'0,"0"-3"-18"0,0 3-2 15,0 0-2-15,0 0 2 16,3 6 3-16,0-1 2 16,-3 3 1-16,3 0 2 15,-3 2 1-15,0 1-1 16,-3 2 1-16,0 3-6 15,0 3-3-15,0 4-1 0,0 4 1 16,0 2-1-16,0 5 2 16,3-2 0-16,-3 0 3 15,3-3-5-15,0-5-1 16,0-3 2-16,0-5 1 16,0-3 1-16,0-2 2 15,0-3 1-15,3-3 1 16,0-5-7-16,0-5-2 15,3-6-16-15,0-8-6 16,3-4-13-16,0-4-2 16,3-2 4-16,0 0 6 15</inkml:trace>
  <inkml:trace contextRef="#ctx0" brushRef="#br0" timeOffset="170740.76">18753 6146 8 0,'6'-6'5'0,"-3"9"-4"0,-3 0 20 15,0 5 10-15,0 0-6 16,-3 5-3-16,-3 0-8 16,0 3-4-16,0 5-5 15,0 0-4-15,1 6 2 16,-1 2 2-16,-3 3 0 16,3 2 2-16,0-2-2 15,0-3 0-15,3 0-1 16,0-5 0-16,0-3 0 15,3-3 0-15,-3-2-2 16,3-3-2-16,0-2 3 0,0-3 0 16,0-3-28-16,0 1-10 15,0-6-12-15,3-6-3 16</inkml:trace>
  <inkml:trace contextRef="#ctx0" brushRef="#br0" timeOffset="171161.27">18530 5995 76 0,'0'-11'30'0,"0"6"-24"0,0 0 10 15,0 5 3-15,0 0-11 16,0 0-4-16,3-3-6 16,-3 3-1-16,6 0 2 15,0 3 0-15,3-1 1 16,3 4 2-16,0-1 3 15,6 3 4-15,5-3 7 16,4 0 2-16,6 1-7 0,0-1-2 16,-1 0-3-16,1 1-1 15,0-1-3-15,-6 3-2 0,-3 0 1 16,-4 0-8-16,-2 2-3 16,-3 1-36-1,-3 2-33-15,0 0 26 16</inkml:trace>
  <inkml:trace contextRef="#ctx0" brushRef="#br0" timeOffset="172394.64">19304 6217 80 0,'3'-8'30'0,"0"3"-24"0,-3 2 28 16,0 1 10-16,0-1-6 15,0 0 0-15,-3 1-10 16,0-4-5-16,0 4-13 16,-3-4-4-16,0 1-2 0,0 3-2 0,-3-1 1 15,0 0-2-15,0 3-1 16,-3-2-2 0,1 2 1-16,-1 0 1 0,0 2 0 15,0 4-5-15,0-1 1 16,0 0 2-16,0 0 1 15,0 3-2-15,0 0 0 16,0 0 2-16,1 0 2 16,-1 0-2-16,0 3 0 15,0-1 1-15,0 3 2 16,3-2-3-16,0 2 0 16,0 1 3-16,0-1 1 15,3 0-1-15,0 0-2 16,0 0 1-16,3-2-1 0,0 0 0 15,0-1 0-15,0 1-3 16,3-1 2-16,0 1 1 16,3-3 0-16,0 0 0 15,3 0 0-15,0 0 0 16,0 0 0-16,0 0 0 16,0-3 2-16,0 0-3 15,0 0 0-15,3-2 1 16,0 0 2-16,0-1-1 15,3 1 2-15,3-3-2 16,-1 0-1-16,1 0 1 16,0 0 1-16,-3 0-1 15,-3 0 2-15,0-3 0 16,-3 3 1-16,0-2-2 16,-3-1 1-16,0 0 0 0,-3 1 3 15,0-4-3-15,0 1 0 16,-3 0-1-16,0 0-2 15,0-3-2-15,0 2 1 16,-3 1 1-16,0 0 0 16,0-1 0-16,0 4 2 15,0-1-3-15,-3 3-2 16,0 3-1-16,0 2 3 16,-2 0-2-16,-1 3-1 15,3 0 3-15,0-2 0 16,0 2-2-16,0-3 2 15,3 0-1-15,0 0 0 0,0 1 0 16,0 2 0-16,0 0 2 16,3 0 0-16,0-1-3 15,0 4 0-15,0 0 2 16,0-1 2-16,0 1 0 16,0-3-1-16,0 2 1 15,3-2 1-15,0 0-3 16,0 0 0-16,0 0 1 15,0 0 0-15,0-3 0 16,3 1 2 0,0 1-1-16,3 1-1 15,0 0 1-15,0 0-1 16,0 0 0-16,-3 0-3 16,3 0 2-16,0 0 1 0,0-3 2 15,0 1-1-15,0-1 2 16,0-2 0-16,0-1 1 15,-3 1-2-15,3 0 1 16,0-1-2-16,0-2 2 16,0 0-2-16,-1 0 2 15,1 0-9-15,3 0-1 16,-3 0-40-16,0 0-19 16,0 3-17-1</inkml:trace>
  <inkml:trace contextRef="#ctx0" brushRef="#br0" timeOffset="173294.57">19378 6622 88 0,'0'-3'35'0,"0"3"-27"0,-3-2 16 0,3 2 4 0,0 0-11 15,0 0-2-15,0 0-9 16,0 0-2-16,0 0-2 16,0 0-2-16,0 0 1 0,0 0-4 15,0 0 2-15,-3 0 3 16,3 2 1-16,-3 4 3 15,-2 1 3-15,-1 1 2 16,0 0 1-16,-3 0-6 16,3 3-2-16,0-3-2 15,0 0-2-15,3 0-2 16,3 0 1-16,0 0 1 16,0 0 0-16,3-1 2 15,0 1 1-15,0 0-4 16,0 3-1-16,0-1 1 0,0 1 0 15,0 0 1-15,0-1 0 16,0 1 2-16,3-3 1 16,0-3 1-16,0-2 2 15,2-3-3-15,1-3 0 16,0-2 1-16,0-1 2 16,0-4-3-16,0-1 0 15,0 1 1-15,-3-1 0 16,0 1 4-16,0-1 5 15,-3 0-3-15,-3 1 2 16,0-1-5-16,-3 1-2 16,-3-1-5-16,0 3 0 0,0 0 0 15,-3 0 0-15,0 3-7 16,0 2-3-16,0 1-5 16,0-1-4-16,0 0-20 15,3 3-8-15,1 0-30 16</inkml:trace>
  <inkml:trace contextRef="#ctx0" brushRef="#br0" timeOffset="194133.48">19593 6185 40 0,'6'-5'16'0,"-3"0"-12"0,0 0 9 0,-3 5 7 15,0 0-5-15,0 0 2 16,3 0-6-16,-3 0-1 16,3 0 0-16,-3-3 1 15,0 0 1-15,0 3 0 16,0 0-6-16,0 0-4 16,0 0-1-16,0 6 1 15,3-1-3-15,-3 3-2 0,3 0 2 16,-3 2 0-16,0 1 1 15,0-1 2-15,0 4-1 16,-3-1 2-16,3 0-2 16,-3 0-1-16,0 1 1 15,3-1-1-15,0-3 0 16,0 1 0-16,0-3 2 0,0 2-1 16,0-4 2-16,0-4 0 15,0-2 3-15,0 0 3 16,3 0 2-16,3-2-1 15,2-4-1-15,1-4-5 16,3 2-3-16,0-3 0 0,0 1 1 16,3-1-3-16,3 1 0 15,0-1 1-15,0-2 0 16,-1 2 0-16,-2 1 2 16,0-1-1-16,-3 3-1 15,0 0 1-15,-3 3-1 16,0 2-5-16,0 1 1 15,0-1 0-15,0 3-1 16,0 0 4-16,-3 3 2 16,2-1-2-16,-2 4 0 15,0-1 1-15,0 0 2 16,-3 0-3-16,-3 3 0 16,0 0 1-16,0 0 0 0,0 0 0 15,0 3 2-15,-3-1-3 16,0 1 0-16,0 0 1 15,0-1 2-15,3 3-3 16,-3 1 0-16,3 4 1 16,0-2 2-16,-3-3-1 15,3 0 2-15,0 1 2 16,0-4 2-16,0-2-1 16,0 0-1-16,0-3-1 15,0 1 0-15,0-4-2 16,0-2 1-16,0 0 4 15,6-2 10-15,0-4-4 16,3-2-7-16,0 0-2 16,3-2-2-16,0-1-2 15,0-2 1-15,3 0 1 16,0 0-3-16,3-1 0 16,-1-4 1-16,1 5 2 15,0-1-3-15,0 1 0 16,-3 3 1-16,0 2 2 15,-3 0-1-15,0 0-1 16,-4 3-2-16,1-1 1 16,0 1-1-16,-3 2-2 15,0 1 3-15,3 2 0 16,-3 0 1-16,0 0 0 16,-3 2 0-16,3 1 0 15,-3 0-3-15,0 2 0 0,0 0 2 16,-3 0 0-16,0 3 1 15,-3 3 0-15,0 0 0 16,0 2 0-16,0 0 0 16,0 3 2-16,0 2-3 15,0-2 0-15,3 0 1 16,-3-3 0-16,3-2 0 16,0 0 2-16,0-4-1 15,0-1 2-15,0-1-2 16,0 0-1-16,-3-2 1 15,3-3 1-15,0 0-3 16,0 3-2-16,0-3-9 16,0 0-3-16,-3 2-16 0,3 4-6 15,0-4-26 1,0 1-22-16,0 2 35 16</inkml:trace>
  <inkml:trace contextRef="#ctx1" brushRef="#br0">19628 13376 0</inkml:trace>
  <inkml:trace contextRef="#ctx0" brushRef="#br0" timeOffset="-17557.7">15533 7746 44 0,'-3'-2'16'0,"3"-1"-12"0,0 0 3 0,0 3 0 15,0-2 1-15,0-1 0 16,0 0 4-16,0 3 3 16,0 0-8-16,0 0-2 15,0-2-5-15,0-1-1 16,3 0 3-16,0 1 1 0,0-3 1 15,0 2 0-15,0-2-2 16,3-1 1-16,0 1-2 16,0 0 2-16,0-1-4 15,-1 1 0-15,1 0 1 16,0 0 2-16,0-1-1 16,0 4-1-16,0-1-2 15,0 0 1-15,0 1-1 16,3 2 0-16,0-3 2 15,3 0 2-15,3 1 1 16,-3-4 3-16,3 4-3 16,-3-3 0-16,-1 2-3 15,-2 0-1-15,0 3-1 0,-3 0 0 16,0 3 4-16,0 0 1 16,-3 2-1-1,0 3 1-15,0 2-2 0,-3 4 2 16,0 1 0-16,0 4 1 15,-3 5 0-15,0 0 2 16,0 2-5-16,0 0-1 16,0 4 2-16,0-1 1 15,-3 0-1-15,0 0 1 16,0-3-4-16,3-2 0 16,3-3 1-16,0-5 2 15,3-3-1-15,3-2 2 16,0-3 0-16,0-3 3 0,3 1-3 15,0-6 5-15,0-3 2 16,0 0 6-16,0-2 4 0,3-3-6 16,0-3-1-16,0-2-5 15,-1-3-3-15,1-2-5 16,0-3 0-16,0-3 2 16,0-5 1-16,0-6-4 15,3-2 1-15,0-2-2 16,-3-1-2-16,0 3-11 15,-1 3-2-15,1 2 1 16,-3 3 5-16,-3 5 6 16,-3 3 3-16,0 5 2 15,-3 3 0-15,-3 2-5 16,0 6 1-16,-3 5 0 0,0 2-1 16,0 4 1-1,-3-1 3-15,4 3 0 0,-1 0 1 16,0 0-3-16,0 2 0 15,3-2-1-15,3 3 0 16,3-3 0-16,3 0 0 16,6 0 3-16,2-3 2 15,7 0-2-15,3 1 0 16,3-4 3-16,0-2 3 16,-1-2-4-16,1-4-1 15,0 1 0-15,0 0 2 16,-3-3-28-1,-4 2-42-15,-2 1 6 0</inkml:trace>
  <inkml:trace contextRef="#ctx0" brushRef="#br0" timeOffset="-16641.75">16527 7876 52 0,'3'-3'22'0,"-3"3"-18"0,6-2 11 0,-6 2 3 15,3 0-4-15,0 0 0 16,3 0-2-16,-3 0 2 16,3 0-3-16,0 0-1 15,0 0-2-15,0 0 0 16,0 0-4-16,2 0-3 15,1 0 2-15,0 0 2 16,3-3-2-16,0 0 0 0,3 1 1 16,3-4 2-16,6-2 1 0,2-2-6 15,4-1 0-15,3-2-1 16,0 0 2-16,-4 2-1 16,-2 3-1-16,-3 3 1 15,0 0-1-15,-6 5 0 16,-3 0 0-16,-3 0 0 15,-1 2 2-15,-2 4-14 16,-3-1-7-16,-3 0-23 16,0 1-31-1,-3-1 17-15</inkml:trace>
  <inkml:trace contextRef="#ctx0" brushRef="#br0" timeOffset="-16131.76">16613 8021 96 0,'0'-2'38'0,"0"2"-29"0,3 0 1 16,-3 0 2-16,3 0-6 15,3 0-1-15,0-3 0 16,0 0-1-16,0 3 0 15,0 0 2-15,0 0-1 16,0 0 0-16,0 0-3 16,3 0-2-16,3 0 5 15,0-2 1-15,2 2-2 16,4 0 2-16,0 0 0 0,3 0 2 16,3 0 0-16,3-3-2 0,-1 3 1 15,1-2-2-15,0-1 0 16,-3 3-3-16,0-3-2 15,-4 3 1-15,-2-2-1 16,-3-1 0-16,0 3 0 16,-3 3-25-16,-6-1-8 15,0 1-36 1</inkml:trace>
  <inkml:trace contextRef="#ctx0" brushRef="#br0" timeOffset="3745.83">17849 7648 44 0,'-6'-2'16'0,"6"2"-12"0,-3-3 5 0,3 3 4 15,0 0-3-15,0 0 2 16,0 0-3-16,0 0 2 16,0 0-4-16,0 0 1 15,0-3-5-15,0 3 0 0,0 0-1 16,0-2 1-16,0-1-2 15,0 3-1-15,3 0 1 16,0-2-1-16,0-1 0 16,-1 3 0-16,4 0 0 15,0-3 0-15,0 1 4 16,3-1 2-16,0 0-2 16,3-2-1-16,3 0-1 15,3-3-2-15,0-3 1 16,0 1-1-16,2-6 0 15,4 3 2-15,0-3-1 0,0-3-1 16,0 3 1-16,-4 0 1 16,1-2-1-16,0 2 2 15,-3 0-2-15,-3 3 2 16,-3 0-2-16,-3 2-1 16,0 0 7-16,-3 1 3 15,-3-1-3-15,-3 1 1 16,-3-1-3-16,-3 1 0 15,0 2-3-15,-3 2-2 0,0 4 1 16,-3 2-6-16,0 2-1 16,0 6 0-16,-3 3 2 15,0 2 2-15,0 3 1 16,1 0-4-16,2 2 1 16,0 4 2-16,0-1 1 15,0 3 1-15,0-3 0 0,0-3-3 16,0 1 2-1,3-3 1-15,3-1 2 0,0-1-1 16,3-4-1-16,3 1 1 16,0-1 1-16,3-2 3 15,3 0 4-15,3-2 0 16,6-4 2-16,0-2-4 16,3 0 1-16,3 0-5 15,0 0-2-15,2-2 0 16,1-1-1-16,3 0-3 15,0 3 2-15,0 0 3 16,-1 3 3-16,-2 0-4 16,0 2-1-16,-3 0-24 0,-3 0-12 15,-3 1-28 1</inkml:trace>
  <inkml:trace contextRef="#ctx0" brushRef="#br0" timeOffset="5411.89">17715 7976 56 0,'9'-2'24'0,"-4"-1"-18"0,7 1 4 0,-6 2 2 0,3 0-5 16,3-3-2-16,0 0 0 15,3 1 1-15,0-1-1 16,0 3 2-16,0 0-2 16,-4 0 0-16,4 3-3 15,0-1 1-15,0 1-2 16,0 2 2-16,0-2-2 16,0-1-1-16,0 1 3 15,0 0 0-15,-1-1-4 16,1 1 1-16,6-3 2 15,0 0 1-15,3 0-4 16,3-3 1-16,-1 3 0 16,4 0 0-16,0 0 0 15,3 3 2-15,-4 0-1 0,4-1-1 16,-3 4 1-16,0-1-1 16,-1 0 0-16,-2-2 0 15,0-1-3-15,0 1 2 16,3 0 1-16,2-1 2 15,1-2-1-15,3 3-1 16,-1 0 1-16,1-1-1 16,3 1 0-16,0 0 0 15,-4-3 0-15,4 0 0 16,-6 0 0-16,-1 0 2 16,7 0-3-16,-3 0 0 15,0 0 3-15,-1 0 1 16,1 0-1-16,3 0 1 15,-1 0-4-15,4 0 0 16,3 0 1-16,-7 2 0 0,-2-2-3 16,0-2 2-16,-3-1 1 15,-1 0 0-15,1 1 0 16,0-1 0-16,0 0 0 16,-1 3 0-16,1 0 0 15,0-2 2-15,3 2-1 16,-1 0-1-16,1-3-2 15,-3 0-1-15,-1 1 4 16,1-3 1-16,0-1 0 16,-3 1 1-16,-1 0-4 15,1-3 0-15,0 2 1 16,0 1 2-16,0 0-1 0,-1 0-1 16,-2 2-2-16,3 0 1 15,-3 1 1-15,-4-1 2 16,-2 3-3-16,0 0 0 15,-6 0 1-15,-3 0 2 16,-3 0-1-16,0 0 2 16,-6 0 2-16,0-3 2 15,-3 3-3-15,0 0-3 16,0 0-3-16,0 0 1 16,0-2-23-16,0 2-12 15,0 0-12-15,-3 5-6 16</inkml:trace>
  <inkml:trace contextRef="#ctx0" brushRef="#br0" timeOffset="17722.45">18831 7495 44 0,'-3'-8'16'0,"3"11"-12"0,0-6 5 0,0 3 4 16,0 0-3-16,0 0 0 16,0 0-2-16,0 0 0 15,0 0 0-15,0 0 2 16,0-3-1-16,0 1 0 15,0 2-3-15,0 0 1 16,0 0-2-16,0 0 2 16,0 0 0-16,0 0 3 15,0 0-5-15,0 0-1 16,0 0 0-16,-3 0 0 16,3 0-2-16,-3 0-2 0,3 0 3 15,-3 0-2-15,0 0 2 16,0 0 0-16,-3 2 3 15,0-2-3-15,-3 3-2 0,0 0 0 16,0-1 1-16,0 4-1 16,0-1-1-16,0 0 1 15,-3 0 1-15,4 1-3 16,-1-1 0-16,0 0-1 16,0 1 0-16,0-1 2 15,0 0 0-15,0 3 0 16,3 0 2-16,0 0-6 15,0 0 1-15,3 0 1 16,0 0 1-16,0 0 1 16,0 2 2-16,0 1-1 15,0 2-1-15,0 0 3 16,3 1 0-16,0-1 5 0,0 0 3 16,0 0-6-16,0 1-1 15,3 1 2-15,0-4 3 16,0-3-4-16,3 0-3 15,0 0 1-15,3-3 0 16,3 0 1-16,3-5 2 16,3 0 1-16,3-2 1 15,-1-1-2-15,1-2 1 16,6 0-4-16,-6-1-2 16,0 1 0-16,0 0 1 15,-4-1-1-15,1 1-1 16,-3 0 1-16,0 2-1 15,-3 0-3-15,0 1 2 16,-3-3-39-16,0 5-15 16,0 0-28-16</inkml:trace>
  <inkml:trace contextRef="#ctx0" brushRef="#br0" timeOffset="21445.75">18099 8315 60 0,'0'-3'24'0,"0"1"-18"0,3 2 4 0,-3 0 2 15,0 0-10-15,0 0-2 16,0 0-4-16,0 5 0 16,0 0 5-16,0 1 3 15,0 2-6-15,-3 2 0 0,0 3 2 16,0 1 2-16,-3 2 0 15,0 2 1-15,0 1-2 16,-3-1 2-16,3 1 0 16,0 2 1-16,0 0-2 15,0-3-2-15,3 1 1 16,0-1 1-16,3 1-1 16,0-3 2-16,0 0-4 15,3 0 0-15,0 0 3 16,3-6 1-16,3-2-1 15,0 0 1-15,6-3-2 16,0-2-1-16,2-3 1 16,1 0-1-16,0-3 0 15,0 3 2-15,0-2-1 0,0 2 2 16,0-3-2-16,-4 3-1 16,1 0 1-16,0 0-1 15,0 0-3-15,-3 0 2 16,0 0-15-16,-3 0-4 15,0 3-17-15,-3-1-4 16</inkml:trace>
  <inkml:trace contextRef="#ctx0" brushRef="#br0" timeOffset="21896.16">18301 8447 56 0,'0'-5'24'0,"0"2"-18"0,0 1 18 16,0 2 6-16,0 0-13 16,0 0-5-16,0 0-9 0,0 0-5 15,0 0-2-15,0 0 0 16,0 5 0-16,-3 3 3 16,-3 3 0-16,-3 4 1 15,0 7-3-15,-3 7 2 16,0 5 1-16,0 3 2 15,4 3-1-15,-1-3-1 16,3-3 1-16,0 1 1 16,0-4-1-16,0-4 2 15,3-3 0-15,0-3 1 16,0-3-22-16,0 1-10 16,0-3-13-16,0-3-4 15</inkml:trace>
  <inkml:trace contextRef="#ctx0" brushRef="#br0" timeOffset="22376.83">18605 8426 64 0,'0'0'27'0,"0"3"-21"0,-3 2 5 0,0 0 1 16,0 1-5-16,-3 2 1 15,0 2-3-15,-3 3 0 16,0 6-1-16,0 2 0 16,3 3-2-16,0 2-2 15,0 4-2-15,0-1 1 0,0 5 3 16,0-5 1-16,3-2 1 15,0-1 0-15,0-2-2 16,0-3-2 0,3-2-10-16,0-4-4 0,0-1-20 15,0-4-7-15,3-2 12 16,0-5 6-16</inkml:trace>
  <inkml:trace contextRef="#ctx0" brushRef="#br0" timeOffset="22755.45">18777 8529 64 0,'-9'29'27'0,"3"-10"-21"0,-3 10 12 0,6-13 3 16,-3 8-7-16,0 0-1 15,-2-1-5-15,2 4 0 16,-3-3-5-16,3-6 0 15,0 1 1-15,3-1 0 16,0-5 0-16,0 1-16 16,3-6-4-16,0 0-34 15,0-3-15-15,-3-2 34 16,3-3 15-16</inkml:trace>
  <inkml:trace contextRef="#ctx0" brushRef="#br0" timeOffset="23397.82">18447 8394 64 0,'3'-2'27'0,"0"2"-21"16,3-5 5-16,-6 5 1 0,3-3 1 15,0 0 3-15,0 1-1 16,0-4 4-16,3 4-9 16,-1-1-3-16,1 0-4 15,3 1 0-15,0-1-2 16,3 0-1-16,3 1 1 15,3-1 1-15,3 0 3 0,6 1-2 16,-1-1-2-16,4 1 4 16,0-1 4-16,-3 0-1 15,-1 1 1-15,-2-1-3 16,0 0 1-16,0 1-2 0,-6-1 0 16,-3 3-3-1,-3 0 1-15,-1 0-2 0,-2 0 2 16,0 0-2-16,-3 0 2 15,-3 0-2-15,-3 0 2 16,3 0-2-16,-3 0-1 16,0 0 3-16,0 0 0 15,0 0-8-15,0 0-4 16,-3 0-26-16,0 5-12 16,0 1-20-1</inkml:trace>
  <inkml:trace contextRef="#ctx0" brushRef="#br0" timeOffset="27000.38">19343 8461 56 0,'0'-6'24'0,"0"6"-18"0,3 0 7 16,-3 0 3-16,0 0 3 16,0 0 1-16,0 0 0 15,0-2 2-15,0 2-3 16,0-3 0-16,0 0-1 16,0 1 0-16,0-1-9 15,0 0 3-15,-3 1 2 0,0-1-3 16,-3 1 1-16,0-1-5 15,-3 0 1 1,0 1-5-16,-3-1-2 0,0 0 2 16,-3 3-4-16,0 3 0 15,-2 0-1-15,-1-1 0 16,3 4 2-16,0-1 0 16,3 0-3-16,0 0 2 15,3-2-1-15,3 2-2 16,6 1 0-16,3-1 0 15,3 0 0-15,3 0 0 16,0 1 5-16,3-4 3 16,0 1-1-16,0 2 0 15,0 1-6-15,-3-1 0 16,-1-2 1-16,-2-1 3 16,3 1 0-16,-3 0 2 0,0-1-4 15,0 1 0-15,0-1 3 16,0 1 1-16,0-3-4 15,0 0 1-15,0 3 0 16,0-3 2-16,0 0-3 16,0 2-2-16,-6-2 2 15,3 0 2-15,-3 0 0 16,0 0-1-16,0 0-4 16,-6 3-2-16,-3 0 3 15,-3-1 1-15,-3 1-1 16,-3 2 2-16,-3-2-1 15,1 2-2-15,-1 0 0 0,3-2 3 16,3 2 0 0,0-2 1-16,3 2-3 0,3 1 2 15,3-1-6-15,6 0 0 16,3 3-4-16,3 3 2 16,3-1 9-16,3 1 5 15,0 2 0-15,0-2 0 16,-3-1-6-16,0 1 1 15,0-1 4-15,0-2 2 16,-3 0 2-16,0 0 0 16,0-2-2-16,-1-1-1 15,1 0 1-15,3 0 1 16,3-2 1-16,3-3 0 16,0 0-2-16,0-3 1 0,3-2 0 15,0 0 1-15,-1-3-4 16,-2 0-3-16,0 0 2 15,0 0 0-15,-3 3-1 16,-3 0-2-16,0-1-24 16,-3 4-9-16,-3 2-29 15,-3 0-47 1,0 2 23-16</inkml:trace>
  <inkml:trace contextRef="#ctx0" brushRef="#br0" timeOffset="27661.54">19545 8707 124 0,'0'-6'49'0,"0"1"-38"0,0 2 12 0,0 3 6 16,0-2-4-16,0 2 3 15,0-3-10-15,0 0 0 0,-3 3-11 16,0 0-2-16,0 0-1 0,0 3-5 15,-3 0 1-15,0 2-5 16,0 3 1-16,0 3 0 16,0-1 2-16,0 3-1 15,1 1-1-15,-1-1 5 16,3 0 1-16,0 0-3 16,3-2-1-16,3-1-2 15,3 1 3-15,2-3 2 16,1-3 2-16,3-2-4 15,0 0-1-15,0-3 3 16,3-3 3-16,0-2-1 16,3-1 0-16,-6 1-1 15,0-3-2-15,-1 0 1 16,-2-2 1-16,0-4 3 0,-3 1 2 16,0-3-3-16,-3-2-1 15,-3-1 1-15,0-2 2 16,-3 3-5-16,0 2-1 15,0 0 0-15,0 0 2 16,0 5-3-16,0 3 0 16,0 0-4-16,-3 6 1 15,0-1-14-15,1 6-5 16,-4 2-15-16,0 3-4 16,0 3-23-1,3 5-20-15,-3-1 38 16</inkml:trace>
  <inkml:trace contextRef="#ctx0" brushRef="#br0" timeOffset="31323.99">20057 8408 48 0,'3'-3'19'0,"0"3"-15"0,0-3 6 16,0 1 3-16,-3 2-3 15,0 0 0-15,0 0-9 16,0 0 0-16,0 0-3 16,0 0 0-16,0 0 0 15,3 5-2-15,0 0 3 0,0 3 0 16,-3 0 1-16,0 0 0 15,0 3 2-15,0 2 3 16,-3 0-2-16,0 3 0 16,0 0-1-16,0 0 1 15,0 0 0-15,0-3 3 16,0 0 1-16,3-2 1 16,0-3-7-16,0 0 0 15,0-3 12-15,0-5 8 16,0 0-1-16,6-3-2 15,0-2-8-15,3-6-4 16,0 1-3-16,3-3 0 16,0-1-2-16,3 1-3 0,-1 0 1 15,-2 0 1-15,3-1 0 0,-3 4 0 16,0-1 2-16,-3 3-3 16,0 0 0-16,-3 3-1 15,0 2-2-15,0 1 0 16,-3 4 0-16,0 4 0 15,0 2 3-15,-3 0 0 16,0 2 1-16,0 3 0 16,0 1 0-16,0-1 0 15,-3 0 0-15,3 0 0 16,-3 1 0-16,3-4-3 16,0 1 2-16,0-3 1 15,0 0 2-15,0-3-1 16,0 0-1-16,0 0 1 0,0-2-1 15,0-3 2-15,3 0 1 16,3-3-1-16,0-2 1 16,2-3-2-16,1-2 2 15,0-4-4-15,0 1 0 16,3 0 1-16,0 0 2 16,0 0-1-16,0-1-1 15,0 1 1-15,0 0-1 16,0 2-3-16,0 1 0 15,-4 2 2-15,-2 2 2 16,0 4-2-16,0-1 0 16,0 3-4-16,0 0 1 15,0 3 2-15,0-1 3 0,0 4-2 16,0-1-2-16,0 0 2 16,0 1 0-16,-3 2 1 15,0-1 0-15,-3 1 4 16,-3 3 2-16,0 0 4 15,0 2 4-15,0 0-8 16,-3 3-3-16,3 0-5 16,-3-3 1-16,3 0 7 15,0 0 4-15,0 1-8 16,0-1-2-16,0 3-1 16,0-3 2-16,0-2-2 15,3-3 0-15,0-1-19 16,0-1-9-16,3-1-27 15,0-5-23-15,3 0 31 16</inkml:trace>
  <inkml:trace contextRef="#ctx0" brushRef="#br0" timeOffset="32495.09">20837 8426 80 0,'-3'0'33'0,"3"0"-26"0,-3-2 7 0,3 2 1 15,0 0-2-15,0 0 0 16,-3 0-3-16,0 0-1 15,0 0-3-15,0 0-1 16,-3 2-3-16,0 1-2 16,0 2 1-16,0 0 1 15,-3 1-1-15,0 2-3 0,0 0 1 16,0 2 1-16,1 1 0 16,-1 2 0-16,3 0 2 0,0 0 1 15,0 1 1-15,3-1-2 16,0 0-2-16,0 3 3 15,3 0 0-15,-3-3 1 16,3 3 2-16,0 0 1 16,0-3 3-16,0 0-1 15,0 1 0-15,3-1-3 16,0-3-1-16,0 1-3 16,3 0 1-16,0-4 0 15,3 1 1-15,0 0 0 16,2-2 0-16,1-4-2 15,3-2 1-15,0-2 0 16,0-1 1-16,0-2-5 0,-3-1-1 16,0-2-26-16,0 1-9 15,-3-4-41 1</inkml:trace>
  <inkml:trace contextRef="#ctx0" brushRef="#br0" timeOffset="33187.08">21030 8130 68 0,'0'-3'27'0,"3"1"-21"0,-3-1 7 16,0 3 2-16,3 0-6 15,-3-3-1-15,3 1 0 16,0-1 2-16,3 0-1 15,0 1 2-15,0-1-2 0,3-2 2 16,0 2 0 0,3-2 1-16,0 0 0 0,3 2 0 15,-3 0-6-15,-1 3-4 16,1 0 1-16,3 0-4 0,-3 3-2 16,0 2 4-16,-3 3 1 15,0 0 2-15,-3 3 0 16,0-1-2-16,-3 3-2 15,-3 3 1-15,0 0 1 16,-3 3-1-16,0-3 2 16,-3-1-2-16,-3 1 2 15,0 0-4-15,0 0 0 16,-3 0 1-16,0-3 2 16,-3 0-1-16,7 1-1 15,-1-4 1-15,3 1 1 0,3-3-6 16,6 0-1-1,3 0-1-15,3-3 4 0,-1 0 1 16,7 1 3-16,-3-4-1 16,0 1-1-16,0-3 1 15,3 2 1-15,-3 1-1 16,0 0 2-16,-3 2-2 16,0-2-1-16,0-1 1 15,-4 4 1-15,1-1-17 16,0 0-6-16,-3 1-52 15</inkml:trace>
  <inkml:trace contextRef="#ctx0" brushRef="#br0" timeOffset="36939.33">21590 8463 80 0,'0'0'30'0,"3"0"-24"0,0-2 8 0,-3 2 3 15,0 0 4-15,0 0 2 16,0 0-4-16,0 0-1 15,0 0-10-15,0 0-3 16,0 0-3-16,0 0-4 0,0 2 1 16,0 4 5-16,0-1 2 15,-3 0 0-15,0 3 1 16,0 3-2-16,-3-1 0 16,0 3-1-16,0 3 0 15,0 3-2-15,3-1 1 16,0 1 4-16,0-1 4 15,0 1-4-15,0-1 1 16,3-4-3-16,0-4 2 16,0-2 0-16,0 0 1 15,0-3-7-15,0 1 0 0,-3-1-1 16,3-2 2-16,0-1 1 16,0 1 3-16,0 0-3 15,-3-1-2-15,3-2 2 16,0 0 0-16,0 0 5 15,0 0 5-15,0-2-3 16,0-1 0-16,0-2-2 16,0-3 2-16,3-3-5 15,3 1-1-15,3-4-4 16,0 1-1-16,0-3 3 16,3-2 1-16,0 2-4 15,0 0-1-15,0 3 1 16,0-1 0-16,-1 1-2 0,4 0 2 15,3 0 1-15,0 2 0 16,3 1-3-16,0-1 2 16,0 3-1-16,-1 0 0 15,1 3 2-15,0 0 2 16,0-1-3-16,0 1 0 16,-3 0 1-16,-4 2 0 15,1 0 0-15,-3 1 0 16,0-1-3-16,0 1 2 15,-3 2 1-15,-3 0 0 16,0 0 0-16,-3 0 2 16,0 0-3-16,-3 0 0 0,0 0 1 15,3 2 0-15,-3-2-11 16,3 0-5-16,3 3-17 16,-6-3-4-16,3 2-7 15,-3-2 0-15,0 0-27 16,0 0-16-1,0 6 42-15</inkml:trace>
  <inkml:trace contextRef="#ctx0" brushRef="#br0" timeOffset="42194.18">17744 8741 28 0,'-3'32'13'0,"0"-19"-10"0,0 11 2 15,3-14 1-15,0 4-3 16,0-1 0-16,0 0-1 16,0 0 1-16,0 1-2 0,3-1 2 15,0 0-4-15,-3 0 0 16,3 0 1-16,0 1 0 16,0-4 0-16,0 1 2 15,0-3 5-15,3 0 6 16,-3-3 2-16,0 0 0 15,-3-5 8-15,0 0 3 16,0 0-1-16,0 0 2 16,0 0-6-16,0-2-1 15,0-4-7-15,0-2-3 16,0-2-5-16,3-1-4 0,0 1 2 16,0-4-4-16,0 1 0 15,0-3 1-15,3-2 0 0,-3-3-3 16,3 0 2-1,-3-1 3-15,0-1 1 0,0-1-4 16,0 0 1-16,0 0 0 16,0 0 2-16,0 0-1 15,0 3 2-15,0 0-4 16,0-3 0-16,0 6-1 16,0-1 0-16,-3 3 4 15,0 1 1-15,0-1-4 16,0 2-1-16,0 1 1 15,0 3 2-15,0-1-2 16,0 0 0-16,3 4-1 16,0-1 0-16,0 0 2 15,0 0 0-15,2 0-3 16,1-3 0-16,0 1 4 0,0-1 3 16,0 0-1-16,0 1 0 15,0-1-6-15,-3 1 0 16,0 2 1-16,0 0 3 15,0 0 0-15,-3-3-1 16,0 1 3-16,3-1 0 16,0 1-4-16,0-1 1 15,0 0-2-15,-3 1-2 16,3-1 0-16,0 1 3 16,3 2 2-16,0 0 2 0,0 0-4 15,0 0 1 1,0 0 0-16,-3 0 0 15,0 3 2-15,3-1 1 16,-3 1-4-16,0-3 1 0,0 3-2 16,-3 0 0-16,0 2 4 15,0 0 1-15,0 1-1 16,0-1-2-16,0 0 1 16,0 1 1-16,0-1-1 15,0 0 2-15,0 1-4 16,3-1-2-16,-3 1-1 15,3-1 0-15,-1 0 0 16,1 1 3-16,0-1 0 16,3 3 1-16,-3-3 0 15,0 3 0-15,3-2-3 16,-3 2 2-16,6 0 3 0,-3 0 1 16,0-3-4-16,3 0-1 15,0 1 1-15,0-1 0 16,3 3 1-16,0 0 0 15,0 0-3-15,0 0 2 16,-1 0 1-16,4 0 0 16,0 0 0-16,0 0 2 15,3-3-3-15,0 1 0 16,0 2 1-16,0-3 2 16,-1 3-1-16,1 0-1 15,3 0 1-15,-3 0 1 16,3 0-3-16,0 0 0 15,-4 0-1-15,1 0 0 0,-3 0 2 16,0 0 2-16,0 0-1 16,0 0-1-16,-3 0-2 15,3 0 1-15,0-2 1 16,-1-1 2-16,1 0-1 16,0 1-1-16,0-1 1 15,0 3 1-15,3-3-1 16,0 3-1-16,0 0-2 15,-1 0 1-15,1 0 1 16,0 0 0-16,0 0 0 16,0 0 0-16,-3 0 0 15,0 0 2-15,-1 0-1 16,1 0-1-16,-3 0-2 16,0 0 1-16,6 0 1 0,-3 0 0 15,0-2 0-15,0-1 2 16,-3 0-1-16,-1 1-1 15,1 2 1-15,0-3 1 16,0 3-3-16,0 0 0 16,0-3-1-16,-3 3 0 15,0 0 4-15,0 0 1 16,0 0-4-16,0 0-1 16,0 0 1-16,-1 0 2 15,1 0-2-15,0 0 0 16,0 0 1-16,0 0 2 15,0 0-3-15,3 0-2 16,-3 0-1-16,3 0 3 0,-3 0 2 16,3 0 2-16,-3 0-1 15,0 3-2-15,2-3 1 16,1 3 1-16,-3-1-3 16,0 1 0-16,3 0 1 15,0-1 0-15,-3 1 0 16,0 0 2-16,3-1-3 15,-3 1 0-15,3-3 1 16,-3 3 2-16,2-1-3 16,1 1 0-16,0-1 1 15,0 1 2-15,0 0-3 16,0-1 0-16,-3 1 1 0,0 0 0 16,3-1 0-16,-3 1 0 15,0-3 0-15,0 0 2 16,0 0-1-16,-1 0 2 15,1 0-4-15,0 0-2 16,0 0 2-16,0 0 2 16,-3 0 0-16,0 0-1 15,3 0 1-15,-3 3-1 16,3-3 0-16,0 2 0 16,0-2 0-16,0 0 0 15,0 3-3-15,0 0 2 16,-1-3 1-16,1 2 2 15,0 1-3-15,0-1 0 16,0 1 1-16,0 0 0 0,0-1 0 16,0 1 0-16,3 0 0 15,3-1 0-15,-3 1 0 16,0 2 2-16,-1-2-3 16,-2 2-2-16,3 3 2 15,0-5 0-15,-3-1 1 16,0 4 2-16,0-4-1 15,3 4-1-15,0-4 1 16,0 1 1-16,0 0-1 16,0-1-1-16,-1 1-2 15,4 0-1-15,0-1 2 16,0 1 2-16,0-3 0 16,3 0-1-16,0 0 1 0,0 0-1 15,-1 0 0-15,1 0 0 16,0-3-3-16,0 3 2 15,0 0 1-15,0 0 0 16,0 0 0-16,-1 0 2 16,1 0-1-16,-3 0-1 15,3 0 1-15,-3 0-1 16,0 3 0-16,0-1 2 16,0 1-1-16,-4 0-1 15,1 2 1-15,0 0-1 16,0-2-3-16,-3 0 2 15,0-1 1-15,0 1 2 16,0 0-1-16,0-1 2 0,0 4-4 16,0-1 0-16,0-3 1 15,-3 1 0-15,2 0 0 16,-2-1 2-16,3 1-3 16,-3 2 0-16,3-2-1 15,0 0 0-15,0-1 2 16,-3 4 0-16,3-4 0 15,-3 4 0-15,0-1-3 16,3-3 0-16,0 1 2 16,0 0 0-16,0-1-2 15,3 1 2-15,-4-3-1 16,1 0 0-16,0 0 4 16,0 0 1-16,0 0-1 0,0 0-2 15,0-3 1-15,0 3-1 16,0 0 0-16,0 0 0 15,3 0 0-15,-3 0 0 16,0 0-3-16,-1 0 0 16,1 0 4-16,0 0 1 15,0 0 0-15,0 3-2 16,0-3 1-16,3 0-1 16,-3 0 0-16,0 3 0 15,0-3 0-15,0 2 0 16,0-2-3-16,0 0 2 15,0 3 1-15,-1 0 2 16,1-3-1-16,0 0-1 16,0 0 1-16,0 2-1 0,0-2 0 15,-3 0 0-15,0 0 0 16,0 0 0-16,0 0 0 16,0 0 0-16,0 0 0 15,0 0 0-15,0 0 0 16,0-2 0-16,0-1 2 15,3 3 1-15,-3-3-4 16,-1 1-1-16,1-1 1 16,0 0 0-16,3 3 1 15,-3-2 0-15,0-1 0 16,3 3 0-16,0-3-3 16,0 3 2-16,0-2 1 15,0-1 2-15,0 3-8 0,0-2-1 16,0-1 10-16,0 0 7 15,0 1-6-15,-1 2-2 16,1-3-9-16,0 0 0 16,0 1 7-16,0-1 5 15,3 0-5-15,0 1 1 16,0-1-1-16,0 0 0 16,0 1 0-16,0-1 0 15,0 0-3-15,-1 1 2 16,1-1 1-16,0 3 2 15,0-2-3-15,0 2 0 16,0-3 1-16,0 3 2 16,0 0-1-16,0-3-1 0,0 1 1 15,-1-1-1 1,1 0 0-16,0 1 0 0,-3 2 0 16,0 0 0-16,0 0 0 15,-3 0 0-15,0 0 0 16,0 0 0-16,0 0-3 15,0 0 0-15,0 0 4 16,0 0 1-16,0 0 0 16,3 0-2-16,0-3 1 15,-1 0 1-15,1 3 1 16,0 0 1-16,-3 0-7 16,0 0 0-16,0-2 3 15,-3 2 2-15,0 0-3 16,-3 0 1-16,0 0 2 15,0 0 1-15,0 0-4 0,0 0 1 16,0 0 0-16,0 0 2 16,0 0-1-16,0 0-1 15,0 0-2-15,0 0 1 16,0 0 1-16,0 0 2 16,0 0-1-16,0 0-1 15,0 0 1-15,3 2-1 16,0 4-60-1,-3 7-42-15,-3-3 37 16</inkml:trace>
  <inkml:trace contextRef="#ctx0" brushRef="#br0" timeOffset="43951.56">21542 8217 104 0,'-3'-10'38'0,"0"4"-29"0,3-2 3 16,0 6 3-16,0-4-9 15,3 1-3-15,0-3 0 16,0 3 0-16,-3 0 3 16,0-1 1-16,3 4-1 15,-3-1-1-15,0 0-6 16,0 1-1-16,0-1 1 16,0 3-2-16,0 0-1 0,0 0 3 15,3 0 0-15,3 0-2 16,3 3 2-16,3-3 1 15,0 0 2-15,3 0-1 0,0-3-1 16,3 0 1-16,-1 1-1 16,-2-1 0-16,3 1 2 15,0-1-1-15,0 0-1 16,-3 1 1-16,0-1 1 16,0 0-1-16,-4 1-1 15,1 2 5-15,0 0 1 16,0 0-2-16,3-3-1 15,-3 0 1-15,0 3 0 16,3-2-2-16,-3 2 1 16,0 0-4-16,-1 0 0 15,-2 0 1-15,0 0 0 0,0 0-3 16,-3 0 2 0,3 0 1-16,-3 2 2 0,0 1-1 15,0 0-1-15,0-1-2 16,-3 1 1-16,3-3 1 15,-3 3 0-15,3-1 0 16,0 1 2-16,0 0-1 16,0-1-1-16,0 1 1 15,0-1 1-15,-3 4-3 16,2-4-2-16,1 4 2 16,0-1 2-16,0-2-2 15,0 2 0-15,0-2 1 16,0-1 0-16,0 6 0 15,-3-5 2-15,3-1-3 16,-3 4 0-16,0-1 1 16,0 0 0-16,0 1 2 0,0-4 1 15,0 1-4-15,-3 2-1 16,3 0 3-16,-3 1 1 16,0-1-3-16,0 0 1 15,3 1-2-15,-3 2 0 16,3 0 2-16,0 2 2 15,-3 1-3-15,3 2 0 16,-3 0 1-16,0 0 0 16,0 1 0-16,0-1 2 15,0 0-1-15,0 0 2 16,0-2-2-16,0-1-1 0,0 1-2 16,0-3 1-16,-3 3 3 15,0-3 1-15,0-1 1 16,0 1 0-16,0 0 0 15,3 0 0-15,-3 0-2 16,0 0 1-16,3 0-2 16,-3 0 2-16,3 0-4 15,0 0-2-15,0-3 2 16,-3 0 2-16,3 1 0 16,0-1 2-16,0-2 0 15,0-1 1-15,-3 1 0 16,3-3 0-16,-3 3-9 15,0-3-2-15,0 2-69 16</inkml:trace>
  <inkml:trace contextRef="#ctx0" brushRef="#br0" timeOffset="52837.67">19730 7405 32 0,'0'-5'13'0,"0"5"-10"0,3-3 0 0,-3 3 0 0,0 0-4 16,0 0 0-16,0 0-1 15,0 0-2-15,3 0 3 16,3 0 0-16,-6 0-2 16,3 3 0-16,2-1 2 15,-2 1 2-15,3 2-2 16,-3 1 0-16,0-1 1 16,0 0 0-16,0 3 2 15,-3 3 3-15,3-1 0 16,-3 4 0-16,0-1 1 15,-3 0 3-15,0 0-2 16,0 0 1-16,0 1-5 16,0 2 0-16,0-3-1 15,0 0 1-15,0 0-2 16,0 0-1-16,1-2 3 16,-1 0 0-16,0-1-1 0,0 1-2 15,0-1-2-15,0-2 1 16,3 0 3-16,0 0 1 15,0 0-4-15,0 0 1 16,0 0 0-16,0 0 0 16,0 2 0-16,0-2 2 15,0-2-1-15,0-1 2 16,0 0-2-16,0 1-1 16,0-4 3-16,0-2 2 15,0 0-2-15,0 0 0 16,0 0-1-16,0 0 1 0,0 0 13 15,0 0 9-15,0 0-3 16,0 0-1-16,0 0-6 16,0 0 1-16,0-2-5 15,0-1 1-15,0-2-7 16,0-1 4-16,0-2 1 0,0 0-3 16,0-5-2-16,3 3-2 15,0-4 0-15,-3 1-2 16,3-3 2-16,0 3-2 15,0-3 2-15,-1 0-2 16,1 0-1-16,0 1 1 16,0-4-1-16,0-2 0 15,3 0 0-15,0-3 0 16,-3 0 0-16,0 0-3 16,0 1 2-16,0-1 1 0,0 0 0 15,0 3 0-15,-3 0 0 16,0 2 0-16,0 1 2 15,0 2-3-15,0 2-2 16,0-1 2-16,0 1 2 16,0 4 0-16,0-1-1 15,0 1-2-15,0 2 1 16,0 0 1-16,0 2 2 16,0 1-1-16,0 0-1 15,3 0-2-15,0-1-1 16,-3 1 2-16,0 0 2 15,0-1 0-15,3 4-1 16,-3-4-2-16,3 4 1 0,0-1 1 16,0-2 0-16,0 2-3 15,0-2 2-15,0 0 1 16,0-1 0-16,0 4-3 16,0-1 0-16,-3 0-1 15,3 1 3-15,-3-1-2 16,3 3-1-16,-3 0 0 15,0 0 0-15,3-3 0 16,-3 3 3-16,6 0-2 16,-3 0 1-16,3 0 2 15,0 0 2-15,0 0-1 16,0 0-1-16,0 0 1 0,-1 0 1 16,1 0-6-16,0 0 1 15,3 3 1-15,0 0 1 16,0-1 1-16,0-2 0 15,3 3-5-15,3 0 1 16,6-3 2-16,3 0 3 16,2 0 0-16,1 0-1 15,3 2 3-15,0 1 2 16,-1 0-4-16,1-1-3 16,-3-2 1-16,0 0 0 15,-3 3-2-15,-4-3 2 16,-2 0 1-16,-3 3 0 15,0-1 0-15,-3-2 0 16,-3 0 2-16,0 3 1 16,-3-3-1-16,0 0-2 0,0 0 1 15,3 0 1-15,-3 0-1 16,-1 0-1-16,4 0 1 16,0 0 1-16,0-3-6 15,0 3 1-15,0 0 3 16,0 0 4-16,0 0-3 15,-3 0-3-15,0 0 1 16,0 0 2-16,-3 0 0 16,-3 0-1-16,3 0 1 15,-3 0 1-15,3 0-3 16,-3 0-2-16,0 0 2 16,3 0 2-16,0 0-2 15,-3 0 0-15,3 0 1 0,-3-2 2 16,0 2-1-16,0 0-1 15,0 0-17-15,0 0-9 16,0 0-41 0</inkml:trace>
  <inkml:trace contextRef="#ctx0" brushRef="#br0" timeOffset="53963.64">20090 7400 76 0,'0'-8'30'0,"0"2"-24"0,0 4 10 0,0 2 5 15,0 0-3-15,0 0-1 16,0 0-12-16,0 0-5 15,0 0-5-15,0 0-2 16,6 0 6-16,0 2 5 0,3 1-7 16,3 0 1-16,-1-1 0 15,1 1 3-15,3-3 0 16,0 0-1-16,0 3 1 16,-3-1-1-16,3 1 0 15,-3 0 0-15,-3-3-3 16,0 2 2-16,-1 1 1 15,1-3 0-15,0 3 0 16,0-1 2-16,0 1-1 16,0 2-1-16,-3 0-2 15,0 1 1-15,0-1 1 16,0 0 0-16,-3 1 0 16,-3 2 2-16,0-3 1 15,0 3 1-15,-3 0 2 0,0 0 1 16,-3 0-1-16,-3 2-1 15,0 1-1-15,-3-1 0 16,-3 1-5-16,0 0-1 16,1-4 1-16,-4 1 0 0,0 0 3 15,3 0-1-15,0 0 2 16,0 0-4-16,0 0 0 16,0 0 1-16,1 0 0 15,-1 0 0-15,3 0 0 16,0 0 0-16,0 0 0 15,3-3 0-15,0 0 0 16,3 1 0-16,0-1 0 16,0 0-3-16,3 0 2 15,0 1-1-15,3-1 0 0,3 0 2 16,3 1 0-16,3-4 0 16,3 1 2-16,3 0-3 15,3 4 0-15,0-4 1 16,0 2 2-16,-1-2-1 15,1 2 2-15,0-2 0 16,-3 2 1-16,0-2 0 16,0 2 0-16,-3-2-2 15,0 0 1-15,-1-1 0 16,-2-2 1-16,0 3-2 16,0-3 1-16,0 0-2 15,0 0-1-15,0 0 3 16,0 0 2-16,0 0-13 15,0 0-7-15,-3 0-39 16,0 0-28-16,0 2 29 16</inkml:trace>
  <inkml:trace contextRef="#ctx0" brushRef="#br0" timeOffset="57357.84">20134 7601 52 0,'-3'-3'19'0,"3"3"-15"0,0 0 10 0,0 0 4 15,0 0-6-15,0 0 1 16,0 0-4-16,0 0 0 15,0 0-3-15,0 0 1 16,0 0 5-16,0 0 2 16,0 0-1-16,0 0 0 15,0 0-5-15,0 0-3 16,0 0-5-16,0 0 0 16,0 0 0-16,0 0 0 0,0 0 0 15,3 3-3-15,3-1 2 16,0 1 3-16,0 2 1 15,0 1-1-15,0-1 1 16,3 0 2-16,0 3 2 0,3 0 3 16,0 0 4-16,3-3-4 15,0 1 2-15,0-1-5 16,2-2 1-16,1-3-3 16,0 0 2-16,0 0-4 15,-3 0-2-15,0 0 2 16,0 0 2-16,-1 0-4 15,-5 2-3-15,0 1-8 16,-3 0-2-16,0 2-37 16,-6 3-55-1,-3 5 17-15</inkml:trace>
  <inkml:trace contextRef="#ctx0" brushRef="#br0" timeOffset="67460.83">16592 9572 92 0,'-3'-6'35'0,"3"4"-27"0,0-3 16 0,0 5 4 16,0-3-2-16,0 0 2 16,-3-2-7-16,3 2-3 0,-2 3-10 15,2 0-7-15,0-2-2 0,0 2 1 16,0 0 0-16,0 0-3 15,0 0 0-15,0 0-3 16,2 0 1-16,4 0 1 16,3 0 2-16,0 0 3 15,0-3 2-15,3 3 1 16,0-3 0-16,0 1 4 16,0 2 3-16,-3-3-4 15,0 0-2-15,0 3-2 16,3-2 0-16,-1-1 0 15,4 0 1-15,3 1-5 16,0-1 1-16,3 1 0 0,0-1 2 16,0 0-1-16,-1 1 2 15,-2-1-2-15,0 3-1 16,-3 0 1-16,0 0-1 16,-6 0 0-16,0 0 0 15,0 0-7-15,0 3-3 16,-3-1-21-16,-3 1-10 15,0 2-33 1,-1 0-16-16,-2 3 45 16</inkml:trace>
  <inkml:trace contextRef="#ctx0" brushRef="#br0" timeOffset="67985.88">16604 9794 88 0,'0'-3'35'0,"-3"3"-27"0,0 0 13 0,3 0 7 15,0 0-5-15,0 0-1 16,0 0-8-16,0 0-4 16,0 0-1-16,0 0-1 15,0 0-4-15,0 0-3 0,3 3 0 16,3 0 1-16,3-1 1 15,0 1 10-15,3-3 6 16,3 0-1-16,0 0 1 16,0-3-4-16,0 3 1 15,0-2-7-15,2-1-1 16,4 0-4-16,3 1-3 16,0-1 0-16,0 0 1 15,-1 1-1-15,1 2-1 16,0 0 1-16,0 0 1 0,-3 0-1 15,0 0-1-15,-4 0-2 16,1 2 1-16,-3-2 1 16,0 0 0-16,-3 3-22 15,0-3-8-15,-3 3-38 16</inkml:trace>
  <inkml:trace contextRef="#ctx0" brushRef="#br0" timeOffset="103909.99">17753 9381 40 0,'0'-5'16'0,"0"5"-12"0,0 0 9 0,0 0 5 15,0 0-2-15,0 0 1 16,0 0-7-16,0 0-2 0,0 0-2 16,0 0-1-16,0 0-8 15,0 0-2-15,0 0 2 16,3 0 1-16,0 0 2 15,-3 0 2-15,6 0-3 16,0 0-2-16,-3 0 2 16,-3 0 2-16,3 3-2 15,0-1-2-15,-3 4 2 16,0-1 0-16,0 0 3 16,0 3 1-16,-3 0-1 15,0 0-2-15,0 0-2 16,0 0-1-16,3 2 2 15,0 1 2-15,0 0 0 0,0 2-1 16,0 0 1-16,0 0 1 16,0 0-3-16,0 1 0 15,0-1 1-15,0 3 2 16,0-6 1-16,0 1 1 16,0 0-2-16,0-1 1 15,-3 1-2-15,0-3-1 16,3 0 1-16,0 0-1 15,0-3 2-15,0 0 1 16,0 0-4-16,0-2 1 16,0 0 0-16,0-1 0 15,0-2 11-15,0 0 5 16,0 0 9-16,0 0 5 0,0 0-3 16,0 0-2-16,0 0-7 15,0 0-1-15,0-5-10 16,0 0 0-16,-3-3 3 0,0-3-2 15,0-2 1-15,0 0-3 16,0-3 1-16,0-3-6 16,0 1-3-16,0-3 1 15,0 2 0-15,0 1 1 16,0 2 0-16,0 0-3 16,1 3 2-16,2-1 1 15,-3 1 2-15,3 0-3 16,0 0 0-16,0 2 1 15,0 1 0-15,3-4 0 16,-1 1 0-16,1 0 0 0,0 0 0 16,3-3-3-16,-3 3 2 15,0-1 1-15,3 1 0 16,-3 0-3-16,0 2 2 16,0 1 1-16,0-1 2 15,0 3-3-15,0 0-2 16,-3 0 2-16,3 0 0 15,0 3 1-15,-3 0 2 16,0 0-6-16,0 2 1 16,3 0-4-16,-3 1 2 15,0-1 1-15,0 3-1 16,6 0 4-16,0 0 0 0,0 0-2 16,3 3 2-16,0-3-1 15,0 0 0-15,0 0 2 16,3 0 2-16,-1 0-1 15,7 0-1-15,-3 0 1 16,3 0-1-16,0 0 0 16,3 2 0-16,0 1-3 15,-4 0 0-15,1-1 2 16,6 1 0-16,-3-1 1 16,0 1 2-16,3-3-1 15,-1 0-1-15,4 0 1 16,3 0-1-16,0-3 2 15,2 1 1-15,1-1-4 16,0 1-1-16,0-1 1 16,-4 0 2-16,-2 1-2 0,0-4 0 15,0 4-1-15,0-1 0 16,-1 0 2-16,1 1 2 16,0-4-1-16,0 4-1 15,3-1 1-15,-1 1-1 16,-2 2 0-16,0 0 0 15,0 0-3-15,-4 0 0 16,1 2 2-16,0 1 0 16,0-1 1-16,-3 1 2 15,-3-3-1-15,-1 0 2 16,1 0-4-16,-3 3 0 16,0-3 1-16,0 0 2 0,3 0-3 15,-3 2-2-15,0 1 2 16,-1-3 2-16,1 0-2 15,0 0 0-15,0 0 1 16,0 3 2-16,0-3-1 16,0 2-1-16,0-2-2 15,0 3-1-15,2-3 4 16,1 3 1-16,0-3 0 16,-3 0-2-16,0 0-2 15,0 0 1-15,0 2 3 16,-3 1 1-16,-1 0-4 15,1-1-1-15,-3 1 1 16,3-1 2-16,-3 1-2 16,0 0 0-16,0-1 1 0,0 1 2 15,-3 0-1-15,3-1-1 16,-3 4 1-16,0-4-1 16,3 1 0-16,-3 0 2 15,0-1-1-15,2 1-1 16,1 0-2-16,0-1-1 15,-3 1 2-15,3-1 2 16,-3 1 0-16,3-3-1 16,0 3 3-16,0-3 0 15,0 0-4-15,0 0 1 16,0 0 0-16,0 0 0 16,0 0 0-16,0 0 2 15,-1 0-1-15,4 2 2 0,0 1-4 16,0-3-2-16,0 0 2 15,0 0 2-15,0 0 0 16,3 0-1-16,-3 0-2 16,-3 0 1-16,0 0 1 15,-1 0 2-15,1 3-1 16,0-3-1-16,0 2 1 16,0 1-1-16,0 0 0 15,0-3 0-15,0 0 0 16,0 0 0-16,0 2 0 15,0-2 0-15,0 0 0 16,3 0 0-16,-1 0 0 16,1 0 0-16,-3 3 0 15,0-3 0-15,0-3 0 0,0 3 0 16,0-2 0-16,-3 2 0 16,0 0 2-16,0 0 1 15,-3-3-1-15,3 3-2 16,-3-3 1-16,-3 3-1 15,3-2 0-15,3 2 0 16,-3 0-3-16,3 0 2 16,-6 0 1-16,3 0 0 15,-3 0-3-15,0 0 2 16,0 0-23-16,0 0-10 16,0 5-28-1,-3 3-34-15,-3 3 32 0</inkml:trace>
  <inkml:trace contextRef="#ctx0" brushRef="#br0" timeOffset="106387.47">18340 9397 32 0,'0'-5'13'0,"3"2"-10"0,-3 1 4 0,0 2 3 15,0-3-2-15,0 3 3 16,0-3-4-16,0 3 1 16,0 0-3-16,0 0 0 15,0 0-8-15,0 0 0 16,0 3 1-16,0 2 3 15,-3 0-2-15,0 3-2 16,3 0 2-16,-3 0 2 16,0 0 0-16,0 3 2 0,0-1 0 15,0 4 1-15,-3 2 0 16,0 2 2-16,0 1-1 16,0 2 2-16,0 3-2 15,0-3 0-15,0-3-1 16,0-2 0-16,0 0-2 15,0 0-2-15,3 0 1 16,0-6 1-16,0 1 1 16,0-1 1-16,3-2-5 15,0 0-1-15,0-2-24 16,3-1-10-16,0 0 1 16,0 0 1-16</inkml:trace>
  <inkml:trace contextRef="#ctx0" brushRef="#br0" timeOffset="120894.88">18569 9733 104 0,'0'-5'41'0,"0"0"-32"0,3 2 17 0,-3 3 6 16,0 0-2-16,0-3 2 15,0 1-7-15,0-1-3 16,0 0-12-16,0 1 7 0,0-1 3 16,0 0 3-16,0 1 3 15,0-4-5-15,0 1-1 16,0 0-5-16,0 0-1 15,0-3-6-15,0-3 0 16,0 0-3-16,0 1 2 16,0-1-4-16,0 3-2 0,0 0-3 15,0 3 1-15,0 0-45 16,0 0-20-16,3 2-63 16</inkml:trace>
  <inkml:trace contextRef="#ctx0" brushRef="#br0" timeOffset="121658.23">18914 9413 68 0,'0'0'27'0,"3"0"-21"0,-3-3 10 15,0 3 4-15,0 0-2 16,0 0 1-16,0 0-1 16,0 0 0-16,0 0-5 15,-3 3-3-15,3 0-8 16,-3-1-1-16,0 4-1 15,0 2-3-15,0-1 2 0,0 4-1 0,0 2 0 16,0 1 2-16,0 1 0 16,0 4 0-16,0-1 0 15,0 1 0-15,0 2 0 16,3-5 0-16,0 0 2 16,3-3-3-16,0 0-2 15,3-2 4-15,3-3 1 16,3-3 2-16,3-2 0 15,3-6-2-15,3-2 1 16,0 0-2-16,-1-1 2 16,1-2-4-16,0 3 0 15,-3 0 1-15,-3-1 0 0,-3 4-11 16,-3-1-3-16,0 3-20 16,-6 3-38-1,-3 2 9-15</inkml:trace>
  <inkml:trace contextRef="#ctx0" brushRef="#br0" timeOffset="122063.63">19078 9484 80 0,'0'0'33'0,"0"0"-26"0,0 3 3 0,0-3 1 15,0 0-9-15,0 5-1 16,0 3 1-16,0 3 1 15,0 2-1-15,0 3-2 16,-3 8 3-16,0 0 0 16,-3 2 5-16,0 3 3 15,-3 0-2-15,0-2 2 0,0-3-4 16,3-1-2-16,0-1 0 16,3-7-1-16,0 1-2 15,3-3-2-15,0-2 1 0,0-3-21 16,3 0-49-1</inkml:trace>
  <inkml:trace contextRef="#ctx0" brushRef="#br0" timeOffset="122664.23">19384 9410 88 0,'6'-5'33'0,"-3"2"-26"0,-3 1 9 0,0 2 3 16,0 0-5-16,0 0 0 15,0 0-8-15,0 0-2 16,0 5 2-16,0 0 1 0,0 3 1 16,-3 3 0-16,0 2-4 15,-3 6-1-15,0-1 3 0,0 3-3 16,1 0-2-16,-4 1 0 15,3 1-1-15,0-1 0 16,0-4 0-16,3-2 2 16,0 0 1-16,0-6-1 15,3 1-2-15,3 0-2 16,0-3 1-16,3 0 3 16,3-3 1-16,3 0 1 15,-1 0 0-15,4-5-2 16,0 3-2-16,0-3 1 15,0 3 1-15,0-3-1 0,0 0 2 16,0 0-4-16,0 2 0 16,-4 1 1-16,1 0 2 15,0-1-6-15,-3 1 1 16,-3 2-41 0,0 0-24-1,-3-2-17-15,0 2 43 16</inkml:trace>
  <inkml:trace contextRef="#ctx0" brushRef="#br0" timeOffset="123099.57">19524 9490 76 0,'-3'0'30'0,"3"2"-24"0,0 1 2 15,0-3-3-15,0 5 3 16,-3 3 5-16,0 5 4 15,0 3 2-15,0 6 3 16,-3 1 3-16,0 1-2 16,-2 3-2-16,-1-1-5 0,0-2-2 15,0 0-8-15,0-1 0 0,0-1 1 16,0-1-3-16,0 3-3 16,-3-1 0-16,3 1-1 15,0 0 2-15,0-3 1 16,3-2-4-16,0-1 1 15,3-2-7-15,0-3 0 16,3-2-28-16,0-3-12 16</inkml:trace>
  <inkml:trace contextRef="#ctx0" brushRef="#br0" timeOffset="125726.92">19902 9760 72 0,'-3'-3'27'0,"3"6"-21"0,0-3 7 0,0 0 4 16,0 0-7-16,0 0-3 15,0 0-7-15,0 5 0 16,0-5 0-16,0 3 2 15,0-1 3-15,0 1 2 16,0-1-6-16,0-2 0 16,0 0 3-16,0 0 2 15,6 3 0-15,0-3 1 16,3 0 0-16,3-3 1 16,0-2 0-16,0 0 0 15,0-3-2-15,0-3-1 16,0 3-3-16,-1-2-2 0,-2-1 3 0,0 1-2 15,-3-6-1 1,0 3 3-16,-3-3-2 16,0 0-1-16,-3 3 1 15,0-1-1-15,-3 1-3 16,0 3 2-16,-3 2-1 16,0 2 0-16,-3 6-3 15,-3 8 1-15,-2 5-3 16,-1 3 2-16,-3 6 3 15,0 1 3-15,0 1 0 16,3 0-1-16,3-3-2 16,0 0 1-16,4-2-1 15,5-3 0-15,3 0 0 16,3-3 0-16,2-3 2 0,7-2 0 16,0-2 0-16,6-4 0 15,0-2 2-15,6 0 3 16,0 0-4-16,2-2-1 15,1-1-2-15,0 0-2 16,-3 1-19 0,0-1-43-16,-1 0 2 15</inkml:trace>
  <inkml:trace contextRef="#ctx0" brushRef="#br0" timeOffset="126462.48">20349 9532 32 0,'0'21'13'0,"0"-10"-10"0,3 7 11 0,-3-7 3 16,3-1 4-16,0 6 2 15,0 0-6-15,0 0-2 16,0 3-3-16,-3-1 2 16,0 1-5-16,6-1-1 15,-6-2-2-15,3 0-1 16,0-3-3-16,-1-2 1 15,-2-1-2-15,3 1-3 0,-3-3 1 16,3 0 1-16,0 0 2 16,0-3-1-16,0 0 2 0,-3-5-2 15,0 0 2-15,6 0-2 16,-3 0 2-16,3 0-2 16,0-2 2-16,0-1 0 15,0-2 1-15,0-1 2 16,3-2 3-16,0-2 2 15,3-3 3-15,0-3-7 16,0-5-2-16,3-3 1 16,-1-3 1-16,4-2-6 15,-3 0 0-15,0 0-1 16,-3 3 0-16,0 2 0 16,-3 0 0-16,0 5-3 15,-3 4 2-15,-3 1 1 0,0 4 2 16,-3 2-17-16,0 3-4 15,-3-1-33 1,0 6-40-16,-3 3 22 16</inkml:trace>
  <inkml:trace contextRef="#ctx0" brushRef="#br0" timeOffset="129074.39">20962 9611 36 0,'3'-2'16'0,"-3"4"-12"0,0 1 1 15,0-3-1-15,0 0 2 16,0 0 1-16,0 0 1 16,0 5 2-16,0-5-1 15,0 6 2-15,0-1 0 16,0 3 3-16,-3 0-5 16,0 2-1-16,0 1-2 15,-3 2-1-15,3 0-3 16,-3 3 1-16,0 0-2 15,0-3 2-15,3 1 0 16,0-4 1-16,0 1-2 16,3-1-2-16,0-2 3 0,0 0 0 15,0-2-1-15,0-1 1 16,0-5 2-16,0 0 4 16,6 0 2-16,0-3 1 15,3 1-4-15,0-1 0 16,0-5-5-16,3 0-2 0,0 0 2 15,0-2-2-15,3-1 2 16,-1 0-4-16,1 1-2 16,3-1 2-16,0 1 0 15,0-1-2-15,0 3 2 16,-3 0-1-16,-3 3-2 16,-4 2 0-16,4 3 3 0,-6 0-2 15,-3 6 1-15,0-1 0 16,-3 3-2-16,0 0 3 15,-3 2 0-15,0 1 3 16,0-1 1-16,0 1-4 16,3-3-1-16,0 0 1 15,0 0 0-15,0 0 1 16,3 0 0-16,0-3 0 16,0 0 0-16,0 1-3 15,0-1 0-15,0 0-14 16,3-2-6-16,0-3-26 15,0 0-17 1,0 0 27-16</inkml:trace>
  <inkml:trace contextRef="#ctx0" brushRef="#br0" timeOffset="130050.48">21447 9693 44 0,'3'8'16'0,"-3"3"-12"0,0-8 3 16,0 2 3-16,0 0 0 15,0 6 2-15,0-3 0 16,0 2 2-16,0 1 6 16,-3-1 2-16,3 1-5 15,0 0-2-15,0-1-9 16,-3 1-4-16,3-3 1 15,0 0 0-15,0 0-1 16,0-3-2-16,0 0 1 0,0 0 3 16,0-5 2-16,3 0 2 0,3-2 2 15,0-1 1-15,3-2 3 16,0-3-5-16,3 0-1 16,0 0-2-16,3-3 1 15,-1 1-2-15,1-1 0 16,0 1-3-16,0-1-2 15,-3 3-2-15,0 0 1 16,0 3-1-16,-3 0 0 16,0 2 0-16,0 3-2 15,-3 3 0-15,-1 2 3 16,1 0 0-16,0 1 1 16,-3-1 0-16,0 3 2 15,0 0-1-15,0 0-1 0,-3 2 1 16,3 1-1-16,-3-3 0 15,3 0 2-15,0 0 1 16,0 0 1-16,0 0 0 16,0-3 2-16,0 0-1 15,3 0 2-15,0-2-2 16,0-3 0-16,0-3-1 16,3 1 0-16,0-1-7 15,3-5-2-15,0 0-7 16,2 0 0-16,1 0-3 15,0 0 0-15,0 0 1 16,0-2 3-16,-3-1 7 16,6 1 2-16,-6 2-1 0,0 3 2 15,-4-1 3-15,1 1 1 16,-3 2-1-16,0 3 1 16,-3 0-2-16,-3 0 2 15,0 0 0-15,0 6 3 16,0 2-1-16,-3-1 0 15,0 4-6-15,0 0 1 16,0-1 2-16,3 1 1 16,0-1-1-16,0 1-2 15,0-3 3-15,3 0 0 16,0 0-1-16,0 0-2 16,0 0-2-16,0-3-1 15,-3 0-27-15,0-5-12 0,0 3-30 31</inkml:trace>
  <inkml:trace contextRef="#ctx0" brushRef="#br0" timeOffset="131312.5">20721 9797 88 0,'0'-3'35'0,"0"-2"-27"0,3 5 24 0,-3 0 12 15,0 0-2-15,0 0 0 0,0 0-4 16,0 0-1-16,0 0-20 16,0 0 3-16,0 0 3 0,0-3-1 15,0 3-1-15,0 0-7 16,0 0-1-16,0 0-6 16,3-3-2-16,0 1-13 15,3-1-8-15,0 0-57 16,3 1-25-16,2 4-14 15</inkml:trace>
  <inkml:trace contextRef="#ctx0" brushRef="#br0" timeOffset="133668.31">19858 9291 104 0,'3'-5'41'0,"-3"5"-32"0,3-3 6 16,-3 3 1-16,3 0-7 15,0-2-1-15,0 2-2 16,-1-3 1-16,1 3-4 16,3-3 0-16,0 3-1 15,3 0-2-15,0 0 1 0,3 0-1 0,3 0 0 16,3 0 0-16,3 0 0 15,3 0 0-15,2 0 0 16,4 0 0-16,3 0 0 16,0 0 0-16,-1 0 2 15,1-2-1-15,0 2-1 16,2-3 1-16,1 3-1 16,3-2 0-16,0 2 0 15,2 0 0-15,1 0 2 16,0 2-3-16,-1 1 0 15,1-3 1-15,-3 2 2 16,-4 1-1-16,4 0-1 16,-3-3 1-16,2 2-1 0,1-2 0 15,3 0 0-15,0 0 0 16,-1 3 0-16,4 0 0 16,-1-1 0-16,-2-2-3 15,0 0 2-15,-1 0 3 16,1 0 1-16,0-2-4 15,-1 2 1-15,1-3 2 16,0 3 1-16,-3 0 5 16,-1 0 3-16,1-3-6 15,0 1-3-15,-4 2 1 16,1-3 0-16,-3 3-1 16,0 0 1-16,-1 0 2 15,1 0 4-15,0 0-2 16,2 0-2-16,1 3 0 0,-3-3-1 15,-3 2 2-15,-1 1 1 16,1-3-1-16,3 0 1 16,-6-3 0-16,-3 3 3 15,-1 0-3-15,1 0 1 16,0-2-5-16,0-1 0 16,0 0-1-16,2 3-2 15,-2-2 1-15,0-1 1 16,-3 3-1-16,0 0-1 15,-3 0 1-15,-1 0 1 16,-2 0-1-16,0 3 2 16,0-3-2-16,0 2-1 15,0 1 3-15,-3 0 2 0,6-1 0 16,-4-2 0-16,-2 3-1 16,3 0 0-16,-3-1-2 15,0-2 1-15,0 3-2 16,-6-3 2-16,6 3-2 15,-6-1-1-15,0-2 1 16,0 0-1-16,-6 0 0 16,3 0 0-16,-3 0-3 15,3 0 2-15,-3 0 1 16,0 0 2-16,0 0-1 16,3 0 2-16,-3 0 0 15,0 0 1-15,0 0-5 16,3 0 1-16,-3 0 2 0,0 0 1 15,0 0-4-15,0 0 1 16,0 0 0-16,0 0 0 16,0 0-3-16,0 0 0 15,0 0 2-15,3 3 0 16,-3-3-2-16,0 5 2 16,0 0-1-16,0 1 0 15,0 2 0-15,-3 0 0 16,0 2 2-16,0 3 0 15,-3 1 0-15,3 2 0 16,0-1-3-16,0 4 2 16,0-1 1-16,0-2 0 15,0 3 0-15,0-3 2 16,0 2 3-16,3-2 2 16,0 0-1-16,0 0-1 0,0-3-1 15,0-2 0-15,-6-1 0 16,6-2 0-16,0-3-2 15,0 1 1-15,0-4-2 16,0 1 2-16,0-3 0 16,0 0 3-16,0 3-3 15,0-3 0-15,0 0-8 16,0-3-4-16,0 0-26 16,0 1-10-16,0-1-34 15,6 0-53 1,-6 3 34-16</inkml:trace>
  <inkml:trace contextRef="#ctx0" brushRef="#br0" timeOffset="146399.47">17619 10193 72 0,'0'-7'27'16,"0"7"-21"-16,3-8 5 0,0 8 3 0,-3-3 1 16,0 0 3-16,3-2-4 15,-3 2 2-15,0 1-5 16,0-1 1-16,3 0-7 15,-3 1-1-15,3-1-2 16,0 0-4-16,3 1-1 0,-3-1-1 16,3 1 0-16,0-1 3 15,3 3 2-15,0 0 0 16,3 0-1-16,-3 0 1 16,6-3-1-16,-3 3 2 15,5 0 1-15,-2 0 1 16,6 0 0-16,-6 0-2 0,9 0 1 15,-6 0-2-15,5 0-1 16,-2 0 1-16,3 0 1 16,-3 0-1-16,6 3-1 15,-6-3 1-15,8 3-1 16,1-1 0-16,3 3 0 16,-6-2-3-16,8 2 2 15,-5 1 1-15,3 2 2 16,-6-3-1-16,8 0-1 15,-5 1 1-15,3-1-1 16,-6 0 0-16,5 0 2 16,-5 1-1-16,3-1 2 15,-3-2-4-15,5 2 0 0,-5-2 1 16,6-1 0-16,-6 1 0 16,6 2 0-16,-7-2 0 15,7 2 2-15,-6-2-1 16,6-1 2-16,-7 1-4 15,4 0-2-15,0-1 2 16,0-2 0-16,-4 0-2 16,7 0 2-16,-6 0 1 15,6 0 2-15,-7 0-1 16,10 3-1-16,-6 0 1 16,9-1-1-16,-7 1 2 15,7 0 3-15,-6-1 2 16,6-2 3-16,-7 0-5 0,10 0-1 15,-9 0 0-15,8 0 2 16,-5 0-3-16,9 0 0 16,-10 0 1-16,10 3 2 15,-9-1-5-15,8 1-1 16,-8 0 2-16,3-3 1 16,-6 0-1-16,8 0-2 15,-5 0 1-15,9 2-1 16,-10-2 0-16,7 3 0 15,-6 0 0-15,5 2 2 16,-8 0-3-16,6 1 0 16,-6-4 1-16,2 1 2 15,-5 0-1-15,6-1-1 16,-6 1 1-16,5-1 1 0,-8 1 1 16,9 0 1-16,-3-1-2 15,2 1-2-15,-5 0-2 16,6-1-1-16,-7 1 2 15,7 0 2-15,-6-1 0 16,3-2-1-16,-6 0 1 16,-1 0-1-16,-2 0 0 15,3-2 0-15,-3 2 0 16,2 0 0-16,-5 0 2 16,6 0 1-16,-3 0-1 15,6 0-2-15,-6 0 1 16,5 0-1-16,-5 0 0 15,3 2 2-15,-3 1-3 0,2 0 0 16,-2-3 3-16,0 0 1 16,-3 0 1-16,3 0 0 15,-6 0-2-15,2 0 1 16,1 0-2-16,0-3 2 16,-3 0 0-16,3 1 1 15,-3 2 0-15,2-3 0 16,-2 3-2-16,3-3 1 15,-3 3-2-15,3 0-1 16,-3 0 1-16,3 0-1 16,-4 0 2-16,4 0 3 15,-3 0 0-15,3 0 0 16,-3 0-3-16,3 0-2 0,-3 0 1 16,5 0 1-16,-5 0 1 15,3-2 1-15,-6-1-5 16,3 0-1-16,-3 1 1 15,3-1 0-15,-4 3 1 16,7-3 0-16,-3 1 0 16,6-1 0-16,-6 1 0 15,6-1 2-15,-4 3 3 16,4-3 2-16,-3 3 1 16,3 0 2-16,-6 0-3 15,3 0 1-15,-4 0-5 16,4 0-2-16,0 0-3 15,0 0 1-15,-3 0 1 16,0-2 0-16,-3 2 0 0,-1 0 2 16,1 0-3-16,0-3 0 15,-3 3 1-15,0-3 0 16,0 1 0-16,0 2 2 16,-3 0-1-16,3-3-1 15,-3 3-2-15,2 0 1 16,1 0-1-16,0-3 0 15,0 1 4-15,0 2 1 16,-3 0-1-16,3 0 1 16,-3 0-4-16,0 0 0 15,0 0 1-15,0 0 0 16,0 0 0-16,-1 0 0 16,1 0 0-16,3 0 0 0,-3 0 0 15,3 0 2-15,-3 0-1 16,3 0-1-16,-3 0-2 15,3 0 1-15,-3 0 1 16,0 0 0-16,0 0 0 16,0 2 0-16,-4-2 0 15,1 3 0-15,0 0 0 16,0-1 2-16,-3-2-3 16,6 3 0-16,-3-3 1 15,0 3 0-15,-3-3-3 16,0 0 2-16,0 0 3 15,-3 0 1-15,0 0-4 16,3 2 1-16,-3-2-5 0,3 0 1 16,-3 0-20-16,0 0-7 15,0 0-22-15,-3 3-8 16,0 0-12 0,-3-1-23-16,3 1 35 15</inkml:trace>
  <inkml:trace contextRef="#ctx0" brushRef="#br0" timeOffset="202682.8">22688 10098 28 0,'3'-16'11'0,"3"3"-9"0,0-11 2 0,-3 14 2 16,3-3-1-16,0-9 0 16,0 1-6-16,6 0 1 15,-3 0 0-15,-6 0 0 16,9-3 0-16,-6 5 2 15,0-2 5-15,0 0 6 16,-6 2-3-16,5 1 0 0,-2-3-2 16,0 2 0-16,-3-2-4 15,0 0-1-15,0 0 1 16,0 0 0-16,0-3-2 16,0 0-2-16,3 3 1 15,0 0-1-15,0 0 0 16,-3-1 0-16,6 4 0 15,-3 2 0-15,0 3 0 16,0 0 0-16,0 2-3 16,0 0 0-16,0 3 4 15,-3 0 1-15,3 3 0 16,-3-3 1-16,0 3-2 16,0 0 2-16,0-1 2 0,0 1 4 15,0 2-2-15,0-2-2 16,0 2-5-16,0 1 0 15,0 2-2-15,0-3-2 16,0 3 0-16,0 0 3 16,0 0 0-16,0 0 3 15,0 0-1-15,0 0-1 16,0 3 1-16,0-1-1 16,0 4 0-16,0-1 2 15,0 0-1-15,0-2-1 16,0 0-2-16,0-1-1 15,0-2 2-15,0 0 0 16,0 6-2-16,0-6 2 0,0 0 1 16,0 2 2-16,0-2-1 15,0 3 2-15,0 0-2 16,0-3-1-16,0 5 1 16,0-5-1-16,0 5 2 15,0-5 1-15,0 3-4 16,0-1 1-16,0-2 0 15,0 0 0-15,0 0 0 16,0 0 2-16,0 0 1 16,0 0 1-16,0 0-2 15,0 0 1-15,0 0-4 16,0 0 0-16,0 0 1 16,0 0 0-16,0 0 0 0,0 0 0 15,0 0 2-15,0 0 3 16,0 0-2-16,0-2-2 15,0-1 0-15,0 0-1 16,3 1-3-16,-3-1 0 16,6-2 2-16,0 0 2 15,0-1-2-15,3-2 0 16,0 0 1-16,0 0 0 16,-3 1 0-16,6-1 2 15,-3 0-1-15,-1 0-1 16,-2 2-2-16,0 1-1 15,0 0-1-15,-3 2 0 16,-3 1 0-16,6-1 3 16,-6 3 2-16,0 0 2 0,6 3-4 15,-3-3-1-15,0 2 1 16,0 1 0-16,9 0 1 16,-3-3 0-16,0 0 0 15,6 0 2-15,-3 0-1 16,3-3 2-16,-1 0-4 15,1 1 0-15,0-1 1 16,0 0 2-16,3 1-1 16,0-1-1-16,-3 0 1 15,0 1-1-15,-1 2 0 16,4 0 0-16,-3 0 0 16,0 0 0-16,0 0 0 15,0-3 0-15,0 0 0 16,-3 1 0-16,-3 2 0 0,0 0 2 15,2 0-1-15,-2-3-1 16,0 3 1-16,0 0-1 16,0 0 0-16,0 0 0 15,0 0 0-15,-3 0 0 16,3 0-3-16,0 3 2 16,-6-1 1-16,6 1 0 15,3 0 0-15,-3-1 2 16,-1-2-1-16,-2 0-1 15,0 3 1-15,3-3 1 16,-3 3-3-16,0-1 0 16,0 1 1-16,-3-3 0 15,9-3-3-15,-3 1 2 0,9-4 3 16,3 1 1-16,-3 0-1 16,-1-1-2-16,-2 1 1 15,-3 0-1-15,3 2 0 16,-3 1 0-16,0-1 0 15,-3 0 0-15,0 3 2 16,-6 0 1-16,-3 0-1 16,0 0 1-16,0 3 0 15,-9 2 3-15,-3 1-1 16,-3-1 0-16,0 0-3 16,0 0-2-16,0 1-4 15,6-4 0-15,-2 4-25 16,2-1-10-16,0 0-9 0,-3 1-1 15</inkml:trace>
  <inkml:trace contextRef="#ctx0" brushRef="#br0" timeOffset="203974.89">23289 9884 4 0,'-20'16'5'0,"5"-8"-4"15,0 5 2-15,6-5 3 0,-3 2 6 16,-3 4 2-16,0-1 6 15,-3 0 4-15,1 0 1 16,-4 1 2-16,9-1-9 16,0-3 0-16,3-2-9 15,0 0-3-15,0-2-6 16,9-1-2-16,0 0 1 16,0 0 0-16,9 1 1 15,0-1 0-15,0 3-5 16,3-3 1-16,0 1 2 15,6 2 3-15,-1-3 2 0,-2 3 1 16,3 0-5-16,0-3 1 16,-3 0 0-16,6 1 2 15,0-1-1-15,2-3 2 16,4 1-2-16,0-3 2 16,-3 0 0-16,0-3 1 15,-4 1-2-15,-5-1-2 16,6 1 1-16,-6-1-1 15,-3 0-9-15,-3 1-4 16,0-1-26-16,-3 0-10 16,3 1 9-16,-3 2 9 15</inkml:trace>
  <inkml:trace contextRef="#ctx0" brushRef="#br0" timeOffset="204643.77">23081 9664 32 0,'9'-13'13'0,"-9"13"-10"0,12-5 4 16,-6 5 3-16,0-3-4 15,0 3 2-15,3 0-5 16,0 0 0-16,0 3-1 16,3-1-2-16,2 1 7 15,1 0 3-15,0-1 3 16,0 1 5-16,0 0-6 15,6-1-2-15,-3 1 1 16,-1-3 0-16,-2 0-5 0,6 5-2 16,-3-5-2-16,-6 3 1 15,3 2-2-15,-3 1 2 16,0-1-2-16,-6 3-1 16,0 0 1-16,0 2 1 15</inkml:trace>
  <inkml:trace contextRef="#ctx0" brushRef="#br0" timeOffset="205054.92">23414 9736 207 0,'-2'8'7'15,"-4"2"-3"-15,3 1 2 0,-6-3 3 16,0 0 1-16,-3 2 2 16,-6 1-9-16,6-1-3 15,-6 1 3-15,6 0 3 16,-3-1-3-16,1 1-2 16,-1 2-3-16,0 0 1 15,6 1 1-15,-3-1 0 0,3 0 0 16,3-2 2-16,0-1-3 15,-3 1-2-15,6-1 2 16,0-2 2-16,0 0 2 16,0-3 1-16,0 1-2 15,-3-1-2-15,6 0-2 16,0 1 1-16,6 4-1 16,-3-2 0-16,0 0 4 15,3 0 1-15,-3-3-1 16,3 1-2-16,0-1 1 15,0 0 1-15,-3 0-1 16,6-2 2-16,3 0-4 16,-3-1 0-16,9-2 3 0,-6-2 3 15,8-1-4-15,-2 0-1 16,0-2-2-16,-3 3 0 16,0-1-5-16,-3 0-3 15,0 1-25 1,0-1-52-16,-1 6 6 15</inkml:trace>
  <inkml:trace contextRef="#ctx0" brushRef="#br0" timeOffset="205880.05">23129 9879 52 0,'-3'-3'22'0,"3"3"-18"0,3-3 0 16,-3 3 0-16,3-2-1 15,9-1 3-15,-3 0 3 16,5-2 5-16,-2 0 5 16,0 2 3-16,0 1-3 15,-3-1-1-15,0 0-6 16,-6 1 0-16,6 2-5 15,-9 0 1-15,6 0-5 16,0 0 0-16,0 0 1 0,-3 0 4 16,9 0 3-16,3 2 2 15,2 1 3-15,7-3-7 0,3 3-1 16,0-3-4-16,0 0-3 16,-4 0 2-16,1 0 0 15,-3 0-1-15,-6 0-2 16,3 0 1-16,-3 0-1 15,-6 2 0-15,0 1 2 16,2-1-1-16,-5 1 2 16,-3 0-4-16,6 2 0 15,-6 0-87 1,0 6-43-16,0-3 66 16</inkml:trace>
  <inkml:trace contextRef="#ctx0" brushRef="#br0" timeOffset="-214458.47">17840 10913 32 0,'-6'37'13'0,"3"-16"-10"16,-9 6 6-16,9-14 2 0,0 5-2 16,-3 6 0-16,0 0-1 15,-3 5 2-15,0 6-5 16,0 2-1-16,3 2-2 16,0 1-2-16,0-3 5 15,0-3 1-15,0-2-2 16,0 0-1-16,0-6 10 15,0-4 3-15,1-7 10 16,-1 1 4-16,0-5-5 16,0-6-3-16,0-2-10 15,0-6-3-15,0-2-5 16,0-3-3-16,0-3 0 0,0 1-1 16,3-3 2-16,0-3-3 0,0 0 0 15,0-8-1-15,3 3 0 16,0-3 2-16,3 0 2 15,0-2-3-15,3-1 0 16,0 3 1-16,0 1 0 16,3-1 0-16,0-3 2 15,0 1-3-15,0-1 0 16,0 1 1-16,-1 0 0 16,1-4 2-16,0 1 1 15,0 0-6-15,0 0 0 16,0-3 1-16,0 6 1 15,3 0 3-15,3-1 1 0,0 1-4 16,3 2 1-16,-1 0 0 16,1 3 0-16,0 0-3 15,-3 2 2-15,0 1-1 16,-3 2 0-16,-3 3 4 16,0 2 3-16,-3 3-4 15,0 0-1-15,-3 3 0 16,-1 2 2-16,1-2-6 15,0 2 1-15,0 1 1 16,-3-1 3-16,0 0 0 16,3 1 2-1,0-4-2-15,0 1-3 16,0 0-1-16,0-1 2 16,0 1 0-16,0 0-2 15,3 2 2-15,-3 1-1 0,0-1 0 16,0 3 0-16,3 0-2 15,0 0 0-15,0 3 3 16,3-1 0-16,0 1 1 16,0-1-3-16,3 1 0 15,0 0 2-15,2-3 2 16,1 0-2-16,3-3-2 16,6 0 6-16,3 1 5 15,0-1-6-15,2 1-3 16,1 2 0-16,3 0 0 15,-3 2-2-15,-4 1 2 16,1 2 1-16,0 0 0 0,0 1 0 16,3-1 0-16,2-2 0 15,4-1 2-15,0 1-3 16,5-3-2-16,4 0 4 16,0 0 1-16,-4 0-3 15,1 0-1-15,0 0 1 16,-4 0 2-16,1 0-2 15,3 3-2-15,-1-1 4 16,1 1 1-16,3 0 0 16,-1 2-2-16,1 0 1 15,-3 0-1-15,-4 1 0 16,1-4 0-16,-3 1 0 16,0 0 0-16,-1-1 0 15,1 1 2-15,3-3-3 0,-1 0 0 16,1 0 1-16,0 0 0 15,-4 3 0-15,1-3 0 16,0 0 2-16,-3-3 1 16,-1 0-1-16,1-2-2 15,-3 0 1-15,3-1-1 16,-4 1 0-16,1-3 0 16,0 3-5-16,0 0 1 15,-4-1 4-15,1 4 2 16,-3-1 0-16,0 3-2 15,0 0 1-15,-3 0-1 16,-1 0 0-16,1 3 2 0,0-1-1 16,-3-2-1-16,0 0 1 15,0 0-1-15,-1 0-3 16,1-2 2-16,0 2 3 16,0 0 1-16,-3 0-6 15,3 0 0-15,-3 0 1 16,3 0 1-16,-4 2 3 15,1-2 3-15,3 3-4 16,-3 0-1-16,3 2 0 16,0-2 2-16,0-1-3 15,-1 1 0-15,1 2-1 16,3 0 0-16,-3 1 2 16,3-4 0-16,-3 4 0 15,3-1 0-15,-4-2 0 16,1-1 2-16,-3 1-1 0,0 0-1 15,0 2-2-15,0-3 1 16,0 1 1-16,0-3 0 16,-1 3 2-16,1-3 1 15,0 2-6-15,0-2 0 16,0 0 3-16,0 0 2 16,0-2-3-16,0 2 1 15,-3 0 2-15,2 0 1 16,-2 0-1-16,3-3-2 15,0 3 1-15,0 0-1 16,0 0-5-16,0 0-1 16,0 0 7-16,0 0 4 0,-1 3-5 15,1-1-1-15,0 1-3 16,0 0 3-16,0-1 2 16,0 1 2-16,0 0-1 15,-3-1-2-15,0 1 1 16,-1-3-1-16,1 3-3 15,-3-1 2-15,0-2 1 16,0 3 2-16,0-1-1 16,0-2-1-16,0 0 1 15,0 0-1-15,0 0-3 16,3 3 2-16,-3 0 1 16,2-3 2-16,1 2-1 15,0-2-1-15,0 3 3 16,0-3 0-16,0 0-4 0,0 0 1 15,0 0 0-15,0 0 2 16,3 0-3-16,-3 0 0 16,-1 3-1-16,1-1 0 15,0 1 2-15,0-3 2 16,0 5-1-16,0-2 2 16,0 0-4-16,0-1 0 15,3 4 1-15,0-1 2 16,-1 0-1-16,-2-2-1 15,3-1-2-15,0 1-1 16,-3 2 4-16,0-2 1 16,-3 0-3-16,0-1 1 0,0 1 0 15,0 0 0-15,-3-1-3 16,3-2 2-16,-1 0 1 16,1 0 2-16,0 0 1 15,0-2 1-15,0-1-5 16,0 0 1-16,0 3 0 15,0-2 2-15,0-1-1 16,-3 0 2-16,0 3-2 16,0 0-1-16,-6 0 1 15,0 0-1-15,0 0 0 16,0 0 2-16,0 0-3 16,0 0 0-16,0 0 3 15,0 0 3-15,0 0-2 16,0 0 0-16,0 0-3 0,0 0-1 15,0 0 1-15,0 0 2 16,0 0-3-16,0 0 0 16,0 0 3-16,0 0 1 15,0 0-1-15,0 0-2 16,0 0-6-16,0 0-4 16,0 0-32-1,-3 6-52-15,-3 4 12 16</inkml:trace>
  <inkml:trace contextRef="#ctx0" brushRef="#br0" timeOffset="-205871.76">20518 6831 56 0,'-20'-13'22'0,"11"5"-18"0,-3 0 7 15,6 3 0-15,0-1-2 16,-3 1 0-16,0 0-8 15,-3-1-2-15,-3 1 0 16,0 2 0-16,-3 1 1 16,-2 2 0-16,-1 0 0 15,-3 0 0-15,-6 0 0 16,-3 0 0-16,-2-3-3 16,-4 0 2-16,-3 3 1 0,1 0 2 15,-4 0-1-15,0 3-1 16,4 2 1-16,-1 1 1 15,-6-4-1-15,1 1-1 16,-4 2-2-16,1 1 1 16,-1 2 1-16,0 5 0 15,-2-3 0-15,5 1 0 16,-2-1 0-16,-4 1 2 16,0-3-3-16,1 0-2 15,-4-3 4-15,4 1 1 16,-1-1-3-16,4 0 1 15,-1-2 2-15,0-1 3 16,1-2 0-16,-4 0 0 0,4 0-1 16,-1 0 0-16,-3 0-2 15,7 0-2-15,2-2 1 16,1-1 1-16,-7 0-1 16,-3-2-1-16,4 0-2 15,-1-3 1-15,4 0 1 16,-4 3 0-16,3-1 0 15,-2 4 0-15,2-1 0 16,3 0 2-16,-2 1-1 16,-4-3-1-16,-2 2 3 15,2 0 0-15,-3-2-1 16,1 2 1-16,2 1 0 16,4 2 3-16,2 0-3 15,-6-3-2-15,1 0 2 0,-1 1 0 16,-2 2-1-16,-1 0-2 15,0 5-2-15,1 3-1 16,2 0-1-16,-2 0 3 16,-1 0 2-16,-2 0 4 15,-4 2-4-15,1 1-1 16,-1 2 2-16,3 0 1 16,4 1-4-16,-1-1 1 15,-2 0 0-15,-4 3 2 16,1-3-3-16,-1 0 0 15,4 3 1-15,-4 3 2 16,6-3-1-16,1 0-1 16,-7-1 1-16,1-1-1 0,-1-4-3 15,1 3 2-15,-1 1 1 16,4 2 0-16,-1 2-3 16,-2 1 2-16,-1-1-1 15,1 1-2-15,-1 2 5 16,3 3 1-16,7 5 0 15,2-3-2-15,7 1-2 16,5-4 1-16,3 1 1 16,3 0 0-16,4 0-3 15,-1 0 2-15,3-3-1 16,3 0 0-16,3-3 2 16,3 1 0-16,4 0 0 15,2 2 0-15,0 0-3 16,3 0 0-16,0 3 4 0,3 5 1 15,0 0-3-15,0 5 1 16,0-2-2-16,3 0 0 16,0 0 2-16,0-1 0 15,0 1 0-15,3-3 0 16,0 0-3-16,0-2 2 16,3-1-1-16,0 3 0 15,0 0 0-15,3 1 0 16,-3-1 2-16,2 2 2 15,1 4-1-15,3-6 2 16,0 3-4-16,0-3 0 16,3-3 1-16,0-2 0 0,0 0 0 15,0-3 0-15,-1-2 0 16,1-1 0-16,0-2 0 16,0 0 0-16,3 0 0 15,0 0 0-15,0-1 0 16,0 1 0-16,2 0 0 15,4 3 2-15,0-1 1 16,0 1 1-16,6-1-5 16,-1-2-1-16,1 0 1 15,-3 3 2-15,0-6 0 16,-3 0-1-16,-1 0-2 16,1-2 1-16,0-1 1 15,0 1 0-15,3 0 0 16,-1-1 2-16,1 1-1 15,0-1 2-15,3 1-4 16,-1-1 0-16,4 1 1 0,0 0 2 16,3-1-3-16,-4 1 0 15,1-3 1-15,0 0 2 16,0-3-1-16,-1 0-1 16,1 1-2-16,0-1 1 15,0 0-1-15,2 0 0 16,-2 1 2-16,0 2 2 15,3 0-3-15,-4-1-2 16,1 1 2-16,-3 0 2 16,-3 0 0-16,-1 0 2 15,1-2-2-15,3-1-1 0,0-3 1 16,2-2 1-16,1 3-1 16,0 0 2-16,0-1-2 15,-4 1-1-15,4 2 1 16,0 1 1-16,-3-1-3 15,-4 0 0-15,1 0-1 16,-3 1 0-16,0-4 2 16,0 1 0-16,-4 0 2 15,1-1 1-15,0 1-6 16,0 0 0-16,0-1 1 16,3 1 3-16,2-3 0 15,-2 0 2-15,0 0-2 16,0 3-1-16,0-1 1 15,-1 1 1-15,1 2-1 0,-3 0-1 16,0 1-2-16,-3-1 1 16,3 0-1-16,-3 1 0 15,-4-4 2-15,4 4 2 16,-3-4-1-16,-3 1-1 16,0 0 1-16,0-3 1 15,0 0-3-15,3 0-2 16,-3 0 4-16,2 0 3 15,1 0-3-15,0 0-1 16,0 0-2-16,0 0-2 16,3 0 5-16,0 2 3 15,0 1-3-15,-1-1-3 0,4 4 1 16,0-1 0 0,-3 0 1-16,3 1 2 0,0 4-3 15,-1-5 0-15,1 1 1 16,0-1 0-16,0 0 0 15,0 1 0-15,0-1 0 16,-1 0 0-16,1 1-3 16,0-1 0-16,0 0 4 15,0 0 1-15,0 1 0 16,-1-4-2-16,1 1 1 16,3 0 1-16,0 2-1 15,0-2-1-15,0-1-2 16,-1 1 1-16,-2 2 3 15,0 0 1-15,0 1-4 16,-3-1 1-16,0 0 0 0,-4 1 0 16,1-1 0-16,-3-2 2 15,3 2-3-15,-3-3 0 16,0 1 1-16,0 2 0 16,0-2-3-16,-3-3 2 15,0 5 1-15,0-2 2 16,2 0-1-16,-2 2 2 15,3 0-4-15,-3-2 0 16,3 0 1-16,3-3 0 16,0 2 0-16,3-2 0 15,0 3 0-15,2-3 0 16,1 2 0-16,3 1 0 0,-3 0 0 16,0-3 0-16,3 2 0 15,-4 1 0-15,1 0 0 16,0-1 0-16,3 1 0 15,-6 0 0-15,0 2-3 16,-1-2 2-16,-2-1-1 16,0 1 0-16,3-1 4 15,-3-2 1-15,3 0-1 16,0 0 1-16,2 0-4 16,1-2 0-16,3 2 1 15,0 0 2-15,0-3-1 16,3 3 2-16,-4 0-4 15,1-2-2-15,0 4 2 16,0-2 2-16,0 0 0 0,2 0-1 16,-2 3-2-16,-3-1 1 15,0 1 1-15,0-3 0 16,0 0 0-16,-4 0 0 16,4 0 0-16,0 0 0 15,0 0 2-15,3 0 3 16,0 0-7-16,-1 0 0 15,4 0 0-15,0 0 1 16,3 3 1-16,-4-3 2 16,1 2-3-16,0 1 0 15,0 0 1-15,0-1 0 16,-4 1 0-16,1-3 0 0,0 3 0 16,-3-3 2-16,0 0-3 15,0-3 0-15,-1 3 1 16,1 0 0-16,3 0 0 15,0-3 2-15,3 3-1 16,-1 0 2-16,4 0-4 16,0 0-2-16,3 0 2 15,-1 0 2-15,1 3 0 16,-3 0-1-16,-3-3-2 16,0 0 1-16,-1-3 3 15,1 3 3-15,0 0-4 16,3-3-3-16,2 1-2 15,1-1 3-15,0 3 0 16,0 0 1-16,-1 0 0 0,-2 0 0 16,3 3 2-16,-3-3 1 15,-1 2-4-15,-2-2 1 16,0 3-2-16,-3-3 0 16,0 0 2-16,-1 0 2 15,1 0-1-15,3-3 2 16,3 3-4-16,0-2-2 15,2-1 4-15,1 0 1 16,3 1 0-16,-1-1-2 16,1 0 1-16,0 1-1 15,-3-1 0-15,-1-2 0 16,1 0-3-16,-3-1 2 16,3 1 3-16,-1-3 1 0,4 3-6 15,0 0 0-15,3-1 3 16,-1 1 2-16,4 0 0 15,-3-1 1-15,-4 4-2 16,-2-4-1-16,0 1-2 16,-3 0 1-16,-1 2-1 15,1-2 0-15,-3 2 4 16,0 1 1-16,-1-1-1 16,1 0-2-16,0 1 1 15,-3-1-1-15,0 0 0 16,-1 1 2-16,1-1-1 15,6-2-1-15,-6 2 1 16,0-2-1-16,-1 2 0 16,-2 1 0-16,0-1 0 0,0-2 2 15,0-1 1-15,0-2 1 16,-1 0-2-16,4 1 1 16,0-4 0-16,3 0 3 15,0-2-1-15,5-3 2 16,1 3-4-16,3 0-2 0,3 0 0 15,-1-1-1-15,1-2 2 16,-3 1-1-16,-1-4-1 16,1 1 1-16,3 2-1 15,-4 0 0-15,1 3 2 16,-3-1-1-16,3 1-1 16,-7 0 1-16,1-3-1 0,-3 0 2 15,0-2 1-15,-3-4 1 16,-1 1 2-16,-2 0-5 15,0-3-1-15,-3 3 2 16,0 0 3-16,0-3-2 16,-3 3-2-16,-1 0 0 15,1-3 1-15,-3 3-1 16,-3 2 2-16,3 1-2 16,-3-1-1-16,-3 1 1 15,0-1 1-15,-3 1 3 16,0-1 2-16,0-2-3 15,-3 3-3-15,0-4 0 16,0 1-1-16,-3 0 2 16,0 0 1-16,0-3-4 0,0 0 1 15,-6 0 2-15,6 3 3 16,-3-3-4-16,0 1-3 16,-3 2 1-16,0-3 0 15,0 3 1-15,0-1 2 16,0 1-1-16,-2 0-1 15,5 3 1-15,-3-4-1 16,-6-1 0-16,3-1 2 16,-6 0-1-16,-3 3-1 15,6-3 1-15,-6 3-1 16,-2 0-3-16,-4-1 2 16,0 1 1-16,0 0 0 15,-5 0 0-15,8 0 2 0,-6 2-1 16,3 1-1-16,0-3 1 15,1 5-1-15,2-3 0 16,-3 3 0-16,0-2 0 16,-3-1 0-16,-2 1-3 15,-4-1 2-15,0 1 3 16,-2 2 1-16,-1-3-4 16,-3 1 1-16,1 2 0 15,8 0 0-15,0 0 0 16,-3 0 2-16,1-2-3 15,-4-1 0-15,0 1-1 16,1-1 0-16,-4 1 2 16,-3-1 2-16,4 1-1 15,-4 2 2-15,6 0-4 0,1 3-2 16,-1 0 2-16,-3-3 0 16,0 2 1-16,1 1 2 15,-4 0-1-15,1 0-1 16,-1 2-2-16,3 1 1 15,1 2-1-15,-1 0 0 16,0 0 2-16,1 2 2 16,-1-1-1-16,-3 1-1 15,-2-2 1-15,-1 3-1 16,0 0-3-16,1 2 0 16,-1 0 2-16,3 1 2 0,1-1 0 15,-4 0 2-15,1 1-4 16,-4-1 0-16,3 1 1 15,1-1 2-15,2 0-6 16,3 1 1-16,4-4-15 16,2 1-3-16,6-3-40 15,3-8-33 1,4 0 36-16</inkml:trace>
  <inkml:trace contextRef="#ctx0" brushRef="#br0" timeOffset="-191038.25">18438 10940 72 0,'-9'-8'27'0,"9"5"-21"0,-3-5 3 0,3 8-1 0,0 0-9 15,0-3-1-15,0 3 0 16,0 0 3-16,0 0-2 15,0 0-2-15,0 0-1 16,0 6 0-16,0 2 3 16,0-3 0-16,0 3-2 15,0 0 2-15,0 2 3 16,-3 1 1-16,0 2-1 16,0 3 1-16,0 0-2 15,0 2-1-15,-3 1 1 16,3-1-1-16,0-2 0 0,0 0 0 15,0-3 2-15,0 1 3 16,0-4-2-16,0 1 0 16,0-3 3-16,0-3 1 15,3 0-1-15,-3-2 1 16,3-3 0-16,0 0 3 16,0 0-3-16,3 0-2 15,3-3-2-15,0 1-3 16,0-4 1-16,0 1-1 15,3 2-3-15,-3-2 2 16,0 3-1-16,0-1-2 16,0 3 0-16,0 0 3 15,0 0-2-15,0 0-1 0,0 3 5 16,0 2 1-16,0 0 0 16,0 0-2-16,-1 1 1 15,1 2-1-15,0-3-3 16,-3 3 2-16,0 0 1 15,0 0 2-15,-3 2-1 16,0 1 2-16,0 2-2 16,0 0-1-16,0 1 1 15,-3-1 1-15,0 0 5 16,0 3 6-16,0-3-3 16,-3-2 2-16,1-1-1 15,-1 1 1-15,0-3-6 16,-3-3 3-16,0 0 3 0,-3 1 0 0,0-4 1 15,-3-2-7-15,0 0-4 16,0-2 1-16,-3-1 0 16,1-2 1-16,-1-1 0 15,0-1-2-15,0-1 1 16,0 0-4-16,3 2 0 16,0-2 1-16,3 3 0 15,4 0 0-15,2 0 2 16,0 2-8-16,3 0-3 15,0 1-33 1,3-1-59-16,0 0 12 16</inkml:trace>
  <inkml:trace contextRef="#ctx0" brushRef="#br0" timeOffset="-190511.85">18494 11008 92 0,'-3'-2'35'0,"3"4"-27"0,0-2 9 0,0 0 2 15,0 0-16-15,0 0-5 16,3 6 0-16,0-1 0 16,0 0 6-16,3 0 5 15,0 1 4-15,3-4 4 16,0 1 2-16,3-3 1 15,0 0-16-15,3 0-4 16,3-3-1-16,3 1 6 0,-1-1 7 16,1 0-8-16,-3 3-2 15,0 0-2-15,0 0 0 16,-3 3 0-16,0 0 0 0,-4-3 0 16,1 2 2-16,-3 1-1 15,0 2-1-15,-3 1 3 16,0-1 0-16,0 0-1 15,3 1 1-15,-3-1-24 16,-3 0-11-16,0-2-16 16,0 2-33-1,0-2 20-15</inkml:trace>
  <inkml:trace contextRef="#ctx0" brushRef="#br0" timeOffset="-190077.22">18974 11006 28 0,'0'2'13'0,"3"1"-10"0,-3-6 13 0,0 3 6 16,0 0-2-16,0 6-2 16,0-1 3-16,0 0 1 15,0 6-5-15,0 2 0 16,-3 0-6-16,0 3 1 16,0 3-5-16,-3 2-2 0,0 3-2 15,-3 2 0-15,0 0 2 0,0 4-2 16,3-1-2-16,-3 0 2 15,3 0 0-15,0-3-1 16,0 1-2-16,3-1 3 16,0-5 2-16,0-2-2 15,0-3 0-15,3-3-3 16,0-2-3-16,-3-3-18 16,3-6-9-16,0-2-22 15,3-2-25 1,3-4 28-16</inkml:trace>
  <inkml:trace contextRef="#ctx0" brushRef="#br0" timeOffset="-189657.17">19271 10995 28 0,'-3'-3'11'0,"6"3"-9"0,-6 3 2 0,3 2 0 0,-3 3 2 15,0 6 3-15,0 1 5 16,-3 1 3-16,0 3 2 15,0-1 3-15,-2 3-12 16,-1 1-3-16,0 1-1 16,0 4 1-16,3 2 3 15,-3 0 1-15,3 0-3 16,0 0 0-16,0-2-5 16,0-3 0-16,3-3 1 15,3 0 2-15,0-5-3 16,0-3 0-16,0-2 3 0,0-3-3 15,3-1 0-15,0-1-23 16,-3-6-56 0,6-6-1-16</inkml:trace>
  <inkml:trace contextRef="#ctx0" brushRef="#br0" timeOffset="-186819.81">19622 11082 56 0,'-2'-8'22'0,"2"6"-18"16,0-1 9-16,0 3 3 0,0 0 5 15,0 0 2-15,0 0-6 16,0 0 0-16,0 0-12 16,0 0-6-16,0 0-2 15,0 0 2-15,5 5 0 16,1 1 1-16,-3-1-3 15,3 0 2-15,0 3-1 16,0 0 0-16,0 0 0 16,0 0 0-16,0 3 4 15,3-1 1-15,0 3-1 16,0 3 1-16,0 0 2 16,0 3 2-16,0-1 1 0,0 3 2 15,0 1-3-15,-1-1-2 16,-2 0-2-16,0 0-3 0,0-2 3 15,0-1 0-15,0-2 1 16,0-3-2-16,-3-2 1 16,0-3 4-16,-3-3 4 15,3 0-4-15,-3-5 1 16,0 0-1-16,0 0 1 16,0-2-13-16,-3-4-6 15,0 1-33 1,-3 0-49-16,-3-3 14 15</inkml:trace>
  <inkml:trace contextRef="#ctx0" brushRef="#br0" timeOffset="-186488.79">19599 11381 56 0,'0'0'22'0,"3"0"-18"0,-3 0 22 16,0 0 10-16,0 0-8 16,0-2-4-16,3-4-5 15,0 1-2-15,3-3-7 16,0-2-2-16,2-4-4 16,4-2-3-16,0-2 0 0,3-1-1 15,0 1 0-15,0-1 2 0,3 4 3 16,-3 1-2-16,0 1-2 15,-1 0 0-15,1 2 1 16,-3 3-3-16,0 0 0 16,0 3-1-16,-3 2 0 15,0 1-25-15,0 2-9 16,-3 2-28 0</inkml:trace>
  <inkml:trace contextRef="#ctx0" brushRef="#br0" timeOffset="-185933.91">20087 11111 52 0,'0'0'22'0,"0"0"-18"0,0 0 11 0,0 0 3 16,0 0-6-16,0 0 1 16,0 0-10-16,0 0-2 15,0 0-3-15,3 6 0 16,0-1 11-16,0-2 5 16,-3 2 5-16,0 3 1 15,0 0-5-15,-3 0 1 16,0 2-7-16,0 4-1 15,-3 1-4-15,0 4-1 0,0 5 1 16,-3 0 0-16,3 2 0 16,0 1-2-16,0-1-2 0,0-2 3 15,3-3 0-15,0 3 1 16,0-6 2-16,0 1-5 16,0-3-1-16,0-6-9 15,3 1-2-15,0-3-14 16,0-8-4-16,3-3-36 15</inkml:trace>
  <inkml:trace contextRef="#ctx0" brushRef="#br0" timeOffset="-185363.38">20256 11268 28 0,'-3'13'13'0,"3"-3"-10"0,-2 6 11 0,2-5 3 15,0-1-5-15,0 4-2 16,0 2-5-16,0-1-4 16,0 4 2-16,0-3 0 15,0-3-1-15,2 0-2 0,1 0 3 16,0-2 0-16,0 0 3 16,0-6 1-16,0 0-3 15,3-2-1-15,0-3 3 16,0-5 1-16,3-1-3 15,3-4-1-15,0-4-1 16,0-1-2-16,3-4 3 16,0 1 2-16,3-6-2 15,-7 3-2-15,1-3 13 16,-3 0 7-16,-3 0 3 16,-3 0 1-16,-3 3-1 15,0 0 2-15,-3 0-14 16,-3 2 0-16,0 1 1 0,0 2-3 0,0 3 2 15,0-1-7-15,0 7-3 16,4-1-6-16,-1 2 0 16,0 6-31-16,-3 0-14 15,6 6-15 1,0-1-30-16,6 0 25 16</inkml:trace>
  <inkml:trace contextRef="#ctx0" brushRef="#br0" timeOffset="-184222.53">20765 10797 56 0,'-8'2'22'0,"5"1"-18"0,-3 0 11 0,6-1 3 16,-3 1-4-16,0 0 2 16,0-1-5-16,0 1 1 15,0-3 2-15,3 0 3 16,0 0 0-16,0 2 1 15,0-2-3-15,0 0-1 16,0 0-8-16,0 0 0 0,0 0 1 16,0 0-1-16,0 0-1 15,0 0-3-15,0 0-2 16,0 0-2-16,3 3 1 0,3 0 1 16,0-1 0-16,0 1 0 15,2 0 0-15,1 2 0 16,0 0 0-16,0 1 0 15,0-1 2-15,0 0-1 16,0 3-1-16,0 0-2 16,-3 3 1-16,0-1 1 15,0 1 2-15,0-3-3 16,0 0 0-16,-3 0 3 16,0-3 3-16,0 0-2 15,-3-5 0-15,0 0 3 16,0 3 1-16,-3 2-3 15,-3 0-3-15,-3 1-3 16,0-1 1-16,-3 0 1 0,0 1 2 16,0-1-1-16,0 0-1 15,0 0-2-15,3 1-1 16,0-1 2-16,4 0 0 16,-1-2-2-16,3 0 2 15,0-3 1-15,3 0 0 16,0 0-3-16,6 0 0 15,0 0 4-15,-1 2 1 16,1-2-3-16,0 3-1 16,0 2 1-16,3 0 0 15,-3 3-2-15,0 0 2 16,0 3 1-16,3 0 2 0,0-4-1 16,0 1-1-16,3 0 3 15,-3 0 0-15,0 0-4 16,0-3 1-16,-3 1 2 15,0-1 1-15,-3 0 1 16,-1 1 0-16,-2-1-2 16,0 0 1-16,-2-2 13 15,-1 2 7-15,-3-2 2 16,0-1 0-16,-3 1-3 16,-3 0 1-16,0 2-7 15,-3-2-1-15,0-1-5 16,0 1-1-16,0 0-5 15,3-3-3-15,1 0 0 16,-1 0-1-16,0 0 2 0,0 0 1 16,3 2-4-16,3-2 1 15,0 0-20-15,0 3-7 16,3 0-28-16,3-1-10 16,0-2-50-1</inkml:trace>
  <inkml:trace contextRef="#ctx0" brushRef="#br0" timeOffset="-180679.41">20938 11416 28 0,'0'-6'13'0,"0"4"-10"0,0 2 2 0,0 0-1 15,0 0 0-15,3 0 2 16,0 0-3-16,0 0-2 15,0 0 2-15,3-3 2 16,0 0 2-16,0 1 3 16,3-3-1-16,0-1 0 15,3-4-5-15,2-1-1 16,4 1-1-16,0-1 1 16,0 0-2-16,0 1-1 15,0-1 3-15,-3 1 2 16,0-1 4-16,-7 3 5 15,1 0 1-15,0 0 3 16,-3 3 3-16,-3 0 2 16,0-1-6-16,-3-2-2 0,-3 3-3 15,0-3 0-15,-3 0-6 16,-3 0-4-16,0 3 1 0,1-3-2 16,-1 3 2-16,0-1-4 15,0 4 0-15,0-1-4 16,0 3 1-16,0 3-3 15,0 2 0-15,0 6 1 16,3 5 4-16,0 2-6 16,3 6 1-16,0 0 5 15,0 0 3-15,3-1-2 16,3 1-1-16,0-3 3 16,3 0 1-16,0-5 0 15,0 0 1-15,0-3-4 0,0-2 0 16,0 0 1-16,0-3 2 15,0 0-1-15,3-1 2 16,0 1-2-16,0 0-1 16,3-2 1-16,-1 2 1 15,4-3-1-15,-3 0-1 16,0-2 1-16,3-3 1 16,3-3 3-16,3-5 2 15,3-2-6-15,2-4 0 16,1-4-34-16,0-3-13 15,-6-3-23 1</inkml:trace>
  <inkml:trace contextRef="#ctx0" brushRef="#br0" timeOffset="-180004">21385 11088 36 0,'0'2'13'0,"3"4"-10"0,0-1 8 0,-1 0 5 15,1 3 1-15,0 0 1 16,0 3 0-16,0-1-2 16,0 3 3-16,3 3 0 15,0 3-6-15,0 2-3 16,3 3-1-16,0 0 1 16,0-1-1-16,0 1 2 15,0 0-6-15,0 0-1 0,0 0 2 16,0-1-1-16,0-1 0 15,0-4-3-15,-1 1-2 16,-2-3 1-16,3-3 1 16,0-3 1-16,-3 1 3 15,0-3 1-15,0 0 1 0,-3-6-2 16,3 1-1-16,0-3 5 16,0-5 4-16,0 0-5 15,0-6-1-15,0-2-2 16,0-3-1-16,0-3-1 15,-3-2 2-15,3 0-3 16,0 0 0-16,0-6-1 16,0 4 1-16,-4-1-2 15,4 0-1-15,0 0 1 16,0 0-1-16,0 3-3 16,0 0 2-16,0 2 1 15,0 4 0-15,-3 1 2 16,-3 4 3-16,0-1-4 0,0 6-3 15,0 0-6-15,0-1 0 16,-3 4-27-16,0 2-12 16,0 5-24-1,-3 0-30-15,0 6 32 16</inkml:trace>
  <inkml:trace contextRef="#ctx0" brushRef="#br0" timeOffset="-178652.66">18298 10834 72 0,'-6'-8'27'0,"3"5"-21"0,0 0 5 16,3 3 3-16,0 0-6 15,0-2-2-15,-3 2-3 16,0 0-3-16,0 2-4 15,-3 4 0-15,0 4 0 16,0 6 2-16,0 5 1 0,0 3 1 16,0 3 2-16,0 4 1 15,1-2 10-15,-4 1 3 16,3-4 1-16,-3 1 2 16,0-1 1-16,0 6 2 15,-3 2-12-15,0 3-3 16,3 3-5-16,3 0 1 0,0-3 0 15,3 0-1-15,3-3 1 16,3 0-2-16,3-5-1 16,3-5 1-16,3 0 1 15,0-3 1-15,0-2 3 16,0-3-3-16,0 0-2 0,0-1 0 16,-1-1 1-16,1-1-1 15,0 0 2-15,0-2 0 16,0-1 1-16,-3 1-11 15,0-3-5-15,0 0-27 16,0-3-54 0</inkml:trace>
  <inkml:trace contextRef="#ctx0" brushRef="#br0" timeOffset="-177466.65">22066 10979 80 0,'3'-13'30'0,"-3"10"-24"0,3 1 2 0,-3 2-1 15,0 0-9-15,0 0 0 16,3 2-2-16,0 1 2 16,0 5 1-16,0 2 3 15,0 4-1-15,0 2 2 16,-3 2-2-16,3 1 2 15,0-1 2-15,0 1 2 16,0-1-6-16,3 1 0 16,-3-1-1-16,3 1 2 15,-3-1 10-15,0 3 4 16,0 1 4-16,0 1 0 16,-3 4-5-16,0-1 1 15,0 3-5-15,-3 3 1 0,0 3-7 16,-3-4-1-16,-3 1 2 0,0 0 1 15,-3-3 1-15,-3 0-2 16,0-3-1-16,-3 1-1 16,1-3 0-16,-1 0 0 15,-3-1 0-15,3-1-2 16,0-4-2-16,0-5-24 16,3-2-11-16,3-3-48 15</inkml:trace>
  <inkml:trace contextRef="#ctx0" brushRef="#br0" timeOffset="-162093.49">22736 11138 56 0,'3'-8'24'0,"0"3"-18"0,3-3 7 0,-6 5 1 16,6 0 6-16,-6 1 2 15,0-1 0-15,0 1-2 16,0-1-4-16,0 0-2 16,0 1-11-16,0-1-1 15,0 3-2-15,0 0-3 0,0 0 2 16,0-3-1-16,0 3-2 16,0 0 3-16,0 0 0 15,0 0-2-15,0 0 0 16,0 0 2-16,0 6 2 15,0-1 0-15,-6 0-1 16,6 0 1-16,-6 3 1 16,-3 3-3-16,-3 0 0 15,0-1 3-15,0 3 1 0,0 3 1 16,0 3 2-16,0 2-5 16,1 0-1-16,-1 0 0 15,0 3 0-15,6-3-3 16,-3 3 2-16,3-3 1 15,0 0 2-15,0 3 3 16,0-3 4-16,0-2-4 16,0-1-1-16,6-2-2 15,-3-2 1-15,0-1-2 16,3-3 2-16,0 1-2 16,0-3 2-16,0 0-2 15,3 0 2-15,0-3-2 16,3 0-1-16,0 1 1 0,0-1-1 15,3-2 0-15,3-3 2 16,0-3-1-16,6 0-1 16,2-5 3-16,4-2 0 15,0-4 1-15,6-4 0 16,-3-3-2-16,-1-3-2 16,-2 0 1-16,-3-2 1 15,0-1 5-15,-6-2 4 16,-3 3 0-16,-3 2 3 15,-6 0 2-15,5 0-1 16,-8 0-7-16,-2 1-3 16,-4-1-3-16,3 0 1 15,-6 0 0-15,0 0 1 0,0 3 0 16,0 3 2-16,-3 2-5 16,6 3-3-16,0 2-2 15,-3 3 3-15,6 3-5 16,-3 2 2-16,3 3 2 15,0 3 1-15,0 2-10 16,0 3-5-16,0 0-3 16,-3 0 1-16,6 3-10 15,0-1-4-15,0 1-5 16,6-1-25 0,-3 3 10-16,3 1 8 15,0-1 6-15</inkml:trace>
  <inkml:trace contextRef="#ctx0" brushRef="#br0" timeOffset="-161687.15">23108 11574 40 0,'-6'-2'16'16,"6"4"-12"-16,0-2 34 0,0 0 14 0,0 0 0 15,0-2 1-15,0-1-14 16,-3 1-4-16,0-4-11 15,0 4-5-15,0-4-11 16,0 1-5-16,-3 0 0 0,6-1-4 16,0-2 0-16,0 1 3 15,0-1 1-15,0-3-4 16,0 0-1-16,0 1 1 16,0 2 0-16,0 3-24 15,0-1-8-15,0 1-29 16,6 5-49-1,-3 0 24-15</inkml:trace>
  <inkml:trace contextRef="#ctx0" brushRef="#br0" timeOffset="-158292.39">23423 11167 36 0,'0'-5'13'0,"-3"5"-10"0,3 0 0 0,0 0-2 16,0 0-4-16,0 0 2 15,0 0 10-15,0 0 5 16,0 2-2-16,-3 1-2 16,-2 0-1-16,-1 2 1 15,0 0-3-15,-3 1-2 16,0-1 2-16,-3 3 0 16,3 0-3-16,0 0-1 15,0 2-1-15,0 1-2 16,0-1-2-16,6 1 1 15,0 2 1-15,0 0 0 0,0 3-3 16,3 0 2-16,0 0 1 16,0-3 2-16,0 1-3 15,3-1 0-15,0 0 3 16,3 0 1-16,-6-2-1 16,9-1-2-16,-9-2 1 15,9 0-1-15,-3 0-3 16,-3 0 2-16,0 0 1 15,3 0 0-15,-3-3 0 16,0 1 2-16,0-1 1 16,3-2 1-16</inkml:trace>
  <inkml:trace contextRef="#ctx0" brushRef="#br0" timeOffset="-157949.87">23385 11485 163 0,'12'-3'5'0,"-3"-2"0"0,-1-3-1 16,1-3-2-16,0 0-2 15,0 1-2-15,0-3 1 16,-3 2 1-16,3-2 2 15,-3 2 5-15,0-5 6 16,-6 3-1-16,6 0 3 16,-3 0-4-16,-3-1 1 15,0 1-7-15,0 0-1 0,0 0 2 16,0 0-1-16,0-1 2 16,0 1 5-16,-3 0 2 15,-3 0 1-15,6-1 4 16,-6 4-5-16,0-1 0 15,-3 3-8-15,6 0-4 16,-3 3-4-16,0 0 1 0,0 2-1 16,-3 1 0-16,3 2 0 15,0 0-2-15,-2 2-13 16,5 3-4-16,-3-2-11 16,0 2-5-16,0 1-18 15,3-4-31 1,3 1 23-16</inkml:trace>
  <inkml:trace contextRef="#ctx0" brushRef="#br0" timeOffset="-156869.05">23736 11141 52 0,'-6'5'22'0,"6"0"-18"0,-6 0 4 0,6 1 3 16,-3-1-1-16,-3 3 4 16,0 0-5-16,-3 0-1 15,3 2 0-15,-3 1 0 16,0 2-2-16,0 0 1 16,1 1 0-16,-1-1 3 15,3 0-7-15,0 0-2 16,3-2-1-16,-3 0 0 15,6-4 2-15,0 1 1 16,6-2-1-16,-3-4 1 16,3 1-2-16,0 0-1 0,3-1 3 15,-1-2 0-15,1 3-1 16,-6 0-2-16,6-1 3 16,3 1 2-16,-3 2-2 15,0 0-2-15,0 1 2 0,3-1-2 16,-3 3-1-16,3 0 1 15,-3 0 1-15,0 0-1 16,0 0-1-16,-1 0 1 16,-2 0 1-16,0 2-1 15,-3-2-1-15,6 0-2 16,-3 3 1-16,-3-1 1 16,0 1 0-16,3-3 0 15,-3 0 0-15,3 0 0 0,-3 0 2 16,0-1-1-16,-3 1 2 15,-3-2 2-15,0 2 2 16,-3 0 8-16,3-3 4 16,-3 0 0-16,-3 0-2 15,-3 1-1-15,3-1 3 16,3-2-7-16,-8-1 1 16,5 1-2-16,-3 0 3 15,-3-3-5-15,0 0-1 16,6 0 0-16,-3 0 0 15,3-3-2-15,-3 0-1 16,9 1-6-16,-3-1 1 16,0-2-2-16,3 2-2 0,0-2-41 15,3 0-18-15,0-3-45 16</inkml:trace>
  <inkml:trace contextRef="#ctx0" brushRef="#br0" timeOffset="-156207.72">23751 11167 80 0,'0'-3'30'0,"6"3"-24"0,-6 0 10 0,0 0 5 16,0 0-6-16,0 0 0 16,0 0-5-16,0 0-1 15,0 0-3-15,3 0-1 0,3 0-3 16,0 0-2-16,0 0 1 16,-3 3 5-16,6-3 6 0,-4 0-4 15,1 3 0-15,3-1-2 16,3 1 1-16,-3 0-4 15,0-1-2-15,0 1 4 16,3 0 4-16,-3-1-3 16,3 1-1-16,-3-1-2 15,3 1 0-15,3-3-2 16,-4 0 2-16,1 0-2 16,0 0 2-16,-3 0 0 15,3 0 1-15,-3 0-2 16,-3 0 1-16,0 0 0 0,0 0 1 15,-3 0 0-15,-3 0 0 16,0 0-5-16,0 0 1 16,0 0 2-16,0 0 1 15,0 0-4-15,0 0-1 16,0 0-26-16,0 0-9 16,0 3-38-1,-3-1-26-15,0 4 46 16</inkml:trace>
  <inkml:trace contextRef="#ctx0" brushRef="#br0" timeOffset="-152860.55">24126 11233 16 0,'-3'0'8'0,"3"0"-6"0,0 0 12 0,0 0 6 16,0 0 1-16,0 0 2 16,0 0-4-16,0-2-2 15,-3-1-3-15,3 0-1 16,0 1-3-16,0-1-1 15,3-2-3-15,0-1 1 16,3 1-4-16,-3 0 0 16,6-1-1-16,-3 4-2 15,0-1 1-15,0 1-4 0,3-1 2 16,-4 0 1-16,4 3 0 16,0 0 0-16,-3 0 0 15,0 0 0-15,0 3 0 16,-3 0 0-16,6-1 0 0,-6 3-3 15,-3 1 2-15,6-1 1 16,-3 0 0-16,-3 3 0 16,9 0 0-16,-6 0 0 15,0 0 0-15,0 0 0 16,-3 0 0-16,0 0 2 16,-3 0 1-16,-3 2 5 15,-3 1 5-15,0 0-5 16,3-1 0-16,-3 1 0 15,-3-3 0-15,-3 0 2 16,6-3 1-16,4 0-3 16,-4 1 0-16,3-4-3 15,0-2 0-15,0 0-3 16,3 0 1-16,-3 0-4 0,6 0 0 16,6-2-1-16,0 2 0 15,0-3 0-15,3 3 0 16,0 0 2-16,-4 0 0 15,4 3-3-15,3-1 2 16,-3 3-1-16,0 1 0 16,-3-1 0-16,0 0 0 15,3 3 2-15,0 0 2 16,-3 0-1-16,0 0-1 16,0 3 1-16,-3-1-1 15,6 1 0-15,-6-1 0 16,-3 1 0-16,0 0 0 15,0-1 0-15,0 1 2 16,-3-1 3-16,-6-2 2 16,0 3 1-16,3-1 0 15,-3-2 0-15,-6-2-2 16,3-1 1-16,-3 0 2 16,0 1 5-16,1-1-6 15,-1-3 0-15,3 1-4 16,0-3-1-16,3 0 5 15,0 0 5-15,0 0-18 16,9-3-8-16,0-2-12 16,0 0-5-16,6 0 1 15,-3-1 3-15,6 1-24 16,-3 0-44-16,0-1 16 16</inkml:trace>
  <inkml:trace contextRef="#ctx0" brushRef="#br0" timeOffset="-151808.75">24519 11440 72 0,'0'-6'27'0,"6"4"-21"0,-3-1 16 0,-3 3 6 16,0 0-4-16,0 0 0 15,0 0-15-15,0 0-6 16,0 0-4-16,0 0-1 15,3 5 2-15,-3 1 2 0,0-1 1 0,0 5-4 16,0 1 1-16,0 0 0 16,0-1 0-16,0 1 2 15,0 2 1-15,0-2 5 16,-3 2 3-16,0-3 0 16,-3 1 1-16,6 0-9 15,-3-1-1-15,-3 1-2 16,6-3 2-16,0 0 1 15,0-3 1-15,0 0-2 16,0-5 1-16,0 0 0 16,9 0 1-16,-3-2 0 15,0-1 0-15,0 0-2 16,3-5-2-16,-1 3 3 16,4-6 2-16,-3 3 2 0,3-5 1 15,-3 3-7-15,3-4 0 16,0 4-1-16,0-1 2 15,-3 1-3-15,3-1-2 16,3 3 2-16,-4 0 0 16,1 0-2-16,-3 3 0 15,0 2 2-15,0 3 2 16,-6 0-2-16,6 6 0 16,-6-4 5-16,3 6 2 15,-3 0-2-15,-3 3-1 16,0-1-1-16,-3 4 1 15,3-4 0-15,-6 1 1 16,6-1-2-16,-3 1-2 0,0-3 1 16,-3 0 1-16,6 0-1 15,0 0-1-15,0-3 1 16,0 0-1-16,0 1 0 16,0-1 2-16,0-3-21 15,0 1-9-15,0 0-39 16,0-1-39-1,0-2 31-15</inkml:trace>
  <inkml:trace contextRef="#ctx0" brushRef="#br0" timeOffset="-150608.59">24864 11503 56 0,'0'-5'22'15,"6"5"-18"-15,-6-6 7 0,3 4 0 0,-3-1-2 16,6 1 0-16,-3 2-1 16,0-3 0-16,-3 3 2 15,0 0 1-15,6 0 1 16,-6 0 2-16,0 0-3 15,3 3 1-15,-3 2-9 16,6 0-4-16,-3 0 4 16,0 3 3-16,-3-2-3 15,6 2 3-15,-6-1 0 0,0 1 2 16,0 0 2-16,0 0-5 16,0 0-1-16,0 0 0 15,0 0 2-15,-6-3 1 0,6 3 1 16,0-2-7-16,0-1 0 15,0 0 1-15,0-5 1 16,0 3-1-16,0-3 1 16,0 0-2-16,6 0-1 15,3-3 3-15,0-2 0 16,2 0-1-16,-2-1 1 16,-3 1 0-16,9-3 3 15,-3 3 6-15,0-3 2 16,0 0-1-16,-3 0 0 15,0 0-3-15,3 3-1 16,-3-1-8-16,-3 1-2 16,0 3-3-16,-1-1 0 0,-2 0 3 15,6 3 2-15,0 0-2 16,3 3 0-16,-6 0-1 16,0-1 0-16,0 1 2 15,-3 2 0-15,6 0 0 16,-9 1 0-16,3-1 2 15,-3 3 1-15,0-3-1 16,0 3 1-16,0 0-2 16,0 0-1-16,0-3 3 15,0 3 0-15,0-2-1 16,0-1 1-16,0 0-4 16,0-2 0-16,0-1 1 15,0-2 0-15,0 0 2 16,9 0 1-16,0 0-1 0,3-5 1 15,-3 3-2-15,0-4-1 16,2 1-2-16,4 0 1 16,-9-1 1-16,3 1 2 15,0 2-1-15,-6 1-1 16,6-1-2-16,-3 0 1 16,-3 1-4-16,6 2 1 15,-6 0 2-15,6-3 3 16,0 1 0-16,0-1 2 15,-6 3-4-15,6 0 0 16,-3 0 1-16,-1 0 0 16,-5 0 4-16,0 3 2 15,0-3 0-15,0 5 1 0,-2 0-6 16,-7 3-1-16,9 0 2 16,-9 3 1-16,6-3-1 15,-6 2-2-15,6-2-2 16,-3 0 1-16,3 0-1 15,3 0 0-15,0-3-3 16,0 0-1-16,0 1-11 16,0-1-1-16,0-2-18 15,0-1-6-15,0 1-38 16,0 2-27 0,0-2 43-16</inkml:trace>
  <inkml:trace contextRef="#ctx0" brushRef="#br0" timeOffset="-147049.1">21855 10736 12 0,'-3'0'8'0,"3"2"-6"0,-6 1-3 16,6-3-2-16,0 5 2 15,0-2 2-15,0 0 0 16,0 2-1-16,0-2 1 15,0-1-1-15,0-2 0 16,0 0 0-16,0 0 2 16,6 3 1-16,-3 0-1 15,3-1 1-15,0 1 0 0,3-1 1 16,3 1 2-16,2 0 3 16,1-1 0-16,3 4 2 15,3-1 5-15,3-2 4 16,-3-1 1-16,2 1-1 15,1-3-4-15,0 0 0 16,3-3-7-16,0 1-1 16,5-1-4-16,4 0-1 15,0-2-1-15,6 2 1 16,-1 1-2-16,1-1-1 0,0 0 1 16,-4 1 1-16,1-3 1 15,3-1-1-15,-1 1-2 16,4 0 5-16,6 2 1 0,-1 0 0 15,4 3 1-15,-4 0-4 16,-2 0-2-16,-3 0 0 16,-1-2-1-16,1-1 0 15,2 0 0-15,-2 3 6 16,6 3 4-16,-1 0-3 16,1-1-2-16,0 4-2 15,-10-4-3-15,4 1 1 16,-3-3-1-16,-1 0 2 15,-2 0 3-15,3 0 0 16,-4 0 0-16,-2 3-1 16,3-1 0-16,-7 1-2 0,4 0-2 15,-6 2 1-15,0 0-1 16,-4-2 2-16,-2-1 3 16,0 1-2-16,-3-3 0 15,0 0-1-15,-3 0 1 16,-1 0-2-16,1 0 2 15,0-3 0-15,0 1 1 16,0-1-2-16,3 0 1 16,0 1-2-16,-1-1 2 15,1 1-2-15,3-1-1 16,-3 3 1-16,3 0-1 16,-1 0 0-16,1 0 0 15,-6 0 2-15,3 0 3 16,0 0-2-16,0 0 0 0,0 0-1 15,-4-3-2-15,4 3 1 16,-3-2-1-16,-6-1 0 16,6 0 2-16,-3 1-1 15,-6 2-1-15,6 0 1 16,-10 0 1-16,4 0-1 16,6-3-1-16,-9 3 1 15,3 0-1-15,3 0 0 16,-3 0 0-16,0 0 0 15,0 0 0-15,0-3 0 16,-6 3 0-16,6 0 2 16,0 0 1-16,0 0-4 15,2 0-1-15,-2 0 1 0,0 0 2 16,-3 0-2-16,3 0 0 16,3 0 1-16,-3 0 2 15,-3 0-1-15,3 0-1 16,-3 0 1-16,3 0 1 15,-3 0-1-15,0 0-1 16,3 0 1-16,0 0-1 16,-1 0 0-16,-5 0 0 15,6 0 0-15,-3 0 0 16,-3 0-3-16,0 0 2 16,-3 0 1-16,6 0 2 15,-3 0-3-15,-3 0 0 16,6 0 1-16,-3 3 0 15,-3-3 0-15,0 0 0 0,0 0 0 16,6 0 0-16,-6 0 0 16,0 0 2-16,0 0-3 15,3 0 0-15,-3 0 1 16,0 0 2-16,0 0-3 16,0 0 0-16,0 0 1 15,0 0 2-15,0 0-1 16,0 0-1-16,0 0 1 15,0 0-1-15,0 0 2 16,3 0 3-16,-3 0-4 16,0 0-1-16,0 0 2 15,0 0 1-15,0 0-1 0,0 0-2 16,0 0 1-16,0 0 1 16,0 0-1-16,0 0-1 15,0 0-2-15,0 0 1 16,0 0-65-1,0 3-72-15,0-1 29 16</inkml:trace>
  <inkml:trace contextRef="#ctx0" brushRef="#br0" timeOffset="-144003.01">16420 12503 52 0,'0'0'22'0,"0"0"-18"0,0 0 0 0,0 0 0 16,0 0-3-16,0 0-1 15,6 0 1-15,0 0 1 16,3 3-1-16,0-1-1 15,0-2 1-15,2 3-1 16,4-3 4-16,3 0 2 16,0 3-5-16,0-1 0 15,0 1-1-15,0 0 2 16,-1-3 8-16,1 0 5 0,0 0-7 16,3-3-2-16,0 0-4 15,3 1 1-15,-1-1-2 16,1 3-1-16,0 0 1 15,0 0 1-15,0 0-1 16,-3 0-1-16,-1 0 1 16,-2 0 1-16,0 3-1 15,0-1-1-15,0 1 1 16,-3 0 1-16,0-1-1 16,-1 1-1-16,1 0 1 15,0-1-1-15,0 1 2 16,-3-1 3-16,0 1-2 15,-3 0-2-15,0-1 2 0,-3 1 0 16,-3 0-4-16,0-3 1 16,-3 0-5-16,0 0 1 15,3 2-44-15,-3 1-18 16</inkml:trace>
  <inkml:trace contextRef="#ctx0" brushRef="#br0" timeOffset="-143267.3">16467 12757 36 0,'-6'0'13'0,"6"0"-10"0,0-3 11 0,0 3 5 16,0 0-6-16,0 0 0 16,3 0-3-16,3-2-1 15,0-1 6-15,0 0 2 16,0 3-2-16,0 0-1 16,-3 0-6-16,0-2 0 15,0 2-5-15,0 0-2 16,0 0 2-16,3 0 2 15,0 0-2-15,3 0-4 0,3 0 0 16,3 0 3-16,3 2 3 16,-1-2 0-16,1 0 2 15,3 3-2-15,0-3 2 16,0 3-6-16,3-1-1 0,-1-2 4 16,1 0 2-16,0 3-2 15,3-3-1-15,0 0-1 16,-1 0 1-16,-2 0-2 15,0 0 2-15,0 0-2 16,0 0 2-16,-6 0-4 16,-1 0 0-16,-2 3 1 15,0-3 2-15,-3 5 1 16,0-5 1-16,-3 3-2 16,0-1 1-16,-3 1-2 15,0 0 2-15,-3-1-2 16,0 1-1-16,-3-3 1 15,6 2-1-15,-3 1-7 16,-3-3-3-16,0 0-27 16,0 0-56-16,0 0 8 15</inkml:trace>
  <inkml:trace contextRef="#ctx0" brushRef="#br0" timeOffset="-134318.75">24034 9942 100 0,'-3'3'38'0,"0"-1"-29"0,0 1 17 16,3-3 5-16,0 0 3 16,0 3 5-16,-3-3-9 15,0 0-1-15,3 0-16 16,0 0 1-16,0 0 0 0,0 0-5 16,0-3-1-16,0 0-2 0,0-2 1 15,3-3-2-15,0 0 2 16,0 0-2-16,-3 0 0 15,0 0-3-15,0 1-2 16,0 1 1-16,0 1 1 16,0 0-3-16,0 2 0 15,0 0 1-15,0 1 0 16,0-1 0-16,0 0 2 16,0 3-19-16,0 0-8 15,6 6-38-15,0 2-15 16,2 5-12-1</inkml:trace>
  <inkml:trace contextRef="#ctx0" brushRef="#br0" timeOffset="-132908.69">24549 9781 72 0,'-9'-3'27'0,"9"3"-21"0,-9 0 14 0,9 0 7 16,0 0-13-16,-3 0-5 15,3 0-8-15,-3 0-1 16,3 0-2-16,0 0 0 16,-6 3 2-16,6-1 2 15,-3 1 3-15,-3 0 2 16,6-3-3-16,-6 2-1 15,0 1 1-15,-3 2 0 16,0-2-2-16,3 2 1 16,-3 0-2-16,0 3-1 15,0 0 1-15,-3 3-4 0,1 5 2 0,-4 0 3 16,6 2 1-16,-3 3-4 16,0 1 1-16,3-1 0 15,0-3 2-15,3 1-1 16,6-3-1-16,6 2 3 15,3-5 0-15,3 1 3 16,-3-4 1-16,12-2-1 16,-4 0 1-16,1 0-4 15,-3-3 0-15,6 1 5 16,-3-1 3-16,-6 0-4 16,6 0 1-16,-6-2-5 15,5 0 0-15,-5-3 1 16,0 2 0-16,-3-2-2 0,6 0-2 15,-9 3-32-15,3-3-14 16,3-3-28 0</inkml:trace>
  <inkml:trace contextRef="#ctx0" brushRef="#br0" timeOffset="-131422.38">23751 9315 20 0,'0'0'11'0,"0"0"-9"0,6 0-2 0,-6 0-1 0,0 0-1 16,3 3 0-16,-3-1 2 15,9 1 0-15,-3 0 0 16,0-3 0-16,0 2 0 15,-3-2 0-15,5 3 0 16,-5-3 2-16,3 3-3 16,-6-3 0-16,0 0 1 15,0 0 0-15,3 0-3 16,3 2 2-16,-3 1 3 16,-3-3 1-16,6 3 3 15,0-3 3-15,0 0-4 16,-3 2-3-16,6-2-1 15,-6 3 1-15,6 0-3 16,-3-1 0-16,0-2 1 0,0 0 0 16,-3 3 0-16,6-1 0 15,-3 1 0-15,-3 0 0 16,0-1 0-16,-3-2 0 16,0 3-3-16,6 0 2 15,-3-1 7-15,-3 1 6 16,0 2-6-16,6-2-1 15,-4 2-3-15,1 0 1 16,0 1-4-16,-3 2 0 16,3 0 1-16,-3 2 0 15,0 1 0-15,0 2 0 16,0 0 2-16,0 3 3 16,0 0 4-16,-3 3 5 0,0 2-6 15,0 3-2-15,1-3-3 16,-4 2 0-16,3 1 0 15,-3-3 1-15,6 1-2 16,-3-4-2-16,0-2-2 16,-3 0-1-16,6-3 2 15,0-2 2-15,0-1 0 16,0 1-1-16,0-3 1 16,0 0-1-16,0 0 0 15,0 0 2-15,0-3-1 16,0 0-1-16,0 0 3 15,0-2 2-15,0 0-2 16,0-1 0-16,0 1-3 0,0-3-3 16</inkml:trace>
  <inkml:trace contextRef="#ctx0" brushRef="#br0" timeOffset="-131358.28">23900 9820 98 0,'12'-5'-52'16</inkml:trace>
  <inkml:trace contextRef="#ctx0" brushRef="#br0" timeOffset="-121693.86">17557 12223 52 0,'-6'-8'19'0,"6"5"-15"0,-3-5 8 16,3 5 2-16,0 1-7 16,0-1-4-16,0-2-5 15,0 0 1-15,0 2 1 16,0 0 2-16,0 1 10 16,0-1 4-16,0 0-1 15,0 3-1-15,0 0-8 0,-3 0-4 16,0 3 1-16,0 0 2 15,0-1 2-15,0 1 3 16,3 0-5-16,0-1-1 16,0 1-2-16,0-3 1 15,0 0-2-15,0 0-3 0,0 0 1 16,0 0 1-16,0 0 2 16,6 3-3-16,-3-1 0 15,0 1 1-15,3-1 0 16,0 1-3-16,0 0 2 15,3 2 1-15,0 0 0 16,3 1 0-16,-1-4 2 16,4 1-1-16,0 0-1 0,3-1 3 15,0-2 0-15,0 0-4 16,0 0-1-16,0 3 1 16,-4 0 2-16,-2-1 0 15,0 1-1-15,0 2 3 16,-3 0 0-16,0 3-4 15,-3 0 1-15,-3 3-2 16,-3 2-2-16,0 6 7 16,-3-1 3-16,0 1-1 15,-3 2 2-15,0 0-4 16,-3-3 0-16,0 4-1 16,3-1-2-16,-3 3-2 15,3 2 1-15,-3 1 3 16,0 4 1-16,4 1-1 0,-1 0-2 15,0 0 1-15,0-3-1 16,0-6 0-16,0 1 0 16,0-3 2-16,0-2 1 15,3-3 1-15,0-3 0 16,0 0-2-16,0-2 1 16,0-3-7-16,3 0 1 15,0-3-23-15,0 0-8 16,0-2-29-1</inkml:trace>
  <inkml:trace contextRef="#ctx0" brushRef="#br0" timeOffset="-121032.48">17530 12561 68 0,'0'-2'27'0,"0"2"-21"0,0 0 7 0,0 0 2 15,0 0 0-15,0 0 4 16,0 0-11-16,0 0-4 16,0 2-6-16,3 4-1 15,-3-1-1-15,3 0 3 16,0 0 2-16,0 1 2 16,3-4 3-16,0 1 3 15,0 0-2-15,0-1-2 16,0 1-2-16,3-3 0 15,0 0-2-15,-1 0 2 16,1 0-2-16,3 0-1 16,0 0 1-16,3 0-1 0,0-3 2 15,3 1 1-15,3-1 1 0,0 0-2 16,-1 1-2-16,1-1 1 16,-3 3 1-16,0 0-3 15,-3 0 0-15,0 0 1 16,-3 3 0-16,-1-1 0 15,-2 1 0-15,0 0 0 16,-3-1 2-16,0 1-1 16,0 0-1-16,0-1 1 15,0 1-1-15,0 0 0 16,-3-1 0-16,-3-2 2 16,3 3 3-16,-3-3-2 15,0 0-2-15,0 0 0 0,0 0 1 16,0 0-3-1,0 0 0-15,0 5-17 0,0-2-5 16,-3 2-38 0</inkml:trace>
  <inkml:trace contextRef="#ctx0" brushRef="#br0" timeOffset="-119425.95">18099 12921 88 0,'-6'-3'35'0,"6"3"-27"0,-3 0 22 16,3 0 10-16,0 0-1 15,0 0-1-15,0-2-15 16,0-1-4-16,0 0-11 15,0 1-1-15,0-1 0 0,0 1 3 16,0-1 4-16,0 0-2 16,0 1 3-16,0-1-10 0,0 0-3 15,0 1-2-15,0-1 0 16,0 0 0-16,0 3 0 16,0 0-16-16,0 0-4 15,0-2-21-15,0-1-7 16,0 0-36-1,3 1-18-15,3-6 49 16</inkml:trace>
  <inkml:trace contextRef="#ctx0" brushRef="#br0" timeOffset="-118525.61">18268 12373 84 0,'0'-5'33'0,"0"2"-26"0,0 1 7 15,0 2 3-15,0 0-9 16,0 0-2-16,0 0-4 0,3 0 1 16,3 0 0-16,0 0 1 15,0 0-5-15,3 0-1 16,0 0 1-16,0 2 2 16,3 1 0-16,-3 2 2 15,3 1 0-15,-4 2 3 16,1 0 1-16,0 0 1 15,0-1-2-15,0 1-1 16,-3 0 1-16,-3 0 3 16,0 0-4-16,-3 0 4 0,-3 0 1 15,-3 0-1-15,-3 0 2 16,0 0-6-16,0 0-1 16,0 0-2-16,1-3 1 15,-1 0-2-15,3 1-1 16,0-4 1-16,3 1 1 0,0 0-1 15,0-3-1-15,0 0-2 16,3 0-1-16,0 0-1 16,6 2 3-16,0 1-2 15,3-3 1-15,0 3 2 16,2-1 2-16,1 1-6 16,0 2 1-16,0 0 1 15,0 1 3-15,0 2 0 16,0 2-1-16,0 1 1 15,0 2-1-15,-3 0 0 16,0 3 0-16,-1 0 0 16,-2 3 0-16,0-4 0 15,3 1 0-15,-3 0 0 16,0 0 2-16,0-3-1 0,-3 0 2 16,0 1-2-16,-3-1-1 15,0-3 5-15,-3 1 1 16,-3 2 0-16,0-2-1 15,0-1 3-15,-3 1 5 16,0 0-3-16,-2-3 2 16,-1-3-1-16,0 0 3 15,0-2-3-15,0-1 1 16,0 1-3-16,0-3 0 16,0 0-3-16,3-3-1 15,0 1-3-15,0-1-2 16,3 1 1-16,3-1 1 15,1 0-19-15,-1 1-6 0,0-1-37 16,0 3-16-16,3 0-13 16</inkml:trace>
  <inkml:trace contextRef="#ctx0" brushRef="#br0" timeOffset="-115897.48">18861 12556 76 0,'-3'-3'30'0,"6"3"-24"0,-3 3-1 16,0-3 0-16,0 0-6 15,0 0 0-15,0 0-1 16,0 0 0-16,0 0 2 15,0 0 2-15,0 0-1 16,0 0 2-16,2 3 2 16,1-1 4-16,0 1 0 15,0 0 0-15,0-1-3 16,0 3-1-16,0 1 1 16,-3-1 3-16,3 3-2 15,0 0-2-15,0 3 0 16,0-1 1-16,0 1-3 0,0 2 0 15,0 0 1-15,3 0 0 16,0 1-2-16,-3-1-2 0,3 0 1 16,-3 0-1-16,0-2 0 15,0-1 2-15,0 1 1 16,0 0-1-16,0-3-2 16,0-1 1-16,0-1 1 15,0-1-1-15,-3 0 2 16,0 1 0-16,3-4 1 15,-3-2-2-15,0 0 1 16,6 3-22-16,-3-3-9 16,0 0-35-1</inkml:trace>
  <inkml:trace contextRef="#ctx0" brushRef="#br0" timeOffset="-115537.55">18759 12868 8 0,'9'-10'5'0,"3"2"-4"0,6-14 13 16,-9 12 6-16,3-3 7 0,3-3 4 15,0-5-13-15,-1-3-3 16,1 3-9-16,0-1-4 16,0 4 1-16,-3-1 2 15,0 1 13-15,0-1 8 16,-3 4-9-16,0-1-2 16,0 2-7-16,-3 1-3 15,0 0-2-15,-1 2-3 0,4 1 3 16,0 2-7-16,0 0 1 15,-3 3-30 1,0-1-46-16,0 4 6 16</inkml:trace>
  <inkml:trace contextRef="#ctx0" brushRef="#br0" timeOffset="-112791.53">19334 12479 64 0,'3'-2'27'0,"0"2"-21"0,0-3 10 16,0 3 2-16,0-3-8 16,0 3-3-16,0 0-4 0,0 0-3 15,-3 0 1-15,0 0-1 16,0 0-3-16,0 0 2 16,3 6 3-16,-3-1 1 15,0 3 5-15,0 0 3 16,0 5-4-16,-3 0 1 15,0 6-5-15,0 2 0 16,-3 5 5-16,0 3 5 16,-3 3-1-16,0 0 1 15,0 2-3-15,0-2 1 16,3 0-6-16,0-6-3 0,0-5 1 16,3-2 0-16,0-3 1 15,0-3-2-15,0-2 1 0,3-3 0 16,0 0 1-16,0-8-29 15,0 0-10-15,3-3-38 16</inkml:trace>
  <inkml:trace contextRef="#ctx0" brushRef="#br0" timeOffset="-112190.98">19429 12537 12 0,'3'3'8'0,"-3"2"-6"0,3 3 10 0,-3 0 5 16,0 3 4-16,0 2 4 16,0 6-2-16,0 2-2 15,0 3-5-15,0 2 0 16,-3 0-7-16,0 1-1 16,3-1-2-16,-3 3-1 15,3-5-1-15,0-5 2 16,0-1-3-16,3-2-2 0,0-3 0 15,0-2 1-15,3-3 1 0,3-5 1 16,3-3 2-16,6-6-1 16,2-4 0-16,4-3-3 15,0-6 1-15,-3-2 0 16,3-3 1-16,-6-2 0 16,-4-4 2-16,-2 1 8 15,-3 0 5-15,-3 0-3 16,0 0 1-16,-6 3-4 15,0 2 0-15,-3 3 1 16,-3 2 2-16,-3 6-5 16,0 0-1-16,3 2-9 15,1 3 0-15,-1 3-1 16,0 2 2-16,0 3-17 0,3 0-6 16,0 3-15-16,3-1-4 15,0 1-21 1,-3 2-40-16,3 1 24 15</inkml:trace>
  <inkml:trace contextRef="#ctx0" brushRef="#br0" timeOffset="-111725.56">19667 12143 104 0,'0'-5'41'0,"3"5"-32"0,-3 0 6 15,0 0 3-15,0 0-10 16,0 0-4-16,0 0-6 16,3 5 1-16,-3 1-1 15,3-1 0-15,0 0 2 16,0 0 2-16,3 1-1 0,0-1-1 16,6-2 1-16,3-1-1 15,3-2 2-15,-1 0 1 16,1 0-1-16,0-2 1 15,-3-1-2-15,0 0-1 16,0 1 1-16,0 2-1 0,-3 0 2 16,-3 0-1-16,-1 0 2 15,-2 0-2-15,0 2 2 16,-3 1-44 0,3 0-37-16,0-1 22 15</inkml:trace>
  <inkml:trace contextRef="#ctx0" brushRef="#br0" timeOffset="-110883.89">20072 11998 128 0,'3'-3'49'0,"0"-2"-38"0,0 5-1 0,-3 0-1 16,6-3-2-16,3 1 1 15,3-4 2-15,3 1 4 16,-1-3-8-16,4 3 3 0,-3-1 4 15,0 1-7-15,0 2-1 16,0 1-1-16,-3 4 2 16,-3 1-1-16,0 5 0 15,-3 0-1-15,-4 3 0 16,1-1 0-16,-3 3 0 16,-3 1-2-16,1-1 1 15,-1 0-2-15,-3 0-1 16,0-2 3-16,0-1 0 15,0-2 1-15,0 0 0 0,-3 0-2 16,0-2 1-16,3-1 0 16,-3-2 3-16,0-1-3 15,3-2 0-15,0 0-1 16,0 0-2-16,3 0 1 16,0 0-1-16,0 0-5 15,3 0-1-15,0 0-2 16,3 0 2-16,-3 0 2 15,12 3 2-15,0-1-1 16,3 4 1-16,0-1 2 16,0 0 0-16,-3 3 0 15,0 0 0-15,-1 0 0 16,1 0 0-16,0 3-3 16,0-1 2-16,0 1 1 0,0-1 2 15,-3 1-1-15,0 0-1 16,-3-1 1-16,0 1-1 15,-3-3 2-15,-3 0 1 16,0 0-1-16,-3-1 1 16,0 1-2-16,-3 0 2 15,0 0-2-15,-3-2 2 16,-3-1-2-16,0-2 2 16,-3-1 0-16,0 1 1 15,-2-3 0-15,-1 0 0 16,0-3 0-16,0 1 2 15,3-1-5-15,0 0-1 16,3 1 0-16,3-1 2 0,0 0-17 16,3 3-6-16,3 0-78 15</inkml:trace>
  <inkml:trace contextRef="#ctx0" brushRef="#br0" timeOffset="-110058.84">20697 12508 76 0,'-6'-8'30'0,"6"6"-24"0,-3-4 24 15,3 4 9-15,-3-1-7 16,0 1-1-16,0-1-18 16,0-2-6-16,0 2-4 15,-3 0 0-15,-3 1 0 0,0-1 3 16,-3 0 3-16,-2 1-2 16,-1 2-2-16,-3 0-2 15,0 2 0-15,-3 4-2 0,0 2 2 16,0 0 0-16,1 2 1 15,-1 3-2-15,3 3 1 16,0 3-2-16,3-1-1 16,0 3 1-16,3 1-1 15,3-1 4-15,1 0 2 16,-4-3 2-16,3 1 0 16,3-3 0-16,0 2 0 15,0-2-7-15,3 3 0 16,0-1-1-16,3-2 0 15,3 3 2-15,3-3 1 16,0-3-1-16,3 0-2 16,0-2 3-16,3-1 0 15,-1-2-1-15,1 0-2 0,0 0 1 16,3 0 1-16,0-3 1 16,3 0 1-16,3-2-9 15,3-3-4-15,2-3-33 16,4-2-12-16,3-5-39 15</inkml:trace>
  <inkml:trace contextRef="#ctx0" brushRef="#br0" timeOffset="-109367.88">21102 12630 132 0,'-9'-3'49'0,"9"1"-38"0,-3 2 12 16,3 0 3-16,0 0-14 15,0 0-5-15,0 0-6 16,0 0-4-16,0 2 2 16,0 1 2-16,0 2 2 0,3 1 1 15,0-1 0-15,0 0 2 16,3 1 1-16,0-1-6 15,3 0 0-15,0 0 8 0,2 1 3 16,7-4-1-16,-3 1-1 16,3 0-6-16,0-1-1 15,3 1 1-15,0 0 0 16,-1-1-5-16,-2 1 1 16,-3-3 0-16,6 0 2 15,6 0 1-15,-3 0 1 16,-4 0-2-16,1 0-2 15,-6-3 1-15,0 3 1 16,-6 0-1-16,0 0 2 16,-3 0-11-16,-3 0-4 15,-3 0-38-15,-3 3-18 16,3-1-11-16</inkml:trace>
  <inkml:trace contextRef="#ctx0" brushRef="#br0" timeOffset="-108825.23">21024 12892 96 0,'0'0'38'0,"0"0"-29"0,0 0 14 0,0 0 8 16,0 0-15-16,0 0-6 15,0 0-6-15,0 0-1 16,3 0-2-16,3 0 8 0,0 3 4 15,0-1-4-15,0 1-1 16,0 0 0-16,3-3 2 16,0 2-1-16,3 1 0 15,0-1-3-15,3 1-1 16,-3 0-3-16,0-1 1 0,-1 1 0 16,4 0 1-16,-3-1 0 15,-3-2 2-15,0 3-3 16,0 0 0-16,-3-1-1 15,0 1 1-15,0 0 0 16,0-1 1-16,0-2-2 16,0 3 1-16,0-3-2 15,0 3 2-15,-6-3-4 16,3 0 0-16,-3 0-8 16,0 0-2-16,0 0-21 15,0 0-6-15,0 0-47 16</inkml:trace>
  <inkml:trace contextRef="#ctx0" brushRef="#br0" timeOffset="-105524.89">21858 12574 64 0,'0'-7'27'0,"3"4"-21"0,-3-2 12 0,3 2 5 16,0 0-10-16,3 1-2 15,0-1-7-15,3-2-1 16,-1 2 5-16,1 0 3 16,0 1 7-16,0-1 3 15,0 1-2-15,6-1-1 16,-6 0-6-16,0 1-2 15,0-1-6-15,0 3-1 0,0 0 3 16,0-3-3-16,3 3 0 0,-1 0-3 16,4-2-3-16,3-1 4 15,-3 0 1 1,0 1 0-16,0-1-2 0,-3 0-2 16,0 3 1-16,-3 0 1 15,0 3 0-15,-4 2 0 16,-2 1 0-16,-3 2 4 15,-3 2 2-15,-2 3 0 16,-1 3 1-16,-3 3-2 16,-3 2 0-16,0 3-6 15,-3 0 1-15,-3 2 0 16,0 0 2-16,0 1-1 16,4-3-1-16,-4 2 1 0,3-5-1 15,0-2 0-15,3-3 0 16,0 0 0-16,0-3 0 15,3-3 0-15,3 1 0 16,0 0-3-16,3-3 2 16,3-1 1-16,3 1 0 15,0 3 2-15,3-3 1 16,0 3-4-16,6-1 1 16,-3 1 0-16,3-3 0 15,0 0 0-15,0-1 0 16,0 1 0-16,3 0 2 15,-1-2 1-15,1-4 1 16,0-2-35-16,0-2-14 0,0-1-42 16</inkml:trace>
  <inkml:trace contextRef="#ctx0" brushRef="#br0" timeOffset="-105176.43">22322 12961 132 0,'0'-3'52'0,"0"3"-41"0,0 0 33 0,0 0 13 15,0 0-13-15,6-3-2 16,-3 3-14-16,-3 0-5 16,0-2-13-16,0-1 2 0,3 1 4 15,-3-1-6-15,3 0-3 16,-3 1-9-16,3-1-1 16,3-5 1-16,0 0 3 15,0 0-31-15,0-2-14 16,0-1-51-1,-3 0-50-15,9-4 47 16</inkml:trace>
  <inkml:trace contextRef="#ctx0" brushRef="#br0" timeOffset="-104442.24">22569 12545 140 0,'3'-2'52'0,"-3"-1"-41"0,3 0 20 0,-3 3 5 16,0 0-12-16,6-2-1 15,-3-1-13-15,0 1-6 16,0 2-3-16,0 0-1 0,3-3 2 16,3 0-1-16,3 1-1 15,0-1 3-15,0 3 0 16,-3 0 1-16,5 0 2 15,-5 0-5-15,6 3-1 16,-3-1 2-16,0 4 1 16,0-4-1-16,3 6 1 0,-9-3-2 15,9 6-1-15,-6 0 1 16,-3 4 1-16,2-1 1 16,-5 4 1-16,0-2-2 15,-9 8 1-15,-2-6-2 16,-1 6-1-16,-12 8 1 15,6-3-1-15,-3 0 0 16,3-5 0-16,3-3 0 16,0-2 2-16,3-3-3 15,3-3-2-15,0-3-1 16,4 1 3-16,2-3 0 16,0-3 1-16,2 0 0 15,1 1 2-15,3-4-1 0,3 1-1 16,0 0-2-16,0-1 1 15,-3 1 3-15,3 0 1 16,0-1-4-16,3 4-1 16,0-1 1-16,-3 3 0 15,3 0 1-15,3 0 2 16,-4 0-1-16,7-1 2 16,-3-1-7-16,6-4 1 15,-3 1-45-15,9-8-18 16,-4-1-22-1</inkml:trace>
  <inkml:trace contextRef="#ctx0" brushRef="#br0" timeOffset="-103826.16">23129 12657 164 0,'0'0'63'0,"0"0"-49"0,0 0 14 0,0 0 4 15,0 0-7-15,0 2 0 16,-3 1-12-16,0-1-5 15,3 1-5-15,0 0-3 0,0 2 1 16,0 0-4-16,3 3 0 16,3 0 2-16,3 0 0 15,0 0 1-15,-6-3 0 0,5 1 0 16,1 2 2-16,0 0-1 16,3 2-1-16,-3-2-2 15,3 8 1-15,0-6-1 16,-3 6 0-16,3-2 4 15,-3 1 1-15,3-1-1 16,-3-1-2-16,0-2 1 16,5 2 1-16,-8-3 1 15,6 1 1-15,-3-3-5 16,0 0 1-16,-3-3-11 16,0 0-5-16,0-2-19 15,-6-3-5-15,0 0-47 16</inkml:trace>
  <inkml:trace contextRef="#ctx0" brushRef="#br0" timeOffset="-103479.14">23031 12987 88 0,'11'-8'33'0,"-2"3"-26"0,6-6 27 0,-6 6 10 0,3 0-4 16,3-3 2-16,0 3-18 15,-3-1-4-15,9-4-12 16,-4 2 4-16,7-5 1 0,-3 2-4 15,6-8-3-15,-6 4-3 16,3-4 0-16,-7 3 0 16,1-2 1-16,-3 4-2 15,-3 1-2-15,-3 0-32 16,6-3-16-16,-9 6-51 16</inkml:trace>
  <inkml:trace contextRef="#ctx0" brushRef="#br0" timeOffset="-99610.3">23730 12641 60 0,'0'-3'24'0,"0"3"-18"0,6-3 11 0,-6 3 6 16,0 0 3-16,0 0 2 15,3 0-2-15,-3-2-1 16,0-1-6-16,0 0 1 16,0 1-11-16,6-1-1 0,-6 0-1 15,0 3-6-15,0 0 0 16,0 0-3-16,0 0 0 16,0 6 0-16,0-1 0 15,0-2 2-15,-6 7 2 16,6-2 1-16,-9 8 1 15,6-3 4-15,-6 6 5 16,0-3-7-16,0 5-1 16,6-3-3-16,-6 6-2 0,0-5-2 15,6 2 1-15,-3 5 3 16,3-10 1-16,1-3-1 16,2 3 1-16,0 3-2 15,0-6-1-15,0-2 1 16,0-1 1-16,0-2-1 15,0 0 2-15,0 0-2 16,0 0 2-16,0-3-20 16,-6 1-6-16,6-1-17 15,0 0-7-15,-3 0-17 16,0-2-16-16,-3 0 32 16</inkml:trace>
  <inkml:trace contextRef="#ctx0" brushRef="#br0" timeOffset="-98962.93">23926 12675 80 0,'-3'-5'33'0,"3"7"-26"0,0-2 16 0,0 0 5 0,0 0-11 15,0 6-4-15,-3-1-11 16,1 6-1-16,-4 4-3 16,3 4 0-16,-3 2 2 15,-6 6 2-15,9-9 1 16,-3-2 1-16,0 2 0 15,0-2 0-15,-3 3-2 16,6-6-2-16,-3 3 3 0,0-3 0 16,0 0 1-16,6 1 0 15,-3-1 2-15,-3 3-3 16,6-3 0-16,-3 0-1 16,3-2-2-16,0-3 3 15,3 0 0-15,-3-3-1 0,9 0-2 16,0-2-2-16,0-3 1 15,0 0 1-15,0-3 2 16,-3-2-3-16,3-3-2 16,3 0 4-16,-3-3 3 15,2-2 3-15,-2 0 3 16,0-5-1-16,0-4 2 16,0-4-2-16,0-3 0 15,0-6-3-15,-3-2 1 16,6-5-4-16,-6 2-2 15,-3 6 6-15,6 5 3 16,-9 5 6-16,6 3 4 16,-6 2-10-16,0 3-3 0,-6 3-3 15,6 3 0 1,-3 2-13-16,-3 2-4 0,-3 6-38 16,-3 3-17-16,6 2-22 15</inkml:trace>
  <inkml:trace contextRef="#ctx0" brushRef="#br0" timeOffset="-97913.45">24418 12180 56 0,'-3'-5'24'0,"3"5"-18"0,0-5 13 16,0 5 8-16,0-3-2 16,0 0 0-16,0 1-5 15,0-1 0-15,0-2 0 16,0 0 2-16,0-1-8 0,0 4-1 15,0-1-7-15,0 0-2 16,0 1 0-16,0-1 0 0,-6 0 2 16,6 1-3-16,-3 4-2 15,0-2-3-15,-3 6 1 16,-3-1-1-16,0 6 0 16,3-1 2-16,-9 6 2 15,3-3 1-15,-6 8 1 16,6-2-2-16,0 5 1 15,-5-6-2-15,8 6 2 16,-3 0-2-16,3 0-1 16,3-6 1-16,0 3 1 15,-3-2-1-15,6-1 2 0,-3-2-4 16,3 0 0-16,0-3 1 16,3 1 2-16,0-1-1 15,0 0 2-15,0-2-2 16,3-1-1-16,-3-2 1 15,3 0 1-15,-3 0 1 16,9-3 3-16,-9 1-3 16,9-4-2-16,-3 1-3 15,6-3-1-15,-3 0-9 16,3-5-3-16,0-1 6 16,-1-2 2-16,-2 0 5 15,3-2 1-15,-3-1 3 16,0-5 1-16,-3 3-1 0,0-5-2 15,-6 2 3-15,6-3 2 16,-3 3 4-16,-3 1 2 16,0 1-3-16,-3 4 0 15,-3-1-7-15,3 8-1 16,0 1-5-16,-12 7 1 16,6-2 2-16,-3 7 1 15,3-2 1-15,1 3 0 16,2-1-16-16,0 1-6 15,3-3-27 1,3 3-53-16,0-3 13 16</inkml:trace>
  <inkml:trace contextRef="#ctx0" brushRef="#br0" timeOffset="-96528.32">24629 12551 132 0,'0'-8'49'0,"0"8"-38"0,0-6 17 0,0 6 6 0,0-2-1 16,0 2 3-16,0-3-9 15,0 1-4-15,0-1-13 16,0 0-2-16,0 1-1 0,0 2-3 16,0 0-3-16,0 0 0 15,3 0 1-15,-3 0-3 16,0 0-2-16,0 0-5 16,0 8 0-16,6-1 4 15,-3 9 2-15,-3-2 2 16,6 9 2-16,-6-4-3 15,0 7 0-15,0-4-1 0,3 4 0 16,-3-5 4-16,3 3 1 16,-3-3-1-16,6 0-2 15,-3-5 3-15,-3-3 0 16,6 1-1-16,-3-4 1 16,-3-2 2-16,8-5 4 15,-5-1 5-15,12-10 1 16,-9 3-2-16,12-11 0 15,-6 3-7-15,6-11-4 16,-6 3-1-16,6-5-1 16,-6 4-3-16,0 1 2 15,-4 5 1-15,1 1 0 16,3 1-5-16,-3 6-1 16,-3 0 0-16,0 6 4 15,0-1-1-15,-3 6 1 0,6-1 2 16,-9 6 0-16,6 0-3 15,-6 6 2-15,0-4 1 16,0 6 0-16,0-3 0 16,-6 6 0-16,6-6 0 15,0 6 2-15,0-6-3 16,-3 5 0-16,3-5 1 16,0 1 0-16,0-4 2 15,-6 1 1-15,6-3-6 16,0 0-2-16,0-3-1 15,0 0 2-15,0 1 2 16,0-4 1-16,0-2 1 16,6 0 2-16,-6 0-1 0,3-5-1 15,3 0 1 1,0-6 1-16,0 3-1 0,3-5-1 16,-3 2-2-16,3-2 1 15,0 3 1-15,2-6 2 16,-2 5-3-16,0 1 0 15,-6 2 1-15,6 0 0 16,-3 0-3-16,-3 2 2 16,6 1 1-16,0 0 0 15,-6 2 0-15,6 1 0 16,-6-1 0-16,6 0 0 16,-3 1 0-16,-3 2 2 15,3 0-3-15,-3 2-2 0,-3-2 4 16,0 8 1-16,0-3-3 15,-3 6-1-15,3 0 1 16,-6 2 2-16,6 0-2 16,-9 6 0-16,9-6 1 15,-9 0 0-15,9 0 0 16,-6 1 0-16,0-4 0 16,6 3 0-16,-3-2 0 15,-3 0 2-15,6-4-1 16,0 1-1-16,0-2-19 15,0-1-8-15,0 0-21 16,0-5-8-16,0 0-34 16</inkml:trace>
  <inkml:trace contextRef="#ctx0" brushRef="#br0" timeOffset="-95974.61">24617 13056 116 0,'9'-8'44'0,"-9"8"-35"0,6-3 16 15,-6 3 4-15,6 0-5 16,-3 0 0-16,3 0-9 15,0 0-2-15,0 0-7 16,-3 0 3-16,6 3 1 0,-1 0-3 16,4-1-2-16,0 1 0 0,6 0-1 15,-6-3 4 1,9 0 3-16,-6 0-2 0,0-3 0 16,3 3-3-16,2-3 1 15,-8 1 0-15,9-1 3 16,-3 0-14-16,3 1-4 15,0-1 12-15,-4 0 6 16,-5 1-2-16,0-1-2 16,3 1-6-16,-6 2 0 15,-3 0-27-15,0 0-9 16,-3 0-35 0,6 0-52-16,-6 0 26 15</inkml:trace>
  <inkml:trace contextRef="#ctx0" brushRef="#br0" timeOffset="-95103.66">24793 13299 80 0,'-3'0'33'0,"3"0"-26"0,-6 0 5 0,6 0 2 16,0 0 7-16,0 0 7 16,0 0-6-16,0 0-3 15,0 0-5-15,-3 0-1 16,-6 0-7-16,0 0-4 0,6 0 1 0,-3 0-2 15,-6 3 2-15,9 0-2 16,-6 2-1-16,0-2-2 16,-3 2-1-16,-6 3 4 15,6-3 1-15,1 3 0 16,2-3-2-16,3-2-2 16,0 2 1-16,0-2 1 15,6 2 0-15,-3-2 0 16,3 2 0-16,0 0 0 15,3 1 0-15,3-1-3 16,0 0 2-16,3 1 3 16,6 2 3-16,-4 0 2 15,4-3 1-15,0 3-4 16,0 0-1-16,0 0-1 16,0-3-2-16,-6 0 1 15,3 0 1-15,-3 3-1 0,0-2 2 16,-6-1-2-16,2 3-1 15,-5 0 3-15,-5 0 0 16,5 2 5-16,-6 1 3 16,-3 0-6-16,-3-1-3 15,-3 1 1-15,6-1 0 16,-6 1-1-16,-3-3-2 16,0 0 1-16,3 0 1 15,-5-3 5-15,-1 0 4 16,0-2 2-16,0-3 5 15,-3-3-1-15,9-2 1 0,-2 0 0 16,-1-3 0 0,6 0-11-16,3-3-7 15,6 1-31-15,-3-4-13 0,3 1-32 16,0-3-13-16,3 3-1 16</inkml:trace>
  <inkml:trace contextRef="#ctx0" brushRef="#br0" timeOffset="-34664.4">13702 12543 52 0,'0'0'22'0,"0"0"-18"0,0 0 9 0,0 0 1 0,0 0 4 15,0 0 3-15,0 0-2 16,0 0-2-16,0 0-5 16,0-3-2-16,3 0-2 15,0 1 2-15,-3-1-5 16,3 1-1-16,0-1-2 15,0 0 1-15,0 1 0 0,-3-1 1 16,3 0 0-16,0 1 0 16,3-4 0-16,0 1 0 15,0 2 2-15,-3-2 1 16,0 2 3-16,0-2-1 16,0 3 2-16,0-1-6 15,0 3-3-15,-3 0-4 0,3-3 1 16,0 1-1-16,3-1 0 15,0 3 0-15,3-3 0 16,0 1 2-16,-1-1 0 16,1 0-3-16,0 1 2 15,3-1 1-15,0 0 2 16,-3 1-1-16,0 2 2 16,0 0-2-16,-3 0-1 15,0-3-2-15,-6 3 1 16,0 0 3-16,3 5 1 15,-3 1 1-15,0-1 0 16,0 0-2-16,0 3-2 16,-3 3 1-16,0 2 1 0,0 0-1 15,0 1-1-15,0-1 1 16,0-3-1-16,3 1 0 16,0 2 2-16,0 3-3 15,0 0 0-15,3-3 1 16,0 0 0-16,3-2 2 15,0 0 1-15,0-1-1 16,-3-2-2-16,3 0 3 16,0 0 0-16,0-3-1 15,0 3-2-15,0-3-2 16,2 1 1-16,1-4 3 16,-3 1 1-16,0-3 3 15,3 0 1-15,-3-3 5 0,0 1 5 16,0-4 0-16,0-2-1 15,-3 1 3-15,0-4 0 16,0-2-4-16,-3 2-1 16,0 3-8-16,0-8-4 15,0-5-1-15,0 5 1 16,0 3-1-16,0-5 2 16,0 4-7-16,0-2 1 15,0-7 1-15,-3 4 3 16,3 1-2-16,-3 4 0 15,3 4-1-15,-3 2 0 16,3 3 0-16,0-1 0 16,0 4 0-16,0-1-2 0,0 0 0 15,0 3 3-15,0 0 0 16,0 0 3-16,0 0-6 16,0 3-1-16,0-3-1 15,0 0 4-15,6 5 1 16,0-2 1-16,3 0-3 15,0-1 2-15,0 1 1 16,6 0 2-16,-1-1-1 16,10 1-1-16,-6-1 1 15,6 1-1-15,-3-3 0 16,3 3 2-16,-7-3-1 16,4 2-1-16,-3-2 1 15,0 3-1-15,-3 0 0 16,0-3 0-16,-3 0 0 15,0 0 2-15,-3 0-1 0,-1 0-1 16,1 0 3-16,-3 0 0 16,0 0-1-16,0 0 1 15,-3 0-2-15,0 0 2 16,-3 0-2-16,0 0 2 16,0 0-2-16,0 0 2 15,0 0-2-15,0 0-1 16,0 0-24-16,0 0-11 15,0 0-33-15,0 2-14 16,0 1-12 0</inkml:trace>
  <inkml:trace contextRef="#ctx0" brushRef="#br0" timeOffset="-33656.96">14485 12585 88 0,'-3'-3'35'0,"3"3"-27"0,0 0 18 0,0 0 7 16,0 0-15-16,0 0-5 16,0 0-10-16,0 0-5 15,0 0 1-15,0 0 0 0,0 6 1 16,0 2 0-16,0 0 2 0,0 5 8 16,0 3 3-16,0 5 5 15,0-3 1-15,0-2 1 16,0 11 0-16,0-6-7 15,0 8 0-15,-3 5-4 16,0-7 2-16,3-6-6 16,0 3-1-16,0-3-2 15,0 3 1-15,-3 5 0 16,0-5 1-16,0-3 0 16,3-8 0-16,0-2-2 15,0-1 1-15,0-2-4 16,0-3 0-16,0 1-19 15,0-6-7-15,3-3-39 16,3-5-55 0,3-2 27-16</inkml:trace>
  <inkml:trace contextRef="#ctx0" brushRef="#br0" timeOffset="-33221.72">14726 12638 88 0,'-6'-3'35'0,"6"3"-27"0,-3 0 2 0,3 0 2 0,0 3-13 16,0 0-1-16,-3 5 1 15,0-3 0-15,0 8-4 16,0-2 1-16,0 7 2 16,0-2 1-16,-3 11 7 15,3-6 4-15,-2 8 8 16,-1-8 3-16,0 5 3 16,0-4 0-16,0 1-7 15,3-1-2-15,-3 1-9 16,3-4 0-16,0 2 1 0,0-2-1 0,0-1-1 15,3-2-1 1,0 0 0-16,0-3-5 16,0 0 1-16,0-2 0 0,0-3 2 15,0 0-12-15,0-3-6 16,0 0-22 0,-3-5-55-16,0 0 8 15</inkml:trace>
  <inkml:trace contextRef="#ctx0" brushRef="#br0" timeOffset="-32889.42">14381 12929 128 0,'-3'-3'49'0,"3"6"-38"0,3 0 6 16,-3-3-1-16,0 0 2 15,0 0 3-15,6 2 2 16,0-2 1-16,3 3-13 16,-3-3 2-16,6 0 3 0,3 0-2 15,2-3 0-15,1 1-2 16,-3 2 2-16,-3 0-7 15,6 0-4-15,-3 0-5 16,6 0 1-16,-4 0-17 16,7 0-8-16,-6 0-81 15</inkml:trace>
  <inkml:trace contextRef="#ctx0" brushRef="#br0" timeOffset="-27636.11">13827 13709 36 0,'-3'-2'16'0,"3"2"-12"0,0 0 9 15,0 0 7-15,0 0-2 16,0 0 1-16,0 0-8 0,0 0-2 15,0 0-5-15,0 0-3 16,0 0 0-16,0 0 1 16,0 0 3-16,6 0 2 15,-3-3 5-15,0 1 3 16,0-1-4-16,0 0 1 16,-3 1-5-16,0-4 1 15,3 1-5-15,-3-3-2 0,3 3 0 16,-3-1-1-16,3 1 0 15,0 0 2 1,0 0-3-16,0-1 0 16,0 1-1-16,0 2-2 15,3-2 3-15,-3 2 2 0,0 1 0 16,0-1-1-16,0 1-2 16,-3-1 1-16,0 3-1 15,3 0 0-15,-3 0 2 16,0 0 0-16,0 0 0 15,0 0 0-15,6 0 0 16,-3 3 2-16,0-1-3 16,3-2-2-16,0 3 2 15,0-1 2-15,0 1-2 16,0 0-2-16,-4-1 2 16,1 1 2-16,0 2-2 15,0 1 0-15,0-1 1 16,0 3 0-16,0 0 2 15,-3 0 1-15,3 5-1 0,-3-2-2 16,0-1 1-16,0 1-1 16,0-1 2-16,0 1 1 15,0-3-4-15,0 2 1 16,3-2 0-16,-3 3 2 16,0-3-1-16,0 2-1 15,-3 1 3-15,0 2 0 16,0 0 1-16,0 3 0 15,-3 0 0-15,0 3 0 16,4-3-2-16,-1 2-2 16,0-2 1-16,0 0-1 15,0 0 0-15,3-3 0 16,0-2-3-16,3-1 0 0,0-2 2 16,3 0 2-16,-1-3 2 15,1 1 3-15,3-4-3 16,0-2 0-16,0-2 1 15,0-1 2-15,3-2 1 16,0-1 3-16,3-2-3 16,-3 0-2-16,-3 1 2 15,6-7 2-15,-4 4-4 16,10-4-1-16,0-4 0 16,0-1 0-16,-3 1-2 15,-3 2 1-15,-3 0 4 16,0 0 4-16,-7 0-2 15,1 1 0-15,-3-1-5 0,-3 2-1 16,0 4 1-16,-3-3 0 16,0 2-5-16,-5-2 1 15,2 2 0-15,-3 1 0 16,0-4-3-16,0 4 2 16,0-1-1-16,3 6-2 15,0-3-2-15,3 5-1 16,3 1 1-16,0 2 2 15,0 0-1-15,0 0 4 16,3 5-2-16,3 3 1 16,0-3 2-16,3 1 0 15,3-1 0-15,0 0 0 0,-1 0-3 16,4 1 2 0,0-4 3-16,3 1 1 0,0-3-1 15,-3 0 1-15,-3 0-4 16,3 0 0-16,3-3-6 15,-4 1-3-15,1 2-10 16,-3-3-2-16,0 3-38 16,-3 0-41-1,0 8 26-15</inkml:trace>
  <inkml:trace contextRef="#ctx0" brushRef="#br0" timeOffset="-26134.71">14574 13897 44 0,'0'-2'16'0,"0"2"-12"0,0-3 7 0,3 3 5 15,-3-3-2-15,0 1 0 16,3-1-6-16,-3 0-3 16,0 1 2-16,0-1 2 15,0 3-4-15,0 0-3 16,0 0-4-16,0 0 1 15,0 5 1-15,0 3 2 16,0 3 1-16,-3 5 3 16,0 5 1-16,-3 3 1 15,1 2 0-15,-1 3 2 16,0-2 1-16,-3-1 1 16,0 1-2-16,0-3 1 15,3 2-6-15,0-8-1 0,0 1 0 16,0-6-2-16,3 0 1 0,0-2-2 15,0-3-1-15,3 0 3 16,0-3 0-16,0-2-26 16,0 2-9-16,0-5-35 15</inkml:trace>
  <inkml:trace contextRef="#ctx0" brushRef="#br0" timeOffset="-25640.2">14714 13900 44 0,'0'11'16'0,"0"-4"-12"0,-3 7 14 0,3-6 5 0,0 2-3 15,-3 1-1-15,0 2-3 16,0 3 3-16,0 2-9 16,0 1-3-16,0 2-2 15,-2 0-1-15,-1 3-2 16,0 0 1-16,0 5-2 16,-3-5-1-16,3 0 1 15,0-1 1-15,0-1 1 0,3-4-1 16,0-2-2-16,3-3 1 15,0-2-1-15,-3-3-11 16,3 0-3-16,0-3-31 16,0-5-26-1,-3 0 26-15</inkml:trace>
  <inkml:trace contextRef="#ctx0" brushRef="#br0" timeOffset="-25143.23">14506 14143 64 0,'0'0'27'0,"0"3"-21"15,0-3 1-15,0 0-2 0,0 0 5 16,0 0 6-16,0 0 3 16,0 3 1-16,0-3-3 15,0 0 2-15,0 0-1 16,0 0 0-16,6 2-3 15,0-2 1-15,3 3-9 16,3-3 2-16,3 0 4 0,2-3-5 16,4 1 0-16,0-1-4 15,3 0-1-15,0 1-1 16,0-4 1-16,-1 4-2 0,-2-1 2 16,-3 3-4-16,-3 0 0 15,-3 0 3-15,-3 0 1 16,0 0-1-16,-3 0-2 15,0 0-17-15,3 0-6 16,2 3-35 0,1-1-46-16,0-2 24 15</inkml:trace>
  <inkml:trace contextRef="#ctx0" brushRef="#br0" timeOffset="-24392.86">14884 14278 96 0,'3'-5'38'0,"0"5"-29"0,-3 0 8 0,0 0 4 15,0 0-12-15,0 0-5 16,3 0-5-16,3 0 0 15,0 0 3-15,3-3 1 16,0 1-1-16,0-1-2 16,0 0 1-16,-1 1 1 15,-2-1-1-15,0 0 2 16,0-2-2-16,0 3 2 16,0-4-2-16,0 1-1 0,0-3 1 15,0 3 1-15,-3-3 1 16,0 0 5-16,-3 0 5 15,0 0-1-15,-3-3 3 16,0 3-4-16,0-2 1 16,-3-3-5-16,0-1-2 15,0 4-2-15,0 5 0 0,0 2-2 16,0 6-1-16,-3 2-4 16,1 5-2-16,-1 6 3 15,-3 0 3-15,0 0-1 16,3 0 0-16,0 0 1 15,0 0 2-15,3-3 1 16,0-3 1-16,0 1-2 16,6-3-2-16,0 0 1 15,6-3-1-15,0 0 0 16,3-2 0-16,6-3 0 0,0 0 2 16,3 0-1-16,-4 0-1 15,-2 0 1-15,6 0-1 16,-3 0-3-16,3 0 0 15,-3 0-20-15,3-3-8 16,-3 3-35 0,-1-2-24-16,-2-1 37 15</inkml:trace>
  <inkml:trace contextRef="#ctx0" brushRef="#br0" timeOffset="-23838.57">15265 13813 96 0,'-3'-3'38'0,"3"3"-29"0,0 0 14 0,0 0 8 15,0 0-4-15,0 0 1 16,0 0-15-16,0 0-8 16,0 0-3-16,0 0-2 0,0 5 0 15,0-2-3-15,0 5 2 16,0 0 1-16,0 5 0 16,0 0 4-16,-3 6 2 15,3-3 0-15,-3 5 1 16,3-5-4-16,-3 2 0 15,0-2-1-15,0 0-2 16,3-3 3-16,0 0 0 16,0 1-1-16,0-4-2 15,0-2 1-15,-3 0 1 0,3 0-23 16,-3-3-11-16,0 1-25 16,0-4-32-1,0 1 26-15</inkml:trace>
  <inkml:trace contextRef="#ctx0" brushRef="#br0" timeOffset="-23459.12">15173 13916 44 0,'18'0'19'0,"-18"0"-15"0,17 8 8 0,-14-6 2 15,3 1-3-15,0 0 1 16,0 2-1-16,0-2 3 15,3 2 6-15,0-2 2 16,3-1-5-16,0 1 0 16,6-6-8-16,-3 3-3 0,5-5-3 15,-2 2-3-15,3-2 1 16,-3 2-1-16,3-2 2 0,-3 2-14 16,0 1-5-16,-4-1-44 15</inkml:trace>
  <inkml:trace contextRef="#ctx0" brushRef="#br0" timeOffset="-21437.24">13848 15305 96 0,'0'-3'38'0,"0"3"-29"0,-3-3 6 0,3 3 0 0,0-2 0 15,0-1 1-15,0 1 0 16,3-4 0-16,-3 1-2 15,3 0 1-15,0-3-8 16,0 0-2-16,0 0 1 0,0 0-1 16,0 3 0-16,0-1-3 15,0 1 1-15,0 0-2 16,0-1-1-16,0 1 3 16,-3 0 0-16,0 2-4 15,0 1-1-15,0-1 1 16,3 0 0-16,3-2-2 15,0 0 2-15,3-1 1 0,0 1 0 16,0 0-3-16,-1 0 2 16,1 2 1-16,-3 0 0 15,0 1-5-15,0 2 1 16,0 0 2-16,0 0 3 16,0 0 0-16,-6 0-1 15,3 2 1-15,-3-2 1 16,3 6-3-16,0-1 0 15,-3 0 1-15,0 0 2 16,3 1-3-16,0-1-2 16,0 3 4-16,0 0 3 15,0 0-6-15,0 0 0 16,0 2 0-16,0 1 1 0,-3-1 1 16,3 4 2-16,-3-1-1 15,3 0-1-15,-3 0 1 16,0 1 1-16,0-1 1 15,0 5 1-15,-3-2-5 16,0 0 1-16,3 0 0 16,0 0 0-16,0 0-3 15,3-3 2-15,0 0-1 16,0 0 0-16,3-2 2 16,0 0 2-16,0-3-1 15,0-1-1-15,0-1 1 16,3-1-1-16,-1-5-3 15,1-5 2-15,6 2 1 16,-3-2 2-16,0 0 1 0,3-3 3 16,0-3-5-16,3-2-1 15,0 0 0-15,2-1 0 16,1-2 0-16,0-2 0 16,-3-1 0-16,-3 1 2 15,-3-1 5-15,0-2 4 16,-3 0 9-16,-6 0 5 15,-3 2-7-15,-6-2-3 16,-3 3-11-16,-3-3-2 16,-3 2 0-16,0 0 3 15,3 1-4-15,0 2-3 16,0 3-2-16,3 2 3 16,3 3-11-16,0 3-2 15,3 0 0-15,0 2 1 0,3 0 5 16,0 3 3-16,3 0 3 15,3 3 3-15,0 0-2 16,3-1-2-16,0 1-1 16,3 0 3-16,0 2 0 15,6-2 1-15,0-3 0 16,0 0 2-16,-1 0-1 16,1 0-1-16,0 0-19 15,-3 2-10-15,0 1-21 16,0 0-43-1,-3 2 16-15</inkml:trace>
  <inkml:trace contextRef="#ctx0" brushRef="#br0" timeOffset="-17534.72">14607 15482 36 0,'0'0'13'0,"0"-3"-10"0,0 3 8 16,0 0 3-16,0 0-3 16,0 0-1-16,0 0 2 15,0 0 3-15,0 0-6 0,0 0-1 16,0 0-2 0,0 0-1-16,0 0 3 0,0 0 3 15,0 0-9-15,0 6 0 16,3-1 2-16,-3 0 5 15,0 3-3 1,0 3-1-16,0 2 2 16,0 0 0-16,-3 0 3 15,0 3-1-15,0 0 0 16,-3 3-5-16,0-1-1 0,0 1 1 16,0-1-2-16,3 1-2 15,0-3 1-15,0 0-1 16,0-3 2-16,3-3 3 15,0 1-4-15,0-3-3 16,3-3 3-16,3 0 1 0,0-2 8 16,0 0 6-16,0-3-4 15,3 0-2-15,0-3-3 16,0 0 0-16,0 1-2 16,3-1 2-16,0 3-4 15,0-5 0-15,0 5-1 16,0 0 1-16,-1 0-2 15,1-3-1-15,0 3 1 16,0 0-1-16,-3 0 2 16,0 0 1-16,-3 0-4 15,0 0 1-15,0 0 0 16,-3-2 2-16,3 2-1 16,-3 0 2-16,0 0-4 0,0 0 0 15,0 0-4-15,0 0 1 16,0 0-11-16,3 0-3 15,0 0-20-15,0 2-8 16,-4-2-30 0</inkml:trace>
  <inkml:trace contextRef="#ctx0" brushRef="#br0" timeOffset="-16949.17">14908 15649 88 0,'3'-3'33'0,"0"-2"-26"0,0 5 16 0,-3 0 7 16,0 0-7-16,0 0-1 15,0 0-7-15,0 0 1 16,0 0-9-16,0 0 2 0,0 0 4 16,3 5 2-16,-3-5 0 15,3 5-3-15,-3 1-2 16,0 2-4-16,0-1 1 16,0 1-2-16,-3 3 2 15,0 0-6-15,3 2-1 16,-3-3 0-16,3 4 2 15,0-1-1-15,0-3-1 16,0-2 1-16,3 0-1 0,0-2 0 16,0-1 0-16,-3 0-11 15,0-5-3-15,0 0-11 16,0 0-4-16,0 0-9 16,0 0-3-16,0 0-18 15,0 0-16 1,6 0 31-16</inkml:trace>
  <inkml:trace contextRef="#ctx0" brushRef="#br0" timeOffset="-16301.88">14964 15522 84 0,'-3'-11'33'0,"3"8"-26"0,0 1 27 16,0 2 10-16,0-3 1 15,0 1 3-15,0-1-12 16,-3-2-2-16,0-1-19 0,0 1 4 15,3 0 4-15,-3-1-3 16,3-2-2-16,0 1-10 0,0-4-3 16,0 6-3-16,0-6-2 15,0 1 1-15,0 2 1 16,0 0-3-16,0 0 0 16,3 2-12-16,-3 1-7 15,3 2-16-15,0 1-7 16,-3 2-19-16,6 0-6 15,0 2-15 1</inkml:trace>
  <inkml:trace contextRef="#ctx0" brushRef="#br0" timeOffset="-15595.89">15286 15371 64 0,'0'0'24'0,"0"0"-18"0,0 0 18 0,0 0 6 0,0 0-2 15,0 0 0-15,0 0-6 16,0 0-4-16,0 0-13 15,0 0-2-15,0 0-3 16,0 0 2-16,0 0 1 0,0 0-1 16,0 0 1-16,0 5-2 15,3 0 2-15,0 1-2 16,-3 4 2-16,0 1 4 16,0 2 4-16,0 3-6 15,0 0-1-15,0 0 0 16,0 0 0-16,0 0-2 15,0 2-2-15,0-7 1 16,0 2 1-16,0 0 1 16,0-5 1-16,0 0-11 0,0-3-5 15,-3-2-8-15,3 0 0 16,0-3-24 0,0-3-43-16,0-2 16 15</inkml:trace>
  <inkml:trace contextRef="#ctx0" brushRef="#br0" timeOffset="-15233.51">15205 15479 92 0,'3'3'35'0,"3"-3"-27"0,0 5 11 15,-6-5 14 1,9 6-7-16,0-4-7 16,3 4-4-16,0-6-3 15,3 0 2-15,0 0-7 16,0-3-2-16,-1 0-1 0,1 1-2 15,-3-1 1-15,0 3 0 16,0-3 1-16,0 3-5 0,0-2-1 16,0-1-19-16,0 0-9 15,0 1-22 1,0-1-34-16</inkml:trace>
  <inkml:trace contextRef="#ctx0" brushRef="#br0" timeOffset="-14634.75">15572 15363 88 0,'0'-3'33'0,"0"3"-26"0,0 0 16 16,0 0 5-16,0 0 0 15,0 0 1-15,0 0-14 16,0 0-6-16,0 0-9 15,2 6 0-15,1-4 0 16,0 4 0-16,0-1 2 0,0 3 5 16,-3 0 4-16,0 0 0 0,0 2 1 15,0 1-2-15,-3 2-1 16,0 0-3-16,-3 3-1 16,1 0-3-16,-1-3 1 15,3 0-2-15,0 3-1 16,0-5 1-16,0-3 1 15,3 2-3-15,0-2 0 16,3 0 1-16,0-2 2 16,0-1-3-16,3 0 0 15,0-2-1-15,-1-1 0 16,4-2 2-16,0 3 2 16,0-3-1-16,0 0-1 15,0 3 1-15,-3-3 1 16,3 0-1-16,0 0 2 15,3 0-4-15,-3 0-2 0,-3 0-9 16,0 0-5-16,0-3-22 16,0 3-8-16,-3 0-28 15</inkml:trace>
  <inkml:trace contextRef="#ctx0" brushRef="#br0" timeOffset="-14215">15536 15493 88 0,'15'-3'33'0,"-9"3"-26"0,6-3 18 0,-7 6 8 15,4-3-4-15,0 3 0 16,0-1-5-16,0 1-1 16,0 0-12-16,0-3 2 0,0 2 3 15,0 1-6-15,0-1-3 0,-3 1-2 16,0 0-1-16,3 2-2 15,-3-2 1-15,3-1 0 16,0 1 1-16,-1-3-5 16,1 0 1-16,0 0-2 15,0 0 0-15,0 0-7 16,-3 0-4-16,0 0-22 16,0 0-10-16</inkml:trace>
  <inkml:trace contextRef="#ctx0" brushRef="#br0" timeOffset="-12277.87">16697 15178 72 0,'0'0'30'0,"0"0"-24"0,0 2 4 0,0-2-2 16,0 0-7-16,0 0 0 15,0 0-3-15,0 0 0 16,6 3 2-16,0-3 2 16,-1 0-3-16,4 0 0 15,0 0 1-15,3 0 0 16,0 0 0-16,0-3 2 16,0 3-1-16,0-2-1 15,3 2 1-15,0 0 1 16,2-3 1-16,-2 3 3 15,3-3-5-15,-3 3-1 16,3 0 2-16,0 0 1 0,0 0-4 16,0 0-1-16,2 0 3 15,-2 0 1-15,0 3 0 16,-3-3-2-16,-3 0 1 16,-3 3-1-16,0-1 2 15,-3-2 1-15,0 0 1 16,-3 0 0-16,0 0-9 15,-3 0-4-15,0 0-33 16,0 0-12-16,0 0 25 16,0 0 15-16</inkml:trace>
  <inkml:trace contextRef="#ctx0" brushRef="#br0" timeOffset="-11407.59">16655 15405 80 0,'0'0'33'0,"0"0"-26"0,3-2 5 0,-3 2 0 16,0 0-3-16,0 0 0 15,3 0-3-15,3 0-1 16,0 0 5-16,0 0 4 16,-3 2-1-16,3 1 2 15,0 0-2-15,0-1 2 16,0 1-8-16,2-3 5 0,1 0 1 15,3 0 0-15,3-3 0 16,3 1-3-16,3-4-1 16,3 1-5-16,2 0-1 15,-2-1-1-15,0 1 1 0,0 0-2 16,-3 2-1-16,-3 1 1 16,-1-1-1-16,-2 3 0 15,6 0 0 1,-3 0 0-16,-3 0 0 15,0 0 0-15,-3 0 2 16,0-3 1-16,-3 1 1 16,-1 2 2-16,-2 0-3 15,0 0-2-15,-3 0 2 16,0 0 0-16,-3 0 1 16,0 0 2-16,0 0-3 15,0 0 0-15,0 0-3 0,0 0-3 16,-3 0-14-16,0 0-6 15,0 0-35 1,3-3-56-16,0 3 18 16</inkml:trace>
  <inkml:trace contextRef="#ctx0" brushRef="#br0" timeOffset="12013.64">17646 15067 44 0,'0'-3'19'0,"3"0"-15"0,0 1 8 0,0-4 4 16,0 6 1-16,0-2-1 15,0-1-4-15,0 0 0 16,0 1 2-16,0-1 3 16,0 1 2-16,0-1 1 15,0-2-3-15,-3 2 2 16,0 0 3-16,0 1 3 15,-3-1-13-15,0 0 2 0,0 1 2 16,0-1-6-16,0 0-1 16,3 3-3-16,0-2 1 0,-3 2-4 15,3 0 0-15,0-3-6 16,0 3 0-16,-3 0 1 16,0 0 3-16,0 0 2 15,0 3 1-15,0-1 0 16,-3 4 0-16,0-1-2 15,0 3-2-15,-3 3 7 16,0-1 3-16,0 6-5 16,-2-3-1-16,2 3 2 15,-3-3 3-15,3 3-2 16,0 0-2-16,0 0-2 16,0 0-3-16,0 0 1 15,0 0 1-15,3-1-1 0,-3 1-1 16,3 3 3-1,3-1 2-15,0 1-2 0,0-1-2 16,0 4 0-16,3-1-1 16,0 0 2-16,0 0 1 15,3-2-1-15,-3 2 1 16,0-3 0-16,3 1 1 16,3-3-2-16,0 0 1 15,-3-3 0-15,3 3 1 16,0-6-2-16,0 1-2 15,3-3 1-15,0 0 1 16,0-3-1-16,0 0 2 16,0-2 0-16,3 0 1 0,0-1-5 15,2-2 1-15,1-2-2 16,0-1 0-16,0-2-3 16,0-1 1-16,-3 1 2 15,0 0 1-15,0-3 1 16,-3 0 2-16,-3 0 1 15,0-3 1-15,-4-2-2 16,-2 3 1-16,-2-4 0 16,-4 1 3-16,-3-3-1 15,-3 0 2-15,0 0-6 16,0 1-3-16,0 1 1 16,0 4 0-16,3 2-4 15,0 3-1-15,0 2-6 16,0 6-3-16,0 2 2 0,3 0 2 15,1 0-2-15,2 3 1 16,0 0-7-16,3 0-3 16,0 0-10-16,6 0-5 15,2-5-16-15,4 5-6 16,3-3-17 0</inkml:trace>
  <inkml:trace contextRef="#ctx0" brushRef="#br0" timeOffset="12361.76">17997 15530 140 0,'-6'0'55'0,"6"5"-43"0,-3-5 27 15,3 0 10-15,0 0 0 16,0 0 1-16,0 0-9 16,0-5 0-16,0 5-23 15,0 0-2-15,0 0 1 0,0-3-7 16,0-2-1-16,0-3-5 16,0 2-3-16,0 1 0 15,0 0-1-15,-3 0-3 16,3-1 0-16,0 1-20 0,0 2-8 15,-3 3-28-15,3-2-10 16,3-1-24 0,3 0-35-16,0 1 45 15</inkml:trace>
  <inkml:trace contextRef="#ctx0" brushRef="#br0" timeOffset="13213.84">18352 15069 152 0,'-6'-18'57'0,"3"10"-44"0,0-3 14 16,3 9 5-16,0-1-5 15,0 0-1-15,0 3-12 16,-3 0-4-16,0 0-6 16,0 3 2-16,-3 2 3 0,0 3-3 15,0 3 2-15,-3 2-5 16,0-2 0-16,0-1 5 0,0 1 3 15,-3 2 0-15,0 0 1 16,0 0-2-16,1 3-1 16,-1 3-1-16,0 2 2 15,3 0-7 1,0 3-2-16,3 0 3 0,0 2 2 16,3-2-2-16,3 0-1 15,0 0-1-15,3-3-2 16,0-3 3-16,3-2 2 15,0 0-4-15,0-3-1 16,0 1 0-16,0-4 2 16,0 1-1-16,0-1 2 15,0-2 0-15,2 0 1 0,1-3 0 16,0 1 0-16,3-1-5 16,0-2 1-16,3-3 2 15,-3 0 1-15,3-3-4 16,0-2-1-16,0-1-8 15,-1 1-2-15,-2 0 2 16,0-3 1-16,-3 0-1 16,3-3 1-16,-3 3-2 15,0-2 2-15,-3-3 3 16,0-1 3-16,-3 1 2 16,0-3 1-16,-3 0 0 15,0 1 2-15,-3-1-1 16,-3 0 2-16,0 3 2 15,0-1 2-15,-3 4 1 16,0 2 0-16,0 3-7 16,0-1 0-16,0 4-3 0,0 2-2 15,0 2 0-15,1 4 3 16,-1 2-5-16,0 2 2 16,-3 1 0-16,3 2-1 15,0 0-3-15,0 0 0 16,3 1-7-16,0-4-1 15,0 1-20-15,0-1-7 16,0 1-56 0</inkml:trace>
  <inkml:trace contextRef="#ctx0" brushRef="#br0" timeOffset="17491.42">18756 15199 64 0,'0'-3'24'0,"-3"1"-18"0,3 2 11 0,0 0 4 0,0 0-3 16,0 0 2-16,0 0-9 16,0 0-2-16,0 0 1 15,0 0 1-15,0 0-1 16,0 0 1-16,0 0-4 16,0 0-2-16,0 0-2 15,0 0 2-15,0 0 1 0,0 0 6 16,0 0 3-16,0 0 0 15,0 0 4-15,3 0-11 16,-3 0-2-16,0 0 0 16,6 0 1-16,0 2-1 15,0 1 1-15,0 0 0 16,3-1 1-16,3 1-2 16,-3 2-1-16,0 0-6 0,0 3 1 15,0 0 0-15,0 0 0 16,0 3 0-1,-1-1 0-15,1 4 0 0,0-1 0 16,-3 0 0-16,0 0 0 16,0 3 0-16,-3 0 2 15,0 0-1-15,0-3 2 16,0 0-4-16,3 1 0 16,-3-1 3-16,0-3 1 15,0-4-1-15,0 4-2 16,0-2 1-16,0-2-1 15,0-1-16-15,0 0-4 16,-3-5-19-16,0 5-7 16,-3 1-20-1,0-1-31-15,-3 0 33 0</inkml:trace>
  <inkml:trace contextRef="#ctx0" brushRef="#br0" timeOffset="17841.32">18727 15506 124 0,'0'-3'46'0,"0"6"-35"0,3-6 18 0,-3 3 7 16,3-2-12-16,2-1-3 15,1-5-8-15,3 0-1 16,3-3-7-16,3-2 1 0,3 0 1 16,0-3-3-16,0-2-3 15,0-1 0-15,-1 1 1 16,1-1-3-16,0-2 0 16,-3 5 3-16,0 0 1 15,-3 3-4-15,0 2 1 16,-3 1-7-16,-3 2-3 15,0 2-34-15,0 1-16 16,-4 3-18 0</inkml:trace>
  <inkml:trace contextRef="#ctx0" brushRef="#br0" timeOffset="18542.4">19200 15196 88 0,'0'-2'33'0,"0"2"-26"0,3 0-2 0,-3 0 0 0,0 0-2 16,0 0 1-16,0 0 11 16,0 0 5-16,0 0 3 15,0 0 1-15,0 0-7 16,0 0 0-16,0 0-8 15,0 5-1-15,0 0-4 16,0 3 2-16,0 0 3 0,0 3 1 16,-3 2 2-16,0 5-6 15,0 4-2-15,0 4 2 16,0-2 3-16,0 5 2 16,0-3 1-16,0 4-2 15,-3-7 1-15,3 1-4 16,0-3-2-16,0-2 0 15,0-1-1-15,0-4-2 0,3-4 1 16,0 1 0-16,0-3 1 16,0-3-11-16,0 0-3 15,0-2-13-15,0-3-3 16,0 0-19-16,3-3-7 16,0-5-32-1,3-2-13-15,3-6 51 16</inkml:trace>
  <inkml:trace contextRef="#ctx0" brushRef="#br0" timeOffset="19144.09">19343 15326 56 0,'0'-3'24'0,"0"6"-18"0,0-3 2 16,0 0 0-16,0 0-9 16,0 0-1-16,3 5 0 15,-3-2 1-15,0 7 3 16,0-2 1-16,0 3 5 16,0 2 5-16,0 0-1 15,0 3 1-15,0 0 4 16,0 0 1-16,-3 3-1 0,0-1 0 15,0 1-5-15,0-4-2 16,3 4-2-16,0-6 0 16,0-2-4-16,0-1-3 15,3-2 2-15,0-2-2 0,3-1 2 16,0-2 0-16,0-1 1 16,0-2 0-16,-1 0 0 15,1 0 0-15,0-2 2 16,0-1-1-16,0-2 0 15,0-3-3-15,0 0-2 16,0-3 1-16,0-2 1 16,0 0 8-16,-3-6 3 15,0 1-4-15,0-4-1 16,-3 1 0-16,0 0 0 16,0 0 2-16,0 0 4 0,-3 2 1 15,0 3 0-15,0 3-5 16,0 0-4-16,0 2-6 15,-3 3 0-15,0 3-2 16,0 0-2-16,3 0-6 16,0 2-2-16,0 0-24 15,0 3-11-15,0 0-27 16,0 0-37 0,3 0 33-16</inkml:trace>
  <inkml:trace contextRef="#ctx0" brushRef="#br0" timeOffset="21365.41">19828 14749 52 0,'0'-5'22'0,"0"5"-18"0,0 0 4 0,0 0 0 15,0 0 4-15,0 0 3 16,0 0-4-16,0 0-1 15,0 0-2-15,-3 0 2 16,0 0 1-16,0 0 1 16,0 0-6-16,0 0-2 15,0 0-2-15,0 0 1 16,0 0-2-16,0 0 2 16,0 0 4-16,0 0 6 15,-3 3-3-15,0-1 0 0,-3 3-6 16,3 1-3-16,-3-1 0 0,0 3 1 15,-2 3 1-15,2-1 1 16,0 3 2-16,0 1-1 16,0 1 2-16,3 1-2 15,3 0 2-15,0 0-4 16,3 0-2-16,0 0 2 16,0 0 0-16,0 0-1 15,0-1-2-15,0 1 1 16,0-2 1-16,3-1-1 15,0 0 2-15,0 0-2 16,0-2 2-16,0-1-2 16,0-2 2-16,3-2-4 15,0-1 0-15,3-5-1 16,0-3 0-16,-1 1-3 0,1-4 1 16,0-4 0-16,0 2-1 15,0 0 1-15,0-3 3 16,-3 3 0-16,0 0 1 15,-3-2 0-15,-3 2 2 16,0 0 1-16,-3 0 1 16,0 0 0-16,-3 0 2 15,0 3 1-15,0 0 1 16,-3 2-9-16,0 3-1 16,-3 3 0-16,1 5 1 15,2 2-4-15,0 1 1 16,0 2 2-16,3 0 1 15,0 3 1-15,3 0 0 0,3-3-3 16,0 3 2-16,3-5-26 16,3-3-11-16,0-1-36 15</inkml:trace>
  <inkml:trace contextRef="#ctx0" brushRef="#br0" timeOffset="22716.97">20268 15077 124 0,'0'-5'49'0,"3"5"-38"0,-3 3 17 0,0-3 6 16,0 0-12-16,0 0-2 16,0 0-10-16,0 0-2 15,0 0-4-15,0 5-3 0,0 0 2 0,-3 0 0 16,0 3 1-1,0 3-2-15,0 0 1 0,3 2-2 16,-3 0-1-16,0 3 1 16,1 0 1-16,-1 2-1 15,3 1 2-15,0-3-2 16,0 0 2-16,0-1 0 16,0-1 1-16,3-4 0 15,-1-2 0-15,1-5 4 16,0-3 5-16,3-5 4 15,0-6 2-15,3-2-8 16,0-3-4-16,0-3-4 16,0 1-3-16,0 2-2 15,3 3 1-15,0-1-1 16,0 4-2-16,-3 2-2 16,3 3 1-16,-4 2 1 0,1 0 2 15,0 3-1-15,-3 3-1 16,0 2 0-16,-3 1 0 15,-3-1 3-15,0 3 0 16,-3 2 1-16,0 4 0 16,-3-1 0-16,0 3 0 15,0 2 0-15,0 3 2 16,1-2-3-16,2-1 0 16,0-2-1-16,-3-2 0 15,6-4 4-15,0-2 3 16,6-3-2-16,0-5 0 15,-1-5 1-15,4-8 0 16,3 2-2-16,0-5 1 0,3-2-11 16,0-1-2-16,0 1-4 15,0 2-1-15,-3 0 5 16,0 3 4-16,-1 2 1 16,-2 1 4-16,-3 2 0 15,0 2 1-15,0 4-3 16,0-1 0-16,-3 3 2 15,-3 5 2 1,3 6 0-16,-3 2 2 16,-3 3 0-16,0 3 1 15,-3 2 0-15,0 0 0 16,3 0 2-16,0-2-3 16,0-1-2-16,0-2 0 0,0-3 1 15,3-2-1-15,0-3-1 16,0 0-8-16,0-3-3 15,0-5-80 1,6-5-43-16,-6-6 61 16</inkml:trace>
  <inkml:trace contextRef="#ctx0" brushRef="#br0" timeOffset="23497.51">20935 15135 80 0,'0'-5'30'0,"0"2"-24"0,3 1 24 0,-3 2 7 15,0 0 7-15,0 0 5 16,0-3-17-16,0 3-7 0,0 0-15 16,0 0-11-16,0 0-2 0,0 0-1 15,-3 5 2-15,0 3 1 16,-3 3 1-16,0 5 4 16,-3 2 5-16,-3 4 6 15,0 1 3-15,-2 4 2 16,-1 2 2-16,0 0-6 15,0 3 1-15,0 0-8 16,0-3-1-16,0 0-2 16,0-3-1-16,4-2-3 15,-1-3 1-15,3-2-2 16,0-3 2-16,0-3-2 16,0 0 2-16,0-2-4 15,3-1 0-15,0-2-1 16,0 0-2-16,0-3-13 0,3 1-4 15,0-1-5-15,0-2-1 16,0-1 1-16,3-2 4 16,0 0-21-16,0 0-9 15,0 0-31 1</inkml:trace>
  <inkml:trace contextRef="#ctx0" brushRef="#br0" timeOffset="45565.95">21185 15392 32 0,'-3'-3'13'0,"3"3"-10"0,3-2 11 0,-3 2 3 15,0 0 6-15,0-3 6 16,0 0-7-16,0 1-3 16,0-1-5-16,-3 1 1 15,3-4 3-15,-3 4 3 16,0-1-7-16,0 0-3 15,0 1-6-15,0-1-4 0,3 0 2 16,-3 1-4-16,0 2 0 16,0 0-1-16,-3 0 0 15,0 2 2-15,0 1 0 16,1 2-3-16,-1 1 2 16,-3-1 1-16,0 3 0 15,0 0 0-15,0 0 2 16,0 2-3-16,-3 1 0 0,0-1-1 15,0 1 0-15,0 2 2 16,-3 0 2-16,1 3-3 16,-1-2-2-16,0-1 4 15,3 0 1-15,3-5-3 16,3 0-1-16,3-3 1 16,3-2 2-16,6 2 0 15,3-2-1-15,3-3 1 16,3 0-1-16,0 0 0 15,2 0 2-15,-2 0-3 16,0 2-2-16,-3 1 2 16,0 0 2-16,-3 2-2 15,-3 0 0-15,0 1-1 16,0-1-2-16,-6 0 5 0,0 3 3 16,0-3-6-16,3 3 0 15,-3-2 0-15,3-1 1 16,-3 0 1-16,3 1 0 15,0 1 2-15,-3-1 1 16,0 4-4-16,0-2-1 16,0 0 1-16,-3 0 2 15,0 0 0-15,-3 0 2 16,0-3-4-16,-3 1 0 16,0-1 12-16,-3 0 5 15,-3 0-4-15,0 1-2 16,0-4-1-16,-2 4 1 15,-1-6-1-15,3 0 0 16,0-6 1-16,0 6 1 0,0-5-1 16,0 0-1-16,0-3-5 15,4 0-3-15,-1 0 0 16,3 3-1-16,0-1-3 16,3 1 2-16,3 2-34 15,0 1-15-15,3 2-38 16,0 0-24-1,6 5 56-15</inkml:trace>
  <inkml:trace contextRef="#ctx0" brushRef="#br0" timeOffset="49018.49">21926 15241 44 0,'-3'-2'19'0,"3"2"-15"0,0 0 10 0,0 0 6 16,0 0-11-16,0 0-5 16,0 0-2-16,0 0-2 15,0 0-5-15,0 0 1 16,0 0 2-16,0 0 1 16,0 0-2-16,3 2 2 15,0 1 1-15,-3-3 2 16,3 3-1-16,-3-3-1 15,3 5 3-15,6-3 0 16,-3 1-1-16,0 2 1 16,3-2-4-16,3 2 0 15,3 1 1-15,0-4 2 16,2 1-1-16,1 0-1 16,0-3 1-16,0 0 1 0,3 0-1 15,0 0-1-15,3-3-2 16,-1 3 1-16,1-3-1 15,-3 3 0-15,0-2 6 16,-3-1 2-16,0 3-5 16,-4-3 0-16,1 3-1 15,-3-2 2-15,0 2-6 16,0 0-1-16,-3 0-29 16,0 0-10-16</inkml:trace>
  <inkml:trace contextRef="#ctx0" brushRef="#br0" timeOffset="49619.01">21882 15530 36 0,'-3'-6'16'0,"3"6"-12"0,0 0-4 16,0 0 0-16,0 0 0 16,0 0 0-16,0 0 0 15,6 3 0-15,0 0 2 16,-1-3 1-16,4 0 1 16,0 0 2-16,3 5 8 15,6-5 3-15,-3 3 0 16,3-3 2-16,0 0-4 15,3 0-1-15,-4 0-4 16,1 0-1-16,3 0-8 16,0-3-2-16,0-2 2 15,0 5 1-15,2-3 0 16,1-2 1-16,3 2-4 0,-3-5 0 16,0 3 1-16,-1 2 2 15,1 1-3-15,-6 2 0 16,3 0 3-16,-3 0 1 15,-6 2-4-15,6 1 1 16,-7 2-2-16,-2 3 0 16,0-3-38-16,-6 1-18 15,6-1 16-15,-6 0 11 16</inkml:trace>
  <inkml:trace contextRef="#ctx0" brushRef="#br0" timeOffset="51918.54">22819 15186 56 0,'0'-3'22'0,"0"0"-18"0,3 3 0 0,-3 0-2 16,0 0 2-16,3 0 2 0,0 0 2 15,-3 0 2-15,6-2-5 16,0-1-3-16,3 0-4 16,3 3 1-16,3-2 1 15,0-1 2-15,0 1-3 16,-1-1 0-16,1 3 3 16,-3 0 1-16,-3 0-4 15,0 0-1-15,0 0 1 16,-3 0 2-16,0 3 0 15,0-1-1-15,-3 1 1 16,0 2-1-16,0 0 0 16,-3 1 0-16,0 2 2 15,6 0 1-15,-6-3-4 16,0 3 1-16,0 0 9 16,-6 0 3-16,6 0-1 0,-6 0 1 15,-3-1-7-15,0 1-1 16,0-2 0-16,-3-1 2 15,0 0-3-15,-3 1 0 16,6-4 1-16,0-2 2 16,-2 0 1-16,5 0 1 15,0 0-7-15,-3-2 0 16,9 2-1-16,-3 0 0 0,0 0 0 16,3 0-5-16,0 0 1 15,0 0 4-15,6 0 2 16,0 0-5-16,3 2 0 15,-3 1 1-15,8 0 1 16,-2-1 1-16,0 3 0 0,0 1 0 16,0-1 2-16,0 0-1 15,-6 3-1-15,6 0 1 16,-3 3-1-16,0-1 0 16,0 4 0-16,-3-1 0 15,0 3 0-15,-1 0 0 16,-2 2 0-16,0-2 0 15,-3 0 0-15,0 0 0 16,0 0 2-16,0-1 1 16,-3 1 1-16,-5-2-2 15,5-4-2-15,-3 1 1 16,-3-1-1-16,-3 1 4 16,3-3 5-16,-3 0-3 15,-3 0 2-15,0 0-3 0,6-3 2 16,-3 0-2-16,0-2 0 15,3-3 3-15,1 0 5 16,-1-3-7-16,3 1-1 16,0-4-3-16,3 1 1 15,0-3-4-15,0 0-2 16,0 3-12-16,0 0-5 16,0-1-36-1,3 4-38-15,0 2 25 16</inkml:trace>
  <inkml:trace contextRef="#ctx0" brushRef="#br0" timeOffset="54348.43">23397 15355 56 0,'0'-8'24'0,"-3"3"-18"0,6-3 13 0,-3 8 8 16,0-3-15-16,3-2-6 15,0 0-4-15,0 2 0 16,-3-2-1-16,0-1-1 16,0 1 1-16,6 0-1 15,-4 2 0-15,4 1 0 16,0-4-3-16,0 1 2 15,-3 0 1-15,6 2 0 16,-3 0-3-16,0 3 2 16,0 0-1-16,-3 0 0 15,0 3 2-15,0 2 0 0,0 1-3 16,0 2 2-16,-3-1 1 16,0 4 0-16,0 0 0 15,0 2 0-15,0 0 0 16,0 3 2-16,0 0 3 15,-3 2 2-15,0 4-3 16,0 1-1-16,0-2-3 16,0 1-1-16,-3-4 3 15,6 3 1-15,0-5-1 16,0-3 1-16,6 1 2 16,0-4 2-16,3-4-3 15,0-4-3-15,9-2 2 16,3-2 0-16,-1-1-1 15,1-2 1-15,0-3 0 0,0-3 3 16,0-2 3-16,3-3 2 16,-7-5 3-16,-2 0 2 15,-3-3-9-15,-3-5-2 16,0 2 1-16,-3-2 1 0,-3 3 3 16,-3 2 6-16,-3 0 4 15,0 3-1-15,-6 2-2 16,6 4-7-16,-3 1-4 15,0 4-6-15,0 2-2 16,-3 3 1-16,6-1 0 16,-3 4-2-16,3-1 2 15,1 3-1-15,-4 0 0 0,6 0 0 16,-3 3 0 0,3-3 0-16,3 2 0 0,3 4 0 15,2-1 0-15,4 0 2 16,3 3 2-16,6 3-21 15,-3-1-7-15,9 3-49 16,-3 1-39 0,-4 2 42-16</inkml:trace>
  <inkml:trace contextRef="#ctx0" brushRef="#br0" timeOffset="55595.64">23941 15572 52 0,'3'-11'22'0,"-3"9"-18"0,3-4 11 0,-3 4 5 15,3-1 0-15,-3-2 0 16,0 5 1-16,0-3-1 15,0 3-11-15,0 0-3 16,0 0-6-16,0 0-3 16,0 3 2-16,-3 7 4 0,0 1 3 15,0 0 4-15,0 2 1 16,-3 0-1-16,6 0 1 16,0 1-4-16,0 4-2 15,0-2 2-15,0 2 2 0,0 1-2 16,0 2 1-16,-3-2-5 15,0 7 0-15,0-2 1 16,0-3 2-16,-5 6-1 16,5-4 2-16,-3 1-2 15,0-3 0-15,0-5-3 16,-3 5-2-16,6-5 3 16,-3-3 0-16,3 1-1 15,0-6-2-15,3-3 1 16,0 0-1-16,0-5-14 15,6 0-5-15,0-5-21 16,-3-3-10-16,6-3-24 16</inkml:trace>
  <inkml:trace contextRef="#ctx0" brushRef="#br0" timeOffset="56075.98">24144 15604 96 0,'3'-8'38'0,"0"5"-29"0,-3 0 17 15,0 3 7-15,0 0-15 16,0 0-5-16,0 0-10 16,0 0-5-16,3 3 1 15,0 2 0-15,-3 3 1 0,0 0 6 16,0 3 6-16,0-1 3 16,0 1 0-16,0 2-1 15,-3 3-1-15,0 0-3 16,0 3 1-16,0 2-2 15,0 0 0-15,-3 5-3 16,6 1 1-16,-3-3-4 16,-3-3-2-16,0 5 0 15,0-5 1-15,6-2 1 0,-3-3 1 16,-3-3-2-16,6-2-2 16,-3-4 1-16,0 1 1 15,0 0-3-15,0-5-2 16,0 0-29-16,-3-3-14 15,6-3-47 1</inkml:trace>
  <inkml:trace contextRef="#ctx0" brushRef="#br0" timeOffset="56435.39">23879 15850 36 0,'0'-6'13'0,"3"4"-10"0,3-3 11 16,-3 5 5-16,3 0 10 15,0-3 6-15,3 3-14 16,-1 0-7-16,1 3-4 15,3 2-2-15,0 0 2 16,3-2 4-16,0 7-4 16,0-2 2-16,0-2-7 15,0-1-1-15,0 0 2 0,-4-2-1 0,7-1 0 16,-6-2-3-16,3 0-2 16,-3 0 3-16,-3 0 2 15,0 0-29-15,-3 0-13 16,0 0-34-1</inkml:trace>
  <inkml:trace contextRef="#ctx0" brushRef="#br0" timeOffset="59481.95">16461 13876 36 0,'-2'0'13'0,"2"0"-10"0,0 0 6 0,0 0 4 15,0 0 4-15,0 0 2 16,0 0 3-16,0 0 3 16,2 0 0-16,-2-3 0 15,0 1-12-15,3-1-5 16,0 3-8-16,-3-2 0 16,0 2 0-16,3 0 0 0,0 0 0 15,-3 0 0-15,3 0 0 16,0 0-5-16,3 0 1 15,0 0 0-15,0 0 2 16,0 0 1-16,3 0 1 16,0 2 0-16,3 1 2 0,0-3-1 15,3 0 2-15,0 0-4 16,-1 0 0-16,1 0 3 16,0 0 1-16,0 0 1 15,0 0 0-15,0 0-2 16,0 0 1-16,0 0 0 15,0 0 1-15,-1 0-2 16,1 0 1-16,0 0-2 16,-3 2 2-16,0-2-2 15,0 3-1-15,0-3 1 16,-3 0 1-16,0 0-1 16,0 3-1-16,0-3 3 15,-1 2 2-15,1-2-4 16,0 0-1-16,-3 0-5 15,0 0 1-15,-3 0-11 0,0 0-3 16,-3 0-20 0,0 0-36-16,0 0 13 15</inkml:trace>
  <inkml:trace contextRef="#ctx0" brushRef="#br0" timeOffset="60115.34">16518 14067 80 0,'3'-3'30'0,"-3"3"-24"0,0 0 8 0,0 0 1 15,0 0-6-15,3 0-1 16,0 0-4-16,3 0-1 16,0 0 5-16,0 0 3 15,3 0 0-15,0 0 1 16,3 0-6-16,-1 0-2 15,1 0-2-15,0-3-2 16,0 3 1-16,3 0-1 0,0-2 2 16,0-1-1-16,0 3 2 15,0 0-2-15,-3 0-1 16,-1 0 1-16,1 3-1 0,-3-1-3 16,0 1 2-16,0 0 1 15,0-1 2-15,0 1-1 16,0 0 2-16,0-3 0 15,0 2 1-15,0-2-2 16,0 0-2-16,-3 0-26 16,0 0-52-1,-1 3 1-15</inkml:trace>
  <inkml:trace contextRef="#ctx0" brushRef="#br0" timeOffset="152756.53">21030 13823 40 0,'0'0'16'15,"0"0"-12"-15,0 0-2 0,0 0 2 0,0 0 8 16,0 0 7-16,0 0-6 15,0 0-2-15,0 0-2 16,0 0 1-16,0 0-7 16,0 0-2-16,0 0 12 15,0 0 6-15,0 0-1 16,0 0 0-16,0 0-13 16,0 0-2-16,3 0-3 15,3 0 2-15,0 3-1 16,3 0-3-16,0-3 1 0,6 2 1 0,0-2 0 15,0 0 0-15,3 0 2 16,2 0 1-16,4 0 1 16,0-2 0-16,0 2 0 15,-3-3 0-15,0 3 0 16,-1 0 0-16,1 0 0 16,-3 0-2-16,0 0-2 15,-3 0 1-15,0 3 1 16,-3-3-1-16,-3 2-1 15,-1-2 3-15,1 0 0 16,-3 0-1-16,0 3-2 16,0-3 3-16,0 2 0 15,-3-2-32-15,-3 0-13 0</inkml:trace>
  <inkml:trace contextRef="#ctx0" brushRef="#br0" timeOffset="153266.53">21033 13969 104 0,'6'-3'38'0,"0"3"-29"0,3 0 14 0,-6 0 8 16,3 0-6-16,0 0 0 15,3 0-8-15,3-3-2 16,0 3-9-16,3-2 0 0,0-1 4 16,2 0 0-16,7 1 4 15,3-3-7-15,3 2-4 16,3 3-5-16,-1 3 1 0,1 2 1 16,0 3 0-16,-3 2 2 15,-4 1 1-15,-5 0-1 16,-3-1-2-16,0-2 1 15,-3 0 1-15,-3-3 1 16,-3 1 3-16,-1-4-1 16,-2-2 0-16,0 0-1 15,0-2 0-15,-3-4-42 16,0 1-19-16,-3 0-35 16</inkml:trace>
  <inkml:trace contextRef="#ctx0" brushRef="#br0" timeOffset="156156.54">22030 13717 12 0,'3'-5'5'0,"-6"5"-4"0,3 0 18 16,0 0 9-16,0-3-5 15,0 3-4-15,0 0-10 16,0 0-4-16,3-2-5 16,0 2-1-16,0-3 5 15,0 1 5-15,0-1-1 16,3 0 1-16,0 1-8 15,3-1-2-15,0 0-3 16,0 1 3-16,0-1 0 16,0 3 1-16,0 0 0 15,-3 3 2-15,0-1-3 16,0 4 0-16,0-1-1 0,0 3 0 16,0 2 2-16,-4 1 2 15,1 0-1-15,0-1 2 16,0 3-4-16,-3-2-2 15,0 2 4-15,-3 0 1 16,-3-2 0-16,-2 2 1 16,-4 0 0-16,-3 1 1 15,-3-4-2-15,0 1-2 16,0-3 5-16,0 0 1 16,3-3 2-16,1 0 2 15,2-2 8-15,3 0 6 16</inkml:trace>
  <inkml:trace contextRef="#ctx0" brushRef="#br0" timeOffset="156526.53">21986 13905 241 0,'6'-2'5'0,"3"-1"-3"16,3 0-2-16,-1 1 0 0,1-1 0 16,0 3 0-16,0 0-3 15,-3 0 0-15,3 0-1 16,-3 3 3-16,0-1 0 16,0 4 3-16,-3 2-3 15,0 2-2-15,0 3 2 16,0 3 0-16,-3 3 1 15,0-1 2-15,0 1-1 16,0-1-1-16,0-2-2 16,-3 0 1-16,-3 0 3 15,0-3 3-15,0 0 9 16,-3 1 5-16,0-4 0 0,-3 1-2 16,0-1-3-1,-3-4 1-15,0-1-4 0,-3-2 1 16,0-1-5-16,0-2-2 15,0 0-2-15,1 0 0 16,-1-2 0-16,3-1 1 16,0 0-2-16,3 1-2 15,3-1-19-15,0 3-8 16,3 0-48 0,0 3-45-16,3-3 36 15</inkml:trace>
  <inkml:trace contextRef="#ctx0" brushRef="#br0" timeOffset="156946.53">22239 14236 132 0,'-3'-5'52'0,"3"2"-41"0,0 0 24 0,0 3 10 15,0-2-8-15,0-1-1 16,0 0-9-16,0-2-3 16,3 0-13-16,0-3 0 0,0 3 0 15,0-3-6-15,3 0-1 16,0 0-4-16,-3 2-1 16,0 1 1-16,0 0 0 15,0 0-14-15,-3 2-3 16,0 0-31-16,0 3-11 15,-3 3-41-15</inkml:trace>
  <inkml:trace contextRef="#ctx0" brushRef="#br0" timeOffset="157936.53">22584 13813 20 0,'3'-6'11'0,"0"4"-9"0,0-1-2 0,-3 3-1 16,0 0 1-16,0 0 0 15,0 0-3-15,0 0 2 16,3 3 5-16,0 2 2 15,0 0 9-15,0 1 2 16,-3-1 5-16,0 3 1 16,0 0-1-16,0 0-2 0,-3 2-10 15,3 1-4-15,-3 2-4 16,0 3-2-16,0 2 9 16,0 4 4-16,0 1 0 15,-3 1 2-15,0 3-4 16,0-1 1-16,0 1-7 15,-3-4 1-15,3 4 1 0,0-1-3 16,0-5-3-16,0-2 2 16,1-3 0-16,5-3 1 15,-3 0 2-15,0-2-3 16,0-3-2-16,3-3 4 16,0 0 4-16,-3-2-3 15,0 0 2-15,0-3-21 16,3-3-8-16,0 0-62 15</inkml:trace>
  <inkml:trace contextRef="#ctx0" brushRef="#br0" timeOffset="158746.53">23048 13945 72 0,'3'-19'27'0,"-3"14"-21"0,6-5 10 0,-6 7 4 0,3-2-7 15,-3-1-2-15,3 4-11 16,-3-1-5-16,0 3-2 16,0 3-1-16,-3 2 0 15,0 6 2-15,-3 2 4 16,6 3 3-16,-3-1 13 15,3 1 8-15,0 0 4 16,3 0 2-16,-3-3-4 16,9 1-3-16,-3-4-5 15,3 1 0-15,-3-1-9 16,6 1-4-16,-3-1 0 0,0-2-2 16,0 3-1-16,0 0 1 15,0-1 1-15,0 1-3 16,-3 2 0-16,0-2 1 15,-1-1 2-15,-2-2 1 16,0 3 1-16,-3-1-5 16,0 1-34-16,0-3-14 15,-3 0-29 1</inkml:trace>
  <inkml:trace contextRef="#ctx0" brushRef="#br0" timeOffset="159096.53">22914 14249 96 0,'9'-10'38'0,"-3"4"-29"0,6-2 14 15,-6 3 8-15,3 0-11 16,3-6-3-16,0 3-10 16,3-2-5-16,3-4-1 15,0-1-4-15,8 1 2 0,-2-4 1 16,-3-1 2-16,9 1-1 16,-9-1-1-16,5-2 3 15,-5 3 2-15,-3-1-2 16,-3 3-2-16,0 3-3 15,-3 0 1-15,-3 2-41 16,-3 3-45-16,3 3 18 16</inkml:trace>
  <inkml:trace contextRef="#ctx0" brushRef="#br0" timeOffset="159606.54">23563 13836 112 0,'3'-7'44'0,"0"1"-35"0,0-2 12 15,0 6 3-15,0-1-9 16,-3 0-1-16,0 1-13 16,0-1-3-16,0 3 1 15,0 0-5-15,0 5 0 0,0 3 0 16,0 0 2-16,0 3-1 15,0 2 4-15,-3 0 4 0,-3 3 6 16,0 3 1-16,0 2 2 16,-3 0 0-16,-2 3 2 15,2 0-3-15,6-1 1 16,-3 1-7-16,-6 0-1 16,6 0-2-16,0 2 1 15,-3-2 0-15,9 0 1 16,-3-8-2-16,-3 0 1 15,6-3-13-15,0-3-6 16,0-2-29 0,6 0-53-16,-3-2 15 15</inkml:trace>
  <inkml:trace contextRef="#ctx0" brushRef="#br0" timeOffset="160216.54">23688 13969 44 0,'0'10'19'0,"-3"-2"-15"0,-3 5 12 0,6-7 7 16,0 4-10-16,-3 1-2 15,3 2-7-15,0 0-3 16,0 6 0-16,0-1-1 16,0 1 0-16,0-1 0 15,0 4 0-15,0-7 0 16,0 1 0-16,0-2 2 15,3-1-3-15,-3-3 0 16,6-2 16-16,-3 0 7 16,9-2-6-16,3-4-2 15,0-2-6-15,12-2-3 16,-3-6-2-16,5-6-3 16,1-1 1-16,-3-7-1 0,-3-1 2 15,3-4-1-15,-7 1 2 0,-5-1-2 16,-6 1 2-16,0-1 7 15,-6 3 5-15,-6 3 4 16,-6 3 1-16,-6-1-5 16,-3 3-1-16,-8 1-6 15,5-1 0-15,-3 2-3 16,-3 4 0-16,3 2-6 16,4 0-1-16,2 3 1 15,0-1 0-15,6 4-2 16,3-1 2-16,6 0-30 15,0 3-14-15,3 0-21 16,0 0-27 0,0 0 32-16</inkml:trace>
  <inkml:trace contextRef="#ctx0" brushRef="#br0" timeOffset="161316.54">24206 13641 20 0,'0'0'8'0,"0"2"-6"0,0-2 1 16,-3 0 3-16,0 3-1 15,0 0 0-15,-3-1-6 16,0 4 1-16,-3-1 0 16,4 0 2-16,-10 6-3 15,3 5 0-15,-6-3 10 16,-3 3 5-16,6 0-2 15,-3-3 1-15,0 0-8 16,10 0-3-16,-4-2-1 16,6-1-1-16,0 1 0 15,3 0 2-15,3-1-1 0,0-2 2 16,3 0-2-16,0 0 2 16,3 0-4-16,-3-3 0 15,6 0 5-15,-1 1 2 16,1-4 0-16,0 1 1 15,-3-3 7-15,3 0 3 16,3-3-6-16,-3-2-2 16,9 0-5-16,0 0-1 15,-3-3-1-15,2 0-2 16,-5 0 1-16,3 0-1 16,-3 0 6-16,-3 0 6 15,-3 0 3-15,-6 0 0 16,0 0-7-16,-3 0-3 0,-6 3-3 15,-6 2-4-15,-9 3 1 0,4 3 1 16,-4 5 0-16,-3 2 2 16,6 1 1-16,0 2-4 15,9 0-1-15,1 1-2 16,2-1 3-16,0 0-5 16,0 0 2-16,9 1-7 15,0-1-3-15,0-3-10 16,0 1-44-1,6 0-1-15</inkml:trace>
  <inkml:trace contextRef="#ctx0" brushRef="#br0" timeOffset="162726.53">24313 14045 72 0,'9'-15'30'0,"-3"12"-24"0,0-5 13 0,-3 5 2 15,-3 3-9-15,0 0-4 16,0 0-8-16,0 0 0 0,0 0 0 15,0 6 2-15,0 2 3 16,0 0 2-16,0-1-1 16,0 7-1-16,0-1-6 15,0 0 1-15,0 0 0 16,0 6 2-16,6-3 1 16,-3 2 3-16,0-5-3 15,0-2-2-15,0-3 4 16,0 0 4-16,-3-3-5 15,0-5 20-15,6 0 9 0,-3-5-6 16,9-3-1-16,-3-3-13 16,3-4-3-16,3-7-6 15,-1 1-3-15,7 0 0 16,-3 0-1-16,0 2 0 16,-3 4 0-16,0-1 0 0,-3 5 0 15,0 0-5-15,-3 6 1 16,-1 0-3-16,1 5 2 15,0 3 1-15,-3 2-1 16,3 3 1-16,-3 2 3 16,0 1-2-16,0 2 1 15,-3 0 2-15,3 3 0 16,-3 0 2-16,-3-3 1 16,6-2-4-16,-6 0 1 15,3-4 0-15,-3-1 2 16,0 2-1-16,0-3 2 15,-3 0-2-15,-3 1 2 16,6 1 0-16,-3-1 1 16,-3-1-5-16,6-2 1 0,0-3 0 15,0 0 2-15,0 0 1 16,0-3 1-16,9-2-2 16,-3-3-2-16,0-3 1 15,9 1 1-15,-3-4-3 16,0 4 0-16,-1-1-1 15,-2 1 0-15,9-1 4 16,-6 3 1-16,0 3-6 16,3 0 0-16,-3-1-1 15,0 1 2-15,0 0 1 16,-3 2 3-16,3 0-1 16,-4 1-1-16,1 2-2 15,-3 0 1-15,-6 0 1 16,0 0 0-16,0 5-5 0,-6 3 1 15,6 3 2-15,-9 2 1 16,6 0-2-16,-2 3 2 16,-1 2 1-16,0 4 0 15,6-9-3-15,-9 3 5 16,9 0 0 0,-6-1 0-16,0-4 1 15,6 0-2-15,-3-3 2 16,3 0 0-16,-6-3 1 15,6 0 0-15,0 0 2 0,6-2-27 16,-3 0-11-16,6-3-59 16</inkml:trace>
  <inkml:trace contextRef="#ctx0" brushRef="#br0" timeOffset="163226.53">24194 14379 64 0,'21'-13'27'0,"-9"10"-21"0,3-2 21 0,-6 5 9 15,-3-3-6-15,9 0-2 16,-3 1-3-16,0-1-1 16,-1 3-7-16,4-3 0 15,0 3-10-15,0 0 0 0,0-2 3 16,12 2-4-16,3 0-1 15,2 0-2-15,1 0-3 16,3 0 1-16,-1 0 1 0,-5 0-3 16,0 0 0-16,3 0 5 15,-7-3 2-15,-2 0 0 16,0 1-1-16,0-1-3 16,-3 1 1-16,-3-1-2 15,-3 0 2-15,2 3 0 16,-5 0 1-16,-3 0-24 15,0 0-12-15,-6 3-27 16,-6 2-51 0,-6 3 22-16</inkml:trace>
  <inkml:trace contextRef="#ctx0" brushRef="#br0" timeOffset="163916.54">24468 14582 128 0,'0'-2'49'0,"6"2"-38"0,-6 0 12 0,0 0 3 0,0 0-14 16,0-3-7-16,0 3-1 16,0 0 1-16,0 0-2 15,-6 0-4-15,6 0 0 0,-9 0-1 16,3 3 0-16,-9-1 2 15,6 1 2-15,-2 0-3 16,-1 2-2-16,0 3 2 16,3-3 0-16,0 1 1 15,0 2 2-15,9-1-3 16,-3 4-2-16,-3 0-1 16,6-1 0-16,0 1 3 15,6-1 0-15,-3 1 1 0,3 0 0 16,0-4 2-1,3 1 3-15,0 0 0 0,3 0 2 16,-3-2-2-16,2-1 2 16,-2 0-2-16,3 0 2 15,-3 1-2-15,-3-4 2 16,-3 1 5-16,3 0 4 16,-6-3 3-16,0 0 1 15,-6 2-3-15,6 1 2 16,-9 0-4-16,6-1-1 15,-6 1-2-15,0 0 2 16,0-3-1-16,6 0 0 16,-5 0-5-16,5 0-3 15,-3-3 0-15,0 0-1 16,0-2-33-16,-3 0-13 0,6-1-43 16,-3-2-18-16,0 1 7 15</inkml:trace>
  <inkml:trace contextRef="#ctx0" brushRef="#br0" timeOffset="185476.54">3401 8051 44 0,'-3'-8'19'0,"3"5"-15"0,-3-2 12 0,3 2 7 15,0 0 3-15,-3 1 2 16,0-1-7-16,3 0 0 15,-3 1-8-15,0-1 0 16,0 0-8-16,0 1-1 0,3-1-2 16,-3 1 5-16,0-1 3 0,0 0-1 15,0 1 2-15,0-1-6 16,-3 0-1-16,0 3 0 16,-3-2 2-16,0-1-5 15,0 0-3-15,-3 3 3 16,1 0 1-16,-1 0-3 15,-3 3 1-15,0 0-2 16,0-1-2-16,0 4 0 16,-3-1 3-16,0 3-2 15,1 0 1-15,-1 2 0 16,0 1 0-16,3 2 0 0,-6 0 0 16,6 3 2-16,0 0 2 15,-2 3-3-15,2-1 0 16,3 1 1-16,0-1 0 15,3 3-3-15,0-5 2 16,3 0-1-16,0 0 0 16,3 0 2-16,0 0 2 15,3-3-6-15,3 0 1 16,0 0 1-16,3-2 3 16,0 0 0-16,3-3 2 15,0-1-2-15,0 1-1 16,3-2 3-16,3-1 0 15,-1-2-1-15,7-1-2 0,-3 1 1 16,0-3-1-16,0 0 0 16,0-3 0-16,0 1 2 15,-1-1 1-15,-2-2 1 16,0-3 0-16,0 0 11 16,-3-3 7-16,0-5 0 15,-3-5-1-15,0-5-7 16,-3-3-4-16,0-3-3 15,-3 0-2-15,-3 0-1 16,0 3 0-16,0 3-5 16,0 2 1-16,0 3 0 15,0 5 0-15,0 3 0 16,0 2 2-16,0 3-10 0,3 3-2 16,0 2 3-16,-3 3 1 15,3 6-1-15,0-1 2 16,-3 0 3-16,0 3 1 15,0 0-2-15,0 0 2 16,0 3 1-16,0-1 0 16,0 3 0-16,0 3 0 15,2 0-3-15,-2 3 0 16,3 2 2-16,0 3 0 16,3 5 1-16,0-5 0 15,0-3 2-15,0 0 1 16,0-3-4-16,0-2 1 15,0 0 2 1,0-3-1-16,-3 1 2 16,0-4-2-16,0 1-1 0,3-3 1 15,-3 0-1-15,0 2 0 16,0-2 2-16,0-3 1 16,3 1 1-16,0-4-5 15,0 1-1-15,-6-3-15 16,6 0-4-16,-3 0-16 15,3-3-4-15,0 1-20 16,-1-4-29 0,4 1 31-16</inkml:trace>
  <inkml:trace contextRef="#ctx0" brushRef="#br0" timeOffset="186206.53">3704 8381 68 0,'-3'-16'27'0,"0"11"-21"0,0 0 14 0,3 2 7 16,0-2-9-16,0 0-2 15,0-1-1-15,-3 1 1 16,3 2-3-16,-3 1 0 16,1-1-5-16,2 3-3 15,0 0-2-15,-3 0-3 0,0 3 1 16,0 2-4-16,0 3 2 16,0 2-4-16,0 4 1 15,0 2 2-15,0-1 3 16,0 4-2-16,0 0 0 15,0 2 1-15,0 0 2 0,3 3-1 16,-6-1-1 0,0 4 1-16,3-1 1 15,-3 1 3-15,0-1 2 0,3 1-6 16,-3-6-2-16,0 0 2 16,3-2 3-16,0-1-1 15,0-5 0-15,3 1 1 16,-6-4 0-16,6 1-40 15,6-3-57 1,-3-3 11-16</inkml:trace>
  <inkml:trace contextRef="#ctx0" brushRef="#br0" timeOffset="186716.53">3892 8434 92 0,'-3'-5'35'0,"0"5"-27"0,3-3 11 0,0 3 5 16,0 0-9-16,0 0-3 15,0 3-10-15,-3 0-1 0,0-1 1 16,0 3 3-16,0 1-2 16,-3 2 7-16,3 0 5 0,-6 2-1 15,3 1 0-15,-3 2-6 16,3 3-3-16,-3 2-2 15,3 4-3-15,-2 4 3 16,2 0 0-16,0 6-1 16,0-5-2-16,0-1 1 15,3 1 1-15,0-6-1 16,0-3 2-16,0-2-2 16,0-3 2-16,3-2-2 15,-3 0 2-15,3-6-2 0,0 3 2 16,-3-6-15-16,0 1-5 15,-3 0-42 1,-3-1-41-16,0 4 28 16</inkml:trace>
  <inkml:trace contextRef="#ctx0" brushRef="#br0" timeOffset="187216.54">3490 8712 76 0,'0'-11'30'0,"3"9"-24"0,0-1 10 16,0 0 5-16,0 1-10 15,-3-1-3-15,0 3-5 0,3 0-3 16,3 0 3-1,0 0 0-15,0 0 3 0,3 3 1 16,3 2 1-16,3 0 2 16,-1 1 1-16,1-1 1 15,3 0 0-15,0 1 2 16,-3-1-7-16,0 0 2 0,0-2 4 16,0-1-7-16,-1-2-1 15,1-2-1-15,0 2 0 16,-3 0-2-16,0 0 1 15,0 0-37-15,0 0-15 16,0 2-26 0</inkml:trace>
  <inkml:trace contextRef="#ctx0" brushRef="#br0" timeOffset="188306.53">4166 8117 64 0,'-3'-6'24'0,"3"6"-18"0,3 0 4 0,-3 0 2 0,0 0-7 16,0 0-1-16,0 0-4 15,0 0-1-15,0 0 1 16,0 0 0-16,6 3 4 15,0 0 2-15,3-1 6 16,-1 1 5-16,4 0-3 16,0-3 0-16,6 0-6 15,0 0 0-15,3-3-7 16,3-2-1-16,-1-1 0 16,4 1 2-16,0 0-1 15,3 0-1-15,0-1 1 0,-1 1-1 16,4 2 0-16,-3 1 0 15,-3-1 0-15,-1 3 0 16,-2 0 0-16,0 0 0 0,3 0 0 16,-3 0 2-16,-1 0 1 15,-2 0-4-15,0 0 1 16,-3 0 0-16,0-3 0 16,-3 3-7-16,-3 0 0 15,0 0-19 1,-4 0-39-16,-2 0 4 15</inkml:trace>
  <inkml:trace contextRef="#ctx0" brushRef="#br0" timeOffset="188866.53">4201 8342 52 0,'-3'-14'22'0,"3"9"-18"0,0-3 13 0,0 5 6 16,0 1 1-16,0-1 1 16,0 1-21-16,0 2-9 15,0 0-1-15,6 5 1 16,3 0 0-16,3 3 1 15,0 0 5-15,3 3 1 16,0-4 4-16,0 1 1 16,0 0 12-16,3 0 5 15,2-2-1-15,4-6 0 16,3 0-3-16,3-3-3 16,2 0-9-16,1-2-7 0,0 0-2 15,-3 2 1-15,-1 0 2 0,-2 1-1 16,0 2 2-16,0 0-2 15,-6 0-1-15,-3 0-4 16,-4 2 0-16,-2 1-29 16,0 2-11-16,-3-2-28 15</inkml:trace>
  <inkml:trace contextRef="#ctx0" brushRef="#br0" timeOffset="191986.54">5279 7646 20 0,'-3'-3'8'0,"3"3"-6"0,0 0-1 0,0 0 2 15,0 0 15-15,0-3 9 16,0 1 3-16,0-1 4 16,-3 1-9-16,0-1-3 15,3 0-7-15,0 1-1 16,0-1-4-16,0 0 1 15,0 1-6-15,0-1-1 0,0 0 2 16,0-2-8-16,3 2 0 16,3-2 0-16,0 0 1 0,3 0 1 15,3-1 0-15,0 1-3 16,0 2 2-16,-1 1-1 16,1-1-2-16,-3 3 0 15,0 0 0-15,0 3-2 16,-3 2 1-16,-3 3 3 15,-6 5 3-15,0 6-2 16,-3 4 0-16,0 4-1 16,0 5 0-16,3 5 0 15,0-3 0-15,0-2 2 16,3 0 0-16,0-6 0 16,3 1 2-16,0-4-3 0,3-4-2 15,0-3 2-15,6-3 2 16,3-2 2-16,3-4 3 15,6-1-1-15,-1-6 0 16,1 0-3-16,0-3 1 16,-3-5 0-16,0-2 3 15,-6-4 10-15,-3-4 5 16,-1-3 0-16,-2-3-1 16,-3 0-8-16,-3-2-5 15,-6-1-4-15,0 1-3 16,0-1 3-16,-3 3 0 15,0 1-4-15,0 7 1 16,4 3-5-16,-1 5-1 0,0 2-2 16,0 4 2-1,0 2-1-15,3 2 0 0,0 4 4 16,3 2 3-16,3 2 1 16,2 1-1-16,4-1 1 15,3 1-1-15,0-6 2 16,3 0 1-16,0-5-8 15,-3 0-4-15,-3 0-20 16,0 0-8-16,-4-2-25 16,-2-1-20-1,0-2 33-15</inkml:trace>
  <inkml:trace contextRef="#ctx0" brushRef="#br0" timeOffset="192706.53">5716 7347 44 0,'-5'-11'19'0,"2"6"-15"0,3-3 12 0,0 5 7 16,0-2 10-16,0 0 4 15,0-3-4-15,0 0-3 16,0 0-14-16,0 0-7 16,0 3-6-16,0-1-5 0,0 4 1 0,0-1-4 15,3 3 1-15,-3 0 0 16,5 0-1-16,1 3 1 16,3 2 0-16,0 0 0 15,3 3 3-15,0 3-2 16,0 2-1-16,0 3 3 15,0 0 0-15,0 0-2 16,-3 0 2-16,0-1 1 16,-1 1 2-16,-2 0 1 15,-3 0 3-15,0 0-3 16,0 0-2-16,-3-3-3 16,0 0 1-16,-3 1 3 15,-3-1 1-15,-2 0-4 0,-4 0 1 16,-3 0 0-16,0 1 2 15,0-1-3-15,0 0 0 16,0 0 1-16,0 1 2 16,0-4-3-16,4 1-2 15,2-1 4-15,0 1 1 16,3-3-5-16,6 0 0 16,6 0 3-16,6-6 4 15,5-2 5-15,7-2 5 16,6-1-6-16,-6 0 0 15,-6 1-4-15,5-1-3 16,-5 3-3-16,3 0-1 16,-3 0 4-16,-3 0 3 15,0 0-3-15,0 3-3 0,-3-1 1 16,0 6 0-16,-4-2 1 16,1 4 2-16,0 1 1 15,0 2 1-15,-3-2-13 16,0 2-7-16,0-3-18 15,0 4-50 1,-3-4 5-16</inkml:trace>
  <inkml:trace contextRef="#ctx0" brushRef="#br0" timeOffset="193276.54">5264 8424 88 0,'-3'-8'35'0,"0"2"-27"0,0-2 16 0,3 3 6 0,-3-3 1 16,0-2 4-16,0-1-6 15,0 0-1-15,0 3-15 16,3 1-3-16,0 1-3 0,0 1-8 16,0 2-1-16,0 1-2 15,3 2-1-15,-3 0 4 16,6 0 2-16,3 0 2 15,3 0 1-15,3-3 6 16,3 0 6-16,6 1-2 16,2-4 0-16,4 1-8 15,3-3-2-15,6 0-2 16,-1 0-2-16,1 0 1 16,0 3 1-16,-1 0-1 15,-2 0-1-15,0-1-2 16,-4 4 1-16,-2-1 3 0,-3 0 1 15,-6 3-1-15,-6 0-2 16,-3 0 1-16,0 3-1 16,-4 0-18-16,-2 2-8 15,0 0-17-15,-3 3-8 16,-3 5-24 0,-3 3-21-16,-3 3 38 15</inkml:trace>
  <inkml:trace contextRef="#ctx0" brushRef="#br0" timeOffset="194086.54">5496 8709 116 0,'-3'-21'44'0,"3"13"-35"0,0-2 14 16,0 7 5-16,0 0-5 15,0 1-1-15,0-1-12 0,0 0-4 16,0 1-4-1,0 2-6-15,0 0-2 0,0 2 0 0,0 4 2 16,0 2-1-16,0 2 4 16,3 3-2-16,0 1 1 15,3 2 0-15,0 2 0 16,0 3 2-16,0 3 0 16,0-3 0-16,-3 0 0 15,0 1-3-15,0-1 2 16,3-3 3-16,-3 1 1 15,0-1-4-15,0-2 1 16,0 0 2-16,0-3 1 16,-3-2 1-16,0-1 2 15,0-2 8-15,0-2 3 16,0-1 7-16,0-5 5 0,-3 0-5 16,0 0-2-1,0-3-6-15,-3 1-2 0,0-4-6 16,0 1-3-16,0-3 0 15,0 0-1-15,0 0-2 16,0-2-2-16,0-1 1 16,3 0-1-16,0-2 0 15,3 0 2-15,6-3-1 16,3-5-1-16,3-3-2 16,0-2-1-16,3-1 2 15,0-2 0-15,3 3 1 16,2-1 0-16,7 1-5 15,3-3 1-15,6 2 0 16,-4 6 2-16,-5 5 1 0,12 0 1 16,-9 3-3-16,5 2 0 15,-5 4 2-15,0 1 0 16,-6 1-2-16,-3 2 2 16,-4 3-1-16,-2 0 0 15,3 0-3-15,-6 3 1 16,-3 0-25-16,-3-1-8 15,-6-2-43 1,0 6-40-16,-9 1 41 16</inkml:trace>
  <inkml:trace contextRef="#ctx0" brushRef="#br0" timeOffset="-204590.2">4606 9585 28 0,'0'-5'13'0,"-3"7"-10"0,3-2-3 0,0 0-2 0,0 0-2 16,0 0 0-16,0 0 3 16,0 0 2-16,0 0 0 15,0 0-1-15,0 0 3 16,0 0 2-16,0 0 2 16,-3 0 3-16,0 0-1 15,0 0 0-15,0 0-1 16,0 3 2-16,0-3-5 15,0 3-3-15,0-3-1 16,0 0-1-16,0 0 0 16,1 2 0-16,-1 1-3 0,0 0 2 15,0-1 1-15,0 1 0 16,3-1 0-16,0 1 0 16,0-3 0-16,0 0 0 15,0 0 4-15,0 0 2 16,0 0 6-16,0 0 3 15,3 0-2-15,3 0 0 16,2-3-7-16,1 3-2 16,6-2-4-16,0-1-3 15,3 1 4-15,6-1 1 16,0 0-3-16,-1 1 1 16,1-1-2-16,0 0 0 15,0 1 4-15,0-1 1 0,0 0-4 16,-4 1 1-16,1 2 0 15,-3 0 2-15,0 2-1 16,-3 1 2-16,0 0-4 16,0-3 0-16,-4 2 1 15,1 1 2-15,0 0-8 16,0-3-1-16,0 0-27 16,-3 0-10-16,0 0 9 15,-3 0 5-15</inkml:trace>
  <inkml:trace contextRef="#ctx0" brushRef="#br0" timeOffset="-203940.19">4523 9889 20 0,'0'-8'11'0,"3"6"-9"0,0-1 2 16,-3 3 0-16,0 0 0 15,0 0 0-15,0 0 4 16,0 0 3-16,0 0-4 16,0 0-2-16,3 0 6 15,0 0 3-15,3 0 1 16,0 0 4-16,3 0-2 15,0 0 1-15,2 0-5 16,4 0-3-16,0-3-1 16,6 3-1-16,6-2 0 15,-3-1 2-15,2-2-5 0,-2-1-1 16,3 1 2-16,-3 0 1 0,0 0 1 16,-1 2-9-16,-2 0-1 15,0 1 0-15,0-1 1 16,0 3 1-16,-3 0 0 15,0 3 0-15,-4-1 0 16,1 4-3-16,-3-1 2 16,-3 0 1-16,0 0 2 15,0 1 1-15,-3-1 3 16,0 0-3-16,-3 1-2 16,0-1-14-16,-3 0-4 15,-3 1-26 1,-3-1-39-16,-3 3 19 0</inkml:trace>
  <inkml:trace contextRef="#ctx0" brushRef="#br0" timeOffset="-196180.19">6443 9283 52 0,'-3'-10'22'0,"3"5"-18"0,0-3 7 0,0 5 2 16,0-2-1-16,0-1 3 16,0 1-6-16,0 0-1 15,0-1 0-15,0 1 0 16,0 3-2-16,0-4-1 15,3 4-3-15,0-4-2 16,0 1 3-16,3 0 0 0,0-1-4 16,3-2-1-16,-1 1 3 15,4-1 3-15,0 0-6 16,3 2 0-16,0 1 2 16,0 0 4-16,0 0-1 15,0 2-2-15,0 0-3 16,-4 1-1-16,1-1-1 15,0 3 0-15,0 3 5 16,0-1 3-16,0 4-6 16,-3-1-3-16,0 3 3 15,-3 0 2-15,0 0 5 16,-3 2 2-16,-3 1-1 16,-3 2-1-16,0 0-3 0,-3 0 1 15,0 3-2-15,-3 3-1 16,-3-1 3-16,0-2 0 15,-3 0-1-15,0 0-2 16,0-3 1-16,4 0-1 16,2-2 0-16,0 0 0 0,3-3 2 15,0-3-3-15,3 0-2 16,0 0 2-16,3-2 2 16,0-3 6-16,6 3 6 15,3-1-9-15,0-2-2 16,3 0 0-16,2 0 3 15,1-2-2-15,3-1 0 16,0 0-1-16,0 3-2 0,0 0 1 16,0 0-1-16,-1 0 0 15,-2 3 0-15,0 0-3 16,-3 2 2-16,-3-2 1 16,0 2 2-16,-3 3-8 15,0 0-3-15,-3 0-33 16,0 0-39-1,0 2 20-15</inkml:trace>
  <inkml:trace contextRef="#ctx0" brushRef="#br0" timeOffset="-195800.19">6993 9598 148 0,'0'-2'57'0,"0"-1"-44"0,0-2 18 0,0 5 6 15,0-3-6-15,-3-2 2 16,0-1-10-16,-3-2-4 0,1 1-11 16,-1-4 1-16,3 3 2 15,0 3-2-15,-3-6 2 0,0 3-6 16,0-2-3-16,0 2-1 16,0 0-1-16,0 0-20 15,0 3-9-15,3-1-38 16,0 4-15-16,0-1-8 15</inkml:trace>
  <inkml:trace contextRef="#ctx0" brushRef="#br0" timeOffset="-194810.19">7151 9199 88 0,'0'-8'35'0,"0"5"-27"0,3-5 11 16,0 6 5-16,0-4-4 16,0 1-2-16,0 0-10 15,3-3-5-15,0 0-2 16,3 0-1-16,0 0 0 15,0 0 2-15,0 3 1 0,-3-1 5 0,3 1 3 16,-1 0-2-16,4 0 2 16,-3-3-4-16,3 2 1 15,-3 1-5-15,3 2 0 16,-3 1-3-16,3 2-1 16,0 0 1-16,3 5 2 15,-3 0-3-15,2 9-2 16,-2-7-1-16,3 7 0 15,-3-4 3-15,3 6 2 16,-3-3 0-16,0 3 2 16,-3-3-2-16,-3 1-1 15,0-4 3-15,-3 4 0 16,0-4 1-16,-6 3 0 16,0-2-2-16,-3 0 1 15,0-1-4-15,-6 1 0 0,3-3 1 16,-6 0 2-16,0-1-3 15,0 1-2-15,3 0 2 16,0 0 0-16,1 0 1 16,2 0 0-16,3-3-3 15,3 3 2-15,0-2-1 16,6 2-2-16,0-3 5 16,3 3 3-16,0 0-3 15,2 0-1-15,1 0-2 16,3 0 0-16,-3 0 13 15,9-3 5-15,-3 0-4 0,3-2 1 16,-3-1-6 0,6-2 1-16,-4 0-5 0,7-2 0 15,-6-1 1-15,3 0 2 16,0-2-3-16,-6 3-2 16,-3-1-18-16,-4 0-6 15,-2 3-27-15,0 0-8 16,-3 0-20-1</inkml:trace>
  <inkml:trace contextRef="#ctx0" brushRef="#br0" timeOffset="-192980.19">7901 9215 56 0,'0'-14'24'0,"3"9"-18"0,-3-6 11 0,0 9 6 16,0-3-6-16,3-1 1 16,-3 1-9-16,3-3-1 15,-3 0-6-15,3 3-2 16,0 0 0-16,0-1 2 16,-3 1-3-16,3 0-2 15,-3 2 2-15,0 0 0 16,0 1 1-16,3 2 0 0,-3 0 0 15,0 0 2-15,0 0-6 16,0 5 1-16,0 3 1 16,3 3 3-16,0-1-2 15,0 3 0-15,0 1 1 16,3 1 2-16,0-1 1 16,0 2 3-16,0-3 1 15,3-3 1-15,0 1-2 16,2 0-1-16,-2-1-3 15,3 1 1-15,0-1-4 16,0-2 0-16,-3 0 1 16,0 0 2-16,-3 0 3 0,0 0 0 15,-3 0 0-15,-3 0-25 16,0-3-51-16,-3 3-3 16</inkml:trace>
  <inkml:trace contextRef="#ctx0" brushRef="#br0" timeOffset="-192650.19">7880 9421 60 0,'-3'-8'24'0,"6"8"-18"16,-3-3 13-16,0 3 5 0,0-2 3 15,0-1 1-15,0 0-4 16,0-2-1-16,0 0-3 16,0 0-3-16,6-1-9 15,3-2-3-15,6-2-1 0,0-6-5 16,6-5-1-16,3-3 3 16,-1-3 1-16,4 1 0 15,0 0-2-15,-3-1 1 16,-6 9-1-16,-3 4-14 15,-4-2-3-15,1 3-13 16,-3 3-4-16,0-1-28 16</inkml:trace>
  <inkml:trace contextRef="#ctx0" brushRef="#br0" timeOffset="-192140.19">8377 9106 104 0,'0'-3'38'0,"0"3"-29"0,0 0-1 16,0 0-2-16,0 0-9 16,0 0 0-16,0 0-1 15,0 0 2-15,3 6 1 16,-3-1 1-16,0 3 6 15,0 0 4-15,0 5-5 16,0-2-3-16,0 5-1 16,0-3 1-16,0 5 1 15,0-2 1-15,0 5 0 16,0-5 0-16,0 5-2 0,0-2-2 16,-3 2 1-16,0-2 1 15,0 2 1-15,0-5 1 16,1 2-2-16,-1-2 1 15,0 0 0-15,0-3 1 16,3-2-11-16,0-3-3 16,0-3-48-16,0 0-19 15</inkml:trace>
  <inkml:trace contextRef="#ctx0" brushRef="#br0" timeOffset="-191540.19">8630 9183 44 0,'-9'13'16'0,"9"-13"-12"0,-8 21 12 15,8-15 4-15,-3 4 3 16,0-2 1-16,-3 5-11 0,0-2-5 16,0 2-3-16,3-2-1 15,0-1-2-15,0 1 1 16,3-1-2-16,0 1 2 15,3 0-2-15,0-3 2 16,3 2-2-16,0-2-1 16,0 0 3-16,0 0 2 15,3-3 0-15,-4 0 0 16,4-2 5-16,0 0 4 16,3-3-7-16,-3 0-4 0,3-3-2 15,0 0-1-15,3-2 2 16,-3 0 1-16,0-6 1 15,0 3-2-15,-4-7-2 16,1 1 3-16,-3-7 0 16,0 5-6-16,-3-8 0 15,0 6 3-15,-3-6 4 16,0 3-1-16,-3 0 0 0,0 2 3 16,-3 1 1-16,0 2-8 15,0 5-1-15,1 1-13 16,-4 4-3-16,0 4-37 15,0 2-32 1,3 0 30-16</inkml:trace>
  <inkml:trace contextRef="#ctx1" brushRef="#br0" timeOffset="-171295.96">9553 14209 0,'0'0'16,"0"0"-16,0 0 16,57 56-1,-48-51 1,14-5 0,-2 3-1,-6-11 1,-12 0-1,-3 3 1,0 10 0,0 8-1,0-18 1,0 16 0,-27-14-1,18 11 1,-3 5-1,-2 11 1,20 21 0,2-5-1,-8-3 1,-29 18 0,11-7-1,3-9 1,21-17-1,-3-4-15,0-13 32,12-2-32,-6-3 15,3 8 1,-12-11 0,6 6-1,-6-16 1,0 13-1,8-3 1,4-10 0,-15 8-1,0 2 1,-3 0 0,-5 3-1,8 3 1,-3 2-1,9-5 1,-6 6 0,0-6-1,0 0 1,-3-3 0,-3 6-1,6 5 1,-15 13-1,3-8 1,3-5-16,12-8 16,0 0-1,0 0 1</inkml:trace>
  <inkml:trace contextRef="#ctx0" brushRef="#br0" timeOffset="-178840.19">9232 8619 44 0,'-3'-10'16'0,"3"7"-12"0,0 0 7 0,0 3 5 0,0 0-4 16,0-2 1-16,0 2-8 16,-3 0-1-16,0 0 0 15,0 0 0-15,0 0-2 16,-3 2-2-16,0 1 1 16,-3 2 1-16,0 3-3 15,0 3 0-15,0 2 3 16,-3 0 1-16,0 3-1 15,-3 3-2-15,1 2 5 16,-1 0 1-16,0 0-2 16,3 3-1-16,0-3-1 15,0 0 1-15,3 1-2 16,3-4 2-16,3-2-4 16,0 0 0-16,3 0 1 15,0 0 2-15,3-1-1 0,0 4-1 16,3-3 1-16,0 0 1 15,0 2-3-15,0-2 0 16,0 0 1-16,0 0 0 16,0 0 2-16,0-3 1 15,0 3 1-15,0-6 0 16,3-2-2-16,0 0-2 16,0-2 3-16,2-6 0 15,4-3-1-15,0-2 1 16,3-3-2-16,-3-3-1 15,0 1 3-15,0-6 0 16,-3 2-1-16,0-1-2 16,-4 1 7-16,-2 1 3 15,-3 0-5-15,-3 0 4 0,-3 2 3 0,-3 0 0 16,0 4 3-16,1 1-8 16,-1 1-2-16,0 2-8 15,-3 3 0-15,0 3-1 16,0 5 2-16,0 0 1 15,0 5 1-15,0 0-3 16,0 3 2-16,3 0 3 16,0-3 1-16,3 1-4 15,0-1 1-15,3-3-22 16,0 4-10-16,3-7-35 16,3-1-17-16,3-1 42 15</inkml:trace>
  <inkml:trace contextRef="#ctx0" brushRef="#br0" timeOffset="-177250.19">6196 9143 44 0,'-12'32'16'0,"9"-11"-12"0,-3 6 3 15,6-12 0-15,-3 4-1 16,0-1-1-16,0 6 5 16,3-3 4-16,0 3-3 15,0 0 1-15,3 0-7 16,3-3-1-16,0 0-2 16,0 3 1-16,3 0-2 15,0 0 2-15,0-1-2 16,5 4-1-16,-2-3 3 15,0-1 0-15,0 4-1 16,0-1 1-16,3-2-2 0,0-3-1 16,0-2-37-16,3-3-17 15,2-6 18-15,4-2 12 16</inkml:trace>
  <inkml:trace contextRef="#ctx0" brushRef="#br0" timeOffset="-175850.19">9500 8720 64 0,'-6'3'27'0,"3"-3"-21"0,0 2 18 0,3-2 9 16,0 0-2-16,0 0 2 16,0 0-4-16,0 0 0 15,0 0-12-15,0 0-3 16,0 0-8-16,0 0-4 0,0 0-1 16,0 0-4-16,3 5 0 15,0 6-1-15,3 2 0 16,-1 3 3-16,1 3 0 15,0 2 1-15,0 0 0 16,0 3 0-16,0 0 0 16,-3 2 0-16,0 6 0 15,-3 5 2-15,0 5 1 16,0 1-6-16,-3 1 0 16,0-1 1-16,0-4 3 15,0-1 2-15,-3-4 1 16,0 0-2-16,-3-2-2 0,1 0 1 15,-1 0 1-15,0-1-1 16,0-2 2-16,0-2 0 16,0-6 1-16,3-2-5 15,-3-6-1-15,0-3-26 16,0-4-9-16,-3-6-43 16</inkml:trace>
  <inkml:trace contextRef="#ctx0" brushRef="#br0" timeOffset="-174980.19">9431 8392 64 0,'3'-16'27'0,"0"11"-21"0,0-3 5 0,0 5 3 16,0-2-6-16,0-1-2 15,3 1-1-15,0 0 1 16,-3 0 6-16,3-1 4 16,0 1-10-16,0 0-4 15,0-1-3-15,3 4-3 16,-3-1 3-16,-1 1 0 15,7 2 1-15,0 0 0 16,3 2 0-16,-3 1 0 16,0 2-3-16,0 0 2 15,3 6-4-15,-3-3 1 16,0 5 2-16,-3 0 3 16,-1 3 2-16,1-3 1 15,-3 3 2-15,-3-2 1 16,-3 4 1-16,0-2 0 0,-6 5-4 15,0-2-1-15,-3 4-1 16,1-4-2-16,-4 7 1 16,0-4 1-16,-3 4 1 0,0-2-1 15,-3 0-2-15,3-6 1 16,0 1 1-16,3-3-1 16,3-1-1-16,4-1 1 15,2-4-1-15,3 1 0 16,6-3 2-16,-1 0-3 15,7-3 0-15,-3 0 1 16,6 1 0-16,0-1-5 16,6 3-1-16,-6 0-8 15,3 2-2-15,-3-2-15 16,-4 3-30-16,1-3 13 16</inkml:trace>
  <inkml:trace contextRef="#ctx0" brushRef="#br0" timeOffset="-173350.19">6047 9850 20 0,'0'-6'11'0,"0"6"-9"0,3-2 11 0,-3 2 6 15,0 0 3 1,0 0 2-16,0 0-5 0,0 0-1 16,0 0-10-16,0 0-5 15,0 0-5-15,0 0-1 16,0 0 2-16,0 0 0 15,0 0-2-15,0 0 2 16,6 0 1-16,3 0 0 16,3 0 0-16,0-3 0 15,-1 3 0-15,4-3 2 16,0 1-1-16,0-1 2 16,0 0-2-16,0 1 2 15,0-1 2-15,0 0 2 16,5 3-6-16,-2-2 0 15,0 2 3-15,-3 0 5 16,9 0-3-16,9 0-1 16,2-3-2-16,1 3-3 0,-6 0 1 15,-6 0-1-15,5 0 0 16,10 0 2-16,0-3 1 16,-4 1 1-16,1-1 0 15,3 3 0-15,-3 0-2 16,2 0-2-16,-8 0 3 0,-6 0 0 15,12 3 3-15,-7-1-5 16,10-2-3-16,12 0 3 16,-1-2 1-16,-2-1 0 15,2 1-2-15,1-1-2 16,-12 3 1-16,-6 0 1 0,8 0 0 16,13 0 0-16,-4 0 2 15,-2 0-1-15,-3 0-1 16,-1 0 1-16,-11 0-1 15,-6 0 0-15,11 0 0 16,-8 0 0-16,12 0 2 16,-6 0-1-16,5 0-1 15,13 0-2-15,-18 0 1 16,-7 0 3-16,10 0 1 16,12 3-1-16,-16-3-2 15,-5 0-2-15,9 2 1 16,-6-2 1-16,8 3 0 15,-8-1 0-15,12 1 2 16,-10-3-1-16,10 0 2 16,15-3-4-16,-16 1 0 0,-8-1 1 15,9 1 0-15,-10-1 0 16,10 3 2-16,-6 0-3 16,5 0 0-16,13-3 1 15,-19 1 2-15,-5-1-3 16,6-2 0-16,-6 2 1 15,5 0 2-15,-5 1-1 16,3-1-1-16,-6 0 1 16,8 1-1-16,-5-1-3 15,9 1 2-15,-7-1 1 16,10-2 2-16,-9-1 1 16,8 1 1-16,10-3-5 0,-15 3-1 15,-7-1 1-15,1 4 2 16,-6-1-2-16,0 3 0 15,-6 0 1-15,-1 0 0 16,-2 0 0-16,-3 0 0 16,-3 0 0-16,0 3 0 15,-3-3 0-15,-3 0 0 16,0 0-16-16,0 2-6 16,0 1-42-1</inkml:trace>
  <inkml:trace contextRef="#ctx0" brushRef="#br0" timeOffset="-171470.19">6996 10215 28 0,'-6'-3'11'0,"6"6"-9"0,-6-3 4 15,3 0 1-15,0 0 3 16,-2 0 1-16,-1 0-1 16,3 0-1-16,0 0-8 15,0 0 0-15,0 2-1 16,-3 1 0-16,0 0 0 16,0 2 0-16,0 0 0 15,-3 3 0-15,0 3 6 16,0-1 4-16,0 3 1 0,0 1 1 15,3-1 2-15,3 0 2 16,0 0-5-16,3 1 1 16,0-4-3-16,0 1 2 15,3-1-2-15,0 4 2 16,0-1-4-16,0 0-2 16,0 3-2-16,0 0-3 0,3 0 3 15,0 2-2-15,0-5-1 16,0 1 3-16,3-1 0 15,0-3 1-15,0 1 2 16,6-3-3-16,-3 0 0 16,2 0-1-16,1-3-2 15,0-2 3-15,0-3 2 16,0-3 0-16,0-2 0 0,0-6-1 16,3-2 0-16,2-5-2 15,4-4-2-15,0-1 1 16,-3-4-1-16,-3 3 4 15,-3 3 2-15,0 0-2 16,-4 0-3-16,-2 0 0 16,-6-1 1-16,-3 4-1 15,0-3 2-15,-3 2-2 16,-3 1 2-16,0-1-7 16,-2 3 1-16,-1 3 1 15,0 0 3-15,0 2-2 16,3 3 0-16,0 0 1 15,0 3 0-15,-3 2 0 0,0 1 0 16,3-1-3-16,0 1 0 16,0 2-1-16,0 0 0 15,3 0-24-15,3 7-55 32,0 4-11-32,3 0 36 15</inkml:trace>
  <inkml:trace contextRef="#ctx0" brushRef="#br0" timeOffset="-171090.19">7496 10667 108 0,'3'-5'44'0,"-3"2"-35"0,0-5 14 15,0 3 5-15,0 0-3 16,0-3 0-16,0-3-2 15,-3-2 0-15,3-3-13 0,-3-3-1 0,-3 4-2 16,3-1-3-16,-2 0-1 16,-1 0-1-16,-3 3-2 15,0-1-4-15,3 4-2 16,0-1-35-16,3 6-13 16,3 2-25-1</inkml:trace>
  <inkml:trace contextRef="#ctx0" brushRef="#br0" timeOffset="-170390.19">7797 10156 64 0,'-3'0'24'0,"6"3"-18"0,-6 0-2 16,3-3 0-16,0 5-3 15,0 0-1-15,-3 3-2 0,-3 3 1 16,3-1 3-16,0 1 1 16,-3 0 14-16,0-1 8 15,3 1 3-15,0-3 1 16,0 0-10-16,0 0-4 16,0-1-6-16,3 1-1 15,3 0-5-15,3-2 0 0,3-1 3 16,3 0 8-16,9 1 3 15,3-1-2-15,3 0-1 16,2-2-6-16,-2-3-3 16,0 2-2-16,-3 1 0 15,0 0-2-15,-4 2 2 16,-2 0-2-16,-3 3-1 16,-3 3 1-16,0 2-1 15,-3 3 2-15,-3 2 3 0,-3 1 2 16,-3 2 1-16,0 3-2 15,-3-3-1-15,-3 0-3 16,0-2 1-16,-3-1-2 16,0-2 2-16,-3 0-2 15,0 0 2-15,-3-3 0 16,-3 0 3-16,1-2-3 16,-4 0 0-16,0-4-1 15,-3 1-2-15,3-2 3 16,-3-1 2-16,1-2-4 15,-1-3-1-15,3-3-5 16,0 0-1-16,3-2-46 16,6-6-18-16,3-2-28 15</inkml:trace>
  <inkml:trace contextRef="#ctx0" brushRef="#br0" timeOffset="-169830.19">7857 10233 72 0,'5'0'30'0,"4"0"-24"0,6 0 24 0,-3 3 9 16,0-3-7-16,3-3-3 15,3 3-2-15,0-2 2 16,3-1-15-16,2-2 1 0,4-1 1 16,3 1-6-16,-6 2-3 15,-6 1-4-15,8-1 0 16,-5 0-4-16,6 3 0 15,-3 0 1-15,0 0 2 16,-4 0-1-16,4 3 2 16,-6 0-4-16,0-1 0 15,-3 1 1-15,0 0 2 16,-3-1-19-16,0 1-8 16,-4 0-29-1,1-1-55-15,-3-2 18 0</inkml:trace>
  <inkml:trace contextRef="#ctx0" brushRef="#br0" timeOffset="-152360.19">8514 10204 64 0,'0'-8'27'0,"0"8"-21"0,0-3 7 0,0 3 2 0,0 0-11 15,0-2-4-15,0 2 0 16,0 0-1-16,0 0 1 16,0 0 0-16,3 0 0 15,-3 0 0-15,0 0-3 16,0 0 2-16,3 0 1 16,0 0 0-16,0 0 0 15,0 0 0-15,3 0 0 16,-3 0 2-16,3-3-3 15,0 1 0-15,0 2 1 16,0-3 2-16,0 3-6 0,3 0-1 16,0 0 4-16,-3 0 5 15,3 0-4-15,0 0-2 16,0 3 1-16,-4-3 0 16,4 2 1-16,-3 1 0 15,0-1 0-15,0 1 2 16,-3 2-1-16,0 1-1 15,-3 2 3-15,0-3 2 16,-6 6 2-16,3-4 3 16,-6 7-1-16,-9 2 2 15,4-1-2-15,-1 1 0 16,0 3-1-16,-3-3 0 16,3 0 2-16,3-1 1 0,0-1-5 15,3-1-2 1,3-3-2-16,0 1-4 0,0 0 1 0,4-1 3 15,-1 1 1-15,0-1-4 16,3 6 1-16,0-5 0 16,0 2 2-16,0 0 1 15,3-2 1-15,0 2-2 16,-1-2-2-16,1 2-2 16,0-3 1-16,3 1 3 15,0 0 1-15,0-1 1 16,3-2 0-16,3-3-2 15,0 1-2-15,0-1 3 16,6 0 2-16,-3-2 0 16,-3 0 0-16,-3-1-12 15,2-2-3-15,4 0-22 16,-3 0-50-16,-3 0 3 16</inkml:trace>
  <inkml:trace contextRef="#ctx0" brushRef="#br0" timeOffset="-151490.19">8985 10191 100 0,'-6'-3'38'0,"0"1"-29"0,3 2 1 16,3 0 2-16,-3 2-8 15,0 1-2-15,-3-1-4 16,0 1-1-16,0 2 2 16,0 1 0-16,0-1-2 0,3 0 2 15,-3 3 5-15,3-2 2 16,-3 1-2-16,3 1-3 16,0 0 2-16,-3 3 0 15,0-1-1-15,3-2 1 16,3-2 0-16,0-1 1 15,0 0 0-15,0 1 0 16,6-1 0-16,0-2 0 16,3-3 0-16,0 0 0 15,3-3-2-15,0 0-2 0,0 1 3 16,3-1-2-16,-3 0 2 16,-3 1-2-16,2-1-1 15,-2 0 1-15,0 1 1 16,-3-1-3-16,0 0 0 15,0 1 1-15,0 2 0 0,0 0-3 16,-3 0 2-16,0 0-1 16,0 2-2-16,0-2 0 15,0 6 3-15,0-1 2 16,0 6 2-16,0-3-4 16,0 7-1-16,0-1 1 15,-3 9 2-15,0-4 0 16,0 7-1-16,0-4 1 15,-3 4 1-15,0 0 8 16,-3 1 3-16,0 5 5 16,-3-6 1-16,3-5-6 15,0-2 0-15,-3-3 1 0,0-3 1 16,0-2 5-16,0-4 2 16,0 1 0-16,1-2-2 15,-1-4-6-15,3-2-1 16,0 0-6-16,-3-2-2 15,-3-4-2-15,3 1-3 16,0 0-6-16,3-6-1 16,0 3-30-16,3 3-11 15,3 0-26 1,0-1-48-16,3-2 26 16</inkml:trace>
  <inkml:trace contextRef="#ctx0" brushRef="#br0" timeOffset="-150960.19">9345 10320 88 0,'3'-7'35'0,"-3"7"-27"0,3-3 27 0,-3 3 9 16,0 0-10-16,0 0-2 15,0 0-21-15,0 0-7 16,3 3-3-16,0-3-1 0,6 2 2 15,-3 1 8-15,0 2 3 16,-1-2-2-16,1 2 1 16,3 0-1-16,0 1 3 15,-3-1-5-15,0 3-1 16,3 2-2-16,0 1 1 16,0 0-4-16,0 2 0 15,-3 0 1-15,0 0 0 16,-3-2-5-16,3 2 1 15,0 11 2-15,-3-11 1 16,0-2 1-16,0 2 0 0,3 3 0 16,-3-6 2-16,0-2-10 15,-1 0-4-15,1 0-27 16,0 0-10-16,0-3-37 16,-3 1-39-1,0-1 42-15</inkml:trace>
  <inkml:trace contextRef="#ctx0" brushRef="#br0" timeOffset="-150570.22">9312 10651 96 0,'9'-10'38'0,"-9"10"-29"0,12-19 14 0,-6 11 6 15,3 0-5-15,-3 3-2 16,9-8-6-16,-6 2 0 16,5-5-9-16,1 3 2 0,3-8 2 15,-3 5-4-15,3-8 1 16,-3 3-3-16,3 0 2 15,-4 2-4-15,4-2 0 0,-3 3-1 16,0 2-2-16,-3 2 1 16,-3 1-1-16,0 3-3 15,0 2 2-15,-3 0-23 16,0 5-12-16,0 1-6 16,-6 2-30-1,0 0 10-15,0 7 20 16,0 1 10-16</inkml:trace>
  <inkml:trace contextRef="#ctx0" brushRef="#br0" timeOffset="-148350.19">9940 10297 56 0,'3'-14'22'0,"-3"14"-18"0,6-8 4 16,-3 8 0-16,0-2-4 15,0-1-1-15,0 1-3 16,0-1-1-16,0 0 10 16,0 1 5-16,-3-1 0 15,0 0 0-15,0 3-4 16,0 0-1-16,-3 3-3 0,0 0 1 15,0 5-2-15,0-3 2 16,-3 5-2-16,3-2 0 16,0 6-1-16,0-4 2 15,0 3-3-15,0 1 0 0,0 4 3 16,0-2-1-16,0 5 2 16,0-2-2-16,-3 5 2 15,3-3-4-15,-3 5 0 16,3-5-1-16,-3 3 1 15,3-5-2-15,0-1 2 16,0-2-2-16,0 0 2 16,0-3-4-16,3 0 0 15,0-2-28-15,0-3-13 16,0-3-11-16,0 0-19 16,0 1 28-16</inkml:trace>
  <inkml:trace contextRef="#ctx0" brushRef="#br0" timeOffset="-147700.19">10137 10257 44 0,'0'-3'19'0,"0"3"-15"0,0 3-3 0,0-3-3 16,0 5 5-16,0 1 5 16,0 4 0-16,0-2 1 15,0 5 1-15,0 1 4 16,2 4-2-16,-2-5 3 15,3 8-2-15,0-5 2 16,-3 5 1-16,0-2-1 16,0 2-3-16,0-2-2 15,6 4-6-15,-3-4-1 16,-3 2-1-16,0-5-2 0,3 0 3 16,0-3-2-16,3 0 2 0,-3-2 2 15,3 0 2-15,0-4-6 16,6-4 0-16,0-3 1 15,3-5 3-15,-3 0-4 16,3-9-1-16,0 4 2 16,-1-9 1-16,-2 3-4 15,0-7 1-15,-3 4 2 16,0-5 3-16,-3 3-2 16,-3-3-2-16,0 6 4 15,-3-3 1-15,0 2 13 16,-3 0 7-16,0 4-2 15,-3-1 0-15,0 3-13 16,0 2-4-16,0 0-5 0,0 3-2 16,0 0-2-16,3 3-1 15,0 0-20-15,0 0-10 16,0 2-25-16,3 3-11 16,0 0-5-1,0 0-4-15,0 0 40 16</inkml:trace>
  <inkml:trace contextRef="#ctx0" brushRef="#br0" timeOffset="-147180.19">10410 10019 112 0,'0'-3'44'0,"0"3"-35"0,0 0 5 0,0 0-1 15,0 0-11-15,0 0 0 16,0 0-4-16,0 0 0 15,3 3 2-15,-3-3 2 16,6 3 1-16,-3-1 1 16,3 1 2-16,0-1 3 15,6 1 0-15,-3 0 0 16,3-3-5-16,-3 0-3 0,6 0 2 16,-3 0-2-16,2 2-1 15,-2-2 3-15,3 0 2 0,-3 0-15 16,3 0-8-16,0 0-49 15</inkml:trace>
  <inkml:trace contextRef="#ctx0" brushRef="#br0" timeOffset="-146640.19">10791 9812 52 0,'0'0'22'0,"0"0"-18"0,0 0 4 0,0 0 3 0,0 0 4 15,0 0 5-15,0 6-4 16,0-4-1-16,0 6-7 15,0-2 0-15,0 2-1 16,0 0 1-16,-3 2-2 16,0-2-1-16,3 5 1 15,0-2 1-15,-3 5 1 16,0-3 0-16,0 8-4 16,3-5-1-16,-3 5 3 0,0-2-1 15,1 5 0-15,2-6-1 16,-3 1 2-16,3-4-1 15,0 1 0-15,0-2-3 16,0-1 1-16,0 0-29 0,3-2-11 16,-3-4-33-1</inkml:trace>
  <inkml:trace contextRef="#ctx0" brushRef="#br0" timeOffset="-145930.19">10913 9889 32 0,'0'0'13'0,"0"0"-10"16,3 6 8-16,-3-6 5 0,0 5-8 16,0 0-2-16,0 6-4 15,0-1 1-15,0 6 4 16,0-3 4-16,-3 6-4 15,0-6 1-15,0 6-5 16,0-1 0-16,3-2-1 16,0-3 1-16,3 0 0 15,0 1 1-15,3-4 0 0,-3-2 0 16,6 0-2-16,0 0 1 16,3-3-2-16,-3 1-1 15,3-1 1-15,0-2 1 16,0-1-1-16,0 1 2 15,3-3-2-15,-4 0 2 16,1-5-2-16,-3 2-1 16,0-2 1-16,0-1 1 15,0-4 1-15,-3 2 1 16,0-3-5-16,0 1-1 16,0-4 3-16,0 4 3 15,0-6 1-15,0 3 0 16,0-8 1-16,-3 7 3 15,0-1 0-15,0 1 0 16,-3-2 6-16,0 3 4 0,0 3-9 16,0-1-1-16,0 3 1 0,0 0-6 15,-3 3-2-15,0 0-4 16,-3 2 1-16,0 0-6 16,-3 3 0-16,3 0-19 15,-3 6-6-15,3-1-21 16,-3 3-24-1,0 0 26-15</inkml:trace>
  <inkml:trace contextRef="#ctx0" brushRef="#br0" timeOffset="-131350.19">11702 9516 56 0,'-9'5'24'0,"6"-2"-18"0,-3 0 9 0,3-1 5 0,0 1-9 16,0 0-1-16,-3-1-6 15,0 1-3-15,0 0 0 16,1-1-1-16,-1-2 2 15,0 0 3-15,3 0 0 16,-3 0 2-16,3 0 5 16,0 0 4-16,0 0-2 15,0 0 0-15,3 0-4 16,0 0-1-16,0 0-5 16,-3 0 6-16,3 0 3 0,0 0 2 15,0 0 4-15,0 0-7 0,0 0-2 16,0 0-3-16,0 0-2 15,0 0-3-15,0 0-2 16,0 0-2-16,0 0 1 16,0 0-1-16,0 0 0 15,3 8 0-15,3-5 0 16,3 2 2-16,0-2 2 16,0 2 1-16,2 0 1 15,1 1-2-15,0-4 1 16,3 1 2-16,0 0 2 15,3-1 1-15,-3 1 2 16,-3-3-3-16,8 0-2 16,-2 0 2-16,9-3 2 15,-6 3-6-15,9-2-2 16,-6-1-1-16,5 0 0 0,-5 1 0 16,0-1 0-16,-3 3 2 15,-3 0 1-15,-3 0-1 16,-1 0-2-16,-2 0 1 15,-3-3 1-15,-3 3 1 16,0-2 1-16,0 2-11 16,-6-3-3-16,0 3-19 15,0 0-9-15,0 0-20 16,-3-3-6-16,0 3-12 16</inkml:trace>
  <inkml:trace contextRef="#ctx0" brushRef="#br0" timeOffset="-130690.19">11687 9815 60 0,'-3'-3'24'0,"3"3"-18"0,0 0 18 16,0 0 6-16,0 0-2 16,0 0 0-16,0 0-4 15,0 0-3-15,0 0 6 16,0 0 3-16,0 0-16 15,0 0 5-15,0 0 2 0,0 0-7 0,0 0-3 16,0 0-2-16,0 0-1 16,0 0-4-16,0 0-1 15,3 0 3-15,3 0 3 16,3 0-4-16,3-2-1 16,6-1 0-16,-3 3 0 15,0 0 0-15,11 0 2 16,-5 0 1-16,12-2 1 15,-6 2-2-15,9-3 1 16,-7 0-4-16,4 1-2 16,-6-1 2-16,3 0 0 15,-7 1-1-15,4 2-2 16,-6 0 1-16,0 0-1 16,-3 0 2-16,-3 0 1 0,-1 0-39 15,-2 0-15-15,-3 0-74 16</inkml:trace>
  <inkml:trace contextRef="#ctx0" brushRef="#br0" timeOffset="-119300.19">7532 12022 132 0,'-3'-3'52'0,"3"3"-41"0,0 0 7 0,0 0-2 15,0 0-9-15,0-3-2 16,3 1-3-16,0-1-2 15,0-2 1-15,0 2-1 0,0-2 0 16,0-1-3-16,0 4 2 0,0-1 1 16,0 1 0-1,0-1 0-15,0 3 2 0,3-3-1 16,0 3 2-16,0-2 0 16,3 2 3-16,3 0-5 15,2 0-1-15,1-3 2 16,3 3 3-16,3-3 0 15,3 3 0-15,3 0-1 16,-4 0 0-16,4 0 0 16,6 0 0-16,0-2-2 15,-1-1-2-15,4-2 1 16,0 2-1-16,3 0 0 16,2-2 0-16,1 2 0 15,-3 1 2-15,-1-1-1 16,-2 6-1-16,0-3 1 15,-1 2 1-15,-2 4-1 0,-3-4-1 16,0 1 1-16,-3 0 1 16,-4-1-1-16,-2 1-1 15,-3-3 1-15,0 0 1 16,-3 0-3-16,-3 3 0 16,-3-3-8-16,0 0-2 15,-4 2-16-15,-2-2-6 16,-3 0-20-1,-3 3-24-15,-2 2 24 16</inkml:trace>
  <inkml:trace contextRef="#ctx0" brushRef="#br0" timeOffset="-118710.19">7461 12265 44 0,'-3'-5'19'0,"6"5"-15"0,-3-3-3 0,0 3-3 15,9-3 1 1,0 1 0-16,-1-1 3 16,1 0 5-16,0 1 4 15,0-1-6-15,0 1-1 16,3-1-2-16,0 3 1 16,0 0 2-16,0 0 2 15,3 0 5-15,3 0 5 16,2 0 4-16,7 0 2 15,6 0 3-15,6-3 1 16,2 1-10-16,10-4-5 16,-6 1-5-16,2-6-2 15,4 1-3-15,2-1 3 0,1 1 1 0,-4 2 2 16,1 2 0-16,-3 1-4 16,-4 2-1-16,-2 1-1 15,-3 2 1-15,-7 0-2 16,-2 0-1-16,-3 2 1 15,-3 1-1-15,-3 0 0 16,-3 2 0-16,-4-2 2 16,-2 2 1-16,0-2-4 15,-3 2 1-15,0-2-2 16,-3-1 0-16,0 1-38 16,-3-3-15-16,-3 0-22 15</inkml:trace>
  <inkml:trace contextRef="#ctx0" brushRef="#br0" timeOffset="-114720.19">9324 11762 44 0,'-6'-10'19'0,"6"4"-15"0,-3-4 8 0,3 7 2 16,0-2-3-16,0 0-1 15,-3-3 0-15,3 0 1 16,-3 0 3-16,0 0 4 16,0 0 5-16,0 3 3 15,0-1-2-15,-3 1-3 16,0-3-5-16,0 0 0 16,0 3-9-16,0 0 0 0,0-1 3 15,-3 1-4-15,4 0-1 16,-4-1-2-16,3 4 0 15,-3-1-4-15,0 1 0 0,-3 2-4 16,0 2 1-16,-3 3 0 16,0 3-1-16,-3 6 1 15,1 1 3-15,2 1-2 16,0 3-1-16,3 2 5 16,3 0 3-16,0 0-3 15,3-2-1-15,3-1-2 16,0 1 0-16,3-3 2 15,0 0 0-15,3 2 0 16,0-2 2-16,3 0-1 16,0 0-1-16,0 0-2 15,3 0 1-15,0-3 1 16,3 0 0-16,3 0 0 16,-1-2 0-16,4-1 2 0,3-2 1 15,0-2-1-15,0-4-2 16,0 1 1-16,-1-3-1 15,-2-3 0-15,0-2 0 16,-3-3 2-16,-3-3 3 16,0 1 0-16,-3-1 0 15,0 1-3-15,-3-1-2 16,-3 1 5-16,3 2 1 16,-6 0 0-16,0 0-1 15,0 2 1-15,0 1 1 16,0 3-6-16,0-1 0 15,0 0-8-15,0 3 0 16,0 6 1-16,0-6 3 16,3 7 0-16,0 1 1 0,-3 6 0 15,0-1 0-15,0 0 2 16,0 0 2-16,0 3-1 16,0 0-1-16,0 0-2 15,0 2 1-15,-3 1 1 16,3 5 0-16,-3 2 0 15,-3 6 2-15,3 2-3 16,-3 1 0-16,0 2 1 16,0-3 2-16,-3 1-1 15,0-6-1-15,0-3 1 16,0-2-1-16,-3-3 2 16,0-2 1-16,-3-3 5 15,3-3 5-15,-2-3 4 16,-1-2 2-16,0-2-4 0,-3-4 1 15,0-2-5-15,0 0 1 16,0-2-5-16,1-1 1 16,-1-2-5-16,3-1-2 15,3 1-31-15,3 0-13 16,3-1-66 0,6-1-41-16,0 1 65 15</inkml:trace>
  <inkml:trace contextRef="#ctx0" brushRef="#br0" timeOffset="-114390.19">9482 12524 212 0,'-6'-13'82'0,"3"10"-64"0,0-2 2 16,3 2-4-16,0 1-9 16,-3-4-2-16,0 1 4 0,0-3 4 15,0 0-7-15,0 0 1 16,0 0 3-16,0 1-11 0,3-1-1 15,-3 0-26-15,3 2-9 16,-3 1-8-16,3 0-2 16,3-3-32-1</inkml:trace>
  <inkml:trace contextRef="#ctx0" brushRef="#br0" timeOffset="-113550.19">10029 11802 164 0,'3'-21'63'0,"-6"18"-49"0,3-2-2 0,0 5-2 16,0 0-9-16,0 0-3 15,0 0 3-15,0 0 1 16,0 0 0-16,-3 0 3 0,-3 5 1 16,0 0-2-16,-2 3-3 15,-1 3 0-15,-3 0-1 16,0 2 2-16,-3 3 1 16,0 5 1-16,-3 0 2 15,0 3 1-15,0 0 3 16,1-1-3-16,-1 4-2 15,0-1-5-15,0 3 0 16,0 3 0-16,0 3 2 16,3-1 3-16,1 3 2 15,2 0-1-15,3 0 1 0,3-3-4 16,3 1 0-16,0-6-1 16,6-3-2-16,0-2 1 15,3-3 1-15,0-2-1 16,0-3 2-16,3-3 0 15,-1 0 1-15,1-5 2 16,3 0 3-16,0-5-4 16,0-3-1-16,0-3 2 15,3-2 1-15,0-3-1 16,3-3 1-16,0-2-4 16,-4-5 0-16,1-6 3 15,0-3 1-15,-3-7-1 16,0-6-1-16,-3-5-1 0,-3 3 0 15,0 0-2-15,-3-1 1 16,-3 4-4-16,-3-1-2 16,-3 3 4-16,0 0 3 15,-3 2 3-15,0 6 3 16,0 3-3-16,3 5-2 16,0 2-9-16,0 6-3 15,0 0-38-15,3 7-15 16,3 6-21-1,0 6-49-15,0 7 31 16</inkml:trace>
  <inkml:trace contextRef="#ctx0" brushRef="#br0" timeOffset="-112770.2">10190 11807 140 0,'0'-5'55'0,"0"5"-43"0,3-3 12 0,0 3 5 16,3 0-15-16,0-2-5 16,3-1-1-16,0-2-1 15,3-1-3-15,3 1 2 0,-1 0 0 16,1 0 2-16,3-1 0 15,0 1-2-15,0 0 1 16,0-1 5-16,0 1 4 16,2 0-2-16,1 0 2 15,0 2-9-15,3 3-4 0,0 0-2 16,3 3 1 0,-1 2-3-16,-2 0 0 0,0 3-4 15,-3 0 1-15,-3 0 2 16,0 0 3-16,-4 2 0 15,-2 1 2-15,0 0-4 16,-3-1 0-16,-3 1 1 16,0 2 0-16,0 3 0 15,-3-3 0-15,0 3 0 16,-3 3 0-16,0-1 2 16,0 1 1-16,0 2-4 15,0 0 1-15,-3 3 0 16,-3 2 2-16,0 3-1 15,0 3 2-15,-3 2-2 16,3 3-1-16,-3-2 3 0,0-1 0 16,3 1-1-16,-2-4-2 15,2-2 1-15,0-5-1 16,0-3 2-16,3-2 1 16,0-3-1-16,0-3-2 15,3-2 5-15,0-6 1 16,0-5-13-16,3-3-8 15,3-7-32-15,0-6-15 16,-3 0-18 0,-3-3-28-16,0 1 37 15</inkml:trace>
  <inkml:trace contextRef="#ctx0" brushRef="#br0" timeOffset="-112350.19">10297 12162 144 0,'0'-6'55'0,"6"6"-43"0,6 0-8 16,-3 0-6-16,3 0-1 0,3 0 1 15,3 0 19-15,0 0 11 16,-1 0-14-16,1 0 6 0,0 3 1 16,3 0-3-16,3-1 2 15,3 1-2-15,2-3 0 16,4 0-7-16,0-3-4 16,3-2-7-16,-1 0 0 15,4-3-2-15,0 0 0 16,2 0 6-16,-2 0 5 15,-3 0-5-15,-4 3 0 16,-5 2-4-16,0 1-1 16,-9-1-8-16,-3 3-2 15,-3 0-21-15,-3 5-6 0,-6 1-16 16,-6 4-7 0,-6 6-13-16</inkml:trace>
  <inkml:trace contextRef="#ctx0" brushRef="#br0" timeOffset="-109420.19">11247 11953 72 0,'-9'-8'30'0,"9"8"-24"0,-3-3 10 0,3 3 3 16,0-2-3-16,0-1 1 16,0 0-7-16,0 1-4 15,0-1-3-15,0 0-3 16,0 3-6-16,0 0-1 15,0 0 1-15,0 6 3 0,3 2 2 16,0-1 1-16,0 4 0 16,0 0 2-16,0-1 5 15,0 1 4-15,0-1 2 16,3 1 5-16,0 2-8 16,0 0-3-16,-1 1-2 15,1-1 1-15,3 3-3 16,0 0-4-16,0 2 0 0,0 1 3 15,0-3 3-15,0-1-4 16,0 1-3-16,-3 0 3 16,0-3 1-16,0 1 0 15,0-4 1-15,0 1-2 16,0-1 2-16,-3 1 0 16,3-3 1-16,-3 0-5 15,0 0 1-15,0-3-13 0,-1 0-7 16,4 3-27-1,0-2-36-15,0-4 19 16</inkml:trace>
  <inkml:trace contextRef="#ctx0" brushRef="#br0" timeOffset="-109040.19">11187 12350 80 0,'-9'-11'30'0,"9"8"-24"0,0-2 6 16,3 2 2-16,3 1-8 15,0-3-3-15,6-3 0 16,0-6 0-16,3 1 10 16,3-3 6-16,3-2-1 15,-1-1-1-15,1 1-7 16,0-3-4-16,0 2-3 16,0 0-3-16,0 1 1 0,-4 2-1 0,-2 3 0 15,0 0 2-15,-3 2 1 16,0 0-26-16,0 1-11 15,0-1-27 1</inkml:trace>
  <inkml:trace contextRef="#ctx0" brushRef="#br0" timeOffset="-108440.19">11842 11987 80 0,'-6'-5'33'0,"6"5"-26"0,0 3-6 0,0-3-5 16,3 5 1-16,0 0 1 15,0 0-1-15,-3 1 2 16,0 2-1-16,0 0 0 16,0 2 4-16,0 1 1 15,0 2 7-15,0 0 6 16,-3 3 1-16,0 3-1 16,0 2 0-16,-3 3 0 15,0 2-6-15,0 0-2 16,3 1-4-16,0-1-3 15,0-2 0-15,0 0 1 0,0 0 3 16,0-6-2-16,0 1-2 0,3-3 0 16,0-3-1-16,-3-2 2 15,3-1 1-15,-3-2-1 16,0-3 1-16,0 1-20 16,0-4-6-16,1-2-37 15,-1-2-18 1,0-1 38-16</inkml:trace>
  <inkml:trace contextRef="#ctx0" brushRef="#br0" timeOffset="-107830.19">12041 12051 36 0,'-11'-3'16'0,"8"8"-12"0,-3 6-17 0,6-3-6 16,-3 2 7-16,0 1 6 16,0 0 4-16,0-1 2 15,0 3 52 16,-3 19-25-31,3 0-10 16,0 0-10-16,0-1-4 16,0-2 2-16,3 1 4 0,0-7 2 15,0-1 3 1,0-4-1-16,0-2 0 0,0 0-7 16,6-3-4-16,-3-2-1 15,0-1 1-15,3-2 1 16,0 0 1-16,0-3 6 15,0-2 6-15,0-3 3 16,-1-3 1-16,1-5-7 16,0-5-3-16,0-3-5 15,0-5-2-15,0-3 3 0,0 1-3 16,-3-1-2-16,0-3 2 16,-3-2 2-16,0 3 2 15,0 2 1-15,0 0-2 0,0 3-1 16,-3 0-1-16,3 5 0 15,-3 0-2-15,3 3-2 16,-3 2 1-16,3 3-1 16,0 0-5-16,-3 3-1 15,3 2-8-15,-3 1-2 16,3 2-15-16,-3 0-6 16,0 0-20-1,0 2-26-15,0 4 29 16</inkml:trace>
  <inkml:trace contextRef="#ctx0" brushRef="#br0" timeOffset="-106880.19">12027 11381 80 0,'0'-8'30'0,"3"8"-24"0,2-2-5 0,1 2-3 0,6-3 0 15,0-2 1-15,3-3 1 16,0 0 2-16,0 0 3 16,-3 0 2-16,0 0 8 15,0 3 4-15,0 0 0 16,-4 2 0-16,1 0-8 15,0 1-2-15,0-1-5 16,0 3-3-16,0 3 0 16,0 2-4-16,0 0 0 0,-3 3-1 15,0 3 3-15,0-1 0 16,0 4 3-16,-3-1-1 16,0 5 2-16,0-5-2 15,3 1 2-15,0-1-2 16,-3 0-1-16,0 0 1 0,0 1 1 15,-3-1-1-15,-3 0 2 16,0 0 2-16,-3 1 2 16,-3-1 1-16,-3 0 0 15,-3 0 0-15,0 0 0 16,-3 1 2-16,3-1 1 16,0 0-8-16,1 0-3 15,-1 1-1-15,0-1 2 16,3 0 0-16,0 0 2 15,3 1-4-15,3-4-2 16,0 1 2-16,0-1 2 16,3 1 0-16,3-1-1 15,0 1 1-15,0-3-1 0,3 0 0 16,3 0 0-16,0-3 0 16,3 0 2-16,0 1 1 15,3-4 1-15,0-2-2 16,0 0 1-16,0-2-2 15,2-1 2-15,1-2-7 16,0-3 1-16,0-3-39 16,-3-2-14-16,0 0-18 15</inkml:trace>
  <inkml:trace contextRef="#ctx0" brushRef="#br0" timeOffset="-106060.19">12428 11397 80 0,'-12'-5'30'0,"12"8"-24"0,-3-1-1 0,3-2-2 0,0 0-6 16,0 0 0-16,0 0 2 16,0 0 0-16,0 0 7 15,0 0 6-15,0 0 0 16,0 0 1-16,3 0 1 15,3 3 4-15,0-3 1 16,3-3 3-16,0 1-6 16,0-1-1-16,0-5-9 15,3 3 0-15,0-1 1 0,3 1-1 16,3 0-1-16,0 0-6 16,2-1 1-16,4 4-2 15,0 2 0-15,0 2 0 16,0 4 0-16,-4 1 2 15,-2 4 2-15,0 5-3 16,-3-3 0-16,-3 0 3 0,0 1 1 16,-3-1 1-16,-3 0 0 15,-3 0 0-15,0 1 0 16,-3-1-2-16,0 0-2 16,-3-2 5-16,-3 2 1 15,0-3-5-15,-3 1-2 16,-3 0 2-16,-3 2 3 15,-3 0-3-15,-3 0-1 16,1 0 2-16,-1 1 1 16,3-1-4-16,0 0 1 15,3-2 0-15,3-1 2 16,3 1-3-16,3-3 0 0,0 0-1 16,3 0 0-16,0 0 2 15,3-3 2-15,0 0-3 16,3 0 0-16,3 1 1 15,0-1 2-15,0-2-1 16,3-1-1-16,0 1 1 16,3 0 1-16,0-1 1 15,0-2 3-15,0 3-3 16,3-3-2-16,-1 3 2 16,-2-1 0-16,0 4-4 15,3-1-1-15,-3 0-43 16,0 0-20-16,-3 3-18 15</inkml:trace>
  <inkml:trace contextRef="#ctx0" brushRef="#br0" timeOffset="-52330.19">9577 13022 60 0,'-3'-6'24'0,"3"4"-18"0,0-1 7 16,0 3 3-16,0-3-8 15,0 1-2-15,0-1-4 16,0 0-2-16,0 3-2 16,0 0 1-16,0 0-1 0,0 0 0 15,0 0 0-15,0 0 0 16,0 0 2-16,3 3 2 16,0 2 1-16,-3 1 3 15,0 2-3-15,0 0 0 16,0 2-1-16,-3 1 1 15,0 2 0-15,0 3 1 16,0 0-2-16,0 2-2 16,0 1 1-16,0-1-1 15,3 1 0-15,0-3 2 16,0-3-1-16,0-3-1 16,0 4 1-16,0-6-1 15,3 0 0-15,0-1 0 0,0-1 0 16,0-4 2-16,0 1 1 15,-3-3 1-15,6 0 4 16,0-3 3-16,0-2 0 16,3-3 3-16,3-5-5 15,0-6-3-15,-1 1-3 16,4-1 0-16,0 1-2 16,-3-1 2-16,3 3 0 0,-3 3-4 15,-3 3 1-15,0 2 0 16,-3 5 0-16,0 3-3 15,-3 3 0-15,0 5 2 16,0 2 0-16,-3 6 3 16,0 0 1-16,0 3-4 15,0 2 1-15,0 0 0 0,0 5 0 16,-3-5 0-16,3 1 0 16,0-4 0-16,3-2 0 15,-3 0 0-15,3-6 2 16,0 1 1-16,3-6 1 15,-1 1 0-15,4-6 0 16,0 0 0-16,0-3 2 16,0-2-3-16,0-1-2 15,0-2 0-15,0-2 1 16,0-3-1-16,3-1-1 16,-3 1 1-16,3 0-1 15,0 0 0-15,-1 0 0 16,1-1 0-16,0-2 0 15,0 6 0-15,-3 2 0 0,0 0-3 16,0 3 2-16,-3-1 1 16,0 4 0-16,-3 2 0 15,-3 0 0-15,3 5 0 16,0 3 0-16,-3 0-3 16,0 3 2-16,0 2 3 15,-3 5 1-15,0-2 1 16,-3 3 2-16,0-1-5 15,0 1-1-15,0-1 2 16,0-2 3-16,0 0-4 16,3-3-3-16,0 0 3 15,0-2 3-15,3-3-3 16,0-3-3-16,0-5-26 0,6 3-9 16,3-6-27-1,0-2-19-15,3-3 37 16</inkml:trace>
  <inkml:trace contextRef="#ctx0" brushRef="#br0" timeOffset="-51770.2">10464 12940 76 0,'-6'-3'30'0,"3"3"-24"0,-6 3 8 0,6-1 3 16,-3 1-7-16,-3 2-1 16,0 3-5-16,-3 3-3 15,-3 2 6-15,1 5 3 16,-4 6 1-16,0 5 1 15,-3 6-2-15,-3 4-1 16,0 6-1-16,-2-2 2 16,-1-1-5-16,-3 0-3 0,3 3 1 15,-2 6 0-15,5-1 1 16,3-2-2-16,3-6 1 16,3-2-2-16,3-9 2 15,3-4 0-15,0-6 1 16,3-5 2-16,0 0 1 15,3-6-8-15,1-4-4 16,-4-6-33-16,3-6-54 16,0-2 6-16</inkml:trace>
  <inkml:trace contextRef="#ctx0" brushRef="#br0" timeOffset="-49490.2">10678 13413 36 0,'0'-2'13'0,"0"-1"-10"0,0 0 17 0,0 3 7 16,0-2-3-16,0-1 0 15,0-2-4-15,0-1-3 16,0 1 2-16,0 0 0 16,0-1 1-16,-3 1 2 15,0 0-6-15,0 2 1 0,0 1-10 16,-3-1-2-16,0 0-1 0,-3 1-2 16,1 2-2-16,-1 2-2 15,-3 1 1-15,0 2-1 16,3 1-2-16,0 1 0 15,3 4 0-15,3 2 3 16,0 1 0-16,3 1-2 16,6 1 2-16,0 0-1 15,3 0 0-15,0 0 2 16,3-3 2-16,0 3-3 16,0-3 0-16,-1 0 1 15,-2 1 2-15,0-4-3 16,0 1-2-16,-3-3 2 0,0 0 0 15,-3 0 3-15,-3 0 3 16,0 0-2-16,0-1 0 16,-3-1 1-16,-3-1 2 15,-3 0 1-15,-3 1 3 16,0-4 1-16,-2 1 1 16,-1 0-4-16,0-1-3 15,0-2 0-15,0 0-1 16,0 3-5-16,3-1 1 15,0-2-2-15,3 3 0 16,0-3-5-16,4 3 0 16,-1-3-21-16,3 0-7 15,0 0-17-15,0 0-43 16,3 0 16 0</inkml:trace>
  <inkml:trace contextRef="#ctx0" brushRef="#br0" timeOffset="-48270.2">10958 13212 80 0,'-3'-5'30'0,"3"5"-24"0,0-3 6 0,0 3 2 0,0 0-6 15,0 0-2-15,0 0-1 16,0 0-1-16,3 0 2 15,-3 0 1-15,3 0-3 16,0 0-1-16,3-2-1 16,-3-1 1-16,6-2-4 15,-3 2-2-15,3 0 2 16,0 1 0-16,0-1-2 16,-1 3 2-16,4 0 1 15,-3 0 0-15,3 3 0 16,0-1 0-16,0 4 0 15,-3-4 0-15,0 4-3 16,0-1 2-16,-3 0 3 0,0 0 3 16,0 6-2-16,-3-6 0 15,-3 6 1-15,0-3 0 16,-9 2 0-16,0 1 0 16,-6 2-2-16,0-2-2 15,-6-1 1-15,6 1 1 16,-3-1-1-16,4-2-3 0,-4 3-1 15,3-3 2-15,3 3 0 16,3-4-2-16,3 4 0 16,0-3-1-16,6 3 3 15,0-3 6-15,6-1 7 16,0 1 5-16,6 0 4 16,0-2-7-16,6-1-3 0,-3 0-2 15,8-2-1-15,-5-3-4 16,3 0-1-16,-3 0-3 15,3 0-1-15,-3 0-41 16,-1 0-59 0,4 8 16-16</inkml:trace>
  <inkml:trace contextRef="#ctx0" brushRef="#br0" timeOffset="-44070.2">10479 11178 36 0,'-24'-8'13'0,"15"5"-10"0,-9-2 0 16,12 2 0-16,-6 0-4 16,-3 1 0-16,-5-1-1 15,5 1 0-15,-12-1 2 0,-6 0 0 16,-3-2 0-16,-2 0 2 16,-4-1-3-16,-8 1-2 15,-1 0 4-15,-3 2 1 16,-2 0-3-16,-4 3 1 15,-5 0 2-15,-7 0 3 16,-2 0 0-16,0 3 0 16,-1 2-1-16,1-2 2 15,-1 0-3-15,-2-1 0 16,2 4-1-16,4-1-2 16,3 3 1-16,-1-3-1 15,1-2-3-15,-1-1 2 16,-2 1 1-16,-1 0 0 15,4 2 0-15,-4 0 2 0,-5 1-1 16,3-1 2-16,-4 3 0 16,1 2 1-16,2 6-5 15,1 3 1-15,3-1-2 16,2 4 0-16,1 4 2 16,2 3 0-16,4 3 0 15,-1 5 0-15,7 0-3 16,2 0 2-16,-11 5 1 15,2-2 0-15,7 2-3 16,2 6 2-16,3 5 1 16,1 5 2-16,2 0-3 15,6 3-2-15,4-5 2 0,2 2 0 16,3 3-2-16,4 2 2 16,-1 3 1-16,3 3 0 15,6-5-3-15,-3-6 2 16,7 0 3-16,2 3 1 15,3 5-1-15,3 0 1 16,3 0-2-16,6-5-1 16,3 0 1-16,3-3-1 15,3 3 0-15,3 2 2 16,5 1-1-16,7-1-1 16,0-4 1-16,0-4-1 15,3-7 0-15,2-1 0 16,4 1 0-16,3 2 2 15,3 3-3-15,2 0 0 0,1 0 1 16,0-3 2-16,2 1-1 16,1-9-1-16,0-2 3 15,-1-3 2-15,7 0 0 16,2 0 0-16,7 2 1 16,5-2 1-16,4-2-1 15,-4-3-1-15,4-6-1 16,5-2 2-16,4-3-1 15,-1-5 0-15,-3 2-3 16,-2-2 1-16,5 0-2 16,1-3 2-16,2 1 0 15,3-1 1-15,-5 0 0 16,-7-2 2-16,1-3-3 16,2 0 0-16,0 2 1 0,-2 3 2 15,-1-2-3-15,-5-3-2 16,-1-3 0-16,4 0 1 15,2 1-1-15,-2-1-1 16,-1 3 1-16,-5-3 1 16,-7 1-1-16,-2-4-1 0,-1-2 1 15,1 0-1-15,-1 3 2 16,-2 0 3-16,0 2 4 16,-1-3-2-16,1 4-2 15,-1-6 0-15,-5 0-1 16,0-3-2-16,2 0-2 15,4-2 1-15,2 3-1 16,1-1 0-16,0 0 2 0,-1 1-1 16,1-1-1-16,-7-2 3 15,4-1 0-15,-3 1-4 16,-1 0 1-16,1-1 0 16,0 1 2-16,-1 3 1 15,1-1 3-15,-4 0-3 16,1 1 0-16,-3-1-3 15,-1 0-1-15,-2 1 3 16,0-1 3-16,-1 0-4 16,-2 1-3-16,0-1 3 15,0 0 1-15,2 1 2 16,4-3 0-16,3-6-2 16,-1-5-2-16,4-5 5 0,2-3 4 15,1-2-7-15,3-6-3 16,-4 0 0-16,-5 3 2 15,-3 3 2-15,-4-1 1 16,-2 1 4-16,0-1 3 16,-1 1-6-16,7-3-1 15,9 0-2-15,5-3 1 16,4-8-2-16,2-5-1 16,-2-2 1-16,-4-4-1 15,-2 1-3-15,0 2 2 16,-10 6 1-16,-2 5 2 15,-6 3-1-15,-4 2 2 16,1-3 0-16,-3 1 3 0,0-3 1 16,-1-5 1-16,7-6-7 15,0-2-2-15,5 0 0 16,4-1 0-16,6 1 1 16,-1 0 0-16,1-3 0 15,-3 0 0-15,-7 0 0 16,-2 0 0-16,-6 5 0 15,-4 6 2-15,-2 2-1 16,-6 3 2-16,-6 0-4 16,0-5 0-16,0-3 3 15,0-3 1-15,-4-2-1 16,1 0-2-16,0-3 1 16,-3 5 1-16,0 6-3 15,0 5 0-15,0 3 1 16,0-1 2-16,-3 1 1 0,0-1 1 15,0 1-2-15,0 2-2 16,0-2 1-16,-3 0 1 16,0-3-1-16,0 5-1 15,-3 0 1-15,0 3 1 16,-3 2 3-16,0 4 2 16,-3 1-1-16,0 1-1 15,0 0-3-15,0 3 1 16,-3-4-4-16,0 4 0 15,0-3 1-15,-3 0 0 16,0-1 2-16,0 1 1 16,-3 0-4-16,1 0 1 0,-4 0 0 15,3-3 0-15,0 0 0 16,0 3 2-16,0 0-3 16,0 0 0-16,0 0 1 15,1 2 0-15,-7 0 0 16,3 4 0-16,0-1-3 15,0 2 2-15,-3 1-1 16,-3 3-2-16,1-1 0 16,-4 1 0-16,0 4 3 15,0-2 0-15,1 3 1 16,-4 0 0-16,-3-1-3 16,0-2 2-16,1 3-1 15,-1 0 0-15,0 0-3 16,0-1 1-16,1 4 4 0,-4-4 2 15,0 4-3-15,0-1 1 16,4 0-2-16,-4 3 0 16,-3 0 0-16,1 0 0 15,-7 0 0-15,3 3 0 16,1 0-3-16,-4-1 1 16,0 1-7-16,1 0-3 15,-1-1 3-15,-3 1 4 16,-5-3-1-16,-4 3 1 15,-2-1 1-15,-7 1 4 16,-5 2 1-16,-1 0 1 0,-11 1 0 16,-6 2 2-1,-10 0-3-15,-2 8 0 0,-6-1-6 16,-3 1 0-16,-3 5-15 16,6 9-3-16,-9 1-27 15,3 4-33 1,2 4 23-16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2-19T00:57:39.622"/>
    </inkml:context>
    <inkml:brush xml:id="br0">
      <inkml:brushProperty name="width" value="0.05292" units="cm"/>
      <inkml:brushProperty name="height" value="0.05292" units="cm"/>
      <inkml:brushProperty name="color" value="#FF0000"/>
    </inkml:brush>
    <inkml:context xml:id="ctx1">
      <inkml:inkSource xml:id="inkSrc16">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19-02-19T00:57:57.113"/>
    </inkml:context>
  </inkml:definitions>
  <inkml:trace contextRef="#ctx0" brushRef="#br0">6529 6373 56 0,'0'0'22'0,"0"0"-18"0,0 0 7 0,0 0 0 0,0 0-2 16,0 0 0-16,0 0-8 15,0 0-2-15,0 0-3 16,0 0 3-16,0 0 0 16,0 6 1-16,0-1 6 15,3 3 4-15,-3 5 6 16,0 5 2-16,-3 4-3 15,-3 1-1-15,0 7-2 16,-3-1 0-16,0 2-4 16,0 1 0-16,0-3-5 15,0 3-2-15,1 2 0 0,-1 6-1 0,3 2 0 16,0 3 0-16,0-2 0 16,0-4 2-16,3 1 1 15,0-3 5-15,0-2 3 16,-3-4 2-16,3 1 3 15,-3 0-5-15,3 0-1 16,0-3-4-16,0-3-1 16,0-2-1-16,3-6 2 15,0-2-3-15,3 0 0 16,0-5 1-16,3-3 0 16,0-6 0-16,3-2 0 15,3 0-2-15,0-2 1 16,0-1-2-16,2 0-1 0,4 1 1 15,0 2 1 1,0 0-3-16,0-3 0 0,0 0-1 16,3 1 0-16,-1-1 2 15,1 1 2-15,3-4-1 16,0 4 2-16,0 2-2 16,0 0-1-16,-4 0-6 15,1 0-4-15,-3 0-3 16,-3 0-2-16,0 0-8 15,-3 0 0-15,-3 0-23 16,-3 0-46 0,0 0 14-16</inkml:trace>
  <inkml:trace contextRef="#ctx0" brushRef="#br0" timeOffset="660.07">6597 6572 64 0,'12'0'24'0,"-3"0"-18"0,3-6 11 0,-6 4 6 16,3-1-3-16,0 0 0 16,0 1-7-16,0-1 0 15,0 0-4-15,3 3 2 16,0-2 3-16,3 2 3 15,2 0-9-15,7 0 0 0,6 0 2 16,3 0-6-16,-1 0 0 16,7 0 2-16,0 2 1 15,0 1-1-15,5-3 1 16,-2 0 0-16,2 0 1 16,-2 0-2-16,-3-3-1 15,-3 3-1-15,-4-2 0 16,-2-1-2-16,-6 1-2 15,-3 2 3-15,-6 0 0 0,-3-3-4 16,-4 3 1 0,-2 0-22-16,-6 5-8 0,-6 3-34 15,0 0-40 1,1 0 29-16</inkml:trace>
  <inkml:trace contextRef="#ctx0" brushRef="#br0" timeOffset="1275.94">6603 6892 36 0,'0'0'16'0,"3"0"-12"0,0 0 9 0,-3 0 7 0,0 0-7 15,0 0 0-15,3 2-7 16,0 4-4-16,-3-1 1 16,3 0 0-16,0 1-1 15,0-1-2-15,0 0 12 16,0 0 4-16,3-2 0 15,3 0 3-15,0-1 5 16,3-2 5-16,3 0-7 16,3-2-1-16,3-4-12 15,2 1 1-15,4 3 3 0,0-4-7 16,0 4-1-16,-1-1 1 16,4 3 1-16,0 0-3 15,0 0-3-15,-3 0 2 16,-1 0 0-16,1 0-1 0,-3 0-2 15,-3 3 1-15,-3-1 1 16,0 1-3-16,-4 0-2 16,1-1-31-16,0 1-13 15,-3-1-42 1</inkml:trace>
  <inkml:trace contextRef="#ctx0" brushRef="#br0" timeOffset="2057.25">7803 6963 68 0,'6'-16'27'0,"0"11"-21"0,-6-3 18 0,3 5 7 0,-3 1-5 16,0-3-3-16,0 2 0 15,0 0 0-15,0 1-6 16,0-1 0-16,0 0-10 16,0 1-2-16,0-1 1 0,0 3-5 15,6 0-1-15,3-3 2 16,3 1 1-16,8-1 5 15,1-2 3-15,3-1 0 16,0 1 3-16,3-3-3 16,0 0 1-16,-1 0-3 15,1 0 2-15,0 0-4 16,-6 3 1-16,-3 3-5 16,5-1-2-16,-2 0 0 0,3 1 1 15,6-1-3 1,-3 3-2-16,-1 0 4 0,-8 0 3 15,-3 0-3-15,9 0-3 16,-6 0-8-16,6-3-4 16,-7 3-8-16,4-2-3 15,3-1-14-15,-3 0-3 16,-3 1-8 0,-6 2-37-16,-3 0 15 15</inkml:trace>
  <inkml:trace contextRef="#ctx0" brushRef="#br0" timeOffset="2717.18">7874 7119 64 0,'0'-2'27'0,"3"4"-21"0,-6-4 7 0,3 2 4 16,0 0 2-16,6 0 3 16,0 0-3-16,3-3 0 15,0 3-6-15,3 0 0 16,0 0-2-16,0 0 1 15,0 0-6-15,0 0-2 0,0 3 2 16,0-3 3-16,-1 2 2 16,4 1-5-16,0 0-4 15,0-3 1-15,3 2 0 16,0-2-4-16,-3 3 1 16,0-3 2-16,5 3 1 0,7-3-1 15,0 2-2-15,0-2 1 16,-9 3 1-16,-4-1-1 15,7 1-1-15,6 0 1 16,-6-1 1-16,-3 4-3 16,0-1 0-16,-6-2 3 15,-1 2 1-15,-2 0-1 16,-3 0-2-16,-3 1-8 16,-3-1-3-16,-3 3-23 15,0 0-8-15,-3-3-27 16,3-2-15-1,0 0 40-15</inkml:trace>
  <inkml:trace contextRef="#ctx0" brushRef="#br0" timeOffset="5420.31">9410 6685 32 0,'9'-2'13'0,"-9"2"-10"0,9-3 13 0,-6 3 4 15,3-3 1-15,3-2 2 16,6-3-11-16,6-5-2 16,0-3-6-16,-4 3-3 15,22-19 0-15,15-15-1 16,-16 10 0-16,-5 7 2 16,6-9-3-16,-6 7 0 15,2-8 1-15,-5 6 0 0,-3 0 2 16,-3 4 1-1,-7 1 1-15,-2 5 0 0,-6 1 4 16,-3 2 3-16,-3-1-4 16,0 4 1-16,-3-1-5 15,0-4-2-15,3 9 0 16,-3 1-1-16,3 0 0 16,0-3 0-16,0 3 0 0,-3 2-3 15,0 3 2-15,0 3-4 16,0 2-1-16,0 1-4 15,-3 10 1-15,0-3 3 16,-6 13 3 0,3-2 4-16,-6 13 2 15,3-5 3-15,-2 8 1 16,2-6 1-16,-3 9 0 16,3-9 0-16,0 9 0 0,3-6 0 15,3 8 0-15,0 10 0 16,3-18-4-16,0-2 4 0,3-1 2 15,0-4 6-15,0-1 2 16,0-5-3-16,0-1-1 16,0-1-4-16,0-4 1 15,3-2-2-15,0-3 0 16,3-2-1-16,0-6 0 16,-1 3-2-16,7-10 1 15,-3 2-6-15,6-8-3 16,-3 3 3-16,6-6 1 15,-3 3-3-15,2 3-1 0,-2 0-2 16,-3 5 0-16,-3 3-2 16,0 5 1-16,-3 0 1 15,0 8 2-15,-3 0 1 16,0 8 1-16,0-3 0 16,-3 8 0-16,0-3 0 15,-3 6 0-15,0-5 0 16,0 2 0-16,0-3 0 15,0 1 0-15,0-3 0 16,3 0 0-16,-3-3 0 16,3-2 2-16,-3-1-1 15,3-2 2-15,0-3-31 16,3 1-13-16,0-1-52 16</inkml:trace>
  <inkml:trace contextRef="#ctx0" brushRef="#br0" timeOffset="6094.85">10809 6267 64 0,'-6'-8'24'0,"6"8"-18"0,-6-7 11 15,6 7 6-15,-3-3-1 16,0 0-1-16,0-2-3 16,0 2 1-16,-3-2-1 15,0 0 0-15,-2 2-7 0,-1 0-2 16,-6 3-5-16,3 0-5 16,-9 6-2-16,3-1 2 0,-6 3 2 15,3 0 0-15,-5 5-1 16,5-2-2-16,0 10 1 15,3-5 1-15,0 8 2 16,3-1 5-16,4 4 4 16,-1-6 2-16,3 3 3 15,3-3-3-15,3 3 0 16,0-6-3-16,3 3-1 16,0 3-1-16,3-8 0 15,0-3 2-15,6 1 4 16,0-4-8-16,2 1-1 15,1-1 3-15,6-2 3 0,-3 0-6 16,6 0-1-16,-3-3-2 16,6-2 1-16,-6 0 0 15,5-3 1-15,-2 0-9 16,3 0-2-16,-3 0-20 16,3-3-8-16,-7 0-15 15,1 1-4-15,-3-1-31 16,-3 0-17-1,-3 1 50-15</inkml:trace>
  <inkml:trace contextRef="#ctx0" brushRef="#br0" timeOffset="6891.46">9809 6918 44 0,'-6'-2'16'0,"3"2"-12"0,0 0 7 16,0 0 3-16,0 0-1 15,-3 2 2-15,0 1 3 16,0 0 1-16,0-1-4 16,0 1-1-16,3-1-6 15,-2 1-3-15,2 0-2 16,0-3-3-16,0 2 3 0,0 1 0 16,3-3 1-16,0 0 2 15,0 0 6-15,6 3 2 16,3-3-7-16,5 0 9 0,4-3 6 15,6 0 0-15,6-2 1 16,3 0-3-16,-7 0-3 16,-2-1-5-16,6 1 0 15,-6 2-1-15,8 1 1 16,-5-1-2-16,9 3-1 16,-6 0-8-16,3 3-2 15,-4-1 0-15,4 4 2 16,-6-1 0-16,6 3-1 15,-7 0 3-15,10 0 0 16,-6 0-1-16,6-3 1 0,-7 0-2 16,7 0-1-16,-9-2 1 15,3 0 1-15,-7-1-1 16,1-2 2-16,-6 0 0 16,0 0 1-16,-3 0 0 15,-3 0 2-15,-3 0-3 16,-3-2 0-16,0-1-23 15,-3 3-9-15,-1 0-24 16,1-3-8-16,-3 1-23 16,0 2-28-1,0 0 43-15</inkml:trace>
  <inkml:trace contextRef="#ctx0" brushRef="#br0" timeOffset="9232.31">10035 7291 72 0,'0'0'30'0,"0"0"-24"0,0 3 13 0,0-3 4 15,0 0-6-15,0 0 1 16,0 0-7-16,0 0 1 16,0 0-7-16,0 0-1 15,3 3 2-15,0-1 3 16,3 3-4-16,-3 1 6 0,3 7 4 15,0-2 2-15,0 4 1 16,0-1-3-16,3 7-1 16,-3-3-4-16,3 9-1 15,0-6-1-15,3 5 0 16,-3-4-2-16,5 4-1 0,7 6-3 16,-6-3 1-16,-3 0-2 15,0-3 2-15,-3-2-2 16,-3-8 2-16,0-3 0 15,-3 6 1-15,0-1-2 16,-3 1 1-16,0 7-2 16,0 1-1-16,-3-1 1 15,0 1 1-15,3-3-1 16,0-1-1-16,3 1-2 16,0-3 1-16,3-2-19 15,0-3-9-15,0-6-3 16,0-2-1-16,0-2-8 15,-3-4-4-15,-3-2-22 16</inkml:trace>
  <inkml:trace contextRef="#ctx0" brushRef="#br0" timeOffset="9743.61">9854 8051 72 0,'0'-3'30'0,"0"3"-24"0,0 0 24 16,0 0 9-16,3 0 0 16,0-3 1-16,0 1-13 15,0-1-5-15,0 0-12 16,0 1 7-16,0-1 3 0,3 0-2 15,-1-2 2-15,1-3-5 16,3-2-1-16,3-4-6 0,0 1 0 16,-3 3-3-16,9-12 0 15,-3 4-6-15,9-17 1 16,11-12 0-16,-5 12 2 16,-6 9-1-16,3-6-1 15,5-2-6-15,-8 10-4 16,-6 6-16-16,-3 4-9 15,-3 1-30-15,-6 5-11 16,-3 5-6 0</inkml:trace>
  <inkml:trace contextRef="#ctx0" brushRef="#br0" timeOffset="12835.52">11309 6892 64 0,'0'-8'27'0,"0"8"-21"16,0-3 12-16,0 3 3 0,0 0-7 16,0 0-1-16,0-2 4 15,0-1 1-15,0 0-7 16,0 3-2-16,0 0-7 15,0 0-4-15,0 0 1 16,0-2-2-16,0 2-1 0,0 0 3 16,3 0 0-16,3 0-2 15,0 2 2-15,0 1 1 16,3 0 0-16,0-3 0 16,6 0 2-16,-3 0 3 0,9 0 4 15,-7 0 0-15,13-3 0 16,-6 0-5-16,6 1-3 15,-3-1 0-15,2-2 1 16,-2 2-1-16,3 0 2 16,-3 1-2-16,3-1-1 15,-7 0 3-15,1 1 0 16,-3-1-4-16,0 0-1 16,0 1-6-16,-3-1 0 15,-3 3-25 1,0 0-45-16,-1 0 7 15</inkml:trace>
  <inkml:trace contextRef="#ctx0" brushRef="#br0" timeOffset="13360.52">11297 7095 56 0,'0'0'24'0,"0"0"-18"0,0 0 4 0,0 0 4 16,0 0-4-16,0 0 2 16,0 0-1-16,0 0 3 15,0 0-1-15,3 6 0 16,0-1 1-16,0-2 2 16,3 2 4-16,0-2 2 15,3-1 4-15,0 1 3 16,9-3-15-16,-3 0 1 0,9 3-1 15,-4-1-3-15,10-2-1 16,-6 0-4-16,6 0-1 16,-3 0-3-16,2 0 1 0,-2 0-2 15,3-2 2-15,-6-1-2 16,2 3 2-16,-2 0-2 16,0 0-1-16,0 0-4 15,0 0 0-15,-3 0-22 16,-4 0-11-16,-2 0-24 15,0 0-50 1,-3 0 23-16</inkml:trace>
  <inkml:trace contextRef="#ctx0" brushRef="#br0" timeOffset="15118.52">12452 6357 72 0,'0'-2'30'0,"0"2"-24"0,0-3 8 16,0 3 1-16,3 0 3 16,-3 0 1-16,0 0-2 15,0 0 2-15,0 0-10 16,0 0-3-16,0-3-6 16,0 3-3-16,0 0 2 15,0 0 0-15,0 6 1 0,0-1-3 16,0 8 2-16,0 0 1 15,0 9 0-15,0-4 0 0,0 11 2 16,0-5 1 0,0 8 3-16,0-6-1 0,0 6 2 15,0-6-2-15,0 4 2 16,0-7-2-16,0 1 2 16,0-3-2-16,0-2 0 15,0-3-3-15,0-3 1 16,0-2 2-16,0-1 4 15,0-2-15-15,-3-5-6 16,0-1-67 0</inkml:trace>
  <inkml:trace contextRef="#ctx0" brushRef="#br0" timeOffset="15853.94">12669 6315 28 0,'15'-16'11'0,"-15"16"-9"0,21-13 0 0,-18 13 1 16,6-3 15-16,-3 1 9 16,3-1-6-16,0 0 1 15,0 1-11-15,0-1-2 16,0 0 4-16,0 1 1 15,3-1-3-15,-4 0 1 16,4 3-5-16,-3 0-2 16,3 0-2-16,-3 0-3 15,3 6 1-15,0-4-1 0,0 9 2 16,0-3-1-16,3 5-1 16,-3-2 1-16,-4 2 1 15,1-2-1-15,-3 7 2 16,0-5 2-16,-6 6 2 0,0-6 1 15,-6 8 2-15,0-5-1 16,-11 8 0-16,2-6-5 16,-9 6-3-16,6-3 0 15,-6 1-1-15,3-4 0 16,1 1 0-16,2-4-3 16,3 1 2-16,3-2-1 15,3-1-2-15,3-3 5 16,6 1 1-16,0-3-3 15,6 2 1-15,0-2 0 16,6 3 2-16,0-3-1 16,3 0 2-16,-4 0 2 0,7 0 4 15,-3 0-2-15,3 0-2 16,-3-3 2-16,3 3 0 16,-3-3-3-16,3 0-1 15,-4-2-23-15,4 0-9 16,-3-1-39-1,3-4-32-15,-3 2 36 16</inkml:trace>
  <inkml:trace contextRef="#ctx0" brushRef="#br0" timeOffset="16889.8">13393 6273 52 0,'-3'2'22'0,"3"-2"-18"0,9 8 15 0,-9-8 5 16,3 6 3-16,-3-4 1 15,-3 6-2-15,0-3 1 16,0 6-6-16,0 0-1 16,-6 7-5-16,3-5-1 15,-6 9-8-15,0-7-2 0,-3 9 2 16,3-5-3-16,0 5-2 0,0-6 0 15,1 3 1-15,5-2-1 16,6-1 2-16,0-2-2 16,6-3-1-16,3 1 1 15,2-1 1-15,-2-3-1 16,9-2 2-16,-3 0-2 16,6 0-1-16,-6-3 1 15,3 1 1-15,-3-4-1 16,2 1-1-16,-2 0 1 15,3-1 1-15,-3-2-3 16,0 0-2-16,-3 0-36 16,0 0-14-16,-3 0-28 15</inkml:trace>
  <inkml:trace contextRef="#ctx0" brushRef="#br0" timeOffset="17308.95">13595 6270 104 0,'-3'-3'41'0,"3"3"-32"0,-3 0 0 0,3 0-1 0,0 3-7 16,0 0-1-16,-3 5 0 16,3-3 0-16,-3 11 4 15,0-3 2-15,0 13 9 16,0-4 4-16,0 9 2 16,0-4-1-16,-3 7-2 15,0-5 1-15,-2 3-10 16,2-5 1-16,-3 2 3 0,0-6-3 15,3 1 2-15,0-3-7 16,3 1-1-16,0-4-2 16,0 3-2-16,0-2 3 15,3-1 0-15,0-2-19 0,0-3-7 16,0-2-21-16,3-3-8 16,-3-3-25-1</inkml:trace>
  <inkml:trace contextRef="#ctx1" brushRef="#br0">14318 11450 0,'0'0'0,"0"0"16</inkml:trace>
  <inkml:trace contextRef="#ctx1" brushRef="#br0" timeOffset="526.9">14307 11638 0,'0'0'15,"0"0"1,0 0 0,0 0-1,0 0 1,0 0 0,0 0-1,0 0 1,-9-77-1,15 61 1,-3 8-16,0 0 16,-3 3-1,0 5 1,-6 0 0,-3 0-1,-3 61 1,0-19-1,-36 11 1,48-53 0,0 0-1,0 0 1</inkml:trace>
  <inkml:trace contextRef="#ctx1" brushRef="#br0" timeOffset="914.94">14845 11821 0,'0'0'16</inkml:trace>
  <inkml:trace contextRef="#ctx1" brushRef="#br0" timeOffset="2524.05">14952 11757 0,'0'0'0,"0"0"15,0 0 1,0 0-1,0 0 1,0 0 0,0 0-1,0 0 1,0 0 0,0 0-1,0 0 1,0 0-1,0 0 1,0 0 0,0 0-1,0 0 1,0 0 0,0 0-1,0 0 1,0 0-1,0 0 1,0 0 0,0 0-1,0 0-15,0 0 16,0 0 0,0 0-1,0 0 1,54-16-1,-54 13 1,6-2 0,-3 5-1,-3 0 1,0-2 0,3-1-1,0 0 1,-3 3-1,3-5 1,-3 5 0,0 0-1,0-3 1,0 1 0,0-6-1,12-3 1,0 1-1,0 4 1,-6 4 0,-4-4-1,-4 9-15,7-8 16,-5 5 0,-3 2-1,6-4 1,-3 4-1,-5 4 1,5-6 0,-3 2-1,6-7 1,-3 0 0,5-1-1,1 1 1,0-3-1,0 6 1,-9 2 0,6 0-1,-9 0 1,3 0 0,0 0-1,0 0 1,9 0-1,-9 37 1,-8-16 0,8-8-1,0-2 1,3-4-16,0-4 16,6-3-1,-6 0 1,2 0-1,-2 0 1,-2 0 0,-1-37-1,-6 32 1,9-6 0,26-10-1,-2 3 1,-9 4-1,0 4 1,-6-3 0,12-6-1,-9 3 1</inkml:trace>
  <inkml:trace contextRef="#ctx0" brushRef="#br0" timeOffset="20240.07">14586 6228 64 0,'0'-3'27'0,"0"3"-21"0,0 0 18 0,0 0 7 16,0 0-16-16,0 0-8 16,3 0-8-16,0 0 0 15,3 3 5-15,-3-3 2 0,3 2 0 16,0-2-1 0,0 3 1-16,0 0 3 0,0-1 7 15,0 1 4-15,-6-3 3 16,0 0 1-16,0 3-13 15,0-1-7-15,-6 1 0 0,0 0-23 16,-3-1-9-16</inkml:trace>
  <inkml:trace contextRef="#ctx1" brushRef="#br0" timeOffset="2841.04">15125 11643 0,'0'0'16,"-77"32"-1,65-27 1,12-5-1</inkml:trace>
  <inkml:trace contextRef="#ctx0" brushRef="#br0" timeOffset="21303.99">13967 6736 92 0,'-3'-3'35'0,"3"3"-27"0,3 0 16 0,-3 0 4 16,0 0-9-16,0 0-3 15,6 0-7-15,-3 0-1 16,3 0-5-16,0 0 5 0,0 0 4 16,0 0 3-16,3 0 3 15,-3 0 5-15,3-3 6 16,0 1-7-16,6-4-1 15,-4 4-10-15,13-6-2 16,-6 3-5-16,9-3-3 16,-6 0 0-16,9-6 1 15,-4 4-1-15,1-6-1 16,-3 3 1-16,-3-3 1 16,-3 3-1-16,-1-6 2 15,-2 3 0-15,0-5 1 0,-3 3-2 16,-3-4-2-16,0 4 1 15,-3-3 1-15,0 2 1 16,-6 1 1-16,0 2-2 16,-3 0-2-16,3 3-2 15,-6 5-1-15,0 0-5 16,-12 5 0-16,3 3 2 16,-11 11 3-16,5-3 0 15,-9 13-1-15,3-3 0 16,0 12 0-16,6-7 0 15,7 6 3-15,-1-5 2 16,9 0 2-16,0-3 1 16,9 0 0-16,0-2 4 15,9-1 3-15,-3-2-2 0,5 0 0 16,-2-3 1-16,9-2 4 16,-6 0-6-16,6-3 0 15,-3-1-4-15,0-1-3 16,-3-1 2-16,2-5 2 15,-2 0-2-15,9-3 0 16,-6 1-3-16,9-4-1 16,-6 4-21-16,2-3-8 15,-2 2-18-15,-3-2-5 16,-3-1-25 0,0 1-43-16,-3 0 34 15</inkml:trace>
  <inkml:trace contextRef="#ctx0" brushRef="#br0" timeOffset="22237.08">14717 6101 72 0,'-6'-8'27'0,"6"8"-21"0,9 0 16 0,-9 0 8 16,3 0-10-16,0 0-1 16,-3 0-9-16,0 0-4 15,3 2 3-15,-3-2 4 16,0 8-7-16,0-2 6 0,0 7 1 0,0-3-2 15,0 6 1-15,0-2-1 16,3 4 1-16,0-5-4 16,0 8 0-16,0-5 1 15,3 8 5-15,-3-5-4 16,3 7 0-16,0-5-2 16,0 8 0-16,0-5-2 15,0 3-1-15,0-4-3 16,0 7 1-16,-3-7-2 15,0 4 2-15,0-6 0 16,0 3 1-16,0-3-2 16,-15 0-2-16,-3 3 1 15,21-8 1 1,-3 0 1-16,0-3 1 0,0-2 0 16,0-4-2-16,0-1-2 15,0-1 7-15,0-2 3 16,0-1-3-16,3-2 1 15,-1 0-5-15,4-5-2 16,-3 2-3-16,3-5 1 16,0 3 1-16,6-5 2 15,-6 2-1-15,3-8 2 16,0 3-2-16,0-6-1 16,0 3 1-16,3-10 1 15,-4 5 1-15,4-11 1 16,-3 5-5-16,3-7 1 15,-3 5 0-15,6-3 0 16,-3 6 0-16,9-6 0 0,-7 8-3 16,-2 0 2-16,-3 3 1 15,3 3 0-15,-3 2-5 16,-3 5 1-16,0 1-5 16,-9 7 1-16,0 0-5 15,-3 6-2-15,0-3-11 16,0 5-6-16,0-2-23 15,0 5-8-15,0-3-21 16</inkml:trace>
  <inkml:trace contextRef="#ctx0" brushRef="#br0" timeOffset="23166.5">15274 6566 148 0,'-27'-8'57'0,"21"8"-44"0,36-2 29 0,-24 2 13 15,-3 0-13-15,0 0-1 16,0 0-13-16,0 0-3 16,-3 0-14-16,0 0 2 0,0 0 1 15,0 0-5-15,3 0-3 16,0 0-3-16,0-3-3 15,0 3 1-15,0-3 1 16,0 1-1-16,0-3-1 16,0 2-39-16,0-2-19 15,0 2-56 1,-1 0-41-16,1 1 69 16</inkml:trace>
  <inkml:trace contextRef="#ctx0" brushRef="#br0" timeOffset="24081.56">15622 6463 88 0,'0'-8'35'0,"0"8"-27"0,6-5 27 0,-6 5 11 16,0 0-2-16,0 0 1 16,0-3-12-16,0 1-3 15,0-1-17-15,0 0-1 0,0 1 1 16,0-1-3-16,0 3 2 16,0 0-7-16,0 0-3 15,0 0-1-15,6 5 1 16,-3-2 1-16,3 5 1 15,-3 0 0-15,0 5 2 16,3-2 1-16,-3 7 3 0,0-2 1 16,-3 5 1-16,0-2-4 15,0 2 0-15,0-3-5 16,0 1 0-16,0-3 1 16,0 0 0-16,0-3-2 15,-3 0-2-15,0-2 3 16,3-1 2-16,0-2-2 15,0 0 0-15,0 0-1 16,-6-3-2-16,6 1-2 16,0-4 1-16,0 1-1 15,6-3 0-15,-3 0-3 16,6-5 1-16,-3-1 0 16,3-4 2-16,0-1-4 0,2-7 0 15,1 2-4 1,3-8 1-16,0 3 3 0,0 0 3 15,0 2 0-15,0 1-1 16,-3 4 3-16,0 4 0 16,-3-1-6-16,-1 9 0 15,-2-1 1-15,0 6 1 16,0-1 0-16,0 9 4 16,0-3 0-16,0 5 3 15,-3 0-3-15,0 3 0 16,0-3 1-16,0 3 2 15,-3-3 1-15,0 6 3 16,0-3-1-16,0 2 2 16,0-2-4-16,0 0 0 15,0-3 1-15,0 1 0 16,0-4-5-16,0-2-1 0,0 0-32 16,0-3-15-16,0 1-55 15,3-9-38 1,0 3 59-16</inkml:trace>
  <inkml:trace contextRef="#ctx0" brushRef="#br0" timeOffset="25267.21">16095 6640 88 0,'9'-5'33'0,"-9"5"-26"0,0-10 22 16,0 10 11-16,0-6-10 15,0 1-3-15,3 0 0 16,0-1 0-16,0 1-14 16,0 2 1-16,0 1 0 0,0-1-10 15,0 3-1-15,0 0-5 16,0 5-2-16,0 1 7 16,3 2 3-16,-3-3 5 0,0 6 4 15,0-4-4-15,0 4 1 16,0 0-3-16,-3 2 0 15,0 0-8-15,0 3 0 16,0-3-1-16,0 6 2 16,0-3 1-16,-3 5 1 15,0-5-2-15,3 5 1 16,0-5-2-16,-3-3-1 16,0-3 3-16,3-2 2 15,0 0 13-15,0-8 6 16,0 0-6-16,-6-5-3 15,3 2-8-15,15-10-5 16,0 3-1-16,-3-6-1 16,0 0 0-16,12-3 0 15,-7 6-3-15,4-3 0 16,-3 3-1-16,3 2 3 0,-3 4 0 16,0-1 1-1,-3 2-5-15,0 4 1 0,-3-1 2 16,2 3 1-16,-2 0-2 15,0 5 2-15,0-2-1 16,-3 5 0-16,0 0 2 16,-3 5 2-16,0-2-1 15,-3 4-1-15,0-1 1 16,-3 2-1-16,0-1 2 16,3-1 1-16,0-1-1 15,0-3-2-15,0-2 3 16,3-2 0-16,0-1-1 0,6-8 1 15,0 3-4-15,6-8 0 16,-3 0-4-16,6-2 1 16,-6-1 0-16,-7 1-1 15,1-9 4-15,15 9-2 16,3-4 1 0,-3 4 2-16,0-1 0 15,-3 3-5-15,2 0 1 16,-2 0 2-16,0 3 3 15,-3 0-2-15,0 2-2 16,-3 1-1-16,0 2 3 16,-3 0 0-16,0 5 1 15,0 0 0-15,-4 6 0 16,1-3 0-16,-3 5 2 16,0-3 1-16,-3 6 1 0,0-2-2 15,-3 4 1-15,3-5 0 16,0 1 1-16,0-4-2 15,0 1-2-15,0-3-10 16,0-3-6-16,0 0-34 16,0-2-13-16,0 0-53 15</inkml:trace>
  <inkml:trace contextRef="#ctx0" brushRef="#br0" timeOffset="29110.72">12434 7246 72 0,'3'-10'27'0,"3"7"-21"0,0-2 7 16,-6 5 2-16,0 0-6 0,0 0-1 16,0 0-4-16,0 0-3 15,0 0 2-15,6 2 0 16,0 1-1-16,-3-3 1 16,6 3 9-16,6-1 4 15,0-2 4-15,6 0 0 16,-4-2-7-16,4-1 0 15,3 0-8-15,0-2 4 0,-3 2 3 16,-3 1-6-16,5-1-1 16,-2 1-5-16,6 2-1 15,-6 0 1-15,9 2 2 16,-7 1 1-16,10-1 1 16,-6 1-2-16,12 0-2 15,-10-3 3-15,13 2 2 16,-6-2-7-16,9 3 0 15,-7 0 2-15,7 2 2 16,-6 0 0-16,5 1-2 0,-5 2 1 16,9-3-1-16,-13 0-3 15,13 0 2-15,-9 1 3 16,11-1 3-16,-8-2-4 16,8 2-1-16,-8-2 0 15,12 2 2-15,-13-3-3 16,13 1 0-16,-9 0 1 15,8-1 2-15,-8-2-1 16,8 3-1-16,-8-3 1 16,9 3-1-16,-7-1 2 15,4 1 3-15,-10 0 0 0,10-1 0 16,-9 1-1-16,8 0 0 16,-8-1 0-16,12 1 2 15,-13 0-3-15,13-3-2 16,-10 0 2-16,7-3 0 15,-9 3-1-15,11-3-2 16,-11 1 1-16,9-1-1 16,-10 0 0-16,10 1 2 15,-12-1-3-15,8 0 0 16,-8 3 3-16,6-2 1 16,-10-1-1-16,10 0 1 15,-9 1-2-15,11-4-1 16,-8 4 1-16,3-3-1 15,-7 2 0-15,13 0 0 16,-9 1 0-16,5-1 0 0,-8 3 0 16,0-3 0-16,-10 1 0 15,13-1 0-15,-6 0 0 16,9-2 2-16,-10 0-1 16,7 0-1-16,-9-3 1 15,6 2 1-15,-7 1 1 16,4 2 1-16,-6 1-5 15,-3-4-1-15,-4 4 1 16,1-1 2-16,-3 0 0 16,-3 1 2-16,0 2-4 15,0-3 0-15,0 3 1 16,0-2 2-16,-4 2-1 0,1 0 2 16,-3 0-4-16,3-3-2 15,-3 3 4-15,6 0 1 16,-3 0 0-16,-9-3-2 15,0 3 3-15,0 0 2 16,0 0 4-16,0-2 2 16,0 2-3-16,-3 0 0 15,0 0-3-15,6-3 0 16,0 3-3-16,-6-3 1 16,0 1-2-16,3 2-1 15,0 0 1-15,0 0-1 16,0 0-3-16,0 0 0 15,0 0 2-15,-3 0 2 16,0 0-5-16,3 0 1 0,0 0-6 16,-6-3-1-16,0 3-4 15,0 0 1-15,0 0-4 16,6 0-2-16,0 0-7 16,-6 0-1-16,0 0-8 15,0 0-1-15,3 0 4 16,-3 0 5-16,3 0-9 15,-3 0-27 1,0 0 15-16</inkml:trace>
  <inkml:trace contextRef="#ctx0" brushRef="#br0" timeOffset="32366.8">13253 7564 20 0,'0'-8'11'0,"0"8"-9"0,6-3-2 0,-6 3-1 16,3 0 5-16,-3 0 2 16,3 0 6-16,0 0 3 15,-3 0-4-15,0 0-1 16,3 0-2-16,-3 0 0 15,3 0-7-15,-3 0-2 16,0 0 0-16,0 0 0 16,0 0 3-16,0 0 3 15,0 0 4-15,0 0 5 16,0 5 3-16,0-2 2 0,-3 2-6 16,3 1 0-1,-6 4-4-15,3-2 0 0,-6 8-3 16,3-3-1-16,-3 6-3 15,3-3 1-15,-3 2 0 0,3-2-4 16,3 3 1-16,0-1 0 16,3 1 2-16,0-3-3 15,3 2 0-15,-3-5 1 16,6 3 2-16,-3-3 1 16,6 1 3-16,0-1 6 15,6 0 2-15,0-2 1 16,12-1 1-16,-7-2-4 15,7-3 0-15,-3-2-3 16,3-3 0-16,-3 0-3 0,2 0 1 16,-5 0-2-16,3 0 0 15,-6 0-3-15,-3 0 1 16,0 0-2-16,-3 0 2 16,-4 0 0-16,-2 0 3 15,0 0-8-15,-6 0-3 16,0 0-17-16,-6 0-9 15,3 0-14-15,-6 3-5 16,4-3-26 0</inkml:trace>
  <inkml:trace contextRef="#ctx0" brushRef="#br0" timeOffset="32818.11">13470 7693 72 0,'0'-2'27'0,"0"2"-21"0,0 0 3 15,0 0-1-15,0 0 2 16,0 0 1-16,3 5 6 15,-3 0 3-15,0 6 1 16,0-1-1-16,0 4-2 0,0-4 1 16,0 6-1-16,0-3-2 15,0 3-8-15,0-3 1 0,-3 9 2 16,0-4-2-16,-3 6 0 16,3-5-3-16,-3 4-1 15,0-4-1-15,-3 2 0 16,3-2 0-16,0 2 2 15,1-5-3-15,-1 2-2 16,0-2 0-16,0 0-1 16,3-3 2-16,0-2 3 15,0-1-4-15,3-2-3 16,0 0-26-16,3-5-11 16,0-1-33-1,0-2-39-15,0 0 37 16</inkml:trace>
  <inkml:trace contextRef="#ctx0" brushRef="#br0" timeOffset="35100.4">13830 7709 76 0,'-3'-8'30'0,"3"8"-24"0,-3-5 15 16,3 5 3-16,0 0-4 15,0 0 1-15,0 0-12 16,0 0-5-16,0 0-8 16,0 0 0-16,3 3 2 15,-3-3 1-15,3 2 5 16,0 1 2-16,0 0 6 0,-3-3 3 16,3 5 3-16,0 3 1 15,-3 2-10-15,0-2 1 0,-3 11 1 16,0-3 0-16,-3 10 3 15,0-5-1-15,-3 6 0 16,0-3-3-16,1 2 1 16,-1-5-4-16,0 0 1 15,3-2-3-15,0-3 0 16,3-3-3-16,0 0 1 16,3 0-4-16,0-2 0 15,0-3-26-15,0 0-11 16,0-3-32-1,3 1-46-15,0-4 29 16</inkml:trace>
  <inkml:trace contextRef="#ctx0" brushRef="#br0" timeOffset="35745.86">14074 7709 84 0,'0'-5'33'0,"0"5"-26"0,0 0 11 0,0 0 6 15,0 0-15-15,0 0-5 16,0 0-3-16,0 0 1 15,0 8 5-15,0 2 6 16,0 6 8-16,0-2 5 16,-3 7-3-16,0-3 0 15,-3 6-12-15,1-5 2 0,-4 4 1 16,3-1-1-16,-3 1 2 16,3-4-8-16,-3 2-2 15,3-2-3-15,3-1-2 16,0-2 1-16,3 0 1 15,0-3-1-15,3 0 2 16,0-2 0-16,6-3 1 16,-3 0-2-16,6-3 1 0,-3-2 2 15,2-3 2-15,1 0-6 16,3 0-2-16,-3 0 0 16,0-3 0-16,-3 0 12 15,0-2 5-15,0 0 0 16,-3-3 3-16,0 0-6 15,0-5 0-15,0 2-6 16,-3-7-2-16,0 2-5 16,0-11 0-16,0 6 2 15,-3-13 1-15,0 7-4 16,0-4-1-16,0 4 1 16,0 1 0-16,0 4-4 0,-3 4 1 15,3 5-22-15,-3 2-8 16,0 1-27-16,0 15-11 15,0-5-17 1,0 10-21-16,0 1 49 16</inkml:trace>
  <inkml:trace contextRef="#ctx0" brushRef="#br0" timeOffset="36722.01">14521 7804 100 0,'-3'-2'38'0,"3"2"-29"0,0 0 19 0,0 0 9 16,0 0-5-16,0 0-1 16,3 0-11-16,0 0-2 15,0 0-11-15,-3 0 2 0,3 0 2 16,0 0-9-16,0 0 0 15,-3 0-2-15,0 2 0 16,0 1 0-16,0 8 2 0,0-3 1 16,0 5 3-1,0 0-3-15,0 6 0 0,0-3-1 16,-3 2 1-16,0-2-2 16,0 2 2-16,0-2-2 15,0 3 2-15,0-3-2 16,3 0 2-16,0-3-2 15,0 0 2-15,0-2 0 16,0-1 3-16,0-2-3 16,0-3 0-16,0 1 1 15,3-4 2-15,0 1 1 16,3-6 3-16,0 1-1 16,3-6 2-16,0 2-6 15,5-4-1-15,-2-1-2 0,6-5-2 16,-3 3 1-16,6-5-1 15,-6 2 0-15,6-3 2 16,-6 3-3-16,2 3-2 16,-2 3-1-16,0-1 3 15,-3 3-5-15,0 3 2 16,-3 2 2-16,0 6 1 16,-3-1 1-16,-3 9 0 15,0 0 2-15,0 2 1 16,-3-3-4-16,0 4-1 15,0-1 3-15,0 0 3 16,0-2-1-16,0-1-2 16,0 1 2-16,3-1 0 0,-3-2-4 15,3 0-1-15,0-2-19 16,0-1-7-16,0 0-5 16,3 0 0-16,-3 1-9 15,2-4-3-15,1 1-30 16,0-3-17-1,0 0 44-15</inkml:trace>
  <inkml:trace contextRef="#ctx0" brushRef="#br0" timeOffset="37802.82">15003 7889 96 0,'3'-5'38'0,"-3"5"-29"0,6 0 14 0,-6 0 6 15,0 0-14-15,0 0-3 16,3 0-6-16,0 0 1 16,0 3-4-16,0-3 5 0,0 2 2 15,0 1-1-15,3-1 0 0,-3 1-1 16,3 2 2-16,-3 1 1 16,0 4 1-16,0-2 5 15,-3 5 1-15,0-2 2 16,-3 2 0-16,0 0-7 15,-3 3-3-15,3-2-1 16,-3 1-1-16,3-1-7 16,0-1 0-16,0 0 1 15,3 0 1-15,0-2-4 16,0-3 1-16,0 0 2 16,0-3 1-16,0 0 1 15,3-2 2-15,-3-3-1 16,6-5 0-16,0 2-3 0,9-7-2 15,-3 2 1-15,2-6-1 16,-2 1 0-16,9-3 2 16,-6 3-1-16,3-3-1 15,-3 3-2-15,0-3-1 16,-3 3-1-16,-1 2 0 16,-2 3-2-16,0 3 1 15,0 2 3-15,-3 3 1 16,0 0-4-16,0 6-1 15,0-1 5-15,0 3 5 16,0-3-2-16,-3 6-1 16,0-3 0-16,0 2-1 15,0-2 2-15,-3 3 1 0,0-3-1 16,0 0 1-16,0 0-2 16,0 0 2-16,0-3 0 15,0 0 3-15,0 0-5 16,0 1-1-16,0-4 0 15,0 1 2-15,0 0-1 16,0-3 2-16,0 0 0 16,3 0 1-16,0 0-2 15,3-6-2-15,0 4 1 16,6-9-1-16,-3 3 0 16,5-5 2-16,-2 2-3 15,3-2-2-15,-3 3-1 16,3-1 0-16,-3 3 0 0,0 0 0 15,-3 3 0 1,0 2 3-16,-3 1-2 0,0 2 1 16,-3 0 2-16,0 2 0 15,0 1 0-15,0 2 2 16,-1 0-1-16,1 3-1 16,0-2 1-16,0 4 1 15,0-2 1-15,0 3 1 16,0-1-2-16,0 4 1 15,-3-4-2-15,0 3-1 16,0-2 5-16,0 0 1 16,0-4-2-16,0 1-1 15,0-2-14-15,-3-1-6 16,0-2-44-16,0-3-18 16,0 0-30-16</inkml:trace>
  <inkml:trace contextRef="#ctx1" brushRef="#br0" timeOffset="23810.22">17601 12260 0,'0'0'15,"0"0"1,0 0-16,0 0 15,0 0 17,57-19-32,-54 11 15,3 0 1,3 0 0,3 0-1,0 0 1,14-5-1,-8 3 1,6-4 0,-9 6-1,-9 3 1,-3 0 0,6-3-1,6-3 1,-15 14-1,18-14 1,-6 11 0,-12 6-1,0-1 1,0 0 0,0 3-1,0-5 1,0 0-1,3-6 1,8 0-16,4 6 31,-12 0-31,6-1 16,-3 1 0,-6-1-1,0-2 1,0 0-1,3 6 1,-3 2 0,0 0-1,-33 0 1,16 0 0,17 5-1,-27-3 1,12-4-1,0-4 1,12 1 0,3 0-1,0-6 1,0-2 0,30 5-1,-18-3 1,-3 0-1,0 3-15,2-5 16,1-3 0,-9 5-1,6 3 1,-6 6 0,0-1-1</inkml:trace>
  <inkml:trace contextRef="#ctx1" brushRef="#br0" timeOffset="24682.66">17896 12260 0,'0'0'0,"0"0"16,0 0-1,0 0 1,0 0 0,0 0-1,0 0 1,0 0 0,54-59-1</inkml:trace>
  <inkml:trace contextRef="#ctx0" brushRef="#br0" timeOffset="42560.66">17420 7193 92 0,'21'-2'35'0,"-21"2"-27"0,0 0 22 0,0 0 8 16,0 0-18-16,0 0-6 15,0 2-11-15,0-2-3 16,-9 3 0-16,3 0 6 0,6-3 4 16,0 0 17-16,0 0 7 15,0 0-6-15,3 2-2 16,0 1-11-16,3 0-2 15,0-1-3-15,3 1 1 16,-3 0-2-16,8-1 2 16,-2 1-2-16,9-3 2 0,-3 0-4 15,9-3 1 1,-3 1-5-16,14-1-2 0,-8 0 0 16,12 3 1-16,-6 0-1 15,5 0 2-15,-8 0-2 16,3-2 2-16,-7 2 0 15,1-3 1-15,-6 0-2 16,0 1 1-16,-3-1-9 16,-6 0-3-16,-1 3-17 15,-2-2-9-15,0 2-12 16,-3 0-4-16,-3 0-29 16,-6 0-36-1,0 0 40-15</inkml:trace>
  <inkml:trace contextRef="#ctx1" brushRef="#br0" timeOffset="25688.15">18006 12273 0,'0'0'0,"0"0"15,0 0 1,51-32 0,-24 22-1,-15 4 1,-15 6-1,3 0 1,0-2 0,-3 2-1,0 2 1,3-4 0,12 7-1,-1-10 1,-2 7-1,-6 1 1,6-6 0,12 3-1,0 0 1,-12 0 0,-6 3-1,0 5 1,0-8-1,3 3 1,6 7 0,-6 1-1,-6-1-15,0-10 16,0 0 0,0 0-1</inkml:trace>
  <inkml:trace contextRef="#ctx1" brushRef="#br0" timeOffset="26680.21">18319 12164 0,'0'0'0,"0"0"15,0 0 1,0 0 0,0 0-1,0 0 1,0 0 0,0 0-1,0 0 1,0 0-1,0 0 1,0 0 0,0 0-1,0 0 1,44-74 0,-32 64-1,-6 2 1</inkml:trace>
  <inkml:trace contextRef="#ctx0" brushRef="#br0" timeOffset="44481.04">17494 7051 96 0,'-6'-3'38'0,"6"3"-29"0,-6-5 19 0,6 5 9 15,0 0-9-15,0 0-1 16,0 0-14-16,0 0-3 16,0 0-6-16,0 0 4 0,0 0 2 15,0 0 3-15,3 2 5 16,0 1 1-16,3 0 3 16,-3-1-3-16,9 1 0 15,-3-1-1-15,6 1 0 16,-3-3-5-16,9 3 0 0,-3-3-4 15,8 2 2-15,-2 1-2 16,9-3 0-16,-6 0-1 16,11 0 0-16,-8 0-4 15,9-3-3-15,-6 1 0 16,11-1-1-16,-8 0 0 16,3 1 2-16,-7-1-1 15,7 1 2-15,-9-1-2 16,-6 0-1-16,-3 1-28 15,-7-1-14-15,1 3-29 0,-6 0-11 16</inkml:trace>
  <inkml:trace contextRef="#ctx1" brushRef="#br0" timeOffset="28271.26">18950 12077 0,'0'0'16,"0"0"-1,0 0 1,0 0 0,0 0-1,0 0 1</inkml:trace>
  <inkml:trace contextRef="#ctx0" brushRef="#br0" timeOffset="82496.2">18533 6712 96 0,'0'-3'35'0,"3"1"-27"0,-3 2 2 0,0 0-1 16,0 0 1-16,3 0 1 16,0-3 3-16,0 0 2 15,-3 3-5-15,3-2-1 16,0 2-2-16,-3-3 2 16,3 0-5-16,0 1-1 0,0-1 2 15,0 0-1-15,3 1 0 16,0-1-3-16,0-2-2 15,3 2 1-15,0 1-1 16,0-1 0-16,2 0 2 0,1 1 1 16,0 2 1-16,3 0-5 15,0 0 1-15,3 0-2 16,0 0 0-16,0 0 0 16,-1 2 0-16,-2 1 2 15,-3 2 0-15,0 0 4 16,3 1 2-16,-3-1 0 15,-3 3-1-15,-3 0-1 16,0 3 2-16,-6-1 3 16,0 1 2-16,-6 2-3 15,-3 0-3-15,0 3 0 16,-6 0-1-16,3 2-2 16,-3-2-2-16,3-3 3 0,0 1 0 15,1-4-1-15,2-2-2 16,0-2 1-16,0-1 1 15,0 0 1-15,3-2 1 16,0-1-5-16,3-2-1 16,0 0-6-16,3 0 0 15,3-2 2-15,3-1 3 16,3 3 2-16,0 0 1 16,3 0-3-16,0 3 2 15,-1 2-1-15,4 0 0 16,-3 3 2-16,3 3 2 15,-3 2 3-15,3 0 2 16,-6 3-1-16,3 0 1 16,0 0-6-16,-3 0-1 0,0 0 0 15,-1 0 0-15,-2-3 0 16,0 0 2-16,-3 0 1 16,0 0 3-16,-3-2-1 15,0 0 0-15,-3-3 5 16,0 2 4-16,-6-2-3 15,1 0 1-15,-4 0-7 16,-3 0-1-16,-6-3 2 16,-6 3 1-16,3-3 1 15,0 1 2-15,4-1-5 16,-1 0-1-16,3-2-2 16,3 0-2-16,0-1-2 0,3 1 1 15,3-3-8-15,3 0-2 16,0 0-34-16,3 0-13 15,3 0-21 1,3 0-41-16,3 0 32 16</inkml:trace>
  <inkml:trace contextRef="#ctx0" brushRef="#br0" timeOffset="83279.06">19078 7191 96 0,'0'-6'38'0,"0"6"-29"0,3-5 17 16,0 2 7-16,0 3-2 16,-3 0 2-16,3-2-15 0,-3-1-3 15,0-2-9-15,3-3 3 0,0 3 3 16,-3 2-4-16,3-2-2 15,-3-1-6-15,3 1 0 16,-3 3-22-16,3-4-10 16,0-2-31-1,0 3-36-15,-3 2 28 16</inkml:trace>
  <inkml:trace contextRef="#ctx0" brushRef="#br0" timeOffset="83608.13">19429 6781 108 0,'0'-6'44'0,"0"6"-35"0,3-2 1 0,-3 2-4 15,3 0-53-15,-3 0-22 16</inkml:trace>
  <inkml:trace contextRef="#ctx0" brushRef="#br0" timeOffset="84327.62">19486 6765 72 0,'-3'-3'30'0,"0"3"-24"0,0 0 13 16,3 0 4-16,0 0-6 15,0 0-2-15,0 0-4 16,-3 0-2-16,3 0-1 16,-3 3 2-16,3-3-5 15,0 2-1-15,0 1-2 16,0 0-4-16,-3-1 1 0,0 4 1 16,-3 2 0-16,0 0 2 15,0 5 1-15,0 3 5 16,0-3 5-16,0-3-5 15,0 9-2-15,-3 7 3 16,3-4 2-16,3-7-2 0,-3 9 0 16,3-5-3-16,0 2-1 15,0-5-3-15,3 5-2 16,0-5 1-16,0 0 1 16,0-3-1-16,3 0-1 15,6 3 1-15,0-3 1 16,3-2-6-16,-3-3-1 15,0-3-5-15,3-2 1 16,0-1 0-16,3-2 3 16,2-2 2-16,1-1 2 15,0-2-1-15,-3 0 1 16,-3-1 4-16,3-4 1 0,3-9 5 16,-6 6 5-16,-3 0-5 15,-1-8 0-15,1 2-6 16,-3-10-2-16,0 5 0 15,-3-5 2-15,-3 5-1 16,-3-5-1-16,0 5 1 16,0 0-1-16,0 6-3 15,-3 2 2-15,0 3-10 16,-2 2-5-16,-1 3-12 16,-6 11-5-16,0 0-7 15,-3 15-33 1,-3 3 9-16</inkml:trace>
  <inkml:trace contextRef="#ctx0" brushRef="#br0" timeOffset="85137.42">19864 6757 104 0,'-3'-5'38'0,"3"5"-29"0,6-6 14 15,-6 6 6-15,3-2-10 16,0 2-1-16,-1-6-6 16,1 4-2-16,3-4-6 15,-3 4 6-15,3-1 3 0,0-2-4 16,0 2-3-16,-3 1 1 15,3 2 2-15,0 0-2 0,3 0-2 16,0 2 2-16,-3 1 0 16,0-1 1-16,3 4 0 15,-3-1-7-15,3 3-2 16,0-3 0-16,3 3 2 16,-4-3 0-16,4 3-1 15,-3 0-4-15,0 3 0 16,0-3-3-16,-3 8 0 15,0-6 4-15,-6 4 1 16,0-1-1-16,-3 3 2 16,0-3 1-16,-6 3 2 15,-6 5-1-15,6-5 2 16,0-3-2-16,-2 0 2 16,2-2-4-16,-3 2 0 0,3-2 1 15,3 2 0-15,0-3-3 16,3 1 2-16,0-3-1 15,3 3 0-15,0-3 4 16,3 2 1-16,0-2 1 16,3 3 0-16,-3-3 2 15,3-1 1-15,0 1 3 16,3 0 4-16,0-2-6 16,2-1 0-16,-2-2-6 15,6-1-2-15,-3 1-5 16,6 0-1-16,-3-3-13 15,6 0-5-15,-3 0-12 0,2-3-4 16,-2 3-19 0,3-5-34-16,-6 2 26 15</inkml:trace>
  <inkml:trace contextRef="#ctx0" brushRef="#br0" timeOffset="88082.33">20480 7095 44 0,'0'-2'19'0,"0"2"-15"0,0 2 12 0,0-2 7 16,0 0 3-16,0 0 2 15,0 0-11-15,0 0-3 16,0 0 3-16,0 0 1 15,0 0-5-15,0 0 0 0,0 0-6 16,0 0-2 0,6 0-2-16,-3 0 4 0,3 3 3 0,0-3 1 15,2 0 3-15,1 0-5 16,6-3-1-16,-3 1-4 16,9-3-1-16,-3 2 1 15,3-8 2-15,-3 3-3 16,2-5-2-16,-2 3 0 15,0-9-1-15,-3 6 0 16,-3-6 2-16,0 3 1 16,0-2 3-16,0 5-1 15,-3-3 0-15,-3 3 10 16,-4-1 5-16,1 4-4 16,-3 2-1-16,0 0-12 0,-3 5-3 15,1 1-4-15,-7 4 3 16,0 1-2-16,-9 7 1 15,3-2 0-15,-6 8 0 16,3-2 2-16,-3 7 2 16,4-5-3-16,-4 5 0 15,3-3-1-15,-3 3 0 16,6-2 0-16,0 2 0 16,3-2 2-16,3 2 0 15,0-5-3-15,9 2 2 16,0-2 1-16,6 0 2 15,0-3-1-15,12-2 2 0,-3-3-7 16,15-6 1-16,-6-2-12 16,8-5-3-16,-5 2-7 15,6-5 1-15,-6 3 2 16,3-3 3-16,-7 3-11 16,1 0-6-16,-3-1-11 15,-3 4-28 1,-3-1 19-16</inkml:trace>
  <inkml:trace contextRef="#ctx0" brushRef="#br0" timeOffset="88846.95">21102 6632 92 0,'12'-5'35'0,"-12"5"-27"0,9 0 16 15,-9 0 6-15,0 0-5 16,0 0-2-16,0 3-9 16,0-1-4-16,0 6-5 15,0-2 3-15,-3 4 2 0,0 1-1 16,3 5 2-16,0-3-6 15,0 6-3-15,0-4-1 16,0 12 1-16,0-6-1 16,0 11-1-16,0-6 3 15,0 6 0-15,0-6-1 16,6 9-2-16,-3-6 3 16,0 0 2-16,0-5-2 15,3 0 0-15,-1-3-1 0,4-3 1 16,0-2-11-16,3-3-2 15,-3-2-6-15,3-3-1 16,-3-3 5-16,3-2 3 16,0 0 2-16,0-3 3 15,-3 0 4-15,3-6 4 16,-4 1 10-16,4-6 3 16,-3 3 5-16,3-10 1 15,-3 2-6-15,9-16-2 16,-3 6-12-16,15-17-3 15,-7 9-4-15,7-3 3 16,-3 8 0-16,3 0 1 16,-6 5-3-16,-7 0 0 0,-2 8-12 15,-3 3-5-15,-3 3 6 16,-9 7 3-16,0 0 2 16,-9 6 3-16,3 0-1 15,-9 4 0-15,3-1-38 16,-2 4-48-1,-1 1 17-15</inkml:trace>
  <inkml:trace contextRef="#ctx0" brushRef="#br0" timeOffset="120431.97">2130 14688 60 0,'-3'-2'24'0,"3"2"-18"0,0 0 7 0,0 0 3 16,0 0-6-16,0 0-3 16,0 0-2-16,0 0 1 15,0 0-3-15,0 0 0 16,3 0 1-16,3-3 2 16,0 3-3-16,0 0-2 15,3 0 0-15,0 0-1 16,2 0 2-16,4 0 1 15,-3 0-4-15,6 0-1 16,3 0 3-16,6-3 1 16,2 3 0-16,4-2 1 15,3-1 2-15,3 0 2 0,-1 1 1 16,1-3 0-16,3 2 2 16,2 0 1-16,4 1-3 15,3 2 0-15,2 0-5 16,1 0-2-16,-4 0 2 0,1-3-4 15,2 0 0-15,4 1 1 16,0-4 2-16,5-2 1 16,-2 0 1-16,-1-2-5 15,-2-1 1-15,-1-2-2 16,4 2 0-16,-1 1 4 16,1 2 3-16,-1 0 2 15,1 0 1-15,-1 0 0 16,-2 3 0-16,3 0-4 15,2-1-1-15,1 1 1 0,-1 0 2 16,4-3-3-16,-4 0-2 16,-2 0 0-16,-1 0 1 15,1 0-1-15,-1 0-1 16,1 0 1-16,-4 0 1 16,-2 0-1-16,-4 3-1 15,-2 0 7-15,0-1 3 16,-7 1-5-16,1 0-3 15,0 0-1-15,-4 2 1 16,1 0-1-16,-3 3-1 16,-1 0 1-16,-2 0-1 15,0 3 0-15,-3 0 2 16,-1-1 1-16,-2 1 3 0,-3-1-1 16,0 1 2-16,0-3-4 15,0 0-2-15,-4 0 0 16,1 0 1-16,-3 0-3 15,0-3 0-15,0 3 1 16,0 0 0-16,-3 0 2 16,-4 0 1-16,1 0-4 15,-3 0 1-15,0 0 0 16,0 0 0-16,-3 0 0 16,0 0 0-16,0 0 0 15,0 0 0-15,-3 0 0 16,0 0 0-16,-3 0 0 15,0 0 2-15,0 0-1 0,0 0-1 16,0 0-2 0,0 0 1-16,0 0 1 0,0 0 0 15,0 0-9-15,0 0-4 16,0 0-24-16,3-2-11 16,0-3-39-1</inkml:trace>
  <inkml:trace contextRef="#ctx0" brushRef="#br0" timeOffset="128135.28">2157 10395 40 0,'0'0'16'0,"0"0"-12"0,-3 0 9 16,3 0 5-16,0 0-4 15,0 0 0-15,0 0-8 16,0 0-4-16,0 0-4 16,0 0 1-16,0 0-4 15,9 2 1-15,-6 1 2 16,5-1 1-16,4 1 3 15,0 0 3-15,3-1-2 16,0 1-2-16,3 0 0 16,0 2-1-16,0 0 4 0,2 1 2 15,1-1-2-15,0 0-1 16,3 0 1-16,3 1 2 16,0-1-1-16,-1 0 0 15,1-2-1-15,0 5 0 16,3-5-2-16,5 2-2 15,-5-3 1-15,6 1-1 16,0 0 0-16,2-1 0 16,4 1 0-16,0-3 2 15,2 0-3-15,4 0 0 16,2-3 1-16,7-2 2 16,3 0-1-16,2 0-1 0,1-1 1 15,-4-2-1-15,4 3 0 16,-1-3 2-16,4 0-1 15,-1 0 2-15,4 3-2 16,-1-3 2-16,-3 0 0 16,1-3 3-16,2 1-5 15,4-1-3-15,-4 3 1 16,1 3 0-16,-1-3-2 16,-2 0 2-16,-1-2 1 15,1-1 2-15,-1 3-1 16,-2 0-1-16,-4 3 1 15,1 0 1-15,-7 2-1 16,-2 0-1-16,-9 1 1 16,-7-1-1-16,-2 3 2 15,-3 0 1-15,-3 0-4 0,-7 0-1 16,-2 0 1-16,-3 0 2 16,-3 0 0-16,-3 0 2 15,0 3-2-15,-3-3-1 16,0 2 1-16,-3-2-1 15,-3 0 0-15,0 0 0 0,0 0 0 16,0 0-29 0,0 0-39-16,0 0 9 15</inkml:trace>
  <inkml:trace contextRef="#ctx0" brushRef="#br0" timeOffset="132127.12">915 14725 72 0,'0'0'27'0,"0"0"-21"0,0-2 5 15,0 2 3-15,0 0-4 16,0-3 0-16,0 0-6 15,0 1-1-15,0-1 1 16,0 0 0-16,0 1 2 16,0-1 1-16,0 1 1 15,0 2 2-15,0 0-5 16,0 0-1-16,0 0-2 16,0 0 1-16,0 0-2 15,0 2 2-15,3 1 0 0,0-1 3 16,3 1 1-16,3-3 3 15,-6 0 1-15,6 0-5 0,0 3-4 16,0-3 1-16,3 2 0 16,0 1-6-16,6-3 0 15,-6 0 1-15,5 0 3 16,-5 0 0-16,6 0 2 16,-3 0-2-16,0 0 2 15,0 0 2-15,3 0 2 16,-6 0-3-16,5 0-1 15,-5-3-3-15,6 3-3 16,-6 0 2-16,0 0 2 16,0 0-2-16,3 3 0 15,-9-3 3-15,0 0 1 16,3 0 1-16,-9 3 0 0,0-3 11 16,0 0 5-16,0-3-8 15,0 0-4-15,0 1-8 16,-6-4 0-16,3 1-22 15,-3 0-10-15,0 0-20 16,6-1-44 0,-9 4 14-16</inkml:trace>
  <inkml:trace contextRef="#ctx0" brushRef="#br0" timeOffset="133178.13">1535 14426 36 0,'-15'-5'13'0,"12"5"-10"0,0-3 0 16,3 3 0-16,0-2-2 16,-6-1-1-16,3-2 7 15,3 2 5-15,-9 1 18 16,6-1 8-16,-3 3-11 16,3 0-5-16,-3 0-13 15,3 3-6-15,3 2-2 16,3 3-1-16,3 2 0 15,-6 4-3-15,3-1 2 0,3 3 1 16,-6 0 0-16,3-1 8 16,6 4 5-16,-9 0 5 0,0 2 1 15,0 2-2 1,0 4 0-16,0-1-5 0,0 1 0 16,0-1-9-16,-9 3-4 15,9 1 0-15,-3-1 2 16,3 0 0-16,-6-3 2 15,3-2-2-15,-3-5 2 16,3-4 0-16,0-1 3 16,-3-6-3-16,3-3 0 15,-3-5-14-15,0-5-6 16,0-6-22-16,3-2-8 16,3-3-28-16</inkml:trace>
  <inkml:trace contextRef="#ctx0" brushRef="#br0" timeOffset="134115.27">1737 14432 120 0,'-6'-11'46'0,"6"6"-35"0,-3 0 5 0,3 5 0 15,0-3-5-15,0 0 1 16,0 1-5-16,-3-1-2 15,3-2-2-15,0-1-3 0,0 1 1 16,0 0 3-16,3 2 2 16,0 0-7-16,3 1-4 15,-3 2 3-15,3 0 0 16,0 0 4-16,0 2 3 16,3 4 7-16,-6 2 2 15,3 2-7-15,6 4-4 0,-7-1-2 16,4 3-1-16,0 0-3 15,0 2 2-15,0 1-19 16,0-1-7-16,-9 3 5 16,0 3 5-16,-9-3 10 15,0 3 4-15,-3-3 3 16,0 0 0-16,-2 1 6 16,-1-4 4-16,0-2 8 15,3-3 6-15,0-2 7 16,3-3 3-16,0-6-3 15,6-2 1-15,-6-2-12 16,6-4-4-16,3-2-7 16,6-2-4-16,0-3-2 15,3-1 0-15,0 4-4 16,3-1 0-16,-3 3-4 0,3 3 1 16,-3 2 0-16,-3 3-1 15,3 6 4-15,0-1 2 16,-1 3 0-16,1 2-1 15,-6 1-2-15,3 0 1 16,0 2 3-16,3 0 1 16,0 0-4-16,-3 1 1 15,0-1 0-15,0 0 2 16,3-2-1-16,-9 2-1 16,0 0 1-16,0 0-1 15,-6 0 2-15,3 3 1 0,-3 0-4 16,0 0 1-1,-3 0 2-15,0-3 1 0,0 0-1 16,-3 1 1-16,0-4-2 16,4 1 2-16,-10-3-2 15,6-3-1-15,-6-2-6 16,6-1-1-16,0-4-15 16,-6-1-5-16,6-2-4 15,0-3-1-15,3 0-2 16,1 3-1-16,2-1-36 15,6 1-21 1,6 0 44-16</inkml:trace>
  <inkml:trace contextRef="#ctx0" brushRef="#br0" timeOffset="134608.62">2035 14956 124 0,'-9'-14'49'0,"6"9"-38"0,0 0 26 15,3 2 8-15,0 0-9 16,0-2-1-16,-6 0-5 16,6 0-1-16,6-1-16 15,-6 1-6-15,0 0 0 0,3-1-6 16,0 4-1-16,-3-1 0 15,0 0 0-15,0 1 2 16,0 2 3-16,-3-3 4 16,3 3 5-16,0 0-4 15,-3-2 2-15,3-1-7 16,-6 0-1-16,3 1-11 0,3-1-3 16,0 0-30-16,0 1-14 15,0-4-3-15,9 1-1 16,-9 2-14-1,12-2-19-15,0 0 35 16</inkml:trace>
  <inkml:trace contextRef="#ctx0" brushRef="#br0" timeOffset="135625.97">2419 14207 132 0,'-15'-21'49'0,"12"18"-38"0,-3-5-1 0,6 8-3 15,0 0-8-15,0 0 1 16,0-3-2-16,0 3 0 0,-6 0 2 15,0 3 2-15,0 0 1 16,0 2 1-16,0 0 2 16,-6 3-3-16,3 0 0 15,0 0-1-15,0 3 1 16,0-1-4-16,0 1 0 16,0-1 5-16,4 1 5 15,-10 0 6-15,3-1 5 16,3 3 1-16,-3 1-1 15,0 2-10-15,0 5-4 0,3 5-4 16,-6 3 1-16,9 3-4 16,-9 5-2-16,9 0 2 15,-2 0 0-15,-1-3 3 16,3 1 3-16,0-3 4 16,6-3 2-16,-6-3-1 15,3 1-1-15,3-4-3 16,3 1 1-16,3 0 0 15,-3-3 3-15,6 0-1 16,8 1 0-16,-2-1-5 16,6-3-1-16,0 1-1 15,0-3-2-15,3 0 1 16,0-1-1-16,-4 1 0 16,-2-2 2-16,0-1-1 0,-3-3-1 15,-3 1 1 1,-3-3-1-16,0-3 0 0,0 0 2 15,0 3-1-15,-6-5-1 16,5-3 1-16,1-5 1 16,0-6-1-16,-6 1-1 15,3-4-2-15,0-2 1 16,0-2-1-16,-3-3 0 16,-3 0 2-16,0-1 0 15,0-1 0-15,-3-1 2 16,3 0-1-16,-6 0-1 15,0 0 1-15,0 3-1 16,-3 0 0-16,0 3 0 0,-2 2-3 16,-1 2 2-16,0 4-1 15,0 2 0-15,0 5-3 16,-3 3 1-16,3 6 0 16,-6 1 2-16,6 7 1 15,-5 2 3-15,2-1-8 16,6 1-1-16,0-2-23 15,9-1-10-15,0-3-32 16,0-4-45 0,9-4 31-16</inkml:trace>
  <inkml:trace contextRef="#ctx0" brushRef="#br0" timeOffset="140234.44">642 10347 56 0,'3'-11'22'0,"-3"6"-18"0,3 0 7 0,3 2 0 16,-6 0 0-16,2 1 3 15,4-1-5-15,-6 3-1 16,0 0 0-16,6 3 0 0,0 2-4 15,3 0-1-15,0 3 1 16,3 0 0-16,3 0-2 16,0 0 1-16,0 0 2 15,0 0 4-15,5-3 7 16,-5 1 2-16,6-4-1 16,0-2 2-16,3 0-10 15,0-2-3-15,2-1 0 0,-5-2-5 16,3 2-1-16,3 0-31 15,-6 1-14-15,3-1-26 16</inkml:trace>
  <inkml:trace contextRef="#ctx0" brushRef="#br0" timeOffset="141256.57">1299 10106 80 0,'-9'-16'30'0,"4"11"-24"0,2-3 10 15,3 5 5-15,0 1-12 16,-6-1-2-16,3 0-7 16,3 1-1-16,-3 2-1 15,3 0-2-15,0-3 3 16,0 3 2-16,0 0-2 0,0 0-2 16,0 0-1-16,3 0 3 15,6-2 2-15,-1 2 4 16,4 0-2-16,3 0-2 15,0 2 0-15,0 3 1 16,0 1-3-16,0 2 0 16,0 0 1-16,-3 2 0 15,-1 3 0-15,1 3 2 16,-3-2-1-16,-3 1 2 16,-3 1 7-16,-3-2 3 15,-3 1 0-15,-3-1 2 16,-3-1-6-16,0 0-3 15,-2 0-3-15,-4 1-3 0,0-1 3 0,0-3-2 16,-3 1 2-16,6-3 0 16,-3 0 1-16,9-3 0 15,-6 0 0-15,6-2-5 16,3 0 1-16,-2-1-5 16,2 1 1-16,3-3 2 15,3 5 1-15,2 1-2 16,1-1 2-16,3 0 5 15,0 0 2-15,3 3-7 16,3 3-4-16,-6 0 0 16,3 2 3-16,0 3 1 15,0 2 1-15,3-2 0 16,-1 5 0-16,4-2-3 16,-6-1 2-16,6 1 3 0,-9-3 1 15,6-1-1-15,3 1 1 16,-9-2 0-16,-3-1 1 15,0 0 4-15,-3 0 3 16,-3-2 2-16,-3-1 3 16,0-2 4-16,-6 0 2 15,0-2-7-15,-3-1-2 16,-6 0-3-16,0-2-1 16,-3-1-5-16,0 1-1 15,1 0-1-15,-4-1-2 16,3-2 1-16,3 0 1 15,-3 0-8-15,6 0-1 16,4 0-40-16,2 0-19 0</inkml:trace>
  <inkml:trace contextRef="#ctx0" brushRef="#br0" timeOffset="141602.41">1728 10778 132 0,'-21'-8'52'0,"12"6"-41"0,0 4-2 0,6 1-3 16,3-1-3-16,-6-2 1 16,3 0 2-16,0 0 3 15,3-2-4-15,-3-1 6 0,3 1 2 16,-3-4 2-16,3 1 1 16,0 0-8-16,0-1-3 15,0 1-3-15,0 0 1 16,0-3-35-16,0 3-16 15,3-1-28 1</inkml:trace>
  <inkml:trace contextRef="#ctx0" brushRef="#br0" timeOffset="142321.69">1793 10077 104 0,'-5'-13'38'0,"-1"10"-29"0,6-2 10 0,0 5 3 15,0 0-17-15,0 0-4 16,0 0-4-16,0 5-2 15,6 0 1-15,-6 3 3 0,0 3-2 16,0 2 1 0,0 3 0-16,0 3 0 0,0-4 6 15,0 1 5-15,0 0 6 16,0 0 5-16,0 0-1 16,0 0 0-16,0 0-8 15,3-3-2-15,2 3-5 16,7 0-3-16,-3 0 2 0,0-1 0 15,3 1 1-15,0 0-5 16,0-3 1-16,0 1 0 16,3-4 2-16,-9 1 1 15,3-3 1-15,0 0 4 16,-1-3 5-16,4 0-7 16,3 1-1-16,0-4-1 15,0-2 0-15,3 0-2 16,0-2 1-16,0-1-2 0,-4 0-1 15,1 1-2-15,0-1 1 16,0 0 1-16,-6 1 2 16,3-4-1-16,-3 4-1 15,-6-1 3-15,3 0 0 16,-3 1-1-16,0-1 1 16,-3 1-29-16,0-1-9 15,0-2-58 1</inkml:trace>
  <inkml:trace contextRef="#ctx0" brushRef="#br0" timeOffset="142772.26">2014 10252 48 0,'-15'-19'19'0,"12"14"-15"0,0-6-1 16,3 9-1-16,0-1-5 16,0 0 2-16,0 1 3 15,0-1 1-15,-3 3 21 16,3 0 11-16,-6 5-1 16,3 3 3-16,0 0-15 15,0 3-5-15,0 2-10 16,0 3-5-16,3 0-1 0,0 2-1 15,0 1 0-15,0 2 2 0,0 0 1 16,0 0-1-16,0 3 1 16,0 3 2-16,0-1 4 15,0 8-2-15,0-2-2 16,-6 0-2-16,3-3 0 16,3-3-2-16,-6-2-1 15,3 0 1-15,-3-3 1 16,0-2 1-16,0-6 3 15,0 0-1-15,0-2 0 16,3-3-28-16,-5 0-9 16,2 0-48-1,0-3-21-15,0 0 50 0</inkml:trace>
  <inkml:trace contextRef="#ctx0" brushRef="#br0" timeOffset="147697.21">1868 8998 80 0,'-6'-3'33'0,"3"3"-26"0,3 0 14 16,0 0 3-16,-6 0-12 16,6 3-7-16,0-3-6 15,0 0-2-15,0 0 2 16,0 0 0-16,6 2 3 15,-6 1 1-15,9 0-1 16,-6-1-2-16,3 1-2 16,6 0 1-16,-6-1 3 15,3 1 1-15,0-1 1 16,2 1 2-16,4 2-3 16,6-2 0-16,-3 2-1 0,3-5-2 15,3 0 1 1,-1 0 1-16,4 0-1 0,3-2-1 15,3-1 1-15,2 0-4 0,-2 3 2 16,6 0-1-16,0 3 0 16,5 0 2-16,-2-1 0 15,0 1 0-15,-1-3 2 16,4 0 1-16,6 0 1 16,-1-3 2-16,7 3 1 15,2-2-1-15,4-1-1 16,2-2-1-16,4-3 2 15,2 0-5-15,1 3-1 16,2 2 0-16,-9 0 2 0,1 1-1 16,-4-1-1-16,1 0 1 15,-1 3-1-15,-2 0 4 16,-1 6 2-16,-2-1 0 16,0-2 1-16,-4-1-2 15,-2-2 0-15,2-2 1 16,4-4 1-16,-1 1-1 15,1 2-1-15,0 1-6 16,-4-1 1-16,-2-2 2 16,-4-1 3-16,-2 1-2 15,0 0 0-15,-4 0-1 16,1-1-2-16,-3 4-2 16,-1-1 1-16,-2 0 3 15,3 1 3-15,-1-1 0 0,1 0 2 16,3 1-4-16,-6-1-2 15,-4 1 0-15,1-4 1 16,0 1-1-16,0 0 2 16,-4-1-4-16,-2 4-2 15,-3-4 2-15,-6 4 2 16,-3-1-13-16,-3 0-5 16,-7 1-37-1,-5-1-53-15,-5 6 21 16</inkml:trace>
  <inkml:trace contextRef="#ctx0" brushRef="#br0" timeOffset="152004.34">585 8929 64 0,'0'-8'27'0,"0"3"-21"0,6-1 5 16,-6 6 1-16,0-2-5 16,3-1-2-16,0 3 0 15,3-3 1-15,3 3-3 0,-3 0-2 16,3-2-3-16,6 2-1 16,-9 0-1-16,8 0 3 15,-2 0 0-15,-3 0 1 16,0 0 4-16,3 0 5 15,-3 0 4-15,3 0 2 16,-3 2 0-16,-6-2 1 16,6 3-8-16,0-3-5 15,3 0-2-15,0 0 1 16,2 3-1-16,-2-1-1 0,3 1 1 16,3-3-1-16,0 3 0 15,3-3-3-15,-6 2 2 16,2 1-1-16,1 0 0 0,-6-1-11 15,0 1-5-15,3-3-63 32,-3 3 24-32</inkml:trace>
  <inkml:trace contextRef="#ctx0" brushRef="#br0" timeOffset="152635.2">1326 8643 52 0,'-6'-5'22'0,"6"5"-18"0,0 0-2 0,0 0-4 0,0 0-2 16,0 0 3-16,3 5-2 15,0 0 1-15,3 1 0 16,-6-1 0-16,3 3 6 16,3 3 5-16,0-1-3 15,0 3 2-15,3 3-3 16,-9 5 0-16,3 3-3 15,0 0-2-15,0 2 1 16,-3 1-1-16,0-3 4 16,0 0 2-16,-3-1-7 15,0 1-1-15,3 0 2 16,-3-3 4-16,3-2-1 0,0-1 0 16,0-2-1-1,0-3-2-15,0-2 1 0,0-1 1 16,0-2-1-16,0 0 2 15,0-2-4-15,0 4 0 16,0-2-15-16,0 0-4 16,0 0-10-16,-6 0-4 15</inkml:trace>
  <inkml:trace contextRef="#ctx0" brushRef="#br0" timeOffset="153402.37">1573 9185 104 0,'-9'-5'38'0,"3"3"-29"0,3-4-1 16,3 6 0-16,0 0-1 16,0-2 3-16,0-1-1 15,0 0 2-15,0 3 9 16,0-2 7-16,0-1 3 16,0 0 4-16,0 1-18 15,0-4 4-15,0 1 1 0,0 0-11 0,0 2-6 16,0 1-5-16,0-1 0 15,0 0-8-15,3-2-2 16,3 0-10-16,-6-3-1 16,3-3-20-16,3-5-6 15,-3 0-27 1</inkml:trace>
  <inkml:trace contextRef="#ctx0" brushRef="#br0" timeOffset="154242.54">1707 8720 80 0,'-6'0'30'0,"6"-3"-24"0,0 3-3 0,0 0-2 15,0 0-3-15,0 0 0 16,0 0 2-16,0 0 2 16,0 0-3-16,6 3-2 15,-6 2 6-15,0 0 3 16,0 3-6-16,0 0 1 16,0 3-1-16,0-1 2 15,0 4-1-15,-6-1-1 16,3 0 7-16,0 0 5 15,3 1 0-15,0-4 3 16,0 1-6-16,0-1-3 0,0-2-3 16,0-2-3-16,0-1 1 15,3 0 1-15,6-2 1 16,0-1 1-16,0-2 0 16,3 0 0-16,3 0 0 15,0 0 2-15,0 3-3 16,2 0-4-16,1-1-2 0,-3 4 2 15,0-1 0-15,0 3 1 16,-3 3 2-16,3-1-1 16,-6 3 2-16,3 3-2 15,-4 0-1-15,-5 3 1 16,3-1-1-16,-3 1 4 16,0-1 2-16,-3 1 9 15,0-1 2-15,0-2-4 0,0-3-3 16,-3-2 3-1,3-3 2-15,-3 0 3 0,0-3 1 16,0 0-6-16,0-2 0 16,-5-3-6-16,-1 0-2 15,0-3-2-15,-3 1-3 16,0-4 1-16,-6 1-1 16,0-3-5-16,-3 0-1 15,1 0-2-15,-1 0 2 16,3 0-18-16,3 0-7 15,-3 1-37 1,6-4-43-16,0 3 33 16</inkml:trace>
  <inkml:trace contextRef="#ctx0" brushRef="#br0" timeOffset="154677.91">1645 8699 108 0,'-21'-19'44'0,"18"19"-35"0,0-2-2 0,3 2-3 16,0 0-7-16,0 0 0 15,3 2-1-15,3 1 3 16,3 2-2-16,3 0 1 16,5-2 2-16,-5 0 2 15,6-1-1-15,3 1 2 16,3 0 4-16,-3-3 4 16,6 0 0-16,-7 0 3 15,-2 0-1-15,3 0 0 16,0 0-3-16,0 0 1 15,0-3-6-15,-1 0-1 0,10 1 0 16,-6-4-7-16,3 1 0 16,3-3 1-16,-7 0 1 15,4-2-10-15,-6-1-3 16,0 3 2-16,-3 0 3 0,-6 0-6 16,-1 3-1-16,-2 2-29 15</inkml:trace>
  <inkml:trace contextRef="#ctx0" brushRef="#br0" timeOffset="155218.03">2264 8603 72 0,'0'-2'27'0,"0"2"-21"0,0 0 12 0,0 0 5 15,0 0-8-15,0 0-3 16,3 2-10-16,0 6-3 16,0 3 0-16,3 5 0 15,3 0 3-15,-3 2 1 16,-1 3-4-16,1 3-1 0,3 0 7 16,-6 2 6-16,0 1 12 15,0-1 6-15,-3-2-7 16,0 3 0-16,0 2-7 15,-3 3-1-15,0 2-8 16,0 6-2-16,3 2 0 0,-6 0-2 16,3 1-2-16,0-6 1 15,-2-6 1-15,2-7 1 16,3-3 1-16,-6-5-2 16,0-3 1-16,3-2-4 15,0-3-2-15,0-3-23 16,0-2-7-16,0 0-55 15</inkml:trace>
  <inkml:trace contextRef="#ctx0" brushRef="#br0" timeOffset="158524.01">2082 8127 12 0,'0'-2'8'0,"3"2"-6"0,3 0-3 15,-6 0-2-15,3 2 2 16,3 1 0-16,6 0 1 15,-3-1 0-15,0-2-3 16,6 3 2-16,3-1 3 16,2-2 3-16,4 3 0 15,3 0 2-15,3-1 0 16,-6-2 1-16,11 3 0 16,7-3 2-16,-3 0-1 15,5-5 2-15,7-1-4 0,2 1-2 16,7 0-2-16,0 2 0 15,-1 3-2-15,1 0 2 16,-4-2-2-16,1-1 2 16,-1 3 0-16,1 0 3 15,2 3-5-15,-2-1-1 16,2 1 0-16,-2-3 2 16,0-3-1-16,-1 1-1 15,1-1 1-15,-1 0 1 16,-2 1-1-16,-7-1-1 15,-2 0 1-15,-6 3-1 16,-4 0 0-16,-2 0 2 0,-3 0-34 16,-6 0-13-16,-3 0 17 15,-7 0 13-15</inkml:trace>
  <inkml:trace contextRef="#ctx0" brushRef="#br0" timeOffset="159137.28">2195 7889 72 0,'-21'-13'30'0,"18"10"-24"0,-5-2 8 0,8 2 3 0,0 3-9 16,0-2-2-16,0-1-4 15,0 0 1-15,0 1-2 16,0-4-1-16,8 1-2 16,-5 0 1-16,9 0-1 15,3 2 0-15,6 0 2 16,6 1 0-16,6 2 0 15,5 2 0-15,1 1 0 16,3 2 0-16,2 1 8 16,7-1 5-16,3-3 0 15,5 1 2-15,1-3-8 16,2 0-2-16,4-3-3 16,8-2 1-16,-3-3-2 15,4 0-1-15,-1-2 3 0,-2-1-4 0,-10 1 0 16,-5-1-19-1,-7-2-27-15,-8 2 5 16,-9 1 6-16,-9-1 5 16,-7 0 11-16,-8 3 7 15</inkml:trace>
  <inkml:trace contextRef="#ctx0" brushRef="#br0" timeOffset="159646.31">2097 7609 56 0,'-27'8'24'0,"12"0"-18"0,1 5-4 15,8-5-4-15,0 2-2 16,0 1 3-16,3 0 0 16,3-4 1-16,3 1 11 15,6-2 5-15,5-6 0 0,10-3 1 16,3-5-3-16,12-2-1 15,8-1-3-15,4 0-1 16,12 1-1-16,-1-1 0 16,3-2 0-16,7 0 2 15,5 5-5-15,1 2-1 16,-1 1-2-16,3 0-4 0,1 0 1 16,-4 2 3-16,1 3 3 15,-4 3-2-15,-3-3-2 16,-5 0 2-16,-7 0 0 15,-2-3-4-15,-3 3 1 16,-7-3 0-16,-2 1 2 16,-6 2-19-16,-7-3-8 0,-5 3-38 31</inkml:trace>
  <inkml:trace contextRef="#ctx0" brushRef="#br0" timeOffset="160112.61">2207 7625 116 0,'-6'-14'46'0,"12"6"-35"0,9 3-10 0,0 5-8 15,12 0 3-15,6 0 3 16,8 0 0-16,10 0-2 16,5-3-3-16,10 1-1 15,2-1 6-15,1 1 2 16,2-4-2-16,-5-2-1 15,5 0 5-15,1-2 5 16,-1-1 2-16,3 1 2 16,-5-1-6-16,-7 3-2 15,-2 0-2-15,-1 3-2 0,1 0 1 16,-4 2 1-16,-5 3-3 16,-3-3 0-16,-7 6 1 15,-8 0 2-15,-3-1-3 16,-6-2 0-16,-6 0-28 15,-4 0-10-15,-2 0-5 16,-3-5 1-16</inkml:trace>
  <inkml:trace contextRef="#ctx0" brushRef="#br0" timeOffset="160921.57">1529 7373 140 0,'-9'-10'52'0,"9"10"-41"0,15 0-13 0,-7 2-8 15,4 1-4-15,9 0 1 16,9-1 1-16,9 1 0 16,2 0 2-16,4-1 4 15,0 3 3-15,-1-2 4 16,4 0 9-16,-3-3 3 15,2 0 11-15,7-3 7 16,8-5-14-16,4 0-7 16,5-2-4-16,10-1 0 0,-7-2-3 15,6 0-4-15,4 2 0 0,-4 3 1 16,-3 0 2-16,-2 0-1 16,-4-2 2-16,-2-1-4 15,-1 1 0-15,-11-4 1 16,-1 6 2-16,-8 0-1 15,-3 3-1-15,-1 0 3 16,-2 0 2-16,-6-1-4 16,-7 1-1-16,-5 0-13 15,-6 2-7-15,-3 0-18 16,-9 1-37 0,-6 2 14-16</inkml:trace>
  <inkml:trace contextRef="#ctx0" brushRef="#br0" timeOffset="161613.04">2029 6839 36 0,'-9'-16'16'0,"9"13"-12"0,0 1 5 0,0 2 4 15,0 0-9-15,-6 2-5 16,3 4-4-16,-6 4-2 16,-3 6 4-16,-3 8 1 15,0 5-1-15,-6 8 0 16,0-3 2-16,1 1 2 16,-1-1 0-16,3 1-1 0,-3-1 1 15,-6 3-1-15,4 3 2 16,2-3 3-16,-6 2-4 15,9-7-1-15,3-5-18 16,3-6-8-16</inkml:trace>
  <inkml:trace contextRef="#ctx0" brushRef="#br0" timeOffset="161942.87">2335 6889 172 0,'-18'-24'66'0,"18"22"-52"0,0 4-12 0,0 1-10 16,0 5-9-16,-3 8 0 15,-3 8-7-15,-3 5-1 16,-8 5 4-16,-1 0 5 16,-3 1 4-16,0-1 6 15,-3-2 5-15,0 0 3 16,4-1-3-16,-1 4-1 16,3-1-19-16,3 1-9 0,6-4 7 15,3-4 5 1</inkml:trace>
  <inkml:trace contextRef="#ctx0" brushRef="#br0" timeOffset="162246.56">2758 6900 8 0,'-24'45'5'0,"9"-16"-4"0,-6 10 0 0,12-20 2 15,-3 2-2-15,-5 6 2 16,-4 4 0-16,0 4 1 15,0-1-2-15,-3 1 1 16,6-6-11-16,4-6-4 16</inkml:trace>
  <inkml:trace contextRef="#ctx0" brushRef="#br0" timeOffset="162576.04">3219 6685 148 0,'-9'-5'55'0,"9"8"-43"0,-3 2-8 16,3 0-4-16,-3 6-4 15,-3 10 2-15,-6 8 1 16,1 11 1-16,-10 7-5 16,3 1 1-16,-3-3 0 0,0-3-1 15,3-5-1-15,-2-2-1 16,2-6 4-16,3-3 1 16,-6-4-25-16,3-4-9 15,6-2-4-15</inkml:trace>
  <inkml:trace contextRef="#ctx0" brushRef="#br0" timeOffset="162905.64">3505 6638 88 0,'-18'0'35'0,"12"10"-27"0,-3 12-4 15,3-9-5-15,-3 8 0 16,-6 8 2-16,1 11-2 15,-4 7 0-15,-3 4-4 16,0-1 1-16,0-5-11 16,-3-3-6-16,1-5-6 15,-1-2-1-15,0-4 13 0,0-2 6 16</inkml:trace>
  <inkml:trace contextRef="#ctx0" brushRef="#br0" timeOffset="164271.37">1020 7270 20 0,'-3'-8'11'0,"3"6"-9"0,0-4 2 0,0 6 2 0,0 0-5 15,0 0-1-15,0 0-2 16,0 0-2-16,0 0 0 16,0 0 0-16,0 6 0 15,-6 1 3-15,3 4 0 16,-6 2 3-16,3 3-3 16,0 3-2-16,0-1 4 15,3 1 1-15,-6 2 0 16,6 0-2-16,-6-2 7 15,3-4 3-15,3 4-5 16,3-3-3-16,3 2-1 16,3 1-1-16,3-1 0 15,-3-2 0-15,9 5 2 16,-6 1 3-16,3 1-4 0,0-1-3 16,5-1 1-16,-8-3 2 15,3-2 2-15,-3-5 1 16,3-1 6-16,-3-4 6 15,-3-1 9-15,3-5 5 16,0-5-10-16,0-1-2 16,0-4-8-16,3-4-2 15,0-1-4-15,-4-4-1 16,1 1 3-16,0-4 1 16,0 1-3-16,-6-3 4 0,0 1 4 15,-3-4 5-15,-3 1 2 16,0-1-6-16,-6 1 0 15,-3-1-6-15,3 3-2 0,1 3-7 16,-1 3-3-16,0 5-47 16,6 2-55-1,-3 3 20-15</inkml:trace>
  <inkml:trace contextRef="#ctx0" brushRef="#br0" timeOffset="170893.26">5767 14596 36 0,'-3'13'13'0,"3"-13"-10"0,0 3 22 15,0-3 8-15,3-3-6 16,0-2-3-16,0-9-19 16,0-1-5-16,3-7-1 15,0-1 2-15,0-4 0 0,0 3 2 16,0 1-4-16,0-1 0 15,0 5-1-15,0 1 0 16,0 4 0-16,0 1-2 16,-1 5 0-16,1 0 3 15,0 3-2-15,0 2 1 16,0 1 0-16,0 2-2 16,0 2 0-16,3 1 3 15,-3 2 0-15,0 3 3 16,0 3-1-16,0 2 2 15,0 3-4-15,-3 2 0 16,0 4 3-16,0-4 1 16,0 3 1-16,-3-2 0 0,0-1 0 15,0-2 2-15,0 0-1 16,0 0 0-16,0 0-3 16,3-3 1-16,0 3-2 15,0-3 2-15,0-2-4 16,0-3 0-16,0-3 1 15,0 0 2-15,-3-5-1 16,0 0-1-16,0 0-17 16,3-2-6-16,-3-1-22 15,3-5-9-15</inkml:trace>
  <inkml:trace contextRef="#ctx0" brushRef="#br0" timeOffset="171746.11">6211 14424 56 0,'-6'-8'22'0,"6"10"-18"0,0-2-11 0,0 0-5 0,0 0-2 16,0 0 3-16,0 0 5 15,3 6 3-15,0-1 2 16,0 0 3-16,2 1 10 16,-2-1 7-16,3 0-6 15,0 1-2-15,3-1-2 16,0-3-1-16,3 1 4 15,0 0 3-15,3-1-4 16,0-2-1-16,0 0-6 16,0 0-1-16,-1 3 1 15,1-3 0-15,-3 0-2 16,0 3-2-16,0-3-2 16,0 2 1-16,-3 1 3 15,3-3 1-15,0 0-1 16,0 0-2-16,0-3-2 15,-1 1-1-15,1-1-16 0,0 0-7 16,0 1-14-16,0-4-5 16</inkml:trace>
  <inkml:trace contextRef="#ctx0" brushRef="#br0" timeOffset="172182.44">6199 14635 60 0,'-3'-5'24'0,"6"8"-18"0,0-6-7 16,0 3-1-16,3 0 0 16,2 0 3-16,-2 0-2 15,0 0 0-15,0 0 7 16,0 0 4-16,3 3-1 16,0-1 2-16,0 1-2 15,0 0 2-15,3-1-4 16,0 1-2-16,3 0-2 15,0-1 0-15,-1-2-2 0,1 0-1 16,3 0 3-16,0 0 2 16,0-2-4-16,0-1-1 15,0 0 2-15,0 1 1 16,-1-4-15-16,1 1-4 16,0 0-27-16,0 0-13 15</inkml:trace>
  <inkml:trace contextRef="#ctx0" brushRef="#br0" timeOffset="172468.84">7035 14207 12 0,'-21'8'5'0,"21"0"-4"0,-9 5-4 0,3-5-3 15</inkml:trace>
  <inkml:trace contextRef="#ctx0" brushRef="#br0" timeOffset="172632">6961 14310 44 0,'-6'13'19'0,"3"0"-15"0,3 6-3 0,0-6-3 16,0 6 3-16,0 5 1 16,0 5 4-16,-3 2 1 15,0 1 5-15,0-3 3 16,0-2-4-16,0-4 1 15,0 1-7-15,3-8-1 16,0-3-33-16,0-2-13 16,0-6 12-16,3-5 7 15</inkml:trace>
  <inkml:trace contextRef="#ctx0" brushRef="#br0" timeOffset="173730.11">5416 10352 88 0,'-6'-13'33'0,"6"10"-26"0,0 1-8 0,0 2-4 16,0 0-30-16,6 0-9 0,0 0 20 15,6-3 12 1</inkml:trace>
  <inkml:trace contextRef="#ctx0" brushRef="#br0" timeOffset="174297.99">5472 10437 4 0,'-3'45'5'0,"3"-24"-4"0,-3 8 7 15,0-16 4-15,0 6 3 16,1-1 3-16,-1 1-6 16,3-3-2-16,0 0-5 15,0-3-2-15,3-3 3 16,-1-2 1-16,4-2 12 16,0-4 7-16,0-2-2 15,0-2-2-15,0-4-10 16,0-4-3-16,0-3-5 15,0-3-1-15,0-5-1 16,0-3-2-16,0 0 1 0,0 0-1 16,0 0 0-16,3 3-5 0,0 5 1 15,0 0-3-15,0 6 2 16,2 2 3-16,1 5 1 16,0 3-2-16,0 0 0 15,0 3 2-15,0 2 2 16,0 0-2-16,0 3-2 15,0 3 2-15,0 2 2 16,0 0 0-16,2 3-1 16,1 0-2-16,0 0 1 15,0 3 1-15,0-4 0 16,-3 1-3-16,0 0 2 16,-3-3 1-16,0 1 2 15,-3-4 3-15,0 1 4 16,-3-3 0-16,-1 0 2 0,1-3-4 15,0 0-2-15,0 1-2 16,-3-6 0-16,0 0-2 16,0 0-1-16,0 0-8 15,0 0-5-15,0 0-51 16,0 0-22 0,6 2 44-16</inkml:trace>
  <inkml:trace contextRef="#ctx0" brushRef="#br0" timeOffset="174781.08">6050 10455 108 0,'-12'-10'44'0,"6"10"-35"0,3 0-6 0,3 0-4 16,0 0-23-16,0 0-7 16,0 0 0-16,6 2 4 15,3 1 13-15,0 0 8 16,3-1 4-16,-3 4 2 0,3-1-3 15,-4 3 2-15,4-3 3 16,-3 3 1-16,0-3 12 16,3 1 5-16,-3-1 3 15,0 0 3-15,3 1 1 16,0-4 3-16,3-2-12 16,0-2-5-16,2 2-6 15,-2-3-2-15,3 0-6 16,-3 1 1-16,-3-1 0 15,0 0 2-15,-3 1 3 0,0-1-4 16,-3 0-3-16,0 1-6 16,-3 2-2-16,-3 0-44 15,0 0-23 1,-3 5 37-16</inkml:trace>
  <inkml:trace contextRef="#ctx0" brushRef="#br0" timeOffset="175123.97">6083 10704 84 0,'-9'-3'33'0,"9"3"-26"0,0 0-2 0,0 0-2 0,0 0-6 16,0 0 0-16,3 0-1 15,0 0 0-15,3 3 3 16,-1 0 0-16,-2-1 1 16,3 1 0-16,0 0 2 15,-3-1 3-15,3 1 9 16,0 0 5-16,0-3-3 16,0 0-1-16,3 0-7 15,0 0-3-15,3-3-2 16,3 0 0-16,0-2-7 15,3 0 1-15,5-1-21 16,-5 1-7-16,0 0-17 16,-3 2-5-16</inkml:trace>
  <inkml:trace contextRef="#ctx0" brushRef="#br0" timeOffset="175831.67">6600 10418 52 0,'-3'-5'22'0,"6"2"-18"0,3-2 4 16,-3 2 0-16,0 1 2 15,3-1 4-15,-3-2-2 16,3 0 1-16,0-1-3 15,3 1-1-15,3-3-1 16,3 0 0-16,3 3-7 16,3 0-2-16,-1 2 0 15,4 3 0-15,0 0 1 16,0 3 0-16,-3 2 4 16,0 0 2-16,-4 3 2 15,-2 0 0-15,-3 3 0 0,-3 2 0 16,-3 3 2-16,-6 5 1 15,-6 3-5-15,-3 5 0 16,-6 0 4-16,-3 0-6 0,-2 0-2 16,-4 0-1-16,-3-2 1 15,3-1 1-15,0-2 1 16,4 0-2-16,5-3 1 16,3 0-2-16,0-2-1 15,3-1 1-15,3-2-1 16,3 0 0-16,0-3 0 15,3-2 0-15,3-1 2 0,3-2-1 16,3-3 2 0,0 1-2-16,3-4 2 0,3 1-2 15,2 0-1-15,1-3 1 16,3 2-1-16,3 1-9 16,0 0-2-16,-3-1-18 15,-1 1-7-15,1 0-32 16</inkml:trace>
  <inkml:trace contextRef="#ctx0" brushRef="#br0" timeOffset="177481.26">5541 8842 32 0,'-6'-11'13'0,"6"8"-10"0,0 1-3 0,3 2 0 16,-3 0-5-16,3 0-1 16,0-3 0-16,0 0 2 15,0 1-1-15,-3 2 4 16,0 0-2-16,0 0 1 15,0 0 2-15,3 5 2 16,0 0 1-16,3 3 1 16,-3 3 0-16,0 2 2 0,0 0 1 15,0 3 1-15,-3 0-2 16,3 0-1-16,0 2-3 16,0 1 1-16,-1-1 0 15,-2-2 1-15,3 0 4 16,0-3 5-16,0 1-3 15,0-4 0-15,-3-2-4 16,0 0-1-16,3-3-1 16,0 1 2-16,0-4 3 15,3-2 5-15,0-2-6 16,3-4 0-16,0-1-2 16,0-4-1-16,0-2-6 15,0-1 1-15,0-1 0 16,0-1 2-16,0 2-1 0,0 1-1 15,0 0 1-15,-1 0-1 16,1 5-3-16,0 0 0 16,0 0-1-16,0 3 3 15,3 2-2-15,0 0-1 16,-3 3 0-16,0 3 0 16,0 0 3-16,-3 2 2 15,0 0 0-15,0 1-1 16,-3 2 1-16,0-1 1 15,0 1-3-15,0 3-2 16,0 0 2-16,-1 2 2 16,1 3-2-16,0 0 0 15,0-1 3-15,0 1 1 16,0 0-1-16,0-3-2 0,0-2 3 16,-3 0 0-16,0-4 5 15,0-1 3-15,0-1-2 16,0-5 0-16,0 0-5 15,0 0-1-15,0 0 1 16,0 0 0-16,0 0-2 16,0 0-4-16,0 0 1 0,3 3-4 15,-3-3 1-15,0 5 2 16,0-5 1-16,3 5 3 16,-3-5 1-16,0 0-1 15,0 0-2-15,0 0 3 16,0 0 0-16,0 0-12 15,0 0-7-15,3-2-42 16</inkml:trace>
  <inkml:trace contextRef="#ctx0" brushRef="#br0" timeOffset="178129.75">6240 8879 56 0,'-12'-3'22'0,"9"6"-18"0,0-3 7 0,3 0 2 16,0 0 4-16,0 0 2 15,0 0-10-15,0 0-3 16,0 0 0-16,0 0 1 16,0 0-1-16,0 0 1 15,0 0-9-15,0 0-3 16,0 0 5-16,3 0 1 15,3 0-2-15,0 0 1 16,0 2 0-16,0 1 0 16,3-3 0-16,0 0 0 15,3 3 0-15,3-1 2 16,0-2-1-16,3 0 2 0,2 0-2 16,1 3 2-16,-3-3-2 15,0 0-1-15,0 0 1 16,0 0-1-16,-3 0-9 15,0 0-4-15,-4 0-18 16,-2 0-7-16,-3 0 2 16,-3 2 2-16</inkml:trace>
  <inkml:trace contextRef="#ctx0" brushRef="#br0" timeOffset="178486.51">6166 9069 64 0,'-3'-3'24'0,"3"3"-18"0,3 0 0 0,-3 0 1 15,6-2-6-15,3-1-3 16,3-2-2-16,3-3 3 15,5 0 0-15,-2 0 3 16,3 0-3-16,0 0 0 16,0 3 1-16,-3 0 2 15,-1-1 3-15,1 4 2 16,0-1 1-16,-3 0 2 0,0 3-5 16,0 0-3-1,0 3-1-15,0 0-1 0,2 2 0 16,1 0 0-16,0 1-27 15,0-1-9-15,0 0 5 16,-3 0 5-16</inkml:trace>
  <inkml:trace contextRef="#ctx0" brushRef="#br0" timeOffset="179494.59">6705 8775 84 0,'-18'-13'33'0,"15"13"-26"0,0-2-6 16,3 2-5-16,0 0-17 16,0 0-6-16,3 0 9 15,3 2 8-15,0-2 6 16,0 0 5-16,-3 0 4 15,3 0 2-15,0 0-1 16,0 0-1-16,2-2-3 16,1 2-2-16,3-3 5 0,6 0 1 15,0 1 0-15,6 2-1 16,0 0-3-16,2 0 1 16,1 2-4-16,0 4-2 15,0-1 2-15,-3 3 0 16,-4 2-2-16,1 1 2 15,-6 2 1-15,-3-2 0 16,-6-1 2-16,-3 1 3 16,-3 0 7-16,0-1 4 15,-3 1-6-15,-6-1-3 16,-3 1 0-16,0-3 2 16,-6 0-2-16,4 0 1 15,-1-3-5-15,0 0 0 16,0 1-1-16,0-1 1 0,3 0-7 15,0 0 1-15,3 1 1 16,3-1 3-16,3 0-2 16,3 1 0-16,0-1-1 15,6 0 0-15,0 0 2 16,3 3 0-16,3 0-3 16,0 0 2-16,3-2 1 15,6 1 0-15,-3 1 0 16,-1 0 0-16,4 0-3 15,-3 3 2-15,0-1-1 16,-3 4 0-16,0 4 2 16,0-2 2-16,-4 0-3 0,-2 2 0 15,0 1 1-15,-3-3 2 16,-3 0 1-16,-3-3 1 16,-3-2 0-16,0-1 2 15,-3-2-3-15,0-3-2 16,-3-2 0-16,1 0-1 15,-4-6-36-15,-3 0-15 16,0-5 12-16,-3-5 10 16</inkml:trace>
  <inkml:trace contextRef="#ctx0" brushRef="#br0" timeOffset="-180269.25">5097 7701 56 0,'-6'0'24'0,"6"0"-18"0,-3 0 13 16,3 0 8-16,0 0-9 15,0 0-2-15,0 0-7 16,0 0-4-16,0 0-5 16,0 0 0-16,0 0-2 15,0 0-2-15,0 0 0 16,0 0 3-16,0 0 0 16,0 0 1-16,0 0-3 15,0 6 2-15,0-1 1 16,0 3 0-16,0-3 0 15,0 3 2-15,0 0-1 16,0 3-1-16,0-1 1 0,0 1-1 16,0 2-3-16,0 0 2 15,3 3 1-15,-3 0 2 16,0 0-1-16,3 2-1 16,-3 1 3-16,0-1 2 15,0-2-4-15,-3 0-1 16,3-3 0-16,0 1 2 15,0-1 1-15,0-3 1 16,0 1-2-16,-3-3 1 16,3 0-2-16,0-3-1 15,0 0 5-15,0-2 4 16,0-3 1-16,0 0 4 16,3-3-3-16,0-2-1 15,3-3-6-15,0-2-5 0,0-4 0 0,0 1 1 16,3-3 0-16,0 0 0 15,0 1 0-15,-3 1-3 16,3 1 2-16,-3 3 1 16,0-1 0-16,0 3-3 15,0 3 0-15,0 2-1 16,0 0 0-16,0 1 0 16,2 2 3-16,-2 0-2 15,0 2 1-15,0 4 2 16,0-1 0-16,0 0 0 15,-3 3 0-15,0 3-3 16,0-1 2-16,0 4 1 0,0 1 0 16,0 1-3-1,-3 0 2-15,0 0 1 0,0-3 0 16,0 1 0-16,3-1 2 16,-3-3-3-16,3 1 0 15,0-3 1-15,3-3 2 16,0-2-12-16,0-1-6 15,-3-2-40 1</inkml:trace>
  <inkml:trace contextRef="#ctx0" brushRef="#br0" timeOffset="-179712.37">5463 7863 64 0,'6'-6'27'0,"-3"6"-21"0,0 0 10 0,-3 0 4 16,0 0 0-16,0 0 0 15,0 0-2-15,0 0 1 16,0 0-8-16,3 3-4 15,0 0-4-15,0-1 0 16,0 1-2-16,3 0 2 0,0-3 0 16,3 0 1-16,0 2 0 15,3-2 0-15,3 0 2 16,3 0-3-16,3 0-2 16,-4 0 0-16,1 0 1 15,0 0 1-15,0 3 1 16,-3 0-2-16,0-3-2 15,-3 0 1-15,0 2 1 0,-4-2-3 16,1 0 0-16,0 0-21 16,-3 0-8-16,0 0-18 15,-3 0-30 1,0 3 23-16</inkml:trace>
  <inkml:trace contextRef="#ctx0" brushRef="#br0" timeOffset="-179276.85">5496 8008 108 0,'-3'-2'41'0,"6"2"-32"0,-3 0 13 0,0 0 6 16,0 0-3-16,0 0 3 15,0 0-10-15,0 0 0 16,0 0-11-16,3 0 2 0,3 0 2 16,0 0-2-16,0 0 0 15,3 0-5-15,3 0-1 16,0 0 1-16,3-3 2 15,-3 3-1-15,-1 0 0 16,1-3-3-16,0 3 1 0,0 0-4 16,0 0 0-16,0 0 1 0,0 0 0 15,0 0 0 1,0 0 2-16,0 0-1 16,0 0 2-16,-4 0-15 15,1 0-7-15,0-2-26 16,3 2-11-16,0 0-25 15</inkml:trace>
  <inkml:trace contextRef="#ctx0" brushRef="#br0" timeOffset="-178377.2">6115 7672 104 0,'-3'-2'41'0,"3"2"-32"0,-6-3 6 16,6 3 3-16,-3 0-4 15,0 0 2-15,0 0-5 16,0 0 1-16,0 0-3 16,1 0 0-16,-4 3-5 15,0-3-1-15,0 2 3 0,0 1-3 0,-3 5 0 16,3-3-3-16,-3 6-1 16,3-1 3-16,-3 9 3 15,0-3 2-15,0 2 1 16,3-2-2-16,0 3 1 15,3-4-4-15,0 4-2 16,3-3-3-16,0 2-1 16,3 6 4-16,0-8 1 15,0-3 2-15,3 3 0 16,0-3 0-16,0 1 0 16,0-4 0-16,3 3 0 15,0 6-2-15,0-6-2 16,0-2 1-16,0 2 1 15,0-2 1-15,3-4 1 0,-4 1-7 16,4-2 0-16,-3-1-1 16,3-5-1-16,0 0 1 15,3-3 0-15,-3 1-2 16,3-4 1-16,6-4 3 16,-4 2 1-16,-5 3-2 15,3-3 2-15,3-3 1 16,-6 6 2-16,-3-1-1 15,0 1 2-15,-3 0 2 16,0 0 2-16,-3-1 1 16,-3 1 0-16,-3-6 2 15,-3 6 4-15,3 0-8 16,-6 0-1-16,-6 2-5 16,0 3-3-16,0 8-14 0,6 0-4 15,0 0-11-15,-8 8-3 16,-7 13-3-16,0 5-2 15,-3 6-6 1,0 5-19-16,4 0 20 16</inkml:trace>
  <inkml:trace contextRef="#ctx0" brushRef="#br0" timeOffset="-166441.88">1344 8024 52 0,'-3'-3'19'0,"3"3"-15"0,0-2-1 0,0 2 1 0,0 0-1 15,0-3 1-15,0 0-2 16,0 1 1-16,0-1-2 16,0 1 2-16,0 2-2 15,0-3-1-15,0 3-2 16,-6 0-1-16,3 0 4 16,-3 3 1-16,0-1 2 15,0 1 2-15,3 2-1 16,-6-2 0-16,3-1-3 15,3 1 1-15,0-3 0 16,3 0 1-16,-5 0-2 16,2 3 1-16,3-3 0 15,0 0 1-15,0 0-2 0,0 0-2 16,0 0 3-16,0 0 2 16,-6 2 0-16,3 1 2 15,0 2-2-15,3 3 0 16,-9 3-1-16,3-1 0 15,0 4-5-15,3-1 1 16,0 0 2-16,0 0 1 16,3 1-4-16,-6-1 1 15,6-3 0-15,0 1 0 16,0 2 0-16,0-5 2 16,0 3-6-16,6-3 1 15,-6 2 1-15,0-2 1 16,3 0 3-16,0 0 1 15,0 0-1-15,0 0-2 0,0-3 1 16,3 0-1-16,3 1 2 16,-6-1 1-16,6-2-1 15,-6-3 1-15,2 0 2 16,1 0 2-16,0-3 1 16,3 0 0-16,-6 1 0 15,3-4 0-15,0 1-4 16,0 0 2-16,-3-3 3 0,3 0-3 15,-3-3 2-15,3-2-5 16,-3 0 0-16,6 0-1 16,-9-6 1-16,3 3-2 15,0 3 2-15,0 0-2 16,0 0 2-16,0 2-4 16,3 1 0-16,-6 2-1 0,0 2-2 15,3 1 3-15,-3 0 2 16,0 2 2-16,0 0 1 15,0 1 0-15,0-1 0 16,0 0-2-16,-3 1 1 16,3 2-2-16,0 0 2 15,-6-3-2-15,3 1 2 16,0 2-33-16,0-3-14 16,0 3-33-1</inkml:trace>
  <inkml:trace contextRef="#ctx0" brushRef="#br0" timeOffset="-166002.81">1570 8281 104 0,'-6'-11'38'0,"6"6"-29"0,-6-3 10 0,3 5 5 16,3-2 0-16,0-3 1 15,-6-3-10-15,3 1-2 16,0-1-7-16,-2 1 3 0,2-1 1 16,-6 1-5-16,3-1-1 15,0 3-4-15,6 3-1 16,-6-1-4-16,3 4-1 15,3-1-39 1,0 0-53-16,-9 3 14 0</inkml:trace>
  <inkml:trace contextRef="#ctx0" brushRef="#br0" timeOffset="-165059.48">1689 7963 84 0,'6'-5'33'16,"-6"5"-26"-16,3-3 7 0,-3 3 1 0,0 0-6 16,0 0-1-16,0 0-4 15,0 0-1-15,3 3-1 16,3 0-2-16,3-1 1 15,-6-2-1-15,3 3 0 16,0 0 2-16,0-1-6 16,3 1 1-16,-6-1 3 15,6 1 4-15,-9 2-1 16,3 1 0-16,3-1 3 0,-6 3 1 16,0 0 1-1,0 0 2-15,-6 0-1 0,3 2 0 16,-3 1-5-16,0-1 2 15,0 1 0-15,3 0-2 0,-6-1-1 16,3-2-1-16,0 0-2 16,6-3 1-16,-6 1-1 15,3-1-5-15,3-5-1 16,9 0 3-16,-3 0 1 16,9-3 2-16,-3 1 0 15,6-1-3-15,-6 3 2 16,2 3-1-16,1 2 0 15,0 0 2-15,0 3 2 16,-6 3-3-16,3-1 0 16,-9 4 1-16,3 1 2 0,-6-1 3 15,0-1 2 1,0 0 5-16,-6-2 3 0,3-1-4 16,-6 1-1-16,0-3-4 15,0 0 1-15,0 0-2 16,-3-3 2-16,0 0-2 15,1-2 2-15,-4 0-6 16,3-3-1-16,0 0-2 16,3 0 0-16,0 2 0 15,3-2 0-15,0 3-29 16,3-3-12-16,3 0-38 16,0 0-16-1,0 0 52-15</inkml:trace>
  <inkml:trace contextRef="#ctx0" brushRef="#br0" timeOffset="-160435.72">2112 7939 20 0,'0'-5'11'0,"0"2"-9"0,0-2 6 16,0 5 5-16,0-2-3 15,0 2 0-15,0-3-4 0,0 0-1 16,0 1 1-16,0 2 1 16,0 0 8-16,0 0 2 15,0 0-6-15,-6 0-2 16,3 0-5-16,0 2-1 15,0 4-1-15,-3-1-2 16,0 0 1-16,0 0 1 16,0 1-3-16,3 2-2 15,-3-3 2-15,3 0 2 16,-3 3-2-16,3-3 0 16,0 3-1-16,0 0 0 15,1 0 2-15,2 0 0 16,0 3 0-16,-3-3 0 15,3 2-3-15,0 1 2 16,0-1 1-16,0 1 0 0,0 0 2 16,0-1 1-16,0 1-1 15,3-3-2-15,-1 0 1 16,1 0-1-16,3 0 0 16,0-3 0-16,3 0 2 15,0 0 3-15,3-2-2 16,-3 0-2-16,3-1 0 15,-3 1 1-15,0 2 1 16,3 1 1-16,-6 2 0 16,3-3 0-16,0 3 0 15,-4 0 0-15,1 0 0 16,-3 2 0-16,0 1 0 16,-3-1 0-16,0 1 0 0,0 0 0 15,-3-1-2-15,0 1 1 16,0-1 0-16,0-2 3 0,-5 0 3 15,-1 0 0-15,0 0 0 16,0-3 1-16,0 1 4 16,3-1-8-16,-3-2-1 15,-3-3 8-15,3 2 3 16,0-2-1-16,3 0 1 16,0-2-7-16,0-1-3 15,3 0-3-15,3 1 0 16,-6-1 0-16,6-2 1 0,0-1-2 15,0 1 1 1,0-3-2-16,0-2-1 0,6-1-2 16,-6 0 1-16,3-2-1 15,3-3 0-15,0 0 4 16,0-2 3-16,3-1-4 16,-6-2-1-16,3 0-2 15,6 0 0-15,-3 0 2 16,0 2 0-16,3 1-3 15,3 2 2-15,-1 3-1 16,-2 2-2-16,-3 3-13 16,0 0-6-16,-3 3-4 15,0 2 1-15,-3 1-3 16,-3-1 1-16,-3 3-5 16,-3 3-37-1,-3 2 3-15</inkml:trace>
  <inkml:trace contextRef="#ctx0" brushRef="#br0" timeOffset="-157147.57">2814 14821 44 0,'-3'-3'19'0,"3"0"-15"0,0 1 17 0,0 2 8 16,0-3-4-16,0 0 0 15,0 1-12-15,0-1-3 16,0 3-6-16,0 0-3 16,0 0 0-16,3 0-1 15,3 0 2-15,-3-3 1 16,6 1 3-16,3-1 1 0,0 1 3 16,3-4 1-16,3-2-5 15,0-2 3-15,0-1 3 0,-1-5-2 16,1 0 2-1,0-5-5-15,0 0-2 0,-3-3-2 16,0 0 0-16,-3 1 0 16,-3-1 1-16,-3 3 0 15,-6-1 2-15,0 1 3 16,-3 0 2-16,-6 3 1 16,0 2 2-16,0 3 2 15,-6 2-1-15,3 6-10 16,0 2-2-16,0 3-5 15,3 3-2-15,0 5-2 16,3 2 1-16,0 3 1 16,0 3-1-16,3 3 4 0,0-1 2 15,3 6-2-15,0 0-2 16,-2 0 2-16,2 0 0 16,0-3-2-16,0 0 2 15,2 0 3-15,1 3 1 16,0-3-4-16,3 0 1 15,3 0-2-15,0-2 0 16,3-3 4-16,-6-3 1 16,3-2-1-16,0-4 1 15,0-1-2-15,3-4 2 16,0-2-4-16,0 0 0 16,0-2-1-16,-1-4 0 0,7-1-7 15,-6-4-4-15,3-2-29 16,3-3-10-16,0-3-33 15</inkml:trace>
  <inkml:trace contextRef="#ctx0" brushRef="#br0" timeOffset="-156548.76">3338 14344 4 0,'-9'-8'5'0,"6"3"-4"0,0-5 9 0,0 4 5 16,0-2 15-16,-3 0 6 15,1 0 5-15,-1 3 4 16,0 0-7-16,0 0 0 15,0 2-22-15,0 0-9 16,0 6-5-16,0 2-5 0,0 6 2 16,0 2 1-16,0 8 0 15,3 8 0-15,0 6 0 16,0 2 4-16,3 0 2 16,0 0 4-16,3-3 1 15,3-2-1-15,3-3-1 16,3 0-3-16,0-5-1 0,0-3-1 15,0 0 2-15,-1-2 3 16,-2-3 5-16,0-3-4 16,0-2 2-16,0-4-9 15,0 1-4-15,-3-2 6 16,3-6 4-16,0-3-4 16,0-2-1-16,0-6-2 15,3-2 1-15,-3-8-2 16,3-3 2-16,-1-2-2 15,1-4-1-15,-3 1 1 16,0-2-1-16,-3 4 0 0,0 3 2 16,0 3-3-16,-3 3 0 15,0 2 1-15,-3 0 2 16,0 3-14-16,0-1-5 16,-3 1-44-16,3 3-18 15,3-1-16 1</inkml:trace>
  <inkml:trace contextRef="#ctx0" brushRef="#br0" timeOffset="-145993.51">3529 8119 12 0,'-6'14'5'0,"6"-9"-4"0,3 3-2 0,0-3-2 15,0 0 4-15,3 3 1 16,0 0-3-16,0 5-1 16,0 1 1-16,0 2 2 15,-1-1 9-15,-2 1 5 16,0 3 2-16,0-1 1 16,-3 4 0-16,0 1 0 15,0 1-7-15,0 0-2 16,-3 0-1-16,3 0 2 15,0 2-3-15,0 0-2 16,3 1-5-16,0 2-2 16,3 0 3-16,0 0 1 15,3 0 0-15,-6 3-2 0,3-3 1 16,0-2 1 0,-3 2 5-16,0-3 6 0,-3 1-3 15,0-1 0-15,0 1-9 16,0-1 0-16,0 3-1 15,0 3 2-15,0 2-1 16,-3 3-1-16,3 0 1 0,-3-2-4 16,3 2 2-16,0-5 3 15,0-3 1-15,0-3-4 16,0 1 1-16,0-1 2 16,0-2 1-16,0 0-1 15,0 2-2-15,0 1 1 16,0 2-1-16,0 2 0 15,0 1 2-15,0 0-3 16,0 0 0-16,0-1 3 0,0 1 1 16,-3-5 1-16,0-1 2 15,0 0-1-15,0-2 2 16,0 0 0-16,3-3 1 16,0 0-4-16,0-2-3 15,0-3 0-15,0 0 1 16,0-3 1-16,3 0 1 15,0 0-5-15,0-2-1 16,0 0 3-16,-3-1 1 16,0 1 0-16,3 2-2 15,-3 0-2-15,3 3 1 16,-3 0 1-16,0 0 2 16,3 0-1-16,0 0-1 0,-3 2 1 15,3 3-1-15,-3-2 0 16,0-1 2-16,0 3-3 15,0 1 0-15,0-4 1 16,0 1 0-16,0-4 0 16,0-1 0-16,0-1 0 15,0-2 2-15,0-4-1 16,0 1 2-16,0 0 2 16,0-2 2-16,0-1-1 15,0 3-1-15,0 0-3 16,0-3 1-16,0 0-4 15,0 1 0-15,0 2 1 16,0 0 2-16,0-3-3 16,0 0 0-16,0 0 1 0,0 1 2 15,-3-4-1-15,3 4 2 16,0-1-2-16,-3 3 2 16,0 0-4-16,3 2-2 15,-3 4 2-15,3-1 2 16,0 0-2-16,0-2 0 15,-3 2-1-15,3-3 0 16,-3 1 4-16,3-3 1 16,-3 0 1-16,3-3 0 15,0-2-2-15,0-3 1 16,0 0-2-16,0 0-1 0,0 0-8 16,0-3-5-16,0 3 2 15,3-2 4-15,-3 2-3 16,0 0 2-16,3 5-9 15,0 0-2-15,0 0-25 16,-3-5-38 0,-3 3 19-16</inkml:trace>
  <inkml:trace contextRef="#ctx0" brushRef="#br0" timeOffset="-145273.86">3481 10265 72 0,'-3'-8'27'0,"0"5"-21"0,0 1 18 0,3-1 7 0,0 3-5 15,0-3-3-15,-3 3-9 16,3-2-4-16,0 2-5 15,-3 0-4-15,3 0 0 16,0 0 3-16,0 0 2 0,0 0 2 16,0 0 0-16,0 2 0 15,0 1 0-15,0 2-4 16,0 1-3-16,0 2 2 16,0 2 0-16,3 3-1 15,0 1-2-15,0-1 3 16,3 0 0-16,0 0-4 15,0 0-1-15,0 3 1 16,3-2 0-16,0-1 1 0,3 0 2 16,0 0-3-16,3-2 0 15,-1-1 3-15,1 1 1 16,0-3-1-16,0 3 1 16,0-4-2-16,-3-1-1 15,0-4 1-15,0-2 1 16,3-5 1-16,-1-8 1 15,4-8-2-15,3-3-2 16,0-3 3-16,0 1 0 16,0-3-1-16,-1-3 1 15,1 0-2-15,-3 1-1 16,3-1 1-16,-6 0-1 16,0 0 0-16,0-2 0 0,3 0-11 15,-1-1-3 1,-2 6-53-1,-3 3-42-15,0 10 34 0</inkml:trace>
  <inkml:trace contextRef="#ctx0" brushRef="#br0" timeOffset="-109257.79">5972 6529 20 0,'-6'3'8'0,"1"0"-6"0,-1-1 6 16,3 4 2-16,0-1-5 16,0 3-3-16,-3 0-1 0,0 2 1 15,0 4-1-15,0-1-1 16,0 3-2-16,0-1 1 16,0 4 1-16,-3 5 2 15,0 2-1-15,-3 3-1 16,0 3 1-16,-3 3 1 15,1 2 5-15,-4-3 6 16,0 0 2-16,0 1 0 16,0-4 1-16,0 1 0 15,0-5-8-15,4-6-5 16,2-3 0-16,3-4 0 16,0-4-1-16,3 1-2 15,3-3 3-15,0-6 0 0,3-2-12 16,3-2-7-16,0-4-20 15,3-4-7-15,0-3 13 16,0-3 10-16</inkml:trace>
  <inkml:trace contextRef="#ctx0" brushRef="#br0" timeOffset="-108596.55">6181 6421 16 0,'-6'-3'8'0,"6"3"-6"0,-3-2-1 0,3 2 2 15,0 0-4-15,-3 0 0 16,0 0-1-16,0 0 0 16,0 0 11-16,0 0 5 15,0 0 3-15,0 0 1 16,0 2-9-16,0 1-3 16,0-1-4-16,3 4 1 15,0-1-4-15,0 3 0 0,0 3 3 16,0 2 1-16,3 3-1 15,0 2 1-15,0 6-4 16,-3 0-2-16,3 2 4 16,0-2 1-16,0 0 0 15,0 0 1-15,0 2-2 16,-3 1-1-16,0-1 1 16,0 1-1-16,3 2 2 15,-3 5 1-15,0-2 3 16,0 0 3-16,0-1-2 15,3-4 1-15,0-1-3 16,0-2 2-16,0 0-4 16,0-6 0-16,0 1 1 15,-3-3 0-15,3 0 0 16,-3-3 2-16,0-3-3 0,0 1 0 16,0 0-3-16,0-1-1 15,0 1 1-15,0-1 0 16,0 1 0-16,0-1 2 15,0 1-1-15,0-3-1 16,-3 0 3-16,3 0 0 16,0-3-23-16,0 0-12 15,-3-2-16-15,0-3-8 16</inkml:trace>
  <inkml:trace contextRef="#ctx0" brushRef="#br0" timeOffset="-108117.52">5684 7291 40 0,'-3'-2'16'0,"6"2"-12"0,3-6 1 0,0 4 1 15,3-4-5-15,2-4-1 16,4-3 0-16,3-1 0 16,0 1 2-16,3 0 1 15,-3 2 3-15,0 3 1 16,-1 0 1-16,-2 3 2 15,0 0 4-15,-3 0 3 16,-3 2-7-16,0 0-1 16,0 3-3-16,0 0 1 15,0 0-4-15,3 0-2 16,0 0 0-16,0 0-1 16,2 0 0-16,4 3 2 15,0-3-1-15,0 3 2 16,0-3-2-16,0 0-1 0,0 0-2 15,-1 0 1 1,-2 0 3-16,0 2 1 0,-3-2-52 16,0 0-24-16</inkml:trace>
  <inkml:trace contextRef="#ctx0" brushRef="#br0" timeOffset="-104889.2">13500 10667 64 0,'-18'-8'24'0,"12"5"-18"0,0 1-2 0,3 2 0 15,3 0-3-15,0 0 2 16,0 0-4-16,-3-3-2 16,3 3 2-16,0 0 0 15,-3 0-2-15,0 3 2 0,0 2 5 16,-3 0 2-16,-3 3 4 16,0 3 4-16,-5 2-4 15,-1 0 2-15,-3 6-1 16,-3 5 1-16,-6 10-4 15,-3 6-3-15,-5 5 2 16,-1 2 0-16,0 1-1 16,1-3 1-16,2-3 7 15,0-2 3-15,0-3-8 16,1-3-3-16,2-2 0 0,3-3-3 16,3-2 0-16,0-1-1 15,7-5 1-15,-1-5 0 16,6-3 1-16,3-2-22 15,0-3-10-15,6-8-46 16</inkml:trace>
  <inkml:trace contextRef="#ctx0" brushRef="#br0" timeOffset="-104661.48">13247 10619 120 0,'-9'-8'46'0,"12"14"-35"0,3-6-54 16,0 2-28-16</inkml:trace>
  <inkml:trace contextRef="#ctx0" brushRef="#br0" timeOffset="-104362.69">13390 10699 64 0,'-3'13'24'0,"3"-2"-18"0,-3 4 9 16,3-4 5-16,0 2-5 15,-3 3 2-15,3 5-8 16,3 3-3-16,3 3-1 15,0 2-1-15,0 2-5 16,3 4 1-16,-3-1 0 0,0-2 2 16,-1-3-1-16,1-2-1 15,0-1 5-15,-3 0 1 16,0 1 0-16,0-3-1 16,-3-1-1-16,0 1 0 15,0 0-2-15,0-3 1 0,0-2 0 16,0-6-1-16,-3-2 1 15,3-3-2-15,0-1 2 16,-3-4-40 0,0-3-43-16,0-3 15 15</inkml:trace>
  <inkml:trace contextRef="#ctx0" brushRef="#br0" timeOffset="-103973.43">12744 11527 168 0,'-9'-8'66'0,"9"5"-52"0,6 1-16 16,0 2-11-16,6-3-11 15,9-2-2-15,5-3 11 16,7-3 9-16,6-2 2 0,0-3 2 16,-4 3 2-16,1 0 0 15,-3 5 2-15,-7 0 1 16,1 2 10-16,-3 4 3 16,-3 2-1-16,0 2-1 15,3 1-6-15,-1 0-3 16,4-1-2-16,0-2 0 0,9 0 0 15,2-2 3-15,-2-4 3 16,-3 4-11-16,0-4-3 16,-4 1-25-1,-2 0-49-15,-3-3 1 16</inkml:trace>
  <inkml:trace contextRef="#ctx0" brushRef="#br0" timeOffset="-103296.9">13931 10802 108 0,'-14'-19'44'0,"11"17"-35"0,0-1-6 0,3 3-6 16,0 0-16-16,0 0-3 16,0 3 12-16,0-1 7 15,-3 1 3-15,0 2 3 16,-3 3 7-16,0 3 5 15,0 2-7-15,0 6-2 16,0 2-4-16,0 5 1 16,-3 6-2-16,-3 8 2 15,0-3-2-15,-3-3 2 16,0 1 7-16,-2-1 5 16,-1 3 2-16,0 0 1 15,0 0-3-15,0 0-1 16,3 0-6-16,0 0 0 15,6-5-5-15,4-6-2 0,2 1 0 0,9-9-1 16,8-2 2-16,10-8 8 16,12-5 3-16,3-6-2 15,2-2-1-15,7-6-6 16,3 1-1-16,2-1-1 16,-2 3-2-16,-1 3 3 15,-8 2 2-15,-3 3 2 16,-4 3 3-16,-5 2-5 15,-6 0-1-15,-3 1 0 16,-6 2 0-16,0 0-2 16,-4 2 1-16,-2 1 0 0,-6-1 3 15,0-2-8 1,-3 0-3-16,0-2-22 0,-3-4-7 16,-3-10-115-1,3-8 56 1</inkml:trace>
  <inkml:trace contextRef="#ctx0" brushRef="#br0" timeOffset="-102756.82">13890 10749 40 0,'-15'-18'16'0,"9"12"-12"0,0 6-4 15,6 0 0-15,0 0-2 16,0 0-2-16,0 0-2 15,0 0-1-15,0 0 4 16,6 6 1-16,0-1 19 16,0 0 11-16,3 0 1 15,3 1 1-15,0-1-9 0,3 0 0 16,5 1 5-16,7-1 4 16,6-3-5-16,3 1-3 15,8 0-10-15,1-1-5 16,0-2-4-16,-1-2 2 0,1-4 1 15,2 1 0-15,1 0-1 16,0 0-3-16,-4 2-2 16,-2 3 1-16,-6 0-1 15,-6 5 0-15,-7 1 0 16,1-1 0-16,-6 0 0 16,-3 0 2-16,-3 1 1 15,0-1-8-15,-3 0-2 16,-3-2-18-16,0 0-9 15,-6-3-18-15,0 0-35 16,0 0 15-16</inkml:trace>
  <inkml:trace contextRef="#ctx0" brushRef="#br0" timeOffset="-102336.13">13726 11217 132 0,'-12'-10'49'0,"12"10"-38"0,3 0-3 15,9 2-20-15,3 1 7 16,6 0 0-16,3-3 3 16,-1 0 2-16,1 0 0 15,0 0 11-15,-3 0 5 16,0 0 5-16,0-3 2 16,2 0-1-16,4 1-2 15,3-1-10-15,6 0-4 0,2 1-2 16,7-1-2-16,3 0-2 0,-4-2 3 15,1 0 0-15,0-3-1 16,-1 3 1-16,1-1-2 16,-9 1 2-16,-4 2-44 15,-8 6-17-15,-6 2-20 16</inkml:trace>
  <inkml:trace contextRef="#ctx0" brushRef="#br0" timeOffset="-100729.3">15747 10675 32 0,'-9'-21'13'0,"9"21"-10"0,-9-16 11 0,6 11 3 16,0-1 4-16,-3 1 2 15,0-3 1-15,0 0 2 16,1 3-10-16,-1 2-4 15,0 3-12-15,3 3-9 16,0 15 0-16,3 4 6 16,0 1 4-16,3 6 1 15,-3 3-2-15,0 3 1 16,0 2 1 0,-3 5-3-16,-3 0 0 0,-3 6 7 15,-9-3 6-15,0-3 3 16,-3 1 0-16,-3-1-5 15,-2 3-2-15,-1 2-4 16,0-2 4-16,3-2 4 0,0-9-4 16,7-5 0-16,2-5-4 15,3-3-1-15,3-8 5 16,6-5 5-16,3-8-1 16,6-10 1-16,6-11-5 15,3-3-3-15,2-3-2 16,4 1-3-16,0 2 3 0,0 3 0 15,-3 2-1-15,-3 6-2 16,-3 3-2-16,0 2 1 16,-4 2-1-16,1 4-2 15,3 4 0-15,0 4 0 16,0 4 0-16,3 4 3 16,3 1 0-16,-3 4 3 15,-3 2-1-15,0 3 2 16,-4 0-4-16,1 2 0 15,-3 3 1-15,-3-2 0 16,-3-3 2-16,-3-3 3 0,0 0-2 16,-6-3-2-16,-2-2 2 15,-4-3 0-15,-3-2 1 16,-6-3 0-16,0-3-2 16,0 1-2-16,1-6 3 15,-1 0 2-15,3-3 0 16,3 3 0-16,3-3-6 15,3 1 1-15,3-1-5 16,3 3 1-16,3-3-3 16,6 1 0-16,6 2 1 15,6 0 2-15,6 0 2 16,3 0 3-16,3-3-2 16,2 0 0-16,4 1-1 15,6-6 0-15,0-3 2 16,5-2 2-16,7-5 1 15,2-4 1-15,4-1-2 0,-1-4-2 16,-5-2 1-16,-3 0 1 16,-4 0-3-16,-2 2 0 15,-6 1 1-15,-7 2 2 16,-5 6-1-16,-6-1 2 16,-9 3 0-16,-3 0 1 15,-6 3 2-15,-3 2 3 16,-6 4 0-16,-3 1 0 15,-3 6-5-15,-3 3-1 16,-2 5-8-16,-4 5-2 16,3 3-1-16,3 5 2 15,0 6 2-15,3 4-1 0,3 4 4 16,7-4 0-16,2 1 1 16,3 0 0-16,3-6 0 15,-1-2 2-15,4-3-1 16,0-5-1-16,3-3-2 15,0-2 1-15,3-3-15 16,3-5-4-16,3-6-23 16,9-8-10-16,5-7-30 15</inkml:trace>
  <inkml:trace contextRef="#ctx0" brushRef="#br0" timeOffset="-97861.92">16753 10622 148 0,'-9'-29'55'0,"9"21"-43"0,-3 0-6 15,3 8-5-15,0 0-9 16,0 0 0-16,0 5-3 16,0 6 0-16,0 2 10 15,0 6 7-15,0 5 0 16,0 2-1-16,-3 8-2 0,0 9-3 15,0 4 3-15,-3 6 0 16,0 0-1-16,-2 0-2 16,-1-5 3-16,-3-1 11 0,-3 4 6 15,0 1-4-15,0 4 1 16,0 2-6-16,0 0-1 16,3-5-6-16,0-2-1 15,4-12 1-15,2-2 2 16,3-8-3-16,-3-5 0 15,3-5 3-15,0-6 3 16,0-5 0-16,0-5 2 16,3-6-2-16,0-5 2 15,0-11-13-15,0-7-3 0,3-6 2 16,3-2 3-16,0-3-1 16,-3 0 0-16,0 0 1 15,3 8 2-15,-4 2-1 16,1 3 2-16,0 6-2 15,0 2 2-15,0 3-2 16,-3 2-1-16,0 3 1 16,3 3-1-16,-3 0 0 15,0-1 2-15,0 4-1 16,0-1-1-16,0 3-4 16,0 0 0-16,0 0 0 15,0 3 2-15,0 2-1 16,3 0-1-16,3 3 3 0,0 0 0 15,3 0 1-15,0 0 0 16,3-3 0-16,3-2 2 16,3-3-1-16,3-3 2 15,-1 1 0-15,4-4 1 16,0-2-2-16,0 1 1 16,0-1 0-16,-1 0 1 15,-2 0-5-15,0 2 1 16,-3 1-2-16,-3 0 0 15,0 2 2-15,0 1 0 16,-3-1-3-16,2 3 2 16,1 0-1-16,-3 0 0 15,0 3 0-15,0 2-2 16,0 3 3-16,-3 5 0 0,0 3-2 16,-3 5 0-16,-3 6 2 15,-3 2 0-15,-3 2 1 16,0 1 2-16,-3 2-1 15,0-2 2-15,3-5-4 16,0-1 0-16,3-5 1 16,3-2 2-16,3-3-1 15,3-3-1-15,3-2 5 16,3-6 1-16,5-8-2 16,7-5-1-16,6-5-10 15,6-6-5-15,5-7-3 16,-2-6 1-16,3-2 3 15,-7-1 2-15,-2 1 6 0,-6 5 1 16,-6 5 2-16,-4 6 2 16,-5 4 8-16,-3 4 3 15,-3 5 0-15,-6 5 0 16,0 5-5-16,-6 5 0 16,0 6-7-16,0 3-3 15,0 5 1-15,0-1 0 16,3 4 1-16,0-3 2 15,3 0-1-15,0-3-1 16,3-3 1-16,0 1-1 16,0-3 0-16,0-1 2 15,0 1-3-15,3-2 0 16,0-4 1-16,0 1 2 16,0-1-1-16,0-2 2 0,2-2 0 15,1-6 3-15,3-3 1 16,0-2 3-16,0-6-3 15,3-7-2-15,0-6 0 16,0-5-1-16,-1-8 0 16,-2-8 2-16,0-3-5 15,-3 3-1-15,-3 5 0 16,0 3 2-16,-3 6-3 16,0 4-2-16,-3 6 2 15,0 5 0-15,0 3-4 16,0 2 1-16,0 3-5 15,-3 3 1-15,0 2 2 16,0 3 3-16,3 6-3 0,0-1 2 16,0 3 0-16,3 2 2 15,0 4 1-15,3 2 3 16,2 2-3-16,4 3 0 16,3 0 1-16,3 1 0 15,0-4 0-15,3-2 2 16,-1-3 1-16,4-5 1 15,6-3 0-15,0-5 0 16,2-5 0-16,4-3 0 16,-3-5-2-16,3 0-2 15,-7-3 3-15,4 0 2 16,-6 0-2-16,0-2 0 0,-10-1 1 16,1 1 0-16,-9-1 0 15,0-2 0-15,-6 0 0 16,-3 0 0-16,-3 5 2 15,-3 2 3-15,-3 4-4 16,-3 5-1-16,-3 7-4 16,-3 6-3-16,-3 3-1 15,1 2 0-15,-1 5 0 16,0 4 3-16,0 1-2 16,0 7 1-16,3 1 0 15,3 4 0-15,3-1 2 16,1 0 0-16,2 1-3 15,3-1 2-15,3-2-1 16,3 0 0-16,6-6 2 16,2 1 2-16,10-4-1 15,6-1-1-15,6-9 3 0,3-5 0 16,-1-8 1-16,7-5 2 16,3-9-1-16,-1-7 2 15,1-5-4-15,-3-9-2 16,-1-4 0-16,-2-4 1 15,-6-2-3-15,-4 3 0 16,-5 5 1-16,-6 5 2 16,-3 3 3-16,-6 5 4 15,-3 6-2-15,-6 2-2 0,0 8-7 16,-6 3-1-16,-6 5-4 16,-6 5 2-16,-3 3 1 15,-3 5 2-15,1 8-1 16,-1 8-1-16,3 8 0 15,3 6 0-15,3-1 3 16,3 0 0-16,3-2-2 16,6-3 2-16,3-5 1 15,3-3 0-15,6-3 0 16,3-2 2-16,6-5 1 16,6-3 1-16,3-6 0 15,2-2 0-15,4-8 0 16,3-5 2-16,0-8-1 15,-1-6 2-15,4-7-4 16,-3-6 0-16,-1-8 1 16,1-2 0-16,-3 0-5 0,-6 2 1 15,-3 11-2 1,-4 5 0-16,-5 5 0 0,-3 6-2 16,0 5-4-16,0 3 0 15,-3 8 2-15,0 5 1 16,-3 5 0-16,0 5 4 15,0 3 0-15,0 3 1 16,-3 3 0-16,0 4 0 16,0-1 0-16,0-1 0 15,-3-3-3-15,0 1 2 16,0-4 1-16,0 1 2 16,0-5 1-16,0-3 1 15,0-3-2-15,0-3 1 0,3-2 0 16,0-2 1-16,-3-6 2 15,8-3 3-15,1-8-4 16,6-4-3-16,6-12-10 16,3-5-5-16,0-5 0 15,3 0 2-15,-1 0 5 16,1 5 3-16,-3 1 0 16,-3 10 1-16,-3 2 0 15,-4 8-2-15,1 4-2 16,-3 7-1-16,-3 5 1 15,0 8 4-15,-3 6 3 16,-3 4 2-16,-3 6-1 16,-3 1 1-16,0-1 0 15,0-3 1-15,-3 1-2 16,3-1 1-16,-3-2 2 0,3 2 2 16,0-2-1-16,0 0-1 15,0 0-1-15,0 0 0 16,0-6-2-16,3-2 1 15,0-3-11-15,0-5-4 16,0-8-25-16,3-5-11 16,3-8-68-1</inkml:trace>
  <inkml:trace contextRef="#ctx0" brushRef="#br0" timeOffset="-85221.28">13074 13413 64 0,'-15'-8'24'0,"12"8"-18"0,0-2-2 0,3 2 0 16,0 0-1-16,-3 0 3 15,3 0-3-15,0-3-2 16,0 3-3-16,0 0-1 16,0 0 2-16,0 0 2 15,-3 0 2-15,1 0 3 16,2 0-3-16,0 0 0 0,0 0-1 15,0 0 1-15,0 0-2 16,0 0-1-16,2 3 7 16,4-1 3-16,0-2-1 15,3 0 2-15,6-2-4 16,3-1-2-16,3 0 0 16,3 1-1-16,2-1-2 15,4 0-2-15,0 3 1 16,3 0 1-16,2 0-1 15,-2 0 2-15,-3 0-4 16,-3 0-2-16,0 0 2 16,-4 0 2-16,1 0 0 15,3-2 2-15,0-1-2 16,0 0-1-16,2 1 1 0,4-1 1 16,-3 0-1-1,0 1 2-15,-4-1-2 0,1-2 2 16,-3 2-2-16,-3 1 2 15,-3-1 0-15,-3 0-1 0,-4-2 1 16,-2 2-9-16,0 1-3 16,0-1-48-1,0-2-25-15,3-3 42 16</inkml:trace>
  <inkml:trace contextRef="#ctx0" brushRef="#br0" timeOffset="-84321.63">13196 13596 28 0,'-6'-6'11'0,"6"6"-9"0,-3-2 15 0,3 2 9 0,0 2-1 15,-3 1 3-15,0-3-14 16,0 3-5-16,3-3-6 16,0 0-3-16,0 0-2 15,0 2 1-15,0-2 3 16,0 0 3-16,0 0 2 16,0 0 3-16,0 0-1 15,0 0 2-15,0 0-2 16,0 0 2-16,6 0 0 15,0 0 3-15,0 0-7 16,0-2 2-16,0-1 4 0,3 0-3 16,0 1 2-16,0 2-5 15,0-3-2-15,3 0-2 16,3 3-3-16,0 0 1 16,5 0-1-16,1 0 0 0,0 3 2 15,0 0-3-15,0-1 0 16,0 4 1-16,-1-1 0 15,1 0 0-15,3-2 2 16,0 0-1-16,0-1-1 16,0 1 1-16,-1-3-1 15,1 0 0-15,0 0 2 16,0 0-1-16,-3-3 2 16,-4 1 0-16,-2 2 1 15,0-3-2-15,-3 0-2 16,-3 1 3-16,0 2 0 15,-3 0-1-15,0 0-2 16,-3 0 1-16,0-3-1 0,0 0-5 16,-3 1-1-16,0-1-13 15,3 0-5-15,-3-2-18 16,3 0-6-16,3 0-19 16</inkml:trace>
  <inkml:trace contextRef="#ctx0" brushRef="#br0" timeOffset="-79353.11">14357 13030 52 0,'-6'-8'19'0,"6"5"-15"0,-3 0 17 0,3 3 8 0,0-2-6 15,-3-1-4-15,3 0-8 16,0 1-5-16,0-1-6 16,-3-2-2-16,3 2 1 15,0 0 2-15,0 1-5 16,3-1 1-16,0 1 1 16,0-1 1-16,0 3-2 15,0-3 2-15,0 1 3 16,0-1 3-16,3 0 0 15,0 1 0-15,0 2-3 16,0 0-2-16,3 0 1 16,0 0 1-16,3 0-6 15,0 0 1-15,2 0 1 0,1 2 1 16,0 1-2-16,0 0 0 16,-3 2-1-16,0 0 3 15,0 3 0-15,-3 0 3 16,0 0-1-16,-3 0 2 15,0 0 2-15,0 0 2 16,-3 0 5-16,-3 0 5 16,0 2-7-16,-3 1-1 15,-3 2-3-15,-3 0-1 16,-3 1-3-16,-3-1-2 0,0 0 1 16,-3 0 1-16,0 0 1 15,0-2 1-15,1 0 2 16,-1-3-1-16,0 0 2 0,3-3-2 15,0 0 0-15,3 0-3 16,6 1 1-16,0-4-7 16,3 1-1-16,0 0 2 15,3-1 3-15,0-2-1 16,0 0 0-16,0 0-1 16,6 3 0-16,0 0 0 15,0 2-2-15,0 0-2 16,0 3 1-16,3 0 1 15,0 3 2-15,0-1 3 16,3 1 2-16,-3-1-1 16,3 1-2-16,-3-1 3 15,-1 1 0-15,-2 0-4 16,0 2 1-16,-3 0 0 16,0 0 0-16,-3 3 2 0,-3 3 1 15,0-1 5-15,0 1 5 16,-3-1-5-16,0 1 0 15,1-1-4-15,-1-2-3 16,0 0 0-16,0-3 1 16,0 1 1-16,0-4 1 15,0 1 0-15,-3-3 2 16,0 0-1-16,0-3 0 16,0 0-1-16,-3 0 0 15,0-2 0-15,0-3 0 16,-3 0 0-16,1-3 0 15,2 1-2-15,0-3 1 0,0-1-4 16,3-2 0-16,3 0-32 16,3 0-13-16,3 3-45 15</inkml:trace>
  <inkml:trace contextRef="#ctx0" brushRef="#br0" timeOffset="-78973.41">14679 13760 116 0,'-9'-8'44'0,"6"5"-35"0,-3 0 3 0,6 3 0 16,-3 0 9-16,0-2 7 15,0-1 1-15,0-2 2 16,0 0-11-16,3-1-4 0,0 1-9 15,0 2-9-15,0 1-2 0,0-1-11 16,0 0-6-16,0 1-32 16,0-1-51-1,0 1 21-15</inkml:trace>
  <inkml:trace contextRef="#ctx0" brushRef="#br0" timeOffset="-78001.13">15021 13141 116 0,'-9'-3'46'0,"9"0"-35"0,0 3-8 0,0 0-6 0,0 0 0 16,0 0 1-16,0 0 4 15,0 0 1-15,0 0-1 16,0 0-2-16,0 0-2 16,0 0 1-16,0 0 1 15,0 3 2-15,0 2-3 16,-3-2 0-16,0 2 5 15,0 1 2-15,0-4 2 16,0 1 0-16,0-1-4 16,3 1-1-16,0-3-3 15,0 0-1-15,3 3 1 16,0-1 0-16,0 4 0 0,0-1 0 16,0-2 2-16,0-1 3 15,0 4 2-15,0-1-1 0,0 0 1 16,-3 3 0-16,0 3 3 15,0-3-3-15,0 2-2 16,0 1-2-16,-3 2 0 16,0 0-2-16,-3 3-1 15,0 0 1-15,0-3 1 16,0 0-1-16,0-2-1 16,3 0 1-16,0-1 1 15,0-2-1-15,0 0 2 16,3-3 0-16,0 1 3 15,0-1-3-15,0 0-2 16,3-2 2-16,3 0 2 0,3-1 0 16,0 1 0-16,3-1-3 15,0 1 1-15,0 0-2 16,0-1-1-16,3 1 3 16,-1 2 0-16,1-2-1 15,3 2 1-15,0-2 0 16,3 0 3-16,0-1-3 15,3 1 0-15,-4-3-1 16,7-3 1-16,0 1-2 16,6-4 2-16,-1 1-2 15,1 0-1-15,0-1-2 16,-3 4 1-16,-4-1-4 16,-5 0-1-16,-3 3-13 15,-3 0-5-15,-3 0 2 0,-6 0 0 16,-3 0-1-16,-3 0 2 15,-3 3-6 1,-3 0-38-16,-3-3 2 16</inkml:trace>
  <inkml:trace contextRef="#ctx0" brushRef="#br0" timeOffset="-77609.79">15298 13270 116 0,'-6'-5'44'0,"3"5"-35"0,3-3-4 16,0 3-5-16,0 0-8 15,0 0 0-15,0 6 4 0,0 4 2 16,-3 6 4-1,0 3 3-15,0 4 0 16,-3 7 0-16,0 1-3 16,0 4-2-16,0-1 12 15,-3 0 4-15,0-2 5 16,0 0 4-16,0-6-9 16,0 1-2-16,0-6-8 15,3-2-2-15,1-4 0 0,2 4-2 16,0-6 1-16,0 0-2 15,0-2-1-15,3-3-15 0,0-3-5 16,0 0-25 0,0-5-42-16,9-5 15 15</inkml:trace>
  <inkml:trace contextRef="#ctx0" brushRef="#br0" timeOffset="-75926.99">15700 13448 28 0,'-3'-3'13'0,"6"3"-10"0,-3 0 0 0,0 0 0 0,0 0 0 16,2 0 1-16,1 0 6 15,0 0 6-15,-3 0 1 16,0 0 1-16,0 0-3 15,0 0 1-15,0 0-9 16,0 0-2-16,3 0-5 16,3 0-3-16,-3 0 2 15,3 0 2-15,0 0-2 16,0 0 0-16,0 0 3 16,0 0 3-16,0 0-2 15,0 0 0-15,3-3 3 16,0 1 1-16,0-1-1 15,3 0-1-15,0 1-6 0,2-1 1 16,1 0 0-16,3 1 0 16,0-1 0-16,0 0 0 15,0 3 0-15,0 0 0 16,-3 3 0-16,-1-3 0 16,-2 3 0-16,-3-3 0 15,0 2 0-15,-3-2 2 16,0 0 1-16,-3 0 1 15,-3 0 13-15,0 0 6 16,0 0 0-16,0 0-2 16,0 0-11-16,0-2-6 0,0-1-1 15,0 0-4-15,-3 1 0 16,0-1-21-16,0 1-10 16,0-1-39-16,-3 0-22 15,0 3 45-15</inkml:trace>
  <inkml:trace contextRef="#ctx0" brushRef="#br0" timeOffset="-70867.19">16732 13731 236 0,'-15'-16'90'0,"7"8"-70"0,-1 0-1 0,6 5-3 16,3 1-10-16,0 2 2 0,0 0-10 15,0-3 0 1,3-2 4-16,0-3 4 0,0 5-3 16,0 0 0-16,0 1-3 15,-1-1-1-15,-2 0-1 16,0 1 0-16,0-1-3 15,0 3-1-15,0 0-41 16,3 0-19-16,3 3-28 16</inkml:trace>
  <inkml:trace contextRef="#ctx0" brushRef="#br0" timeOffset="-69758.55">17057 13371 76 0,'-15'-8'30'0,"12"8"-24"0,3 0-29 15,0 0-14-15,0 0 12 16,0 0 9-16,0 0 101 31,0-3-37-15,0-2-9-16,0 2-23 16,0 1-10-16,0-1-2 15,3-2 0-15,3 2-2 16,0 0-2-16,-3 1 3 0,3-4-2 15,0 4-1-15,0-3 5 0,3-1 1 16,-3-2 0-16,2 0-1 16,1 3-1-16,0 0 2 15,0 0-3-15,3 2-2 16,0 0-3-16,3 6-1 16,3 2-1-16,0 3 3 15,0 0-2-15,2 3 1 16,-2-1 2-16,-3 1 2 15,-3-1-1-15,0 1 2 16,-3 0-2-16,-3-1-1 16,-3 1 3-16,-3-3 0 15,-3 0 5-15,-3 2 3 0,0-2-2 16,-3 0 0-16,-3 0 1 16,0 0 1-1,-3 0-3-15,-3 0-3 0,-2 0-2 16,2-3 0-16,3-2 0 15,0-1 1-15,3 1-5 16,0-3 1-16,0 0 0 16,3 0 0-16,3 3-5 15,3-3 1-15,0 0-3 16,3 0 0-16,0 0 4 16,0 0 1-16,3 2-1 15,3 4 2-15,0-1-1 16,0 0 0-16,0 3 2 15,3 0 0-15,0 3-3 0,3-1 0 16,6 3 2-16,3 3 2 16,5 0 0-16,1 0 2 15,3 0-2-15,-3-3 2 16,-3 0-2-16,-4 1 2 16,-5-1-4-16,-3 3 0 15,0-6 1-15,-6 1 2 16,-3-3 10-16,-3 2 4 15,-3 1-1-15,-3-3 1 16,-3 0-3-16,-3 0 2 16,0-3 1-16,-6 0-1 15,-2 1-5-15,-4-1-4 16,0 0-1-16,-3 0-1 0,-3 1-5 16,7-1 1-16,2 0 0 15,3 1 0-15,0-6-27 16,3 0-9-16,0-3-35 15,3-5-13-15,6-13-1 16</inkml:trace>
  <inkml:trace contextRef="#ctx0" brushRef="#br0" timeOffset="-68422.11">16509 13225 60 0,'-6'-18'24'0,"3"13"-18"0,-3-1 15 15,6 4 7-15,-3-1 0 16,0 0 3-16,-3 1-8 15,0 2-4-15,-3 0-14 16,1 2-5-16,-1 4 0 16,0 2-1-16,-3 2 3 0,3 6-1 0,-3-3-1 15,0 0 3-15,0 1 2 16,0-1 2-16,0-3 1 16,0 4-2-16,0-1-1 15,1 3-3-15,-4 5-2 16,0 3 1-16,0 5 1 15,0 3-1-15,3-1 2 16,0 1-2-16,3-3-1 16,0-2 1-16,3-4-1 15,3-1 2-15,0-4 1 16,0-2-1-16,1-3 1 16,2-2-4-16,2-1 0 15,1 4 1-15,3-6 2 16,0 0-1-16,3-3 2 0,3-3 0 15,0 1 1-15,3-3-2 16,0-3-2-16,0 1 1 16,0-3-1-16,0-1 2 15,-1-2 1-15,-2-5 3 16,0 2 1-16,-3-2-1 16,0-3-1-16,0-5 1 15,0-3 3-15,0 1 0 16,0-4 0-16,-3 1-5 15,0-3-3-15,3-1 0 16,-3 1 1-16,0 0-1 16,-1 0-1-16,1 5-4 15,3 1 0-15,-3 1-11 16,0 7-3-16,0 1-24 0,0 6-10 16,-3 3-28-1,-3 2-15-15,-3 6 49 16</inkml:trace>
  <inkml:trace contextRef="#ctx0" brushRef="#br0" timeOffset="-66846.72">17747 13336 52 0,'-6'-5'19'0,"6"8"-15"0,-3-9 15 0,3 6 4 16,-3-2 2-16,0-1 2 15,0 1-9-15,0-4-3 16,1 1-6-16,-1 0-1 16,0 2-5-16,0 0-2 15,0 1 0-15,0 2-1 0,0 0 2 16,-3 0-1-16,0 0 2 16,0 2-2-16,0 4 2 15,0-1-4-15,0 3 0 16,0 0 1-16,0 0 0 15,0 0 0-15,3 0 0 0,0 0 2 16,0 0 3-16,3-3-7 16,6 0 0-16,3 0 2 15,3 1 2-15,6-1 0 16,3 0-2-16,2 3 3 16,1 0 0-16,3 0-1 15,-3 0-2-15,-3 0-2 16,0 0 1-16,-4 0 1 15,-2 0 0-15,0 0 2 16,-3 0 3-16,-3 2 2 16,-3 1 1-16,-3 2-2 15,0 0 1-15,-6 3-2 16,-3 3 0-16,-3 2-1 0,-3 3 0 16,-6 2-5-16,-3 1 1 15,-2-1 2-15,-4-2 1 16,0-3-1-16,0-3 1 15,3-2-2-15,1-2 2 16,2-4 0-16,3-2 1 16,3 0 6-16,0-3 6 15,0-2-2-15,3-3 0 16,0-3-2-16,4-2 2 16,-1 0-7-16,3-3-4 15,0-3-5-15,6-2 1 16,3-3-4-16,6-2 1 15,3-4 0-15,2 1 2 0,1-5 1 16,3 2 1-16,0 0 0 16,0 3 0-16,3 0 0 15,0 0 0-15,-1 0 0 16,1 2 0-16,0 3-3 16,3 0 0-16,0 3 2 15,2 0 2-15,1 0 0 16,0-1-1-16,-3 1 1 15,-3 0-1-15,-3 2 0 16,-4 1 0-16,-5 2 2 16,-3-3 3-16,-3 3 2 15,-3 0 1-15,-3 0-7 16,0-2-2-16,-3 2 2 16,-3-3 1-16,-2 1 0 0,-1-1-2 15,-3-2-4 1,0 2 0-16,0 1-14 0,0-1-3 15,0 3-9-15,0 0-2 16,3 0 2-16,1 3 1 16,-1 2-14-1,3 3-38-15,0 3 14 16</inkml:trace>
  <inkml:trace contextRef="#ctx0" brushRef="#br0" timeOffset="-61666.16">18613 13355 20 0,'3'0'8'0,"0"3"-6"0,3-1 1 0,0 1 3 16,0 0-1-16,3-1 0 16,6 1 3-16,0-3 5 15,3 2-1-15,3-2 1 16,-1 0-1-16,4 0 0 16,0-2-2-16,0-1-1 15,-3 1-8-15,0-1 0 16,-4 0 1-16,1 3 1 15,0 0-1-15,-3 0-2 0,3-2 1 16,-3 2 1-16,0 0-3 16,0 0 0-16,-1 0 1 15,1 0 0-15,0 0 0 16,0 0 0-16,0 0-7 16,3 0 0-16,-3 0-24 15,0 0-9-15,-3 0 12 16,-4 0 8-16</inkml:trace>
  <inkml:trace contextRef="#ctx0" brushRef="#br0" timeOffset="-61380.21">18432 13696 8 0,'0'-5'5'0,"3"2"-4"0,6 3-4 0,0 0-1 0</inkml:trace>
  <inkml:trace contextRef="#ctx0" brushRef="#br0" timeOffset="-61111.02">18691 13577 32 0,'15'0'13'0,"-9"3"-10"0,6-1 2 16,-3 1-1-16,-1 0 9 15,1-1 6-15,3 1 1 16,0 0 0-16,3-1-6 16,3 1-4-16,0-3-5 15,0 0-2-15,2 0-1 16,1-3 1-16,3 1-2 0,0-4-1 16,0 1 1-16,0 0-1 15,-1 0 0-15,1-1 0 16,-3 1 0-1,-3 0 2-15,-3-1-1 0,-3 4 2 16,-3-1-22-16,-3 3-9 16,-3 0-15-16,-3 0-4 15</inkml:trace>
  <inkml:trace contextRef="#ctx0" brushRef="#br0" timeOffset="-53860.45">19560 13299 80 0,'-3'-8'30'0,"3"3"-24"0,0 0 15 0,0 2 6 15,0-2-11-15,0 0-1 16,3-1-5-16,0-2-1 15,0 0-8-15,0 3-2 16,0-3 0-16,3 0 0 0,3 0 1 0,0 3 2 16,0 0 3-16,0 0-2 15,-1 2 0-15,1 0 1 16,0 1 0-16,0 2-2 16,3 0 1-16,0 0-4 15,0 5 0-15,0 0 1 16,0 0 2-16,-3 1-1 15,0 4-1-15,-3-2 1 16,-3 0 1-16,0 3-3 16,-3 2 0-16,-6 0 3 15,-3 0 3-15,-3 1 0 16,0-4 0-16,-3 1 1 16,-3-1 1-16,0-2-1 15,0 0 1-15,1 0 0 16,-1 0 3-16,0-3-3 15,6 1 1-15,3-4-5 0,0 1 0 16,3 0-6-16,3-1 0 16,3 1-1-16,0-3 2 15,3 3-1-15,3-1 1 16,0 4 2-16,3-1 2 16,0 0-3-16,6 3 0 15,-3 0-1-15,3 0-2 16,-1 3 3-16,4 2 2 15,0 0 0-15,0 0 2 16,0 0-4-16,0 1 0 16,-3 2 1-16,-1-1 2 0,-2 1-3 15,-3 0 0-15,-3-3 1 16,0 1 2-16,0-1 3 16,-6 0 4-16,0 0 7 15,-3 3 2-15,-3-3 2 16,0 3 0-16,-3-2-5 15,0-1 1-15,-2-3-3 16,-1 1 0-16,0-3-1 16,-3-3 2-16,0-2-1 15,0-1 0-15,0-2-5 16,0 0-3-16,0-2-2 16,1-1-3-16,-1-2 3 15,-3 0 0-15,6-1-15 16,0 1-6-16,3 0-18 0,0-1-7 15,3 1-8-15,0 2-1 16,0 1-21 0,3-1-34-16,3 3 33 15</inkml:trace>
  <inkml:trace contextRef="#ctx0" brushRef="#br0" timeOffset="-53496.32">19956 13821 212 0,'-9'-6'79'0,"6"4"-61"0,3-1-32 15,0 3-16-15,0 0-4 16,3 0 5-16,3-3 30 16,-3-2 13-16,0 2 17 15,0-2 5-15,0 0-16 16,0 0-7-16,0-1-8 16,-3 4-2-16,3-4 1 0,-3 1-2 15,0 0-2-15,0-1 1 16,0 1-1-16,0 0-16 15,3 0-6-15,0-1-58 16,3 1-31-16,3-3 50 16</inkml:trace>
  <inkml:trace contextRef="#ctx0" brushRef="#br0" timeOffset="-52839.63">20349 13424 76 0,'-6'-11'30'0,"3"9"-24"0,3-1-16 15,0 3-10-15,3-3 11 16,-3 1 6-16,3-1 37 15,-3 0 17-15,0 1-11 16,0 2-3-16,0 0-26 16,0 0-9-16,-3 2-4 15,0 4-3-15,-3 2 4 16,0 2 0-16,0 3 3 0,0 3-3 16,0 0 0-16,0 3 3 15,-3 2 3-15,3 0 0 16,-3 3 2-16,3 2-4 15,0 1 0-15,0-1-1 0,3 3 1 16,3 0-2-16,3-5-1 16,3-3 3-16,0-2 0 15,3-3 3-15,3-6 3 16,3-2-4-16,0-3-1 16,0-5 0-16,3-2 2 15,3-3 1-15,-4-3 1 16,1-3-7-16,-3-5 0 15,0-2-1-15,0-6 2 16,0-8-1-16,-3-2 2 16,0-1-2-16,-4 1-1 15,-2 2 1-15,0 3 1 16,-3 3 8-16,-3 4 5 0,-3 4 6 16,-3 2 2-16,-2 3-8 15,-4 2-2-15,0 3-9 16,-3 3-3-16,0 2-3 15,0 1 0-15,0 4-7 16,0 4-4-16,3-1-18 16,3 3-7-16,1 0-24 15,-1 2-51 1,3 1 19-16</inkml:trace>
  <inkml:trace contextRef="#ctx0" brushRef="#br0" timeOffset="-52103.2">20759 13389 212 0,'-8'0'79'0,"8"0"-61"0,3 0-49 0,-3 0-25 15,5 0 20-15,1-2 17 0,0-1 22 16,0 0 11-16,0 1-5 16,0-4 0-16,0 4-5 15,0-1-3-15,0 1 2 16,0-1 0-16,0 0-1 15,3 1 5-15,0-1 5 0,6 0-8 16,3 3-2-16,2 0-2 16,4 3 0-16,0 2-3 15,0 1 2-15,-3 1 1 16,-3 1 0-16,-4 3 8 16,-2 0 5-16,-3-1 5 15,0 1 3-15,-3 2 0 16,-3 0-1-16,-3 0-4 15,0 3-2-15,-3 0-6 16,0 0 0-16,-3 0-5 0,-3 0 0 16,0 0-1-16,-3 0 1 15,1-3-2-15,-1 3-1 16,-3-3 1-16,3 0-1 16,0 0 0-16,0 3 2 15,3-3-6-15,3 3 1 16,0-2 1-16,3-1 1 15,0 0-2-15,3 0 2 16,0 0 1-16,3-2 2 16,0 0-3-16,3-3 0 15,0-1 1-15,0-1 2 16,3-1-1-16,0 0-1 0,3 1 1 16,3-1 1-16,3 0-1 15,-1 1 2-15,1-1-2 16,3-3 2-16,0 1-2 15,0 0-1-15,0-3 3 16,0 0 0-16,-1-3-32 16,1-2-13-16,3-3-61 15</inkml:trace>
  <inkml:trace contextRef="#ctx0" brushRef="#br0" timeOffset="-51395.29">21322 13757 100 0,'-6'-3'38'0,"6"3"-29"0,0 0 6 0,0 0 2 16,0 0-5-16,6 3-2 15,0-3-3-15,3 0 0 16,0 0-4-16,3 0 0 0,3 0-1 16,0-3 1-16,2 1 2 15,1-4 0-15,3 1 0 0,0-5 5 16,3-1 4-16,0 0-1 15,-4-2 0-15,1-5 4 16,0 2 1-16,0-3-5 16,-3-2-3-16,3 0-5 15,-4 0-2-15,1 0-1 16,-3-1 1-16,-3 1-2 16,-3 0-1-16,-3 3 3 15,-3 4 0-15,-3 4 10 16,-3-1 3-16,-3 6-5 15,-3 0-2-15,0 5-5 16,-3 2-1-16,-3 4 1 16,0-1 0-16,1 3-2 0,-1 2-2 15,0 1-2-15,0 2 1 16,3 0 1-16,0 3 2 16,0 3-3-16,3 2 0 15,0 5-1-15,3 1 0 16,0-1 2-16,1 1 2 15,-1 2-1-15,3-5-1 16,3-3 3-16,3-3 0 16,0-2 1-16,2 0 0 15,4-3 0-15,3-2 2 16,0-3-3-16,3-3 0 16,3-2-6-16,0-3-2 0,3-3-16 15,2 1-6-15,4-6-35 16,0-3-12-16,6-5-19 15</inkml:trace>
  <inkml:trace contextRef="#ctx0" brushRef="#br0" timeOffset="-51202.82">21855 13352 88 0,'-24'-10'35'0,"21"12"-27"0,-3 4-39 0,6-4-21 16</inkml:trace>
  <inkml:trace contextRef="#ctx0" brushRef="#br0" timeOffset="-50783.71">21810 13371 120 0,'-3'0'46'0,"3"0"-35"0,0 8-2 0,0-3 0 16,3 3-4-16,0 3 2 16,0 2 5-16,0 0 2 15,0 3-3-15,0 0 1 16,0 2-7-16,0 1 4 0,0 2 3 16,0 3-4-16,-3 2 0 15,0 1 0-15,3-1 0 16,0 1-2-16,0-4 1 0,-3 4-4 15,6-6-2-15,-3-2 0 16,0-1-1-16,0 1 0 16,3-4 2-16,0-1 1 15,0-1 3-15,0-2 1 16,3-4 1-16,2-1 2 16,1-4 4-16,3-4-2 15,3-4 3-15,0-4-10 16,3-3-3-16,0-6 0 15,-1-5 1-15,1-2-4 16,3-1 1-16,0-2 0 16,0-2 2-16,-3 1-1 0,2 1-1 15,-2 3-4-15,0 5-2 16,-3 0-11-16,-3 5-3 16,-3 2-15-16,-3 1-2 15,-3 3-25 1,-3-1-41-16,2 3 24 15</inkml:trace>
  <inkml:trace contextRef="#ctx0" brushRef="#br0" timeOffset="-48829.26">20123 11225 64 0,'-6'-10'24'0,"6"10"-18"0,0-3-15 16,0 3-7-16,3-3 8 15,0 1 4-15,0-1 5 16,-1 0 2-16,1 1 23 16,0-1 12-16,-3 0-15 15,3 1-7-15,0 2-13 16,0 0-2-16,-3 0-6 16,0 0 1-16,3 2 0 0,3 1 2 15,-3 2 1-15,0 1 3 16,0 2 8-16,0 5 3 15,0 3 2-15,-3 2 1 16,0 6-4-16,0 3 0 16,0 4-3-16,-3 1 0 15,0 5-5-15,3-5-3 0,-3 0 2 16,3-6-2-16,0 0 2 16,3-4 0-16,0-4 1 15,0-2 0-15,0-3 2 16,3-2 1-16,-3-3 1 15,3-3 7-15,3-8 4 16,0-2-5-16,3-3-1 0,0-8-5 16,3-5-3-16,-1-5-5 15,1-1 0-15,3-2 0 16,0 0 0-16,0 0 0 16,0 0 0-16,0 0-3 15,2 8 2-15,-2 5-4 16,-3 2 1-16,0 7 0 15,0 1 2-15,-3 6-1 16,0 3-1-16,0 5-2 16,-3 5 1-16,0 6 3 15,-3 2 1-15,-1 5 1 16,-2 1 2-16,0-4 1 16,-3 1 1-16,0 0-2 0,0-3-2 15,0 0 1-15,0-2 1 16,0-3-1-16,0-3 2 15,0-2 0-15,0-1 1 16,0-2-5-16,0 0 1 16,3-3-13-16,0 1-5 15,0-6-28-15,3 0-10 16,3-6-20 0</inkml:trace>
  <inkml:trace contextRef="#ctx0" brushRef="#br0" timeOffset="-48635.52">20971 11447 52 0,'-9'-7'19'0,"9"7"-15"0,0 0-23 16,0 0-9-16</inkml:trace>
  <inkml:trace contextRef="#ctx0" brushRef="#br0" timeOffset="-48348.39">20950 11424 136 0,'-3'-3'52'0,"6"6"-41"0,0-3-2 0,-3 0-5 16,0 0-7-16,6 5 0 15,0-2 4-15,3 2 1 16,0 0 0-16,0-2 5 0,0-1 5 15,2-2 5-15,1 0 2 16,3 0-6-16,0 0 0 16,3 0-6-16,3-2-2 15,3 2-2-15,-1 0 0 16,7 0-4-16,-3 2 0 16,-3 1 1-16,0 0 0 15,-4-1 2-15,-2 1 1 16,-3 0 1-16,-3-1 0 15,-3 1-5-15,0-3-1 16,-3 0-19-16,-3 0-7 0,-3-3-29 31,0 1-38-31,-3-1 28 0</inkml:trace>
  <inkml:trace contextRef="#ctx0" brushRef="#br0" timeOffset="-48005.66">20804 11649 40 0,'-12'2'16'0,"12"1"-12"0,-3-1 3 16,3-2 0-16,3 3 5 16,3 0 5-16,3-3 8 15,3 0 5-15,6 0-3 0,0-3 1 16,3 0-10-16,2 1 0 15,1-1-7-15,0 3 1 16,0 0-7-16,-3 0 6 0,-1 0 4 16,-2 0 4-16,0 0 1 15,0 0-7-15,0 0 0 16,3 0-8-16,0 0-3 16,2 0 1-16,7-2 0 15,0-1-1-15,3 0-2 16,-1 1-13-16,4-1-4 15,-3 0-22-15,-3 1-10 16,-4-1-36 0</inkml:trace>
  <inkml:trace contextRef="#ctx0" brushRef="#br0" timeOffset="-47147.18">21795 11254 64 0,'-9'-13'24'0,"9"13"-18"0,0-3-7 0,0 3-1 15,0 0-5-15,0-2 2 16,0-1 23-16,0-2 12 16,0 0 13-16,0-1 7 0,0 1-16 15,0 0-6-15,3-1-18 16,3 1-7-16,3 2-2 16,0-2-1-16,3 3 0 0,3-1-3 15,0 0 2-15,0 1 1 16,0-1 0-16,2 3-3 15,-2 0 2-15,0 0-1 16,3 3 0-16,-3-1 0 16,0 4-2-16,0-1 0 15,0 0 0-15,-3 3 3 16,-1 3 0-16,-2-1 1 16,0 3 0-16,0 1-3 15,-3 2 2-15,0-1 1 16,-3 4 0-16,-3-1 2 15,-3 1 1-15,-3 2-1 0,0 0 1 16,-3 3 2-16,-3-3 4 16,0 0-2-16,1 1-2 15,-1-4-2-15,0 1 0 16,0-3-2-16,0-1-1 16,0-1 1-16,3-1-1 15,-3-3 0-15,6 1 2 16,0 0-3-16,0-1 0 15,3-2 1-15,0 0 0 16,3 0 0-16,3 0 0 16,3 0 2-16,3 2 1 15,6 1-1-15,0-3-2 16,3 0 3-16,3 0 0 16,0-3-4-16,2-2-1 0,1-3-15 15,3-3-4-15,6-5-44 16,2 0-36-1,4 0 36-15</inkml:trace>
  <inkml:trace contextRef="#ctx0" brushRef="#br0" timeOffset="-45422.62">22944 11315 80 0,'-6'-8'33'0,"6"6"-26"0,-9-6 16 0,9 5 5 16,-3 0-7-16,-3-2 1 15,0 0-11-15,0 0-4 16,-2-1-4-16,-4 4-3 16,0 2 1-16,-3 2-4 0,-6 6 2 15,0 3-4-15,-3 7 1 0,-2 3 4 16,-4 6 4-16,-3-1 1 16,3 6 2-16,9-3 0 15,4-2 1-15,2-4-2 16,3-1-1-16,3-4-3 15,3-2-2-15,0-3 1 16,3 0 1-16,3-2 1 16,3-3 1-16,3 0 0 15,6-3 0-15,3 1-2 16,6-4-2-16,2 1 3 16,1-3 0-16,3 0-1 15,3-3-2-15,-3-2 1 0,-4 0-1 16,7-3 2-1,-3-3 1-15,-3 0-4 0,-3-4 1 16,5-7 6-16,-5-1 6 16,-3-4-4-16,-3-2 0 15,3 0-2-15,-6 0-1 16,0-3-1-16,-3 8 2 16,2 3-5-16,-2 5-3 15,0 6-4-15,0 4-1 16,0 4-1-16,0 4 0 15,0 6 2-15,-3 3 4 16,0 5 3-16,0 0 2 16,0 2-1-16,0 1-2 15,0 2-2-15,-6-3 1 16,6-2 1-16,-3 0 0 0,3 0-3 16,-3 0 2-16,0 0 3 15,5 0 1-15,-2-3-4 16,0-3 1-16,0 1 2 15,-3-3 1-15,9 0 1 16,-6-3 0-16,3 0-2 16,0-2 1-16,3-3 0 15,0-3 1-15,0-4 0 16,6-4 2-16,-1-2-3 16,-2-6 0-16,6-2-1 15,-3-3-2-15,0 0-2 16,-3 3 1-16,3 3-1 15,-6 2 0-15,2 0 0 16,-2 5 0-16,-3 6-3 0,0 2-1 16,-3 3 0-16,6 6 2 15,-6 2-3-15,-3 8 2 16,3 2 3-16,-6 3 1 16,0 0 1-16,-6 3 0 15,6 0 0-15,-3 0 0 16,0-3 2-16,0-2 3 15,-3-4 0-15,0-1 0 16,6-1-3-16,0-5-2 16,0 0 3-16,0-3 0 15,0-5 1-15,9-3 0 16,-3-5-2-16,0-2-2 16,9-6-6-16,0-5-4 0,6-3 1 15,-1-2 0-15,1-1 6 16,-3 3 1-16,3 0-1 15,0 6 2-15,-6 2 1 16,0 5 0-16,-4 4-3 16,-2 1 2-16,-3 1 3 15,-3 10 3-15,3 1 2 16,-6 4 3-16,-6 3-5 16,6 3-1-16,-9 0-2 15,6 0-2-15,0 0 3 16,0-3 0-16,0 0 1 15,1 1 2-15,2-4-5 16,0-2-3-16,0 0-2 16,0 0 3-16,2-3 0 0,-2 1 3 15,0-1-10 1,3 0-2-16,0-2-17 0,0-1-8 16,0 1-25-1,3 0-34-15,-3-1 28 16</inkml:trace>
  <inkml:trace contextRef="#ctx0" brushRef="#br0" timeOffset="-45242.82">23977 11395 20 0,'0'-16'8'0,"3"13"-6"0,0-5-10 16,6 3-2-16</inkml:trace>
  <inkml:trace contextRef="#ctx0" brushRef="#br0" timeOffset="-44686.42">23992 11297 132 0,'-9'-8'52'0,"6"10"-41"0,-3-2 2 15,3 3 0-15,0 2-11 16,-3 1-1-16,-3 2-6 15,3 2 1-15,-3 3 2 16,0 1 3-16,-8-1 4 0,5 3 2 16,-6 2 1-16,9-2 4 15,-3 0 3-15,3 2-8 0,3 1-4 16,0-3-2-16,6 0 1 16,6-3 1-16,0 0 1 15,3-2-2-15,6-3-2 16,0-3-2-16,-3-2-1 15,8-6-1-15,1-2 0 16,3-6 3-16,0-2 0 16,-3-6 1-16,6-4 2 15,-4-4-1-15,-2-5 2 16,0-5-2-16,-3 3-1 16,0 0 1-16,-3-1-1 15,-6 3 2-15,2 1 3 16,-2-4 2-16,-3 1 3 0,0 2-1 15,0 3 0-15,-3 5-5 16,3 3-3-16,-3 5-3 16,-3 6-1-16,0 4-5 15,-3 12 0-15,-3 7-1 16,-3 5 3-16,-3 4 6 16,3 4 4-16,-5 6-1 15,-1 5 0-15,-3 5-3 16,0 6-1-16,0-1 3 15,0-2 3-15,3 0-2 16,1-8 0-16,-1-5-1 16,3-3-2-16,3-5 3 15,0-3 0-15,0-2-1 16,0-3 1-16,6-3-44 16,-3 0-19-16,3 0-17 15</inkml:trace>
  <inkml:trace contextRef="#ctx0" brushRef="#br0" timeOffset="-43576.44">20224 12246 60 0,'3'-18'24'0,"-6"13"-18"0,6-1-7 16,0 6-1-16,-3 0 0 15,3 0 1-15,-3 0 1 16,0 0 2-16,0 0 8 15,0 0 5-15,0 6-7 16,0 4-4-16,-3 6-6 16,3 5 1-16,0 6 1 15,0 7 2-15,0-2-1 16,0-3 2-16,0 0-2 0,0-2-1 16,0-4 7-1,0 1 3-15,0-5 1 0,0-1 1 16,0-2 0-16,3-3 2 15,-3-2 8-15,0-3 4 16,0-3 8-16,0 0 3 16,0-5-19-16,0 0-2 0,6-2-1 15,0-4-8-15,2-2-4 16,4-5-5-16,0 0 1 16,3-3 1-16,0-2 2 15,0-1-3-15,0 1 0 16,0-1-1-16,0 3 0 15,2 3 0-15,-5 2-2 0,0 3-2 16,0 3 1-16,-3 3-2 16,0 2 2-16,0 5 3 15,-3 3 1-15,0 0 1 16,-3 2 0-16,0 4-3 16,-3 1 2-16,0 1-1 15,0 0 0-15,-3 0 4 16,3 0 1-16,0-3-1 15,0 0 1-15,0-2-2 16,0-3 2-16,0 0-2 16,3-3 2-16,3-5-4 15,3-5 0-15,6-6-61 16,5-5-58 0,7 0 30-16</inkml:trace>
  <inkml:trace contextRef="#ctx0" brushRef="#br0" timeOffset="-43064.69">20819 12450 64 0,'-9'0'27'0,"9"0"-21"0,0 0 14 16,0 0 7-16,0 0-4 15,0 0-1-15,0 0-8 16,6 0-1-16,0 0-6 15,3 0-2-15,3 0-2 16,3-2 0-16,0 2 2 0,2 0 0 16,1 0 2-16,3 0 5 15,0 0 2-15,0 2-1 16,3-2 2-16,-1 0-2 16,1 0 2-16,6 0-6 15,3 0-1-15,2-2-4 16,7-1-1-16,0 0-1 0,2 1 1 15,1 2-4-15,-3 0 0 16,-4-3-8-16,-2 0-2 16,-3 3-10-16,-6-2-1 15,-6-1-9-15,-7 3-1 16,-5 0-17 0,-6 0-31-16,-9-3 21 15</inkml:trace>
  <inkml:trace contextRef="#ctx0" brushRef="#br0" timeOffset="-42690.17">20855 12559 80 0,'3'-3'33'0,"0"3"-26"0,3 0 7 16,0 0 1-16,0 0 3 15,2 0 1-15,7 0 7 16,3 0 4-16,3-3-8 16,3 1-2-16,0 2-6 15,2 0 1-15,4-3-8 16,0 0 2-16,3 1 4 0,-1-1-3 0,4 0 0 15,-3 1-6-15,0-1-1 16,-4 3-1-16,-2 0-2 16,0 0-2-16,0 0 1 15,-3 0-17-15,-1 0-8 16,1 0-26 0,3-2-56-16,0-1 16 15</inkml:trace>
  <inkml:trace contextRef="#ctx0" brushRef="#br0" timeOffset="-41909.99">21986 12183 64 0,'0'-8'24'0,"0"8"-18"0,3 0 4 0,-3 0 4 16,0 0 7-16,0 0 7 16,0 0-11-16,0 0-2 15,-3 3-7-15,-3 2-3 16,0 3-2-16,-6 2-3 16,-3 4 1-16,-6 4 1 0,0 1 1 15,-2 2 5-15,-4 0 3 16,0 3 2-16,0 0 5 15,0-3-4-15,1 3 0 16,-1-3-8-16,0 0-4 16,3 0-1-16,0 3-1 0,4 0 0 15,5 0 2 1,6-1-3-16,3 1-2 0,3 0 4 16,6-3 1-16,3 0-3 15,3-2 1-15,0-3 2 16,3-3 3-16,0 0-4 15,-1-2-1-15,1-3 0 16,0-3 2-16,0 0 1 16,0-5 1-16,3-2 0 15,0-6 0-15,3-3 0 16,2-7 0-16,4-4-2 16,3-1 1-16,-3-1-2 15,9 3-1-15,-7-1 1 16,-2 4-1-16,-3 5-3 15,-9 0 2-15,-3 2 5 16,-3 0 2-16,-6 1 6 0,-3 2 5 16,-3 0-3-16,-6 3 0 15,-6-1-8-15,0 4-2 16,-3 2-4-16,4 0-1 16,-1 2-15-16,0 4-4 15,6-1-41-15,0 0-17 16,0 3-11-1</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19-02-19T01:11:10.406"/>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1" timeString="2019-02-19T01:11:14.202"/>
    </inkml:context>
  </inkml:definitions>
  <inkml:trace contextRef="#ctx0" brushRef="#br0">11086 14178 0,'0'0'0</inkml:trace>
  <inkml:trace contextRef="#ctx1" brushRef="#br0">4475 8416 40 0,'0'-3'16'0,"3"3"-12"0,-3-3 14 0,0 3 8 0,0 0 1 16,0 0 2-16,0 0-8 15,0 0 0-15,0 0-14 16,0 0-5-16,0-2 1 16,0-1 0-16,3 0-1 15,0-2 1-15,3-3 2 0,0-5-2 16,3 0 0-16,3-3 1 15,0-3 0-15,3-2 0 16,3-3 0-16,-1-2 0 16,4-3 0-16,0 0-5 15,6-3-1-15,-3 3 5 16,3-3 5-16,-4-2-2 16,-2-3-1-16,0-6-2 0,0-2-3 15,3-5 1-15,-1-3-1 16,4 0 0-16,0 3 0 15,0-3 0-15,-3 3 2 16,-1 2-1-16,-2 3 2 16,0 3-4-16,-3 2 0 15,0 3 1-15,-3 5 0 16,0 3 0-16,-1 0 0 16,1 3 0-16,3 2 0 15,0 3 0-15,0-3 0 16,-3 5 0-16,3 1 0 15,-3 2-3-15,-1 0 2 16,-2 6-1-16,-3-1-2 0,-3 3 3 16,0 3 0-16,0 2 1 15,-3 3 2-15,-3 0-1 16,0 5 2-16,0 3 0 16,-3 3 3-16,0 2-5 15,0 3-3-15,0 3 1 16,3 2 0-16,-3 3-2 15,3 7 2-15,0 1-1 16,3 2 0-16,-3 1 2 16,3-1 0-16,0-5 0 15,0-2 2-15,0-3 1 16,0-3 1-16,0-5-2 16,0 0 1-16,0-6-4 15,0-2-2-15,0-3 6 0,0-2 5 16,3-3-2-16,3-8 2 15,3-5-5-15,0-6-2 16,3-5 0-16,2-7-1 16,1-4 0-16,3-2 2 15,-3 3-1-15,0 5-1 16,0 5 1-16,-9 5 1 16,0 6-6-16,-4 11-6 15,-5 7 3 1,-3 8 1-16,1 8 4 15,-4 3 1-15,0 0 3 16,0 0-1-16,0 0 2 0,0-1-2 16,3-1-1-16,0-4 1 15,0-2-1 1,0-3-3-16,3-2 0 0,0-1-7 16,0-2-4-16,0-2-17 15,3-1-7-15,0-3-27 16</inkml:trace>
  <inkml:trace contextRef="#ctx1" brushRef="#br0" timeOffset="601.91">5984 7429 60 0,'-9'-11'24'0,"6"9"-18"0,3-4 11 0,0 6 4 0,0 0 4 15,0-2 4-15,0-1-6 16,0 3-2-16,0 0-10 16,0 0-4-16,0 0-4 15,0 0-5-15,0 0 1 0,6 0 1 16,0 0 2-16,3 0 5 15,0 0 6-15,3 0-1 16,0 0 1-16,3-3-1 16,3 3 2-16,0-2-7 15,2-1-2-15,4 3-3 16,0-3-2-16,0 3 3 16,0 0 0-16,5 0-1 15,-2 0-2-15,0 0 1 0,0 3-1 16,-3 0 0-16,-1 2 2 15,-2-2-1-15,-3 2 2 16,-3 0-2-16,-3 1 2 16,0-4-2-16,-3 1-1 15,0-3-26-15,-3 0-10 16,-6 0-99 0,0-5 49-1</inkml:trace>
  <inkml:trace contextRef="#ctx1" brushRef="#br0" timeOffset="1230.96">6026 7588 80 0,'-3'0'30'0,"0"-3"-24"0,0 3 13 0,3 0 4 15,-3 0-6-15,0 0-2 16,0 0-6-16,0 0-1 16,3 0-5-16,0 0-2 15,0 0-3-15,0 0 1 16,0 0 1-16,0 3 4 0,0 2 2 16,3 0 0-16,0 0 1 15,0 1-2-15,3 2 0 16,3 0-3-16,3 0-2 15,3-1 7-15,0-1 3 16,3-1 1-16,-4 0 1 16,1 1-4-16,0-4-3 15,0 1 0-15,0 0-1 0,-3-1-2 16,0 4-2-16,-3-1 3 16,0 0 0-16,0 0-4 15,2 1 1-15,-5-1 0 16,0 0 2-16,0 1-1 15,0 1 2-15,3-1 0 16,0-4 1-16,0 1-5 16,3-3 1-16,-3 0-7 15,0 0 0-15,-3 0-21 16,0 0-7-16,-3 0-11 16,-3 0-34-1,3 0 12-15</inkml:trace>
  <inkml:trace contextRef="#ctx1" brushRef="#br0" timeOffset="11049.82">7077 6958 28 0,'0'-5'11'0,"0"5"-9"0,0 0 13 0,0 0 5 16,0 0 7-16,0 0 4 15,0-3-4-15,0 0-2 16,0 1-5-16,0-1-2 16,0 3-6-16,0 0 0 15,0 0-7-15,0 0-3 0,0 0 1 16,0 0-4-16,0 5-2 15,3 3 2-15,0 5 2 0,0 3 2 16,0 3 3-16,0 5 1 16,0 0 1-16,-3-1 0 15,0 4 0-15,0-1-2 16,0-2 1-16,0-3-2 16,0 0 2-16,3-5-6 15,0 0-3-15,-1-5 5 16,1-3 3-16,0-3-3 15,3-5-2-15,3-5 2 16,3-9 0-16,3-4 1 16,3-3 0-16,3 0-5 15,0-1 1-15,-1 4-2 16,1-3 0-16,0 2 2 16,-3 3 2-16,0 3-1 0,-3 0-1 15,0 2-2-15,-3 3 1 16,-1 3-1-16,1 2 0 15,0 1 2-15,0 2 0 16,0 2-3-16,0 4 0 16,-3 2 2-16,-3 2 0 15,3 3 1-15,-3-2 2 16,0 2-1-16,-3 0-1 16,0 3 1-16,0 3 1 15,0-1-3-15,0 4 0 16,0-1 1-16,0 0 2 15,0-3-1-15,-1-2 2 16,4 0-4-16,-3-5 0 0,3-3 3 16,0-3 3-16,0-5-2 15,3-3-2-15,0-5 2 16,3-2 2-16,0-6-4 16,0 0-1-16,0-2 0 15,3 2 0-15,0 0-3 16,-1-3 2-16,4 3 1 15,0 1 0-15,3-1 0 16,3 0 0-16,0 3 0 16,-4 2 2-16,1 3-1 15,-3 0-1-15,3 3 3 16,-6 2 0-16,0 3-1 0,-3 0 1 16,0 3 2-16,-4 2 2 15,1 0 1-15,-6 3 0 16,0 3 0-16,-3-1 2 15,0 4-3-15,-3-1-2 16,3 0-2-16,0 3 0 16,0 0-2-16,0 0 2 15,0 0-4-15,0-3 0 16,0 0 1-16,0-2 2 16,3-3-1-16,-3 0 2 15,3 0-7-15,-3-8-1 16,6-6-34-1,0 1-7-15,3-3-5 16,0 0-9 0,0-3-34-16,3-2 15 0</inkml:trace>
  <inkml:trace contextRef="#ctx1" brushRef="#br0" timeOffset="12553.19">8363 7125 80 0,'0'-6'30'0,"0"9"-24"0,3-8 28 0,-3 5 10 15,0 0 1-15,0-3 3 16,0 0-3-16,0 1 2 16,-3-1-26-16,3-2 8 0,-3 2 4 15,0-2-11-15,0 0-2 16,0 2-14-16,0 0-7 16,0 1-2-16,3-1 2 15,0 0-5-15,0 1 0 16,3-1-17-16,0 0-5 15,0 1-15-15,3 2-5 16,0 0-16-16,2 0-7 16,-2 2-6-1</inkml:trace>
  <inkml:trace contextRef="#ctx1" brushRef="#br0" timeOffset="13632.78">8746 6947 124 0,'-2'-10'46'0,"4"4"-35"0,-2 1 20 0,0 3 10 16,0-1-5-16,0 3-1 15,0-3-17-15,0 3-6 16,0 0-8-16,0 0-3 0,3 0 0 16,-3 0-4-16,0 0 0 15,6 3 2-15,0 2 0 16,0 3 3-16,0 0 3 16,-3 5 0-16,3 3 2 0,-3 0-2 15,0 5 2-15,-3 0-4 16,0 1-2-16,0-1 0 15,0-3-1-15,0 1 2 16,0-3 1-16,0-3 1 16,3-3 0-16,-3 1-5 15,3-3-1-15,-3-3-2 16,3 0 0-16,3-5 7 16,0 0 3-16,0-2-6 15,0-3 1-15,3-3-1 16,3 0 0-16,-3-3-3 15,3 1 2-15,-1-4 1 0,1 1 0 16,0 0-3-16,0 0 2 16,-3 5-1-16,0 0-2 15,0 2 0-15,0 1 3 16,-3 5-2-16,3 0 1 16,-3 3 2-16,0 2 0 15,-3 3 0-15,0 0 0 16,0 3 0-16,0-1 2 15,-3 1-1-15,3-1-1 16,-3 1 1-16,3-1 1 16,-3-2-1-16,3 0-1 15,0-2 1-15,2-4-1 16,4-2 2-16,0-2 3 0,0-4-2 16,0 4-2-16,-3-1-3 15,6-2 1-15,-3-1-4 16,6-4 1-16,-3 2-3 15,3-5 2-15,5-6 5 16,-5 6 2-16,0 2-3 16,0-2-1-16,-3 3-2 15,0 2 3-15,6 0-2 16,-3 2 1-16,-3 1 2 16,-1 2 0-16,1 6 0 15,-3 0 0-15,0-3 0 16,0 5 0-16,0 0-5 15,0 6 1-15,0 2 6 16,0 3 4-16,-3 0-3 0,0 0-2 16,0 2 2-16,-3 1 2 15,0-1-2-15,-3 1 0 16,0-3-1-16,0-6-2 16,0-2-19-16,0 0-8 15,0 0-39 1,0-3-48-16,0-5 27 15</inkml:trace>
  <inkml:trace contextRef="#ctx1" brushRef="#br0" timeOffset="14743.92">7074 7707 72 0,'6'-8'30'0,"-3"2"-24"0,-3-2 13 16,3 6 4-16,-3-1-1 15,0 1 1-15,0-1 3 16,0 0 1-16,0 3-10 16,0 0-3-16,0 0-8 15,0 0-6-15,0 0-1 0,6 0-1 16,0 0-2-16,-1 0 3 16,4-2 0-16,0 2 1 15,3-3 0-15,0 3 2 16,3 0 1-16,0 0 1 15,3 0 0-15,3 0 0 16,2 0 0-16,4 0-2 0,6 0 1 16,3 0 0-16,2 0 1 15,1 0-2-15,3 0-2 16,-1-3-2-16,4 1 1 16,3-1 1-16,-1 0 2 15,7 1-1-15,-1 2-1 16,4-3-2-16,-3 0 1 15,2-2 3-15,4 0 1 16,-1 2-1-16,1 1-2 16,2 2 1-16,1 0-1 15,-4-3 0-15,1 0 0 16,-1 1 2-16,1-1 1 16,-1 3-1-16,1 0 1 0,-1 0 0 15,-2 0 1-15,-3 0-2 16,-7 0 1-16,-2 0-2 15,-1 0-1-15,-2 0 1 16,-12 0-1-16,-6 0 0 16,5 0 0-16,-2 0 2 15,3 3 1-15,-6-1-4 16,3 1 1-16,5 0 0 16,-2 2 0-16,-3-3 0 15,-9 1 2-15,-3 0-1 16,0-1-1-16,-1 1 3 15,-2 0 0-15,0-1-1 16,-3 1 1-16,0-3-2 16,-3 0 2-16,0 0 0 15,0 3 1-15,-6-3-2 0,0 0 1 16,0 0-20-16,-3 2-6 16,0 1-19-16,-3 0-9 15,0-1-27 1</inkml:trace>
  <inkml:trace contextRef="#ctx1" brushRef="#br0" timeOffset="17790.88">7645 8090 28 0,'6'-2'11'0,"-3"2"-9"0,-3 2 6 15,0-2 5-15,0 0-3 16,0 0 0-16,3 3-2 0,0 2 0 16,-3 0 9-16,0 3 4 15,0 3 2-15,-3 5 1 16,0 2-7-16,0 9-2 15,-3-1-7-15,0 1 0 16,0-1-3-16,3-2 2 16,0 0-4-16,0-3 0 0,0-3 3 15,3-2-5-15,0-5-3 16,0 0 3-16,0-4 3 16,6-7 10-1,0-7 3-15,3-4 3 16,3-5-14-16,0-5-3 15,3-6-2-15,3-2-1 16,0 0 2-16,-1 3 1 0,-2 2-1 16,0 3-2-1,-3 0-2-15,3 7 1 0,-3 4-1 16,0 5-2-16,0 2 3 16,0 3 0-16,0 5 1 15,-3 3 0-15,-1 5 0 16,1 3 0-16,0 3 0 15,-3-1 0-15,3 1 0 16,-3-1 0-16,0 1 0 16,-3-1 2-16,-3 1-1 15,3-3-1-15,0 0 1 16,0-3-1-16,0 0-3 16,0-2 2-16,0-3 1 15,0 0 0-15,0-1 2 0,-3-1 1 16,0-1-1-16,0-2-2 15,3-1 5-15,-3-2 1 16,0 0 6-16,0 0 5 16,3-5-7-16,0-3-3 15,3-2-4-15,0-1 0 16,0-2-2-16,0-3-1 16,0 0-2-16,0 0 1 15,-1 0 1-15,1 0 2 16,3 0-3-16,0 3-2 15,0 0-1-15,0 0 3 16,-3 2 0-16,0 3 1 16,0 3-3-16,0 0 2 0,0 2-1 15,0 0 0-15,3 3 0 16,0 0 0 0,0 0 2-16,3 0 0 0,-1 0 2 15,1 3 1-15,0 0-4 16,0 2-1-16,-3 3 1 15,0 2 2-15,-3 4-2 16,-3 2 0-16,-3-1 5 16,0 4 2-16,-3 0-5 15,0-1 0-15,0 1-1 16,0-1 0-16,0-2 0 16,0-3 0-16,3-2 0 15,0-1 2-15,0-2-8 0,3-2-1 16,0-1-20-16,3-2-10 15,0-3-23 1,0-3-41-16,3-2 22 16</inkml:trace>
  <inkml:trace contextRef="#ctx1" brushRef="#br0" timeOffset="18331.97">8675 8077 72 0,'-3'-8'30'0,"6"8"-24"0,-3-3 19 0,0 3 8 16,0 0-2-16,0 0 2 15,0 0-15-15,0 0-5 16,0 0-6-16,0 6-2 16,0-1-3-16,0 6 3 0,-3 2 1 15,0 5 4-15,0 6 1 16,0 3-1-16,0 4 1 16,0-2-4-16,0 1 1 15,0-4-3-15,0 0 2 16,0-2-4-16,3-3-2 15,0-5 0-15,3 0-1 16,0-5-3-16,0-3 2 16,0-3-21-16,0-5-8 15,0-3-27-15,0-2-46 16,-3-8 21 0</inkml:trace>
  <inkml:trace contextRef="#ctx1" brushRef="#br0" timeOffset="18663.28">8511 8289 108 0,'6'-6'41'0,"0"1"-32"0,6 0 15 0,-6 2 7 16,3-2-2-16,0 0 3 15,3-1-9-15,3-2-4 16,-3 3-11-16,0 0 1 0,2-1 4 16,1 4-5-16,0-1-2 15,0 3-1-15,0 0 1 16,0 0-5-16,0 3-3 16,3-1 1-16,-4 1 2 15,1 0-16-15,3-1-6 16,0 4-12-16,0-4-5 15,0 4-26 1,0-4-28-16,0 1 30 16</inkml:trace>
  <inkml:trace contextRef="#ctx1" brushRef="#br0" timeOffset="19698.09">9264 8090 52 0,'-3'-5'19'0,"0"2"-15"0,6 1 10 0,-3 2 6 16,3 0 9-16,0 0 6 15,-3 0-3-15,0 0 1 16,0 0-17-16,0 0-4 15,0 0-2-15,0 5 1 16,0 3-5-16,0 2 5 0,0 4 2 16,0-1-2-16,0 3-1 15,0 2-4-15,-3 3-1 0,3 1-3 16,0-1-2-16,-3 0 1 16,3 0-1-16,0-2 0 15,0-1 2-15,0-2-1 16,3-5-1-16,-3-1 3 15,0-2 0-15,3 0-1 16,0-3-2-16,3-2 3 16,0-6 2-16,0 1-2 15,6-9-2-15,3-10 0 16,0-3 1-16,0 0-3 16,-3 1 0-16,3 1 1 15,-7 4 0-15,1 2 0 16,0 3 0-16,-3 2-5 15,0 3 1-15,-3 6-3 16,3 2 2-16,0 2 3 0,0 9 1 16,0-1-2-16,0 4 2 15,0 1 1-15,0 4 0 16,-3 0 0-16,0 2 2 16,0-3-1-16,0-2 2 15,0 0-2-15,0-3-1 16,0 0 1-16,0-2 1 15,0-3-1-15,0-3-1 16,0 1 3-16,3-6 0 16,0-3-12-16,-1-2-4 15,-2 2-10-15,6-8 0 16,-3 1-10-16,3-9-2 0,0 6 8 16,3-8 3-16,-3 5 10 15,0-3 2 1,0 6 6-16,0 0 9 15,-3 2 5-15,0 3 5 16,0 1 2-16,0 4-2 16,0 0 0-16,-3 6-3 15,3 5-1-15,-3 2-3 16,-1-2 1-16,-2 8-4 16,-2 5 3-16,-1-2 3 0,3-3-3 15,-3 2-1-15,3-2-5 16,0 0 0-16,-3 0 0 15,0-3 2-15,3-2-1 16,0-1-1-16,0-2-10 16,0-2-4-16,3-1-42 15,-3-5-35-15,6 0 32 16</inkml:trace>
  <inkml:trace contextRef="#ctx1" brushRef="#br0" timeOffset="20493.82">10116 7680 40 0,'3'-8'16'0,"-3"8"-12"0,9-5 1 0,-9 5-1 16,3 0 15-16,0 0 10 16,0 0 0-16,-1 0 1 0,4 0-17 15,0 0-6-15,0 0-2 16,0 0 1-16,3 0 8 15,0 0 5-15,3 3 2 16,-3-3-1-16,6 0-10 16,-3 0-2-16,6 0 2 0,-3 0-4 15,8 0-1-15,7-3-2 16,-6 3 0-16,-6 0 0 16,6 0 3-16,-4 0-1 15,7-3 0-15,-6 3-1 16,6-2 2-16,-6 2-3 15,-1-3-2-15,-2 0 2 16,3 1 0-16,-3-1-1 16,3 0-2-16,-6 1 1 0,3-1-1 15,-3 0-16-15,-4 3-4 16,-2 0-21-16,-3 3-7 16,0-3-23-1,-6 3-16-15,0-3 37 16</inkml:trace>
  <inkml:trace contextRef="#ctx1" brushRef="#br0" timeOffset="21003.89">10285 7873 92 0,'-3'-8'35'0,"3"8"-27"0,3-2 7 16,-3 2 0-16,3 0 9 15,0 0 7-15,0-3-1 16,0 3 2-16,0-3-16 15,0 1-4-15,3-1-8 16,-3 0 4-16,3 3 4 0,0 0-4 0,6-2-2 16,6-3 3-16,-3 2 2 15,0 0 0-15,2 1 1 16,-2-1-2-16,6 0 1 16,-3 1-6-16,6-1-3 15,-3 0-1-15,2 3 1 16,-2 0-1-16,3 0-1 15,-3 0 1-15,0 0-1 16,-3 0 2-16,-1 3 1 16,-2 0-1-16,3-1 1 15,-3 1-2-15,0-3-1 16,-3 0 1-16,0 3 1 16,-3-3-8-16,0 0-1 15,-3 0-31-15,0 0-13 16,0 0-56-1</inkml:trace>
  <inkml:trace contextRef="#ctx1" brushRef="#br0" timeOffset="25266.45">11672 7463 108 0,'3'-8'41'0,"-3"8"-32"0,3-8 13 0,-3 8 3 16,3-2-9-16,-3-1-2 15,0 0-8-15,0 1-2 16,3-1-2-16,-3 0-4 0,0 1 1 16,0-1-1-16,0 3 0 15,0 0 2-15,3 3 2 16,-3-3 5-16,3 5 4 16,0 0-4-16,0 3 1 15,-3 0-3-15,0 3 2 16,0-1 2-16,0 4 2 15,0-4-3-15,-3 6-3 16,0-3-2-16,0 3 0 16,0-3-2-16,0 3-1 15,3-2-2-15,-3 1 1 16,3-1 1-16,-3-1 2 0,3-3-1 16,0 1 2-16,0-3-2 15,0 0-1-15,0-3 1 16,0-2-1-16,0-3 0 15,3-3 2-15,0 1-1 16,6-6 2-16,-3 0-2 16,3-6 2-16,0 4-4 15,6-6 0-15,-6 3 1 16,3-3 2-16,0 3-3 16,0-3-2-16,-1 3 2 15,4-1 0-15,-3 4 1 16,0-1 0-16,-3 1-3 0,3 2 2 15,-3 0-1-15,0 2-2 16,0 4 0-16,-3 2 3 16,0 0 0-16,0 2 1 15,0 1 0-15,-3 8 2 16,0-3-3-16,-3 5 0 16,0-3 1-16,0 4 2 15,0-1 1-15,-3 3 1 16,0-3-2-16,-3 3-2 15,3-3 3-15,-3 3 2 16,3-3-2-16,0 3-2 16,0-3 0-16,0 1-1 15,0-4 0-15,3-2 0 16,0 0-3-16,0-3 2 16,0 1 1-16,3-1 2 0,-3-5 1 15,6-5 1-15,0 2 0 16,3-5 0-16,-3 0-2 15,3-3-2-15,-1 1 1 16,4-3-1-16,-3 2 0 16,6-2 0-16,-3 2 0 15,3-5 2-15,0 3-3 16,0-3 0-16,-3 3 1 16,3-3 0-16,-4 3 0 15,1 0 0-15,-3 2-3 16,0 3 0-16,0 0 2 15,0 3 0-15,-3 0-2 16,0 2 2-16,0 0 1 0,-3 3 0 16,0 0 0-16,0 6 0 15,0-1-3-15,-3 3 2 16,0-3-1-16,0 3 0 16,0 0 2-16,0 3 0 15,0-1-3-15,0 3 2 16,0-2 1-16,0 5 2 15,0-3-1-15,-3 6 2 16,0-3-2-16,0 2-1 16,0-2 3-16,0 0 2 15,0-3-4-15,0 0-1 16,3 0 2-16,0-5 3 16,0 0-2-16,-3-2 0 15,3-1-10-15,0-5-5 0,0 0-34 16,0-3-15-16,0 3-21 15</inkml:trace>
  <inkml:trace contextRef="#ctx1" brushRef="#br0" timeOffset="26272.76">12640 7191 88 0,'0'-11'35'15,"0"11"-27"-15,6-8 0 0,-6 8-2 0,0 0 2 16,0 0 5-16,3 0 10 15,0 0 6-15,-3 0-7 16,0 0-2-16,-3 5-6 16,3 1 1-16,-6 7-8 15,0-2 2-15,-3 10 4 0,3-5-1 16,-3 13 1-16,0-5-5 16,-3 13 0-16,0-6-1 15,-6 12 3-15,3-9-1 16,-8 14 2-16,2-9-4 15,-3 14 1-15,3-8-12 16,0 6-2-16,3-7 7 0,1 1 6 16,2-8-3-16,0 1-2 15,3-9-8-15,0-3-4 16,3-2 14-16,3-6 7 16,0-2-12-16,0-2-5 15,3-4-23-15,0-2-8 16,3 0-25-1,0-8-51-15,0 0 19 16</inkml:trace>
  <inkml:trace contextRef="#ctx1" brushRef="#br0" timeOffset="26902.84">12669 7611 108 0,'6'-13'41'0,"-6"13"-32"0,9-8 11 16,-6 8 2-16,3-2-6 15,0-1-1-15,3 0-1 16,0 1 2-16,3-1-9 16,0 0 0-16,0 3 0 0,-3 0-1 0,0 0-1 15,0 0 3-15,0 3 3 16,-1 0-6-16,1 2-3 16,0-2-4-16,0 2-1 15,-3 0 2-15,0 0 2 16,0 1 2-16,-3 2 1 15,0-3 0-15,0 3 0 16,0 0 2-16,-3 2 1 16,0-2-3-16,-9 6-3 15,3-4 2-15,-6 6 2 16,3-3-2-16,-6 8-2 16,4-5 0-16,-4 5-1 15,0-2-3-15,0 2 2 16,3-2-1-16,0 2 0 0,3-5 0 15,3 2-2-15,3-2 3 16,3 0 0-16,0-3 3 16,6-2 1-16,0-1 1 15,9-2 2-15,-3 0-3 16,6 0 0-16,-3-3-1 16,5 1-2-16,-5-1 3 15,6 0 0-15,-3-2-17 16,-6 0-7-16,0-1-52 15,3 1-46 1,-3 0 35-16</inkml:trace>
  <inkml:trace contextRef="#ctx1" brushRef="#br0" timeOffset="31002.7">14604 6080 28 0,'3'-8'11'0,"0"2"-9"0,3-4 2 0,-3 10 2 16,0-6 3-16,3-1 5 15,-3 4 3-15,0 0 2 16,0-2-2-16,0 0 0 16,-3 2-5-16,0 0 0 0,3 1-7 15,-3 2-1 1,0 0 0-16,3 2 0 0,0 4-5 16,-3 4 1-16,3-2-2 15,0 0 0-15,0 8 4 16,-3 5 1-16,3 3 1 15,-3 0 0-15,-3 0 4 16,0 2 3-16,-3 0 0 16,0 1 3-16,0 2-5 15,-3 3-1-15,0-3-4 16,0 3-1-16,3-6 1 0,0-2 0 16,3-11 0-16,0 0-5 15,0-2 1-15,0 0 2 16,3-4 3-16,0-7 2 15,3-2 3-15,0 2-3 0,6-11 1 16,3-7-5-16,0-1 0 16,3-2-3-16,0 3-1 15,0-1 1-15,3 0 2 16,-1 1-1-16,1-1-1 16,0 4-2-16,-3 1-1 15,0 4-1-15,0 2 0 16,-3 3 3-16,0-1 0 15,-1 4 1-15,-2 2 0 16,0 2 0-16,0 4 0 16,-3 1-3-16,-3 1 0 15,0 0 2-15,-3 8 2 0,-3 8 0 16,0 2 2 0,0 1-2-16,0-3 2 0,-3 0 0 15,3-3 1-15,0 0-2 16,0-5 1-16,3-3-2 15,0-2 2-15,0-3-2 16,3-3-1-16,3-5 3 16,0-5 0-16,3-3-1 15,6-6 1-15,-3-4-2 16,3-3 2-16,0-3-4 16,0 8 0-16,-3 3 1 15,2-6 0-15,-2 3-3 16,6-5 2-16,-3 8 1 15,0 0 2-15,-3 2-3 16,3 1-2-16,-3 2-1 0,2 0 0 16,-2 2 3-16,0 4 0 15,-3-1-2-15,3 6 2 16,-3-1 1-16,0 6 0 16,0-2 0-16,-3 10 0 15,0-3 2-15,-6 8 3 16,0 0 7-16,-3 3 2 15,0-3-3-15,-3 5-1 16,3-4-2-16,-3 1 2 16,0-4-5-16,0 0-1 15,3-4-2-15,0-1 1 16,0-4 0-16,6-5 1 16,0-2-35-16,6-11-14 0,-3 3-38 15,9-14-36 1,-3 4 43-16</inkml:trace>
  <inkml:trace contextRef="#ctx1" brushRef="#br0" timeOffset="31678.78">15351 6619 88 0,'0'0'35'0,"0"0"-27"0,3 0 9 0,-3 0 4 16,0 0-1-16,0 0 0 16,3 0-6-16,0 0-1 15,3-2-2-15,0-1 1 16,3-2-6-16,0-1-2 0,3-4 0 16,-3 2 0-16,0-5 0 15,0 2 0-15,0-5 2 0,0 3-3 16,-4-8-2-16,1 5 0 15,0-5-1-15,-3 5 8 16,0 0 5-16,0 3 2 16,-3 2 4-16,0 3-16 15,-3 6-5-15,0-1-3 16,-3 14 3-16,0-4 3 16,-5 12 2-16,2-3-1 15,-3 5-2-15,0-2-2 16,0 4 1-16,3-4 1 15,0 2 2-15,3-5-3 16,3 2 0-16,0-4 1 0,3 2 0 16,0-3 0-16,6-3 0 15,0 1 0-15,6-3 2 16,-3 0-1-16,6 0-1 16,0 0 1-16,2 0 1 15,-2-3-3-15,3 3 0 16,-3-3 1-16,3 0 2 15,-3 1-25-15,0-1-10 16,0 0-29 0,-1-2-40-16,1 0 26 15</inkml:trace>
  <inkml:trace contextRef="#ctx1" brushRef="#br0" timeOffset="32609.34">16033 6302 60 0,'-3'-3'24'0,"3"3"-18"0,-3-2 22 15,3 2 11-15,0 0 0 16,0 0 1-16,0 0-5 0,0 0-1 16,0-3-6-16,0 3-3 15,0 0-13-15,0 0-8 16,0 0 0-16,0 0-5 0,3 0 0 16,0 0 1-16,3 0 0 15,-3 0 4-15,6 0 5 16,-3 0-3-16,9-3-1 15,-4 3-2-15,7-2 0 16,-3 2 0-16,3 0 1 16,-3 0-2-16,3-3 1 15,-3 3 0-15,3-3 3 16,-4 3-1-16,7-2 0 16,-6 2-6-16,6-3 1 15,-3 3 0-15,6-3 2 0,-6 1-1 16,5-1-1-1,-5 3 1-15,3 0-1 0,-3 0 0 16,-3 0 2-16,0 0-3 16,-6 0-2-16,0 0-5 15,-4 0 0-15,-2 0-18 16,-3 0-8-16,0 0-26 16,-3 3-10-16,0-1-12 15</inkml:trace>
  <inkml:trace contextRef="#ctx1" brushRef="#br0" timeOffset="33044.67">16089 6453 104 0,'-9'-6'41'0,"9"6"-32"0,0 0 13 0,0 0 3 15,0 0 9-15,0 0 5 16,0 0-7-16,0 0-2 16,0 0-17-16,0 0-3 0,0 0-3 15,0 0-1-15,0 0-1 16,0 0-1-16,6 3 0 0,-3 0 0 15,3-1 2-15,0 1-3 16,9-6 0-16,-3 3-3 16,9-5-1-16,-3 2 1 15,6-2 0-15,-4 0 0 16,7-1 0-16,-3 4 0 16,3-1 0-16,-3 0 2 15,2 1 3-15,-2 2-4 16,3 0-1-16,-3 0-11 15,-3 2-3-15,0 1-50 16,-4 0-21-16,-2-1-2 16</inkml:trace>
  <inkml:trace contextRef="#ctx1" brushRef="#br0" timeOffset="34095.78">16950 6177 124 0,'3'-5'46'0,"-3"5"-35"0,3-2 18 16,-3 2 7-16,3-3-5 16,-3 0-1-16,3 3-16 15,0 0-7-15,-1-2-4 16,-2-1-3-16,0 3 1 0,0 0-6 15,3 3-1-15,0-1 0 16,0 4 4-16,-3-1 3 16,3 5 2-16,0-2 5 15,-3 6 3-15,0-4-2 0,-3 6 2 16,0-3-4-16,0 6-2 16,3-3-5-16,0 2 0 15,0-2 2-15,0 0 1 16,0 0-1-16,3-6-2 15,0 1 3-15,0-6 2 16,0 1 0-16,6-6 2 16,-3 0-4-16,6-6-2 15,-3 1 2-15,3-6 0 16,0 3-4-16,3-7 1 16,-3 1 0-16,3 1 2 15,-4 3-6-15,4-4 1 16,-3 4 1-16,0 2 1 15,-3 0-4-15,-3 3 1 0,0-1 0 16,3 4-1-16,0 2 4 16,0 2 2-16,-3-2-2 15,0 6 0-15,0-1 1 16,0 5 2-16,-3-2-1 16,0 6-1-16,0-4 5 15,-3 6 1-15,0-3 0 16,0 6-1-16,0-6-1 15,0 0 0-15,0-2-2 16,0-1-2-16,0-2 3 16,2-2 0-16,4-1 1 15,3-8 0-15,-3 1-9 16,6-9-4-16,0 3-4 0,9-8-2 16,-6 3 1-16,12-3 3 15,-7 0 5-15,10 0 3 16,-6 3 2-16,0-3 1 15,-3 3 0-15,-3 5 0 16,-4 0 0-16,1 3 2 16,-3 0-1-16,0 2 2 15,-3 0 0-15,-3 6 1 16,0 0 0-16,0 5 2 16,0-1-3-16,-3 9 0 15,0-2 8-15,-3 7 2 16,0-3-6-16,0 9-4 15,0-9 0-15,0 6 0 16,0-5-4-16,0 2-1 16,0-5 3-16,3-3 1 0,0 0-16 15,3-8-7-15,0 1-74 16,6-14-48 0,-1 0 59-16</inkml:trace>
  <inkml:trace contextRef="#ctx1" brushRef="#br0" timeOffset="35295.11">17863 6431 76 0,'0'-8'30'0,"0"8"-24"0,-3-5 17 15,3 5 7-15,3 0-1 16,-3 0 3-16,0 0-9 0,0 0-2 16,0 0-12-16,0 0-5 15,0 0-3-15,0 0-1 0,0 3 2 16,0-1 3-16,0 4 2 15,0-1-1-15,0 6-1 16,0-1 1-16,0 6 1 16,0-3-3-16,-3 6-1 15,3-3 3-15,-3 2 1 16,0-2-1-16,-2 5-1 16,2-5-3-16,-6 5 1 15,3-2-2-15,-3 5 2 16,0-6-2-16,0 6-1 15,3-5 1-15,0 2-1 16,0-3 2-16,3 1 1 16,0-6-1-16,0 3-2 15,0-6 3-15,0-2 2 0,3-2 4 16,0-6 5-16,0 0-8 16,3-6-1-16,0 1-1 15,0-8 0-15,0 0-2 16,3-6 1-16,0 3-4 15,3-8 0-15,0 6 1 16,0-9 0-16,0 6-3 16,3-8 0-16,-4 5-3 15,4-2 1-15,-3 5 3 16,0 0 3-16,0 2 0 16,-3 3-1-16,0 3 1 15,0 0 1-15,0 2-8 0,3 1-1 16,-3 2 4-16,0 2 1 15,0 1-3-15,3 2 1 16,-3 3 2-16,3 3 1 16,-3 0-6-16,2 2 0 15,1 0 1-15,0 3 3 16,-3-3 0-16,6 3 1 16,-6 0 2-16,0 0 0 15,0 0 2-15,0-2 1 16,-3-1 1-16,0 0 2 15,0-2 8-15,-3 2 3 16,0-2-2-16,-3 2-1 16,0-2-6-16,-6-1-3 15,3 1-5-15,-3 0-2 16,-3-1 1-16,0 1 0 0,3-1 1 16,-2 1 0-16,2 0-3 15,0-1 2-15,0 1-10 16,3 0-3-16,0-1-15 15,3-2-7-15,0 0-22 16,3-2-9-16,0-1-10 16</inkml:trace>
  <inkml:trace contextRef="#ctx1" brushRef="#br0" timeOffset="36243.34">18539 6291 96 0,'0'-5'38'0,"0"5"-29"15,3 0 10-15,-3 0 5 0,3 0-4 16,-3 0-2-16,3 0 5 15,0 0 3-15,3-3-14 16,-3 3-2-16,3-2 0 0,0-1-8 16,3 0-1-16,0 1-1 15,6-1 2-15,-4 0 1 16,10 1 3-16,-3-1-1 16,6 3 0-16,-3 0-1 15,6 0 0-15,-7 0 0 16,7 0 0-16,0 0-2 0,-3-3-2 15,-3 3-2-15,-1 0 1 16,-2 0 1-16,-3 0 2 16,0 0-1-16,-3-2-1 15,0-1-2-15,-3 3-1 16,0 0-18-16,-3-2-7 16,0 2-14-16,0-3-4 15,-3 3-21 1</inkml:trace>
  <inkml:trace contextRef="#ctx1" brushRef="#br0" timeOffset="36661.92">18533 6439 104 0,'0'-2'41'0,"0"2"-32"0,6 0 13 16,-6 0 6-16,3 0 1 0,0 0 3 15,0 0-11 1,0 0-3-16,3 2-10 0,-3 1-3 15,3 0-1-15,0-1 2 0,3 1 3 16,0 0 2-16,6-3 3 16,-4 0-5-16,13 0-1 15,-3 0-4-15,9-3-1 16,-6 0 1-16,2 1 0 16,-2-1-5-16,0 0 1 15,0 1 0-15,-6-1 0 16,-3 0-3-16,0 3 0 15,-1 0-38-15,-2 0-17 16,0 0-37 0</inkml:trace>
  <inkml:trace contextRef="#ctx1" brushRef="#br0" timeOffset="37818.75">19292 6209 100 0,'-6'-5'38'0,"6"5"-29"0,15 0 6 0,-12 0 2 15,3 0 0-15,0 0 1 16,0 0-3-16,-3 0-1 15,3 0-4-15,0 0-1 16,-3 3-5-16,0-1 4 0,0 3 2 16,0 1 3-16,0 4 3 15,0-2 2-15,-3 3 1 16,0-1-6-16,-3 4-3 16,0-1-5-16,0 3-2 15,0-3-1-15,0 6 1 0,3-1-2 16,-3 3 2-16,0-5-2 15,0 0 2-15,3-3-2 16,3 0-1-16,0-2 3 16,0-3 2-16,0-3 0 15,3-7 0-15,0-1-3 16,3-8 1-16,-1 3 0 16,4-7 1-16,-3 1-2 15,3-4 1-15,-3 5 0 16,0-3 1-16,0 2-5 15,3-1-1-15,-3 4-4 16,0 3 1-16,0 0-4 0,0 3 1 16,-3 2 4-16,2 3 2 15,-2 0 4-15,0 3 3 16,0 0-7-16,0 7 0 16,-3-2 2-16,0 5 4 15,0 3-3-15,-3 3-3 16,0-3 1-16,-3 5 0 15,0-5 3-15,0 2 3 16,0-2 0-16,0 0 0 16,0-3-3-16,0-2-2 15,3-3 3-15,0 0 0 16,0-3 1-16,0-5 0 16,0 0-9-16,6-5-4 15,0-1 0-15,9-10 3 0,0 3 5 16,6-8 5-16,0 5-8 15,3-2-2-15,-4 2 1 16,7-3 2-16,-6 6 2 16,9 0 3-16,-6-1 1 15,-1 1 1-15,-5 3-2 16,0 2 1-16,-3 2-2 16,0 1-1-16,-3 3 1 15,0-1-1-15,-3 0-3 16,-3 6 2-16,0 0 7 15,-3 4 6-15,-1-1 0 16,-2 7 1-16,0-2 1 0,0 7 2 16,0-5-5-1,0 6-1-15,0-3-2 0,-5 0 0 16,-1-3-2-16,6 3-1 16,0-3-3-16,-3 0 1 15,0-2-2-15,3-1 2 16,0-2-2-16,0 0 2 15,0-3-4-15,0 1-2 16,0-4-23-16,0-2-10 16,0 0-56-16,0-2-24 15,0-1 12 1</inkml:trace>
  <inkml:trace contextRef="#ctx1" brushRef="#br0" timeOffset="45849.41">5618 10066 52 0,'-12'-5'19'0,"12"3"-15"0,-3 2 4 15,3 0-1-15,0 0 1 16,0 0 0-16,0 0 9 15,0 0 4-15,0 0-5 16,0 0-1-16,0 0-7 16,0 0-3-16,0 0-5 15,0 0-2-15,3 7 7 16,0 4 6-16,0 2-1 0,0 6 2 16,0 2-3-16,0 3 0 15,3 0-5-15,-3-1-1 16,0 4 1-16,0 2 4 0,-3 3 3 15,3 2-2-15,0 3 0 16,0 3-5-16,-3 2-3 16,0 3 0-16,0-3 1 15,0-2-1-15,0-5 2 16,-3-4 2-16,0-4 2 16,0-3 3-16,0-6 4 15,3-5-8-15,-3 1-1 16,3-7 3-16,-3 1 5 15,3-2 4-15,-3-6 4 0,0-3-9 16,0-2-2-16,0-3-4 16,0-3 1-16,0 1-4 15,0-4 0-15,3 1-1 16,0-5-2-16,3-1 1 16,3-2-1-16,0 0-5 15,3-3 1-15,3 0 2 16,0 0 1-16,0 1 1 15,3-1 0-15,3-5-3 16,2 2 0-16,7 1-1 16,3-1 3-16,3 1 0 15,2 2 1-15,4 3-3 16,3 0 2-16,-1 2 3 16,-2 1 1-16,-3 2-4 0,-3 5-1 15,-4 1 1-15,-2 2 0 16,-3 2 1-16,-3 4 0 15,-3-1-3-15,-3 0 2 16,-1 3 1-16,-5 0 2 16,0-2-1-16,-3 2-1 15,0 0-10-15,-3 0-4 16,0 0-39-16,-3 0-18 16,0 0-23-1</inkml:trace>
  <inkml:trace contextRef="#ctx1" brushRef="#br0" timeOffset="46407.46">6603 10270 64 0,'-8'-8'27'0,"5"8"-21"0,0-5 23 0,3 5 10 16,-3 0 2-16,0-3 2 15,0 1-3-15,0-1-1 16,0 3-15-16,3 0-6 16,0 0-11-16,0-3-7 0,0 3-3 15,0 0-1-15,3 0 3 16,6 0-2-16,0 0-1 16,2-2 3-16,1 2 0 15,3-3 1-15,0 0 2 16,3 1-3-16,0-1 0 15,0 3 1-15,3 0 0 16,-1-2 0-16,4 2 0 16,0 0 0-16,0 0 0 0,0 0 0 15,2 0 2-15,-2 0-1 16,0 0 2-16,0 0-2 16,-3 2 2-16,-1-2-11 15,-2 3-4-15,0-3-21 16,-6 2-8-16,0-2-10 15,-3 3-39 1</inkml:trace>
  <inkml:trace contextRef="#ctx1" brushRef="#br0" timeOffset="47022.47">6586 10482 128 0,'0'-3'49'0,"-3"3"-38"0,3 0 10 0,0 0 2 16,0 0-5-16,0 0 0 15,0 0-8-15,0 0-2 0,0 0-4 16,3 3-1-16,3-1 1 0,-1 1 2 16,4 0 1-16,-3-3 1 15,3 2 2-15,0-2-3 16,6 0-2-16,0 0-2 15,3 0-3-15,0 0 1 16,0 0 1-16,2 0-1 16,1 0-1-16,-3 0 1 15,0 3-1-15,0-3 0 16,0 3 0-16,-3-1 0 16,-1 1 2-16,-2 0 1 15,0-1 1-15,0 1-2 0,0 0-2 16,-3-1 1-16,0 1-1 15,0 0 0-15,0-1 0 16,0-2 2-16,-3 3 1 16,-3-3-4-16,0 2 1 15,0-2 0-15,-3 0 2 16,0 0-1-16,0 6 2 16,0-4-11-16,-3 4-2 15,0-1-17-15,0 0-6 16,0 1-20-1,0-4-44-15,0 1 17 16</inkml:trace>
  <inkml:trace contextRef="#ctx1" brushRef="#br0" timeOffset="50173.73">7970 9495 56 0,'0'-13'24'16,"3"10"-18"-16,-3-5 22 0,0 6 11 0,3-1-7 16,-3 0-3-16,3 1-20 15,0-1-7-15,-3 0-2 16,3 1 1-16,-3 2 0 16,0-3 4-16,0 3 1 0,0 5 2 15,-3 3 0-15,0 3 0 16,-3 5 0-16,0 2-2 15,-3 3 1-15,3 6 0 16,-6-1 3-16,3 3 1 16,0-2 3-16,0 2-5 15,0-5-3-15,3 0-3 0,3-3 0 16,0-3-2-16,0-2-1 16,3-3 1-16,0 1 1 15,6-4-3-15,-3 1 0 16,9-1 3-1,6-2-1 1,3 0-1-16,0-2 1 16,-1-1-1-16,1-3 2 15,0 1-3-15,0 2 0 16,0-2 1-16,0 2 0 16,-1-2 2-16,-2 2 1 15,0-2-1-15,-3 0-2 0,-3-1-4 16,-3-2 0-1,-3 0-20-15,0-2-7 0,-3-1-26 16,-3-2-44 0,-3-3 23-16</inkml:trace>
  <inkml:trace contextRef="#ctx1" brushRef="#br0" timeOffset="50520.01">8113 9619 44 0,'0'0'16'0,"2"0"-12"0,-2 3 7 0,0-3 3 16,3 5 12-16,0 1 9 16,3 2-8-16,0-1-1 15,0 4-2-15,-3 2 2 16,0 1-1-16,-3 1 2 15,0 4-15-15,-3 2 2 0,0 3 2 16,-3 2-2-16,-3 6 2 16,0 2-5-16,-2 4 1 15,2-4-7-15,0 0-3 16,0-5-4-16,0 1-1 16,3-7 6-16,0-2 3 15,3-7-21-15,0-1-7 16,0-5-24-16,3-3-11 15,3-5-30-15</inkml:trace>
  <inkml:trace contextRef="#ctx1" brushRef="#br0" timeOffset="50924.49">8544 9667 96 0,'0'-3'35'0,"0"3"-27"0,0 0 20 0,0 0 7 15,0 0-8-15,0 3-3 16,0 0-14-16,-3 2-4 15,0 3-4-15,0 2 1 0,0 4 2 16,-3 2 2-16,0 2 1 16,0 3-2-16,-3 3-1 15,0 2 3-15,4 4 3 16,-1-1-6-16,0 2-3 16,3-1-1-16,0-4-1 15,3-2 2-15,0 0 1 16,0-3-1-16,3-5 1 15,0-3-18-15,0-3-4 0,0-4-24 16,3-4-8-16,-1-7-22 16</inkml:trace>
  <inkml:trace contextRef="#ctx1" brushRef="#br0" timeOffset="51238.63">8741 9659 96 0,'-3'0'38'0,"3"0"-29"0,3 3-5 0,0 2-3 15,-3 3 14-15,0 3 7 16,0 2 14-16,0 3 5 16,-3-1-14-16,0 4-3 15,-3 5-14-15,0 2-4 0,0 6 0 16,-3 2 1-16,3 3 1 15,0 0-2-15,0 1 1 16,0-1-2-16,3-6 0 16,0-4-3-16,0-1 1 15,0-7-2-15,3-3 2 16,0-3-11-16,0-3-4 16,0-4-41-16,0-6-17 15,0-8-15 1</inkml:trace>
  <inkml:trace contextRef="#ctx1" brushRef="#br0" timeOffset="51840.06">8493 9566 124 0,'-8'-7'49'0,"8"9"-38"0,-3-4 10 0,3 2 2 16,0 0-7-16,0 0 1 15,0 0-8-15,0 0-3 16,0 0-3-16,0 0 8 0,0 0 6 16,0 0-5-16,0 0 1 15,0 0-6-15,3 0 1 16,3 0-3-16,2-3 2 16,4-5-4-16,3 3 0 15,3 2-3-15,3 0-1 16,6 3 1-16,-3 3 0 15,2 2 2-15,1 3 1 0,0 0 3 16,-3 0 1-16,0 0 3 16,-4 0 4-16,-2 0-8 15,0-3-1-15,-3 3-1 16,-3-3 2-16,-3 1-3 16,0-1 0-16,-3-2-1 15,0-1 1-15,0 1-2 16,0-3-1-16,-6 0 1 15,3 3-1-15,-3-3-3 16,2 2 0-16,-2-2-16 16,3 6-5-16,0-1-15 15,-3-5-5-15,0 2-25 16,0 4-37 0,-3-4 30-16</inkml:trace>
  <inkml:trace contextRef="#ctx1" brushRef="#br0" timeOffset="54797.13">9583 9683 72 0,'-3'-3'30'0,"0"-2"-24"0,3 0 19 15,0 5 6-15,0-3 3 16,-3 0 2-16,3 1-8 16,0-1-5-16,0 0-7 15,-3-2 0-15,0 2-9 16,3 1-2-16,-3-1 1 0,0-2-1 16,0 0 0-16,-3-1 3 15,3 4 3-15,0-1 5 16,-3 0 2-16,-3 1-12 15,0 2-5-15,-3 0-4 0,1 2 2 16,-1 4 0-16,0-1 1 16,0 3 0-16,0 0 0 15,0 0-3-15,3 2 2 16,0 1-1-16,0 0-2 16,0 2 3-16,0 0 2 15,3 0-2-15,0-2 0 16,1-1-1-16,2 1 0 15,0-3 0-15,3 2-2 16,0-2 3-16,3 0 2 16,0-2 0-16,2-1-1 15,1 0 1-15,0-2-1 16,3-3 0-16,0 0 0 16,0 0 0-16,3-3 0 0,0 1 0 15,-3-1 2-15,0 3-3 16,0-3 0-16,-3 3 1 15,0-2 0-15,0 2 2 16,0 0 1-16,-3-3-1 16,0 3-2-16,-3 0 1 15,2 0-1-15,-2 0 0 16,0-3 0-16,-2 3-5 16,-1 0 1-16,-3 3-5 15,-3 0-1-15,0 2 2 16,-3-2 5-16,-3 2 2 15,0 0 1-15,0 3 0 0,-3 0 0 16,-3 3 0-16,-2-1 0 16,2 1 4-16,3-1 5 15,0 4-5-15,3-1-2 16,3 0-4-16,3 0 1 16,0 0 3-16,4-2 3 15,2 0-4-15,3-1-3 16,5 1 1-16,4-3 2 15,3 0 0-15,3 0 2 16,0 0-2-16,3-3 2 16,0 0 0-16,3 0 1 15,2 1-5-15,-2-4 1 16,3 1 0-16,0 0 2 16,-3-1-1-16,0 1 2 15,-4 0-2-15,1-1 2 0,-3 1-2 16,-3 0-1-16,0-3-10 15,-3 0-6-15,0-3-19 16,-3 0-5-16,0-5-52 16</inkml:trace>
  <inkml:trace contextRef="#ctx1" brushRef="#br0" timeOffset="56403.32">9770 10024 56 0,'0'0'22'0,"-6"0"-18"0,6 0 7 15,0 0 2-15,0 0-1 16,0 0 1-16,0 0-5 15,0 0 0-15,0 0-1 16,0 0 3-16,0 0 1 16,-3 3 1-16,0 2-2 0,1 0 1 15,-1 3-2-15,-3 3 0 16,3-1-5-16,-3 4-1 16,3-1-1-16,0-2 1 0,0-1 0 15,3 1-4-15,3-1-1 16,0-2 1-16,3 0 0 15,3 0 1-15,-1 0 2 16,1-3 1-16,0 1 1 16,0-4-5-16,0-2 1 15,-3 0 11-15,0-2 5 16,0-4 0-16,0 1 3 16,0-3-1-16,-3 3-2 15,0-3 0-15,0 0 0 16,0-3-4-16,0-2-2 15,0 0-2-15,0-3 0 0,-3 0-4 16,3-2-3-16,-3-1 2 16,0 1 0-16,-3-4 1 15,0 7 0-15,0 1 0 16,0 4 0-16,0-1-5 16,0 3 1-16,0 3-7 15,0 2 0-15,-3 3-17 16,0 3-7-16,0 2-23 15,0 3-11-15,0 0-20 16</inkml:trace>
  <inkml:trace contextRef="#ctx1" brushRef="#br0" timeOffset="58926.53">10256 9802 56 0,'-3'0'24'0,"3"0"-18"0,0 0 9 15,0 0 3-15,0 0 7 16,0 0 5-16,0 0-3 15,0 0-2-15,0 0-11 16,0 0-4-16,0 0-4 16,6 0-1-16,-1 0-3 15,1 0 1-15,3 0 0 0,0-3 5 16,3 1 3-16,0-4-6 16,3 1-1-16,0-3 0 0,3-2 0 15,0-1 2-15,2-2 1 16,1-3 1-16,0-3 0 15,-3-2-4-15,0-3-1 16,-6-2 1-16,-3 7 0 16,0 3 0-16,-3-5 2 15,-3-8-1-15,-1 0 0 16,-2 5-6-16,-2 3 1 16,-1 3 0-16,0 4 0 15,-3 1-5-15,3 5 1 16,0 0-7-16,0 3-1 15,0 2 0-15,-3 6 0 16,0 5 4-16,0 5 5 16,0 8 0-16,-3 8 1 0,0 6 15 15,-3 5 6-15,0 2-3 16,0-2-1 0,0-1-7-16,1-2-3 0,2 0-2 15,0-2-3-15,3-4 1 16,0-4 1-16,3-3-1 15,3-3-1-15,0-5 1 16,0-3 1-16,3-2-1 16,3-6-1-16,3-5-8 15,3-5-3-15,5-6-1 16,1-2 2-16,0 0 4 16,0-1 1-16,0 1 3 15,-3 2 3-15,-3 1-2 16,0 2 0-16,-4 3 1 0,-2-1 0 15,0 4 0-15,-3-1 0 16,3 3-3-16,-3 3 0 16,3 2 2-16,-3 3 2 15,0 3-2-15,-3 4 0 16,3 4 1-16,0-1 2 16,3-2-1-16,-3 0-1 15,3-3 1-15,-3-2-1 16,0-3-3-16,3-3 0 15,0-2-18-15,-3-3-9 16,0-3-15 0,3-5-42-16,0-5 11 15</inkml:trace>
  <inkml:trace contextRef="#ctx1" brushRef="#br0" timeOffset="59391.18">10306 9593 68 0,'-3'0'27'0,"3"3"-21"0,0-1 10 0,0-2 2 15,0 0 9-15,0 0 6 16,0 0-4-16,3 3-1 16,0 2 5-16,3-2 3 15,0-1-19-15,3-2 6 0,6-2 1 16,3-4 1-16,3-1 2 15,2-1-6-15,4-3-3 16,0-2-10-16,3 2-5 16,-4 1 0-16,1 2 0 15,-3 0-1-15,0 2-2 16,-3 1 3-16,-3 3 0 16,-1-1-4-16,-2 3-1 0,0 0-43 15,-3 0-20-15,-3 0-44 16,-3 0-33-1,-6 0 61-15</inkml:trace>
  <inkml:trace contextRef="#ctx1" brushRef="#br0" timeOffset="62033.3">7988 10458 44 0,'-6'-8'16'0,"9"5"-12"0,-3-2 3 0,3 3 0 15,-3-1 10-15,0 0 4 16,0 1-5-16,0-1-1 16,0 0-12-16,2 3-1 15,-2 0-4-15,0 0 0 16,3 3 4-16,3 2 3 16,0 3 4-16,3 0 2 15,0 0-1-15,0-3-1 16,3 6 3-16,3-6 3 0,3 0 0 15,6-2 4-15,5-3-5 16,4-3 0-16,6 1-8 16,2-3 0-16,1-1 4 0,0 1-2 15,-1 2 1-15,4 1-3 16,3-1 1-16,2 3 0 16,1 0 1-16,6 0-2 15,-1 3-1-15,-2-3-1 16,2 0 2-16,4 0-1 15,8-6 0-15,7-2 1 16,5 1 1-16,-3-4-3 16,1 0-3-16,2-2 2 0,6 3 0 15,-2 2-1-15,-7 2-2 16,-2-2 3-16,-4 3 2 16,3 0 4-16,1-1 5 15,-1 4-8-15,-2-1-1 16,-4 1-1-16,-5-1 0 15,2-2-2-15,-5-1-2 16,-4 4 3-16,-2-1 0 16,-4 0-1-16,-2 3-2 15,-9 0 1-15,-4 0 1 16,-5 0-1-16,-12 0 2 16,-3 0-2-16,-3 0 2 15,-3 0-13-15,-6 0-6 16,-6-2-24-16,-6 2-10 15,-3 0-16-15,-3-3-4 0,-3 3-11 16</inkml:trace>
  <inkml:trace contextRef="#ctx1" brushRef="#br0" timeOffset="63234.51">8101 11469 96 0,'-12'5'38'0,"9"-2"-29"0,3-1-3 16,0-2-1-16,0 0 5 15,0 0 3-15,0 0 0 0,0 0 0 16,3 3-1-16,0 0 0 16,3-3 5-16,0 0 1 15,3-3-9-15,2-5 1 0,4-5 3 16,3-6-3-16,6-5 0 15,0-2-6-15,3-6-1 16,-1 0-3-16,1 1-3 16,0 2 4-16,0-3 3 15,0 0 1-15,-4-5 0 16,-2-3-3-16,0 3 1 16,-3 0-2-16,0 3 2 15,-3-1 0-15,-1 4 3 16,1-1-1-16,0 6 0 15,-3 4-8-15,0 4 0 16,-3 5-1-16,0 5 2 0,0 2-1 16,-3 6 1-16,-3 8 4 15,-3 6 1-15,0 4 3 16,-3 3 1-16,0 6-1 16,0 2-1-16,-3 0-6 15,3-3 1-15,0-2 0 16,0 0 2-16,0-3-1 15,3-2 2-15,0-3-4 16,0-3 0-16,3-3 1 16,0-2 0-16,3 0 0 15,3-5 0-15,0-3 0 16,3-5 2-16,3-3-1 0,2-3 2 16,1-2-4-16,0-6 0 15,3 1 1-15,-3-3 0 16,0-3 0-16,0 0 2 15,-1 0-3-15,1 3 0 16,-3 3 1-16,-3 2 0 16,-3 5 0-16,-3 3 0 15,0 3-5-15,0 2 1 16,-3 6 0-16,3 5 2 16,-3 2 1-16,0 6 1 15,-3 3 2-15,-3 5 3 16,0-1 0-16,0 1 0 15,0-3-3-15,0 1-2 16,0-4 1-16,0-2-1 0,0-3 2 16,0-2 3-16,0-3-11 15,3 0-3-15,0-3-20 16,-3-2-7-16,0-3-36 16,3 0-38-1,0-6 36-15</inkml:trace>
  <inkml:trace contextRef="#ctx1" brushRef="#br0" timeOffset="65472.49">9247 11146 124 0,'-3'-3'46'0,"3"6"-35"0,3-3 16 0,-3 0 5 16,0 0-15-16,0 0-5 16,3 0-1-16,2 0 0 0,-5 0-5 15,6 0-2-15,0 0 2 16,0-3 3-16,0 3 2 0,0-2-1 16,3-1 1-16,-3 0-6 15,6-2-3 1,0-3 1-16,0 0-2 15,0-5 2-15,0 0-2 16,3-3 2-16,-4 0-2 16,1-3 2-16,-3 1-2 15,0-1 2-15,-3 1-2 16,0-1 2-16,-3 1 0 16,-3 2 1-16,-3 0 6 15,0 3 4-15,0 5 1 16,-3 3 1-16,0 7-13 15,-3 6-4-15,-3 5-2 0,1 9-2 16,-1-1 6-16,-3 3 1 16,3-1-3-16,0 1 1 15,3 0 0-15,3-3 0 16,3-2-3-16,3-1 2 16,6-2-1-16,0-3 0 15,3-2 4-15,3-1 1 16,0-4-1-16,3-1-2 15,-1 0 1-15,1-2 1 16,3-3-3-16,0 0 0 16,3-3 1-16,0 1 0 15,3-4-14-15,-1 1-5 16,4-3-28-16,0-2-10 0,0-1-41 16</inkml:trace>
  <inkml:trace contextRef="#ctx1" brushRef="#br0" timeOffset="66131.7">9758 10728 88 0,'-2'0'33'0,"7"0"-26"0,-5 0 20 0,0 0 10 15,0 0 0-15,0 0 0 16,0 0-14-16,0 0-6 15,3 0-10-15,3 0 2 0,0 0 1 16,3-3 1-16,0 1 1 16,0-1 0-16,3 0 0 15,0-2-6-15,0 2-4 16,0 1-1-16,0-1 1 0,0 0-1 16,-3 3 2-16,-1 0-2 15,1 0-1-15,0 0 1 16,-3 3-1-16,0 2 4 15,-3 1 2-15,-3 2-2 16,0 2-3-16,-3 1-3 16,-3 2-1-16,0 0 2 15,0 3 0-15,-3 0 1 16,0 0 2-16,1 0-1 16,2 0-1-16,0-3-2 15,0 0-1-15,3 0-1 16,0 0 3-16,3 1-2 15,3-1-1-15,0-2 0 16,3-1 3-16,3 1 0 0,0-1 3 16,2-2-1-16,4-3-1 15,0-2 1-15,3 0-1 16,3-3 2-16,0-3 1 16,0 0-10-16,2-2-3 15,1-3-55 1,3-5-65-16,-3-3 27 15</inkml:trace>
  <inkml:trace contextRef="#ctx1" brushRef="#br0" timeOffset="68745.07">11342 10283 60 0,'-3'-5'24'0,"3"5"-18"0,0 0 13 0,0 0 8 16,0 0 7-16,0 0 6 16,0-3-12-16,0 1-5 15,0-1-13-15,0 1-4 16,0-1-4-16,0 0 1 0,0 3 0 16,0-2 3-16,0 2 1 15,0 0-3-15,0 0-3 16,0 0 0-16,0 0-1 15,0 0-3-15,3 0 2 16,3 0 1-16,3 0 2 0,0 0 1 16,6 0 3-16,0 0-3 15,5 0-2-15,4 0 2 16,3 0 0-16,0 0-1 16,0 0 1-16,-4 0-4 15,-2 0 0-15,-3 0 1 16,0 0 2-16,-3-3-1 15,0 3 2-15,-3-3 0 16,-1 3 1-16,1 0-5 16,-3 0 1-16,0-2 0 15,0 2 2-15,0-3-1 16,0 0-1-16,-3 1-10 0,3 2-4 16,-3 0-26-16,-3 0-12 15,0 0-23 1</inkml:trace>
  <inkml:trace contextRef="#ctx1" brushRef="#br0" timeOffset="69240.53">11384 10413 56 0,'-15'3'24'0,"9"-3"-18"0,-3 2 9 16,6 1 3-16,0-3 7 15,0 0 7-15,0 0-6 16,0 0-3-16,3 0-11 16,0 0-5-16,0 3 4 15,0-3 3-15,0 0-7 16,0 0-2-16,0 0-1 0,0 2 0 15,0-2 2-15,3 6 1 16,0-1 1-16,3-2 0 16,3-1 2-16,0-2-1 15,6 0 0-15,0-2-3 16,2 2 1-16,4-3-4 16,0 3-2-16,3 0 2 0,0 0 0 15,-1-3-1-15,1 1-2 16,0-1 1-16,-3 0 1 15,0 1-1-15,-3-1 2 16,-1 0-2-16,1 1 2 16,-3-1-2-16,0 3-1 15,-3-3 1-15,3 3-1 16,-6-2-11-16,0 2-5 16,0 0-25-16,-3 0-11 15,0 0-35 1</inkml:trace>
  <inkml:trace contextRef="#ctx1" brushRef="#br0" timeOffset="70112.53">12041 10114 76 0,'0'-8'30'0,"0"3"-24"0,3 0 6 0,0 5 2 16,0-3-2-16,0 0 1 15,0 1-3-15,-3-1-1 16,3 0-1-16,0 1 0 16,0-4 7-16,0 4 2 15,0-4 5-15,3 1 3 16,0 0-13-16,0 0-2 0,3-3 0 15,3 0-4-15,0 0-1 16,0 0 0-16,3-3 1 0,-1 3-3 16,1 3 0-16,-3 2-1 15,-3 3 1-15,0 0 0 16,0 3 1-16,0-3 2 16,0 5 1-16,0-2-1 15,0 8 1-15,0-6-6 16,0 5-3-16,-3-2 3 15,0 6 1-15,-1-4 0 16,-2 3-2-16,0 1 3 16,-6 4 0-16,3-2 1 15,-5 3 0-15,-7 4 2 16,-3-1 1-16,0-1-3 16,-3 0-3-16,3-3-3 0,0 1-1 15,0-1 2-15,0-2 2 16,1 3-2-16,2-3-2 15,0 0-1-15,3-1 3 16,0 1 0-16,3 0 1 16,0 0-5-16,3 0 1 15,3 0 2-15,0-3 1 16,3 3-2-16,3-6 2 16,3 1 3-16,3-3 3 15,3-3-4-15,3 1-1 16,2-4 6-16,1-2 4 15,0 0-8-15,0 0 0 16,0 0-2-16,-6 0 2 16,-1 0-6-16,1 0-1 15,3 0 2-15,-3 0 3 0,-3 0-17 16,-3 0-8-16,0 0-34 16,-3-2-14-16,-3-4-9 15</inkml:trace>
  <inkml:trace contextRef="#ctx1" brushRef="#br0" timeOffset="71162.67">13065 10225 96 0,'-6'-5'38'0,"6"5"-29"0,0-3 19 15,0 1 7-15,0-1-2 16,-3 0 1-16,3-2-8 16,-3 0-4-16,0-3-12 15,3 0 0-15,-3 0 1 0,1 0 0 0,-4 0 3 16,0 0 2-16,-3 3-1 15,-3 0-1-15,3-1-1 16,-3 4-7-16,-3-1-4 16,-3 3-4-16,3 3-1 15,-3 2-1-15,4 0 3 16,2 0-2-16,-6 6 1 16,-6 2 0-16,0 1 0 15,3-1 2-15,1 3 0 16,2 0 0-16,3-1 0 15,0 1-3-15,3 0 2 16,3 0-1-16,3-3 0 16,3 0-3-16,3-2-1 15,0 0 3-15,9-1 1 16,-3 1 4-16,6-1 1 0,6 4-1 16,0-4 1-16,-1 1-2 15,1-3-1-15,3-3 1 16,-6-2 1-16,0-3-1 15,3-3 2-15,3-5-2 16,-1-3 2-16,-2 1 2 16,0-3 2-16,-3-3-3 15,-3-3-1-15,0 1-1 16,-3-1 1-16,0 1-2 16,-3 2 2-16,0-3-2 15,-3 3-1-15,0 3 1 16,0 3-1-16,-3-1-5 15,0 6 1-15,0 2 0 16,0 3-1-16,0 0-1 0,0 5 1 16,0 3 3-16,0 3 1 15,-3 5-2-15,0 2 2 16,0 1 1-16,3 2 0 16,0 3-3-16,0-3 0 15,3 0 2-15,3-2 2 16,3-3-20-16,-1-3-7 15,4-5-27-15,0 0-11 16,-3-3-21 0</inkml:trace>
  <inkml:trace contextRef="#ctx1" brushRef="#br0" timeOffset="71838.42">13348 10339 88 0,'-3'-3'35'0,"3"3"-27"0,-3 0 27 0,3 0 11 16,0 0 2-16,0 0 4 16,0 0-25-16,0 0-10 15,0 0-11-15,0 0-7 0,-3 3 0 16,0 0-1-16,0-1-2 16,0 1 5-16,-3 5 3 15,3 0 1-15,-3 5 2 16,0-2-2-16,0 4 0 15,3-1-3-15,1 4-2 16,-1-5 1-16,3 6 1 16,0-1-3-16,3 1 0 15,-1-3-1-15,4 2 0 16,0-2 4-16,0 0 1 16,0-3-1-16,0 1-2 0,0-4 1 15,3-2-1-15,3 0 2 16,0-3 1-16,-3-2-1 15,0-3 1-15,0 0-4 16,0-5 0-16,0-1-1 16,0-4-2-16,-1-6 5 15,-5 3 3-15,0 2 1 16,-3-7 2-16,0 2-4 16,-3-5-2-16,3 2 2 15,-6-2 2-15,3 0 7 16,-5 2 2-16,2 6-5 15,-3 2-3-15,0 1-6 16,0 2-2-16,3 3-19 16,-3 2-9-16,3 0-4 0,0 3-2 15,0 0-24 1,3 3-51-16,0 0 17 16</inkml:trace>
  <inkml:trace contextRef="#ctx1" brushRef="#br0" timeOffset="81805.32">10699 12328 36 0,'0'-5'16'0,"0"3"-12"0,3-4 7 16,-3 6 5-16,0-2 7 15,0-4 3-15,0-2-5 16,0 0-2-16,0 0 0 16,0 1 0-16,0-1 5 15,0 0 5-15,0 2-5 16,0 1 0-16,-3 0-13 16,3 2 0-16,0 1 2 0,0-1-7 0,0 3-3 15,-3 0-5 1,0 5 1-16,3 0 3 0,-3 6 3 15,0 2-2-15,0 3-2 16,0 5 2-16,-3 0 0 16,0 3-1-16,-3 0-2 15,0 0 3-15,-2 2 0 16,-1 3-1-16,-3 1 1 16,3 1 0-16,0 4 1 15,0-1-5-15,0-2-1 16,3 0 1-16,0-3 2 15,3-3 0-15,0 1-1 0,0-4-2 16,3 1 1-16,0-5 1 16,0-3 2-16,3-1-3 15,0-1 0-15,3-4-1 16,3 1 0-16,3-3 2 16,0 0 0-16,3-3 0 15,3 0 0-15,3-2 0 16,0 0 2-16,0-1-1 15,-1 1-1-15,1-3-4 16,0 3 0-16,0-1 2 16,0 1 1-16,-3-1 3 15,0 4 1-15,0-1-4 16,-4 0 1-16,1-2 2 16,-3 0 3-16,0-1-4 0,0 1-1 15,-3-3 2 1,0 0 1-16,0 0-4 0,0 0-1 15,0 0-26-15,-3-3-9 16,0-2-45 0,3 0-35-16,0-3 46 15</inkml:trace>
  <inkml:trace contextRef="#ctx1" brushRef="#br0" timeOffset="82677.08">11208 12455 108 0,'-3'0'41'0,"3"0"-32"0,0 0 9 0,0 0 3 15,0 0-12-15,0 0-2 16,0 0-7-16,0 0-1 16,0 0 1-16,0 0 2 0,0 0 1 15,3 3 1-15,0 0 2 16,3-1-3-16,0 1 0 16,0 0 1-16,0-3 0 15,3 0 0-15,0 2 2 16,0-2 3-16,0 0 5 15,-1 0-4-15,-2 0 2 16,0 0-1-16,0 0 1 16,0 0 5-16,-6 0 1 0,0 0-1 15,0 0 2-15,0 0-6 16,0 0-3-16,0 0-3 16,0 0 0-16,3 0-9 15,3 0 0-15,0 0-2 16,0 0 2-16,3-2-6 15,0 2 1-15,0-3 7 16,0 0 7-16,0 3-3 16,3 0-2-16,-3 0-1 15,0 0-1-15,-1 0 0 16,4 0 2-16,0 0-3 16,0 0 0-16,0 0-1 15,3 0 0-15,0 0 2 16,0 0 0-16,0 0 0 15,-1 0 2-15,1 0-1 0,-3 0 2 16,-3 3-2-16,0 0 2 16,0-3-4-16,0 0 0 15,-3 0 1-15,0 0 0 16,0 0 0-16,-3 2 2 16,-3-2-1-16,0 0-1 15,0 0 3-15,0 0 0 16,0 0-4-16,0 0 1 15,0 0-24-15,0 0-12 16,0 0-39 0,0 0-52-16,0-5 32 15</inkml:trace>
  <inkml:trace contextRef="#ctx1" brushRef="#br0" timeOffset="83426.75">10785 12164 84 0,'-6'-8'33'0,"3"6"-26"0,-3-3 20 0,4 2 10 0,-1 0-5 15,0-2 1-15,0 0-12 16,3-1-5-16,0 4-9 15,0-1-5-15,0 0 1 0,0 1-2 16,0-1-1-16,0 3 3 16,0 0 2-16,0 0 0 15,0 0 2-15,0 0-6 16,0 0-1-16,3 3 4 16,3 2 2-16,2 0 0 15,1-2-1-15,6 0-3 16,3-1 1-16,3-2-2 0,6-2 2 15,3-1 0 1,2 0 1-16,4 1-2 0,-3-1-2 16,-4 0 3-16,-2 1 0 15,-3 2-4-15,-3 0 1 16,-3 0 0-16,-3 0 2 16,-3 2-3-16,-4 1 0 15,1 0 3-15,-3-1 1 16,-3 1-4-16,-3-3-1 15,0 3-28-15,-3-1-10 16,-3 1-29 0,-3 2-35-16,-5 1 31 15</inkml:trace>
  <inkml:trace contextRef="#ctx1" brushRef="#br0" timeOffset="83877.92">10562 12551 116 0,'0'-3'46'0,"3"0"-35"0,3-2 20 0,-3 2 8 16,3 1-4-1,3-3 2-15,3-1-12 0,3-2-6 16,3 0-10-16,-1 0 3 0,-2 3 1 16,0 0-9-16,-3 0-4 15,0 2 4-15,0 3 4 16,0 0-4-16,0 0 0 16,-3 3-4-16,3-1-1 15,-4 3 1-15,4 1 2 16,0-1-1-16,0 3 2 15,0 0-2-15,0 0 2 16,0-3-2-16,0 0 2 16,3 1-2-16,3-4-1 15,2-2-13-15,4-2-6 16,3-1-12-16,-3-2-6 16,0 0 0-16,-4-1 2 15,-2 1-11-15,-3 0-38 16,-6 5 12-16</inkml:trace>
  <inkml:trace contextRef="#ctx1" brushRef="#br0" timeOffset="84897.96">11381 12701 124 0,'-9'-7'46'0,"3"4"-35"0,-3-2 23 0,6 5 10 15,0-3-11-15,-3 0-4 16,0 1-14-16,3-1-5 16,0 0-6-16,0 3-1 0,0 0 3 15,0 0-5-15,3 0-1 16,0 0-2-16,0 0 0 16,0 0 0-16,3 6 0 0,-3-1 4 15,0 0 1-15,0 1 7 16,0-1 4-16,0-5-5 15,0 5-1-15,0-5 0 16,3 5 2-16,0 1-3 16,0-1-2-16,0 0 0 15,3 1-1-15,3-4 0 16,6 1 2-16,6-3 3 16,2 0 2-16,7 0-1 15,3-3-1-15,0 1-1 16,-4-1 0-16,-2 0-2 15,0 3-1-15,-3-2-3 16,-3 2 1-16,-1 0 0 16,-2 0 1-16,0 0-2 0,-3 0-2 15,3 0 1-15,-6 0-1 16,-3 0 2-16,0 0 1 16,-3 0-12-16,0 0-7 15,-6 0-31-15,0 0-12 16,0-3-52-1,-3-5-36-15,0-3 62 16</inkml:trace>
  <inkml:trace contextRef="#ctx1" brushRef="#br0" timeOffset="88322.87">12524 12537 92 0,'-12'-2'35'0,"9"2"-27"0,3-3 7 0,0 3 0 15,0 0 3-15,0-2 3 16,0-1-7-16,0 0-3 15,0 1-4-15,0-1 0 16,0 0-4-16,0 1 7 0,0-1 3 16,0 0 2-16,0 1 4 15,0-1-9-15,0 3-1 16,0-3-7-16,0 3-4 0,0 0-2 16,9-2 3-1,3-1 2-15,2 0-2 16,4 1-2-16,0-3 2 15,3-1 0-15,-3 1 1 16,3 2 2-16,-3 1-1 16,-1-1-1-16,1 0 3 15,-3 3 2-15,0 3 0 16,-3 0 0-16,0-1-1 16,0 1 2-16,0 0-5 15,-3-1-1-15,0 1 0 16,-1 0 2-16,1-1-1 0,0 1 2 15,-3-1-2-15,0-2-1 16,3 3-4-16,-3-3 0 16,0 0-40-16,-3 0-18 15</inkml:trace>
  <inkml:trace contextRef="#ctx1" brushRef="#br0" timeOffset="89237.67">13420 12114 120 0,'-6'-2'46'0,"3"4"-35"0,3-2 7 0,0 0 4 16,0 0-2-16,0 0 3 15,0 0-11-15,0 3-2 16,0-1-6-16,0 1 2 0,3 2 0 16,-3-5-2-16,6 3 4 15,2 0 2 1,1-3-1-16,3-3 2 15,3-2-2-15,3-3 0 16,0-3-1-16,3-2 0 16,3-3-2-16,-1 0 1 15,1 0-4-15,-3 1 0 0,0-4 1 16,0 3 2 0,-6-2-5-16,-1 2-1 0,-2-3-2 15,-3 1-2-15,0-3 9 16,-3-1 6-16,-3 1-5 15,-3-3-3-15,0 3-2 16,-3 0 1-16,0 3-1 16,-3 2 2-16,0 2-2 15,0 4-1-15,-3 2-4 16,-3 5 0-16,1 3 0 16,-4 6-1-16,0 1 4 15,-3 7 0-15,0 2-2 16,3 5 0-16,0 3 6 0,3-1 3 15,1 6-1 1,2-2 2-16,0-1-2 0,3-2 0 16,0 0-6-16,3 0 1 15,3 0 2-15,3-1 1 16,3-1-1-16,3-1-2 16,3 0 1-16,2-3 1 15,7-4 1-15,3-4 3 16,3-2 1-16,3-3 1 15,2-2-2-15,1-3-1 16,0-3-3-16,0 1-2 16,-7-3 1-16,1-1 1 15,-3-2-10-15,-3 3-2 16,-3 0-37-16,-3-1-14 0,-4 4-42 16,-2-1-30-1,-3 3 59-15</inkml:trace>
  <inkml:trace contextRef="#ctx1" brushRef="#br0" timeOffset="89881.87">13378 12487 80 0,'-12'-2'33'0,"12"2"-26"0,-3-3 11 0,0 3 4 15,0 0 10-15,0 0 4 16,0 0-7-16,0 0-3 16,0 0-6-16,0 0-3 15,3 0-9-15,0 0 4 0,0 0 3 16,6 0 4-16,3 3 1 0,3-3-5 16,3 0-1-1,3 0-4-15,5-3-1 0,1 0-1 16,6 1 2-16,6-1-3 15,5-2 1-15,7 2-3 16,3 0 0-16,-1-2 1 16,4-3 1-16,2 0-1 15,1-2-1-15,2 2-3 16,1 0-2-16,-6 0 1 16,-1 5 1-16,-5 1-1 15,-7-1 2-15,-5 3 0 16,-6 3 1-16,-3-1-2 15,-6 1 1-15,-4-1 0 16,-2 4 1-16,-3-4 0 0,-6 4 2 16,0-4-5-16,-3 4-1 15,-3-4-5-15,-3 1 1 16,0 0-14-16,-3-1-3 16,0-2-13-16,-3 3-7 15,-3 0-30-15,1-1-13 16,-4 3-12-1</inkml:trace>
  <inkml:trace contextRef="#ctx1" brushRef="#br0" timeOffset="91819.47">13428 12834 124 0,'-8'-8'49'0,"5"8"-38"0,0 0-1 0,0 0-3 16</inkml:trace>
  <inkml:trace contextRef="#ctx1" brushRef="#br0" timeOffset="92555.51">13402 12826 238 0,'-6'0'23'0,"0"0"-10"16,-3 2-4-16,0 1-2 0,0 0-3 15,0 2-1-15,-3 3 3 16,0 0 1-16,0 0-1 16,0 2 1-16,-5 1-2 15,5 0 0-15,0-1-1 16,0 1 2-16,3-1-5 16,3 1-3-16,0 2-2 15,3 0 0-15,3-2 3 16,6 0 0-16,0 2 1 15,3-3 2-15,3 1-6 16,0 0 1-16,0-1 3 16,2 3 2-16,-2 1-3 15,0-1-1-15,-3 0 3 16,0 3 3-16,0-3-1 0,-3 3-2 16,0 0 2-16,0 0 0 15,-6 0 3-15,-3 0 1 16,0-1 3-16,0 4 1 15,-3-3-1-15,-3-3 1 16,0-2-4-16,0-1 1 16,-3-2 1-16,3 0 2 15,-2-3 3-15,-4-2 2 16,6-3-5-16,0 0-1 16,-3-3-2-16,3 1 2 15,0-4-3-15,3 1 1 16,0-3-5-16,0 0 0 15,3-2-6-15,0-1-2 16,3 0-1-16,0 1 4 16,3-1-1-16,3-2 1 0,3 3 0 15,3-4 0-15,0-2 0 16,3 1-2-16,3-1 3 16,5 0 0-16,-2 0 1 15,0 0 2-15,0 0-1 16,0 0-1-16,-3 0 1 15,-1 1-1-15,-2-1 2 16,-3 2 1-16,-3 1 1 16,0 0 0-16,0 0-2 15,-3 0-2-15,0-1 1 16,-3 1-1-16,-3 0 0 0,0 2 0 16,0 1-11-16,-3 2-3 15,0 0-22-15,0 3-7 16,0 2-10-16,0 6-3 15,0 2 13-15,0 3 8 16,0 0-6 0,3 2-29-16,0-2 11 15</inkml:trace>
  <inkml:trace contextRef="#ctx1" brushRef="#br0" timeOffset="93275.89">13658 12910 80 0,'0'-5'30'0,"0"0"-24"0,0 0 19 16,0 2 8-16,0 0-4 15,0-2-2-15,0 0-4 16,0 2 0-16,3 0-9 16,-3 1-1-16,3 2-7 15,-3 0-2-15,3 5 2 0,-3 3 1 16,0 3 1-16,0 2 0 16,0 3 0-16,-3 2 0 0,0 3 0 15,0 3-2-15,0 3-1 16,0-1-3-16,-3 3-2 15,3-2 1-15,0-1-1 16,0-2 0-16,0-3 0 16,0-5 0-16,3-3 0 15,0 0 0-15,0-5 2 16,0 3-3-16,6-8-2 16,0-3-3-16,3-6 1 15,3-7-4-15,2-3 1 16,4-2-1-16,0-6 1 15,0 0 5-15,0-2 3 16,0 2 1-16,-3 3-1 16,0-1-2-16,-4 4 1 0,-2 5 3 15,-3-1 1-15,0 4-1 16,0 2-2-16,-3 3-2 16,0-1 1-16,0 1-1 15,0 2-2-15,3 3-4 16,-3 0 0-16,0 3 2 15,-3 5 3-15,0 3 4 16,-3 4 4-16,-3 4 2 16,0 5 3-16,0 0-3 15,0 2 1-15,0-2-5 16,0 0-2-16,0-3 0 0,0-5 1 16,3-3-1-1,1-2-1-15,2-3-19 0,0-3-8 16,0-8-114-1,2-7 52 1</inkml:trace>
  <inkml:trace contextRef="#ctx1" brushRef="#br0" timeOffset="93695.38">13696 12823 72 0,'-6'5'27'0,"6"-5"-21"0,-3 6 5 15,3-6 3-15,0 0 16 16,0 0 10-16,0 2-7 15,0-2-2-15,-3 3-16 16,3-3-6-16,0 0-6 16,0 0-3-16,0 0 3 0,0 0 0 15,6 3 1-15,3-1 0 16,3 1 2-16,6-3-1 16,3 0 0-16,3 0-3 15,0-3-2-15,-1 3 1 16,1 0 1-16,0 0 1 0,0 0 1 15,0 0-5-15,-4 0-1 16,1 0-6-16,-3 3 0 16,0 0-38-1,-3-1-58-15,-3 1 12 16</inkml:trace>
  <inkml:trace contextRef="#ctx1" brushRef="#br0" timeOffset="97162.6">14476 12850 124 0,'-3'-6'49'0,"3"6"-38"0,-3-2 17 15,3 2 6-15,0 0-5 16,0-3 0-16,0 0-12 0,0 1-5 16,-3 2-7-16,3 0-4 15,0 0 0-15,0 0 1 0,-3 0 3 16,0 0 2-16,0 0 3 16,0 0 1-16,0 0 1 15,0 0-2-15,-3 0-1 16,0 2-3-16,4 1-1 15,-1-3-6-15,-3 3 1 16,0 2 0-16,0-2 2 16,0-1 1-16,0 4 1 15,0-1-2-15,0 0 1 16,0 3-2-16,0-3 2 16,0 3-2-16,0 0-1 15,0 0 1-15,0 0 1 16,0 3 1-16,-3-1 1 15,0 1 0-15,0 2 0 0,0 0 0 16,1 3 2-16,-1 0 1 16,0 0 1-16,3 2-2 15,0-2-1-15,0 0-1 16,3 0 2-16,3 0-5 16,0 0-1-16,3-3 0 15,3 0 0-15,3 1 0 16,0-4 2-16,0 1-3 15,0-3-2-15,2 0 4 16,1-3 1-16,0 0 0 16,0 0-2-16,0-2 1 0,0-3-1 15,3 0 0-15,-3 0 2 16,0 0-1-16,-3 0-1 16,-1 0-2-16,-2 0 1 15,0 0-17-15,-3 0-5 16,0-3-22-16,-3 1-7 15,0-1-27 1,-3-2-48-16,0-3 35 16</inkml:trace>
  <inkml:trace contextRef="#ctx1" brushRef="#br0" timeOffset="97567.08">14274 13035 96 0,'-12'-5'35'0,"12"5"-27"0,0-3 18 15,0 3 5-15,0 0-1 16,3 0 0-16,0-3-9 16,0 1-2-16,3-1-11 15,0 0-3-15,0 1 1 0,0 2 6 16,0 0 2-16,0 2 1 15,2 1 1-15,1 0-4 16,0-1-2-16,0 1 2 16,3 0 3-16,0-3-6 0,0 0-3 15,3-3 1-15,3 0 0 16,3-2-1-16,2 0-1 16,1-1-3-16,0 1 1 15,0 0 0-15,-3-1 1 16,-4 1-5-16,-2 3-1 15,-3 2-4-15,-3 0 1 16,0 0-26-16,-3 0-11 16,-6 0-19-16,0 0-5 15,-3 2-21 1</inkml:trace>
  <inkml:trace contextRef="#ctx1" brushRef="#br0" timeOffset="98798.37">14872 12929 104 0,'-3'-3'41'0,"3"3"-32"0,0 0 26 16,0 0 10-16,0 0-9 15,0 0-1-15,0 0-20 16,0 0-7-16,0 0-5 16,0 3-5-16,0-3 1 0,0 0-1 15,0 0-2-15,0 3 5 0,0 2 1 16,0 0 2-16,0 3 0 16,-6 0 0-16,6 3 0 15,-3 2 0-15,3 3 2 16,0 2-1-16,0 1 0 15,0 2-3-15,0 3 1 16,0 0 0-16,0-1 1 16,0 1-2-16,0-3-2 15,0-2 3-15,0-1 2 16,-3 1 4-16,0-3 2 16,0-3-8-16,3-2-1 15,-3-1-2-15,3-2 2 16,0-3 1-16,0 1 3 15,0-1-1-15,0-5 0 16,-3 0 3-16,3-3 3 0,0-2-4 16,0-3-2-16,0 0-2 15,0-2-3-15,0-1 1 16,0 0 1-16,0 1-3 16,3-3 0-16,0-3-1 15,0 3-2-15,3-1 0 16,3 1 3-16,-3 0-2 15,3 0-1-15,0-1 3 16,3 1 0-16,-3 3 3 16,0-1 1-16,0 3-1 15,0 0-2-15,2 0-4 16,1 3 0-16,0 0 0 16,3-1 2-16,0 1 1 0,0 2 1 15,0 1 0-15,0-1 2 16,0 0-1-16,-1 3-1 15,1-2 1-15,-3 2-1 16,0 0 0-16,-3 0 2 16,-3 0-1-16,0 0-1 15,-3 0 1-15,-3 0 1 16,3 0-3-16,-3 0 0 16,3 0 1-16,-3 0 0 15,3 0-3-15,-3 0 2 16,0 0-15-16,0 0-6 15,0 0-18-15,0-3-7 16,0 3-41-16,0-2-28 16,-3 2 51-16</inkml:trace>
  <inkml:trace contextRef="#ctx1" brushRef="#br0" timeOffset="103226.85">15822 12426 56 0,'-6'-10'24'0,"6"10"-18"0,0 2 0 0,0-2-1 16,0 0 5-16,3 0 4 15,-3 0 1-15,0 0 1 16,0 0-8-16,0 0-5 16,0 0 0-16,3-2 2 15,0 2 7-15,-1-3 2 16,1 3 4-16,3 0 3 16,0-3-9-16,0 3-2 0,3-2-6 15,0-1-1-15,0 3 3 0,-3 0 1 16,6-2 3-16,0-1-3 15,3 0 1-15,0 1 1 16,3 2 5-16,-4 0-4 16,4-3 0-16,-3 3-4 15,3 0 1-15,-3 0-4 16,0 0 0-16,-3 0-1 16,3 0-2-16,-4 0 1 15,4 0 1-15,-3 0-1 16,0 0 2-16,3-3-4 15,-3 3 0-15,-3 0 3 16,3 0 1-16,-3 0-4 16,0 0-1-16,-3 0-8 0,0 0-4 15,-1 0-14-15,-2 0-5 16,-3 0-27 0,0 0-40-16,0 3 27 15</inkml:trace>
  <inkml:trace contextRef="#ctx1" brushRef="#br0" timeOffset="103752.5">15813 12527 32 0,'0'0'13'0,"0"0"-10"0,6 0 15 16,-6 0 8-16,6 0-3 15,-4 3-1-15,1-1 1 16,3 1 0-16,0-3 7 15,-6 0 4-15,3 2-3 16,0 1-1-16,3 0-13 16,0-1-3-16,0 1-8 0,0-3 5 0,3 3 2 15,0-3 5-15,6 0 1 16,9 0-8-16,-6 0-4 16,-4 0-2-16,7 2 1 15,9 1-3-15,-3 0-2 16,-3-1 0-16,-1-2-1 15,-2 0 2-15,-6 0 3 16,-3 0-2-16,0 0-2 16,3-2 0-16,-6 2 1 15,0 0 1-15,0 0 1 16,-3 0-5-16,0 0-1 16,0 0-30-16,-1 0-12 15,1-3-30 1,-3 3-55-16,-3 0 27 0</inkml:trace>
  <inkml:trace contextRef="#ctx1" brushRef="#br0" timeOffset="104849.8">16982 12059 132 0,'-6'-6'49'0,"6"6"-38"0,-3-2 19 16,3 2 8-16,0 0 3 16,0 0 5-16,0 0-14 15,0 0-7-15,0 0-14 16,0 0-10-16,0 0-1 0,0 0-2 0,6 0-2 16,0 0 3-16,3 0 0 15,0 0 1-15,3 0 2 16,-3 0-1-16,6-6-1 15,-3 4 3-15,6-6 2 16,-3 0-2-16,-1-5-2 16,1 2 2-16,0-7 2 15,0 2-2-15,0-8-2 16,-3 3 2-16,0-6 0 16,-3 3-1-16,-3-7 1 15,0 7-2-15,-6 0 2 16,0 3-2-16,-6 2 2 15,0 3 0-15,-6 3 1 16,3 3-2-16,-6 4-2 0,3 1-4 16,-9 5 0-16,3 0 2 15,-2 5 3-15,2-2-2 16,-3 8 0-16,3-1 5 16,-3 9 2-16,3-3 2 15,-3 7 2-15,4-1-3 16,-4 7 1-16,6-3-3 15,-3 3 0-15,3-5-3 16,0 8 1-16,3-6 0 16,0 11 3-16,4-8-1 15,2 8 0-15,0-5-1 16,6 0 0-16,0-6 0 16,6 3 0-16,0-5-2 15,5-3-2-15,1-5 3 0,6-2 0 16,-3-4-4-16,6-2 1 15,-6 0-2-15,6 0 0 16,-3-3-9-16,2-5-3 16,-2 0-6-16,3-2-3 15,-3-1-27-15,3-5-10 16,-3 3-42 0,2-3-33-16,-2 0 57 15</inkml:trace>
  <inkml:trace contextRef="#ctx1" brushRef="#br0" timeOffset="105526.59">16789 12572 104 0,'-6'-8'41'0,"3"8"-32"0,0-3 26 0,3 3 10 15,0-2-13-15,-3-1-4 16,3 0-12-16,0 3-3 16,0-2-7-16,0 2-2 0,3 0 0 15,3-3-2-15,0 3 1 16,0 0-2-16,9 0 2 0,-3 0-2 16,8 0 2-16,-2 0 2 15,6 0 2-15,-6 0 1 16,9-3 2-16,-3 3-1 15,2-2 0-15,7-1-8 16,-9 0 0-16,-6 1-1 16,6-1 0-16,5-2 0 15,-8 2 0-15,-3 1 0 16,0-1 0-16,-3 3 4 16,0 0 2-16,-3 0-11 15,0 0-4-15,-1 0-31 16,-2 0-12-16,-3 0-22 15,-6 0-30-15,-3 5 31 16</inkml:trace>
  <inkml:trace contextRef="#ctx1" brushRef="#br0" timeOffset="106578.01">16756 12868 108 0,'-3'-5'44'0,"0"8"-35"0,0-1 7 0,3 1 0 15,0-1-1-15,0 1 1 16,-3 2 0-16,-3 3 3 16,0 3-11-16,0-1-2 0,3 1-2 15,0 0-2-15,0-1 1 0,3 1 0 16,3-1 1 0,3 1-5-16,3 0 1 0,3-1 0 15,-3-2 2-15,0 0 1 16,3 3 3-16,6 2-1 15,-3 3 2-15,0 0 5 16,-3-1 2-16,-4 4 6 16,-2-1 4-16,-3 1-6 15,-3 0 0-15,-3 2-7 16,-3 0 1-16,-2 3-5 16,-4-6-2-16,0 3-2 15,-3-2-3-15,-3-1 3 16,0-2 0-16,0 0-1 0,3-3-2 15,0-2 1-15,1-3-1 16,2-3 0-16,3-2 2 16,3-1-1-16,0-2-1 15,0-2-4-15,3-3 0 16,3-3 2-16,0-3 1 16,3-2-2-16,3-3 2 15,3 0 1-15,3-2 0 16,3-1-3-16,2 0 2 15,1-2-1-15,0 3 0 16,-3 5 2-16,6-9 2 16,-3 7-1-16,3-7-1 15,-4 4 1-15,1-3 1 16,3-8-1-16,-3 2 2 0,-6 3 0 16,-3 3 3-1,-3 3-3-15,-3 7 0 0,-3 0-1 16,0 1-2-16,-6-6-2 15,3 8 1-15,0 3-6 16,-3-1-3-16,3 1-21 16,-3 3-10-16,0-1-16 15,0 6-5-15,0 2-26 16</inkml:trace>
  <inkml:trace contextRef="#ctx1" brushRef="#br0" timeOffset="107344.39">17122 12969 108 0,'-3'-8'44'0,"3"8"-35"0,0-11 16 0,3 9 4 15,0-1-12-15,0 0-2 16,0 1-9-16,0-4-4 0,0 1-1 16,0 2-1-16,-3 3 0 0,0 0 8 15,3 3 5-15,-3 5 9 16,0 3 4-16,0 2-3 15,-3 3-2-15,0 5-3 16,0 3-1-16,0-1-7 16,0 1-2-16,0 0-6 15,3-3-2-15,0-2 0 16,0-1 0-16,3-2-3 16,0-3 0-16,3-2-9 15,0-3-5-15,0-3-11 16,0-2-3-16,0-1 4 15,3-2 3-15,-3 0-6 16,3-2-1-16,0-3 15 16,0-3 6-16,0-3 7 0,-1-5 4 15,4-5 9-15,-6 5 3 16,0 3-2-16,3-8 1 16,-3 2 2-16,0 3 1 15,0 3 7-15,0 0 4 16,0 2-19-16,0 3-5 15,0 0-5-15,0 3-2 16,-3 2 8-16,0 3 5 16,0 0 5-16,-3 8 2 15,0 0-4-15,0 8-1 16,0-3-6-16,-3 11-1 16,0-5-1-16,0 7 1 15,0-5-4-15,0 3 0 0,0-5 1 16,0 2 2-16,0-3-1 15,0 4-1-15,0-7 1 16,3-1-1-16,0-4-16 16,-3 1-6-16,3-3-18 15,0 0-5-15,0-3-36 16,0-5-17 0,0 0 47-16</inkml:trace>
  <inkml:trace contextRef="#ctx1" brushRef="#br0" timeOffset="107762.78">17179 12879 32 0,'0'-8'13'0,"0"8"-10"0,3-11 6 0,0 9 2 16,-3-4 24-16,0 1 13 15,0 0-6-15,0-1-2 16,0 4-11-16,0-1-6 16,3 3-7-16,-3 0-2 15,6 0-8-15,0 3 9 0,3-1 7 0,0 1-2 16,5-3 0-16,-5 0-13 15,9 0-7-15,-3 0 0 16,9 0-1-16,-3 0 1 16,5 0 2-16,-5 0-1 15,3 3 2-15,-3-3-2 16,0 2-1-16,-3 1-19 16,-3 0-10-16,-1-1-23 15,-2 4-7-15,-3-1-22 16,0 0-13-1,-3 0 48-15</inkml:trace>
  <inkml:trace contextRef="#ctx1" brushRef="#br0" timeOffset="108753.74">17691 12934 124 0,'-6'-2'46'0,"6"-1"-35"0,0 3 23 16,0 0 10-16,0 0-4 15,-3 0-1-15,0 0-11 16,0 0-3-16,-3 0-14 16,0 0 0-16,0 0 0 0,-3 0 0 15,0 0 1-15,0 3-2 16,0-1 1-16,-3 1-8 15,0 2-4-15,1 1 0 16,2-1 0-16,0-3 1 0,-3 4 2 16,-3 2-3-16,-3 2 0 15,3 1-1-15,0-1 0 16,3 1 2-16,3 0 0 16,4 2-3-16,2-3 0 15,0-2-1-15,3 6 3 16,3 1 0-16,0 1 1 15,2-2 0-15,1-7 0 16,0 1 0-16,3-2 2 16,6 2-1-16,0-3-1 15,0-2-2-15,-3-3 1 16,-3 0 1-16,3 0 0 16,3-3 0-16,-4 0 0 15,1 1 0-15,-3-1 2 0,0 0 1 16,-3 1 1-16,-3-1-2 15,0 0 1-15,0 1-2 16,-3 2 2-16,0 0-4 16,0-3 0-16,0 0-4 15,-3 1 1-15,0-1 0 16,-3 1 2-16,0-1 1 16,0 3 1-16,-3 0-3 15,0 3 0-15,1-1-1 16,-1 3 3-16,0 1 0 15,0 2 3-15,0 0-1 16,0 0-1-16,0 2 1 16,0 1-1-16,3-1 0 0,0 1 2 15,3 2-3 1,0-2 0-16,0 2 1 0,3 0 2 16,0 0-1-16,3 1-1 15,0-1 5-15,0-3 4 16,-3 4-1-16,3-4 1 15,3-2-3-15,0 0-1 16,0 0-3-16,0-3 1 16,0 1-2-16,3-1 2 15,0-5-4-15,0 3 0 16,3-3-10-16,-4 0-5 16,-2 0-25-16,3 0-9 15,3 0-25 1,0 0-52-16,0 0 27 15</inkml:trace>
  <inkml:trace contextRef="#ctx1" brushRef="#br0" timeOffset="109234.99">17738 13307 180 0,'0'-2'68'0,"0"2"-52"0,0-3 21 0,0 3 6 16,0 0-8-16,0 0-3 15,3-3-21-15,-3 3-6 16,3 0-4-16,-3 0-4 0,0 0 0 16,0 0 4-16,0 0 1 15,0 0 4-15,-3 6 3 16,0-4-2-16,0 6 1 15,-3 3-3-15,1-1 0 16,-1 1-3-16,3 0-2 16,0-1-2-16,3 1 1 15,0-1 1-15,0-2 0 16,0-2-3-16,3 2 2 16,0-1 1-16,3 1 0 15,-1 0-3-15,4-2 2 16,-3-1-6-16,6-2 0 15,-3-1-6-15,3-2 1 0,0 0-3 16,0-2 2-16,0-1-2 16,0-5 0-16,-3 0 3 15,-3-5 3-15,0 2-13 16,-6-7-5-16,0 2-33 16,-12-5-40-1,3 2 27-15</inkml:trace>
  <inkml:trace contextRef="#ctx1" brushRef="#br0" timeOffset="110270.59">14655 13191 72 0,'-6'-8'27'0,"3"5"-21"0,0-2 10 0,3 5 4 0,0-3 6 16,0 1 7-16,0-1-12 15,-3 0-2-15,3 1 2 16,-3-1 1-16,3 1-11 16,-3-1 7-16,0 0 4 0,0 1-5 15,0 2 1-15,0 0-13 16,0 2-3-16,0 4-4 15,0-1 0-15,0 3 2 16,-3 0 0-16,0 0 0 16,0 5 0-16,0-3 0 15,0 6 2-15,0-2 1 16,0-1 1-16,1 0 0 16,2 0 0-16,0 0-5 0,0 1 1 15,0-4 2-15,3 1 1 16,0-3-1-16,3 0-2 15,0 0-2-15,3-3 1 16,2-2 1-16,1-3 0 16,3 0-3-16,0-3 0 15,0-5-5-15,-3-3 0 16,0-2 4-16,0 0 2 16,-3-3-1-16,-3 0 2 15,-3 0-12-15,-3-2-5 16,-3 2-41-1,0-5-54-15,-3 2 24 0</inkml:trace>
  <inkml:trace contextRef="#ctx1" brushRef="#br0" timeOffset="114294.16">18265 12921 12 0,'-3'0'5'0,"3"0"-4"0,0-3-2 0,0 3 0 16,0 0 3-16,0 0 3 16,0 0 2-16,-3 0 3 15,3 0 4-15,-3-2 3 16,3 2-3-16,0-3 2 16,0 0 0-16,-3 1 2 15,3-1 1-15,-3 1 1 16,0-1-5-16,3 0-1 15,-3 1 0-15,0-1 2 16,3 0 2-16,0 1 1 16,-3-1-10-16,0 0 1 0,3 1 3 15,0 2 4-15,-3-3 2 16,1 0-8-16,2 3-2 16,0 0-3-16,0 0-1 0,0 0-1 15,0 0 2 1,0 0 3-16,0 0 5 0,0 0-2 15,0-2 1-15,0-1-5 16,0 1 0-16,0-1-7 16,2 0-1-16,1 1-2 15,0-1 0-15,0 0 0 16,0 3 0-16,0 0 0 16,3 0 0-16,0 0 0 15,0 0-2-15,3 3 0 16,0 0 0-16,0 2 3 15,0 0 0-15,0 0 1 16,0 1 0-16,-3 2-3 16,0 0 2-16,3 0 3 0,-3-1 1 15,0 1-4-15,-1 3 1 16,-2 0 0-16,0-1 2 16,-3 1 1-16,-3-1 1 15,-2 1-2-15,-4-1 1 16,-3 4 0-16,0-1 1 15,-3 0 0-15,-3 0 0 16,0 1-2-16,0-1 1 16,0 0-2-16,1 3 2 15,2 0-4-15,0-3 0 16,3 0 1-16,3 1 0 16,3-1-3-16,3 0 0 15,0 0 2-15,3-2 2 16,0-1 0-16,3 4 2 0,3-6 0 15,3-1 1-15,3 1 0 16,0-2 2-16,3-1-3 16,0-2 0-16,2-1-1 15,4 1-2-15,-3-3 1 16,3 3-1-16,-3-1 0 16,3-2 2-16,-4 0-3 15,1 0 0-15,-3-2-19 16,0-1-9-16,-3 0-23 15,0 1-7-15,-3-1-22 16,0-2-29 0,0-3 38-16</inkml:trace>
  <inkml:trace contextRef="#ctx1" brushRef="#br0" timeOffset="115360.04">18890 12948 112 0,'-3'-8'44'0,"3"8"-35"0,-3-6 14 0,0 4 5 15,0-1-5-15,0 0-1 16,0 1-1-16,0-4-1 15,-3 4-11-15,1-1 6 0,-1 3 2 16,-3 0-12-16,0 0-2 16,3 0-2-16,-6 3 1 15,-12 5 3-15,0 0 2 16,0 2-1-16,1 3-1 16,2 1-1-16,0 2 0 15,3 2-5-15,0 1 1 16,6-4-2-16,3 1 0 0,3 3 0 15,3-1-2-15,3 1 3 16,3-3 0-16,3 0 1 16,3-3 0-16,3-3 0 15,3-2 0-15,0 0 0 16,0-2 2-16,3-4-1 16,0 1-1-16,-1-3 1 15,-2 0-1-15,0-3 2 16,3 1 1-16,0-4-1 15,-3 4 1-15,0-4-2 16,-3 1 2-16,-3 0 0 16,-1 0 1-16,1-3 0 15,-3 0 2-15,0-3-3 16,0 0-2-16,0-2 0 0,0 0 1 16,-3 0-1-16,0 0-1 15,0-1 1-15,0 1 1 16,0 0-1-16,-3 2 2 15,3 1-2-15,-3 2-1 16,0 0 1-16,0 0-1 16,0 3 0-16,0 2 0 15,0 0 0-15,0 3 0 16,-3 3-3-16,0 5 0 16,0 2-1-16,0 4 3 15,-3 2-5-15,0 2 2 16,0 3 8-16,0 3 5 15,3 0-7-15,0 0 0 0,0-3-2 16,3-3 2-16,0-2-1 16,3 0-1-16,3-3-2 15,0 3 1-15,0-5-15 16,0-3-6-16,0-3-27 16,0-2-9-16</inkml:trace>
  <inkml:trace contextRef="#ctx1" brushRef="#br0" timeOffset="116035.5">19108 13209 104 0,'0'-2'38'0,"0"2"-29"0,-3-3 14 0,3 3 8 15,0 0-11-15,0 0-3 0,0-2-13 16,0-1-2-16,0 0-2 16,0 1 4-16,0-1 2 0,0 3 6 15,0 0 3-15,0 0-4 16,-3 5 1-16,0-2-7 16,-3 7-3-16,-6 12 3 15,0-1 4-15,3 0-5 16,0-3 0-16,3 1-4 15,0-1-1-15,3-2-1 16,3-2 0-16,3-4 2 16,3 1 2-16,3-3-3 15,-3-6 0-15,0 1-1 16,3 0 0-16,0-1 2 16,3-2 2-16,0 0-1 0,2-2 2 15,-2-1 0-15,3-2 3 16,-3-1 1-16,0-2 3 15,0 3 1-15,0-8 1 16,-3 2 0-16,0-5 0 16,-3 3-4-16,0-5 0 15,-3 2-3-15,-3-3 2 16,0 3 2-16,0-2 2 16,0 2-5-16,-3 3-4 15,0 2-12-15,0 3-4 16,0 0-17-16,0 3-8 15,0 2-32 1,3 1-54-16,0-1 26 16</inkml:trace>
  <inkml:trace contextRef="#ctx1" brushRef="#br0" timeOffset="116726.32">19387 12627 88 0,'-3'-5'33'0,"3"5"-26"0,0-3 25 0,0 3 8 0,0 0 2 16,0 0 1-16,0-2-14 15,0-1-6-15,0 1-13 16,0 2-4-16,0 0-2 0,0 0-2 16,3 0 1-16,-3 0-2 15,6 0 2-15,-3 0-2 16,6-3 2-16,-3 0 4 15,9 1 4-15,-3 2-2 16,6 0 0-16,-3 0-3 16,6 0 1-16,-4 0-2 15,10 0 2-15,-3 0-4 16,12-3 0-16,-10 0-1 16,10 1 1-16,-9-1-2 0,3-2 2 15,-6 2-2-15,-1 0-1 16,-2 1 1-16,-3-1-1 15,-3 0 0-15,-3 3 2 16,-3 0 1-16,-3 0 1 16,0 0-5-16,-6 0 1 15,0 0-22-15,0 3-8 16,0 0-29-16,-3 2-10 16,0-2-26-1</inkml:trace>
  <inkml:trace contextRef="#ctx1" brushRef="#br0" timeOffset="117356.7">19325 12879 60 0,'-9'2'24'0,"9"-2"-18"0,3 3 15 0,-3-3 9 16,0 0 6-16,0 0 5 15,0 0-16-15,0 0-6 16,0 0-10-16,0 0-4 16,3 3-2-16,0-1 4 0,3 1 5 15,0 0-2-15,3-3 2 16,6 0-5-16,-4 0 1 16,-2 0-1-16,9 0 1 15,6 0-4-15,-6 0-1 16,-3 0-1-16,6 0 1 15,-4 0-2-15,7 0 2 16,-3 0-2-16,0 0 2 16,-3 0 0-16,3 0 1 15,-6 0-2-15,-1 0-2 0,-2 0 3 16,0 0 2-16,-3 0-4 16,-3 0-1-16,0 0 2 15,0 0 3-15,-3 0-4 16,0-3-1-16,0 3 2 15,0 0 1-15,0 0-4 16,-3 0-1-16,0 0-10 16,0-3-5-16,0 3-7 15,-3 0 0-15,3 0-14 16,-3-2-5-16,0-1-24 16,0 0-18-1,0 1 34-15</inkml:trace>
  <inkml:trace contextRef="#ctx1" brushRef="#br0" timeOffset="121454.36">16310 12601 52 0,'0'-5'22'0,"0"5"-18"0,3-3 0 15,-3 3 0-15,0 0 1 16,0 0 2-16,3 0 16 15,-3 0 8-15,0 0 6 16,0 0 4-16,0-3-11 16,0 3-3-16,3-2-7 15,0-1-1-15,0 0-10 16,0 1 6-16,0-1 4 0,-1 0-1 0,-2 1 1 16,0-1-10-16,3 1-3 15,0 2-4-15,-3 0-2 16,3 0 1-16,-3 0 1 15,3 0-3-15,0 0 0 16,3 2 3-16,0 1 1 16,0-1 1-16,0 4 0 15,0-1 0-15,3 0 0 16,0 1-2-16,3-1 1 16,-3 0-4-16,3 1 0 15,0-1 3-15,-3-3 1 16,-3 1 1-16,-1 0 0 15,-2-1-7-15,-3-2 0 16,0 0-8-16,0 0-3 0,0 0-10 16,0 0-3-16,0 0-53 15,0 0-54 1,0 0 39-16</inkml:trace>
  <inkml:trace contextRef="#ctx1" brushRef="#br0" timeOffset="123075.77">20289 12540 80 0,'-6'-3'30'0,"6"3"-24"0,0-5 13 0,0 5 4 15,0 0 1-15,0 0 3 16,0 0-6-16,0-2-3 16,0 2-2-16,0 0 3 15,0 0-11-15,0 0 9 0,0 0 3 16,0-3 1-16,0 3-1 16,0 0-4-16,3 0-2 15,-3 0-6-15,3 0-3 16,3-3 0-16,3 1-1 15,3-1 0-15,0 3 0 16,-3 0-2-16,6 0-2 16,-3 0 3-16,8 0 0 0,-5 0 1 15,3 0 2-15,-3 0-3 16,6 0 0-16,-3 0-1 16,3 0-2-16,-4 0 3 15,1 0 0-15,-3 0-1 16,-3 0 1-16,0 0-2 15,-3 0-1-15,0 0 1 16,-3 0-1-16,0 0-16 16,-3 0-6-16,0 0-22 15,0 0-10-15,-3 0-51 16</inkml:trace>
  <inkml:trace contextRef="#ctx1" brushRef="#br0" timeOffset="125539.12">21173 11717 80 0,'-3'-5'30'0,"3"5"-24"0,0-3 17 0,0 3 7 16,0 0-3-16,0 0 1 16,0 0-13-16,0 0-4 15,3 0-12-15,-3 0-4 16,0 0 3-16,0 0-2 0,3 6 2 16,-3-4 11-16,0 9 3 15,0-3 3-15,-3 10 4 0,0-4-2 16,-6 9 1-16,0-1 2 15,-3 12 0-15,1-8-5 16,-4 4-1-16,3-7-4 16,-3 6 1-16,3-5-6 15,-3 5-3-15,3-5-4 16,3 3 1-16,0-6 3 16,6 3 1-16,0-6-1 15,3 1-2-15,0-4-2 16,6 1 1-16,0-2 1 15,6-4 2-15,-3-2-1 16,9-3 2-16,-3 1-2 0,6-4 2 16,-3 1-4-16,2-3 0 15,1 0 1-15,3 0 0 16,-6 0 4-16,3 0 2 16,-3 0-7-16,-1 0-1 15,-2 0 0-15,0 0 3 16,-3 0-11-16,-3 0-6 15,0 0-22-15,-3-3-9 16,-3 1-54 0</inkml:trace>
  <inkml:trace contextRef="#ctx1" brushRef="#br0" timeOffset="126034.29">21170 11691 156 0,'-18'-8'60'0,"18"8"-47"0,-6-3-1 16,6 3-2-16,-3 0 2 15,3 0 4-15,-3 0 1 16,1 0 1-16,2 0-9 16,0 0-5-16,-3 3-3 0,0-3-1 0,3 3 2 15,0-1 5-15,0 1 4 16,0 0-2-16,3 2 0 16,0 0 1-16,2 0 4 15,1 1 1-15,12-1 0 16,-6 0-3-16,12-2-2 15,-6 0-2-15,12-1 0 16,-7-2-2-16,7 0 1 16,-6 0-4-16,6 0-2 15,-6 0 0-15,-1 0 1 16,-2 0-1-16,-3 0-1 16,-3 0 3-16,-3 0 0 15,-3 0-15-15,0 0-4 16,-3 0-25-16,-3 0-9 0,0 0-31 31,-3 0-45-31,0 0 35 0</inkml:trace>
  <inkml:trace contextRef="#ctx1" brushRef="#br0" timeOffset="126363.54">21015 11921 120 0,'-14'3'46'0,"14"-3"-35"0,-3 2 3 0,3-2-1 16,0 0 9-16,0 0 8 15,3 3-2-15,0 0 0 16,3 2-15-16,-1 0 8 0,10 3 2 16,-3-3-5-16,9 3 0 15,-3-2-2-15,6-1 2 16,-3 0-4-16,5-2 0 15,1 0-8-15,6-1-2 16,-6 1-2-16,5-1 1 16,-5-2-2-16,3 3 2 15,-3 0-29-15,0-1-11 16,-7 1-15-16,4 0-6 16,-6-1-30-1,3 1-25-15,-6 0 47 16</inkml:trace>
  <inkml:trace contextRef="#ctx1" brushRef="#br0" timeOffset="126890.18">21575 12141 96 0,'-3'0'35'0,"3"0"-27"0,-6 2 18 0,6-2 7 16,0 3-11-16,0 0-4 15,-3 2-9-15,0 0-4 16,0 6-2-16,0-3 4 16,-3 8 5-16,3-3 3 0,-3 5 0 15,3-2-1-15,0 5-1 16,0-5-7-16,6 3-4 15,0-1-1-15,3-2 1 16,0-3 1-16,3-2 1 16,0-1-5-16,3-2 1 15,-3-2 2-15,6-4 3 16,-3 1-2-16,3-3 0 16,-3 0 3-16,2-3 1 15,-2 1 3-15,0-6 4 16,0 2-2-16,0-7 1 0,-3 3-1 15,-3-9 2 1,0 3-3-16,-3-8 1 0,0 6-3 16,-3-3 2-16,0 2-2 15,-6 1 2-15,0 2-6 16,0 3-3-16,0-1-10 16,-3 4-3-16,3 2-23 15,-3 3-10-15,3 2-21 16,-3 3-10-16,3 0-21 15</inkml:trace>
  <inkml:trace contextRef="#ctx1" brushRef="#br0" timeOffset="127429.59">21033 12694 112 0,'-6'-6'44'0,"6"6"-35"0,0 0 14 16,0 0 5-16,3 0-1 15,0 0 4-15,3-2-8 16,-3-1-2-16,6 0-12 15,0 1 1-15,6-4 1 0,-3 4 0 16,6-4 1-16,-3 4 0 16,5-1 0-16,1 1-9 15,3-1-3-15,-6 0 5 16,9 1 6-16,-6 2-5 0,8-3-3 16,-5 0-2-1,9 1-1-15,-6 2 0 0,2 0 2 16,-5 0 1-16,3 0 3 15,-3 0-5-15,0 0-1 16,-6 0-24-16,2-3-10 16,-2 3-26-16,-3 0-12 15</inkml:trace>
  <inkml:trace contextRef="#ctx1" brushRef="#br0" timeOffset="128136.19">21120 12961 108 0,'-6'-3'44'0,"6"3"-35"0,-3 0 18 15,3 0 5-15,0 0 7 16,0 0 3-16,0 0-18 0,0 0-7 16,0 0-10-1,0 0-7-15,3 0-1 0,0 0 3 0,3 0 3 16,0 0 0-16,3-3 2 15,-1 1-2-15,7-1 0 16,-3 1-1-16,3-1 0 16,-3 0-2-16,3 1-2 15,0-1-2-15,0 3 1 16,3 0 1-16,-4 0 0 16,1 0 0-16,-3 3 0 15,-3-1 0-15,-3 4 2 16,-3-1-1-16,-3 0 2 15,0 0-7-15,-9 3-1 16,3 0 2-16,-6 5 1 16,-6 6-1-16,4-3 2 0,2-3-1 15,-3 6 0-15,3-3 2 16,-3-1 2-16,-3 7 1 16,6-7 1-16,0 1 0 15,3-2 0-15,0-1-5 16,6-3-1-16,3 1 3 15,3 0 1-15,6-4 4 16,-3 1 3-16,3 3 0 16,0-3 2-16,3 0-4 15,3-3 1-15,0-2-5 16,6-3-2-16,2 0 2 16,-5-3 2-16,-3 0-22 0,9-2-10 15,-3 0-45-15,9-6-18 16,-7 1 0-1</inkml:trace>
  <inkml:trace contextRef="#ctx1" brushRef="#br0" timeOffset="128706.38">22024 12675 136 0,'0'-3'52'0,"0"3"-41"0,0 3 18 0,0-3 5 15,0 0-5-15,0 0 0 16,0 0-12-16,0 0-5 15,3 0-7-15,0 0-4 0,3 0 2 16,0 0 2-16,6 0 2 16,-3 0-1-16,6 0-1 15,-3 0-3-15,6 0-2 16,-3 0 3-16,6 0 2 16,-4 0 2-16,7 3 1 15,-6-3-9-15,6 2-1 16,-3 1 0-16,0 0 3 15,-4-1 2-15,4 1 3 16,-6 0-5-16,3-1-1 16,-6 1-20-16,0-3-7 0,-3 0-26 15,0 0-9-15,0 0-22 16</inkml:trace>
  <inkml:trace contextRef="#ctx1" brushRef="#br0" timeOffset="129260.62">21825 12918 88 0,'-9'3'35'0,"9"-3"-27"0,0 5 11 0,0-5 3 16,0 0 14-16,0 0 7 15,6 3-9-15,-3-3-5 16,6 0-13-16,-3 0-3 15,9 0-7-15,-3 0 3 0,6 0 1 16,-4 0-3-16,7 0 1 16,-3 0-3-16,6 0 0 15,-6 0 1-15,3 0 3 16,-3 0-4-16,2 3-1 0,-2-3-4 16,6 0-1-16,-6 0 3 15,3 0 1-15,-3 0-1 16,-1 0-2-16,-2 0 1 15,0 0 1-15,0 0-3 16,-3 0 0-16,-3 0-1 16,0 0 0-16,-3 0-9 15,0 0-5-15,0 0-8 16,-3 0 0-16,-3 0-3 16,0 0 0-16,0 0-7 15,0 0-2-15,0 0-29 16,0 0-17-16,0 0 39 15</inkml:trace>
  <inkml:trace contextRef="#ctx1" brushRef="#br0" timeOffset="131198.47">22700 12590 108 0,'-3'-5'41'0,"3"5"-32"0,0-5 31 0,0 5 13 0,0 0 0 15,0 0 4-15,0 0-28 16,0 0-11-16,0 0-12 15,0 0-5-15,3 0 2 0,0 0-2 16,3 0 2-16,0 0 0 16,6-3 1-16,3 3-5 15,6-3 1-15,-6 1 0 16,14-1 0-16,-8 3 0 16,0 0 0-16,3 0 2 15,-3 0 1-15,-4 0-4 16,-2 0-1-16,0 0 1 15,-6 0 2-15,3 0-11 16,-3 0-3-16,-3 0-23 16,-3 0-9-16,3 0-38 15,-6 0-35-15,0 0 45 16</inkml:trace>
  <inkml:trace contextRef="#ctx1" brushRef="#br0" timeOffset="132009.46">23507 12119 128 0,'-3'-7'49'0,"3"7"-38"0,3-3 10 16,-3 3 4-16,0 0 6 0,0 0 5 15,0 0-8 1,0 0-2-16,0 3-15 16,0-1-4-16,-6 3-1 0,3 1-1 0,-3 4 2 15,0-2-4-15,-6 8 0 16,0-3 8-16,-3 9 4 16,3-7-3-16,-6 9-2 15,4-3 1-15,-4 6 0 16,3-1-5-16,-3 1-2 15,0-3-2-15,6 5-2 16,0-6 1-16,0 9 1 16,3-8-3-16,1 10 0 15,-1-7 1-15,3 7 0 16,0-7 0-16,6 4 0 16,0-4 0-16,3-1 0 15,-3-4 2-15,6-1 1 16,-3-5-1-16,6-1 1 15,-1-1-9-15,4-1-3 0,-3-3-4 16,3-2-2-16,-3-2 1 16,3-4 1-16,0 1-6 15,0-6 0-15,-3 1 3 16,6-6 2-16,-6 2 4 16,-3-7 1-16,5 0 1 15,-2-5 0-15,0 2 5 16,-3-8 1-16,0 5 2 15,-3-4 2-15,0 4 19 16,-3 3 8-16,0 3 3 16,0 2 3-16,0 1-24 15,-6 7-10-15,0 0-2 0,-3 6-1 16,0 0-3-16,0 7 1 16,1 1 0-16,8 2 2 15,-3 0-41-15,6 1-18 16,5-4-44-1</inkml:trace>
  <inkml:trace contextRef="#ctx1" brushRef="#br0" timeOffset="132386.57">23706 12723 208 0,'0'2'77'0,"0"-2"-60"0,0 3 35 15,0-3 11-15,0 0-12 16,0 0-5-16,0 0-11 15,0 0-2-15,0-3-19 16,0 1-1-16,3-4 0 0,-3 1-5 16,9-6 0-16,-6 4-2 15,3-9-1-15,-3 2-10 0,12-4-4 16,-9 2-24-16,3 0-11 16,3 3-28-16,-3 2-10 15,0 1-16 1,-4 2-41-16,1 0 42 15</inkml:trace>
  <inkml:trace contextRef="#ctx1" brushRef="#br0" timeOffset="133255.44">23947 12286 192 0,'-3'-8'74'0,"3"8"-58"0,3-5 7 16,-3 5-1-16,0 0-1 15,0 0 2-15,0 0-10 16,0 0-5-16,0 0-5 15,0 0-7-15,0 5 0 0,0-2 2 16,0 2 1-16,0 0 3 16,-3 6 3-16,0 0-4 15,0-1-1-15,-3 1 0 0,6 2 0 16,0-2-3-16,0 2 0 16,0-3 2-16,6 4 2 15,-3-1 0-15,0 0-1 16,0-2 1-16,3 2-1 15,-6-3 0-15,9 4 0 16,-3-4 0-16,3 3 2 16,-3-2-1-16,0 2 2 15,0 1-2-15,0 1-1 16,-3-1 5-16,3 1 1 16,-3-1-5-16,-3 2-2 15,0-3 2-15,0 5 1 16,0-4 0-16,0 1-2 15,-3-1 3-15,-3 2 2 0,0-3-2 16,0 0 0-16,-3-2 1 16,6-1 2-16,-3-2 1 15,0-3 1-15,0-2 7 16,-3-3 2-16,9 0-2 16,-3-5 1-16,0 2-3 15,3-7 0-15,0 2-7 16,3-8-4-16,0 2-4 15,6-7 1-15,-3 3 1 16,9-3 0-16,-3 2-3 16,6-2 2-16,-3 5 1 15,8-2 0-15,-5 2-3 16,6 0 2-16,-3 3 1 0,0-1 2 16,-3 4-1-16,0-6 2 15,-4 3 0-15,1-6 1 16,-3 3 0-16,-3-5 2 15,-3 5 1-15,0-5 3 16,-3 3-3-16,-12-4-2 16,6 4-2-16,-9-1-3 15,0 6-4-15,-3 3 0 16,3 2-16-16,-5 8-6 16,5 0-20-16,-3 5-7 15,0 0-20-15,6 3-6 16,0 0-20-1</inkml:trace>
  <inkml:trace contextRef="#ctx1" brushRef="#br0" timeOffset="133928.34">24266 12622 108 0,'9'0'44'0,"-9"0"-35"0,9 3 7 0,-9-3 0 16,9 2-7-16,-3 1-3 15,8-3-1-15,-5 0-1 16,3 0-2-16,-3 0 1 0,3-3 0 16,0 3 3-16,0-5 1 15,-3 0 10-15,6-3 4 16,-9 3 2-16,3-6 1 15,2 3-2-15,-2-5-2 16,0 2-4-16,-3-5 0 16,0 3-7-16,-6-3-1 0,6 3 5 15,-6-3 3-15,0 3 3 16,-6 2 3-16,6 1-12 16,-3 5-3-16,0 2-5 15,-3 6 1-15,-3-1 0 16,0 9 3-16,6-1-3 15,-5 6 0-15,5-3-1 16,-3 6-2-16,6-3 1 16,0 5-1-16,0-3 0 15,6 6 2-15,-3-5-1 16,8 2-1-16,-5-5 1 0,3 0 1 16,-3-3-1-16,3 0 2 15,0 0 0-15,3-2 1 16,-3 0-2-16,6-3 1 15,0-3-20-15,6-5-8 16,-4 0-40-16,7-5-18 16,-6 2-37-1</inkml:trace>
  <inkml:trace contextRef="#ctx1" brushRef="#br0" timeOffset="134607.68">24790 12223 204 0,'-6'-3'77'0,"6"3"-60"0,6 5 10 16,-6-5 1-16,0 0-1 16,0 0 1-16,3 6-18 15,3-1-5-15,0 3-4 16,-1 0-4-16,-2 5 2 0,6-2 3 0,-3 4 1 16,-3 1 3-16,0 8 1 15,-3-5 3-15,0 4 1 16,0-1-1-16,0 4 1 15,0-5-4-15,0 6 1 16,0-6-3-16,0 5 0 16,0-5-3-16,0 6-2 15,0-6 3-15,0 3 0 16,0-3-4-16,0 0 1 16,0-2 0-16,0-1 2 15,0-2-1-15,6 0 2 16,-3-3-4-16,3 0 0 15,-3-2-4-15,0-3-1 16,6-3-2-16,-3-5 2 0,-3 0 4 16,9-10 3-16,-6 4 4 15,6-12 4-15,-3 2-2 16,3-16-2-16,-1 6-2 16,10-9 0-16,-6 6-4 15,6-13 0-15,-6 8 1 16,9-9 0-16,-9 9 6 15,-3-1 4-15,2 9 8 16,-5 2 6-16,3 3-11 16,-9 3-4-16,6 4-11 15,-6 1-1-15,-3 2-32 16,0 6-12-16,0 3-31 16,0 2-14-16,-3 0-25 15</inkml:trace>
  <inkml:trace contextRef="#ctx1" brushRef="#br0" timeOffset="-95420.47">2353 13582 44 0,'3'-7'16'0,"-3"4"-12"0,0 0 9 0,0 3 5 0,0 0-4 15,0 0 0-15,0 0 3 16,0 0 1-16,0 0 4 15,3 0 1-15,3-2-1 16,-6 2-2-16,0-3-2 16,0 0-1-16,3 1-9 15,0-1-3-15,0 0 1 0,0 1 1 16,-3-1 3-16,0 0 6 16,0 3 2-16,0 0-3 15,0 0-1-15,0 0-6 16,0 6 0-16,-3 2-3 0,0 2 0 15,0 3-1-15,0 3 0 16,-3 3 2-16,0-1 1 16,0 4-1-16,3 4-1 15,-6-5-6-15,3 0 1 16,0 0 2-16,0 3 3 16,-3 0 4-16,0 3 2 15,4 2-3-15,-10 2-3 16,6 1-2-16,3 0 0 15,0 0 0-15,0-3 1 16,3-3 0-16,0-5 2 16,3-2-3-16,0-6-2 15,0 0 0-15,3-5-1 0,0 0 2 16,0-2 1 0,6-1-1-16,-9-3 1 0,6-2-2 15,0 0-1-15,-6 0 1 16,3 0-1-16,0 0-11 15,3 0-5-15,-6 0-14 16,6 0-4-16,-6 3-17 16,5-3-6-16,1 0-9 15,3 3-39 1,-6-3 22-16</inkml:trace>
  <inkml:trace contextRef="#ctx1" brushRef="#br0" timeOffset="-94865.13">2264 13617 108 0,'0'-3'41'0,"0"6"-32"0,0-3-2 0,0 0-4 0,6 0 8 16,3 0 7-16,6 0 8 15,-7 0 7-15,7 0-9 16,0 0-2-16,3 0-13 16,0 0-1-16,0 0-1 0,0 0 3 15,-3 3 4-15,-1-1-2 16,1 1 3-16,3-1-6 16,-6 1-3-16,6 2-3 15,-3-2 0-15,6 0-2 16,-1-1-1-16,4 1 1 0,0 0 1 15,0-3-1-15,0 2-1 16,-3 1 1-16,-1 0-1 16,-2-1 2-16,-3-2 3 15,0 0-4-15,-3 0-1 16,-3 0-2-16,3 0-2 16,-9 0-19-16,-3 0-10 15,0 0-10-15,-3 5-3 16,-6 3-37-1</inkml:trace>
  <inkml:trace contextRef="#ctx1" brushRef="#br0" timeOffset="-94458.45">2273 13987 144 0,'3'-8'55'0,"0"6"-43"0,0-1 16 16,3 3 7-16,0-3-6 16,-3 1-2-16,2-1-7 15,1 0-2-15,3 1-10 16,0-1 1-16,0 0 4 0,3 1-5 0,0-1 0 15,3 1 2 1,0-1 1-16,3 0-5 16,2 1-2-16,-2 2-2 0,3 0-2 15,-3 0 1-15,0 2 1 16,0-2-3-16,0 3 0 16,-1-3 3-16,1 3 1 15,-3-1-12-15,-3 1-4 16,0 2-29-16,-3 0-11 15,-3 3-14 1,0 0-46-16,0 0 25 16</inkml:trace>
  <inkml:trace contextRef="#ctx1" brushRef="#br0" timeOffset="-94078.74">2922 13868 88 0,'3'3'35'0,"-12"-1"-27"0,6 1 18 16,3 2 7-16,0 1 5 15,-3 2 4-15,0 2-10 16,-3 3-2-16,0 6-17 16,0 2-1-16,0 3-1 0,0 0-4 0,3 0-2 15,0-1 0-15,3-1 1 16,0-4-3-16,0-2-2 16,0-5 2-16,0-4 0 15,0-1-6-15,0-4-2 16,3-4-31-16,0-6-12 15,3-3-24 1,-3-5-36-16,0-2 34 16</inkml:trace>
  <inkml:trace contextRef="#ctx1" brushRef="#br0" timeOffset="-93796.64">2951 13731 112 0,'-3'-8'44'0,"3"5"-35"0,0-2 27 16,0 2 11-16,0 0-8 15,-3-2-2-15,0 0-15 16,0 0-6-16,-3-1-9 15,3 1-3-15,1 0 0 0,-4 2-5 16,6 0 1-16,0 3-22 16,0 0-10-16,3 6-24 15,2 4-51-15,4 4 17 16</inkml:trace>
  <inkml:trace contextRef="#ctx1" brushRef="#br0" timeOffset="-93180.31">3094 13829 124 0,'-6'2'49'0,"6"-2"-38"0,0 0 23 0,0 0 11 0,0 0-12 16,0 0-1-16,0 0-17 15,0 0-4-15,3 5-7 16,0 1-1-16,0 2 1 0,0 2 6 16,3 3 4-16,-3 3-7 15,3 0-4-15,-3 3 2 16,3-1 1-16,-3 1 0 15,3-3-1-15,0-6-3 16,0-2-2-16,0-3 3 16,3-5 2-16,0-5 0 15,0-5 0-15,2-4-3 0,1-2-2 16,0-2-2-16,0 2 1 16,0 3-4-16,0 2-1 15,-3 1 5-15,-3 2 2 16,0 2-4-16,0 4 0 15,0 2-1-15,-6 0 2 16,3 5 1-16,0 3 3 16,0 3-1-16,0-1 2 15,0 3-4-15,0 1 0 16,0-1 1-16,3 0 0 16,-4 0-3-16,4-2 2 15,-3-3 3-15,0 0 1 16,0 0-1-16,0 0-2 0,-3 0 1 15,3 2-1-15,0 1-14 16,0-1-3-16,3-2-44 16,0-2-18-16,3-1-12 15</inkml:trace>
  <inkml:trace contextRef="#ctx1" brushRef="#br0" timeOffset="-92191.6">3692 13889 72 0,'-3'-10'30'0,"1"4"-24"0,2-1 8 16,0 4 3-16,0 0 4 15,0-2 2-15,0 0-1 16,0-1-2-16,0 1 3 15,0 0 0-15,-3 0-8 16,0-1-4-16,0 4-6 16,0-1-2-16,0 0 1 0,-3 1 0 15,0 2 0-15,-3 0 0 0,0 2 0 16,-3 4-2-16,0-1 1 16,0 3 0-16,0 2 1 15,0 1 0-15,3 0 0 16,0 2-2-16,4 0-2 15,-1 3 1-15,3 0 1 16,3 0 3-16,0-1 4 16,0 1-6-16,0-2-2 15,6-1-1-15,0-3 2 16,-1-2-1-16,4-5 2 16,3-6 0-16,0-5 3 15,3-2-5-15,0-3-1 16,-3-3 2-16,0 0 1 0,0-3-1 15,0 1-2 1,-1-1 3-16,1 1 0 0,0-3-4 16,0-1 1-16,0-4 0 15,3-3 2-15,-3-3-1 16,0 0-1-16,0 1-2 16,-3-4 1-16,-3 4 1 15,3 1 0-15,-6 4 2 16,-1 5 1-16,-2 2 1 15,0 6 0-15,0 2 0 16,-2 4 0-16,-4 7-7 16,0 7 0-16,0 15 7 15,-3 7 7-15,3 8 4 16,0 2 3-16,0 1-8 16,0 0-1-16,3-6-5 15,0 1-3-15,3-4 0 0,3-4-1 16,0-3 0-16,3-3 0 15,0-5-14-15,6-6-3 16,0-2-55-16,5-8-25 16,1-2-8-1</inkml:trace>
  <inkml:trace contextRef="#ctx1" brushRef="#br0" timeOffset="-91770.19">4341 13474 88 0,'0'-11'33'0,"0"9"-26"0,3-6 7 0,0 5 1 16,0 1-2-16,0-4 0 15,-3 4-3-15,0-1 1 16</inkml:trace>
  <inkml:trace contextRef="#ctx1" brushRef="#br0" timeOffset="-91562.01">4353 13445 244 0,'0'16'34'0,"0"5"-17"16,-3 8 3-16,0 8 3 0,-3 5-1 16,0 1-1-16,3-4-7 15,0 4-1-15,-3-6-6 16,3-3-2-16,1-2 0 16,-1-3-1-16,3-3 0 15,0-2 0-15,0-5-2 16,0-3-2-16,0-6 1 15,0 1-1-15,0-6 0 16,0-5 0-16,3-3-40 16,-1-7-15-16,4-6-55 15</inkml:trace>
  <inkml:trace contextRef="#ctx1" brushRef="#br0" timeOffset="-90734.39">4529 13474 92 0,'9'-16'35'0,"-9"16"-27"0,3 3 9 0,-3-3 4 15,0 5 14-15,0 6 10 16,-3 5-10-16,0 2-6 15,-3 6-5-15,0 2-4 16,0 1-10-16,0-1 0 0,0 3 3 16,0-2-5-16,0 2 0 0,0-5-4 15,3-1-3-15,0-1-5 16,3-4-2-16,0 1 0 16,3-3 4-16,0-3 7 15,3-3 5-15,0-2-5 16,3-2-3-16,0-6-1 15,3-3 1-15,0-2-1 16,3-3 2-16,0-3-2 16,-4 1-1-16,1-1-2 15,0-2-1-15,0 2-1 16,-3 1 3-16,0 2-5 16,3 2 2-16,-6 4 2 15,0 2 1-15,0 0-2 0,0 5 2 16,0 3 1-16,0 3 0 15,0 2-3-15,0 5 2 16,-1 3 1-16,1 1 0 16,0-1 0-16,3 0 2 15,0-3-3-15,0-2 0 16,0-2 3-16,0-4 1 16,0-2-1-16,0-5 1 15,0-6-2-15,0-5 2 16,3-2-2-16,0-6 2 15,-1-5-22-15,1-3-7 16,0 0-16-16,0-3-6 16,-3 4 21-16,0 1 10 15,-3 7 12-15,0 1 5 0,-3 4 7 16,-3 7 6-16,-3 6 6 16,0 5 5-16,0 2-6 15,0 4 0-15,3-1-11 16,0 3-2-16,3 2-5 15,0 1-1-15,3 2 7 16,0 0 6-16,3 0-6 16,0-2-1-16,0-1-3 15,3-2 1-15,-1-3 0 16,1-5 1-16,-3-2-2 16,3-4 1-16,0-4-26 15,0-6-10-15,0-3-47 16,0-2-41-16,-6 0 46 15</inkml:trace>
  <inkml:trace contextRef="#ctx1" brushRef="#br0" timeOffset="-90209.95">4332 13704 60 0,'-12'-8'24'0,"7"6"-18"0,-1-6 13 16,6 5 8-16,0-2 5 15,0 2 5-15,0 3-7 16,0-3-3-16,0 3-13 16,0 0-6-16,0 0-5 15,0 0-3-15,0 0 3 0,0 3 2 0,0-3 2 16,0 8 3-16,0-3 1 15,3 1-1-15,0-1-1 16,2 0-1-16,1 0 2 16,0-2-3-16,3 0-2 15,0-1 0-15,0-2-1 16,3 0-2-16,3 0 1 16,3-2-4-16,3-1 0 15,0-2 1-15,-1 2 0 16,1 1-27-16,-3 2-9 15,0 0-24 1,0 0-47-16,-3 2 20 16</inkml:trace>
  <inkml:trace contextRef="#ctx1" brushRef="#br0" timeOffset="-89067.92">5687 13572 64 0,'0'-11'24'0,"0"6"-18"0,-3 2 15 16,3 1 9-16,0-1-1 15,0 0 1-15,0 3-9 16,0 0-2-16,0 0-9 0,0 0-2 15,0 8-4 1,-3 6 4-16,-3 1 4 0,-3 7 7 0,0 4 3 16,0 1 0-16,0 4-2 15,0-4-2-15,0-3-1 16,3-3-5-16,0 0 0 16,0-3-5-16,3-2 1 15,3-2-3-15,0-4 0 16,3-2-3-16,0-3-2 15,3-5 1-15,3-2-1 16,6-4 2-16,0-4 3 16,0-3-20-16,0-6-9 15,3-2-2-15,-4 2 1 16,1 1 9-16,-3 2 7 0,-3 3 6 16,0 2 2-16,-3 3-4 15,0 6 1-15,-3 2 4 16,0 5 2-16,0 3 2 15,0 5 0-15,0 0-2 16,0 0 1-16,0 1-2 16,3 2 2-16,0-1-4 15,0 1 0-15,0-2 1 16,3-1 2-16,0 0-1 16,-4-2-1-16,1-3 1 15,0-3-1-15,3-3 4 16,0-4 2-16,3-3 0 15,0-6 1-15,0-2-2 16,3-3 2-16,0-5-6 0,-3 0-1 16,0-3 0-16,-4 0 2 15,1 0-3-15,-3 3-2 16,-3 2 2-16,-3 6 2 16,-3 3-2-16,-3 4 0 15,0 4 1-15,-2 4 0 16,-1 1-9-16,3 0-4 15,0 2-24-15,3 0-9 16,0 0-18 0,3 1-34-16,3-1 29 15</inkml:trace>
  <inkml:trace contextRef="#ctx1" brushRef="#br0" timeOffset="-87536.23">6255 13688 128 0,'0'-10'49'0,"0"7"-38"0,0 0 15 0,0 3 3 16,0 0 1-16,0 0 4 15,0-2-7-15,-3-1-2 16,0 3-14-16,-3 0-2 0,0 0 1 16,0 0-6-16,-3 3 0 15,-2 2-4-15,2 3-1 16,0-3 3-16,0 3 1 15,0 3-4-15,3 2 1 16,0 3 2-16,0 0 1 16,0 2 1-16,3-2 0 15,0 0 0-15,6 0 0 16,3-3-2-16,3-2-2 16,3-6 3-16,3-2 0 0,3-6-1 15,5-2 1-15,-2-1-2 16,0-1 2-16,0-1-4 15,0-3 0-15,-3 0 3 16,-1 1 1-16,-2-3-1 16,-3 2 1-16,-3 0-2 15,-3 3 2-15,-3-2 2 16,-3 2 2-16,0 3-3 16,-3 2-1-16,0 3-3 15,0 5-3-15,0 3 2 16,0 0 0-16,0 3-2 15,3-1 0-15,0 1 2 16,3 0 0-16,0 2-2 16,0-3 2-16,3 1-1 0,0 0 0 15,0-4 2-15,0 1 2 16,3-2-1-16,-3-1 2 16,3-2 0-16,0-1 3 15,3-2-1-15,0-2 0 16,2-4-3-16,4-2 1 15,0 0-4-15,3-2 0 16,0-6 1-16,-3 0 0 16,0 0 0-16,-1 0 0 15,-2 3 0-15,0 3 0 16,-3 2-3-16,0 2 0 0,-3 4 2 16,0 2 0-16,0 2 1 15,-3 6 0-15,-3 3-3 16,0-1 2-16,0 1 1 15,0 0 0-15,0 2 0 16,0 0 0-16,0 0 0 16,2 1 0-16,1-1-3 15,0-3 0-15,0 1 4 16,3-1 1-16,0-2 0 16,0-2-2-16,3-4 3 15,0-2 0-15,3-2-1 16,0-4-2-16,3-2 3 15,-1 1 0-15,-2-4-1 16,0-2-2-16,0 0 1 16,-3-6 1-16,-3-5-1 15,0-2 2-15,-3-3-2 0,0 0 2 16,-3-1 2-16,-3 9 4 16,0 3 7-16,-3 2 2 15,0 3-9-15,-3 5-5 16,0 2-6-16,0 6 1 15,0 3-1-15,0 2 0 16,3 1 0-16,0 2-2 16,3 2 0-16,3 1 3 15,3-1 0-15,0 4 3 16,3-1-3-16,3 3-2 16,3-3 4-16,0-3 1 0,-1 1 0 15,4 0 1-15,0-6-2 16,0 0-1-1,0-5 1-15,0-2 1 0,3-1-1 16,2-5-1-16,1-3 3 16,0 1 0-16,0-6-1 15,0-5-2-15,-4 0-6 16,-2-1-4-16,-3-1 3 16,-3-1 4-16,-6 0 0 15,-3 3-1-15,-3 2 3 16,-3 6 2-16,-6 3-2 15,-3 7-2-15,-3 8 2 16,0 8 0-16,4 3-2 16,-1 8 2-16,0 0-1 15,3 2 0-15,3-2 0 16,3 3 0-16,0-4 2 0,3 4 2 16,3-9-3-16,3 1 0 15,0-1 1-15,0-2 0 16,0 0 0-16,0 0 0 15,3-3 0-15,-1-2 2 16,1-1-1-16,3-2-1 16,0-2-8-16,3-1-5 15,0-5-40-15,3-3-15 16,0-2-49 0</inkml:trace>
  <inkml:trace contextRef="#ctx1" brushRef="#br0" timeOffset="-85796.63">7487 13815 88 0,'6'-2'33'0,"-3"4"-26"0,-3-4 14 16,0 2 6-16,0 0-2 0,0 0 3 15,3 0-10-15,3 0 0 16,0 0-11-16,3-3-2 16,0-2-3-16,6-6-2 0,6-5 3 15,6-5-20-15,2-3-6 16,4-5-10-1,0-3-16-15,-3 1 16 16,-1-1 8-16,-2 3 8 16,0 0 13-16,-6 0 5 15,-6 2 11-15,-3 3 4 16,-6 1 15-16,0 1 7 16,-6 1-3-16,-6 3 2 15,0 2-4-15,-3 3 2 16,-3 2-19-16,0 6-3 0,-3 5-1 15,-3 2-10-15,0 6-2 16,0 6-4-16,1 1 3 0,2 7-2 16,0 4 1-16,3 6 2 15,0 2 2-15,3 1-1 16,0-4-1-16,3 1 3 16,0 0 0-16,3-3 1 15,0 3 2-15,3-6-3 16,3-2 0-16,3-6-1 15,3 1-2-15,3-3 1 16,3-3-1-16,3-2 2 16,3-6 3-16,-1 0-2 15,1-2 0-15,0-3 1 16,0-3 2-16,0 1-5 0,-3-4-1 16,2 1 0-16,-5-3 2 15,3 0-1-15,-6 0 2 16,0 0 4-16,-3-2 6 15,0-1-1-15,-3 0 1 16,0-2-3-16,-3 3 1 16,-3-4-8-16,0 4-2 15,3-1-3-15,-6-2-2 16,3 8 3-16,-3-1 0 16,0 6-2-16,-6 3 0 15,0 5 2-15,0 5 0 16,0 1 3-16,-3 1 3 15,3 1 2-15,3 0 1 16,3-3-4-16,0 1-1 16,6-1-3-16,0-3-3 0,9 1 2 15,-3-3 0-15,6 0 3 16,3-3 1 0,-3-2 3-16,3-6-3 15,-1 1-2-15,4-4 0 16,0-2 1-16,3-2-1 15,3-6-1-15,3 0 1 16,-1-3 1-16,-2 1-1 16,-3 2-1-16,-3 3 1 15,-6 2-1-15,-4 3-3 16,-2 3 2-16,-3 5 1 16,-3 5 2-16,-3 3 1 0,-3 5 3 15,0 1-3-15,0-1 0 16,0 0-3-16,3 0-1 15,0 1 3-15,3-4 1 16,0-2-4-16,3 0 1 16,0-3 0-16,0 1 0 15,3-4 0-15,0 1 2 16,3-3-1-16,0-3-1 16,3-2 1-16,0-6-1 15,3-2-5-15,-1-3-1 16,1-2 0-16,-3-1 4 15,-3 3 1-15,0 3 1 16,-3 3-3-16,-3 2 0 0,0 0-1 16,0 5 0-16,-3 3 0 15,0 8 3-15,0 0 0 16,-3 5 1-16,0 3 0 16,0 0 0-16,0 0-3 15,0 0 2-15,0 0 1 16,0-3 0-16,3 0 4 15,0-2 2-15,0-1-7 16,0-2-1-16,3-3-16 16,2-5-5-16,1-2-39 15,0-4-17-15,0 4-28 16</inkml:trace>
  <inkml:trace contextRef="#ctx1" brushRef="#br0" timeOffset="-85075.63">8749 13564 168 0,'-3'-3'66'0,"-2"3"-52"0,-4 0 10 0,6 3 0 0,0-3-10 16,0 0-3-16,-6 3-6 16,-6 5-2-16,-3 2-1 15,0 1-6-15,0 5 0 0,0 2 0 16,1 1 2-16,-1-1 5 16,6 6 3-16,-3-6 6 15,9-2 3-15,0 0-6 16,6-3-3-16,6-2-3 15,3-6 0-15,6-2 4 16,3-3 4-16,0-5-4 16,2-1 1-16,1-2-7 15,-3-2-3-15,0-1 3 16,-3 3 3-16,-3 0-1 16,-3 3 0-16,0 0 1 15,-4 2 2-15,1 3-5 0,0 3-1 16,0 2-2-16,0 6 0 15,0 2 0-15,0 3-2 16,-3 2 3-16,0 1 2 16,0 5 2-16,-3 5 1 15,-3 2-2-15,0 4-2 16,-3 2 1-16,0 0-1 16,-3-3 2-16,0 1 1 15,0-6-1-15,1-3-2 16,-1-5 1-16,0 3 1 15,3-11 1-15,-3 1 3 16,0-6 1-16,0 0 1 16,0-3 2-16,0-5 1 0,-3-3-3 15,0-2-3-15,0-3 0 16,-2-3-1-16,2 1-2 16,0-3-2-16,0-1-2 15,0 1 1-15,3 0-8 16,3 0-2-16,3-3-23 15,3 0-10-15,3-3-24 16,3 1-7-16,3-3-17 16</inkml:trace>
  <inkml:trace contextRef="#ctx1" brushRef="#br0" timeOffset="-84639.83">8907 13395 24 0,'6'-16'11'0,"0"10"-9"0,0-1 2 0,-3 4 0 16,0-2 26-16,0 2 15 15,0-2-10-15,-3 2-5 16,0 0-6-16,0 1-4 16,0 2 9-16,0 0 6 15,0 0-18-15,0 8 6 0,0 2 1 16,0 6-12-16,0 3-5 0,0 7-2 16,0 6-1-16,0 2 0 15,0 3 2-15,0 0-3 16,0 0 0-16,0-2 1 15,3-4 2-15,-3 1 1 16,0-5 1-16,0-4-2 16,3-4-1-16,0-3-3 15,0-3 1-15,0-2-11 16,0-6-2-16,3-5-33 16,0-3-14-16,0-5-47 15</inkml:trace>
  <inkml:trace contextRef="#ctx1" brushRef="#br0" timeOffset="-84039.59">9020 13453 44 0,'3'-8'16'0,"3"3"-12"0,9-6-2 0,-6 6 0 16,0-1 0-16,0-1 3 15,3-1 18-15,-3 2 9 16,0 1 8-16,-3 2 3 16,0 1 3-16,-6 2 1 0,0 2-6 15,0 6-2 1,-3 0-22-16,0 3 1 0,0 2 2 0,0 0-7 16,0 0 0-16,0 3-9 15,3 3-3-15,0 2 1 16,0 3 1-16,0 0-1 15,3 2-2-15,0 1 1 16,3-4-1-16,0-1 0 16,0-1 2-16,0-3-1 15,-1-5-1-15,4-2 1 16,0-3 1-16,3-3-1 16,0-5 2-16,0-5 0 15,3-3 1-15,0 0-9 16,-3-2-4-16,0-1 2 0,0-2 4 15,-4 5 2-15,-2 0 1 16,0 5-3-16,-3 1 0 16,-3 7 2-16,0 3 2 15,0 8 4-15,-3 0 2 16,3-1-6-16,0 4 0 16,3-1-1-16,-3-2 0 15,6 0 0-15,-3 0 2 16,0-3-1-16,3 1-1 15,-6-4 1-15,3-2 1 16,-3-3 1-16,3 1 1 16,-3-6-11-16,0 0-5 15,3-3-38-15,-3-2-15 16,0-3-51 0</inkml:trace>
  <inkml:trace contextRef="#ctx1" brushRef="#br0" timeOffset="-83648.49">8895 13590 104 0,'3'-2'41'0,"-3"2"-32"0,0 0 31 0,0 0 11 15,3 0-5-15,0-3-2 16,0 0-10-16,3-2-4 16,0 0-16-16,0-3 0 0,3 0 0 15,-3 0 1-15,6-3 1 16,-3 4-8-16,9-4-5 15,0 3-2-15,-1 0-1 16,-2 3 0-16,0 0 2 16,0 5-8-16,0 0-3 15,-3 5-33-15,0 0-15 16,-3 3-36 0,0 3-39-16,-3-3 46 0</inkml:trace>
  <inkml:trace contextRef="#ctx1" brushRef="#br0" timeOffset="-79327.01">9958 13313 72 0,'-3'0'27'0,"3"2"-21"0,-3 1 7 0,3 0 2 0,-3-1 3 15,0 1 1-15,0 2 1 16,-3 3 0-16,0 0-7 16,0 3-3-16,0 2 3 15,-3 3 2-15,3 5-8 16,0 3 9-16,-3 2 4 0,4 6 3 15,-1 2 1-15,0 1-2 16,0-1-2-16,0 0-6 16,3 1-1-16,0-1-6 15,3-5-2-15,0-2-2 16,3-1-3-16,0 1 1 16,3-3 1-16,0-3-1 15,0-3-1-15,0-2 3 0,-1-3 0 16,-2-2 1-16,0-3 2 15,-3-3-1-15,0-5 0 16,0-5-1-16,-3-3 0 16,0-5-2-16,0-1-2 15,-2-1-6-15,-1-7-4 16,0-1-3-16,0-4-2 16,0 1 5-16,0 2 6 15,0 5 3-15,3 6 1 16,0 3-5-16,-3 7-1 15,3 6 0 1,-3 2 4-16,0 5 3 0,0 1 9 16,3 0 5-16,0-1-5 15,0 1-1-15,3-3-5 16,0 0-3-16,3 0 0 16,0-1-1-16,3-1 0 15,6-1 0-15,3-5-3 16,3 0 2-16,3-3-30 15,2 1-14-15,1-1-13 16,0-2-2-16,0 2-24 16</inkml:trace>
  <inkml:trace contextRef="#ctx1" brushRef="#br0" timeOffset="-78410.02">10181 13643 132 0,'-6'-5'52'0,"3"2"-41"0,-3 3 22 0,3 0 8 16,-3 0-11-16,0 3-3 15,-3 2-13-15,1 1-4 16,-1 2-6-16,0-1-5 0,0 4-2 15,0 5 6-15,3 0 3 16,0 0 1-16,0 0 1 16,3-3-4-16,0 0-1 15,3-2-1-15,3-1-2 0,3 1 1 16,0-3 1-16,3 0-1 16,3-3-1-16,0-2 5 15,0-1 4-15,-1-2-5 16,4-2-2-16,-6-4 3 15,3-2 4-15,-3 0 1 16,-3-5 2-16,0-3-4 16,-3 0-3-16,-3 1-2 15,-3-4-3-15,0 3 1 16,0 3-1-16,0 0 4 16,0 5 2-16,-3 2 0 15,0 1-1-15,3 3-8 0,0 2 0 16,0 0-4-16,3 0 2 15,3 5 1-15,3 0-1 16,3 0 4-16,3 1 0 16,0 2 1-16,0-3 0 15,3 3 0-15,0 0 0 16,-4 0 0-16,4 0 2 16,-3 0-3-16,3 0 0 15,0-1 1-15,0 1 2 16,0-2-1-16,-3 2-1 15,0-3 3-15,-3 0 0 16,-1 1-1-16,-2-4-2 16,0 1 1-16,-3-1 1 15,-3-2 1-15,0 0 1 0,0 0 0 16,0 0 0-16,0 0 2 16,0-2 1-16,-3-3-6 15,3-1-2-15,-3-2 0 16,0-5 0-16,3 0 1 15,0-3 0-15,0 0-3 16,0 0 2-16,0 3 1 16,0 0 0-16,0 5-3 15,3 0 0-15,0 3-1 16,0-1 0-16,3 4 0 16,3-1 3-16,0 0 0 15,3 3 1-15,3-2 0 0,0 2 0 16,0 0 0-1,-3 0 0-15,0 2-20 0,-4 1-9 16,1 2-5-16,-3 1 0 16,0 2-8-16,-3-1 0 15,0 4-40 1,-3 2-19-16,0-5 51 16</inkml:trace>
  <inkml:trace contextRef="#ctx1" brushRef="#br0" timeOffset="-77238.94">11000 13548 52 0,'0'0'22'0,"3"0"-18"0,0-3 18 16,-3 3 7-16,0 0 2 15,0 0 2-15,0 0-10 16,0 0-3-16,0 0-6 0,0 0-1 15,3 3-7-15,0 2 9 16,0 1 7-16,0 2-2 0,0 2 0 16,-1 3-7-16,-2 3-3 15,0 3-5-15,3 2-2 16,0 0 3-16,0 6 3 16,0-6-2-16,0 0-2 15,0-3-2-15,0-2-3 16,0 0 1-16,3-3 1 15,-3-2 1-15,0 0 1 16,0-6-2-16,3 0-2 16,0-2 5-16,0-3 1 15,0-3-2-15,3-2-1 16,0-3 1-16,0-3 2 0,0-2-5 16,0-3-1-16,0-2 0 15,0-1 0-15,-1 1 0 16,4 2 0-16,0 0-3 15,0 0 2-15,0 5-4 16,0 4 1-16,0 1 2 16,0 4 1-16,-3 2-2 15,0 0 2-15,0 2 1 16,-3 4 2-16,-1 1-3 16,-2 4 0-16,-3 2 3 15,0 1 3-15,-3 1 0 16,0 1 2-16,1 0-4 15,-1 0 0-15,0-3-3 0,3 0-1 16,0-2 1-16,0 0 2 16,0-3-1-16,0-3-1 15,0 0 1-15,0 0-1 16,0-5 2-16,0 0 3 16,0 0-29-16,0-2-13 15,3-3-41 1,0-3-60-16,-1 0 32 15</inkml:trace>
  <inkml:trace contextRef="#ctx1" brushRef="#br0" timeOffset="-76234.42">11708 13662 88 0,'-6'-3'33'0,"6"3"-26"0,-3 0 22 0,3 0 11 16,0 0-10-16,-3 0-3 16,3 0-6-16,-3 0-4 15,0 0-9-15,0 0-3 0,0 3 1 16,0-3-1-16,0 2 0 15,0 1-3-15,0 2 1 16,0-2 0-16,3 0 1 16,0 2-5-16,0-2 1 15,3 2 2-15,-3-5 3 16,3 5 2-16,3-2 3 16,0 0-5-16,0-1-3 0,0 1-1 15,3-1 1-15,9 4 1 16,-3-4 1-16,0 4-5 15,0-4 1-15,-1-2 0 16,1 3 2-16,0 0-1 16,0-3-1-16,0 0 1 15,-3 0-1-15,0-3 0 16,-3 3 2-16,-3 0-10 16,0 0-4-16,0-3-10 15,0 3-3-15,-3 0-20 16,-3 0-9-16,0 0-18 15</inkml:trace>
  <inkml:trace contextRef="#ctx1" brushRef="#br0" timeOffset="-75722.61">11654 13829 80 0,'-2'2'30'0,"-1"-2"-24"0,3 3 17 0,0-3 7 16,0 2 1-16,0 1 4 0,0 2-8 15,0-2-4-15,0 0-5 16,0-1-1-16,0-2-9 16,0 0 4-16,0 0 1 0,0 0-2 15,0 0 1-15,3 3-5 16,-1 0 1-16,1-1-5 16,0 1 0-16,0 0-1 15,3 2 1-15,0-3-4 16,0 1 0-16,3-3 1 15,3 0 2-15,0-3 1 16,6 1 1-16,-3-1 0 0,3 1 0 16,-3-4-2-1,-1 4 1-15,1-1-4 0,-3 0 0 16,0 1 1-16,0-1 2 16,-3 3-14-16,0-3-7 15,-3 3-23-15,0 0-9 16,0 0-26-1,0-2-29-15,0 2 39 16</inkml:trace>
  <inkml:trace contextRef="#ctx1" brushRef="#br0" timeOffset="-74927.95">12095 13659 88 0,'-3'-2'35'0,"0"-1"-27"0,3 0 16 0,0 1 4 16,3-1-15-16,0 0-5 15,0 1 1-15,-3-1 4 16,3 0-7-16,0 1 1 0,0-1 3 15,0 3-4-15,-3 0 2 16,3 0 1-16,3 0 2 16,0 3 1-16,0-1 0 15,0 1 0-15,0 2 0 16,0 1 0-16,0-1 0 16,2 0-6-16,1 0-2 15,0 1-2-15,0-1 1 16,0 3-2-16,0-3-1 15,-3 1 1-15,0-1-1 16,0-2 0-16,0 2 0 0,-3 0 0 16,0 0 2-16,-3 1 1 15,0-1 1-15,-3 3-2 16,0 0 1-16,-3 0 0 16,-3 0 3-16,-3 2-1 15,0 1 0-15,0-1-3 16,0 1-2-16,1 0 1 15,2-1-1-15,0-2 0 16,6-3 0-16,0 1 0 16,0 2 2-16,0 0-6 15,0 0 1-15,3-3 1 16,0 0 1-16,3 0 1 0,0 1 0 16,3-4-3-16,0 1 2 15,0 0 1-15,0-3 2 16,2 0-1-16,1 0-1 15,0 0 3-15,0 0 0 16,-3-3-23-16,3 0-9 16,0 3-35-1,0-2-55-15,0 2 21 16</inkml:trace>
  <inkml:trace contextRef="#ctx1" brushRef="#br0" timeOffset="-74223.69">12684 13807 72 0,'-6'-2'27'0,"6"2"-21"0,-3 0 29 0,3 0 12 16,0 0-5-16,0 0-2 15,0 0-9-15,0 0-5 16,0 0-14-16,0 0 1 0,0 0 3 15,0 0-6-15,0 0-3 16,3 0 2-16,3 0 4 0,0 0-3 16,3 0 0-16,0 0-2 15,3 0 2-15,3 0-1 16,0 0 0-16,3 0-1 16,3 0 2-16,-1-3-5 15,1 3-1-15,0 0-2 16,0 3-2-16,0-3 1 15,0 0-1-15,-1 0 0 16,-2 0 0-16,0 0 2 16,0 0 3-16,-3 0-4 15,0 0-1-15,-3 0 0 16,0 0 2-16,-4 0-1 16,-2-3-1-16,0 3-6 0,0 0-1 15,-3-3-28-15,0 3-12 16,3-2-26-16,-3-1-12 15,0 0-5 1</inkml:trace>
  <inkml:trace contextRef="#ctx1" brushRef="#br0" timeOffset="-73649.88">12922 13699 120 0,'0'0'46'0,"0"3"-35"0,3-3 12 15,-3 0 5-15,3 2-3 16,3 1 3-16,0-1-5 15,3-2 0-15,0 3-12 16,0-3 4-16,3 3 3 0,0-3-8 16,3 2-1-16,3 1-5 15,0 2-3-15,-1 1-3 16,1-1 1-16,0 0 3 16,-6 0 1-16,0-2 3 0,3 2 1 15,-3 1-3-15,3-1-1 16,-4 0-1-16,4 1 1 15,-3-1 0-15,0 0 1 16,-3 0-7-16,3 1 0 16,-3-1 3-16,0 0 2 15,-3 1 0-15,0-1 1 16,-3 0 7-16,-3 1 3 16,0-1-4-16,-6 0-1 15,0 0-2-15,-6 3-1 16,-9 0-3-16,0 3 1 15,0-1-4-15,4 1 0 16,2 0-1-16,3-1 0 16,0-2-14-16,3 0-4 0,3 0-12 15,3-3-3-15,0 1-23 16,3-6-8-16,6 0-20 16</inkml:trace>
  <inkml:trace contextRef="#ctx1" brushRef="#br0" timeOffset="-72718.98">13750 13813 88 0,'-3'-8'35'0,"6"5"-27"0,-6 0 27 16,3 3 9-16,0-2-10 15,0-1-2-15,0 0-15 16,0 1-3-16,0-1-8 16,0 1 3-16,0 2 3 0,0 0-8 15,6 2-5-15,-3 1 9 16,0 2 7-16,3 0 5 16,-3 3 3-16,3 0-4 0,-3 3 1 15,0-1-2-15,0 1-2 16,0 2-6-16,0 0-2 15,3 1-4-15,-3-1-3 16,0 0 0 0,0-2 1-16,-1-1-1 0,1 1 2 15,0-3-2-15,0-3-1 16,0 0 1-16,6-5 1 16,3-5 1-1,0-3-1-15,3-5-2 16,0-3 1-16,3-2-1 15,0-1 0-15,2 1 0 16,-2 2-3-16,0 2 2 16,-3 1 1-16,0 3 2 15,-3 2-3-15,-3 2-2 0,0 1-1 16,-3 5 0 0,-3 5 3-16,0 3 0 15,-3 3 3-15,0 0-3 16,-3 2 0-16,0 3 1 15,0-1 2-15,3 4-1 16,-3 0 2-16,3-1-2 16,0-2-1-16,0 0 1 15,0-3 1-15,0 0-3 16,3-2 0-16,0-1 1 16,0-2 0-16,0-2-9 15,0-1-2-15,0 0-34 16,3-10-68-1,-1-3-33-15,4-3 38 16</inkml:trace>
  <inkml:trace contextRef="#ctx1" brushRef="#br0" timeOffset="-72133.27">14327 13866 188 0,'0'-3'71'0,"0"0"-55"0,3 3 9 16,-3 0 1-16,0 0-11 15,0 0-1-15,3 0-4 0,3 0 1 16,0 0-6-16,0 0 1 15,0 0 1-15,0 0 3 0,0 0 4 16,3 0-2-16,0 3 1 16,3-3-3-16,0 0 1 15,3 0-4-15,-1 3-2 16,4-3 0-16,-3 0 1 16,-3 0-3-16,6 0-2 15,6 0 0-15,-6 0-1 16,-3 0 0-16,2 0 2 15,7 0-1-15,-3 0 2 16,0-3-2-16,-3 3 2 16,-3-3-2-16,-3 3-1 15,-4 0-15-15,-2 0-5 16,3 0-25-16,-3 0-9 0,-6 0-49 16,0 3-32-1,0 0 57-15</inkml:trace>
  <inkml:trace contextRef="#ctx1" brushRef="#br0" timeOffset="-71578.59">14360 14027 120 0,'0'0'46'0,"0"3"-35"0,0-3 20 0,0 0 10 16,0 0-9-16,0 0-1 15,0 0-7-15,0 0-3 16,0 0-11-16,0 0 2 0,0 0 2 15,0 0-1-15,3 2 2 16,0 1 1-16,3 0 2 16,0 2-6-16,0-3 1 15,6-2-6-15,0 0 1 16,6 0-5-16,-1-2 0 16,4-1 1-16,0 1 0 15,0-1-2-15,3 0 1 0,0 1-2 16,-1-1-1-16,1 0 1 15,0 3 1-15,-3 0-1 16,0 0-1-16,0 0 1 16,-4 0-1-16,-2 3 0 15,0 0 2-15,-3-1-3 16,0-2 0-16,0 3 1 16,0-3 2-16,0 0-1 15,-3 0-1-15,0 0-13 16,-1 0-4-16,-2 0-15 15,0-3-6-15,-3 1-14 16,0-1-6-16</inkml:trace>
  <inkml:trace contextRef="#ctx1" brushRef="#br0" timeOffset="-70933.43">15214 13709 112 0,'0'6'44'0,"0"2"-35"0,-3 2 25 0,3-4 7 16,0-1-6-16,0 0-1 15,0 3-6-15,0 3 0 16,0-1-16-16,0 1 9 0,0-1 5 16,0 4-3-16,0-1 1 15,0 3-4-15,0 2-3 16,0 1-1-16,-3 2 0 15,0 3-8-15,0 0-5 16,-3-1 0-16,1 4 0 16,2-3-1-16,0 2-2 15,0-5 1-15,0 3-1 16,0-5 0-16,3-1 0 16,0 1 0-16,0-6 2 15,0 0-1-15,0-2-1 16,0-3 1-16,0 0 1 0,0-3-3 15,0 0 0-15,0-5-23 16,-3 3-10-16,0-6-39 16,-3 0-19-16,-6 1-26 15</inkml:trace>
  <inkml:trace contextRef="#ctx1" brushRef="#br0" timeOffset="-57843.28">3442 14985 36 0,'-3'-3'16'0,"3"3"-12"0,0-3 1 15,0 3 1-15,3 0 3 16,-3-2 2-16,0-1-1 16,0 0-1-16,3-2-5 0,-3 0-3 15,0 0 4-15,0-1 4 16,0 1 4-16,0 0 4 16,0 2 2-16,0 0 1 15,0 1-3-15,-3 2 0 16,0 0-7-16,-2 0-2 15,2 2-4-15,-3 1-1 0,0 0 3 16,0 2 1-16,0 0 1 16,-3 3 2-16,0 0 4 15,0 0-6-15,0 3-2 16,-3-1-1-16,0 3 1 16,0 1-1-16,0-1 2 15,0 0-2-15,1 3 0 16,-1 0 1-16,0 0 1 0,0-3-3 15,0 0-1-15,3-2 1 16,0-1 0-16,0 1-2 16,3-3-2-16,0 0 1 15,3-3-1-15,0-2 2 16,0 2 1-16,0-2-1 16,3-3-2-16,0 0-4 15,0 0-2-15,0-3-22 16,0 0-8-16,3-2-35 15,0 0-39 1,3 0 36-16</inkml:trace>
  <inkml:trace contextRef="#ctx1" brushRef="#br0" timeOffset="-57212.48">3413 14858 108 0,'0'0'44'0,"-3"2"-35"0,3-2 27 16,0 0 9-16,0 0-18 15,0 0-5-15,3 3-2 16,0 2-1-16,0-2-10 15,0 2 3-15,3 0 2 0,0 1-1 16,-1-1 0-16,1 0-3 16,0 3-1-16,0 0-1 15,0 3 0-15,0 2-2 0,0 3-1 16,0 0 3-16,0 2 3 16,0 3 0-16,0 3 1 15,0 3-6-15,3-1-2 16,0-2-2-16,0 2 1 15,3 1-2-15,0-1 2 16,-1 1-2-16,-2-1 2 16,0-2-2-16,0-3 2 15,0-2-2-15,-3-6 2 16,0-2-2-16,-3-1-1 16,0-5 3-16,0 1 2 15,-3-6-24-15,0-3-12 16,-3-2-26-16,-3-3-10 0,-3 0-26 15,-3 3-31 1,-3-1 49-16</inkml:trace>
  <inkml:trace contextRef="#ctx1" brushRef="#br0" timeOffset="-56762.62">3285 15154 136 0,'-3'-3'52'0,"3"1"-41"0,0 2 22 0,0 0 8 15,0 0 0-15,0 0 0 16,0 0-16-16,0 0-5 15,0 0-12-15,3 0 1 0,3 0 2 16,-3 0 2-16,3 0 3 16,3 0-3-16,-1 0 2 15,4 0-8-15,0 0-4 16,3 0-2-16,0 2 1 16,3-2-3-16,0 3-2 15,3-3 2-15,2 0 2 16,4 0 0-16,3 3-1 15,0-1 1-15,-1 1 1 0,4-3-1 16,-6 3 2-16,0-1 0 16,-3 1 1-16,-4-1-5 15,-2-2-1-15,-3 0-35 16,0 0-12-16,0 0-42 16,0 0-55-1,-3 0 41-15</inkml:trace>
  <inkml:trace contextRef="#ctx1" brushRef="#br0" timeOffset="-54871.32">3889 14736 52 0,'-3'-3'19'0,"6"3"-15"0,-3 0 10 0,0 0 4 0,0 0 1 16,0 0 1-16,0 3 4 15,0 2 2-15,0 3 0 16,0 0-1-16,0 3 1 16,0 2 3-16,0 3-15 15,-3 2 5-15,0 3 4 0,0 3-3 16,0 0 0-16,-3 3-2 15,0 2-2-15,-6 0-6 16,3 0-4-16,0 0 1 16,3-3 2-16,0 4-4 15,3-7-1-15,0 1-2 16,3 0-2-16,0-3 1 16,0-2-1-16,0-3 0 15,3-1 2-15,-3 1-1 16,0-3 2-16,0 1-4 0,3-4 0 15,0 1 1-15,3-3 0 16,0-3 2-16,0 0 1 16,0-2-4-16,0 0 1 15,6-3 2-15,-3 0 1 16,3-3-1-16,0 0-2 16,0 1 1-16,3-1 1 15,-1 0-1-15,4 1 2 16,0-1-2-16,0 1-1 15,0 2 1-15,0 0-1 16,0 0-3-16,-3 2 2 16,-1 1 1-16,1-1 2 15,-3 1-3-15,-3 0 0 0,0-1-21 16,-3 1-10-16,0 0-22 16,0-3-8-16,0-6-44 15,-3 1-18 1,-3-3 66-16</inkml:trace>
  <inkml:trace contextRef="#ctx1" brushRef="#br0" timeOffset="-54388.52">3856 14792 120 0,'-9'-6'46'0,"3"4"-35"0,6-1 16 0,0 3 5 16,0 0-6-16,0 0-1 15,6 0-12-15,0 0-5 16,9-3-5-16,0 1 2 0,3-1 1 16,0 0 6-16,3 1 3 0,2-1 3 15,1 3 1-15,0 0-4 16,0 0-1-16,0 3-4 16,-4-1 1-16,1 1-4 15,-3 2-2-15,3-2-2 16,0 2-3-16,3 1 1 15,2-4 1-15,-2 1-1 16,0-1 2-16,-3-2-2 16,-3 0-1-16,0 0-15 15,-4 0-5-15,-2 0-12 16,-3 0-5-16,-3 0-13 16,-6 0-6-16,0 0-28 15</inkml:trace>
  <inkml:trace contextRef="#ctx1" brushRef="#br0" timeOffset="-53955.25">3904 15080 96 0,'-3'-3'38'0,"3"3"-29"0,0 0 14 0,0 0 6 0,0 0 3 16,0 0 6-16,0 0-10 16,0 0-2-16,0 0-15 15,0 0 0-15,0 3 0 0,0-3 0 16,0 0 3-16,0 5-3 15,6-2-1-15,3-1-4 16,3-2 1-16,5-2-4 16,4-1 0-16,3 1-1 15,0-1 1-15,0 3-4 16,0 0 0-16,2 0 1 16,-2 0 2-16,0 0-1 15,-3 3-1-15,-3-1 1 16,-3 1-1-16,-4-1-7 15,-5 1-3-15,-3 2-36 16,-6 1-17-16,-6-1-37 16</inkml:trace>
  <inkml:trace contextRef="#ctx1" brushRef="#br0" timeOffset="-52721.24">3454 14961 40 0,'-3'-5'16'0,"3"2"-12"0,0-2 12 0,0 5 4 16,0-3 3-16,0 0 1 15,0-2-5-15,0 0 1 16,0 2 0-16,0 0 0 15,0 3-9-15,0 0-4 16,-3 0 0-16,0 6 0 16,0 2-3-16,0 2 2 0,-2 1 3 15,-1 5-1-15,-3 0 3 16,-3 2-4-16,0 1 1 0,-3-1-3 16,3 3 2-1,0-5 2-15,-3 0 2 0,0 0-3 16,0 0 0-16,1 0-1 15,-1 0 3-15,0-1 1 16,0 1 3-16,3 0-7 16,0-3-2-16,3 1-3 15,0-1 1-15,0 0 0 16,3-2 1-16,3-3-2 16,0 0-2-16,3-3 3 15,0 0 0-15,3-2-1 16,3-1 1-16,3-2 2 15,3-2 2-15,0-1-1 16,0 0 1-16,0 1-4 16,0-1 0-16,-3 1 1 15,3 2 2-15,-3 0-3 0,0 0-2 16,2 0 2-16,1 0 0 16,0 0-1-16,0 2-2 15,0 1 1-15,3-1-1 16,0 1 0-16,0 0 2 15,0 2-1-15,-1 0-1 16,4 1 1-16,0-1-1 16,3 0 0-16,0-2 2 15,0 5-1-15,0-6 2 16,-1 4-2-16,1-4-1 0,-3 1-2 16,0 0-1-16,-3-1 4 15,-3 1 1-15,0 0 0 16,-3-1-2-16,-4 1 1 15,1 0 1-15,-6-3 1 16,3 0 3-16,-3 0-1 16,0 0 2-16,0 0-6 15,0 0-1-15,0 0 4 16,0 0 2-16,0 0 0 16,0 0-1-16,0 2-3 15,-3-2 1-15,0 0 0 16,-2 0 1-16,-1 0-2 15,0-2 1-15,0-4-2 16,0 1-1-16,3-3-2 16,3-3 1-16,0-4-4 0,0-1 1 15,0-3-14-15,3-2-3 16,-3 2-5-16,3 1 1 16,-3-1 3-16,0 1 1 15,0-1-4-15,-3 4 1 16,-3 4-44-1,0 8-60-15,-9 9 30 16</inkml:trace>
  <inkml:trace contextRef="#ctx1" brushRef="#br0" timeOffset="-50847.29">4678 15130 56 0,'0'-8'22'0,"0"6"-18"0,0-1 15 0,0 3 5 16,0 0-6-16,0 0 0 15,0 0-9-15,0-3-1 0,0 3 2 16,0-2 4-16,0 2-2 15,0 0 3-15,3-3-8 16,0 0-4-16,3 1-2 16,0-1 5-16,2 0 6 0,1-2 0 15,3 0 3-15,3 0-6 16,0-1-1-16,0 1 0 16,0-3 2-16,0 3-5 15,3-3-3-15,-1 5-4 16,4 0 1-16,0 3 3 15,-3 0 1-15,0 0-4 16,0 0 1-16,0 3 0 16,-1-3 0-16,1 3 0 15,0-3 2-15,0 0-1 0,0 0 2 16,0-3-2 0,-3 3 2-16,-4 0-4 0,-2 0 0 15,-3 0-1-15,0 0-2 16,-6 0-35-16,0 5-14 15,-6 6-26 1</inkml:trace>
  <inkml:trace contextRef="#ctx1" brushRef="#br0" timeOffset="-50321.48">4684 15244 124 0,'3'0'46'0,"3"-3"-35"0,-3 1 9 15,2 2 5-15,1 0-1 16,0-3 1-16,3 0-3 0,0 1-2 16,3-4-2-1,3 1-1-15,0 0-7 0,0 0-2 16,3-1-4-16,0 1-3 15,-4 2 0-15,1 1-1 16,0-1 0-16,0 3 0 16,0 0-3-16,0 3 2 15,-3-1 3-15,0 1 1 16,0 0-4-16,-1 2 1 16,1 0 0-16,-3 0 0 15,0 1-5-15,0-4 1 16,0 4-16-16,0-4-4 15,-3 1-8-15,0 2-3 16,0-2-9-16,-3 0-40 16,0-1 12-16</inkml:trace>
  <inkml:trace contextRef="#ctx1" brushRef="#br0" timeOffset="-41659.96">5627 15101 32 0,'-3'-3'13'0,"0"3"-10"0,3 3 15 0,0-3 8 16,0 0-5-16,0 0 0 15,0 0-3-15,0 0 0 16,0 0-3-16,0 0 1 16,0 0 0-16,0 0 2 15,0 0-1-15,0 0-1 16,0 0-8-16,0 0 6 0,0 0 3 15,0 0-5-15,0 0 1 16,0 0-6-16,0 0-2 16,0 0 0-16,0 0-1 15,0 0-5-15,0 0 1 16,3 0 2-16,0 3 3 0,3-3 0 16,0 2 0-16,3-2-3 15,0 0-2-15,0 3 1 16,3 0-1-16,-3-3 0 15,3 0 2-15,0 0 1 16,-1 0 1-16,1 0-2 16,0-3-2-16,3 3-2 15,-3 0 1-15,0 0 1 16,-3 0 2-16,0 0 1 16,-3 0 1-16,0 0-5 15,0 0 1-15,-6 0-2 16,3 0 0-16,0 0 2 15,0 0 2-15,0 0-1 0,0 3-1 16,-3-3 3-16,0 0 0 16,2 0-10-16,-2 0-5 15,0 0-34-15,3 2-13 16,0-2-31 0</inkml:trace>
  <inkml:trace contextRef="#ctx1" brushRef="#br0" timeOffset="-40712.08">6279 14707 96 0,'-3'0'35'0,"3"0"-27"15,-3 0 18-15,3 0 5 0,0 0-10 16,-3 2-4-16,0 1-8 16,-3 2-4-16,0 1-2 15,0-1 0-15,0 3 2 0,0 0 2 16,0 2 1-16,0 1 0 16,-5 0 0-16,5-1 0 15,0 3 2-15,0 1 4 16,0-1 1-16,0 3-4 15,0 0-1-15,0 0-4 16,3-1-1-16,0 1-3 16,0 0 1-16,3-3 0 0,0 1 1 15,3-1-5-15,3-3 1 16,0 1 2-16,3 0 3 16,0-3 4-16,3-1 2 15,2 1-3-15,-2-2 0 16,0-1-1-16,0 0 3 15,0-2-1-15,0 0 0 16,0-1-1-16,0 1 0 16,0-3-4-16,0 0-1 15,0 0-3-15,-1-3-1 16,1 1 1-16,0-1 2 16,-3 3-1-16,-3 0 2 0,0 0-7 15,0 0 1-15,-3 0-15 16,-3 0-5-16,0-3-30 15,0 1-11-15,-3-1-42 16</inkml:trace>
  <inkml:trace contextRef="#ctx1" brushRef="#br0" timeOffset="-40203.39">6237 14665 116 0,'-3'-6'46'0,"3"4"-35"0,0-1 9 0,0 3 3 16,0 0 15-16,0-3 9 15,0 3-14-15,0-2-5 16,0 2-16-16,0 0-5 0,0 0-3 16,0 0 4-16,0 0 5 15,3 0-1-15,3 0 3 16,3 0-6-16,3 2-1 0,3-2-2 15,0 0-1-15,3 0 1 16,3 0 1-16,2 0-6 16,1 0-2-16,0 0 0 15,3 0 0-15,-3 0 1 16,-1 0 2-16,-2-2-1 16,-3 2 2-16,-3 0-2 15,0-3 2-15,-3 0-2 16,0 1 2-16,-3-4-15 15,0 4-5-15,-3-4-29 16,-4 4-10-16</inkml:trace>
  <inkml:trace contextRef="#ctx1" brushRef="#br0" timeOffset="-39827.77">6196 14855 104 0,'-6'-5'38'0,"6"5"-29"0,3-3 19 0,-3 3 9 15,0 0 15-15,0 0 8 0,0 0-24 16,0 0-10-16,6 0-16 15,0 0-3-15,0 3 3 0,5-3-4 16,1 2 2-16,0-2-5 16,3 0 0-16,0 0 1 15,3 0 2-15,0 0-5 16,3 0-1-16,-1 0 0 16,4 0 0-16,-3 0 0 15,0 0 0-15,-3 0-7 16,-3 0-3-16,0 3-21 15,-1 0-7-15,-2-1-32 16,-3 4-52 0,0-1 25-16</inkml:trace>
  <inkml:trace contextRef="#ctx1" brushRef="#br0" timeOffset="-39016.04">6627 14945 84 0,'-3'-5'33'0,"3"2"-26"0,0-2 22 0,0 5 11 0,0-3-1 16,0 0-1-16,0 1-8 15,0-4-2-15,0 4-15 16,0-1-3-16,0 1 0 0,-3-1-6 16,3 0 0-16,-3 1-2 15,0 2 1-15,0 0 0 16,0 2 1-16,0 4-5 15,-3 1 1-15,1 1 0 16,-1 3 2-16,0 0-1 16,0 2-1-16,0 0 1 15,3 0 1-15,3 3-1 16,0 0-1-16,0-3 1 16,3 0-1-16,0 3 2 0,0-5 1 15,3 0-4-15,0-4 1 16,0 1-2-16,-1 0 0 15,1-2 2-15,0-1 0 16,0 0-3-16,0 0 2 16,0-2 3-16,0 0 3 15,0-3-2-15,0 0-2 16,0 0 0-16,0 0 1 16,0-3-1-16,0 0 2 15,0-2-2-15,-3 0 2 16,0 0-2-16,0-3-1 0,0 2 1 15,-3-2 1-15,0 1-1 16,-3-1 2-16,0 0 4 16,-3-6 4-16,0 4 2 15,0-1 5-15,-3-2-4 16,0 0 0-16,-3 2-6 16,0 1-3-16,0 2 0 15,3 0-1-15,-2 2-7 16,2 1 0-16,0 3 1 15,0-1 3-15,3 3-5 16,0 0 1-16,0 0-26 16,0 3-8-16,3-3-8 15,-3 5-2-15,0-3-7 16,0 4-4-16,0-1-12 16,0 3-13-16,0 0 38 15</inkml:trace>
  <inkml:trace contextRef="#ctx1" brushRef="#br0" timeOffset="-37513.86">6184 15268 72 0,'-6'-6'30'0,"3"4"-24"0,3-1 15 0,0 3 6 15,0-3-4-15,0 1-1 16,0-1-1-16,-3 1 1 15,3-1 1-15,0 0 1 16,0 1-13-16,-3-1 2 0,3 0 1 16,0 1-3-16,0 2 1 15,0 0-3-15,0 0 0 16,0 0-3-16,0 0 1 16,0 0-4-16,6 2 0 15,0 1 3-15,0 0 1 16,0-3-1-16,3 0 1 15,0 0-2-15,5 0 2 16,1 0-4-16,3 0 0 16,3-3 1-16,3 0 0 15,3 3-5-15,-1 0 1 0,1 0-2 16,-3 0 0-16,0 0 4 16,0 0 3-16,-1 0 2 15,1 0 3-15,-3 0-5 16,-3-2-1-16,-3-1-2 15,0 3-2-15,-3 0 1 16,-3-3-1-16,-1 3 0 16,-2 0 0-16,0 0-20 15,0 0-9-15,-6 0-10 16,0 0-1-16,0 0-13 16,0 6-5-16,-3-1-21 15</inkml:trace>
  <inkml:trace contextRef="#ctx1" brushRef="#br0" timeOffset="-36749.89">6187 15575 156 0,'0'-3'57'0,"0"6"-44"0,0-6 14 15,0 3 3-15,0 0-4 16,3-3 2-16,-3 1-5 15,3 2 0-15,0-3-12 16,0 0-4-16,0 1-1 0,3-1-1 16,0-2 0-16,2-3-6 15,1 0-1-15,0 0 1 16,3 0 0-16,0 0 3 16,3 3 3-16,0 0 0 15,-3-1 0-15,0 4-1 16,0-1 2-16,-3 0-3 15,-1 3 0-15,1 0 3 16,-3 3 1-16,0 0-6 0,0 2 0 16,0-2-1-16,-3 2 2 15,0 3-1-15,0 0 2 16,-3 0-2-16,-3 0-1 16,-3-3 1-16,-3 5 1 15,0 1-1-15,-3 0-1 16,-2-1 1-16,-4 1-1 15,0 2 0-15,0 0 0 16,3 3-3-16,0-3 2 16,0 3 1-16,3-3 0 0,-2 1 0 15,5-1 2-15,3 0-3 16,3-2 0-16,0-3-1 16,3 5-2-16,0-3 5 15,3-2 1-15,3 0 2 16,3 0 2-16,2-2-3 15,1-4 0-15,0 1-1 16,0-1-2-16,3-2 1 16,0 0-1-16,0 0 0 15,0 0 2-15,-3 0-6 16,0 0-1-16,-1 0-27 16,1 0-11-16,0 0-27 15,0 0-8-15,-3 0-12 16</inkml:trace>
  <inkml:trace contextRef="#ctx1" brushRef="#br0" timeOffset="-36044.33">6583 15553 104 0,'-9'-10'41'0,"12"7"-32"0,-3-2 11 16,3 0 4-16,0 5 2 15,0-6 4-15,0 1-5 16,0-3-1-16,0 3-13 16,2 0-7-16,1-1-2 0,0 1 4 15,0 2 4-15,0 3 6 16,0 3 2-16,3 0-5 15,0-1-3-15,3 4-3 0,0-1-2 16,0 0-6-16,-3 3 1 16,0-5 2-16,0 2 3 15,0-2-2-15,-4-3-2 16,1 5 2-16,-6-5 0 16,0 0-1-16,0 0 1 15,-3 5-4-15,-2-2-2 16,-4 5-1-16,0-3 0 15,0 0-2-15,-3 3 1 16,0 0 3-16,3 0 3 16,0 0 0-16,3-3-1 15,0 1-2-15,3-1 1 0,3 0-1 16,0 1 0-16,3-4 2 16,3 4 2-16,0-6-1 15,3 5-1-15,0-5-2 16,0 0 1-16,3 0 1 15,0 0 2-15,3-5-1 16,-4 5-1-16,1-3-6 16,0 0-4-16,0 1-32 15,-3-1-15-15,0 0-36 16</inkml:trace>
  <inkml:trace contextRef="#ctx1" brushRef="#br0" timeOffset="-32921.92">7118 15188 20 0,'0'-2'11'0,"0"2"-9"0,0-3 6 15,0 3 3-15,0 0-6 16,3-3-1-16,-3 3 0 16,3 0 0-16,-3 0 11 15,0 0 5-15,0 0 7 16,0 0 4-16,0 0 0 0,3 0 1 16,0 0 0-16,0 0 2 15,0-2-7-15,0-1-4 16,0 0-13-16,3 1-2 0,0-1-1 15,0 1-1-15,3-1 1 16,-3 0-2-16,3 1 2 16,0 2 2-16,0-3 2 15,0 3-1-15,0 0-1 16,0 0-3-16,-1 0-1 16,1 0-1-16,3 0 2 15,0 0-1-15,0 0 2 16,0 0-2-16,0 0 0 15,0 0-6-15,0 0 1 0,0 0 2 16,0 0 1-16,-4 0-1 16,1 0-2-16,0 0 3 15,-3 0 0-15,0 0-1 16,0 0-2-16,-3 0 1 16,0 0 1-16,-3 0-1 15,6 3 2-15,0-3-4 16,0 0-2-16,0 0 2 15,0 0 0-15,0 0-19 16,-6 0-7-16,6 0-17 16,-3 0-5-16,0 0-56 15,0 0-28 1,-3 0 67-16</inkml:trace>
  <inkml:trace contextRef="#ctx1" brushRef="#br0" timeOffset="-32110.26">7726 14752 52 0,'-6'-5'19'0,"6"7"-15"0,-3 1-3 0,3-1-3 16,-3 4 16-16,0 2 10 16,0 2-3-16,-3 4 0 15,0 1 1-15,0 4 1 16,3 2 5-16,0 0 3 16,0 0-4-16,0 1-2 15,0-1-13-15,0 0 1 0,3 0 1 16,0 0-1-16,0 0 2 15,0-2-2-15,0-1 0 0,0 1-3 16,0-1-1 0,0 1-3-16,-3-3 1 0,0 2 0 15,0 1 1-15,3-1 2 16,0 4 1-16,-3-1-5 16,3 0-4-16,0 0-1 15,3-2-1-15,0-1 0 16,3-2 2-16,0 0-3 15,0-3 0-15,3 0 1 16,0-2 2-16,0-1-1 16,0-2 2-16,3 0 0 15,-4-2 1-15,4-4-5 16,-3 1 1-16,3-3-11 16,-3 0-5-16,6-3-25 15,-6 1-11-15,0-1-20 16,0 3-5-16,-3 0-4 15</inkml:trace>
  <inkml:trace contextRef="#ctx1" brushRef="#br0" timeOffset="-31464.81">7895 15178 124 0,'-6'-3'46'0,"9"0"-35"0,-6 1 25 15,3 2 9-15,-3 0-11 16,3-3-2-16,0 3-13 16,0-2-4-16,0 2-8 15,0 0 6-15,-3 0 4 0,3 0-1 0,0 0 1 16,0 0-12-16,0 0-5 15,0 0 0-15,6 2 1 16,0-2 0-16,3 3 2 16,0-1 4-16,0-2 4 15,3 0-6-15,0 0-1 16,3 0 0-16,0 0 0 16,2-2-2-16,1-1 1 15,0 1 0-15,0-1 1 16,-3 0 0-16,0 1 2 15,-3-1-3-15,0 0 0 16,-3 1-1-16,-4 2 1 16,1 0-2-16,-3 0 2 0,0 0-4 15,0 0 0-15,-3 0 3 16,0-3 1-16,0 3-4 16,0 0 1-16,0 0 0 15,-3 0 0-15,0 0-22 16,0 0-10-16,0 0-26 15,-2 0-9-15,-4 0-43 16</inkml:trace>
  <inkml:trace contextRef="#ctx1" brushRef="#br0" timeOffset="-28554.04">8449 14744 48 0,'0'-3'19'0,"3"1"-15"0,0-1 8 0,3 0 4 16,0 1-2-16,-3-1 0 15,3 0 3-15,-3 1 3 16,0 2 5-16,-3 0 4 16,0 0-2-16,-3 2 1 15,0 4-12-15,-3-1-2 0,0 3-8 16,-3 2 0-16,3 1 1 0,0 0 1 15,0-1 0-15,0 3-2 16,0 1-1-16,3-1-3 16,0 0-2-16,0 0 3 15,0 1 2-15,0-1-2 16,3 3 0-16,0 0 5 16,0-3 5-16,0 0-1 15,3 0 3-15,0 0-2 16,3 1 2-16,0-1-4 15,0-2-1-15,3-1-4 16,0 1-1-16,3-3-1 16,3-3 0-16,-1 0 0 15,1 0 0-15,0-5-2 16,-3 3 1-16,0-3 0 16,0 0 1-16,-3 0-2 0,3 0-2 15,-3 0 1-15,0 0 1 16,0 0-1-16,0 0-1 15,-4-3-6-15,4 1-4 16,0-3-19-16,-3-1-8 16,3-2-36-16,-3-2-16 15,-3-3-6 1</inkml:trace>
  <inkml:trace contextRef="#ctx1" brushRef="#br0" timeOffset="-28071.76">8467 14625 104 0,'-6'-5'41'0,"6"5"-32"0,-3 0 9 16,3 2 1-16,-3 1 2 0,0-1 4 15,0 4-11-15,3-1-5 16,0 0-6-16,0 1 2 0,0-1 1 16,0 0 6-16,3 1 3 15,3-1 0-15,3 0 1 16,3-2 0-16,2-3 3 15,7 0-5-15,3 0 0 16,0-3-2-16,3 0 0 16,-3 1-2-16,2-1-1 15,-2-2-5-15,-3 2-1 16,-3 1 1-16,-3-1 0 16,-3 0-5-16,0 3 1 15,-4-2-2-15,1 2-2 16,-3 2-22-16,-3 1-10 0,-3-3-10 15,0 3-2-15,0 2-7 16,-3 0-40 0,-3 0 16-16</inkml:trace>
  <inkml:trace contextRef="#ctx1" brushRef="#br0" timeOffset="-27757.34">8363 14871 120 0,'5'-3'46'0,"4"3"-35"0,0 0 23 0,-3 0 7 16,0 0-4-16,3 0-2 15,0 0-6-15,3 0-1 16,0 3-16-16,0-3 0 0,3 0-1 15,0 0-2-15,-1 0 0 16,4 0-5-16,0 0-1 16,3 0-1-16,3 0-2 15,-6 3-2-15,0-1 1 16,-1 1-32-16,1-1-15 16,0 1-25-1,-3 2-47-15,-3 1 26 16</inkml:trace>
  <inkml:trace contextRef="#ctx1" brushRef="#br0" timeOffset="-27067.3">8824 15043 72 0,'0'0'30'0,"3"-3"-24"0,3 1 4 0,-6 2-2 16,6-3 11-16,0 3 5 16,0-3-8-16,0 1-4 15,0-1-5-15,-3 0-2 16,0 1-1-16,-3 2 0 16,0 0-2-16,0 0 1 0,-3 8 2 15,0 0 0 1,-3-1-3-16,3 7 2 15,-3-4-3-15,0 4 2 0,3-1-2 16,0 0-1-16,3-2 1 16,0-1 1-16,3 1 1 15,0-3 1-15,3 0-2 16,0-3-2-16,0-2 9 16,3-1 4-16,2-2 0 15,1-2 0-15,0-1-3 16,0 0-1-16,-3-2-1 15,0-3 2-15,0 0 1 16,0 0 3-16,-3-2-1 16,0-1 2-16,-6-2-4 15,0-3-1-15,-3 0 0 16,0-5 1-16,-3 5-3 16,0 0 0-16,-3 3-5 0,0 0 0 15,-3 5-6-15,3 0-2 16,0 5-18-16,0 3-8 15,0 3-12-15,3 2-6 16,1 0-20 0,-1 1-35-16,0 2 30 15</inkml:trace>
  <inkml:trace contextRef="#ctx1" brushRef="#br0" timeOffset="-26389.05">8485 15286 156 0,'-6'-2'60'0,"6"2"-47"0,0 0 24 0,0 0 8 15,0 0-12-15,0 0-1 16,0 0-8-16,0 2-3 15,0-2-11-15,-3 3 0 0,0 0 3 16,0-1-5-16,3 1 0 16,-3-1 2-16,3-2 4 15,0 3-6-15,0-3-2 16,3 3-3-16,6-3 0 16,3 0 2-16,5-3 2 15,1 0-1-15,3 1 1 16,3-1 0-16,3 1 3 15,-4 2-7-15,1 0-2 0,0-3 1 16,-3 0 3 0,-3 1-2-16,0 2 0 0,-3 0-1 15,-1 0-2-15,-2 0 1 16,0 0-1-16,-3 0 0 16,-3 0 2-16,0 0-3 15,0 0 0-15,-6 0-1 16,3 2 0-16,-3-2 2 15,3 3 0-15,0 0 0 16,0-1 2-16,-3-2-1 16,0 0-1-16,0 0-4 15,3 3-2-15,-3-3-22 16,0 0-6-16,0 0-25 16,-9 2-98-1</inkml:trace>
  <inkml:trace contextRef="#ctx1" brushRef="#br0" timeOffset="-25400.71">8502 15617 88 0,'0'-5'35'0,"0"2"-27"0,3 0 18 16,-3 3 5-16,3-2-1 16,-3-1 2-16,0 3-7 15,0-3-3-15,0 3-12 16,0 0 5-16,0 0 2 0,0 0-1 15,0 0 1-15,0 0-7 16,0 0-2-16,0 0-2 16,0 0 1-16,0 0 2 15,0 3 2-15,0 0-3 16,0 2-3-16,0 0 2 16,0 1 0-16,0-1-1 15,0-2 1-15,0 7-4 0,0-2-2 16,0 3 4-16,-3 2 4 15,0 3-1-15,0 2 3 16,0 1-2-16,-2-3 2 16,2 5-2-16,0-3 2 15,0 1-6-15,0-6-1 16,0 0-2-16,3 1-2 16,0-1 1-16,0-5-1 15,0 0 0-15,0-3 0 16,0 0 0-16,0 0 2 15,0-5-1-15,0 0-1 16,0 0 1-16,0 0 1 16,0 0-3-16,0 0 0 0,0 0-23 15,0 0-12-15,0 0-34 16,0-2-14-16,0-1-32 16</inkml:trace>
  <inkml:trace contextRef="#ctx1" brushRef="#br0" timeOffset="-23147.85">8714 15524 100 0,'0'-10'38'0,"3"7"-29"0,0 0 12 0,-3 3 7 16,3-2-5-16,0-1 1 0,0 1-4 16,0-1-1-16,0 0-10 15,3 3 1-15,-1-2 1 0,1 2-4 16,3-3 1-16,0 0-3 15,0 3 0-15,-3 0-1 16,0 0 0-16,0-2-2 16,0 4 1-16,-6-2-2 15,6 3-1-15,-3 0-2 16,-3 2 1-16,0 0 5 16,-3 3 9-1,-3 5-2-15,0-2-6 16,-3-3-3-16,0 2-1 15,0-2 1-15,0 0-3 16,0 0 0-16,1-2 1 16,2-1 0-16,0 0 0 15,3 0 2-15,0 1-1 0,0-4-1 16,3 1 5-16,3 0 1 16,3-1 0-16,3 4-1 15,2-4 1-15,4 1 3 16,0 0-2-16,0-3-2 15,0 0-2-15,-3 0 0 16,0 0-2-16,0 0 2 16,-3 0-4-16,0 0 0 15,-1 0-34-15,1-3-15 16,-3 0-34 0,0 1-43-16,0-1 42 15</inkml:trace>
  <inkml:trace contextRef="#ctx1" brushRef="#br0" timeOffset="-22052.3">9145 14773 152 0,'0'-3'57'0,"0"3"-44"0,3 0 12 0,-3 0 1 16,0 0-14-16,0 0-7 15,0 0-1-15,6 3 1 0,-6-3-2 16,6 3 3-16,0 2 3 0,0 0-5 15,3 3 0-15,0 0 0 16,3 3 0-16,-3-1 6 16,3 3 4-16,-3 3 1 15,0 0 1-15,0 5-2 16,-1 1-1-16,1 1-3 16,0 1 1-16,0 3-6 15,0-1-3-15,0 1-1 16,-3-1-1-16,0-2 2 15,0 0 1-15,0-1 3 16,-6 1 3-16,0 0 5 16,0 0 1-16,-3 0-4 15,0 2 1-15,0 1-5 16,-3-1 1-16,-3-2-3 0,-3 0 2 16,0-1-4-16,0 1 0 15,-3 0-1-15,1-8-2 16,-1 5-2-16,0-5 1 15,3-3-4-15,0-2-1 16,3 2-26-16,0-5-9 16,3-5-25-16,0 5-11 15,3-6-32 1</inkml:trace>
  <inkml:trace contextRef="#ctx1" brushRef="#br0" timeOffset="-21270.83">9666 15207 96 0,'3'-5'35'16,"0"2"-27"-16,-3 0 27 0,0 3 9 0,0 0-4 15,3-2 0-15,-3 2-21 16,0 0-7-16,0 0-7 16,0 0 1-16,0 0 0 0,3 0 2 15,3 0 2-15,0 0-1 16,6 0 2-1,0 0-2-15,0 0 4 16,3 0 2-16,0 0-6 16,-4 0-1-16,4 0-4 15,0 0-1-15,0 0-1 16,0 0 1-16,0-3-2 16,0 3 2-16,0 0 0 15,-1 0 1-15,-2 0-2 0,0 0-2 16,-3 0 1-16,0 0 1 15,0 0-1-15,-3 0-1 16,0 0 1-16,0 0-1 16,-3 0-16-16,0 0-4 15,-3 0-10-15,0 0-4 16,0 0-12-16,0 0-6 16,0 0-36-1</inkml:trace>
  <inkml:trace contextRef="#ctx1" brushRef="#br0" timeOffset="-20715.27">9565 15392 144 0,'3'-3'55'0,"0"3"-43"0,3-2 21 0,0 2 8 16,0-3-9-16,0 0-1 15,3 1-14-15,0-1-5 16,0 1-7-16,0-1 5 0,-1 0 5 16,1 1-3-16,0-1-2 15,0 0-5-15,3 1-4 16,0 2 0-16,3 0 1 16,0 0-3-16,0 0-2 15,0 2 2-15,-1 1 2 16,1 0 0-16,0-1 2 15,-3 1-4-15,-3 2 0 16,0-2 1-16,0 2 0 16,-3 0 0-16,0-2 2 0,0 2-1 15,0-2-1-15,-3 0 1 16,-3-3-1-16,0 0 2 16,0 0 1-16,0 0-10 15,0 0-3-15,0 0-22 16,0 0-6-16,-3 2-21 15,0-2-7-15,-3 0-16 16</inkml:trace>
  <inkml:trace contextRef="#ctx1" brushRef="#br0" timeOffset="-13404.22">10550 14715 64 0,'3'-3'24'0,"-3"3"-18"0,3-3 11 0,-3 3 6 15,3-2 5-15,0-1 6 16,0 1-10-16,0-1-2 16,0 0-9-16,0-2-3 15,0 2-5-15,3-2-2 0,-3 2 3 16,0-2-3-16,0 2 0 16,0 3-3-16,0 0-3 15,3 0 2-15,0 0 0 16,0 0 1-16,3 0 0 15,0 3 0-15,0 0 2 16,-1-1 3-16,1 1 2 16,3 2-1-16,0 1-1 0,-3-4-1 15,0 4 0 1,0-1 0-16,0 0 2 0,-3 0-5 16,0 1-1-16,-3 2 0 15,-3 0 2-15,-3 0 1 16,-3 2 3-16,0 1-5 15,-3-1-3-15,0 1 1 16,-3-1 2-16,-3 1 2 16,0 0 1-16,0-3-2 15,1-1 1-15,-1 1-4 16,3-2 0-16,0-1 1 16,3-2 2-16,3-1-1 15,0-2-1-15,6 0 1 16,0 0-1-16,6 0-3 15,3 0 2-15,6 0-1 0,3 0 0 16,0 3 2-16,-1 0 0 16,1-1-3-16,0 4 2 15,0-1 1-15,0 3 2 16,-3 0-6-16,-3 2 1 16,0 1 1-16,-4-1 3 15,-2 1 2-15,-3 2 1 16,-3 0-2-16,0 3-2 15,-3-2 1-15,0 1-1 16,-3 1 2-16,1-2 1 16,-4-4 1-16,-3 3 0 15,0-2 0-15,-3 0 0 16,-3-4-5-16,-3 1 1 0,0-2 0 16,1-1 0-16,2 0 0 15,0-2 2-15,3-3-1 16,0 0 2-16,0 0-4 15,3 0 0-15,0 0 1 16,3-3 2-16,1 1-3 16,2-1 0-16,3-2-28 15,0-1-13-15,3 1-42 16,3 2-26 0,3-2 51-16</inkml:trace>
  <inkml:trace contextRef="#ctx1" brushRef="#br0" timeOffset="-10462.4">11071 14670 44 0,'6'-8'19'0,"0"5"-15"0,0 3-1 0,-3 0 1 0,0 0-3 15,0 0 2-15,-3 0-2 16,0 0 2-16,0 0 4 16,0 0 4-16,0 0 0 15,0 0 3-15,0 6 2 16,0-1 2-16,0 3-4 16,0 0 2-16,-3 0 0 15,0 0-1-15,-3 2 1 16,-3 1 0-16,0 2 0 15,-3 0 0-15,0 3-8 16,0 0-1-16,1 2 0 0,-1 1-3 16,3-1-1-16,0 1 1 15,3 0 0-15,0-1 0 16,3-2 0-16,3 0-2 0,3 0 1 16,3 0 0-16,6-1 1 15,3-1 4-15,2-1 3 16,1-3-4-16,3 1-2 15,0-3-2-15,3 0 0 16,0-3 2-16,-1 0 4 16,-2 1-2-16,0 2-2 15,0-6 0-15,0 1-1 16,-3-3-7-16,-4 3-2 16,1-3 6-16,-3 0 6 15,-3 0-3-15,0 0 0 16,-3 0-22-16,0 0-10 15,-3 0-41-15,0-3-60 16,-3 0 28-16</inkml:trace>
  <inkml:trace contextRef="#ctx1" brushRef="#br0" timeOffset="-9997.4">11122 14580 96 0,'15'-3'38'0,"-9"3"-29"0,5 3 1 0,-5-1 2 16,3 4 3-16,3-1 5 15,3 3-1-15,3-3-2 16,3 1-5-16,3-1 0 0,2 0-7 15,4-2-1-15,0 2 2 0,0-2 1 16,-1-1 1-16,1 1 0 16,-3-3 2-16,0 0-5 15,-3 0-3-15,-4 0 1 16,-2 0 0-16,-3 0-10 16,-3 0-3-16,-3 0-44 15,-3 3-49 1,-6 2 20-16</inkml:trace>
  <inkml:trace contextRef="#ctx1" brushRef="#br0" timeOffset="-9697.52">11029 14826 48 0,'-6'-11'19'0,"9"11"-15"0,3 0 1 0,0 0 2 16,3 0 22-16,3 0 13 15,0 0-1-15,6 0-2 16,0 0-20-16,0 0-7 16,3 0-1-16,2 0 0 15,1 3-5-15,0 0-2 0,0-1 0 16,0 1-5-16,2 2 1 15,1 0 2-15,0 1 3 0,0-1-29 16,-3 0-10 0,-4 1-44-16</inkml:trace>
  <inkml:trace contextRef="#ctx1" brushRef="#br0" timeOffset="-9050.15">11538 14985 116 0,'-14'16'46'0,"11"-9"-35"0,-3 7 7 0,3-9 4 15,0 3-13-15,0 2-5 16,0 4 0-16,0-4 1 16,0 1-2-16,3-1-4 0,0 1 0 15,0 0 3-15,0-1 1 16,3-2-1-16,0 0-2 15,0 0 1-15,0 0-1 0,0-3 0 16,3 1 2-16,0-1-1 16,-1 0-1-16,1-2 1 15,0-1 1-15,0 1 1 16,0-3 1-16,0 3-5 16,0-3 1-16,0 0 2 15,-3 0 1-15,0 0-1 16,0-3 1-16,-3 0 0 15,0 1 1-15,0-4-2 16,0 1-2-16,-3 0 1 16,0-3-1-16,0-3 6 15,0-2 6-15,0 0-4 16,-3-3-2-16,0 0 3 16,0 0 4-16,0-5-3 15,3 5 0-15,0 3-6 0,-3 0-1 16,1 2 1-16,-1 1 0 15,0 2-5-15,0 2-1 16,0 4-8-16,-3 2-4 16,-3 2-32-16,0 4-13 15,-3 2-20 1</inkml:trace>
  <inkml:trace contextRef="#ctx1" brushRef="#br0" timeOffset="-4908.2">10699 15379 56 0,'0'-3'22'0,"0"3"-18"0,0 0 15 0,0 0 5 16,0 0 1-16,0 0 0 16,0 0-10-16,-3 0-4 15,3 0-6-15,0 0-4 16,-3 0 4-16,3 0 1 15,0 0-2-15,0 0 2 0,-3 0 0 16,3 0-2-16,0 0-1 16,0 0 5-16,0 0 3 15,0 0 2-15,6 3 5 16,3-1 3-16,3-2 2 16,3 0-4-16,9 0 1 15,5-2-9-15,7-3-2 0,6-1-1 16,2 1 0-16,7 0-2 15,-3-1-1-15,-1 4-6 16,-2-4 1-16,0 4-2 16,-1-1 0-16,-2-2 6 15,-3 5 2-15,-4 0-2 16,-2 0-1-16,-6 0-1 16,0 0 1-16,-4 0-4 15,-2 0 0-15,0 0 1 16,0 0 2-16,0 0-1 15,-3 0-1-15,-1 0-6 16,-2 0-4-16,-3 5-5 16,-3-5-2-16,0 3-14 15,-3-1-6-15,-3 1-42 16,-6 5-38-16,-6 0 43 16</inkml:trace>
  <inkml:trace contextRef="#ctx1" brushRef="#br0" timeOffset="-3827.4">10916 15606 52 0,'0'-2'22'0,"0"2"-18"0,3 0 0 0,-3 0-2 16,0 0-5-16,3 0 0 15,-3 0 2-15,0 0 2 0,3 0-2 16,-3 0-2-1,0 0 2-15,0 0 2 0,0 0-2 16,0 0 0-16,0 0 3 16,0 0 1-16,0 0 3 15,0 0 1-15,0 0 3 16,0 0 4-16,0 0-2 16,0 0 3-16,0 0-8 15,0 0-2-15,0 0-3 16,0 0-2-16,0 0 1 15,0 0 1-15,0 0-1 16,0 0-1-16,0 0 1 16,0 0-1-16,0 0 8 15,0 0 5-15,0 0 2 16,0 0 1-16,0 2 0 0,-3 1 3 16,-3 2-5-16,0 1 0 15,0-1-8 1,-2-2 0-16,-1 7 4 0,0-2 0 0,0 3 2 15,0-1 0-15,0 1 0 16,3-1-4-16,3 1-3 16,0 0 0-16,3-1 1 15,3 1 1-15,6-3 3 16,3 0 4-16,3-3 1 16,5 0-4-16,4-2 1 15,6-3-3-15,0 0 2 16,0 0-4-16,2-3-2 15,-2-2-2-15,-3 5-3 0,-3-3 1 16,0 1 1-16,-4-1-1 16,-2-2-1-16,0 5-2 15,-3 0 1-15,-3 0 1 16,0 0 2-16,-3 0-1 16,0 0 2-16,-3 0-7 15,-3 5-1-15,-3-5-16 16,0 3-4-16,-3-1-7 15,-3 1-3-15,-3 2-24 16,0-2-13-16,-3 2-8 16</inkml:trace>
  <inkml:trace contextRef="#ctx1" brushRef="#br0" timeOffset="-3285.57">11193 15628 104 0,'0'-3'38'0,"-3"3"-29"0,6 3 3 0,-3-3 3 0,-3 5 4 16,0 0 5-16,0 3-1 15,-3 3 0-15,0-1-1 16,-3 3-2-16,0 3-10 15,1 0 0-15,-1 3 3 0,0 2 2 16,0 3 0-16,0-1-5 16,3 1-2-16,0 3-2 15,0-3-1-15,0-1 1 16,3-1 3-16,-3-1-4 0,3-3-1 16,0 1-2-1,0-3 1-15,-3-3 0 0,0-3 1 16,0 1-2-16,3 0-2 15,-3-3 3-15,3-1 0 16,0-1-4-16,0-1-1 16,0-2-26-16,0-1-9 15,0 1-32-15,1 0-13 16,-1-1-1 0</inkml:trace>
  <inkml:trace contextRef="#ctx1" brushRef="#br0" timeOffset="345.07">12199 15236 56 0,'-3'-3'24'0,"3"1"-18"0,0 2 13 0,0 0 5 16,0 0 3-16,0 0 3 16,0 0-3-16,0 0-2 15,0 0 6-15,0 0 5 16,0 0-19-16,0 0 4 0,0 0 0 16,0 0-9-16,0 2-4 15,-3 1-5-15,3 0-3 16,0-1 1-16,0 4-1 15,0-1 0-15,3 0 0 16,3 0 2-16,0 1 3 16,3-1 0-16,3-2 2 15,0-1-4-15,3 1-2 16,3-3 2-16,2 0 2 16,1 0-2-16,3 0 0 0,0 0-1 15,3-3 1-15,-4 1-2 16,1-1 2-16,-3 0-4 15,-3 1 0-15,0-1 1 16,0 0 0-16,-6 1-9 16,0-1-2-16,-4 3-21 15,-2 0-9-15,-3 0-11 16,-3 3-4-16,-3 2-22 16</inkml:trace>
  <inkml:trace contextRef="#ctx1" brushRef="#br0" timeOffset="765.89">12107 15429 140 0,'-3'-13'55'0,"3"13"-43"0,3-3 8 0,0 3 2 16,0 0 9-16,-3 0 5 15,3-2-12-15,-3 2-4 16,0 0-12-16,6 0-7 0,0 2-2 0,0 1 3 16,3 0 3-16,0 2 7 15,2 0 2-15,7-2-12 16,3-3-3-16,3 5 4 15,0-2 3-15,3-1-1 16,-1-2 2-16,1 0-2 16,0 0 0-16,0 0-3 15,0-2 1-15,-1-1-2 16,1-2-1-16,0-1-2 16,3 1 1-16,-4 0-26 15,1 0-9-15,-3-1-39 16,-3 1-53-1,-3 2 31-15</inkml:trace>
  <inkml:trace contextRef="#ctx1" brushRef="#br0" timeOffset="1621.53">13155 15067 140 0,'-9'-19'52'0,"9"16"-41"0,0-2 18 16,0 5 5-16,0 0-5 15,0-2 0-15,0 2-12 16,0 0-3-16,0 0-8 15,0 0-4-15,0 0-1 0,0 5-1 16,0 3 0-16,-3 2 2 16,0 1 3-16,-3 0 2 0,-3 2 3 15,0 0-3-15,-3 3 1 16,0 0-1-16,0 2 1 16,0 1-7-16,0 2-2 15,3-3 2-15,1-2 1 16,2-2 2-16,3-1 0 15,3-3-2-15,3-2 1 16,3-2 0-16,5-6 1 16,4 0-2-16,0-3 1 15,3 0-4-15,0 1 0 16,0-1 3-16,0 3 1 16,-3 0-4-16,-1 3-1 15,1 2 1-15,-3 0 0 0,0 3-2 16,-3 3 2-16,0 2 1 15,-3 0 2-15,-3 3-1 16,-3 3-1-16,0-1-2 16,-3 1 1-16,-3 2 3 15,-3-3 1-15,0 1-1 16,-3-3 1-16,0-3-2 16,0-2 2-16,-2-1 4 15,-1 1 6-15,-3-3-3 16,0 0 2-16,-3-3-7 15,0 0-3-15,-3 0-1 16,1-5 1-16,2-2-1 16,-3-1 2-16,0-2-2 15,3-3-1-15,3-3 1 0,4-2-1 16,2 0-38-16,3 0-14 16,0 2-64-1,6-7-42-15,0-6 70 16</inkml:trace>
  <inkml:trace contextRef="#ctx1" brushRef="#br0" timeOffset="1995.86">13077 15077 132 0,'3'-13'49'0,"0"10"-38"0,3 1 19 16,0-4 8-16,0 4 1 15,0-4 1-15,3 4-6 16,0-1-4-16,3 1-16 16,3-1-9-16,3 0-3 0,-1 3-2 15,4 0 2-15,-3 0-3 16,3 0 0-16,0 3 3 15,0 0 1-15,5-1-1 16,-2 1 1-16,3-1-4 16,0 1 0-16,0 0 3 15,-1-1 1-15,-2-2-10 16,0 6-3-16,-3-4-17 0,-3 1-8 16,0 0-14-16,-4-1-7 15,1 1-28 1</inkml:trace>
  <inkml:trace contextRef="#ctx1" brushRef="#br0" timeOffset="2387.53">13384 15540 248 0,'3'-5'93'0,"0"-3"-72"0,0 3 31 16,0 2 9-16,0-2-14 15,0 2-4-15,0-2-17 16,0-3-6-16,0 3-11 16,3-3-2-16,0 0 3 0,-1-3-8 15,1 3-1-15,0 0-1 16,0-2 2-16,0-1-3 0,0 1 0 16,0-1-21-16,0-2-10 15,0 2-28-15,3 1-12 16,0-1-64-1</inkml:trace>
  <inkml:trace contextRef="#ctx1" brushRef="#br0" timeOffset="2971.67">13911 15077 116 0,'0'-29'46'0,"3"24"-35"0,3-11 12 16,-3 11 2-16,3-3 11 16,-4 0 5-16,1 0-3 0,0 0 0 15,0 3-21-15,0-1-1 0,-3 4-2 16,0-1-10-16,0 6-1 15,-3 2-5-15,0 3 0 16,0 5 2-16,-2 6 0 16,-1 2 4-16,0 5 5 15,0 1 1-15,0-1 2 16,0 3-2-16,0 3 1 16,0 0-2-16,0 0 2 15,0-1-4-15,0-2-2 16,0-2 0-16,0 2 1 15,0-5-1-15,0-3 0 0,0-3-1 16,-3 1 2-16,0-3-3 16,0-3-2-16,1-2 0 15,2-1-1-15,0-2-16 16,0-3-4-16,3-2-32 16,-3 0-12-16,3-3-52 15</inkml:trace>
  <inkml:trace contextRef="#ctx1" brushRef="#br0" timeOffset="3692.39">14137 15479 164 0,'-3'-2'63'0,"3"2"-49"0,3 0 16 0,-3 0 3 16,0 0-10-16,0 0 0 0,6 0-12 16,0 0-2-16,0 0-5 15,3-3-3-15,0 0 0 0,2 1-4 16,4-1 2-16,0-2 3 16,3 0 1-16,0-6 1 15,0 3 0-15,0-3-2 16,-3 1 1-16,-1-3-2 15,-2-3 2-15,-3 0-2 16,0-3-1-16,-3 1 3 16,0 5 0-16,-3-3-1 15,-3 0-2-15,-3 3 1 16,-3-1-1-16,0 4-3 16,-6 5 2-16,-3 2 1 15,-2 3 0-15,-4 3 0 0,0 4 2 16,-3 4 1-16,0 2 1 15,3 6 0-15,4 2 2 16,2 0 1-16,3 0 3 16,3 0-5-16,6 1-1 15,3-1 0-15,6-3 0 16,3 1 0-16,3-1 0 16,3-4-2-16,2-1 1 15,4 0 0-15,3-2 1 16,0-3-2-16,-3-6-2 15,0-2-17-15,-4-2-6 16,1-1-18-16,-3-2-4 0,0-3-25 16,-3-6-47-1,0 4 25-15</inkml:trace>
  <inkml:trace contextRef="#ctx1" brushRef="#br0" timeOffset="4337.91">14667 15064 120 0,'0'-16'46'0,"0"13"-35"0,0 1 27 16,0 2 10-16,0 0 1 15,0-3 1-15,-3 1-17 0,3 2-6 16,-3 0-15-16,3 0-10 0,-3 5-2 15,3 3-2-15,0 5-2 16,0 0 0-16,0 0 3 16,0 3 0-16,0 0 3 15,0 3-1-15,0-1 2 16,0 3 0-16,0 1 3 16,3 1 3-16,0 1 2 15,0 3-3-15,0-4-3 16,0 1 0-16,0-3-1 15,-3 1 0-15,0-1 0 16,0-3-2-16,0 1 1 16,0-3-2-16,3 2 2 0,0-5-2 15,3 1-1-15,-1-4 3 16,1 1 2-16,0-3-2 16,0 0-2-16,0-3-5 15,3-5 0-15,0-3 2 16,0 1 3-16,3-6 0 15,-3-3 2-15,3-2-2 16,0-3 2-16,0-5-2 16,3-6-1-16,2-2 1 15,1-2-1-15,6-1-3 16,-3 0 2-16,0 3 1 16,-3 3 0-16,-1 2-3 15,1 3 0-15,-6 2 2 16,-3 3 0-16,0 3-2 0,-6 5 0 15,-3 0-5-15,-3 3 0 16,-3 2-18-16,-3 3-6 16,-3 5-21-16,-3 1-8 15,0 2-30 1,1 0-21-16,-1 5 51 16</inkml:trace>
  <inkml:trace contextRef="#ctx1" brushRef="#br0" timeOffset="7163.11">16390 15027 64 0,'3'-8'27'0,"0"8"-21"0,0-3 10 0,0 3 4 0,0 0-9 16,0 0-3-16,0-2-1 16,3 2 2-16,-6 0 9 15,3 0 3-15,-3 0 3 16,0 0 0-16,0 0-9 16,0 0-2-16,0 0-7 15,0 0 0-15,0 0 1 0,0 0-3 16,0 2-3-16,3 4 8 15,0-1 6-15,3 3 2 16,3 2-1-16,-3 4 3 16,0-1 0-16,-3 0-2 15,0 0 0-15,-1 1-3 0,1 1 1 16,0 1-4-16,3 3-1 16,0 2-4-16,3 3 1 15,0 0-2-15,0 2 0 16,-3 3-3-16,0 0-2 15,0-2 3-15,0-1 2 16,0 1 0-16,0-3 2 16,0-1-2-16,0-4 2 15,-3-3-4-15,0 0-2 16,0-3 2-16,-3 0 0 16,0-5 1-16,0 0 0 15,0-3-5-15,0-2 1 16,-3-3-7-16,-3 0-3 15,-3 0-47-15,-3-3-22 0,-6 1-55 16</inkml:trace>
  <inkml:trace contextRef="#ctx1" brushRef="#br0" timeOffset="7582.21">16223 15543 92 0,'-6'0'35'0,"6"0"-27"0,3 0 20 0,-3 0 7 15,0 0 5-15,0 0 3 16,0 0-10-16,3 0-3 15,3 0-17-15,0 0-1 0,0-3 1 16,3 1 6-16,0-1 3 16,0-2-5-16,3-3-2 15,0-3-5-15,0 1 1 16,3-1-4-16,-1-2 1 16,4-3-3-16,3 0 2 15,0-3-4-15,0 1-2 16,0-1-3-16,3 1 1 15,-4 2 1-15,-2 3 2 16,-3 2-3-16,0 1 0 0,-3 2-21 16,-3 2-10-16,-3 1-28 15,-3 2-12-15,-6 3-35 16</inkml:trace>
  <inkml:trace contextRef="#ctx1" brushRef="#br0" timeOffset="8227.75">16976 15268 152 0,'-3'-3'57'0,"0"3"-44"0,3-3 16 15,0 3 6-15,0 0-10 16,0 0-5-16,0 0-5 16,0 0 0-16,3 0-8 15,0 0 0-15,3 0 3 0,3 0-8 16,6 0-1-16,3 0-3 16,0-2 0-16,3-1 2 0,0 0 0 15,-1 1 0-15,4-3 2 16,0-1 1-16,0 4 1 15,0-4-5-15,-4 4 1 16,1-1-2-16,-3 0 0 16,-3 1 4-16,-3-1 3 15,0 0-26-15,-3 3-11 16,-3 0-19-16,0 0-7 16,-6 0-21-1</inkml:trace>
  <inkml:trace contextRef="#ctx1" brushRef="#br0" timeOffset="8753.1">16851 15397 104 0,'-3'0'38'0,"3"0"-29"0,3 0 10 0,-3 0 5 16,0 0-7-16,0 0-2 15,6 6-8-15,0-1-3 16,0 0-2-16,3 1 3 0,3 1 1 16,-3-1 6-16,3-1 3 15,0 0 3-15,3-2 1 16,0-3-2-16,2 0 2 16,1 0-4-16,0 0 1 15,3 0-5-15,0-3-1 16,0 1-6-16,2-1-3 15,1-2 0-15,0 5-1 16,-3-3 0-16,-3 0 2 16,-3 3-6-16,-3 0 1 0,-3 0-6 15,-4 3-1-15,1 0-4 16,-3 2 1-16,0 0-13 16,0-2-3-16,-3 2-20 15,0-5-51 1,0 0 14-16</inkml:trace>
  <inkml:trace contextRef="#ctx1" brushRef="#br0" timeOffset="10854.68">17744 15122 64 0,'-3'0'27'0,"3"0"-21"0,3 0 29 0,-3 0 14 16,0 0-3-16,0 0-2 15,6 0-21-15,0-2-9 0,3-1-8 16,0 0 2-16,3 1 2 0,6-6 1 16,3 0 3-16,3-3-9 15,5-5-3-15,1-2-2 16,0-1 2-16,3-5-1 15,-1-2 2-15,4 0-2 16,-6-4-1-16,-3 1 1 16,-4 3-1-16,-2 2 2 15,-3 0 1-15,-3 3-1 16,-3 0-2-16,-3 2 3 16,0 1 0-16,0 2-4 15,0 0-1-15,-3 3-6 16,-1 0 0-16,-2 2-5 15,0 1 1-15,-3-1 1 0,0 3 2 16,-6 3 1-16,1 2 0 16,-4 0 2-16,0 6 4 15,-3 2-1-15,0 3-1 16,-3 0 3-16,0 5 0 16,-3 1 1-16,0 4 2 15,1 6 3-15,2 5 4 16,-3 3 0-16,3 2 0 15,0 1 3-15,3-1 3 16,3-2-4-16,3-3-1 16,-3-3-2-16,6-2 2 15,3-5-3-15,3-3-2 16,6-6 4-16,0 1 4 16,3-9-5-16,3-2-2 0,3-2-3 15,3-6 0-15,-1 0-2 16,4-3-1-16,0 1 1 15,-3-4-1-15,-3 1 0 16,0 0 2-16,-6 2-3 16,-1 3 0-16,-2 3-1 15,-3 0 0-15,-3 2 0 16,-3 3 0-16,0 6-3 16,-3 1 1-16,0 4 0 15,-3 2-1-15,0 3-3 16,-2 3 0-16,-1-1 8 15,3 1 7-15,0-3-5 16,0-3-1-16,3 0 1 16,0 0 3-16,3-2-2 15,0-1 0-15,0-2-6 0,3 0-2 16,3-2-34-16,3-4-13 16,0-2-51-1</inkml:trace>
  <inkml:trace contextRef="#ctx1" brushRef="#br0" timeOffset="11413.43">18628 14768 156 0,'-20'5'60'0,"11"-5"-47"0,-3 5 17 16,6-2 3-16,0 0-7 15,-3-1-1-15,-3 4-8 16,0-1 0-16,0 0-10 16,0 3 5-16,0 0 1 0,0 0-2 0,0 2-1 15,4 4-6 1,2-1-3-16,0 3-3 0,3 0 1 16,0 2 3-16,0 1 1 15,3-1 1-15,0 1 0 16,3-1 2-16,3 1 1 15,0-1 1-15,0-2 0 16,0-3 0-16,2 1 0 16,1-6 0-16,6 0 0 15,3-3-4-15,0 0-1 16,6-2-1-16,0-1 1 16,-1-2-2-16,4 0-1 0,-3 0-19 15,0-2-8-15,-3-1-15 16,-3 0-6-16,-7 1-16 15,-2-1-5-15,-9 1-18 16</inkml:trace>
  <inkml:trace contextRef="#ctx1" brushRef="#br0" timeOffset="11952">17866 15331 124 0,'-3'0'46'0,"0"3"-35"0,3-3 29 0,0 0 12 16,0 0-11-16,0 0-1 16,0 0-19-16,0 0-5 15,0 0-10-15,6 0 3 0,0 0 1 16,6 0-1-16,3 0 2 0,3 0 0 16,6-3 1-16,3 1-4 15,5-4-3-15,10 1-2 16,3 0 0-16,2 2-2 15,-2 0 2-15,-9 3-2 16,5 0-1-16,-2 3-2 16,-6-3 1-16,-6 0 1 15,-1 0 2-15,-2 0-3 16,-3 0 0-16,-3 0 1 16,0 0 2-16,-3 0-10 15,-4 0-2-15,1 0-15 16,0 3-4-16,0-1-3 15,0 1 2-15,3 0 1 16,-3-1 3-16,0 4-5 16,-3-1-1-16,0 0-13 15,-3-2-33 1</inkml:trace>
  <inkml:trace contextRef="#ctx1" brushRef="#br0" timeOffset="12550.6">18036 15638 92 0,'6'-10'35'0,"-3"4"-27"0,0-2 18 15,0 6 5-15,0-1-12 16,0-2-3-16,0 2-10 16,0 0-2-16,-3 1-2 15,0-1-4-15,0 3 1 0,0 0 1 0,0 0 0 16,0 5 8-16,0 1 5 16,-3 2 5-16,-3 0 1 15,0 0 1-15,-3 5 2 16,0 3-6-16,-3-1-1 15,-3 4-7-15,-3 2 0 16,1 0-1-16,-4 3 1 16,0 0-4-16,0 2-1 15,0 1-1-15,3-3-2 16,1-3 1-16,2-3 1 16,3-2-1-16,3-3-1 15,3-5 1-15,0 3 1 16,3-8-8-16,0 5-1 15,0-6-23-15,3-2-10 0,3-2-19 16,3-6-50 0,0-6 17-16</inkml:trace>
  <inkml:trace contextRef="#ctx1" brushRef="#br0" timeOffset="13031.1">18069 15548 124 0,'6'-10'49'0,"3"7"-38"0,0-2 23 0,-3 5 8 15,-1 0-11-15,1 0-6 16,3 5-12-16,0-2-4 15,-3-1-5-15,0 1 4 0,0 5 2 16,0 0 3-16,0 0 3 16,0 0 4-16,0 0 4 15,-3 2-6-15,3 1-3 16,0 2-8-16,-3 3-3 16,0 0 0-16,0 2 0 15,0 1-2-15,0 2 1 16,0-3 0-16,0 4 1 15,0-4 0-15,0 1 0 0,-3-1-2 16,0 1 1-16,0-3 0 16,0-3 1-16,0 3-5 15,-3-1 1-15,0-1 2 16,0-1 1-16,0-2-1 16,3-1-2-16,0-5-13 15,0 6-4-15,0-3-20 16,0-3-6-16,0 0-20 15,0-2-8-15,-3-3-23 16</inkml:trace>
  <inkml:trace contextRef="#ctx1" brushRef="#br0" timeOffset="13393.65">17816 15979 136 0,'3'0'52'0,"3"-2"-41"0,6 2 24 0,-6 0 7 16,0 0-7-16,2-6-1 0,1 6-15 15,0-2-6 1,3 2-8-16,3 0 7 0,0 0 5 0,0 0-7 15,3 0-3-15,0 0-2 16,-1 2-1-16,4-2-2 16,3 0-2-16,-3 0 1 15,0 0 1-15,-3 0-1 16,-1-2-1-16,1-1 1 16,0 0 1-16,0 1-21 15,-3-1-9-15,0 1-17 16,0-1-5-16,0-2-46 15</inkml:trace>
  <inkml:trace contextRef="#ctx1" brushRef="#br0" timeOffset="13993.34">18465 15680 140 0,'0'-10'52'0,"3"5"-41"0,0-1 13 0,-3 6 2 16,3-2 8-16,-3-1 3 0,0 3-13 15,0 0-6-15,0 0-11 16,0 0-5-16,-3 3 1 0,0-1 4 16,0 4 4-16,-3-1-9 15,0 3 0-15,0 2 2 16,0 1 5-16,0 5-1 16,0 2 3-16,-3 1-2 15,0 7 0-15,0-5-3 16,0 3 1-16,-3 0-2 15,3 0 0-15,0-3-1 16,3 0 0-16,4-2-2 16,-1-3 1-16,3-3-2 15,3-3 2-15,5 4 2 16,1-6 2-16,3-3-3 16,0-2-1-16,0-1 1 0,3-2 0 15,0 0-2-15,0 0-2 16,3 0 1-16,-1-2 1 15,1 2-3-15,-3 0 0 16,0 0 1-16,0-3 0 16,-3 3-3-16,-3 0 0 15,0 0-18-15,0 0-7 16,-3 0-12-16,0 0-5 16,0 0-15-16,-4-3-7 15,1 1-19 1</inkml:trace>
  <inkml:trace contextRef="#ctx1" brushRef="#br0" timeOffset="14427.97">18485 15625 140 0,'6'-5'55'0,"0"5"-43"0,0 0 10 0,-3 0 1 16,3 0-13-16,3 0-3 15,0 0 4-15,3 0 4 16,0 0-7-16,3-3 7 0,3 3 2 16,0 0 2-16,-1 0 1 15,4 0-9-15,0 0-4 16,0 0-4-16,-3 0 0 16,0 0-2-16,-1 0-1 15,-2 0-4-15,0 0 0 16,-3 0-20-16,-3 0-7 15,3 0-15-15,-6 0-4 16,-6 0-4-16,0 3-26 16,-9-1 20-16</inkml:trace>
  <inkml:trace contextRef="#ctx1" brushRef="#br0" timeOffset="14803.41">18417 15778 132 0,'0'0'49'0,"3"0"-38"0,-3 3 30 0,0 0 13 16,0-3-14-1,0 0-5-15,6 2-14 0,0 1-3 16,0 0-11-16,3-1-2 0,0 1 1 15,3-3-1-15,2 0 2 16,1 0-2-16,3 0 0 16,0-3-3-16,3 1 1 15,0-1-2-15,-3 0 2 16,-1 1-2-16,1-1 2 16,-3 0 0-16,-3 1 1 15,-3-1-9-15,0 0-4 16,-3 1-15-16,0-1-7 15,-3 0-9-15,0 1 0 16,-3-1-38 0,-3 3-34-16,-6 3 41 15</inkml:trace>
  <inkml:trace contextRef="#ctx1" brushRef="#br0" timeOffset="17279.08">19384 15202 124 0,'0'-6'46'0,"0"4"-35"0,3-4 9 0,-3 6 3 15,3-2-5-15,0-1 2 16,0 0-9-16,0 1-4 0,0-1-4 16,3 0 4-16,-3 1 5 0,0-1-2 15,0 3 2-15,3-2-7 16,0 2-3-16,3-3-1 15,0 3 1-15,3 0-1 16,3 0-1-16,3 0 3 16,-1 0 0-16,4 0-1 15,0 0-2-15,0 3-2 16,3-3 1-16,-6 0 1 16,-4 2 2-16,1-2-1 15,0 0 2-15,-3 3-20 16,-3-3-6-16,0 2-23 15,0-2-9-15,-3 3-15 16</inkml:trace>
  <inkml:trace contextRef="#ctx1" brushRef="#br0" timeOffset="17716.58">19230 15387 60 0,'3'-3'24'16,"3"3"-18"-16,5-3 22 0,-2 3 9 0,3 0 5 16,0-2 4-16,3-1-12 15,0 1-5-15,0-4-6 16,0 1-3-16,3 0-10 16,-1 2 5-16,1 0 2 0,3 1-9 15,3-1-2-15,3 0-4 16,2 1 1-16,7-1-2 15,-3-2-1-15,3 5-2 16,-7 0 1-16,-2 0 1 16,-3 0 2-16,-3 0-25 0,-3 0-12 15,-3 0-24-15,-4 0-11 16,-2 0-9 0</inkml:trace>
  <inkml:trace contextRef="#ctx1" brushRef="#br0" timeOffset="20643.38">20078 14657 88 0,'0'-14'33'0,"3"9"-26"0,3-3 3 0,-3 5-2 16,3-2-4-16,0 0-1 15,0 0-1-15,0-1-2 16,0 1 7-16,0 0 5 15,-4 2 5-15,1 0 4 16,-3 3-11-16,3 0-3 16,-3 6-1-1,-3 4-3-15,0-2 5 0,1 3 2 16,2-1-1-16,-3 1 2 16,3 0-2-16,-3 2 2 15,3-3 0-15,-3 4 3 16,0-1-1-16,0 0 2 15,-3 3-2-15,0 0 2 16,0 2-6-16,0 4-3 0,3-1-1 16,0 0-1-16,0 0-2 15,0-2-2-15,0-4-2 16,0 1 1-16,3-3 5 16,0-2 2-16,0-3-20 15,0-3-8-15,0-2-18 16,-3-3-5-16,0-3-47 15</inkml:trace>
  <inkml:trace contextRef="#ctx1" brushRef="#br0" timeOffset="21335.14">20265 14617 104 0,'3'-13'41'0,"3"5"-32"0,3 2 17 0,-3 4 8 16,0-1-3-16,0 0 2 15,0 1-8-15,3-1-1 16,0-2-13-16,0 2-4 0,0 1-3 16,0-1-2-16,0 0-2 0,6 3 1 15,-4 0 1-15,1 0-1 16,0 3 2-16,-3 0-4 16,0 2 0-16,0 3 1 15,0 0 2-15,0 0-1 16,-3 5-1-16,0-2 1 15,-3-1 1-15,0 1 1 16,-3 2 1-16,-3 0-2 16,-3 0-2-16,0 1 1 15,-3-1-1-15,-3 3 0 16,-3 0 2-16,0-3 1 16,-3 0 1-16,1 0-2 15,-1 1-2-15,3-1 3 16,0-3 0-16,0 1 1 0,0-1 0 15,3-2-2 1,0 0-2-16,3 0-2 0,0 0 1 16,4 0 1-16,2 0 0 15,3 0 4-15,6 0 2 16,2 0 0-16,4 0-1 16,3-3 1-16,0 0 1 15,3 1-3-15,0-1-3 16,-3-2 2-16,0-1 0 15,2 1-1-15,-5-3-2 16,0 0 1-16,0 0-1 16,0-3-22-16,-3 1-10 15,0-4-44-15,-3-2-58 16,3 0 31-16</inkml:trace>
  <inkml:trace contextRef="#ctx1" brushRef="#br0" timeOffset="21859.4">20697 14564 116 0,'3'-8'44'0,"-3"5"-35"0,-3 1 14 0,3 2 2 15,0 0-7-15,0 0-3 16,-3 2-6-16,-3 1-1 16,0 5-5-16,0 3-2 0,-3 2 0 15,0 3-4-15,0-3 0 16,0 0 4-16,1 3 3 15,-1-3 8-15,0 0 2 16,0 1-1-16,3-1 0 16,0 0-3-16,0 0 1 15,3 1 0-15,0-1 3 0,3-3-1 16,0 1 0 0,3 0-3-16,3-1-1 0,3 1-3 15,6-1 1-15,0-2-2 16,2 0 2-16,1-3-4 15,3-2 0-15,-3-3-1 16,0 0 1-16,-3-3-2 16,0 1-1-16,-4-3-6 15,1 2-1-15,-3-2-26 16,-3-1-10-16,-3-2-42 16,0 0-43-1,-3 3 42-15</inkml:trace>
  <inkml:trace contextRef="#ctx1" brushRef="#br0" timeOffset="22251.34">20759 14659 160 0,'3'-8'63'0,"0"8"-49"0,-3-2 5 0,0 2 0 16,0 0-13-16,0 0-4 16,0 0-3-16,3 2-3 15,-3 4 3-15,0-1 2 0,0 3 4 0,-3 0 4 16,0 2 5-16,0 1 7 16,1 2 5-16,-4 0-3 15,0 3 0-15,0 0-3 16,0 0-3-16,0 0-3 15,0 0-1-15,3 0-7 16,0-1-2-16,0 1-2 16,0 0 1-16,3-3 0 15,0 1 1-15,0-4-9 16,0 1-4-16,3-3-20 16,-3 0-8-16,3-3-25 15,3-2-9-15,0-3-22 16</inkml:trace>
  <inkml:trace contextRef="#ctx1" brushRef="#br0" timeOffset="22865.58">20950 14696 104 0,'9'-2'41'0,"-9"2"-32"0,3 0 20 0,-3 0 6 15,0 0-8-15,0 0-3 16,-3 2-6-16,-3 1-1 0,-3 0-9 16,-3 2 1-16,-3 0 4 0,0 3-9 15,0 0-2-15,1 3-2 16,2-1 2-16,0 3 1 15,3 1 1-15,0 2 0 16,3 2 2-16,3 1-5 16,0-1-1-16,3 3 0 15,0 0 2-15,0-2-1 16,0-1-1-16,0 1 3 16,3-3 2-16,0-3-2 15,3-2-2-15,3-1 2 16,0-2 0-16,0-3-1 15,3 1-2-15,-3-4-8 16,-1-2-3-16,4 0 1 16,-3-2 1-16,0-1 8 0,0-2 2 15,0 0-2-15,-3-3 1 16,3-3 2-16,-3 0 1 16,0-2-4-16,-3 0 1 15,0-3 4-15,-3 0 2 16,0-2 2-16,-3-1 0 15,0 1 0-15,0 2 2 16,-3 0-1-16,0 3 2 16,0 2-13-16,0 1-3 15,0 2 2-15,-3 2 3 16,0 1-30-16,0 2-12 0,0 3-30 31,1 0-41-31,2 3 30 16</inkml:trace>
  <inkml:trace contextRef="#ctx1" brushRef="#br0" timeOffset="25089.96">21197 15061 88 0,'0'-8'33'0,"6"8"-26"0,3-2-2 0,-3 2 0 16,3-3-2-16,3 0 1 15,0 1-5-15,2-1 1 16,1 1 2-16,0-1 1 16,0 0 7-16,0-2 4 15,0 0 4-15,0-3 3 16,0-3 0-16,0 1-1 15,-1-4-10-15,1-2-4 0,0 1-4 16,-3-4 1-16,0 1 2 0,0-1-4 16,-3 1-1-16,0-1 4 15,-3 3 2-15,-3 0-5 16,-3 3-2-16,0 2 0 16,-3 1 0-16,-3 2 3 15,-3 0 1-15,-3 3-6 16,-3 5 0-16,-3 2-1 15,-3 4 2-15,-2 4 3 16,-4 6 2-16,0 5 1 16,3 3 2-16,3 0 1 15,3-3 3-15,7 3 4 16,2-3 3-16,3 0-7 0,3-2-1 16,3-3-3-16,6-1 1 15,3 1-2-15,2-5 0 16,4-1-3-16,3-2-2 15,0 0 5-15,0-5 1 16,3-3-5-16,0 0-2 16,-4 0-22-16,1-5-8 15,-3-3-28 1,0 0-57-16,-3 0 21 16</inkml:trace>
  <inkml:trace contextRef="#ctx1" brushRef="#br0" timeOffset="25778.82">21652 14633 96 0,'0'-6'35'0,"3"4"-27"0,3 2 7 15,-6 0 0-15,6 0-2 16,-6 0 2-16,6 2-8 0,0 4-2 16,0 2 3-16,-3 0 3 15,0 2-6 1,-3 1 4-16,0 2 1 0,0 3 6 0,-3 0 2 15,0 2-7-15,0 6-2 16,3 0-5-16,0 2-1 16,0 1 1-16,0-1 2 15,0 1-3-15,0-3-2 16,0-1 0-16,-3-1-1 16,3-4 0-16,0 1 0 15,3-4 0-15,0 1 2 16,0-5-1-16,3-1 2 15,3-2 0-15,3 0 1 16,0-5-11-16,3-3-3 0,0-3-2 16,2-5 0-16,1 0 7 15,0-5 4-15,0-3 4 16,-3-5 3-16,0-3 8 16,0-2 5-16,0-1 0 15,-1-2-2-15,-2 0-1 16,0 3 0-16,0-1-4 15,3 4 0-15,-3-1 4 16,0 0 4-16,-3 3-1 16,0 2-2-16,-3 6-9 15,-3 0-3-15,0 2-3 16,-3 3-2-16,0 3-2 16,0 2-1-16,-3 3-18 15,0 0-7-15,-3 3-16 0,-3 2-5 16,-3 1-34-1,0 2-44-15,-6 2 36 16</inkml:trace>
  <inkml:trace contextRef="#ctx1" brushRef="#br0" timeOffset="26649.77">22108 14982 176 0,'9'-13'66'0,"-3"13"-52"0,0-8 32 0,-3 5 12 15,0-2-5-15,0 0-1 16,0-3-21-16,-3 0-6 16,0 0-15-16,0 0 0 0,0 0 1 15,0 0-4-15,0 3-2 16,0-1-5-16,0 4-2 16,0-1-13-16,0 3-2 15,0 0-36-15,3 5-13 16,0 1-65-1,5 2-26-15,4-6 82 16</inkml:trace>
  <inkml:trace contextRef="#ctx1" brushRef="#br0" timeOffset="27429.74">22352 14784 148 0,'9'-11'55'0,"-3"8"-43"0,0-2 8 0,0 2 2 16,0 1-4-16,0-1-1 16,0 0 2-16,-3 3 2 15,-1 0-11-15,-2 0-6 0,0 0-2 16,3 6 2-16,0 2 5 15,0 0 1-15,0 5 4 16,3 3-1-16,-3 2 0 0,6 1-1 16,-6-1 0-16,0 3-2 15,-3 1 1-15,0-1-2 16,0-3 0-16,-3-2-3 16,0 0 1-16,0-3-2 15,3-2 0-15,0-3-1 16,0 0 0-16,0-3 0 15,0-5 0-15,6-3 2 16,0-2 3-16,3-5-4 16,6-6-3-16,0-3-4 15,0-2 1-15,3 0 1 16,-1 0 0-16,1 2-3 16,-3 3 0-16,-3 3 2 15,3 2 2-15,-6 3-5 16,0 3 1-16,-3 3-1 15,0 4 2-15,0 3 1 0,0 1 1 16,0 2-3-16,0 2 2 16,-3 1 1-16,-3 2 0 15,-3 3-3-15,0 0 2 16,0 0-1-16,0 0 0 16,0-3 2-16,-3 0 2 15,6 0-1-15,-3 1-1 16,0-4 1-16,0 1-1 15,3-1-16-15,0-2-6 16,0 0-31-16,3-5-11 16,3-3-49-1</inkml:trace>
  <inkml:trace contextRef="#ctx1" brushRef="#br0" timeOffset="28404.67">22900 14802 120 0,'8'0'46'0,"-8"0"-35"0,0 3 18 0,0-3 9 16,0 5-8-16,0 0 0 15,0 1-13-15,0-1-5 16,-2 3-7-16,2 0-4 16,-6 2 2-16,6 4 0 0,0 1 3 15,0 1-3-15,0 3 0 16,0-1 3-16,0 1 1 16,0-1-3-16,0 1-3 15,0-3 0-15,0 0 1 16,0 0 1-16,-3-3 3 15,3 0-1-15,0-2 2 16,0-3 0-16,0-8 1 16,3 0-2-16,8-6-1 15,1-2-3-15,0-8-2 16,3 1 1-16,0-4 1 0,0 1-3 16,0-1 0-16,0 0 1 15,3 1 0-15,-1 5-3 16,-2-1 2-16,0 7-4 15,-3 1 1-15,0 4 0 16,-3 2-1-16,0 2 4 16,0 4 0-16,-3-1 3 15,-6 3 3-15,6 0-4 16,-6 2-1-16,0 1-5 16,-6-1-1-16,3 1 7 15,-3 0 4-15,0-1-2 16,0 1-2-16,-3-1 0 15,6 1-1-15,-3 0-3 16,3-1 2-16,0 1 3 0,3-6 1 16,0 0 1-16,3 1 2 15,3-4-1-15,0-2 0 16,3-2-6-16,0-1 1 16,3-2-2-16,0-1-2 15,3-4-2-15,-1-1 1 16,4 1-8-16,0-1-2 15,-3-2-1-15,3 0 2 16,-6 2 6-16,-3 3 2 16,0 3 1-16,-6-1 1 15,6 6 0-15,-4 0 0 16,-2 3 3-16,0 2 0 0,0 3 1 16,-3 3 0-16,0 0 0 15,-3 2 0-15,0 3-3 16,0-6 2-16,-2 1 1 15,-4 2 2-15,6-2 3 16,-3-3 4-16,3-1 0 16,0 1 0-16,-3-2-5 15,3-1-3-15,0 0 0 16,-3 1-1-16,-3-1 2 16,0 0 1-16,3-2-10 15,-3 2-3-15,-3 0-22 16,-3-2-9-16,6 2-38 15,-3-2-23-15,-2 5 46 16</inkml:trace>
  <inkml:trace contextRef="#ctx1" brushRef="#br0" timeOffset="29802.82">19935 15419 64 0,'0'-6'27'0,"6"4"-21"0,3-1 16 0,-3 0 6 0,0 1 2 16,3-1 4-16,3 0-9 15,3 1-3-15,-1 2-2 16,4 0 2-16,0 2-12 15,0 1-1-15,3 0-2 0,3 2 3 16,2 0 4-16,1 1-2 16,6-1 1-16,6 0-3 15,5-2 1-15,10 5-2 16,11-6 0-16,1 1-5 16,-1-3-3-16,4 5 0 15,-1-5-1-15,4 0 0 16,-1 0 0-16,-2 3 4 15,-1 0 5-15,0-3-1 16,1 0 3-16,5 0-4 16,-2-3 1-16,-4 3 4 0,1-3 2 15,-1 3-5-15,1-5-3 16,-1 5-3-16,1 0-3 16,-4 0 1-16,-2 0-1 15,-4 0 0-15,-2 0 2 16,-7 0-1-16,-2 0-1 15,-7 0 1-15,-2 0-1 16,-6 0 0-16,0 0 0 16,-4 0 0-16,-2 0 2 15,0 0-1-15,0 0-1 16,3 5-2-16,-4-2 1 16,1 0 1-16,3-1 0 15,-3 1 0-15,-1-1 0 0,-2 1 0 16,-3 0 2-16,-3-1-1 15,0-2-1-15,0 3-2 16,-3-3 1-16,-1 0 3 16,1 0 1-16,0 0-1 15,3 0 1-15,-3-3-4 16,0 3 0-16,0-2 1 16,-3 2 2-16,0 0-3 15,-1 0 0-15,1 0 1 16,0 0 2-16,0 0-1 15,0 0 2-15,0 0-4 16,6 0 0-16,-9-3 1 16,6 3 0-16,-3-3 2 15,-1 3 1-15,-2 0-1 0,0-2 1 16,0 2-4-16,0-3 0 16,-3 3-1-16,6-2-2 15,-3 2 5-15,-3-3 1 16,0 3 0-16,0-3-2 15,0 3 1-15,-3 0-1 16,0 0 0-16,-3 0 0 16,0 0 0-16,0 0 0 15,0 0-3-15,0 0 0 16,0 0 2-16,0 0 0 16,0 0 1-16,0 0 0 15,0 0-3-15,0 0 0 16,-3 0-9-16,0 0-5 0,-3 0-18 15,-3 0-5-15,0 0-39 16,-3-5-16-16,-3 5 3 16</inkml:trace>
  <inkml:trace contextRef="#ctx1" brushRef="#br0" timeOffset="32534.22">20393 15739 64 0,'3'-3'27'0,"0"0"-21"0,0 1 7 0,-3 2 2 15,0-6 0-15,0 6 1 16,0-2-2-16,0-1 1 15,0 0-4-15,-3 1-1 16,0-1-4-16,0 1-1 16,0-1-3-16,-3 3 1 0,1 0-2 15,-1 0-3-15,-6 5 1 0,3 0 3 16,-3 3 1-16,0 0-1 16,3 3 1-16,0-3-2 15,0 5 2-15,0-2 0 16,0-1 3-16,3 1 1 15,0-3 3-15,0 2-5 16,3-2-1-16,0 0-2 16,0-2 1-16,3 4 2 15,0-2 2-15,3 0 14 16,3 0-5 0,3 0-1-16,0-3-4 15,6 0-2-15,0 1-3 16,0-1-1-16,0-2-1 0,0 2 2 15,0 0-1-15,-4 1 2 16,-2-4-4-16,0 9-2 16,-3-3 0-16,0 0 1 15,-3 5-1-15,-3-3 2 16,-3 4-2-16,0-4-1 16,-3 1 1-16,-3 2-1 15,-3 0 2-15,1 1 1 16,-7 1 1-16,3-1 2 15,-3-1-1-15,0 0 2 16,-3-2-2-16,-3-6 0 16,1 3-3-16,-4-5 1 0,0-3 2 15,0 0 2-15,0-3 1 16,4-5 0-16,2 5 2 16,0-2 4-16,6-3-8 15,3 3-3-15,3-3-5 16,0 3 1-16,6-1-48 15,3 1-21-15,0 0-56 16</inkml:trace>
  <inkml:trace contextRef="#ctx1" brushRef="#br0" timeOffset="32984.58">20322 15696 88 0,'0'-13'35'0,"6"10"-27"0,3 1 7 0,-6 2 0 16,0 0 5-16,0 0 4 16,3 2 1-16,0 1 0 0,0 2-6 15,6 1-1-15,-1-1-10 16,4 0 10-16,0 3 8 0,0 0-1 16,3-3 0-16,6 1-13 15,3-1-5-15,-1-2-5 16,4 5-2-16,3-3 1 15,-3 0 1-15,-1 0-3 16,-2 1 0-16,0-1-8 16,-3 0-2-16,-6 1-14 15,-1 2-6-15,-5-1 0 16,0 1 2-16,-3 0-20 16,-3 0-43-1,0 3 14-15</inkml:trace>
  <inkml:trace contextRef="#ctx1" brushRef="#br0" timeOffset="33331.08">20676 16151 200 0,'3'0'74'0,"0"3"-58"0,3-3 36 0,-6 0 11 0,6 0-15 16,-3-3-4-16,3 1-13 15,-3-4-5-15,3 4-14 16,0-4 1-16,0 1 3 0,-3 0-6 15,0-3-3-15,0 0-2 16,0 3-1-16,-3-3-33 16,0 0-13-16,3 3-61 15,-3-1-23-15</inkml:trace>
  <inkml:trace contextRef="#ctx1" brushRef="#br0" timeOffset="33796.39">21033 15710 156 0,'0'-6'57'0,"3"6"-44"0,-3 3 5 0,0-3 1 15,0 0 4-15,3 5 6 0,-3 3-10 16,3-3-1-16,-3 9-10 16,0-4 4-16,0 3 3 0,0 3 2 15,0 3 1-15,-3-1-5 16,0 4 0-16,0 1-8 15,0 1-3-15,-3 0-1 16,0 0 1-16,3-3 1 16,-2 3 1-16,-1-6-2 15,0 1-2-15,0-3 1 16,3 0 1-16,0-3 1 16,3-3 1-16,0 1-5 15,0-3-1-15,0 0-6 16,0 0-2-16,-3-3-15 15,0 0-4-15,3-2-27 0,0-3-11 16,-3 0-27 0</inkml:trace>
  <inkml:trace contextRef="#ctx1" brushRef="#br0" timeOffset="34425.83">21206 16064 104 0,'3'-3'41'0,"-3"1"-32"0,3 2 35 15,-3 0 13-15,0 0-21 16,0 0-9-16,6 0-17 16,0 0-7-16,0 0-2 15,3 0 1-15,0-3 3 0,3 0-2 16,-1 1 0-16,4-3-1 16,0 2 1-16,0-2-2 15,-3-1-1-15,0-2 3 16,0 0 2-16,0-2-2 15,0-3-2-15,-3-1 0 16,-3-4-1-16,-1 2 0 0,-2 0 0 16,-3 3 0-1,0 0 2-15,-3 2-1 0,-2 0 2 16,-4 4-4-16,-3 1-2 16,0 4 2-16,0 4 0 15,-3 4-2-15,0 1 2 16,0 7 3-16,0-1 1 15,-3 8 3-15,1-2 1 16,2-1 5-16,0 3 3 16,3-5-4-16,3 0-1 15,3-3-6-15,3 6-1 16,3-3-1-16,3-3 1 16,6-3-2-16,3-2 2 0,3-2-2 15,3 2-1-15,-1-3-10 16,1-5-6-16,0 0-8 15,0 0-2-15,0 0-28 16,0 0-13-16,0 0-17 16</inkml:trace>
  <inkml:trace contextRef="#ctx1" brushRef="#br0" timeOffset="35161.78">21709 15731 100 0,'-3'-11'38'0,"6"8"-29"0,3 1 17 0,-3-1 5 0,0 1 3 15,0-1 2-15,0 0-15 16,-3 3-7-16,0 0-9 15,0 0 1-15,0 6 0 0,0 1 9 16,0 1 4-16,0 11 0 16,0-1 0-16,-3 6-4 15,0 0 1-15,0 3-7 16,3 2-3-16,-3-3-3 16,0 1 0-16,0-4-2 15,0-2-1-15,0 3 1 16,0-5 1-16,0-6 1 15,0 6 1-15,0-4-5 16,3-1 1-16,0-1 0 0,3-3 2 16,3-2-1-16,0-2-1 15,0 2-13-15,3-3-6 16,0-5-6-16,0 5-2 16,0-5 1-16,0 0 4 15,0-5 12-15,-1 2 6 16,1-2 5-16,3-3 4 15,0-3-4-15,3 1-1 16,0-3 2-16,6-3 1 16,0-5-4-16,-1-3 1 15,4 3 0-15,0-6 0 16,-6 3 4-16,-3 3 5 0,0 0 6 16,-6 3 5-16,0 4-6 15,-3 1-3-15,-3 3-11 16,-9 4-42-1,0 6-15-15,-3 0-42 16</inkml:trace>
  <inkml:trace contextRef="#ctx1" brushRef="#br0" timeOffset="40581.68">21316 16606 40 0,'-6'-2'16'0,"6"2"-12"0,-3 0 1 0,3 0-1 0,0 0-2 16,0 0 1-16,-3 0-2 15,0 0-1-15,0 0 5 16,0 0 1-16,0 0-2 15,0 0-1-15,0 0 10 16,0 0 3-16,0 0 4 16,0 0 0-16,0 0 4 15,0 0 5-15,0 0-1 16,0 0 3-16,3 0-11 16,-2 0-4-16,2 0-9 15,0 0-3-15,0 0 0 0,0 0 0 16,0 0 2-16,0 0 1 15,0 0 3-15,0 0 1 16,0 2 1-16,0-2 0 0,0 8 0 16,2-5-2-16,1 0 1 15,3-3-2-15,3 5 0 16,3-2-3-16,3-3 1 16,6 0-4-16,6 0 0 15,6 2-1-15,2 1 1 16,1-3-4-16,-3 5 0 15,-1-2 1-15,-2-1 2 16,0 1-3-16,-3-3 0 16,0 5 1-16,-1-5 2 15,1 3-1-15,0-3-1 16,0 0 1-16,-1 0-1 16,4 0 0-16,-3-3 2 15,0 3-1-15,0-5-1 0,-4 5 1 16,-5-3-1-16,0 3 0 15,-6-2 2-15,0-1-10 16,-6-2-4-16,-3 5-23 16,-3-5-10-16,-3-3-23 15,-3 5-7-15,-6 0-6 16</inkml:trace>
  <inkml:trace contextRef="#ctx1" brushRef="#br0" timeOffset="41123.65">21230 16794 132 0,'3'-5'52'0,"-3"10"-41"0,3-2 11 0,-3-3 3 0,0 0-3 15,3 3 1-15,3-1-6 16,0-2-2-16,0 5-9 16,2-2 0-16,4 0 4 0,0-1 0 15,3-2 4-15,3 6-3 16,3-4-1-16,0 1 0 16,3-3 4-16,2 3-8 15,1-3-1-15,0 0-3 16,0 5 1-16,-4-5-2 15,1 0 2-15,0 0-2 16,0 0-1-16,0 0 1 16,0-5-1-16,-1 5 0 0,4-3 2 15,0 0-3-15,0-5 0 16,-3 8-19-16,-1-5-7 16,-2 2-21-16,-6-2-8 15,-3 0-36 1</inkml:trace>
  <inkml:trace contextRef="#ctx1" brushRef="#br0" timeOffset="44393.84">22149 16424 88 0,'3'-3'33'0,"-3"1"-26"0,0 2 16 0,0 0 7 15,0 0-3-15,0 0 1 16,3 0-6-16,0 0-4 15,3-3-10-15,3 3-3 0,0-5 1 16,3 5-1-16,0-3 0 0,0 3-3 16,0 0-2-16,0-3 1 15,0 1-1-15,0 2 0 16,-1 0 0-16,-2 0 0 16,0 0 2-16,0 5-1 15,0-5 2-15,0 3-4 16,0 5 0-16,0-3 1 15,-3 5 2-15,-3-7 8 16,0 8 5-16,-3-3-5 16,0 0-1-16,0-1-5 15,0 1-1-15,-3 0 1 16,0 0 0-16,0 5 2 16,-3-5 1-16,-3 3 1 15,-3-3 2-15,-3 5-7 0,0 0-4 16,-2 6 4-1,2-6 5-15,0 6-2 0,0-3-1 16,0-1 0-16,3 1-1 16,3 0 0-16,3-3 2 15,0 1-1-15,3-4 2 16,3 1-2-16,0-3 0 16,6 0-3-16,0-3-2 15,3 3 1-15,3-3-1 16,3 0 0-16,0 1 0 15,3-1 2-15,0-2 1 16,-1 5-1-16,1-3-2 16,-3-5 3-16,0 8 0 0,0-5-1 15,0-1 1-15,3-2-2 16,-3 5 2-16,2 1-11 16,1-6-2-16,0 0-19 15,-3-3-9-15,0-5-33 16,0 3-15-16,0-3-5 15</inkml:trace>
  <inkml:trace contextRef="#ctx1" brushRef="#br0" timeOffset="44979.39">22685 16421 104 0,'0'0'38'0,"0"0"-29"0,0-2 28 0,0 2 10 15,0 0-18-15,0 0-6 16,0 0-14-16,3 2-6 16,-3-2-2-16,3 3-1 0,-3-3 2 0,0 10 8 15,0-7 3-15,0 5 5 16,-3-3 1-16,-3 9-4 16,-3-4-1-16,0-2 0 15,-2 5 4-15,-1 6-8 16,-3-3-3-16,6 2-2 15,0 1-1-15,0-1-2 16,3-2-2-16,0 3 1 16,3-6-1-16,3 5 2 15,3-2 1-15,3 0-4 16,0-8 1-16,3 5 2 16,3-5 3-16,0-3 0 15,3 3 0-15,-1-2-1 16,1-6 2-16,6 0-3 15,-3 0 0-15,3 0-1 16,-9 0-2-16,6 0 1 0,-6-3 1 16,5 0-14-16,-5 1-5 15,0-4-29-15,-3 6-10 16,0-2-33 0,-3-1-40-16,0 1 45 15</inkml:trace>
  <inkml:trace contextRef="#ctx1" brushRef="#br0" timeOffset="45402.01">22849 16482 72 0,'6'0'30'0,"-3"8"-24"0,0-3 17 16,0 1 7-16,0-1 4 16,0 3 4-16,-3 0-8 15,0 2-3-15,-3 4 2 16,-3-1 2-16,0 3-17 16,-3 2 7-16,-3 3 6 0,0-2-6 15,-3 7 0-15,0-2-6 16,1-3 1-16,-4 6-7 15,3-3-3-15,3-3-3 0,-3 0-3 16,6-3 3 0,3-4 0-16,0 4-1 0,0-10-2 15,3 5 1-15,0-7 1 16,0 4-3-16,3-7-2 16,-6 7-7-16,6-7-4 15,0 2-19-15,0-5-6 16,0 3-24-16,0-3-8 15,-3 0-24 1</inkml:trace>
  <inkml:trace contextRef="#ctx1" brushRef="#br0" timeOffset="46287.13">23075 16456 152 0,'-3'-8'57'0,"0"8"-44"0,6 2-4 15,-3-2-2-15,0 0 5 16,0 0 7-16,0 0-6 0,0 6-2 15,3-4-6-15,0 4 1 16,-3-6 0-16,0 0 2 16,3 2 2-16,3 1 1 0,3-1 1 15,3-2-6-15,3 0-2 16,3-2-2-16,0 2 1 16,-1 0 2-16,1 0 4 15,0 0-4-15,0 2-1 16,-3 1-2-16,-6 0 1 15,6 2 0-15,-9 0 1 16,3 1-2-16,-9-4-2 16,0 9 3-16,0-3 2 15,-9 0 0-15,-3 2 0 16,-3 1-3-16,-3 2 1 0,-3 0-2 16,3-2-1-16,0 0 3 15,-2-1 0-15,8-5-4 16,-3 6 1-16,3-8 2 15,0 5 1-15,6-3-4 16,0-5-1-16,3 5 1 16,3-5 2-16,6 5-2 15,3-2-2-15,3-3-1 16,0 8 3-16,3-3 2 16,-3 6 2-16,2-3 3 15,-2 0 1-15,0 2 1 16,0-2 0-16,0 5-2 15,-3 1 1-15,6-1-6 16,-6 0-1-16,-3 3 0 16,3-3 0-16,-3 3 0 0,-6-3 2 15,-3 1 1-15,0-1 3 16,-6 0 1-16,6-2 1 16,-6 2 4-16,0-5 5 15,-3 5-5-15,0 0 1 16,0-2-2-16,-3-3 1 15,3 0-4-15,-5 0 0 16,5-3-7-16,-3 0-1 16,0-5 2-16,0 6 3 15,-3-6-2-15,3 0 0 16,-3-6-1-16,1 6-2 16,-1-5 1-16,3 0 1 15,0-3-8-15,6 0-1 0,0 0-29 16,-3-5-12-16,9 2-28 15,0-5-10-15,0 6-33 16</inkml:trace>
  <inkml:trace contextRef="#ctx1" brushRef="#br0" timeOffset="48673.13">23522 16728 116 0,'6'-11'46'0,"-6"11"-35"0,6-2 27 0,-3-1 10 0,-3 1-8 16,5-4-1-16,-2 6-13 16,0-2-4-16,0-1-13 15,0 0 1-15,0-2 3 0,-3 5-7 16,6 0-1-16,-3 0-5 16,0 5-1-16,0 1-1 15,0-4 0-15,-3 11 4 16,0-2 1-16,-3 5 1 15,-3-3 2-15,-3 11-1 16,0-5 0-16,3 2 1 16,-2-3 1-16,2-2-3 15,0 3-1-15,0-6-1 16,-3 0 1-16,9-2 2 16,-3-3 2-16,3-1-3 0,0-1-1 15,3-1-1-15,-3-2 1 16,12-3 0-16,-3 0 1 15,0-3 0-15,8 0 0 16,-2-5-2-16,3 6-2 16,0-9 1-16,3 6-1 15,3-8 0-15,-1-3 0 16,1-3 0-16,-3 11 0 16,0-5-3-16,-3 3 2 15,-3 4-1-15,-6-2-2 16,0 8-2-16,2 0 1 15,-5-2 1-15,-3 4 2 16,-3 4 1-16,0 2 1 0,-3 0 0 16,-3 2 0-16,0-2 2 15,-2 5 3-15,-1-7-2 16,3 4 0-16,0 1-1 16,0-6 1-16,3 6-2 15,-3-9 2-15,6 6-4 16,0-3-2-16,6 1-18 15,-3-1-9-15,6-2-31 16,-3 2-13-16,0-2-34 16</inkml:trace>
  <inkml:trace contextRef="#ctx1" brushRef="#br0" timeOffset="49724.44">24153 16710 124 0,'3'-8'49'0,"-3"8"-38"0,0 2 12 0,0-2 6 16,0 0 5-16,0 6 6 0,-3 1-12 15,-3 4-5-15,0 0-13 16,0 5 0-16,-3-1 3 0,-3 1-1 16,9 0 1-16,-3-3-7 15,0 1-2-15,0 4-2 16,-3-5 1-16,9 1-2 16,-6-4-1-16,3 3 1 15,0-5 1-15,0 0-1 16,-3-2-1-16,6-1 3 15,0-3 2-15,0-2-2 16,0 0-2-16,0 0 0 16,9 0 1-16,-3 0-1 15,0 0-1-15,9-2 1 16,0-3-1-16,3-1 0 16,3-2 0-16,2-2 0 0,1-6 0 15,-3 5 0-15,0-2 2 16,-6 0 3-16,6 5 4 15,-6 0-4-15,-1-3-1 16,-5 9-4-16,3-1-3 16,-3 3-1-16,0 0 0 15,-3 5 3-15,0 3 0 16,-6-2 3-16,0 4 1 16,0 1 3-16,0-1 3 15,0 1 2-15,-3 0 1 16,0-6-2-16,-3 8 1 15,-3-5-4-15,6-3 1 16,-3 6-5-16,0-9-2 16,0 9 0-16,3-8-1 0,-3 5 0 15,3-6 2-15,-2 1-3 16,5-3 0-16,0 0-1 16,8 5-8-1,1-5 1-15,3-5 0 16,-3 5 0-16,9-5-1 15,-6-3 1-15,6 0 3 16,-3 0 1-16,0 3 3 16,-1-3 3-16,1-3 0 15,-3 6-1-15,0-3 1 16,-3 3-1-16,-6 2 0 16,6-2 0-16,-9 5 0 15,0 0 2-15,0 0-1 16,0 8-1-16,0-3-2 0,0 3 1 15,0-3 3-15,0 0 1 16,0 3 3-16,-3 0 3 16,-3-3 2-16,6 6 3 15,-3-8-3-15,-6 5 1 16,6-3-5-16,-3 0-2 16,0 1 0-16,3-4-1 15,0 3-2-15,-6 1 1 16,9-4-2-16,-3 1-1 15,-3 0 1-15,6-3-1 16,-3 0-3-16,1 5 0 16,-4-2-14-16,6-1-6 15,-3 1-30-15,-3-3-14 0,3 5-61 16,-3 1-30 0,3-4 80-16</inkml:trace>
  <inkml:trace contextRef="#ctx1" brushRef="#br0" timeOffset="73774.32">13098 4881 12 0,'0'0'5'0,"0"0"-4"0,3 0 2 0,-3 0 1 15,0 0-2-15,3 0-2 16,3 0 9-16,-3 0 6 0,0 0 4 15,0 0 3-15,3 3-8 16,-3-3-3-16,3 2-4 16,0 1 0-16,0 0-4 15,0-1 0-15,3 1-1 16,0 0 1-16,2-1 0 16,1 1 1-16,0 0 4 15,3-1 3-15,0 1 0 16,0 0 1-16,0-1-2 15,0 1-1-15,5-3 1 16,1 0 1-16,3 0-1 16,-3 0 1-16,3 0-6 15,-3 0 1-15,2 0 1 0,1 0-6 16,0 0 0-16,3 0-1 16,0 0 0-16,-1 0 0 0,1 2 0 15,0 1 2-15,0 0 1 16,0-3-4-16,-1 2 1 15,4 1-2-15,3-3 0 16,0-3 4-16,-1 1 1 16,4-1-4-16,0 0 1 15,2 1 0-15,1-1 0 16,3 1 0-16,0 2 2 16,2 0-1-16,-2 0 2 15,-3 0-4-15,-1 0 0 16,-2 0 1-16,0 0 0 15,-1-3 2-15,1 0 1 16,0 1-1-16,0-1 1 16,-1 0-2-16,-2 3 2 0,0-2-7 15,-1 2-1-15,-2 0 2 16,0 0 3-16,-3 0 1 16,0 0-1-16,-4 2 3 15,4 1 0-15,0 0-4 16,-3-3 1-16,0 0 0 15,-1 0 2-15,4 0 1 16,0 0 1-16,-3 0-2 16,0 0-2-16,-1 0 1 15,1-3 1-15,0 3 5 16,-3 0 4-16,0 0-4 16,-3 0-2-16,2-3 0 0,1 3-1 15,-3 0-2-15,0 0-2 16,3 0 1-16,-3 0-1 15,-1 0 0-15,1 0 0 16,-3 0 0-16,3 0 2 16,-3 0-1-16,3 0-1 15,3-2 1-15,-1-1-1 16,4 0 0-16,0 3 0 16,0 0 0-16,0 0 0 15,0 0 0-15,-1 0 2 16,4 0-3-16,0 0 0 15,0 0 1-15,0 3 2 16,2-3-1-16,-2 0-1 0,3 0 3 16,-3 0 0-16,-1 0 1 15,4 0 0-15,0 0-2 16,0 0-2-16,-1-3 1 16,1 1 1-16,0-1-1 15,0 3-1-15,-3 0 1 16,-1 0 1-16,1 0-1 15,-3 0-1-15,3-3 3 16,-3 1 0-16,-4-1-4 16,1 0 1-16,0 1 2 15,-3 2 1-15,0 0-1 16,-3 0-2-16,0 0 1 16,-1 0-1-16,4 0 0 15,0 0 0-15,3 0 0 0,0 0 2 16,3 2 5-16,-1-2 4 15,1 3-11-15,0-3-4 16,0 3-1-16,3-3 3 16,-7 2 1-16,1 1 1 15,0 2-3-15,0-2 2 16,-3 0 3-16,0-1 1 16,0 1-1-16,-4 0 1 15,1-3-2-15,0 0-1 16,0 0 3-16,0 0 0 15,3 0 1-15,0-3 2 16,3 0-5-16,2 1-1 16,4-1 2-16,0 0 1 15,0 1-1-15,-1 2-2 0,-2 0 1 16,0 0 1-16,-3 0-3 16,0 0-2-16,-3 0 4 15,0 0 1-15,-4 0 0 16,1-3-2-16,0 3 1 15,0-3 1-15,-3 1-1 16,0-1 2-16,0 0-2 16,0 1-1-16,-3-1 1 15,0 3-1-15,-4-2-3 16,4 2 2-16,-3 0 1 16,3 0 0-16,0 2-3 15,3-2 2-15,0 3 1 16,3-1 2-16,0 1-3 0,-3-3 0 15,0 3 1-15,0-3 0 16,-1 0 0-16,-2 0 2 16,-3 0-1-16,0 0 2 15,0 0-2-15,-6 0-1 16,0 0 1-16,0 0-1 16,3 0 2-16,0-3 1 15,-3 3-6-15,0 0 0 16,0 0-32-16,0-3-14 15,-3 3-61 1</inkml:trace>
  <inkml:trace contextRef="#ctx1" brushRef="#br0" timeOffset="78744.37">18691 8466 20 0,'3'-8'8'0,"3"5"-6"0,0-5 10 16,-3 6 5-16,0-4 2 15,3 1 1-15,0-5-7 16,0-1-3-16,-1-2-1 16,1 0 1-16,-3-1-1 15,3 1 0-15,0 2-1 16,0 1 2-16,0-1-3 16,0 1-2-16,0 2-2 0,0 0-3 15,0 0 1-15,9 0-1 16,-3 0-3-16,3 3 2 15,-3-1-1-15,3 4 0 16,-4 2 2-16,4 2 2 16,-3 1-3-16,0 2 0 15,0 3 1-15,0 0 2 16,-3 3 3-16,0-1 4 16,-3 1-2-16,0 2-2 15,0 3-2-15,0 0-3 16,-3-3 1-16,0 0-1 0,0-2 2 0,-3 0 1 15,0-1 1 1,-3-2 2-16,0 0 1 16,-3 0 3-16,0 0 1 0,-3 0-3 15,0 0 0-15,-6 0-1 16,0 0 1-16,-6-3-4 16,-3 0-1-16,1-2-1 15,-1-3 1-15,0 0 2 16,0-3 2-16,3 1 1 15,6-4 2-15,1 1-5 16,5 0-3-16,3-3 1 16,6-3 0-16,3 1-1 15,3-4-2-15,3 1 3 16,-1-3 0-16,4 0-4 0,0 1-1 16,0 1 1-16,0 1 0 15,3 5 1-15,-3 0 2 16,3 0-3-16,3 3 0 15,-1 0 1-15,4 5 0 16,3 0 0-16,0 0 0 16,0 0 0-16,0 2 0 15,-1 4-3-15,-5-1 2 16,0 3 1-16,-3 0 0 16,-3 0-3-16,-3 2 2 15,-3 1 3-15,-3 0 1 16,-3-1-1-16,0-2 1 15,-6 0 0-15,-3 0 3 0,-3-3-1 16,-3 3 2-16,-3-3-4 16,-3 1 0-16,-2-1-1 15,-1 0 1-15,-6-2-4 16,0-3-2-16,6 0 4 16,1 0 3-16,5-3-1 15,3 1 0-15,3-1-1 16,3 0-2-16,-3-2-2 15,9 0 1-15,0-3-1 16,6 0-2-16,3-3 3 16,9-2 2-16,0 0-2 15,3-3 0-15,0 3-1 16,-1 2-2-16,1 1 0 16,-3 2 0-16,-3 5 0 15,0 3 3-15,-3 0 0 0,0 3 1 16,-3 5-3-16,-3 2 0 15,-3 1 4-15,-6 2 1 16,0 3 0-16,-3 0-2 16,-3 0 1-16,-3-6 1 15,0 1-1-15,0-1 2 16,0-2-4-16,1-2 0 16,2-4-17-16,3 1-5 15</inkml:trace>
  <inkml:trace contextRef="#ctx1" brushRef="#br0" timeOffset="80695.85">20572 9471 52 0,'3'-8'22'0,"-3"3"-18"0,3-3 9 0,-3 5 3 16,3 1 3-16,-3-4 3 0,0 1-3 15,0 0 0-15,3 0-8 16,0-1-2-16,0 1-5 16,0-3-1-16,0 3 3 15,0-1 1-15,3-1-3 16,0-1-1-16,3 0 3 0,3 0 1 15,-1 0 1-15,1 0-7 16,-3 0 0-16,0 0 1 16,0 3 1-16,0-1-1 15,0 4 1-15,-3 2-7 16,0 0 1-16,0 2-1 16,0 1-1-16,-3 2 4 15,0 1 2-15,0 2 0 0,-3 2 2 16,-3 1 0-16,0-1 3 15,-3 1-5-15,-3-1-1 16,0 1 2-16,-3 0 1 16,0-3-1-16,0 0 1 15,-3-1-2-15,0 1 2 16,-2-2-2-16,-4-1 2 16,0 0 0-16,0 1 1 15,0-4-5-15,0 1-1 16,4 0 3-16,2-3 3 15,6-3-1-15,0-2 0 16,3-1 3-16,6-2 3 16,6-2-4-16,6-3-3 15,3-1-4-15,2 1 1 0,4 2-1 16,0 1 0-16,0-1 0 16,-3 6 0-16,-3 0 2 15,0 2 0-15,-3 0-3 16,-1 3 2-16,-2 0-1 15,3 6-2 1,-3 2 3-16,-3 0 0 16,-3 0 3-16,-3 2-1 15,0 1-1-15,-3-1 1 16,-3 1 1-16,0-1 1 16,-3 1 1-16,0-3-2 15,0 0 1-15,1-3 0 16,-4 1 3-16,0-1-3 15,0-3 0-15,-3-2-1 0,0-2-2 16,0-1 3-16,3-2 2 16,0-3-2-16,0-3-2 15,1-2-3-15,2 0 1 16,3 0 1-16,3 2 2 16,3 0-3-16,3 1 0 15,3 2-1-15,5 0-2 16,4 0 0-16,3 3 3 15,0 0 0-15,0 2 1 16,3 0-3-16,-3 3 2 16,-3 3-1-16,-1 0-2 15,-2 2 0-15,-3 0 3 0,-3 0 2 16,0 3 2-16,-6 3-4 16,-3 2-1-16,-3 0 3 15,-3 1 3-15,-3-1-1 16,-2 0-2-16,-4 0 0 15,0-2 1-15,-3-1-1 16,0-2 2-16,3-5 0 16,0-6 1-16,4-2 0 15,2-5 2-15,3-9-1 16,6 0 0-16,0-2-3 16,3 0-2-16,3-3-2 15,0 3 1-15,0 0-1 16,0 5 0-16,0 3 0 0,0 2 0 15,0 3-3 1,0 3 1-16,0 2 0 0,-3 11-3 16,0 3 4-1,0 0 2-15,0-1 3 16,-3 1-1-16,0 2-1 16,0 0 3-16,0 0 0 15,3 1-4-15,-3-4-1 16,0 1 1-16,0-3 2 15,3 0-5-15,-3 0-1 16,0 0-16-16,0 2-4 16,3-2-22-1,0 3-43-15,0-3 12 16</inkml:trace>
  <inkml:trace contextRef="#ctx1" brushRef="#br0" timeOffset="82199.02">19628 8990 136 0,'-6'-11'52'0,"6"6"-41"0,-2 2-4 0,2 3-7 15,0 0-6-15,0 0 1 16,5 0-8-16,1 0-4 15,3 0 4-15,0 0 5 16,3 0 3-16,0 0 3 16,-3 0-12-16,0 0-6 15,0 0-14-15,0 0-3 16</inkml:trace>
  <inkml:trace contextRef="#ctx1" brushRef="#br0" timeOffset="83204.05">19634 8958 188 0,'-17'-24'71'0,"5"16"-55"0,-6-2-2 16,9 4-4-16,0 4-7 16,0-4-2-16,3 4-3 15,0-1-1-15,3 0 2 16,0 1 0-16,0-1 1 0,3 1-18 15,0 2-5-15,0 0-7 16,3 0-1-16,3 0-1 16,-6 0-18-1,3 2 10-15,0 1 10 16,0-1 6-16</inkml:trace>
  <inkml:trace contextRef="#ctx1" brushRef="#br0" timeOffset="85967.2">20807 9119 28 0,'0'-10'11'0,"0"7"-9"0,0-2 0 0,0 2 1 15,3-5-13-15,-3 3-3 16,3-3 4-16,3-3 2 16</inkml:trace>
  <inkml:trace contextRef="#ctx1" brushRef="#br0" timeOffset="86432.16">21376 8490 116 0,'-18'-16'46'0,"15"16"-35"0,3 0-54 0</inkml:trace>
  <inkml:trace contextRef="#ctx1" brushRef="#br0" timeOffset="87199.51">20858 9193 28 0,'-12'-2'11'0,"9"4"-9"0,0-4 13 0,3 2 7 16,0 0 4-16,0-3 2 15,0 0-11-15,0-2-5 16,3-3-7-16,0-2-2 15,3-4-1-15,0-1 1 16,3-4-2-16,0 1 2 16,0-4-20-16,-1 1-8 15,4 0-18-15,3 0-8 16</inkml:trace>
  <inkml:trace contextRef="#ctx1" brushRef="#br0" timeOffset="87484.37">21081 8754 124 0,'-9'-8'49'0,"6"6"-38"0,0 2-1 16,3 0-3-16,0 0-5 15,0 0-2-15,0 0-2 16,0-3 1-16,0 3-12 15,0 0-5-15,0-3-1 16,-3-2 1-16,0 0 8 16,0-3 5-16,0-3 4 0,-3 1 3 15,0-4-3-15,0 1 0 16,0-3 1-16,0 3 0 16,0-3-31-16,0 0-14 15</inkml:trace>
  <inkml:trace contextRef="#ctx1" brushRef="#br0" timeOffset="87692.47">21197 8432 168 0,'-15'-14'66'0,"3"6"-52"0,3-2 1 15,6 7-1-15,-3 0-19 16,6 1-3-16,0-1-63 16,6 1-26-16,3-4 45 15,6-2 23-15</inkml:trace>
  <inkml:trace contextRef="#ctx1" brushRef="#br0" timeOffset="87902.4">21001 8217 20 0,'-15'-21'8'0,"9"13"-6"0,-3-2 17 0,6 4 7 15,0 1-13-15,-3 0-5 16,3 2-7-16,0 0-4 15,0 1-23-15,0-1-10 16</inkml:trace>
  <inkml:trace contextRef="#ctx1" brushRef="#br0" timeOffset="88202.05">20426 8008 160 0,'-21'-16'60'0,"18"14"-47"0,-3 2-12 0,6 0-9 16,0 0-47-16,0 0-16 15,0 0 25-15,-3 0 13 16</inkml:trace>
  <inkml:trace contextRef="#ctx1" brushRef="#br0" timeOffset="88684.64">19563 7947 148 0,'-48'-26'57'0,"30"26"-44"0,-2 5-17 0,11 0-9 16,0 3-35-16,0 3-11 16,0-3 17-16,0 3 11 15</inkml:trace>
  <inkml:trace contextRef="#ctx1" brushRef="#br0" timeOffset="88908.75">19116 8085 36 0,'-14'-3'13'0,"11"6"-10"0,0 2-7 15,3 1-5-15,0 1-4 16,-3 1 0-16</inkml:trace>
  <inkml:trace contextRef="#ctx1" brushRef="#br0" timeOffset="89150.13">18735 8315 44 0,'-29'8'16'0,"20"0"-12"0,0 8-15 0,6-6-7 0,0 4 4 15,3 2 3-15</inkml:trace>
  <inkml:trace contextRef="#ctx1" brushRef="#br0" timeOffset="89388.63">18831 8500 20 0,'-3'0'8'0,"0"3"-6"0,-3 2-1 0,3 1 0 16,0 1-4-16,0 4 2 15,0 2-1-15,-3 3-2 16,-3 0-2-16,6 0-1 15</inkml:trace>
  <inkml:trace contextRef="#ctx1" brushRef="#br0" timeOffset="89883.04">18417 9252 76 0,'-18'-6'30'0,"15"14"-24"0,-6 13-27 0,9-10-15 16,-3 2 10-16,3 0 9 15</inkml:trace>
  <inkml:trace contextRef="#ctx1" brushRef="#br0" timeOffset="90199.17">18679 9760 4 0,'9'8'0'0,"-3"2"-1"0,0-5 2 16</inkml:trace>
  <inkml:trace contextRef="#ctx1" brushRef="#br0" timeOffset="90530.02">18890 9868 148 0,'-9'0'57'0,"9"0"-44"0,0 0-6 15,0 0-6-15,0 0-5 16,0 0 3-16,3 5-2 16,0 1-1-16,0-1 3 15,0 0 2-15,0 1 2 0,3-1 1 16,0 0 0-16,0 0-5 16,3-2 1-16,0 0-2 15,0-1 0-15,0-2-7 0,0 0-2 16,3 0-27-1,3-2-33-15,-1-1 20 16</inkml:trace>
  <inkml:trace contextRef="#ctx1" brushRef="#br0" timeOffset="90770.64">19239 10051 132 0,'0'0'49'0,"5"-3"-38"0,10-2-1 0,-3 2-3 0,3 0-5 16,6-2-2-16,3-3 1 15,0 0-1-15,2-2 0 16,-2 4-3-16,0 4 0 0,-6-1-3 16,0 3 1-16,-3 3-6 15,-3 2-25 1,-1 0 0-16,-2 3-4 15,0 0-1-15</inkml:trace>
  <inkml:trace contextRef="#ctx1" brushRef="#br0" timeOffset="90981.95">19724 10135 140 0,'0'0'52'0,"0"0"-41"0,3 0 2 0,-3 0 0 15,0 0-9-15,6 0-2 16,3 0-15-16,2 0-4 16,4-2-44-16,3-4-18 15</inkml:trace>
  <inkml:trace contextRef="#ctx1" brushRef="#br0" timeOffset="91219.07">19926 9934 244 0,'-24'-13'93'0,"24"13"-72"0,0 0-52 15,3 0-28-15,6 0 7 16,6 0 7-16,6-3-13 16,6-2-5-16</inkml:trace>
  <inkml:trace contextRef="#ctx1" brushRef="#br0" timeOffset="92423.29">19304 8111 172 0,'-15'-29'66'0,"9"21"-52"0,3-5 6 16,3 10-1-16,3-2-11 15,3 0-4-15,0 0-8 16,3-1 0-16,3 1-25 15,0 0-10-15,0-3-2 16,0 0 1-16,0 3-10 0,2-3-3 16</inkml:trace>
  <inkml:trace contextRef="#ctx1" brushRef="#br0" timeOffset="92692.81">20224 8019 252 0,'-9'-24'93'0,"9"21"-72"0,12-5-35 15,-3 8-18-15,8 3-6 16,4 0 5-16,3 2-5 16,3 3-3-16,0 5-16 15,0 0-6-15</inkml:trace>
  <inkml:trace contextRef="#ctx1" brushRef="#br0" timeOffset="93234.69">20748 8421 232 0,'-9'-11'88'0,"6"11"-69"0,3 0-9 0,0 0-8 16,0 0-20-16,3 3-3 15,3 2-18-15,0 1-5 16,0-1-19-16,-1 0-8 16,1 0 28-16,-3 1 11 15</inkml:trace>
  <inkml:trace contextRef="#ctx1" brushRef="#br0" timeOffset="93488.07">20923 8767 284 0,'-27'-34'107'0,"18"21"-83"0,1 2-12 16,8 9-10-16,0-1-82 16,6 3-34-16,8-3 18 15,7 1 13-15</inkml:trace>
  <inkml:trace contextRef="#ctx1" brushRef="#br0" timeOffset="94150.05">18932 8910 124 0,'-24'-5'46'0,"15"8"-35"0,0-1-8 0,6 1-4 16,0 2-1-16,0 1 1 16,0-1-2-16,0 0 0 15,3 0-1-15,-3 1 3 0,3 2-33 16,0-3-14-16,0 3 10 15,3 0 9-15</inkml:trace>
  <inkml:trace contextRef="#ctx1" brushRef="#br0" timeOffset="94433.89">18801 9384 32 0,'-3'3'13'0,"3"-1"-10"0,-6 1 0 0,6-3-2 16,0 0-10-16,0 0-2 16,6 5-1-16,-6-5 2 15</inkml:trace>
  <inkml:trace contextRef="#ctx1" brushRef="#br0" timeOffset="95096.01">18896 9926 96 0,'-12'-8'35'0,"9"8"-27"0,0 0-26 0,3 0-15 16,6 6 0-16,0-1 2 16</inkml:trace>
  <inkml:trace contextRef="#ctx1" brushRef="#br0" timeOffset="97735.66">18807 8619 52 0,'0'-8'22'0,"3"6"-18"0,-3-1 0 15,0 3 0-15,0 0-5 16,0 0 0-16,0 0 1 0,0 0 0 15,0 0 0-15,0 0 0 16,0 0 6-16,0 0 6 16,0 0-2-16,-3 3 0 15,0 2-2-15,-9 3 2 16,3 8 1-16,-6 5 3 16,-3 3-3-16,-2 2-1 15,-1 3-4-15,0 0 1 16,0-2-4-16,0-1 0 15,0-2-1-15,4 0 1 16,-1 0-2-16,3 0 4 0,0-1 1 16,3 1 2-16,0 0 0 15,0-3 2-15,3 0 1 16,0-2-5-16,3-1-4 0,0-2-1 16,3 3 1-16,0-6-3 15,3-2 0-15,0-1 3 16,3 1 1-16,0-3 1 15,0-3 0-15,0-2-2 16,0-1 1-16,-3-2-4 16,0 0-2-16,0 0-5 15,0 0-2-15,0-2-20 16,-3-1-5-16,0 0-11 16,0-2-21-1,0 0 18-15</inkml:trace>
  <inkml:trace contextRef="#ctx1" brushRef="#br0" timeOffset="98185.27">18402 8921 44 0,'-3'0'16'0,"3"0"-12"0,0 0-2 0,0 0 2 15,0 0-3-15,0 0 2 16,0 0 0-16,0 5 1 16,3 1 2-16,-3 1 1 15,3 4 10-15,0 0 4 0,0 2-9 16,-3 0-2-16,3 3-6 16,-3 0-1-16,0 2 5 15,0-2 3-15,0 3 0 16,-3-1 3-16,3 3-3 15,-3-5-1-15,0 3-6 16,3-3-1-16,0 2-1 16,3-2-2-16,3 0 3 0,0-3-2 15,3-2 2-15,0-3-2 16,3-3 2-16,0-5 2 16,3-3 2-16,2-5-3 15,1 0-3-15,0-5 0 16,3-3 1-16,0-5-3 15,0 0 0-15,-1-3 1 16,-2 3 0-16,0-3-18 0,0 3-8 16,3 3-41-1</inkml:trace>
  <inkml:trace contextRef="#ctx1" brushRef="#br0" timeOffset="99536.55">20721 9347 28 0,'0'-5'13'0,"0"5"-10"0,3-3 0 16,0 0-2-16,3-2 1 0,3-3 1 16,0-5 3-16,-1 0 3 15,4-6 0-15,0-2 0 16,0 0 1-16,0-6 4 16,0 1-2-16,0-3 1 15,3 0-1-15,-3-6 2 16,3 4-3-16,-1-1 1 15,1 0-3-15,0-2 2 16,0-6-4-16,0 0 1 16,0 1-7-16,-3 2-1 15,-3 2 0-15,-3 6 2 0,-3 5 1 16,-6 6-8-16,0 4-2 16,-6 9-7-16,-3 5-4 15,0 5 1 1,-3 6-7-16,3 0 7 0,0 2-4 15,0 0 1-15,3-2-7 16,3-1-3-16</inkml:trace>
  <inkml:trace contextRef="#ctx1" brushRef="#br0" timeOffset="100214.32">20751 8863 72 0,'-12'-11'27'0,"12"11"-21"0,3 3-1 0,3-3-3 16,5-3-2-16,7-2 2 16,12-3 3-16,9-5 2 15,2-3-6-15,4-3 0 16,3-5-1-16,-1 1 2 16,-5-4 5-16,-3 1 6 15,-7 2 4-15,-2 3 2 0,-9-3 3 16,-6 3 3-16,-3 2-7 15,-6 3 0-15,-3 1-7 16,-3 1 1-16,0 4-7 16,-3 2-5-16,0 0-1 0,0 3-4 15,-3 2-1-15,0 3-6 16,0 5-3-16,0 3 9 16,0 0 2-16,0 5 1 15,0 1 2-15,3 1 1 16,0 4 0-16,0 2-3 15,0 0 2-15,3 3 1 16,0 0 2-16,0 0-1 16,3 2-1-16,0-2 1 15,0 0 1-15,0 0-3 0,0-3-2 16,0-3 2-16,0 1 0 16,-3-3 1-16,0 0 2 15,0-1-3-15,3 1 0 16,0-2 3-16,0-1 1 15,-3 0-4-15,0-2 1 16,3-4-11-16,-3 1-3 16,0 0-15-1,0-2-37-15,0-1 2 16,0-5 30-16,-3 3 17 16</inkml:trace>
  <inkml:trace contextRef="#ctx1" brushRef="#br0" timeOffset="101758.43">19611 8979 12 0,'17'-8'8'0,"-8"6"-6"0,3 2-1 0,-6 0 0 0,0 0-1 15,0 0 2-15,0 0 1 16,0 0 3-16,-3 0 10 16,0 0 5-16,0 0-11 15,3 0-3-15,0 2-5 16,-3 1 1-16,3 2-2 15,-3 3-1-15,0 3 3 16,-3-1 0-16,0 3-1 16,-3 1-2-16,0-1 3 15,0 0 2-15,0-2 4 16,0-3 2-16,3 0 8 16,-3 0 5-16,0-6-4 15,0-2-2-15,0 0-6 0,0-2-2 16,-3-6-6-16,3 0-3 15,0-3 0-15,0 1-1 0,0-1 2 16,0-2-3-16,0-1 0 16,3 4-1-16,0-1 0 15,0 1 2-15,0 2 0 16,0 2-3-16,3 1 0 16,0 3-14-16,0-1-6 15,0 0-26 1,3 3-20-16,0 3 28 15</inkml:trace>
  <inkml:trace contextRef="#ctx1" brushRef="#br0" timeOffset="106157.28">21114 9947 12 0,'0'-8'5'0,"0"6"-4"0,0-1 0 0,3 3 0 15,0-2-4-15,3-1 0 0,0 0 2 16,0 1 2-16,2-4-2 15,-2 4 0-15,3-4 1 16,0 4 2-16,0-4 1 16,0 1 1-16,3-3 2 15,0 0 1-15,3 0 1 16,0 3 2-16,3-3-1 16,-1 0 2-16,4 0-4 15,3-2-2-15,0-1-2 16,3 0-3-16,-1-2 1 15,4-3-1-15,-3 1 0 16,0-1 2-16,-3-3-1 16,-1-2-1-16,-5 2 9 15,-3 1 6-15,0-1 4 16,-6 1 1-16,0 2-7 0,-3 0-3 16,-3 3-5-16,-3 2-2 15,0 3 1-15,-3 0 2 16,-3 3-3-16,-3 5-2 15,-3 3-3-15,-3 10 1 16,-6 3 1-16,-2 5 0 16,-4 3 0-16,0 2 2 15,0 1-3-15,0-1 0 16,4-2 1-16,-1 0 0 16,0-3 2-16,3 3 1 15,3-3 1-15,3 0 2 16,3 0-1-16,4-2 2 0,2-1-4 15,6-2-2-15,8 0 0 0,7 0 1 16,9-3 3-16,9-2 2 16,3-3 3-16,2-3-5 15,4-2-1-15,0-3-4 16,-4 0-1-16,1-3 1 16,-3 0 2-16,-3-2-1 15,-1 0 2-15,-2 0-2 16,-3-1-1-16,-3 1-24 15,-4 0-9-15,-2 2-34 16</inkml:trace>
  <inkml:trace contextRef="#ctx1" brushRef="#br0" timeOffset="108634.61">17542 8138 56 0,'0'-3'22'0,"3"3"-18"0,-3 0 4 16,0 0 0-16,0 0-4 15,0 0-1-15,0 0-3 0,6 0-3 16,3-2 2-16,0-4 2 15,3 1 0-15,3-3 2 16,2 0-2-16,1 0 2 16,0 0-2-16,0 0-1 15,0 0 1-15,0 0 1 16,-3 3-1-16,-1 0 2 16,1 0 2-16,-3-3 4 15,0 2 0-15,-3 1 0 16,0 0-5-16,-3-1-1 15,0 1-1-15,0 0-2 16,0 0 1-16,0-3 1 16,0 0-3-16,-3 0-2 0,0 0-3 15,0 0 1-15,-3 0 5 16,0 3 2-16,0-1 0 16,0 4 1-16,-3-1-4 15,-3 0-2-15,0 3 2 16,-3 0 2-16,-3 3-2 15,0 2 0-15,-3 3-1 16,-3 0 0-16,0 3 2 16,-2 2 0-16,-4 3 2 15,3 0 1-15,0 2-1 16,0 3-2-16,3 3 5 16,4 0 4-16,2 0-3 15,3 0 2-15,3 0-5 16,6-3 0-16,3 0-1 15,3-3 1-15,3 1 0 0,0-3 1 16,-1-3 9-16,4-2 3 16,0-1 1-16,3-2 0 15,3-3-7-15,0-2-4 16,6-3-3-16,2-3-3 0,4-5 3 16,3-2-2-16,6-6 2 15,2-5-33-15,7-8-12 16,3-3-28-1</inkml:trace>
  <inkml:trace contextRef="#ctx1" brushRef="#br0" timeOffset="109174.79">18182 7595 52 0,'-3'0'22'0,"3"0"-18"0,3 0-4 0,-3 0-3 16,6 3-1-16,3 2-1 15,0 1 4-15,0 2 2 16,3 0-2-16,-4 0 0 16,1 2 1-16,-3 1 0 0,-3 2 8 15,0 0 7-15,-3 3 2 16,0 3 1-16,-3 7-5 16,0-2-3-16,-3 0-5 15,0-1-4-15,0 1 2 16,4-3 0-16,-1 1 1 15,3-4 0-15,0-2-2 16,0-5-2-16,0-1-46 16,3-5-19-16</inkml:trace>
  <inkml:trace contextRef="#ctx1" brushRef="#br0" timeOffset="109582.01">18045 7749 88 0,'-18'-5'33'0,"9"7"-26"0,3 1-4 0,6-3-2 16,0 0-3-16,0 5-2 0,0-2 3 15,3 0 0 1,3 2 3-16,0-3 1 16,6 1 7-16,0 2 4 0,3-2-1 15,3 0 2-15,2-3-2 16,1 0 0-16,3-3-5 15,0 0 0-15,-3 1-5 16,0-1 0-16,-1 0-1 16,1 1-2-16,0-1 3 0,3 1-20 15,0 2-8-15,-3 0-34 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2-19T02:03:27.764"/>
    </inkml:context>
    <inkml:brush xml:id="br0">
      <inkml:brushProperty name="width" value="0.05292" units="cm"/>
      <inkml:brushProperty name="height" value="0.05292" units="cm"/>
      <inkml:brushProperty name="color" value="#FF0000"/>
    </inkml:brush>
    <inkml:context xml:id="ctx1">
      <inkml:inkSource xml:id="inkSrc64">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19-02-19T02:07:30.013"/>
    </inkml:context>
  </inkml:definitions>
  <inkml:trace contextRef="#ctx0" brushRef="#br0">2407 1900 168 0,'0'-8'66'0,"9"-14"-52"0,-9 30-1 16,3-18-5-16,-3 10-6 0,0-3-2 16,0-2-2-16,3 0 1 15,-1-3 1-15,1 0-7 0,0 0 0 16,0 2 7-16,0 1 7 15,0 0-3-15,3 2 0 16,-6-2-9-16,9 13 1 16,3-3 5-1,-9 0 2-15,3-5 2 16,-6 0-6-16,6 0 1 16,0 0 0-16,3 0 0 15,-6-7 0-15,3 1 0 16,0 1 0-16,0-8 2 15,0 5-1-15,0-5-1 16,-3 7 1-16,0-4-1 0,-3 2 0 16,0 2 0-16,0 4-3 15,0 2 2-15,-3-5 1 16,3 2 0-16,0 0 0 16,0 1 0-16,0-6 0 15,3 2 0-15,0-7 0 16,6 3 0-16,-6 2 0 15,2-6 2-15,-2 1-1 16,0 3 2-16,3-1 35 16,-6 0 17-16,3 3-12 15,0-2-5-15,-3 2-11 16,3 3-3-16,-3 2-11 16,3-2-5-16,0-3-3 0,0 2 1 15,0-1-3-15,0 1 0 16,3-2 1-16,-6 3 2 15,3 0-1-15,0-1 2 16,0 4-2-16,-3 2 2 16,0-5-4-16,0 5 0 15,0 0-1-15,0 0 1 16,0 0 0-16,3 5 1 16,0 0-2-16,3 3-2 15,0-3 3-15,0 6 0 16,-3-1-1-16,0 4 1 15,0 4-2-15,0-5 2 16,3 9 0-16,-6-4 3 16,3 3-3-16,0-2-2 0,0 2 2 15,0-2 2-15,-3 2-2 16,0-3-2-16,0 1 0 16,0-6-1-16,0-5 0 15,3 2 2-15,-3-2-1 16,0-2 2-16,0-1-2 15,0-5 2-15,0 0-2 16,6-3 2-16,-3 1-2 16,2-9-1-16,1 8 1 15,3-10 1-15,0 0-3 16,3-6 0-16,0 6 1 16,0-8 0-16,0 3 0 15,3 4 0-15,0-4 0 0,0 5 2 16,2-6-3-16,-2 3-2 15,3 3 2-15,-3 2 0 16,0 3 1-16,-3 3 0 16,-3-3-3-16,3 3 2 15,-3 5 1-15,-3 0 0 16,0 0 0-16,-1 0 2 16,1 5-3-16,0 3 0 15,-3 0 1-15,0 5 2 16,0 1-1-16,0 1-1 15,0 1-2-15,0 3 1 16,0-6 1-16,3-2 0 16,-6 2 0-16,0-3 2 15,0 4-1-15,0-4 2 0,0-2-2 16,0 3-1-16,3-9 1 16,0 4 1-16,0-1-3 15,3-2 0-15,0-3 1 16,0 0 0-16,3-3 0 15,0-2 2-15,0-1-1 16,3-2-1-16,3 1-2 16,-1-4 1-16,4-2 1 15,-3 5 2-15,0-5-3 16,3 2 0-16,-3 3 1 16,3 0 0-16,-3-5 0 15,-4 8 2-15,-2-1-3 0,3 4-2 16,0-4 2-1,-3-2 2-15,0 6-2 0,0 2 0 16,-3 0-1-16,0 0 0 16,-6 0 4-16,3 5 1 15,-3-5-1-15,0 5 1 16,0 1 0-16,0 2 1 16,0 5-2-16,0 0 1 15,0-5-2-15,0 3-1 16,0 2 3-16,0 0 2 15,0 0-2-15,0 0-2 16,0-5 0-16,0 3-1 16,3 2 0-16,0-5 2 15,0 0-1-15,3 3-1 16,0-9-2-16,0 4 1 0,0-1-8 16,3-5-4-16,-1 0-31 15,1 0-11-15,-3 0-38 16,6-5-16-16,0 2 58 15,9 0 27 1,-3 1 18-16,-3 4-1 16,0 1-3-16,-4 5 12 15,-13-16 5 1,2 5 0-16,0 3-17 31,5 0 10-15,-2-8 5-16,3 0-9 15,0 1-3-15,0 1 7 0,0-7 6 16,3 2-2-16,0-2-2 0,0 5-1 16,3-5-8-16,0 2 0 15,-3 4 9-15,0-1 6 16,-3 8-3-16,3-6-1 16,-9 4-4-16,3-1-3 15,-6 0 2-15,3 3 2 16,0 3 0-16,0-3-1 15,-6 3 1-15,6-1-1 16,-3 4 0-16,3-6 0 16,0 0 0-16,0 0 0 15,0 0 0-15,0 0 0 16,3-6 0-16,-3 6 2 0,0 0-3 16,6 0 0-16,-6-2-1 15,0 2 0-15,0-3 2 16,0 3 0-16,0-3-7 15,0 3 0-15,0-5 9 16,0 5 6-16,-6 0-10 16,6 0-5-16,-3-5 7 15,3 2 6-15,0 3 0 16,0-5-1-16,0 0-5 16,0 2-2-16,0 3 1 15,3-5 0-15,-3 5 1 16,6-6 2-16,-6 4-8 15,9-14 2 1,-4 8 8-16,1 0-3 0,0 0 3 16,-3 3-2-16,0-1-2 15,0 4 1-15,-3 2 1 16,0 0-3-16,3 8 0 16,0-8 1-16,-3 2 2 15,0 4 25-15,0-1 12 16,0 3 14-16,0 0 4 15,0 2-17-15,0 4-9 16,-3-1-5-16,3 0-2 16,-3-2-9-16,3 2-2 15,-3 3-5-15,3 2-3 16,0 1 0-16,0-6-1 0,0 0 0 16,0 0 0-16,0 1-5 15,0-1 1-15,0 0 2 16,3 0 1-16,0-5-1 15,3-2-2-15,0-1 1 16,0-5-1-16,0 0 0 16,6-5 2-16,-3 5-1 15,3-8 2-15,0 2-4 16,0-7-2-16,0 5 4 16,-1-2 1-16,1-9-5 15,0 6 0-15,-3 5-4 16,0-5 2-16,0-1 3 15,0 1 3-15,0-5-2 0,0 10 0 16,0-5 1 0,0 2 2-16,0 3-8 0,3 0-1 15,-4 3-9-15,4 0-3 16,-3 2 8-16,0 3 5 16,-3 0 5-16,3 3 3 15,-3 2-1-15,-3 0-1 16,0 3 5-16,0 5 4 15,0-2-3-15,0 5-1 16,-3 8-2-16,3-9-3 16,0-1-2-16,0-1 1 15,0 0-6-15,3-2-3 16,0 2-19-16,3-10-6 0,0 2-35 16,3-5-13-1,5-3 39-15,-2 1 19 16,-3-1 18-16,3-2 5 0,3-3 2 15,0-3 0-15,-3-2 0 16,-3-8 2-16,-1-6-3 16,1-4-2-16,0 4 2 15,15 19 2-15</inkml:trace>
  <inkml:trace contextRef="#ctx0" brushRef="#br0" timeOffset="2807.55">4347 1701 172 0,'18'3'66'0,"-9"7"-52"0,6-4-3 0,-9-4-4 16,3 4-8-16,0-4 0 16,0 4 1-16,-3-1 0 15,0 0 0-15,-6 3-3 0,0 0 2 16,-6-3 3-16,0 1 1 16,0 1-4-16,12 7 1 15,-3-6 0 1,-3-3-3-16,0 0 2 15,0-5-4-15,0 0 1 16,0 0 4-16,0-5 4 16,0 5-1-16,0-5 0 15,0 2-1-15,0-2-2 16,0-3 1-16,0-3-1 16,0 3 0-16,0 0 0 15,0-5 0-15,0 8 2 16,0-6-1-16,0 3-1 0,-3 0-2 15,3 3 1-15,0 0 1 16,-3 2 2-16,0-2-3 16,0 5 0-16,0-5 1 15,0 2 2-15,0-2 19 16,0 5 10-16,-3-8 27 16,3 8 12-16,0-6-25 15,0 6-11-15,0-5-12 16,-3 2-3-16,3 1-8 0,-3-1-2 15,0 3-1 1,0-5 2-16,0 2-5 0,0 1-3 16,0 2-1-16,0 2-1 15,-3 1 0-15,4 2 2 16,-1-5 1-16,0 8 1 16,-6 3-5-16,3 2-1 15,3-5 1-15,-6 0 0 16,0 8 3-16,3-3 1 15,0 0-6-15,3 0 0 16,3-5 3-16,3 5 2 16,0-7-3-16,6 7 1 15,-3-5 0-15,9 0 0 16,-3 2 0-16,9-4 2 16,-3 2-3-16,3-8-2 0,-4 2 2 15,7-2 2 1,9-2 2-16,-12 2 1 0,-3-6-2 15,3 1-2-15,-3 2 3 16,-1-2 2-16,-2 0-2 16,0-3-2-16,-3 0 2 15,0-11 0-15,-3 6-12 16,0-8-4-16,0 5-3 16,-6-5 0-16,0 3 2 15,-3-4 1-15,3 4 5 16,-3-1 3-16,0-2-6 15,0 0-3-15,0 2 12 16,0 9 5-16,0 2 4 16,0 3 3-16,0 5 1 0,3 2 1 15,0 6-2-15,3-5 1 16,0 7-4-16,0-4 1 16,0-4-3-16,3 4 0 15,0-1-1-15,6 3 2 16,-3-8-3-16,6 5 0 15,-3-5-1-15,5-5-2 16,-2 5 5-16,6-8 1 16,-3 3-2-16,9-3-1 15,-9 2-3-15,3-1-3 16,-4 1 4-16,4-2 3 16,-3 3-3-16,0 5-3 15,-3-5-2-15,0 5 3 16,0 0 2-16,-4 5 2 0,1 0-1 15,-3 6-2-15,0 5 1 16,-3-3-1-16,0 0 0 16,-3 0 0-16,0 1 0 15,-3 2 0-15,0-3 2 16,0 3 1-16,0-3-4 16,0 0 1-16,0 0-2 15,3 1 0-15,0-1 4 16,0-8 3-16,0 6-4 15,3-6-3-15,0 0-2 16,3-5 3-16,0 0 0 16,3-5 1-16,-3 2 0 15,3-10 2-15,-4 8-1 0,7-8 2 16,-3-1-4-16,3-4 0 16,-3 5 1-16,3-9 0 15,-3 9 0-15,0 0 0 16,0 2-3-16,0 3 2 15,-4 3 1-15,1 5 0 16,-3 0 0-16,0 5 2 16,0-2-1-16,-3 10-1 15,0-2-2-15,0 5 1 16,0 0 1-16,0-3 2 16,0 0-1-16,0 3-1 0,0-3 1 15,3 0-1-15,-3 3 0 16,6-5 0-16,-3-1 0 15,3-2 0-15,0-2 0 16,3-1 0-16,-3-5 0 16,2-5 2-16,1 5-3 15,3-8 0-15,-3 2-1 16,0 1 0-16,-3 0 0 16,3-3 0-16,-3 0 0 15,3-3 0-15,-3 4 0 16,3-1 0-16,-3 2 0 15,-1-2 0-15,1 3 0 16,0 0 0-16,-3 2 2 16,3 3 2-16,-3-5-3 15,0 5 0-15,0 0 1 0,0 5 0 16,0-2-3-16,-3 2 2 16,0 0 1-16,0 3 2 15,0-2-1-15,0 2-1 16,0-1 1-16,0 4-1 15,0-3-11-15,6 0-5 16,-3-3-21-16,0 0-9 16,-3 1-35-16,3-4-13 15,-1 4 47-15,1-6 25 16,-3 0 16-16,3-8 6 16,-3 2 0-16,0-20 0 15,3-14 0-15,-3 3 0 16,-3 3-3-16,-3 2 2 15,0 0 1-15,0 6 2 0,-3 5-1 16,6-6-1-16,0 9 1 16,-6 5 1-16,0 2-3 15,1 8 0-15,-7 6-1 16,3 8 0-16,-6-6 4 16,12 3 1-16,-3-3-4 15,3-5 1-15,0 3 0 16,0 2 2-16,0-5-3 15,0 0 0-15,0 0 60 16,0 0 30-16,0-5-21 16,0 2-8-16,0-2-23 15,0-3-8-15,0 3-9 0,0-6-2 16,0 3-10-16,0 0-5 16,3 0 0-16,0 3 0 15,0 0-4-15,0-3-1 16,0 8-17-16,0-6-7 15,0 6-78-15,3 0-31 16,0 6 67-16,3-4 34 16,3 9 26-16,-3-6 10 15,0 6-3-15,3-1-2 16,0 4 4-16,0-1 1 16,3 5-3-16,0-4 1 15,-1 1 0-15,4 1 0 16,6 5 0-16,9-2 0 15,3 2-7-15,5-2-3 0,-2-6 6 16,-3 0 1-16,-3 0 9 16,-4 1 4-16,-2-1-8 15,-3-5-2-15,-3 2-1 16,-3-2 2-16,-3 0-2 16,-3 3 0-16,0-9 1 15,-4 4 2-15,1-1-3 16,-3-2 0-16,-3-3 1 15,3-3 0-15,-3-2 2 16,0-1 1-16,0 4-4 16,0-3 1-16,-3-1 0 15,0-2 0-15,3 3 0 16,0 2 0-16,0-2 0 0,0-3 0 16,0 8-7-16,0-5 0 15,0-3 9-15,0 3 8 16,0-1 9-16,0-2 5 15,0 0 32-15,0 3 15 16,0-5-23-16,0-1-10 16,0 6-19-16,-3-9-7 15,0 9-1-15,1-8 3 16,-1 5-4-16,-3-5 2 16,0 7 2-16,-3-4 1 15,0 7-4-15,-3-2-1 16,0 2-6-16,-3 6-3 15,3 2 0-15,-6 1-1 16,3 1 0-16,-2 1 0 0,2 3 2 16,-3 2 3-16,3-5 2 15,3 11 3-15,0-3-5 16,3 2-1-16,3 1-2 16,6-1 1-16,0-5-2 15,6 6 2-15,-3-3-4 16,9 5 0-16,-3-5 1 15,3 0 2-15,0-3-3 16,3-3 0-16,9 4 1 16,-4-12 0-16,-2 4-3 15,12-6 0-15,-6 0-27 16,9-3-12-16,11-2-65 0,4-3-28 16,-1-3 67-1,4-2 36-15,-3-14 22 0,-19 6 8 16</inkml:trace>
  <inkml:trace contextRef="#ctx0" brushRef="#br0" timeOffset="4039.64">6886 1757 176 0,'21'10'68'0,"-3"-10"-52"0,-12 13-14 0,3-13-8 0,-3 6 7 16,0-4 9-16,0 4-5 16,0-6-2-16,-6 0-7 15,3 0 2-15,0-8 3 16,-3 2 2-16,0 1-4 15,0 3-1-15,-3-1-4 16,3 0-1-16,-3-2 1 16,3 2 4-16,0-2 5 15,0 0 6-15,0-1-5 16,0 4 0-16,0-3-2 16,0-1-2-16,0 4 1 0,0-6-1 15,0 2-3-15,0 1 2 16,0 5 1-16,0-5 0 15,0 2-5-15,-6-2 5 16,0 0 7 0,3 2-6-16,0 3-2 15,3 0 0-15,-3-5 0 16,3 5 1-16,0-8 2 16,6 2-1-16,0 1-1 15,0 0-2-15,0-3 1 16,3 0 1-16,2 0 0 15,-2 3 0-15,3-6 0 16,-3 3 0-16,0 0 0 0,-3 3 0 16,-3-3 0-16,0 3 0 15,0-1 0-15,-3-2-3 16,0 8 2-16,0-5 3 16,-3 0 3-16,0 2 13 15,-3-2 8-15,3 2 33 16,-6 1 14-16,3-1-24 15,-6 3-13-15,3-5-16 16,-3 2-3-16,1 3-6 16,-4 0 1-16,3 0-1 15,-3 0 1-15,3 0-4 16,-3 0-3-16,3 0 2 16,0 0 0-16,0 0-3 15,0 3-1-15,1 2-1 0,-1-2 1 16,3 2 0-16,-3 8 1 15,3-2-2-15,-3 10 1 16,3-8 2-16,-3 11 2 16,3-3-3-16,0 0-3 15,3 3 2-15,6-5 0 16,0 2-4-16,6-5-1 16,0-3-4-16,6-3-1 15,-3 4-1-15,9-9 0 16,-3-5 5-16,6 0 1 15,-3 0 2-15,2-5 2 16,-2-3-1-16,6-5-1 16,-6 2 1-16,3-10-1 15,-3 8 0-15,-1-14 2 0,-2 9-1 16,3-9 2-16,-6 6-4 16,0-3-2-16,-3 3 2 15,0 2 2-15,-3 6-2 16,0 0-2-16,0 0-1 15,0 8 0-15,-3-1 3 16,0 9 0-16,0-3-2 16,0 10 2-16,-3 1 3 15,0 2 1-15,0 0-4 16,0 14 1-16,0-6 0 16,0 6 0-16,0-4 0 15,0 4 2-15,0-6-10 0,6 3-2 16,2 2-46-16,1-7-18 15,-3-6-11-15,6-5-1 16,3 3 48-16,0-4 23 16,0-7 12-16,-3 0 3 15,0 0-2-15,-3-10-1 16,0 2 2-16,0-19 2 16,-4-12 0-16,7 15-1 15</inkml:trace>
  <inkml:trace contextRef="#ctx0" brushRef="#br0" timeOffset="6605.92">7467 1397 176 0,'9'-3'66'0,"2"-10"-52"0,-2-3-5 16,-3 13-6-16,0-7-3 15,0 2 2-15,-3 0-3 16,0-3 0-16,0 4 1 15,-3-1-7-15,3-3 0 0,0 3 7 16,0-5 7-16,0 5-3 16,0-3 0-16,0 3-4 15,0-2-1-15,-3 2 1 16,0 0 0-16,0 8 0 16,12-13 0-1,-3 7 0-15,-3 6 0 16,-3 0 2-16,-3 0-3 0,0 6 0 15,-3-4 1-15,3-2 0 16,0 0 0-16,-3 6 2 16,0-1-3-16,0-5-2 15,0 0 19-15,0 0 11 16,0 3 24-16,0 2 13 16,3 0-14-16,-3 3-7 15,0 0-12-15,0 8-3 16,0-8-9-16,-3 10-4 15,3-4-6-15,-3 7-1 16,0-3-5-16,0 3-2 16,0 3 4-16,0 3 1 15,0-1-5-15,3 6-2 0,0-6 0 16,0 3 0-16,1-2 3 16,-1 5 1-16,0-6-1 15,0 3-2-15,0-2-4 16,3-1-2-16,0-7-15 15,-3 2-4-15,0 0-42 16,3-8-19-16,0 0 14 16,0-7 9-16,0-1 39 15,-3-5 17-15,-3-13 3 16,-6-6 4-16,-3-12 0 16,-3 4 2-16,0-5-1 15,0 3 2-15,3 5-4 16,4 6 0-16,-1 5-1 15,3 5 0-15,0 2 2 0,3 4 2 16,0 4-3-16,0 4 0 16,0-1-1-16,3 3 0 15,0-3 2-15,3 3 2 16,0 0-1-16,3-3 2 16,-3 1-2-16,3-1 2 15,0 3 55-15,0-8 28 16,0 3-28-16,3-3-14 15,0 0-14-15,0 0-3 16,0 0-6-16,3-3-1 16,0 3-11-16,5-5-3 15,-2 2-2-15,6-2 0 0,-3-1 0 16,6 1 2-16,-3 2-1 16,3-7 0-16,-3 7-3 15,5-2-2-15,-5-3 1 16,6 8-1-16,-3-5-5 15,0 5 1-15,5 0-20 16,-5 0-7-16,-3 0-66 16,0 0-28-16,-3 0 61 15,3 0 32-15,-3 0 20 16,-1 0 11-16,4 0 0 16,0-6 3-16,3 4-1 15,0 2-1-15,3-6 1 16,0 6 1-16,-4-5-6 15,7 3 1-15,-6 2 1 0,-3-3 3 16,-3 3 0-16,-3 0-1 16,-3 0 1-16,-1-3 1 15,-2 3-1-15,0 0-1 16,-3 0 1-16,0-5 1 16,-3 5-1-16,6-3-3 15,0 1 1 1,-3-1 1-16,0 3 0 15,0-5-3-15,0 2 2 16,-3 0 1-16,0 1 0 16,0-3 13-16,0-1 8 15,0 4 34-15,-3-4 16 16,3-2-16-16,-3 3-10 0,0 0-15 16,-3 2-7-1,3-2-11-15,-6 5-3 0,3-5 1 16,-5 5 4-16,-1 0-6 15,-3 5-2-15,3-5-3 16,-3 5 0-16,3 3 0 16,-3 5 1-16,3-5-2 15,0 8-2-15,0-3 3 16,1 8 0-16,2-2-1 16,3-3-2-16,0 0-2 15,6 0 1-15,0-3-1 16,9-3 0-16,-3 4-5 15,8-12-3-15,1 4 3 16,3-6 2-16,-3 0 3 0,3 0 1 16,-3-6-2-16,0 4 2 15,0-4 3-15,-1-4 1 16,-2 2-1-16,-3-5-2 16,0 5 1-16,-3-11 1 15,0 6 1-15,-3-6 3 16,0 4-3-16,-3-4 0 15,0 6-1-15,-3-6 1 16,0 6-2-16,-3-5-1 16,3 4 1-16,0 6 1 15,0-2-1-15,3 2-1 16,0 3-2-16,0 2-1 16,0 3 2-16,6 0 2 0,-3 0 0 15,3 0-1-15,0 0 1 16,6 0-1-16,-3 3 0 15,6 2 0-15,-3 0-3 16,6-2 2-16,-4-1 1 16,7 1 2-16,-3 2-1 15,6-2 2-15,-3 0-4 16,3 5 0-16,-7-8-1 16,4 5 0-16,-3 3 2 15,0-3 2-15,-3 3-1 16,-6 0-1-16,0 3 1 15,-12 4 1-15,-6 9-6 16,9-11-1-16,0 1 2 0,0 4 3 16,0-5 1-16,-3 3-1 15,0 0-2-15,3-3 1 16,0 1-1-16,3-6 0 16,0 5 2-16,3-8 2 15,0 3-1-15,6-8 2 16,-3 0-4-16,2-8-2 15,1 8-1-15,0-13 3 16,0 8 0-16,3-9 1 16,-3 1 0-16,0 0 2 15,0 2-1-15,0 1-1 16,0 4 1-16,0-4 1 0,-4 7-1 16,1-2 2-1,0 0 0-15,0 5 1 0,0 0-5 16,0 5 1-16,0-5 0 15,0 5 2-15,-3 3-1 16,6-3-1-16,-6-2 1 16,3 8 1-16,-3-9-1 15,0 9-1-15,0-8 3 16,-3 2 0-16,-3 3-1 16,5-3 3-1,-2 0 1-15,0 1 0 16,3-6-1-16,-3 2-3 15,3-4-2-15,0 2-2 16,3-6 1-16,0-2-1 0,0-2 0 16,0 2-5-16,3-5 0 15,0-1 3-15,0 1 4 16,-3 0 1-16,3 0-1 16,-1 0-2-16,1 2 1 15,-3 3 1-15,-3 3 2 16,0 2 1-16,3 0 3 15,0 3-3-15,0 0-2 16,-3 0 0-16,0 3-1 16,0-3 0-16,0 3 2 15,0 2-1-15,3-2-1 16,-3 2 1-16,0 6 1 16,0-4-3-16,-1 7 0 0,1-6 3 15,0 5 1 1,0-3 1-16,0 4 0 15,0-1-2-15,0 0 1 0,0 0 0 16,-3-5 3-16,0 3-8 16,3 2 0-16,-3-5 2 15,0 0 2-15,-3 3-3 16,3-6-1-16,0 3-6 16,-3-3-2-16,0 3-22 15,0-3-6-15,0 3-60 16,0-2-27-16,0 1 59 15,-9-1 28-15,-6 2 26 16,3 0 9-16,-9-3 0 16,4-10 2-16</inkml:trace>
  <inkml:trace contextRef="#ctx0" brushRef="#br0" timeOffset="11470.06">3323 5008 172 0,'3'-5'66'0,"6"-14"-52"0,-9 19-3 16,0-5-4-16,0 5-8 16,0 0-2-16,3-3-3 15,-3 1-1-15,0 2 19 16,-9 5-7-16,-3-2-5 0,4-3-3 15,-1 0 1-15,3 0 1 16,-3 0 1-16,3 0 2 16,3-3-1-16,0 0-1 15,0-2 38-15,-3 0 16 16,3-3-15-16,0 5-8 16,0 1-7-16,3-4-4 15,0 1-6-15,0 0-4 16,3-1-1-16,0 1-1 15,0 0 0-15,0-3 0 16,0 0-2-16,0 3 1 16,0-1 2-16,0 1 2 15,-3 0-3-15,3-1-3 16,0 1 2-16,-3 0 0 0,3-6 8 16,0 3-11-1,0 0-2-15,0 3-3 16,3-3-1-16,-3 3 2 15,2 0 2-15,1 2-3 16,3 0-2-16,-3 3 4 16,0 0 1-16,0 0-3 15,0 3-1-15,0 2 1 16,0 3 0-16,-3 0 1 16,0 3 2-16,-3-1-1 15,0 1 2-15,-3 2-4 16,0 0 0-16,0 3 1 0,0 0 0 15,-3 0 0 1,3-3 2-16,0 3-1 0,-3-3-1 16,0-2-2-16,-3-1 1 15,0 1 1-15,-2-3 2 16,-1 0-3-16,0-3-2 16,-3 0 2-16,3-2 0 15,0-3 1-15,0 0 2 16,0-3-3-16,0-2 0 15,3-3 3-15,0-2 1 16,4-1-4-16,-1-2 1 16,6-3-2-16,0-3-2 15,0 4-2-15,6-4 1 16,2 3 3-16,1 0 1 0,3 3-2 16,0 3 2-16,0 2-1 15,3 2 0-15,0 4 2 16,0 4 2-16,0 1-1 15,0 2-1-15,-1 3 1 16,1 0-1-16,0 0 0 16,-3 3 0-16,0-1 0 15,-3 1 0-15,-3 2 0 16,0 3 2-16,-6 2-3 16,0 1 0-16,-3-1-1 15,0 1 0-15,-3-3 4 16,-3 0 1-16,0-3 1 0,-3-2 0 15,0-4 0-15,-3 1 0 16,0-2 0-16,1-6 0 16,-1 0-2-16,0-3 1 15,3 0 0-15,0-2 1 16,3 0-5-16,3-3-1 16,0 0-4-16,3 0 1 15,3 3 3-15,3-1 1 16,0 1 1-16,3 0 0 15,0 2 0-15,0 1 0 16,-3-1 0-16,0 3 0 16,0 0-3-16,-3 0 0 15,3 3-14-15,-3-3-6 0,0 5-52 16,3 0-21-16,-3-2 38 16,0-3 19-16,-3-3 23 15,3-2 11-15,0-3 4 16,3 0 3-16,0-3-1 15,0-2 2-15,-3-3-7 16,12-15 1-16</inkml:trace>
  <inkml:trace contextRef="#ctx0" brushRef="#br0" timeOffset="11772.12">3091 4479 160 0,'-9'-3'63'0,"-6"1"-49"0,21 7 0 0,-12-8 0 16,15-2-10-16,-6-6-2 15,3-2-1-15,-3-3-1 16,0-2 0-16,0-3-3 0,0 2 2 16</inkml:trace>
  <inkml:trace contextRef="#ctx0" brushRef="#br0" timeOffset="11858.55">3061 4257 168 0,'0'0'66'0,"-11"13"-52"0</inkml:trace>
  <inkml:trace contextRef="#ctx0" brushRef="#br0" timeOffset="15854.69">2800 4212 168 0,'-6'-3'66'0,"15"22"-52"0,-24-27-1 0,18 13-5 15,-9-5-9-15,0 0 1 16,3-3 0-16,0 1 0 16,0 2 0-16,3-3 0 0,-6 0 0 15,3 3-3-15,0 0 2 0,-3 0-4 16,3 0-1-16,-3 0 7 15,0 3 6-15,-3 2-8 16,0 1-3-16,-3-1 6 16,6-10 5-16,3 2-5 15,-6 0-1-15,3 1-1 16,3-4 0-16,0 1 0 16,1 0 2-16,-1 0-3 15,0-1 0-15,3 1 1 16,0 0 0-16,0-1 0 15,-6 4 2-15,3-1-3 16,0 0 0-16,0 1 1 0,0 2 2 16,0 0-3-16,-6 0-2 15,3 0 2-15,0-3 0 16,0 1 1-16,3-1 2 16,-6 0-1-16,3 1-1 15,0-1 1-15,-3 0-1 16,0 3 6-16,0 0 4 15,0 3 25-15,0 2 15 16,-2 1 2-16,-1-1 2 16,0 3-22-16,-6 0-6 15,3 0-10-15,0 0 0 16,-3-1-5-16,3 1 1 16,1 0-3-16,-1 0 0 15,3 0-1-15,-6 0 2 16,6-3-1-16,-6 3 2 0,3 3-6 15,-3 2-1-15,1 0-2 16,-1 3-2-16,3 3-8 16,-6 2-5-16,3 0-24 15,0 0-9-15,3 3-38 16,-6 0-16-16,4 0 46 16,5-3 22-16,-3 3 22 15,3-6 7-15,0-2 3 16,3 0 0-16,-6-3 0 15,6 0 0-15,-6 1 0 16,1-1 0-16,-1 3 0 16,3 0 0-16,0 0-3 0,3-3 2 15,6-3 3-15,-3-2 1 16,6 0-4-16,6 3-1 16,0 5 1-16,0 5 2 15,3 3 0-15,-9-3-1 16,0 0 16-16,0 0 6 15,0 0 36-15,0 0 17 16,0 1-26-16,0-1-10 16,-6-3-13-16,3 1-5 15,0 2-5-15,0-5-2 16,3 0-8-16,0 2-2 16,0-2 0-16,0 3 2 15,3-3-3-15,0 2 0 16,6-2-1-16,-9 2 1 0,9-2-2 15,-3 0 2-15,3-3-7 16,0 1 1-16,-4-1-23 16,1 0-8-16,0 3-58 15,3 0-25-15,-9 0 58 16,0-3 31-16,0 3 21 16,0-3 7-16,0-2 0 15,0 2 0-15,0 0-3 16,0 0 2-16,3 1 1 15,3 1 0-15,-3-1 0 16,6 2 2-16,-6-1-3 16,3-1 0-16,0-1 1 15,0-3 2-15,3 4-6 0,-6-1-1 16,3 0 2-16,0 3 1 16,0-3-1-16,3 3 2 15,3-3 1-15,-4 1 2 16,-2 1 3-16,3 1 4 15,0 3-11-15,0 2-3 16,0-2 4-16,0-1 5 16,3-2-2-16,0-3-1 15,0-2 0-15,0-1-1 16,0-2 4-16,3 0 5 16,-4 0-3-16,1-3-1 15,0 1 2-15,3-1 2 16,3 0 0-16,-6 3 0 15,6-3 19-15,-6 3 11 0,3 0-18 16,-1 0-6-16,1 3-10 16,0-3-4-16,-6 0-42 15,3 0-20-15,0 0 26 16,-3 0 14-16,0 0 14 16,0 2 5-16,-3-2 2 15,0 0 0-15,3 0 0 16,-6 2 2-16,-1 1-3 15,1 0 0-15,0 2 1 16,6 3 0-16,-6 2-5 16,3 1 1-16,0 2 0 15,3 0 2-15,0 0 5 16,3 3 6-16,0-5-5 0,0-4-2 16,3-1-4-16,3-4 1 15,-7 1 5-15,7-3 2 16,-6 0 0-16,6 0-1 15,0 0-1-15,-3 0 0 16,3-1 28-16,0 1 16 16,-4 0-7-16,1 3-3 15,0 0-16-15,0-1-4 16,0 1-8-16,3-1-2 16,-3 1-2-16,3-1 1 15,-7 1-2-15,1 0 0 16,0-1-3-16,-3 3-2 15,0-5-2-15,3 0-1 16,0-2-9-16,0-1-3 0,0-2-54 16,0-1-24-16,0-2 48 15,-1 0 22-15,-2 3 18 16,3-3 5-16,-3 0 0 16,3 0 0-16,0-3 0 15,0-2 0-15,3 0 0 16,0-1 0-16,6 4-3 15,-7-1 2-15,7 0 1 16,9 1 2-16,3 2-3 16,3 0 0-16,-4 0 1 15,-5-3 2-15,-3 0 10 16,0 1 4-16,-6-1-5 0,2 0-4 16,1-4-4-16,3 1-3 15,0 1 3-15,3-3 2 16,2 0-2-16,1 0-2 15,-3 0-3-15,6-2 1 16,-4 2-1-16,4-3 0 16,-6 1-11-16,0-4-5 15,-3-2 8-15,-1-2 4 16,-2-3 5-16,3-3 1 16,-6 0 0-16,0 0 2 15,0 1-3-15,-4-1-2 16,1 5 2-16,0 1 2 15,0 2-2-15,0 5 0 0,0 1 1 16,0 2 0-16,0 0 0 16,3 0 0-16,-1 0 2 15,-2 3 3-15,-3-1 24 16,0 1 11-16,-3 0 10 16,0-1 5-16,-3 1-24 15,0 2-8-15,0 1-8 16,0-1 0-16,0-2 1 15,0 0-1-15,6-6-7 16,-1-2-5-16,7-6-2 16,6-2-1-16,0-3-5 15,3-7 1-15,-3-1-9 16,-1 0-4-16,-2-2 4 0,-3-1 5 16,0 1 0-16,-6 2 1 15,0-2-23-15,-3 2-10 16,-3 0-15-16,0 3-3 15,-1 3 59-15,-2-1 29 16,0 9 32-16,0 2 12 16,0 3-35-16,0-1-17 15,3-1-21-15,0-4-9 16,3-2-67-16,0 0-30 16,-3-3 51-16,0 0 28 15,-3 3 17-15,0 2 7 16,-3 1 2-16,0 2 2 0,0 3-1 15,0 0-1-15,0 2-2 16,0 0 1-16,0 1 1 16,0-1 2-16,0 1-1 15,0-1-1-15,0-2 1 16,3-3-1-16,0-3 2 16,0-2 3-16,3 0-4 15,0-5-3-15,0-1-2 16,3-5 0-16,-3 1 3 15,-3-1 2-15,-3 3-7 16,0 2-3-16,0 4 9 16,-3 4 6-16,0 3-2 15,0 3 0-15,-3-3-2 16,0 3-2-16,-3 0 16 16,3-1 9-16,0 1-29 0,0 0-10 15,3-3 4-15,0-2 1 16,0 2 7-16,0 0 3 15,0 0-2-15,0 3 0 16,0-3 1-16,-3 3 0 16,0-1 15-16,0 4 7 15,-3 2-10-15,0 0-5 16,4 0-22-16,2-5-8 16,0-6 12-16,3-7 5 15,0-3 5-15,0 2 1 16,0 3 0-16,-3 6 2 15,0 5-3-15,-3 2 0 16,0 3-1-16,0 3-2 16,0 0 3-16,-3 5 2 0,0 2 2 15,0 3 1-15,-3-2 0 16,0-3 2-16,0-3 34 16,3-2 18-16,3 0-18 15,-3-3-10-15,4 0-25 16,-1-3-8-16,0 1-46 15,0-3-20-15,0-1 32 16,-3 4 20-16,0-1 10 16,-3 1 5-16,0-1 2 15,0 0 2-15,0 1-1 16,0-1 2-16,-3 1-4 16,4-3 0-16,-1-1 1 0,0 1 0 15,0-3 0-15,-3 6 2 16,3-1-3-16,-3 0 0 15,0 1 1-15,0-1 2 16,1 1-1-16,-1-1 2 16,0 1 0-16,0-1 1 15,0 3 9-15,3-3 6 16,0 3-1-16,3 1-1 16,0-1-18-16,0 0-9 15,-3 0-9-15,4 2-3 16,-4 1 9-16,0 3 8 15,0 2 1-15,0 0 2 0,-3 0 0 16,-3-3-2-16,0 0 3 16,3-2 2-16,-2 0-2 15,2 2 0-15,0 0-1 16,0-2 0-16,3-3 2 16,0-2 0-16,0-1 0 15,3 0 2-15,-3 3-1 16,0 6-1-16,-2 4 1 15,-1 6-1-15,3 6 0 16,-6 1 0-16,0 1 0 16,3 3 0-16,-6-6 4 15,4-2 2-15,-1-1 2 16,3-4 0-16,3-1-9 16,6-3-4-16,0-9-2 0,6-7-1 15,0-2 5-15,0 1 1 16,-6 1-1-16,3 1 0 15,-9 10 2 1,-3 3 2-16,-3 3 4 16,-2 8-4-16,-4 5-3 15,0-1 3-15,3 7 1 16,0-9 0-16,0-3 1 16,-2-2 42-16,2 0 22 15,0 0-30-15,3-2-14 16,0-1-26-16,3 0-12 15,0 3-34-15,4-3-14 16,-1 1 33-16,0-4 15 16,0 4 9-16,3-4 5 15,0-2 1-15,-6 0 2 0,3-2 1 16,0-1 3-16,-6 3-1 16,7 0 0-16,-1 0-6 15,0 0 1-15,3 0 0 16,-6 3 2-16,3-1-3 15,-3 3 0-15,-3 1 1 16,0-1 2-16,1-2-3 16,5-1 0-16,0 1 1 15,0 0 0-15,3-3-7 16,0 0 0-16,0-3 3 16,-3 0 4-16,0-5 1 15,3 0 2-15,0-5-7 16,6 0 3-1,3-3 2-15,-6-2 0 0,21 10 2 16,-3-3-7-16,6 3 1 16</inkml:trace>
  <inkml:trace contextRef="#ctx0" brushRef="#br0" timeOffset="16138.83">4193 3942 168 0,'5'-3'66'0,"7"-2"-52"0</inkml:trace>
  <inkml:trace contextRef="#ctx0" brushRef="#br0" timeOffset="16290.31">4094 3942 172 0,'-18'13'66'0,"33"-8"-52"0,-47 3-3 0,20-5-4 15,3 2-6-15,0 1-1 16,3-6 1-16,-3 0 1 16,3-3-1-16,0 3-3 0,0-3-1 15</inkml:trace>
  <inkml:trace contextRef="#ctx0" brushRef="#br0" timeOffset="17493.3">3942 3974 156 0,'-5'13'60'0,"-10"-13"-47"0,12 16-3 0,0-11-3 0,0 6-6 15,-3-3-1-15,3 0 5 16,0-1 1-16,-3 1-2 16,0-5-1-16,3 0 1 0,3-3-5 15,0-6 1 1,0-2 2-16,0 3-3 15,0 3 0-15,-3-4-4 16,3 4-1-16,-3-1 7 16,3 0 4-16,-3 3-2 15,12 11-2 1,0-3 0-16,-3 0-1 16,0-8 2-16,0-8-3 15,0-3-2-15,-3 1 4 16,0-4 3-16,0-1-3 0,0 4-1 15,-3-2 0-15,0 5 0 16,0 3-3-16,0 2 2 16,0 3 1-16,-3 3 0 15,0-3 0-15,-3 0 2 16,0 2 52-16,0-2 23 16,0 3-36-16,3-3-17 15,0 2-18-15,3 1-8 16,0 0-4-16,0-3 1 15,0 5 5-15,0 0 2 16,-3-2 0-16,3 0-2 16,0-3 1-16,0 5-1 15,0-5 2-15,0 0 1 16,0 5 5-16,0-5 5 16,0 0-5-16,0 0-2 0,3-2-3 15,0-1 0-15,0-2-2 16,0-1 2-16,0 1-2 15,0-3-1-15,0 0 1 16,0 0 1-16,0 3-1 16,3-3-1-16,-3 3 3 15,0-1 0-15,0 1 3 16,0 0 1-16,0 2 1 16,-3 1 0-16,0-1-2 15,0 3 1-15,0 0-9 0,0 0 0 16,0 0 0-1,0 0 3-15,2 0-2 0,-2 0-2 16,0 0-9-16,0 8-7 16,-2 0 5-1,-1 2 7-15,-3 1 5 16,0 0-1-16,0-1 2 16,-3 1 1-16,3-3 2 15,-3 0 1-15,0-1 1 16,0-1 2-16,3-1 1 15,0-5 1-15,-3 0 2 16,6-3-5-16,0-2-3 16,0 0-1-16,3-3 1 15,0-3-3-15,0 1 0 16,0-1-1-16,0-5 0 0,0 3 2 16,0-3 0-16,3 0-3 15,0 6 2-15,0-1 1 16,3 1 2-16,-3 2-3 15,0 2 0-15,0 1-1 16,0 5 0-16,3 0 2 16,0 3 2-16,0 2-3 15,0 0 0-15,3 1 1 16,3-1 0-16,0 0 0 16,-1 0 2-16,-2 1-17 15,0-1-4-15,-3 0 4 16,-6 1 4-16,0 2 7 15,-3-1 4-15,-3 1 5 16,-3 0 2-16,-2 0 5 16,-4 0 3-16,0 0-2 0,-3 0 2 15,-3-3-2-15,0 1 2 16,6-4-4-16,3-2-1 16,1 0-6-16,2 0-1 15,3-2-8-15,0-1-2 16,3 0-3-16,3-2-1 15,3-3-45-15,6-5-20 16,3-11 10-16,2-2 6 16,4-6 35-16,-12 5 16 15</inkml:trace>
  <inkml:trace contextRef="#ctx0" brushRef="#br0" timeOffset="18601.94">4389 3841 176 0,'3'0'66'0,"-6"8"-52"0,6-13-5 0,-6 8-6 16,3-6-3-16,0 0 0 15,0 1 0-15,0-1 0 16,0-2 0-16,-3 0 0 0,0-1 2 16,0 1-1-16,3 2-1 0,-3 1 1 15,0 2-1-15,0 0 0 16,-3 0 0-16,3 0-3 15,0 0 2-15,0-6 1 16,0 4 2-16,-3 2-1 16,3 0-1-16,-3 0 1 15,0 0-1-15,0 0 0 16,3 2 0-16,-2 4-3 16,2-6 2-16,-3 2 1 15,6-10 2 1,0 0-1-16,0 0-3 15,3 3 1-15,-3 0-4 16,3 0-1-16,0-1 3 0,-1 4 1 16,4-1 6-16,-6 0 5 15,0 1-7-15,3 2-1 16,0-3-1-16,0 0 2 16,0-2-3-16,3 0 0 15,0 0 1-15,0-1 2 16,0 1-3-16,0 0 0 15,0-1 1-15,0 4 0 16,0-6 0-16,0 3 2 16,-3 2-3-16,0 0 0 15,-3 1 1-15,0-1 0 16,-3 3 0-16,0 0 2 16,0 0-8-16,0 0-1 15,0 0 8-15,0 0 6 16,0 0-3-16,0 0-2 0,0 0-1 15,-3 0 1-15,3 0-3 16,0 0-2-16,3 0 2 16,-3 0 2-16,0 0 0 15,-3 0-1-15,0 3-2 16,-3-1 1-16,-3 1 1 16,1 0 2-16,-4-3-1 15,6 0-1-15,0-3 1 16,3 0-1-16,3 1-3 15,-3-1 2-15,3 0 3 16,0 1 3-16,-3 2-4 16,3 0-3-16,3 0 1 15,0 0 0-15,0 0 1 0,3 2 0 16,-3 4 0-16,0-1 2 16,-3 0-3-16,-3 0 0 15,0 1 1-15,3 2 0 16,-3-3-3-16,3-2 2 15,0-3 1-15,0 0 0 16,3-3 0-16,9 3 2 16</inkml:trace>
  <inkml:trace contextRef="#ctx0" brushRef="#br0" timeOffset="20494.56">4243 3720 172 0,'-3'0'66'0,"15"13"-52"0,-12-24-3 0,6 17-6 0,-3-14-5 15,3 2 0-15,-3-2 2 16,0 1 1-16,3-1-1 16,0 2-4-16,-3 1 1 0,0 0-1 15,0 2 0-15,-3 3 2 16,0 0 0-16,0 11 0 16,-3 2 2-16,3 3-1 15,-3 2 2-15,0 1-4 16,0-9-2-16,-3 1 2 0,0-3 2 15,-3 2-2 1,0 1 0-16,0 0-6 16,0-6 0-16,0 3 3 15,0 0 2-15,3 2 6 16,0 1 2-16,3 0-2 0,0 4-3 16,0 4 0-16,1-3-1 15,-1 0 0-15,0 2 0 16,0-2-3-16,3-3 0 15,0-5 4-15,3-2 3 16,0-4-1-16,2-2-2 16,1-5 0-16,3 0 1 15,0-6-1-15,6-2-1 16,3 0-2-16,3-6 1 16,0 3-4-16,-3 3-1 15,-1 0 7-15,-2 0 6 16,-3-1-3-16,0 4-2 15,0-1-1-15,-3 3-1 0,-3 0-3 16,0 3 2-16,0 2 1 16,-6 1 0-16,0-4 0 15,0 4 0-15,0-1 0 16,0 3 0-16,-3 0 0 16,0 3 2-16,0-1-1 15,-6 6-1 1,0 0 1-16,3 0-1 15,0 3 2-15,-3-1-3 16,0-2-2-16,0 3 2 16,0 5 0-16,0 5 1 15,-8-3 2-15,5-2-1 0,-3 0-1 16,3 0-2-16,3-3 1 16,3 0 1-16,-3 1 0 15,0-1 0-15,3-2 0 16,0-4 2-16,3 4 1 15,0-6-1-15,3 1-2 16,0-6-4 0,9 0 2-16,-3 0 3 15,3-3 0-15,-6 0-1 16,3 3 1-16,-3-2-1 16,0 2 0-16,-3-3-3 15,0 3 2-15,-3 3 1 16,-3 2 2-1,0 0-1-15,-6 3-1 0,0-2-2 16,0 1 1-16,1 1 1 16,-1 0 0-1,0 0 2-15,3 0 1 0,3-3-1 16,0 1-2-16,0-1-2 16,3-2-1-16,3-3 4 15,6 0 1-15,3 0 0 16,3 0-2-16,0-3-2 15,-3-2-1-15,-1-1 15 16,1 1 6-16,0-3 14 16,0 0 4-16,0-2 1 15,0-1 0-15,0-2-12 16,-3 0-5-16,-3-3 0 0,3 3 1 16,-3-3-7-16,0 0-3 15,0-5-2-15,0 0 1 16,3-6-7-16,0-2-2 15,3-3-1-15,0 0 2 16,0-2-3-16,-1 2 0 16,1 3 1-16,0 5 2 15,-3 1-8-15,0 1-1 16,0 4 8-16,-3 2 6 16,0 0-1-16,0 3 2 15,0 0-5-15,0-3 0 16,3 0-1-16,0 3 1 15,0-3-4-15,3 0 0 16,0-5 1-16,0 5 0 0,0 0 0 16,0 3 0-16,0 0 0 15,-4 2 0-15,-2 3 2 16,0 0 3-16,-3 3 2 16,0 0 1-16,0 2-2 15,-3 3-1-15,0 3-3 16,0 2-2-16,1 0 1 15,-1 3-1-15,0 3-3 16,0-1 0-16,0 3-1 16,3 1 3-16,0-1 2 15,0-2 2-15,0 2-4 16,0 0-1-16,0-2 3 16,0 2 1-16,3 0-3 0,0 0 1 15,0 0 0-15,2 3 2 16,1-2-3-16,0-1 0 15,3-3 1-15,0 1 0 16,-3 0 0-16,3-4 0 16,0 1 0-16,-3-2 0 15,3-4 0-15,0-4 0 16,0-4 0-16,0-2 0 16,0-2 0-16,3-3 2 15,-4-1-1-15,1-1 2 16,0-4-2-16,0 1 2 15,0-1-4-15,0 3-2 16,-3 3 2-16,0 0 0 16,0 5 1-16,-3 0 2 15,0 3-3-15,3-1 0 0,-3 4 1 16,-3 2 0-16,0 8 0 16,0 5 0-16,0 0 2 15,0-2 1-15,0 4-4 16,0 4 1-16,0-1-2 15,3 9 0-15,3-3 2 16,0 0 2-16,0-3-1 16,3 0-1-16,-3-3 1 15,3-2 1-15,-4-2-3 16,4-1-2-16,-3-3-12 0,3-2-2 16,0-5-34-16,0-3-12 15,0-5-13-15,0-3-6 16,0 0 42-16,0-3 23 15,-3 1 14-15,0-4 8 16,0-2-2-16,-9-13-2 16,3 3-3-16,0-1 1 15</inkml:trace>
  <inkml:trace contextRef="#ctx0" brushRef="#br0" timeOffset="20596.09">4862 3582 172 0,'6'3'66'0,"-15"-16"-52"0</inkml:trace>
  <inkml:trace contextRef="#ctx0" brushRef="#br0" timeOffset="20867.82">4957 3617 168 0,'15'15'66'0,"3"-17"-52"0,-24 15-1 15,12-13-3-15,-6 8-12 16,3 0 0-16,0-3 2 16,0 0 2-16,3 1 0 15,-3-4-4-15,-3-2-1 0,0 3 2 0,3 0 2 16,-3-3 0-16,0 5 2 16,3 0 0-1,0 1-4-15,-3-1 1 16,0-5 0-16,0 0 0 15,0 2 0-15,0-4 0 16,-3 2-3-16,0-3 2 16,0 3 3-16,0 3 1 15</inkml:trace>
  <inkml:trace contextRef="#ctx0" brushRef="#br0" timeOffset="23195.45">3651 5397 176 0,'3'-8'66'0,"12"-10"-52"0,-18 12-3 0,9 1-4 16,-6 0-8-16,0-1 0 16,0 1-6-16,0 2-3 15,-3-2 6-15,0 3 1 0,0-1 3 16,-3 0 6-16,0 1 4 0,0-1-3 16,0 0-6-1,3-2-1-15,-3 0 2 16,6 2 1-16,0-2-4 15,0-1-1-15,0 1 1 16,3 0 0-16,-3 2 1 16,0-2 2-16,0 0-10 15,0-1-4-15,0 4 6 16,0-1 5-16,-3 0 5 16,0 1 3-16,0-1-8 15,-6 3-1-15,0 0-2 16,3-3 2-16,-6 3 7 0,3 0 7 15,0 0-8-15,1 0-2 16,-1 0-2-16,6 0 0 16,-6 0 0-16,6-2 0 15,-3-1-3-15,12-5 2 16,-3 0 1-16,0 0 0 16,-3 0 0-16,0 3 0 15,-3 0 2 1,-3 2-1-16,0 3-1 15,-3-2 1-15,0 2 1 16,3-3 43-16,0 3 19 16,0 0-29-16,3 0-16 0,0-3-16 15,3 3-3 1,0-2 0-16,0 2 2 16,0 0-1-16,0 0 2 0,0 0 4 15,0 0 6-15,3 2-1 16,0 1 3-16,0 2 1 15,0 1-1-15,0-1-3 16,0 3 0-16,0 2-7 16,3 4-1-16,0-1-4 15,0 0-1-15,3 0 1 16,-3 0 2-16,3 3-1 16,-6 0-1-16,3 0 1 15,-3 3-1-15,-3-1 2 16,0 1 3-16,-3-1-2 0,3 1 0 15,-3-6-1-15,3-2-2 16,0-4 5-16,0-1 4 16,0-1 1-16,0-2 4 15,-3-6 4 1,3-5-8-16,-3-2-3 16,3-1-4-16,-6-2-3 15,6-6 1-15,-3 3 1 16,0-2-3-16,3-1 0 15,0-5 1-15,0 1 0 16,0-4 0-16,0 1 0 16,0-1-3-16,3 1 0 15,0 2 2-15,3 0 0 0,0 3 1 16,0 0 2-16,-1 0-3 16,4 2-2-16,3 1 2 15,0 2 0-15,3 0 1 16,0 3 2-16,6 2-3 15,-6 3-2-15,0 3 2 16,2 0 2-16,-2 5 0 16,0 2-1-16,0 6 1 15,-3 3-1-15,-3 2-3 16,-3 3 0-16,0 2 2 16,-3 1 2-16,-3-1 0 15,-3 1 2-15,-3-3-4 16,0 2 0-16,0-2-1 15,-3 0 0-15,-3-3 2 16,0 3 0-16,-3-3-5 0,0 1-1 16,-2-1-4-16,-4-3 1 15,0 1-6-15,0-3-1 16,0-3-15-16,0 1-6 16,7-6-35-16,5-3-16 15,-3-8 43-15,6-7 24 16,0-6 16-16,6-2 5 15</inkml:trace>
  <inkml:trace contextRef="#ctx0" brushRef="#br0" timeOffset="27400.5">2166 7860 168 0,'-3'5'66'0,"-12"6"-52"0,21-16-8 15,-9 7-7-15,6-2-5 31,-3 3 6-15,0-3 2-16,-3-3-3 16,-3 3 1-16,6 0 0 15,0-2 0-15,0-1 0 16,0 3 0-16,0 0 0 0,-3-3 4 16,3 1 5-16,0 2-12 0,0-3-2 15,0 3 2-15,3-3 3 16,-3 1 5-16,3-1 4 15,-3-2-11-15,3 2-3 16,0 1 0-16,0-1 2 16,-3 0 6-16,6 1 6 15,-6-1-5-15,0 0-2 16,0 1-8-16,0 2-1 16</inkml:trace>
  <inkml:trace contextRef="#ctx0" brushRef="#br0" timeOffset="27503.45">2171 7820 172 0,'0'-8'66'0,"-17"27"-52"16</inkml:trace>
  <inkml:trace contextRef="#ctx0" brushRef="#br0" timeOffset="29875.56">2171 7976 172 0,'-5'-2'66'0,"-10"-1"-52"0</inkml:trace>
  <inkml:trace contextRef="#ctx0" brushRef="#br0" timeOffset="30055.44">2171 7976 160 0,'-5'-5'60'0,"2"5"-47"0,11 5-5 15,-13-2-5-15,5-3-3 0,0 0 2 16,0 0 3-16,0 0 4 16,5 3-4-16,-5-3-10 0,0 0-1 15,0 2 8-15,0-2 6 16,0-2-3-16,0 2-3 16,0 0-4-16,0-3 1 15,0 3-6-15,3-3 0 16</inkml:trace>
  <inkml:trace contextRef="#ctx0" brushRef="#br0" timeOffset="30162.34">2186 7966 168 0,'6'5'66'0,"-27"-7"-52"0,27-4-10 0,-12 6-6 16,12 3 4-16,-6-3 6 16,0 0-10-16,3 5-3 0</inkml:trace>
  <inkml:trace contextRef="#ctx0" brushRef="#br0" timeOffset="30535.64">2273 7966 172 0,'3'-3'66'0,"20"1"-52"0</inkml:trace>
  <inkml:trace contextRef="#ctx0" brushRef="#br0" timeOffset="32504.04">2264 7982 160 0,'0'-3'63'0,"24"6"-49"0,-39-1-6 16,24-2-5-16,-12 3-3 16,3-6 2-16,0 1-3 15,0 2 0-15,3-3 1 16,3 0 0-16,0 1 0 0,-6 2 4 15,0 0 5-15,0 0-12 16,0 0-2-16,0 0 8 16,0 0 7-16,0 0-13 0,-6 2-5 15,0 1 10-15,3 0 5 16,-3 2-5-16,0 0 0 16,3 1-7-16,-9-4-1 15,3 1 0-15,0 2 4 16,0-2 1-16,6-1 1 15,-6 1 4-15,3 0 5 16,0-1-5-16,0 1-2 16,3-3-1-16,-6 0-1 15,6 0-7-15,-3 3 0 16,3-3 3-16,3 2 4 16,-8-2 5-16,8 0 2 15,-6 0-3-15,3 0-3 0,0-2-7 16,0 2-1-16,0-3 7 15,0 0 7-15,3 1-3 16,0-1-2-16,0-2-1 16,0 0-1-16,0-1-7 15,0 1 0-15,0 2 3 16,0 3 2-16,-6 0 6 16,3 0 5-16,0 3-5 15,0 2-2-15,-3-2-1 16,0 5-1-16,-3 0-7 15,0 5 0-15,-3 0 9 16,3 0 6-16,-3 6-6 16,0 5 0-16,1 0-9 15,-1-1 0-15,3 1 7 0,0 5 5 16,-6-5-7-16,0 3-3 16,3-1 3-16,-6 1 2 15,6-4 5-15,0 1 2 16,3 0-3-16,1-6-3 15,-7-2-7-15,9 0-4 16,-6 0 10-16,3-3 6 16,0-2 0-16,0-3-1 15,3 0-2-15,0-6-3 16,0 1-2-16,0-3 1 16,0-3 1-16,6-2 0 15,-3 0 0-15,3-3 0 16,0 3 0-16,0 2 2 15,0-2-1-15,0-1-7 16,0 1-4-16,0-3 10 16,0 6 4-16,0-1-6 15,0 3-3-15,0 0 7 16,0 5 5-16,0 0-3 16,0-2 0-16,0 0 0 15,-6-3 0-15,3 2 42 16,3-2 18-16,-6 3-12 15,3-3-7-15,0 0-15 16,3 0-7-16,-3 3-9 16,1-1-1-16,-1 1-2 15,3 0 1-15,-6 2 2 0,3 0 2 16,0 0-7-16,0 1-1 16,0-1-4-16,0-2-1 15,3-1-1-15,0 1-2 16,0-3 1-16,0 0-1 15,0 0 2-15,3-3 3 16,0 1 0-16,3-6 0 16,3-3-3-16,2-5-2 15,7-5 3-15,3-5 0 16,0-6-4-16,9-5 1 16,-1-8-2-16,1-3 0 15,0 1 2-15,3-6 2 16,-3 0-3-16,-7 3-2 15,4-6 2-15,3-2 0 0,-9 0-4 16,3 2 1-16,-4 6 2 16,1 0 1-16,-3 10 1 15,0 3 2-15,-9 5-3 16,3 8 0-16,-9 6-1 16,3 2 0-16,-3 13 0 15,0 9 0 1,-3 4 2-16,0 6-3 15,0 5 2-15,0 3 1 16,0 2 0-16,3 4 2 16,-3-1 1-16,0 0-4 15,6-3 1-15,-6-2 0 16,6 0 0-16,-6-3-3 0,0 0 2 16,0-2 1-16,0-1 0 15,0-2 0-15,0 0 0 16,0-3 0-16,3-2 0 15,-1-1-5-15,-2-2 1 16,0 0-3-16,0-3 2 16,0 1-2-16,3-1 0 15,-3-5 4-15,3 3 1 16,6-3-1-16,-3-6 2 16,3-2 1-16,6-5 2 15,-6 0-1-15,3-6-1 16,3 1-2-16,0-3-1 15,-3 0 2-15,0 2 2 0,-1 1 0 16,-2 2-1-16,0 2 1 16,-3 4 1-16,-3-1 1 15,0 3 3-15,3 0-3 16,-6 3 0-16,3 0-1 16,0 0-2-16,3-1 1 15,3-2-1-15,0 0 0 16,0-2 0-16,3-3-3 15,-3 2 2-15,3 0 1 16,-3 4 0-16,-4-1 0 16,1 2 0-16,3 1 0 15,-6 2 0-15,0 1 0 16,-3 2 2-16,0 5 3 0,-3 6 4 16,0 2-4-16,3 3-1 15,-9 5 0-15,6 0 0 16,0 3-5-16,1-3 1 15,-1 3-2-15,3-6-2 16,0 1 3-16,0-1 2 16,0-2-7-16,0-3-3 15,3 1-4-15,-1-1 0 16,-2 0 0-16,3 0 1 16,0 1-11-16,-3-1-3 15,0 0-46-15,9-2-20 16,-3-6 43-16,6-8 23 15,0-13 17-15,3-10 7 0,0-3 1 16,-3-3 1-16,0 3-3 16,6 10 2-16,-10-2 3 15,4 3 1-15</inkml:trace>
  <inkml:trace contextRef="#ctx0" brushRef="#br0" timeOffset="33628.88">2844 7762 160 0,'12'-2'63'0,"3"23"-49"0,-12-27-4 0,3 12-5 16,0-6-3-16,-6 0 3 15,6 0-7-15,-3 2 0 16,3 4 0-16,-3-4 3 15,3 1 4-15,-3 0-7 0,9-9 2 16,-9 1 3 0,-1 2-1-16,1 1 1 15,-3 2-1-15,0-3-2 16,0 3 1-16,0-3 1 16,0 1-3-16,0-1 0 15,0 0-1-15,-3-2 0 16,1 0 39-16,-1 0 17 15,0-3 9-15,3 2 2 16,-6-2-21-16,3 3-9 0,0 0-12 16,0-3-4-16,3 3-3 15,-3-1 0-15,0 1-2 16,3 2 1-16,0 1-8 16,0-1-4-16,0 0-5 15,0 3 1-15,3 0-1 16,3 0 0-16,6 0 2 15,-6 0 2-15,2 0-3 16,4 0 0-16,0 0 3 16,0 0 1-16,0 0-4 15,3-2 1-15,0-1-2 16,0 1 0-16,3-1 2 16,-1 3 0-16,4 0-11 0,-3 0-3 15,3 0-9-15,-6 0-2 16,3-3-18-16,0 1-8 15,-1-1-25-15,1 0-12 16,-3 1 44-16,-3 2 24 16,-3-3 15-16,0 0 7 15,-6 3-1-15,-3 0-1 16,0 0-2-16,-3 3-1 16,0 0 2-16,-3-1 2 15,-3 4-7-15,0-1-1 16,0 0 10-16,0 0 5 15,0 1-3-15,0 2-1 16,0 0-4-16,1 0-3 0,-1 2 2 16,0-2 2-16,0-3 0 15,0 3-1-15,0 0-2 16,3 0 1-16,-6 0-1 16,3 0 0-16,0 3 2 15,0-3 2-15,0 2-3 16,-3 1 0-16,1-3 3 15,2-3 1-15,0 0 47 16,0-2 23-16,6 0-16 16,-6-1-10-16,3 1-20 15,3-1-4-15,0-2-8 16,0 0 1-16,0 3-5 16,0-3 1-16,3 0-3 15,0 0 0-15,0 3-3 16,0-3 1-16,0 2-2 0,0-2 0 15,0 0-3-15,0 0 1 16,3 6-2-16,3-4-1 16,3 1 1-16,3-3 1 15,-3 0-1-15,3 0 2 16,-3 0-4-16,5 0 0 16,4-3 1-16,-3 3 0 15,0-2-3-15,3-1 2 16,-3 0-12-16,0 1-7 15,0-1-18-15,-1-2-6 16,-2 0-39-16,0-3-16 16,-6 0 49-16,-3-3 27 0,-3 3 17 15,9 8 6-15</inkml:trace>
  <inkml:trace contextRef="#ctx0" brushRef="#br0" timeOffset="34981.06">3752 7598 176 0,'30'-26'66'0,"-3"10"-52"0,-10-5-5 0,-8 13-6 15,3-3-3-15,6-5 2 16,0 0-1-16,-6 3-1 16,3-3 1-16,-6 0-1 0,0 1 0 15,-3 1-3-15,8-7 5 16,-2 3 0 0,-3 2-3-16,-3 3-1 15,-3-1 1-15,-3 4 2 16,0-1 0-16,-3 1-1 15,0 2-2-15,-3 0 1 16,0 2 3-16,0 1 1 16,0 2-4-16,0 1 1 15,-2-3-2-15,2-1 0 16,0 4 4-16,0-4-1 16,3 1-1-16,0 0-2 15,0 2 1-15,0 0 1 16,3 1 0-16,0-1-3 15,-3 0 2-15,0 1 3 16,0-1 1-16,-3 1-1 16,3-1-2-16,0 0 18 15,0 1 8-15,0-1 37 16,0 0 17-16,0 1-24 16,3-1-12-16,0 3-20 15,0 0-6-15,0 0-10 16,0 0-3-16,0-3-3 15,0 3 1-15,0 6 2 0,3-1 4 16,-3 0-4-16,3 8-1 16,0-2 0-16,-3 8 2 15,0-1-5-15,0 3-1 16,0-2 0-16,0 7 0 16,0 9 2-16,0-4 1 15,-3-2-1-15,3-5-2 16,0-3 1-16,0-2-1 15,0-3 0-15,0-8 0 16,0 0-3-16,0-3 2 16,0 0-4-16,3-2 1 15,3-3 0-15,0-5-1 0,0-3 4 16,3-6 0 0,0-1-2-16,3-7 2 0,0-1 1 15,-1-1 0-15,4-3 0 16,-3 9 2-16,-3 2-3 15,3-3 0-15,-3 4-1 16,3 1 0-16,-3 4 2 16,0-1 0-16,0 3-3 15,0 3 2-15,-3 0 1 16,2 5 0-16,-2 0 0 16,0 8 0-16,0-3 2 15,0 5 1-15,0 1-4 16,-3 2-1-16,0 1 3 15,0 1 1-15,-3-1-3 0,0-1 1 16,0-3 0-16,3 4 0 16,0-4 0-16,0-2 0 15,-3 0-3-15,3-3 2 16,0 1-1-16,3-6-2 16,0 0 3-16,3-6 2 15,-3 1-5-15,6-5 1 16,-3-1-1-16,6-2 2 15,-4 2-1-15,4-2-1 16,-3 0 3-16,3-1 0 16,-3 1-2-16,0 0 2 15,0 2 1-15,-3 3 2 16,0 1-1-16,-3 4-1 16,0 0-2-16,0 6 1 15,0 5 1-15,-4 0 2 0,1 0-1 16,-3 8 2-16,0 5-4 15,0-5 0-15,0-3 3 16,0 0 1-16,0 0-4 16,3 1-1-16,-3-4-10 15,3 1-3-15,0-1-60 16,0-4-26-16,0-1 39 16,3-8 20-16,3-5 28 15,0-2 10-15,0-1 3 16,-3-2 3-16,3 0-3 15,0-1-2-15,0 1 2 16,-12 5 0-16,3-2 1 16</inkml:trace>
  <inkml:trace contextRef="#ctx0" brushRef="#br0" timeOffset="36288.82">4648 7103 168 0,'27'-21'66'0,"-12"8"-52"0,-1 10-1 0,-5 1-5 16,-3-1-13-16,0 0-2 16,0-2 8-16,0 0 6 15,0-6-3-15,-6 1-2 0,9-11-1 16,3-1-1 0,-6 4 0-16,-3 2 0 15,-3 3 0-15,3 0 0 0,3 2-3 16,0 3 2-16,-3 3 1 15,0-1 2-15,-3 1-1 16,0 2-1-16,0 1 3 16,0 2 0-16,0 0 29 15,0 0 16-15,-3 5-9 16,3 3-2-16,-3 0-2 16,0 5 0-16,0 3-2 15,-3-3 2-15,3-2-15 16,-3 10-4-16,0-5-6 15,-3 8-1-15,0-3-5 16,-3 5-3-16,-3 11 0 0,6-7-1 16,1-7 0-16,-1 4 0 15,3-3-3-15,0-1 0 16,-3 7 4-16,3-9 3 16,0-3-8-16,3-2-2 15,0-3 1-15,3-5 2 16,0-2 2-16,0-1 3 15,0-3-6-15,0-2-1 16,0 0 6-16,3-7 4 16,0-1 2-16,3-8 1 15,-3 2-4-15,3-4-1 16,0 2 1-16,3-10 0 16,0-3-2-16,-1-6 1 15,1 3-4-15,0 6 0 16,-3 5 1-16,0-6 0 0,0 6 0 15,0-5 2-15,0 5-3 16,0-3 0-16,0 5 1 16,0-2 0-16,0 5-3 15,0 0 2-15,0-5 1 16,0 8 2-16,0 2-1 16,0 3-1-16,-3 0-2 15,3 6 1-15,0 2 3 16,-3 2 1-16,-1 1-1 15,1 10-2-15,0-2 1 16,0 10 1-16,-3-2-1 0,3 7-1 16,-3-5 1-16,3 3-1 15,0-3 0-15,0 0 2 16,3 3-1-16,0-5 2 16,0-3-4-16,0-9-2 15,-3 1 2-15,3-2 0 16,6-4-2-16,0-2 2 15,0-5-4-15,-3 2 1 16,0 1-3-16,3-9 0 16,-4 3 4-16,4-5 1 15,-3 2 2-15,6-7 0 16,-3 2-3-16,3-5 0 16,-3 2 2-16,0 1 0 15,-3 2 1-15,0 3 0 0,0 2 2 16,-3 3 3-16,-1 3 4 15,-5 5 2-15,0 0-3 16,0 13-3-16,0-2 0 16,-5 7-1-16,2-2-2 15,-3 8 1-15,3-6-2 16,0 9-1-16,0-6-2 16,0 8 1-16,0-5 1 15,0 10 2-15,0-5-3 16,3 6 0-16,0-6 1 15,0 3 0-15,0-6-14 16,0-2-3-16,-3 2-22 16,0-7-10-16,3-3-40 15,-3-3-19-15,-6-2 60 0,0-3 27 16,0-6 14-16,-3-4 7 16,0-1 0-16,0 0 0 15,-3 3 0-15,-2 0 0 16,-7 8-3-16,-6 3 2 15,-18 5 1-15,10 0 2 16,-4 2-1-16,0 3-1 16,-2 0-6-16,-1 1-1 15,3-4 7-15,4 1 7 16,-1-4-5-16,3 1-3 16,4 0 0-16,2-3 2 15</inkml:trace>
  <inkml:trace contextRef="#ctx0" brushRef="#br0" timeOffset="37141.67">4181 7746 176 0,'-42'21'66'0,"39"11"-52"16,-57-19-3-16,34 1-6 0,-1-1-5 16,-3 0 0-16,0 3 0 15,4-3 2-15,5-7-1 16,3-4-3-16,6-2 1 0,6-5-1 16,6 0 0-16,0-3 2 15,0 0 0-15,3 0 0 16,0 0 0-16,0 0 0 15,0 3 0-15,-3-1 0 16,0 4 0-16,0-1 2 0,-3-2 1 16,-6-1-4-16,0 1 1 15,3 2 0-15,-3-2 0 16,3 0 2-16,0 0 1 16,3 2 49-16,0-2 25 15,3 2-33-15,0 0-15 16,0 3-11-16,3 0-2 15,-3 0-1-15,6 3 1 16,0 0 0-16,3-1 3 16,-3 4-5-16,0-1 0 15,0 0-2-15,0 0 0 16,0 1-4-16,3-4 0 16,0 1-1-16,6-3 1 15,5 0-4-15,7-3-1 16,9-2-3-16,6-3-1 0,5 0 1 15,-8 3 0-15,-6 0 0 16,8-1 2-16,10-2-1 16,-12 6 2-16,-7-1-4 15,10 3 0-15,-9 0-1 16,8 0 0-16,13-2 4 16,-3-1 1-16,-4 0 1 15,-5 1 0-15,0-1-5 16,-10 0 1-16,-2 1 0 15,-3-4 0-15,0 4 0 16,-3-1 2-16,-4 0-1 16,-2 3-1-16,-3 0-2 0,-3 3 1 15,-3 2 1-15,0 1 0 16,-3-1 0-16,-3 0 2 16,0 1-3-16,0-1 0 15,-3-5-1-15,0 0-2 16,0 2-8-16,0-2-3 15,0 0-21-15,-3 0-7 16,3-2-50-16,0-3-20 16,-3-1 59-16,3 1 28 15,-3 0 20-15,0 2 6 16,-3 0-3-16,0 3 2 16,0 0-1-16,-15 6-2 0,3 2 5 15,6 2 3-15,-3 1-1 16,4-1-2-16,2 1 0 15,0-1-1-15,0 1-3 16,0 5 2-16,0-3 1 16,-3 3 0-16,-3 3 0 15,3-4 0-15,-3-1 0 16,3 2 2-16</inkml:trace>
  <inkml:trace contextRef="#ctx0" brushRef="#br0" timeOffset="39064.58">4300 8193 176 0,'-18'8'66'0,"15"11"-52"0,-15-19-3 0,18 10-4 15,-6-7-8-15,-3 2 0 16,-3 3-1-16,-3 0 0 15,0 3 2-15,1-3 2 0,-1 0 1 16,3 0-1-16,0 0-2 16,0-3-2-16,0 0-1 15,0 0 2-15,-3 1 2 16,3-1 0-16,0-2-1 16,-2-1 1-16,2 1-1 15,0 5 0 1,-3-3 0-16,3 0 2 0,-3 1-1 15,6 2-1-15,0-3-2 16,0-2-1-16,0-1 2 16,3 1 0-16,0 0 3 15,3-3 1-15,3-3-4 16,0 0 1-16,3 1-2 16,3-1 0-16,0-2 2 15,-3-1 2-15,3 4-3 16,-3-1-2-16,-3 3 4 15,0 0 3-15,0 0-1 16,-3 0-2-16,-3 0 0 16,0 0-1-16,0 0-3 15,3 0 2-15,0 3 1 0,0-3 2 16,1 0-3 0,-1 2 0-16,0-2 1 0,3-2 0 15,0-1 0-15,0 3 2 16,3-3-3-16,-3 3 0 15,0-2 1-15,3-1 0 16,-3 1 0-16,0 2 2 16,-3 0-3-16,3 0 0 15,0 0 1-15,-3 0 2 16,0-3-3-16,0 6 0 16,0-3 1-16,0 0 0 15,0-3 0-15,0 3 2 16,0 0-1-16,0 0 2 15,0-3-7-15,3 3 1 0,0-2 1 16,0-1 3-16,0 3 0 16,0 0 2-16,-3-3-4 15,3 3 0-15,-3-2 1 16,3 2 0-16,0 0 0 16,0 0 0-16,-3 0 0 15,3 0 0-15,0-3 0 16,0 0 2-16,0 1-3 15,0-1 0-15,0 0 1 16,0 1 2-16,0-1-3 16,15-10 0-1,-3 0 1-15,0-1 0 0,-4 4 0 16,-2-1 0-16,-3 3 0 16,0 0 0-16,-3 3 2 15,0 0-1-15,0 2-1 16,-3 1-2-16,-3-1 1 15,3 0 49-15,0 1 22 16,1-1-26-16,-1 3-13 16,0 0-23-16,0 0-5 15,3 0-3-15,0 0 2 16,0 0 8-16,0 3 5 16,0-1-5-16,0-2-1 15,0 3-1-15,0 2 0 16,0 0 0-16,0 3 2 15,0 3-1-15,3 2 2 0,0 0-4 16,-3 3 1-16,0 0-3 16,0 3 0-16,0-1-3 15,0 1 1-15,0-1-2 16,0-2 2-16,0-3-4 16,0-2 0-16,0-3 3 15,0 0 1-15,0-3-1 16,0 0-2-16,0-5 9 15,0 0 4-15,3-2-6 16,-1-6-2-16,1-3-3 16,3 1-2-16,0-1 1 15,3-2-1-15,0 0-3 16,3-1 2-16,0 1 1 16,0 0 0-16,3 0 0 15,-3 2 0-15,0 1-3 0,0 2 2 16,-1 2 1-16,1 4 2 15,0 2-3-15,-3 2 0 16,0 4 1-16,0-1 0 16,0 0 0-16,-3 3 2 15,0 3-3-15,0-3 0 16,-3 2 1-16,0 3 2 16,0-2-1-16,0 0 2 15,0-1-4-15,0 1 0 16,0-3 1-16,0 0 0 15,0 0-3-15,-3-3 2 16,3 0 1-16,0 1 2 16,0-4-1-16,0 1-1 0,0-1-2 15,-3-2-1-15,5 3 4 16,1-3 1-16,0 0 0 16,0-3 1-16,0 1-4 15,3-3 0-15,6-3 1 16,-3-3 0-16,3-2-3 15,-3 2 2-15,0 1 1 16,0-1 0-16,-1 0 0 16,-2 3 0-16,-3 3 0 15,3 0 2-15,3-3-1 16,-3 0-1-16,0 0 1 16,0 3-1-16,0 0-3 15,0-1 2-15,-3 4-1 0,0-1 0 16,0 0 2-16,-3 6 2 15,0 0-1-15,0 2-1 16,0 0 1-16,-3 3 1 16,0 0-3-16,0-3 0 15,0 1 1-15,0-1 2 16,0 5-1-16,0-2 2 16,0 0-9-16,0 0-1 15,0-2-3-15,0-1 1 16,0 0-19-16,3 0-7 15,0 1-50-15,3-1-21 16,-1-5 51-16,1 0 25 16,3-5 21-16,0-3 7 0,0-5 2 15,3-3 0-15,-3-3 0 16,0 3 2-16,0-2-1 16,0 5-1-16,0-1 1 15,9 12-1-15,-3 2 0 16,-4 0 0-16</inkml:trace>
  <inkml:trace contextRef="#ctx0" brushRef="#br0" timeOffset="40086.51">4648 8289 176 0,'6'10'66'0,"12"1"-52"0,-15-11-10 15,3 5-6-15,0-5-4 16,0 0 3-16,2 0 2 0,1 3 3 16,0-1-1-16,0-2 4 15,3 0 4-15,-3 0-5 0,3 0-2 16,0 0-1-16,0-2 1 15,0 2-3-15,-3-3 0 16,0 0-1-16,0 3 0 16,-4-2 2-16,13-9 2 15,-3 1-1-15,-3-1 2 16,-3 3-4-16,0 0-2 16,-3 0 2-16,0 3 2 15,0 0 0-15,0-1-1 16,-3-2 1-16,0 0-1 15,0 1 0-15,0-4 0 16,0 0-3-16,0-2 2 16,0-5 1-16,-3 2 0 15,0 3 59-15,0-1 27 0,0 4-23 16,0 2-10-16,0 0-21 16,0 3-8-16,0-1-12 15,0 4-3-15,0 2-3 16,0 2 1-16,-3 4-2 15,0 4 0-15,0 3-1 16,0 3 0-16,0 3-2 16,0 5 1-16,-3 2-2 15,3-2 2-15,0-3-2 16,0 0-1-16,0-2 1 16,3-1-1-16,0 1-7 15,0-3-3-15,-3-1-3 16,3-1 0-16,0-1-9 15,0 0 0-15,-3-2-18 0,0 2-4 16,0 0-21-16,3 0-7 16,0-2 34-16,0 0 19 15,0-3 11-15,3-3 3 16,-3-5 4-16,3 0 0 16,0-8 1-16,-3-3 0 15,0-7-3-15,0-3 2 16,0-1 3-16,-3 1 1 15,0 0-1-15,-3 3-2 16,0-1-2-16,0 6 1 16,0 2 3-16,0 3 1 15,-3 0-4-15,3 6 1 16,-3 2 0-16,3 2 0 0,-2-2 0 16,2 3 0-16,0-3 46 15,3 0 23-15,0 3-19 16,3-3-10-16,0 0-11 15,0 2-2-15,0-2-4 16,0 6 0-16,0-1-1 16,3 0-2-16,3 1-6 15,0-1-1-15,-1 0-6 16,1-2 1-16,0 2-3 16,3-2 0-16,3-1-6 15,3-2 1-15,3-2 0 16,0-1 0-16,0 0-3 0,3 1 2 15,-7-1-4-15,7 0 1 16,-3 1-18-16,0-1-6 16,0 1-71-16,-6-1-30 15,-3 0 64-15,-3-2 31 16,0-3 25-16,0 0 8 16,-1 0 1-16,1 0 2 15,0 0-3-15,0 3 0 16,-6 0 1-16,12 13 0 15,-6 0 0-15,3-1 2 16</inkml:trace>
  <inkml:trace contextRef="#ctx0" brushRef="#br0" timeOffset="40175.11">5184 8302 176 0,'18'0'66'16,"-10"8"-52"-16,7-8-5 0,-9 2-6 0,6-4-3 16,0 2 2-16,3-3-1 15,-3 1-1-15</inkml:trace>
  <inkml:trace contextRef="#ctx0" brushRef="#br0" timeOffset="41754.11">5434 8257 176 0,'18'-11'68'0,"8"19"-52"0,-20-24-8 16,3 22-4-16,-3-12-4 15,0-2 2-15,0 0-1 16,0-2-1-16,0-1 1 16,-3 1-4-16,0 2 2 0,-3-3-1 15,0 3 0-15,-3 3-5 16,3 0 0-16,0-1 3 15,-3 1 2-15,-3-3 10 0,-3 0 5 16,0 0-9-16,0 0-4 16,3 0 0-16,0 1-1 15,0-1 1-15,0 2 0 16,0 1-3-16,1 0 2 16,-1 2 1-16,3 3 2 15,0 0-1-15,0 0-1 16,-3-3 1-1,-3 1-1-15,3 2 2 16,0 0-3-16,0 0 0 16,3 0-1-16,-3 0 0 15,0 0 2-15,0 2 2 16,0 1-1-16,0 0-1 16,0-1-2-16,9 9 1 0,-3-3 1 15,0-3 2-15,3 0-3 16,-3-2 0-16,0-3 1 15,0 5 2-15,0-2-1 16,0-3 2-16,0 0-11 16,0 0-2-16,0 0 5 15,0 0 2-15,0 0 3 16,0 0 0-16,0 0 6 16,0 3 4-16,0-3-8 15,0 0 0-15,0 0-2 16,0 0 0-16,0-3 2 15,0 0 1-15,0 1-1 0,0 2-2 16,0-3-2-16,0 3 1 16,0-3-1-16,0 3 0 15,0 0 2-15,0-2 2 16,3-1-1-16,-3-2-1 16,3 0 1-16,-3-1-1 15,3 1 0-15,0 0 0 16,0-1 0-16,-3 1 2 15,3 0-3-15,0-3 0 16,0 0 1-16,0-3 0 16,0 1 0-16,0-3 0 15,-3-1 0-15,0 4 0 16,0-1 0-16,0 3 2 16,0 0 36-16,0 3 17 0,0 2-1 15,0-2 0-15,0 2-19 16,0 1-7-16,0-1-10 15,0 3-1-15,0 0-6 16,0 5 1-16,0 3-1 16,0 3 1-16,-3 2-2 15,0 0 1-15,0 3-4 16,-3 3-2-16,0 5-2 16,0 2 0-16,-3 3-2 15,0 3 2-15,0 2-2 16,0 1-1-16,3-6 1 15,0-3 1-15,1-2-3 16,-1-3-2-16,0 0 2 16,3-5 2-16,0 0 0 0,0-3-1 15,0-2-2-15,3-3 1 16,0 0-6-16,0-8-3 16,3 0 3-16,0-5 2 15,3-3 3-15,0-6 3 16,3-2 0-16,-1-5 2 15,1-8 0-15,3-5 1 16,3-6-5-16,-6 11 1 16,0 3 2-16,3-6 1 15,-3 5-1-15,0-4-2 16,3 7 1-16,-6 0 1 16,0 3-1-16,-3 2 2 15,0 3-2-15,0 3-1 16,0 3 1-16,-1 4 1 0,-2 1-1 15,0 5-1-15,0 0 3 16,0 5 0-16,0 1-4 16,3 4 1-16,0-2 0 15,0 5 2-15,0 1-1 16,0 4-1-16,0-2 1 16,0 5-1-16,0-2 0 15,3 2 0-15,0-3 0 16,3-2 0-16,-3-3-5 15,3-2-1-15,6 0-6 16,-3-6-3-16,-3-2 0 0,6-9 1 16,-3 4 3-16,5-9 2 15,-2 3-1-15,3-8 1 16,3-8 3-16,0 3 3 16,-3 0 4-16,-3 3 2 15,-1 2-4-15,-5 5 1 16,0 1 0-16,-3 4 0 15,0 1 8-15,-3 2 5 16,-3 3-4-16,0 6-1 16,0-4-2-16,0 11 1 15,0-2-2-15,-3 8 2 16,0 7-4-16,0 1-2 16,0-1 0-16,3 0 1 15,0 4-3-15,0-12-2 16,0-2 2-16,3 2 0 0,0 4-17 15,0-9-5-15,0 0-71 16,0 0-28-16,0-2 63 16,-3-3 32-16,0-8 19 15,-15 8 7-15</inkml:trace>
  <inkml:trace contextRef="#ctx0" brushRef="#br0" timeOffset="56553.13">6139 7664 160 0,'0'0'63'0,"-6"-13"-49"0,6 18 0 0,-3-7-3 15,0 7-12-15,0 0-4 16,0-2 3-16,0 0 2 16,0 2 1-16,-3-2-1 0,0 2 1 15,3-3 1-15,0 4 1 16,0-6-6-16,-2 0 0 15,2 2 1-15,0 1 3 16,0-3 2-16,0 0 1 16,-3-3-7-16,3 1-2 15,-3 2 6-15,0-3 4 16,0 3-5-16,3 0-1 16,0 0 2-16,0-3 1 15,-3 1-5-15,3 2 0 16,0 0 3-16,0 0 2 15,0 2-3-15,0 1-1 0,0-3 3 16,3 0 3-16,0 0-1 16,0 0 0-16,0-3-6 15,3 1-2-15,0-1 4 16,-3 1 2-16,0-1 1 16,0 0 1-16,0 3-4 15,0-2 0-15,0 2 1 16,0-3 2-16,0 3-3 15,0 0-2-15,0 0 4 16,0-3 3-16,0 3-1 16,-9 6-4-1,0-1 0-15,3-2-1 16,0-1-2-16,0 1 3 0,3-3 2 16,0 0-5-16,0 0 1 15,0 0 1-15,0 0 3 16,3 0 2-16,0 0 3 15,0 0-5-15,0 0-1 16,0 0-2-16,0 0-2 16,3 0 5-16,0-3 1 15,0 1 0-15,0-1-2 16,0-2 1-16,0-1 1 16,0 1 1-16,0 0 1 15,0-1 20-15,0 4 8 16,-3-1 18-16,0 0 6 15,0 1-19-15,0-1-7 16,0 1-9-16,0-1-2 16,-3 0-4-16,3 1-1 0,0 2-8 15,0-3-4-15,0 3 1 16,0 0 0-16,0 0-6 16,0 0 0-16,0 0 1 15,0-3 3-15,3 1 0 16,-3 2-1-16,3 0 3 15,-3 0 2-15,0-3-2 16,0 3 0-16,0 0-1 16,0 0-2-16,0 0 1 15,3 0-1-15,3 0 0 16,0 0 0-16,3 0-3 0,0 0 2 16,6 0 1-16,3-3 2 15,0 1-1-15,2-1-1 16,-2 0-2-16,3 1 1 15,-3-1 1-15,3 0 2 16,-3 3-3-16,2 0 0 16,-2 0 1-16,0 0 2 15,0 0-1-15,-3 0-1 16,0 0 1-16,-3 0 1 16,-3 0-3-16,5 3 0 15,1-3-1-15,3 0 0 16,0-3-14-16,3 1-4 15,0-1-47-15,0-2-19 16,-4 0 24-16,-2 2 13 0,-6 3 32 16,-3 3 13-16,-6 2 1 15,0 0 3-15,-6 3-2 16,-3-3 0-16,0 3 2 16,-2 3 2-16,-4 0-1 15,0-4-1-15,0 4-2 16,3-3-1-16,0 0 4 15,0 0 3-15,3 0-3 16,0 0-1-16,0 0-2 16,0 0-2-16,0 0 3 15,1 5 0-15,-4-3 1 16,3-2 2-16,-3 0-1 16,0 3 2-16,0-1-4 15,0-2 0-15,0 0 1 0,0 0 0 16,0-3 0-16,3 1 2 15,-2-1-3-15,5-2-2 16,-3-1 4-16,3 1 1 16,0-3-3-16,0 0 1 15,0 0 0-15,0 3 0 16,0-1-3-16,0 1 2 16,-3 0 1-16,3 2 2 15,-3 0-1-15,0 0 2 16,0-2 15-16,0 0 9 15,0-1 27-15,4-2 16 16,-1 0-20-16,0 0-6 0,3 0-17 16,3 0-8-1,-3-2-6-15,3-1-3 0,0-2-2 16,3 0 0-16,0-1-2 16,3 1 1-16,0 0-2 15,-1 2 0-15,-2 0-1 16,3 1 0-16,-3-1-5 15,3 0 1-15,0 3 2 16,3-2 1-16,0-1-1 16,3 0-2-16,0 1 1 15,3-1-1-15,0-2-3 16,0 2 2-16,2 1 1 0,1-1 0 16,0 0 0-16,0 1 2 15,0-1-3-15,0 0 0 16,0 1-1-16,2-1 0 15,1 3-18-15,-3-3-9 16,0 3-67-16,0-2-29 16,-3-1 59-16,-3 1 30 15,-3-1 28-15,-3 0 12 16,-3 1-4-16,-1 2 0 16,-2 0 0-16,0 0 0 15,0 0 0-15</inkml:trace>
  <inkml:trace contextRef="#ctx0" brushRef="#br0" timeOffset="78878.53">7050 6926 160 0,'12'5'63'0,"-12"3"-49"0,6-10-4 15,-3 7-5-15,0-2-5 16,-3-3 0-16,0 0 2 16,0 0 3-1,12-3-2-15,-3 6-2 0,-6 2 0 0,0 3 1 16,-1 0-6-16,1 0 1 16,0 2 3-16,0-2 4 15,0 0-6-15,0 0-3 16,-3 0 5-16,0 0 1 15,3-3 12-15,-3 1 6 16,0-1 16-16,0-5 8 16,0 0-11-16,0 0-5 15,0 0-15-15,0 0-8 16,0 0 0-16,3-3-1 16,0-5 7-16,0 0 4 15,0-2-10-15,0-3-1 16,0-3-3-16,0 0 0 15,0-3-5-15,0-2 1 16,0 0-7-16,3-3-3 0,0 3 5 16,0 0 5-16,-3 2 3 15,0 3 1-15,-3 3 24 16,3 5 11-16,-3 3-9 16,-3 5-2-16,0 3-1 15,-3 2 0-15,0 3-6 16,0 2 0-16,0 1-6 15,0 0 1-15,3-3-7 16,0 5-1-16,3 0-7 16,0 0 0-16,0-2 3 15,0 2 2-15,3 0-3 0,0 1 1 16,0-4 0 0,0 9 2-16,0-1 1 0,0 3 1 15,-3 3 0-15,0 0 0 16,0 0-2-16,-3 2 1 15,0-2-4-15,3 0-2 16,-3 0 2-16,3-3 0 16,0-3-6-16,0-4 0 15,0-1-4-15,0-3 2 16,0-2-6-16,0-2-1 16,0-6-15-16,3-3-6 15,3-2-46-15,3-6-19 16,0 0 51-16,0 1 24 15,0-3 22-15,0-1 7 16,-3-7-5-16,0-3-2 0,0-7-1 16,0 7 4-16,0 0 7 15,-1 3 5-15</inkml:trace>
  <inkml:trace contextRef="#ctx0" brushRef="#br0" timeOffset="80785.16">7490 6953 172 0,'3'13'66'0,"-6"-3"-52"0,0-7-3 0,3 2-6 16,0 1-8-16,0-1 2 15,0-8 3 1,-5 1-1-16,-4-1-1 0,0 0 1 16,6 1-4-16,0-6 2 15,0 5 1-15,0-2 2 16,3 5-1-16,6-3-1 16,0 1 1-16,-3-4-1 15,3 4-3-15,0-1 2 16,-1 0-4-16,4 1-1 15,-3-1 7-15,-3 0 4 16,0 1-2-16,-3-1 0 0,-3 3-3 16,3 0-3-16,-3 0 4 15,3-3 1-15,-3 1-3 16,0-1 1-16,0 1 0 16,3-4 2-16,0 1 47 15,-3 0 24-15,3 2-16 16,-3-2-10-16,1-1-17 15,-1 1-7-15,0 0-11 16,0 2-3-16,3 3-3 16,-3 3-1-16,-3 5 1 15,0 2 1-15,0 4-1 16,0-1 1-16,3 5-4 0,0-4 0 16,0-4 3-16,3 9 1 15,-3-1-8 1,3-2 3-16,3 0 3 15,-3-3-5-15,3 3-2 16,-3 5 1-16,0-2 2 16,0-3 0-16,3-3 2 15,0-3-2-15,0 1-1 16,0 0-2-16,0-4 1 16,3 1-1-16,0-2 0 15,3-4-3-15,-1-2 1 16,-2 0-5-16,6-5-1 15,3-6 2-15,0 1 3 0,0-1 0 16,-3 1 4-16,0 2 0 16,0-5 3-1,3-6-1-15,-4 1 2 0,-2 2 4 16,-3 5 4-16,0 1-2 16,-3-4 2-16,0-4-4 15,-3-1 1-15,-3 3-1 16,-3 0 1-16,0-2-4 15,0-1-1-15,0 1-8 16,-2-1-2-16,2 4-12 16,0 1-3-16,0 4-4 15,0-1-1-15,3 3-18 16,0 6-9-16,0-1-7 16,0 6-2-16,-3 2 28 15,6 0 15-15,0 0 13 0,3 1 7 16,3-4 1-16,3-2-1 15,0 0 1-15,3 0-1 16,-1-2 0-16,1-1 0 16,0 3 0-16,0 0 0 15,3 0-7-15,-3 0 0 16,0 3 5-16,0-1 6 16,0 1-4-16,3 0 0 15,-1-1-2-15,1 1 0 16,3-3 6-16,-3 3 2 15,6-1-2-15,-3 1-3 16,3-3 0-16,-1 3-1 16,-2-1-3-16,-6-2 2 0,0 3-4 15,-12-3 1-15,6 2 2 16,-6 1 1-16,0-3 1 16,-3 0 0-16,0 3 2 15,-3-3 1-15,0 0-1 16,6-3 1-16,0 0-2 15,3 1 2-15,3-3-2 16,3-1-1-16,-3 1-2 16,3-3 1-1,0 3 1-15,-3-1 0 16,0 1 0-16,0-3 0 16,-3 3 0-16,-6 2-5 15,3 1 1-15,0-1 41 16,-3 3 20-16,0 0-17 15,-3 0-10-15,0 0-1 0,0 3 1 16,0-1-3-16,0 1 1 16,0 2-5-16,0 0 0 15,0 1-6-15,3-1-2 16,0 0-5-16,0 3-1 16,0-2-1-16,0 2 0 15,0 5-2-15,0 0 1 16,0 0-4-16,0 0 0 15,0-2 1-15,3 5 0 16,0 8-2-16,-3 0 1 16,0-3 2-16,3-5 2 15,0-3-6-15,3 3 0 0,-3-3-1 16,3 3 2 0,3 2-3-16,3-2 0 0,6-3-8 15,-6-5-4-15,0-2-4 16,6-1 0-16,3-2 0 15,0-3 3-15,0 0-1 16,-7 0 0-16,1 0 5 16,0-3 4-16,3-2 4 15,0-1 1-15,0 1 1 16,-3 0 0-16,-3-1 2 16,-3 1 3-16,0 3 4 15,0-4 5-15,-3-4-2 16,0 2 1-16,-3 0 1 0,0 2 4 15,0 1-4-15,-3-3 0 16,-3-2-4-16,0-1-1 16,-3 3-8-16,3 6-2 15,0-1-5-15,0 0 1 16,0 3-6-16,-3 3-1 16,-3 5-4-16,3 2-1 15,0 1-12-15,3-3-7 16,0 0-40-16,0 2-18 15,0 1 31-15,6 0 20 16,3-3 29 0,0-1 10-16,3 1 3 0,0-2-1 15,3-1 1 1,0-5 1-16,-3 3 2 0,0-3-1 16</inkml:trace>
  <inkml:trace contextRef="#ctx0" brushRef="#br0" timeOffset="84014.83">8407 6770 160 0,'6'-3'60'0,"-3"-15"-47"0,-3 23 2 0,3-5-5 16,-3 0-6-16,0 0-3 16,0 0 0-16,-3 0 1 0,3-2-1 15,0-4-1-15,3 4 1 0,-3-1-1 16,0-2 0-16,0-1-3 16,3-2 2-16,-3 3 1 15,3 0 0-15,-3 2-3 16,0 1 0-16,0-1 4 15,0 3 1-15,-3 0 0 16,3 0-2-16,0 3-2 16,0-3-1-16,-3 0 4 15,3 0 1-15,0 0-3 16,0 0 1-16,0 0 2 16,3 0 1-16,-3 0-1 15,0 0-2-15,0 0-2 16,6 0 1-16,-6 0 1 0,15 8 0 15,-3-1 0 1,0-4 0 0,-6-3 0-16,0 0 0 15,-6 0 0-15,3 0 0 16,-3-3 0-16,0 1 2 16,0-1-1-16,0 1-1 15,-3-1-2-15,3 0-1 16,-3-2 2-16,0 0 2 15,0 2 0-15,3-2 2 16,-3-3-2-16,3 5-1 16,-3-2-2-16,3-3-1 15,0 0 2-15,0-3 0 16,-3 6 1-16,3-3 2 0,0 0 1 16,0 3 1-16,0-3-9 15,0 3-2-15,0 2 6 16,3 0 5-16,-3 1-4 15,0-4-2-15,-3 4 1 16,3-3 2-16,0 2 0 16,0 3 2-16,0-5-2 15,0 2-1-15,0 0 1 16,3-2-1-16,-3 2-5 16,3 1 1-16,-3-4 4 15,3 4 4-15,0-4-6 16,0 4 0-16,-3-1 0 15,3 1 3-15,-3-1 2 0,0 3 1 16,0-3-5-16,0 3 1 16,0 0 0-16,0 0 0 15,-3 6 0-15,3-4 2 16,0 1 65-16,0-3 29 16,0 2-32-16,0-2-15 15,0 0-18-15,0 0-3 16,0 0-12-16,0 0-2 15,0 6-8-15,0-4-2 16,-3 4-2-16,3-4 1 16,-3 4 2-16,3 2 4 15,-3-3-2-15,0 5 1 16,0 1-3-16,0 2 0 0,-3 0-3 16,0 1 1-16,0 2-4 15,0-1 0-15,0 4 1 16,0 0 0-16,0-1 0 15,3-5 0-15,0 0-7 16,0 1 0-16,-3 2-4 16,3-1 0-16,0-4-3 15,3-3-1-15,0 0 1 16,0-5 1-16,0-1 8 16,3-2 2-16,0-5 3 15,3 0 2-15,0-6-3 16,3 0 0-16,-3 1 1 15,3-6 2-15,6-8-3 0,0-2 0 16,0-3 1-16,-1-3 0 16,1 0 2-16,0 0 1 15,-3 1 3-15,0 4 1 16,-3 3 5-16,-3 6 3 16,0 2-6-16,0 5-1 15,-3 3-4-15,0 3-3 16,-3 5-5-16,0 5 0 15,0 6 4-15,0 5 2 16,0 2-3-16,0 4-1 16,0-1 1-16,0 0 2 15,0 0 0-15,0-2-1 16,0-1 1-16,0-5-1 16,0-2-3-16,3 2 2 15,0 0-1-15,0 1 0 0,0-4-9 16,0-4-3-16,0-1-13 15,0 0-3-15,3-2-2 16,0-3 0-16,2-3-2 16,1-2 1-16,0 0 9 15,0-3 5-15,0-3 11 16,0-2 7-16,0-3 12 16,0 0 5-16,0-3 6 15,0 6 1-15,0 3 1 16,-3-4 0-16,-3 1-2 15,3 3 1-15,-3 2-11 16,0 0-4-16,-3 2-3 0,3 1 1 16,0 3-1-16,0-1 2 15,-1 0-9-15,1 3 0 16,-3 0 0-16,6 3 1 16,-3 2 3-1,-3 8 1-15,0 1 1 16,-3 2-2-16,6-3 1 15,-3 0-2-15,-3 3-1 16,-3 5 1-16,3-2-1 16,3-4-9-16,0 1-2 15,0-2-51-15,6-7-51 16,0-1 35 0,-3-1 39-16,3 0 27 15,-3-2 9-15,0-3 2 16,3-3 3-16,0 1 1 0,0-4-4 15,9 1 1-15,-3-3-2 16,3 0 0-16,-3 3 2 16,-12-8 2-1,3 5 1-15,-3 2-4 16,3 4-1-16,-3 2 3 16,0 0 1-16,0 5 0 15,6 0-2-15,-6 1-2 16,6-4 1-16,-6-2-4 15,3 3 1-15,-3 2 2 16,11 9 3 0,-2-4 4-16,-3-2-2 15,-3-3 0-15,0-2-3 0,-3-3-1 16,-3 3 1-16,3-3 0 16,-3-3 0-16,3 0 0 15,0 3 59-15,3 0 27 16,0 0-45-16,-3-2-20 15,0-4-18-15,6 1-7 16,0 0-30-16,0 2-13 16,0-2 15-16,-3 2 8 15,0 1 15-15,0-4 8 16,0 1 5-16,0 0 3 16,-3 2 27-16,6 0 13 15,0 1-16-15,-6-1-4 16,0-2-8-16,0-3-1 0,0 0-3 15,0 3-1-15,-3-3-6 16,3 0 0-16,-3 0-3 16,3 0 0-16,-3 3-3 15,6-1 1-15,0 4-2 16,0-1 2-16,0 0-7 16,-6 3-1-16,-3 3 6 15,3 5 4-15,-3 3 6 16,6-1 4-16,0-2-6 15,-6 5-1-15,-3 8-2 16,3 1 1-16,0-1-6 16,0-3-1-16,0 1 0 0,3-3 2 15,0-3-3-15,6-2-2 16,3-1-7-16,3-5-4 16,0-5-3-16,3-2-3 15,-3-1-6-15,3-2-4 16,6-8-49-16,0 2-22 15,-4 0 57-15,1 3 29 16,-3 1 12-16,0-1 2 16,0-3 0-16,-3 0 0 15,0-2 1-15,-3-3 2 16,0-5-1-16,-3-3-1 16,0 6-4-16,3-3-2 15,-3 0 5-15,0 2 5 16,-3 8-2-16,0 1 1 15,0-1-1-15,0 6-2 0,0-3 1 16,0 5 1-16,0 1-3 16,0-1 0-16,-3 3-1 15,3 0 0-15,0 0 2 16,0-3 2-16,0 3-3 16,0-2 0-16,0-1 1 15,0 1 2-15,0 2-3 16,0-3 0-16,0 0 21 15,0 1 8-15,0 2 24 16,3 0 29 0,-3 0-21-16,0 0-22 15,0 0-12-15,0 0-5 0,3 5-1 16,0 3-11-16,3-3-3 16,0 0-2-16,-3 6 2 15,0 5-3-15,0 0-2 16,-1 2 0-16,7-5 1 15,-3-2-1-15,-6 2 2 16,0 6-2-16,3-1-1 16,-3-2-2-16,3 0-1 15,-3-3-3-15,9-5-5 16,-6 0 1 0,0 3-17-16,6-3-58 15,0-3-2 1,0-2 19-16,3-3 15 15,-3 0 32-15,3-3 15 0,0-2 5 16,0-1 1-16,-1-4-2 16,4-3 1-16,-3-1 21 15,3-4 10-15,-3-3 32 16,3-3 13-16,-3 0-31 16,0 8-14-16,-3 3-2 15,0 0 1-15,-3-3-18 16,-3 5-7-16,-1 3-79 15,1 3-33-15,-3 2 37 16,3 1 21-16,-6-1 32 16,0 3 12-16,-5 5 2 15,-10 9 3-15,-3-1 1 0,6 0 2 16</inkml:trace>
  <inkml:trace contextRef="#ctx0" brushRef="#br0" timeOffset="84944.28">8952 6945 172 0,'-21'16'66'0,"0"2"-52"0,-9-10-3 0,19 3-6 0,-7 2-5 16,-9 5 0-16,3 1 0 16,-6-1 0-16,4 1 0 15,-1-3 0-15,3 2 2 0,-3-2-3 16,3-5 0-16,3-1-4 16,7-2-1-16,-1-5 5 15,6 0 5-15,3-6-2 16,-3 0-1-16,3 1 0 15,3-1-1-15,0-2-5 16,-3 2 5 0,3-2 2-16,-3 2 0 15,0 0 1-15,-3-2-4 16,15 13 0-16,-6-3-1 16,0 1 0-16,-3-4 4 0,-3-2 1 15,-3 0-4-15,0 0-1 16,-3 0 1-16,1-2 2 15,-4-4 0-15,6 4-1 16,0-1 73-16,0 0 33 16,-6-2-38-16,6 0-19 15,0 0-23-15,6 2-5 16,0 0-6-16,0 1-1 16,0-1 0-16,3 0 2 15,0 1-9-15,6-1-2 16,-3 0-3-16,6 1-2 15,0-1 1-15,6-2-1 16,9-3-3-16,0 0 2 0,-1 0 1 16,-5 5 0-16,-3 1-3 15,6-1 2-15,9 3 1 16,-6 0 2-16,-4 0 1 16,7 0 1-16,-3 0-2 15,9 3 1-15,-7-3-4 16,7 0 0-16,9 0 1 15,-3 0 2-15,-4-3-1 16,-8 0-1-16,-3 3 1 16,0-2-1-16,3-1-3 15,-4 1 0-15,-2-1-3 16,-3 3 1 0,0 0 3-16,-3 0-1 15,-6 3-1-15,0-3-6 0,0 0-4 16,-3 0-8-16,2 2-54 15,-8 1-7 1,-3 2 8-16,-2 0 8 16,-4 3 36-16,0-2 18 15,0 4 3-15,-3 3 3 16,0 1 7-16,0-1 7 16,0 0-3-16,-3 0-2 15,-6 1-1-15,6-1-1 16,-2 0-3-16,-10-8 2 15</inkml:trace>
  <inkml:trace contextRef="#ctx0" brushRef="#br0" timeOffset="86296.09">8782 7339 168 0,'-12'18'66'0,"15"1"-52"0,-6-11-3 16,3 2-4-16,-3-4-6 16,-6-1-1-16,3 3 1 15,0 0-1-15,1 0 0 16,-4 0 0-16,3 2 0 0,0-2 0 15,0 0 0-15,0 0 0 16,3-3 0-16,0 1 0 16,0-1 2-16,0-2-3 15,0-1-2-15,0 1 2 16,3-3 0-16,0 0 1 0,0 0 2 16,0 0-3-1,-6 3 0 1,0-1 3-16,3 1-1 0,0-3-1 15,0 3 1-15,0-3-1 16,3-3 0-16,0 0 0 16,0 1 0-16,0-1 0 15,0-2 0-15,0 2 2 16,-3-2 82-16,3 2 41 16,0 0-52-16,-3 1-26 15,0-1-20-15,-3 1-5 16,-3-1-8-16,3 3-3 15,0 0-4-15,-3 3-2 16,1-1-3-16,-4 9-2 0,-6 2 3 16,0 0 0-1,6-2 3-15,-3 5 1 0,3-3-3 16,0 3-1-16,3-3-3 16,0 0-1-16,4-2-1 15,-1 2 0-15,3-2 2 16,6-3 2-16,-3-1-3 15,11-1-2-15,-2-1-7 16,9-2-2-16,6-3 0 16,-3 0 2-16,0 0-5 15,0-3-1-15,8-2-11 16,1-1-5-16,-3-1-56 16,3 1-25-16,-7 1 54 0,-2 0 26 15,6-3 24 1,-3 0 7-16,-6 0 2 0,0-3 0 15,-6-2 0-15,-1-3 0 16,-5 0 0-16,-12 3 0 16,-2 2 0-16,5 4 2 15,-3 1-3-15,6 4 0 16,-3 2 1-16,3 0 2 16,3 0-1-16,3 0-1 15,-6 0-2-15,3 0-1 16,-3 0 2-16,0 0 2 15,0 0 0-15,11-6-3 16,-2 1 1 0,-3-3 1-16,-3-2 0 0,-3 4 0 15,0-2 0 1,-3 0-3-16,3 0 2 0,-3 0 1 16,3 1 2-16,-3 1-1 15,6 4 2-15,0-1 33 16,-3 0 16-16,0-2 0 15,3 0 1-15,-3-1-16 16,6 4 8 0,0-4-8-16,-3 1-9 15,3 3-5-15,0-1-2 16,0 0-1-16,-3 1-11 16,3-1-3-16,0 0-4 15,-3 1 1-15,3-1 2 0,0 3 2 16,0 0-6-1,3 0-2-15,-3 0 0 0,3 0 2 16,2 0-2-16,-2 0 0 16,0 0-4-16,0 3-1 15,0-1-4-15,0 1 1 16,0 0-2-16,-3-1 2 16,-3 6-6-16,0 0-1 15,-3 0-4-15,-3 0-3 16,3-3 8-16,-9 3 6 15,-3 3 6-15,6-3 4 16,0 0 0-16,-3 2 2 16,3-2-2-16,-3 3 2 0,-3 2 4 15,4-2 4-15,-1-1 0 16,6-2 1-16,0-3-2 16,6 1-1-16,0-1-3 15,3-2-1-15,5-1-6 16,-2-2 1-16,0 0 2 15,6 0 1-15,-3 0-6 16,3 0 0-16,3-2-12 16,0-1-6-16,-3 0-54 15,0 1-24-15,-7-4 29 16,-2 1 17-16,-3-3 32 16,-3-2 13-16,-3-1 7 15,3 6 3-15</inkml:trace>
  <inkml:trace contextRef="#ctx0" brushRef="#br0" timeOffset="92300.03">10059 7037 160 0,'6'6'63'0,"3"-4"-49"0,-12-10-2 16,3 8-2-16,-3 0-12 16,0 0-3-16,3 0 3 15,-3 3 2-15,3-3 1 16,0-3-3-16,3 1 1 0,-6 2 5 16,3-3 5-16,-3 0-5 15,6 1-2-15,-3-4-6 16,3 4-2-16,-6-1 5 15,6 3 5-15,-3 0-2 16,3-5-1-16,0 0 0 16,0 2 1-16,-3-2-8 0,3 2-1 15,-3 0 4-15,3 1 3 16,-3-1 1-16,0 0-1 16,-3 1 3-16,3 2 2 15,-3 0-2-15,3 0-2 16,-6 0-5-16,6 0 0 15,-6-3 6-15,3 3 6 16,-3 3-11-16,0-3-2 16,-3 0 2-16,0 0 1 15,3 0 6-15,0 0 2 16,0 0-9-16,4 0-5 16,-1-3 10-16,0 0 8 15,0-2-7-15,3 2-1 0,-3 3-2 16,3-5 0-16,0 3-7 15,0-1 0-15,-3 0 9 16,3 3 6-16,-3 0-10 16,3 0-5-16,0 0 3 15,0 0 1-15,0 0 7 16,3 0 5-16,-3-2-5 16,0-1-2-16,-3 0-1 15,3 1 1-15,-3-1-8 16,3 0-1-16,-3 1 8 15,0-1 6-15,0 3-5 16,-3-3-3-16,-3 3-5 16,0 0 1-16,0 0 9 15,-6 3-6-15,6 0-3 16,-3-3 7-16,3 2 3 16,-3-2-2-16,-2 0 0 15,2 0-1-15,0 0-2 16,0 3 1-16,3-3-1 15,0 0-5-15,0 3-1 16,0-3 3-16,3 0 1 16,0 0 6-16,3 0 2 15,0 0-2-15,3-3-3 16,-3 0 0-16,3 3-1 16,0-2 0-16,0-1 0 15,0 3 0-15,0 0 0 16,0-3 0-16,0 3 0 0,0-2-5 15,3 2 1 1,0-3 4-16,3 1 2 0,-3-1 0 16,0-2-2-1,6-1 1-15,-3 1-6 16,0 2 1-16,-3 1 4 16,0-1 4-16,-3 0-3 15,3 1-3-15,-3 2-2 16,15-8 0-1,-3 3 5-15,-3-1-1 16,-3 4 3-16,-3-1-4 16,0 0 0-16,0 1 3 15,0-1 1-15,-3 0 1 16,0-2 0-16,0 2-2 16,0-2-2-16,-3 0-2 0,3 0 1 15,-3-1 1-15,0-2 2 16,0 0 36-16,0 3 19 15,0 2 0-15,0-4 1 16,-3 1-17-16,0-2-7 16,0 3-9-16,3 0-4 15,0 2-3-15,-3 0-1 16,-3-2-5-16,0 0-2 16,0 0-2-16,6 2 2 15,0 0-5-15,-3 1-1 16,0 2-2-16,-3 0-2 15,-6 0 1-15,-2 5-1 0,-4 0 0 16,9 0 0-16,0 1 0 16,-3 4 2-16,0-2-1 15,0 11-1-15,3-6 1 16,-2 3 1-16,2-3-3 16,3 3-2-16,3-3 2 15,3 0 2-15,0-2 0 16,9 0-1-16,3-1-2 15,0-2 1-15,0-3-1 16,5-2 0-16,4-3 2 16,0-3 0-16,-3 1 0 15,-3-1 0-15,0 1 2 16,0-4 1-16,-3 4-1 16,0-4 1-16,-1-2-2 0,-2 3 2 15,0 0-2-15,0-3 2 16,0 3-4-16,3-3-2 15,-3 0 2-15,3 2 0 16,0-2-2-16,-3 6 2 16,0-1-1-16,0 6 0 15,0-1 2-15,-3 6 0 16,0 0 0-16,0 8 2 16,0-3-1-16,0 6-1 15,0-3 1-15,-3 10-1 16,0 9-3-16,-3-4 2 15,-3 1 1-15,3-8 0 0,3-3-3 16,-3 3 0-16,-3 5-1 16,3-8 3-16,0-5 2 15,0 0 2-15,0-3-1 16,-3 0 1-16,0-2-2 16,0 0 2-16,0-1-2 15,-3-5 2-15,0 1-2 16,0-4 2-16,0 1-2 15,1-6-1-15,-1 3-13 16,0-5-6-16,3 0-21 16,3-6-8-16,0 3-49 15,9-2-22-15,9-4 55 16,2 4 29-16,1-1 31 16,3 3 12-16,0 0-6 0,0 0-2 15,0 3-6 1,-3 0-1-16,-1 0 8 0,1-11 2 15,3 5-6 1,0 1 0-16,0-1-1 16,0 0 6-16,-1 3 6 15,-2 1-9-15,0-4-1 16,-3 0 3-16,3 3 3 16,-3-2-6-16,3-1 0 15,-6 1 2-15,5-4 4 16,-8 1-1-16,3 0-2 15,-3 0 2-15,3 2 0 0,-9 1-8 16,6 2-4-16,-6 0 5 16,3 0 3-1,-6-3 0-15,3 6-2 0,0 0 6 16,3-1 5-16,-3 4-4 16,3-4 0-16,-3 4-9 15,0-1-2-15,-3-2 8 16,6 2 4-16,-6 1-7 15,3-1-3-15,-6 0 7 16,3 3 3-16,0-2-2 16,0-1-2-16,-3 0 0 15,6 3 1-15,-6-2-8 16,3-1-1-16,-3 0 4 16,3 3 3-16,-3-2-1 0,3-1 0 15,-3 3 1-15,6-3 2 16,-6 1 1-16,3-1 3 15,-3 3-8-15,3 0-3 16,-3 0 3-16,0 0 2 16,0 0 1-16,0 0 2 15,-3 0 2-15,6 0 2 16,-6-3-8-16,6 3-1 16,-3 0-2-16,0 0 2 15,-3 3 5-15,3-3 3 16,0 0-5-16,3-3 0 15,-3 3-1-15,3 0 0 16,-3 0-3-16,0 0 2 0,0-2 1 16,0-1 2-1,0 1-1-15,-15 2-1 16,0-3 1-16,4 0-1 16,2 1 0-16,0-1-5 15,6 0-1-15,0-2 47 16,3 2 21-16,0 1 5 15,0-4 2-15,0 4-29 16,3-6-14-16,0 0-16 16,0 3-7-16,0-1 4 15,3 4 3-15,0-1-1 16,-3 0 2-16,0 1-2 16,3-1 0-16,0 3-1 15,0 0 0-15,0 0-4 16,0 0-1-16,0 0 1 0,6 0 0 15,3-3-2-15,5 1-2 16,4-1 1-16,-6 3-1 16,-3 0 0-16,3 0 0 15,3 0 0-15,-3 3 2 16,-3 2 1-16,-3 0 3 16,-3 3-1-16,-4 0 0 15,1 0-3-15,-6 8 1 16,-5 5-2-16,-4 3 2 15,-6 0-7-15,6-8 1 16,0-3-1-16,-3 3 2 0,-6 2-1 16,6-2 1-16,-2-5 2 15,8-3 0-15,3 0 0 16,0-3 2-16,3 0-1 16,3-2 2-16,0-6-2 15,3 1-1-15,0 2 3 16,3-3 2-16,0 0-4 15,5-2-1-15,4 0 0 16,0 2 0 0,-3 3 2-16,-3 0-3 15,3 3-2-15,3-1-1 16,0 6 3 0,0 0 0-16,-3 3 1 15,-4-1 0-15,1 1-3 0,-3 2 0 16,-3 6-3-16,0-3 1 15,-6 0 3-15,0-6 1 16,3 1 1-16,-6 2 0 16,-6 3 0-16,1-3 0 15,-4 0-3-15,3-5 2 16,3 0-4-16,-3 0 1 16,0 0 2-16,0 0 1 15,-6 0-8-15,6-3-2 16,0 0-12-16,4-2-3 15,-1 0-65-15,3-3-28 16,0-3 59-16,3-5 28 16,3 0 24-16,6 0 7 0,3-5-2 15,14 0 0-15,4-6 2 16,3-2 2-16,0 3-5 16,-15-4 1-16,0 4 1 15,8-1 1-15</inkml:trace>
  <inkml:trace contextRef="#ctx0" brushRef="#br0" timeOffset="93289.74">10482 6945 172 0,'15'-6'66'0,"5"12"-52"0,-11-20-8 15,-3 14-7-15,-3-5 0 16,-3-3 2-16,6 3 3 16,-3 0 0-16,3-1-2 0,-3 1-2 0,3 0 3 15,0-3-4-15,0 0 0 16,0 3 1-16,-15-3 0 15,3 0 2 1,0-3-3-16,3 1-2 16,0-1 2-16,3 0 0 15,0 1 1-15,0-3 0 16,0 2 2-16,0 3 3 16,0 0 9-16,0 3 5 15,-3 0 37-15,6 2 16 16,0 3-24-16,-6 0-10 15,-3 0-12-15,0 0-5 16,0 3-9-16,0 2-3 16,0 0-1-16,1 0 0 0,2 3-7 15,0 0 0-15,0 3-3 16,3 2 0 0,-3-2 2-16,6-3 2 0,0 0-1 15,-3 2 2-15,-3 6 0 16,3 0 1-16,0 0 0 15,9-3 0-15,-4-2-7 16,1 2-2-16,0 3-7 16,3 0 0-16,0-3-1 15,0 5-8 1,9-4 5-16,-3-4 6 16,-9 3 6-16,-3 3-4 15,3 0 1-15,-3-3-10 0,9-2-24 16,-12 2 4-1,-6 3-5-15,3-3 1 16,-3 0 16-16,0 1 7 16,-3-1 12-16,3 0 3 15,-6 0 3-15,3-2 0 16,-3 0 0-16,0-1 0 16,-3 1-5-16,6-3 1 15,4-3 2-15,-4-2 1 16,-3-1 5-16,0-2 2 15,3-2 24-15,3-1 10 16,3 0 4-16,0-5 3 16,0-5-24-16,3 0-8 15,0-3-10-15,6 5-2 0,0 1-1 16,3-6-2-16,0 3-2 16,0-3 1-16,0-5 1 15,3 0 2-15,-1-1-1 16,10 7 2-16,-3 1 0 15,-6 1 1-15,-3-3 2 16,6 0 3-16,-3 0 2 16,3 1 1-16,-3 1-2 15,2 1 1-15,-5 0-2 16,3 0 0-16,-6-1 1 16,0 1 1-16,-6 0 1 15,9 2 0-15,-3 3 0 16,-6-5 0-16,-6-5-4 15,0 4-3-15,6 4-16 16,0 2-9-16,-15 3-6 16,-9 2-26-16,1 3-11 15,-4 5-16-15,3 1-3 16,3 2 44-16,0-1 21 16,3-1 8-16,7-1 5 15</inkml:trace>
  <inkml:trace contextRef="#ctx0" brushRef="#br0" timeOffset="97524.47">10970 6635 160 0,'6'-10'60'0,"6"10"-47"0,-6 2-3 16,-3-2-3-16,-3 0-8 15,0-2 0-15,3-1 7 16,0 0 4-16,3 3-5 16,-3-2-5-16,0 2-1 0,-3 0-4 0,3 0-1 15,-3 0 7-15,0 0 4 16,0-3-9-16,0 3-2 16,0 0 7-16,0-3 4 15,-3 1-5-15,3 2 1 16,-3 0-1-16,6 0 2 15,-3 0-1-15,0 0 2 16,-3 0-7-16,3 0-1 16,-3 0 4-16,3 0 5 15,-3 0-7-15,3 0 1 16,-3 0-2-16,3 0 2 16,-6 0 5-16,6 0 3 0,-3 0-2 15,3 0-1-15,-3 0-6 16,3-3-2-16,0 3 4 15,3-3 2-15,-3 1-2 16,3 2-1-16,-6-3 1 16,6 0 2-16,-3 1-2 15,3 2 0-15,-3 0 1 16,3 0 0-16,-6-3-3 16,6 3 2-16,-3-2 5 15,3-1 2-15,-3 0-7 16,3 1-1-16,-3-1-2 15,3 0-1-15,-3 1 6 16,6-1 1-16,-6 0 0 0,5-2-2 16,-2 2 3-16,0-2 2 15,-6 2-7-15,3-2 0 16,-3 3 0-16,6-1 3 16,-6 0-2-16,6-2 0 15,-3 2 1-15,3-2 0 16,-3 2 2-16,6 1 3 15,-3-4-2-15,3 4-2 16,-3-1 0-16,0 1-1 16,-3-4 0-16,3 4 0 15,-3-4-5-15,6 1 1 16,-6 2 4-16,6-2 2 16,-3 0-3-16,3-1-1 15,-6 1 3-15,6 0 3 0,-6 0-3 16,6-1-3-16,-6 4 3 15,3-4 1-15,-3 4 0 16,3-1-2-16,-3 0 1 16,3 1-1-16,-3-1-3 15,3 0 0-15,-6 1 2 16,3-1 0-16,-3 1-2 16,3-1 2-16,0-5 1 15,0 3 0-15,-3-1 0 16,3-2 0-16,-3 3 4 15,3 0 2-15,0 0-7 16,3-1-4-16,-3 1 5 16,-3 5 4-16,-3 3 0 15,6-3 1-15,-3 0-8 0,3 0 0 16,-3 0-1-16,9-3 2 16,-6 0 3-16,3 3 2 15,-3-2 1-15,6 2 0 16,0-3-5-16,0 0-1 15,6-2 3 1,-6-3-1-16,3 6 0 16,0-1 56-16,-6 0 24 15,0 1-32-15,0-1-15 16,-3 0-17-16,5 3-4 16,1 0-3-16,-3 0 2 15,0 0 0-15,-6 0 1 0,-3 3-4 16,3 0 0-16,-2 2-1 15,8 0 1-15,-1 3 2 16,-7 0 1-16,-7 8-1 16,3 0-1-16,-6 2-5 15,12-2-1-15,0-3-3 16,-3 9-1-16,0-4 1 16,0 9 0-16,0-6 2 15,0 3 1-15,0-3-1 16,0 3-2-16,3-6 1 15,0 1-1-15,0-4 0 16,3 1 2-16,0-2-3 0,0-4 0 16,0-2 3-16,0-3 3 15,0 1 0-15,3-6 2 16,0 0-4-16,6-6-2 16,-3 1-3-16,3-11-1 15,0 3-3-15,-6-11-1 16,-3-10-5-16,6-3-3 15,-3 0-5-15,9 8 0 16,-3 5 2-16,-3-3 1 16,-3-4 10-16,3 1 6 15,-6 9 5-15,3 3 5 16,-3 2 2-16,6 8 3 16,-1 0-5-16,-5 3-1 15,0-3-6-15,6 5-2 16,0 1 2-16,-3-1-1 15,-3 3-1-15,0 0 3 16,3 3 2-16,-3 2 2 16,6 0 3-16,0 0-1 15,-6 6 0-15,0 10-3 16,3-5-1-16,0-3-3 16,0 8-2-16,0-2 1 15,-3 5 1-15,0-6-3 16,0 6 0-16,-3 5-6 15,9-8-3-15,0-5-5 16,0 0-4-16,0-3 0 16,0-2 1-16,3-1 8 15,0-2 3-15,0-5 2 0,3-3 1 16,-3-3 3-16,-1 1 0 16,1-1 12-16,0-2 7 15,0-6-11-15,0-2-4 16,-3-3 2-16,0 3 1 15,0 2-5-15,-3-5 0 16,0-7-1-16,-3 1 2 16,0 7-1-16,0 1 2 15,0 4-4-15,0 4-2 16,0 6-1-16,0 6 0 16,0 2 0-16,3 2 3 15,-3 1-2-15,6-1 1 16,-3-2 0-16,0 6-2 0,-3 7 0 15,3-3 0-15,0 1-13 16,3-6-6-16,0-2-30 16,-3-1-11-16,-3 3 9 15,3-2 7-15,0-3 26 16,3-5 12-16,-3-6 8 16,3-2 2-16,-3-6 0 15,2-2 0-15,-5-3-5 16,9 0 1-16,-9 3 6 15,15 8 6-15,-9 2-11 16,6 3-2-16,-12 0 2 16,6 5 1-16,-12 1 6 0,12 1 2 15,-9 1-7 1,6 3-4-16,-6-3 3 0,6 0 0 16,-3-3 2-16,3 0 0 15,-3 1 2-15,3-1 3 16,-3-5-2-16,-9 11-4 15,3-3-4 1,0-3 5-16,3 0 4 16,0 0-2-16,9 1-1 15,-6-6 0-15,6 2-1 16,0-2 0-16,6 3 0 16,-3-3 0-16,12 0 0 15,-12 0 2 1,-3-3 1-16,3 3 1 0,-6-2 39 15,6-1 21 1,-4 0-8-16,1 1-3 0,-6-4-15 16,9 1-6-16,-6-3-5 15,12 3-2-15,-3 0-8 16,-9-6-2-16,-6-2-3 16,6 0 0-16,-6-1-4 15,6-1-3-15,0-1-5 16,6 5 0-16,0 3-2 15,-9-2 0-15,-6-4-3 16,6 6-1-16,-3 0 3 16,9 6 1-16,0-1 2 15,-12 6 0-15,-9-1 0 16,6 6 0-16,-6 3 2 16,18-3 1-16,-3 0 1 0,0 5 0 15,0-2-5-15,-9 5 1 16,-6 5 0-16,9-3 0 15,-2-2-3-15,16-3-4 16,-5 1-1 0,-3 1-7-16,9-1-3 15,-3-4 1-15,6-2-15 16,3-3-31 0,-3 1 3-1,3-4-9-15,3-4 0 16,0-1 41-1,-1-5 15-15,1-2 13 16,-6-9-1-16,0-2 0 0,-3-3-4 16,0-2 1-16,0-1 0 15,-18 9 2-15,-3-3-1 16,9 2 1-16,-6 0 2 16,3-4 2-16,0 7 3 15,3 0 2-15,-6 0-6 16,9 3 0-16,-6 2-1 15,6 1 0-15,-6-1 2 16,6 0 1-16,-3-2-4 16,3 3 1-16,-2-1-2 15,4-2 0-15,-4 0-3 16,7-1 1-16,-5 6 6 0,6-5 4 16,-9 3-3-1,9 2-2-15,-6 0 0 0,6 2-1 16,-6 4-5-16,6-3 1 15,-9 2 0-15,9 0-1 16,-6 1 4-16,3-1 2 16,-3 3 4-16,0 0 2 15,0 0-6-15,12 11 0 16,0-1-1 0,-6 1 0-16,3-3 2 15,-3-3-3-15,3-2 0 16,-3-1 3-1,0-2-1-15,0 3-1 16,-6-3 3-16,6 3 33 16,0-1 14-16,0 1-6 15,0-1-1-15,-1-2-15 16,1 0-6 0,0 0-3-16,0 0 6 15,-6 0-3-15,0 0-7 16,0 0-1-16,0 0-3 15,6 0 1-15,-3 0 0 16,-3 0 0-16,0 0-6 16,0 0-4-16,0 0-1 15,3 0-1-15,-3 0 0 16,0 0 0-16,0 0 0 16,0 0 2-16,-3 0-3 15,6 3 0-15,0 2 3 16,0 1 1-16,-6 7 1 15,-3 8 2-15,0 3 3 16,0 2-2-16,3 1-2 16,0-1-2-16,3 1 0 15,0-3-2-15,3-3-1 16,0 0 1-16,0-3 1 16,0 1-3-16,6-6 0 15,-3-2 1-15,-6 2 0 16,0 3 0-16,0-3 0 15,0 0 0-15,3-5 2 16,0 0-1-16,-3-3-1 0,0 3-4 16,0-2 0-16,0-1-7 15,3-5-1-15,3 0-2 16,-3-3 1-16,3 1-2 16,-3-6 0-16,3-3 5 15,0 1 4-15,0-4 4 16,12 1 1-16,-3 3 1 15,-12-12 0-15,0-7 2 16,5-2 3-16,-2-1-2 16,18 8-2-16,-3 5 4 15,-18-2 4-15,-3-5-3 16,6 2 2-16,-3 0-5 16,6 6-2-16,-6 2-27 15,18 5-87 1,-9 1-15-16,-6-1 64 0,2 3 37 15,-13 5 19-15,5 3 5 16,-9 3 4-16,9 2 1 16,-12 1-3-16,9 2-1 15,-12 2 3-15,3 1 3 16,-9-1-1-16,15-4-2 16</inkml:trace>
  <inkml:trace contextRef="#ctx0" brushRef="#br0" timeOffset="98425.16">11315 6982 172 0,'-36'21'66'0,"19"-16"-52"0,11 11-5 15,-3-11-6-15,0 1-3 16,-6-4 0-16,6 4 0 16,-6-6 2-16,6 2-1 15,-3-2-7-15,6 3-1 0,-6-3 3 0,3 0 2 16,-2 0 6-16,5 0 2 15,-3 0-2-15,3 0-3 16,-3-3 0 0,0 1 1-1,-3-1-1-15,0 3-1 16,0-5 1-16,0-1-1 16,0 4 0-16,6-1 0 15,-3-2-5-15,4-1-1 16,-1-1 3-16,3-1 1 15,0 0 6-15,3 0 5 16,-3 0-14-16,-6-11 3 16,3 3 9-1,0 3-10-15,3 3-4 16,-3-1 3-16,3 3 1 0,3 0 7 16,3 0 5-16,0 0-7 15,6 0-1-15,0 0-1 16,3 0 0-16,-3 0 52 15,5 3 43 1,-2 0-33-16,0 0-7 16,3-1-5-1,3 4-22 1,0-1-11-16,3 3-6 16,0-3-1-16,-1 3-5 15,1 0-3-15,-3 0 1 16,9 0 0-16,-3 0-4 0,2 0 1 15,10-2 0-15,6-1 0 16,-6 3 0-16,5 0 2 16,-5 0-3-16,-3 0 0 15,5-3 1-15,1 3 0 16,-6 0 2-16,0 0 3 16,-7 3-7-16,-2-3 0 15,0 0 2-15,-9 0 2 16,9 0-5-1,-4-3-20-15,-5 1-10 16,-3-3-41-16,-6 5-45 16,-3 0 33-1,-3 0 40-15,0 5 27 0,-6-3 16 16,3 4 7 0,-3-1-1-16,-9 3 0 0,-8 0-3 15,8 0-1-15</inkml:trace>
  <inkml:trace contextRef="#ctx0" brushRef="#br0" timeOffset="99310.2">11190 7355 168 0,'-12'8'63'0,"12"5"-49"0,12-21-4 0,-12 13-3 16,6-7-6-16,-6-1-1 15,6 3-6-15,-6-3-1 16,6 1 3-16,-6-4 4 0,3 1 3 16,-3 0 3-16,3 0 3 15,-3-1-6-15,6-2-4 16,-9 0-5-16,6 3-1 0,-3-6 4 16,6 4 1-16,-6-4 4 15,6 0 3-15,-3 3-2 16,9 1 0-16,-6-4-1 15,3 0 1-15,-6 1-4 16,6-1-2-16,-4 1-1 16,7 2 3-16,-12 2 4 15,9-2 3-15,-9-2-5 16,3 2 0-16,-3 0-1 16,3 0 0-16,-3 0 0 15,0 0 0-15,-3 0 0 16,9 11 0-16,-6-3 0 15,0 0 0-15,0 0-3 0,0-3 2 16,0 1 71-16,-6 2 32 16,-6-3-48-16,6 3-25 15,3 0-17-15,-5 3-5 16,-10 2-1-16,3 3-1 16,0 0 10-16,9 0 7 15,3-3-7-15,-3 6-3 16,3-4-1-16,0 7 3 15,0-4-4-15,3 4 0 16,0-1-4-16,0 0 1 16,0 0-4-16,3 3 0 15,0-3-3-15,3 1-1 16,0-4 1-16,0 3 0 16,0-2-5-16,3 0-1 0,-3-4-6 15,3 1-3-15,0 0-2 16,2 0-3-16,4-2-6 15,3-4-1-15,-3-2-26 16,0-2-8-16,3-4-1 16,0-2 0-16,-6 0 30 15,0 0 16-15,-4 1 13 16,1-1 5-16,-6 0 0 16,3 0 1-16,-6 0-2 15,12 2-1-15,-9-1 1 16,3 4-1-16</inkml:trace>
  <inkml:trace contextRef="#ctx0" brushRef="#br0" timeOffset="100075.88">11512 7199 172 0,'9'-3'66'0,"-9"-18"-52"0,3 26-3 0,0-10-4 16,-3 5-13-16,-3-5-1 16,6 2 8-16,-3 0 4 15,5-2-2-15,-5 0-2 0,6 2 0 16,-6 0-4-16,6-2 2 0,-3 0 1 16,3 2 2-16,-3 1-1 15,-9 7-5 1,6-5 0-16,-6 0 0 15,6 0 2-15,-6 0 1 16,3 0 1-16,-3-3 4 16,6 1 2-16,-5-1-7 15,5-2-4-15,-3-1 5 16,6 1 4-16,-3-3-7 16,5 0 1-16,-5 0 4 15,15 3 4-15,-3 2 12 16,-12-2 8-16,0-3 37 15,15 3 37-15,-3-1-31 16,0 1-22-16,-9 0-15 16,-3-3-20-16,12 3-3 15,0-1-4 1,-3 1-5-16,3 2 0 16,-3 1 0-16,-1 2 2 15,1 0-3-15,-3 0-2 16,-3 2 2-16,6-2 0 15,0 0 1-15,0 0 0 16,-3 0 0-16,-6 0 0 16,0 0-5-16,0 0 1 15,-3 11-5 1,-6 0 3-16,0 2 3 16,-3 0 0-16,9-2 1 15,3-3 0-15,-6 2 0 0,3-2 2 16,-9 3 2-16,-5-1-3 15,8 1-2-15,-3-3-1 16,15 0 0-16,0-3 3 16,-3 3 2-16,3 0 0 15,6-3-1-15,0 0-2 16,5-2 1-16,-2-3-12 16,6 0-5-16,-3 0-67 15,6 0-31-15,-3 0 59 16,-3 0 29-16,-6 0 21 15,-3-11 9-15</inkml:trace>
  <inkml:trace contextRef="#ctx0" brushRef="#br0" timeOffset="110029.28">7014 7802 160 0,'-3'-3'63'0,"6"14"-49"0,-6-19-4 0,3 13-5 16,0-5-3-16,-3-3 3 16,3 3-7-16,-3 0 0 15,-3 3 0-15,3 0-1 0,-3-1 1 16,0 4 6-16,-5-12-2 15,-1 1-3 1,6 0 0-16,0 2 3 0,3 1-1 16,3-1-1-16,0-2 1 15,3-1-1-15,0 4 0 16,3-4 0-16,0 4-3 16,0-1 2-16,0 0 3 15,-1 1 3-15,1-1-4 16,0 3-3-16,0-2 3 15,3-1 1-15,-3 0 39 16,3 1 18-16,0-1-11 16,-3 0-4-16,0 1-13 15,3-1-5-15,3-5-8 16,3 0-1-16,0-2-8 16,-1 2-1-16,-2 0-2 0,0 2 1 15,0-2 0-15,0 3 1 16,3 0-2-16,0 0-1 15,0-1 1-15,-3 4 1 16,0-1-3-16,5 0-3 16,7-2 0-16,0 2-1 15,0 1-3-15,-3 2 2 16,-3 0 1-16,5 0 0 16,10 0 0-16,0-3 0 15,3 0 0-15,-1 1 2 16,4-1-1-16,-9 1-1 15,-4-1 1-15,13 3-1 16,-9 0-3-16,15 0 2 16,-10 0 1-16,13 0 0 0,-12 0 0 15,11 0 0-15,13 0 0 16,-19 0 0-16,-5 0 0 16,9 0 2-16,-9 0-3 15,11 3 0-15,-8-1-1 16,8-2 0-16,-8 0 4 15,12 0 3-15,-10 0-4 16,13 0-3-16,-9 0 3 16,11 0 1-16,-11 0-3 15,14 3 1-15,-11-3 0 16,12-3 0-16,14 1 0 16,-20-1 2-16,-10 3-3 15,13 0 0-15,-13 0 1 0,16-3 0 16,-12 1 0-16,11-4 0 15,-11 4-3-15,11-4 2 16,-11 4 1-16,11 2 0 16,-14 0 0-16,9 0 0 15,-10 0 0-15,7 0 0 16,-9 0 0-16,8-3 0 16,-8 3 0-16,8-3 2 15,-8 1-3-15,12-1 0 16,-10 0 1-16,10 1 0 15,-9 2-3-15,8-3 2 16,-8 1 1-16,8-1 0 16,-11 0-3-16,9 1 2 15,-13-1-1-15,13 3 0 0,-12 0 2 16,11 0 2-16,-8 0-3 16,8 0 0-16,-11 0 1 15,12-3 0-15,-10 3 0 16,7-2 0-16,-9 2 0 15,8-3 0-15,-8 3 0 16,9-3 0-16,-10 1 0 16,13-1 2-16,-12 0-1 15,5 1-1-15,-8-1-2 16,9-2 1-16,-7 0 1 16,7-1 2-16,-9 4-3 15,11-4 0-15,-8 1 1 0,12 0 2 16,-13-1-3-16,10 1 0 15,-9 0 1-15,5 2 0 16,-5 1 0-16,6-1 0 16,-10 0 0-16,7 1 2 15,-3-1-3-15,5 0 0 16,-8 1 1-16,9 2 2 16,-10 0-1-16,10-3-1 15,-9 3 1-15,11-3-1 16,-8 3-3-16,9-2 2 15,-10 2 1-15,1 0 2 16,-6 0-3-16,3 0 0 16,-7 0 1-16,7 2 0 15,-6 1 0-15,3-3 2 0,-7 0-1 16,7 3-1-16,-6-1 1 16,12-2-1-16,-13 0 0 15,10 0 2-15,-6 0-3 16,6 0 0-16,-10 0 1 15,4 3 2-15,-3 0-8 16,-3-3-3-16,-3 0-9 16,-4 2-1-16,-2-2-50 15,-6 6-19-15,0-4 25 16,-15-2 15-16,-12-8 30 16,3-8 13-16</inkml:trace>
  <inkml:trace contextRef="#ctx0" brushRef="#br0" timeOffset="110661.57">7708 8315 168 0,'-6'-10'66'0,"36"12"-52"0,-36-12-8 0,14 12-5 0,-8-7 1 16,0-3 4-16</inkml:trace>
  <inkml:trace contextRef="#ctx0" brushRef="#br0" timeOffset="112626.95">7746 8209 160 0,'-3'-5'63'0,"24"18"-49"0,-30-18-6 15,18 10-7-15,-12-10 2 16,3 0 5-16,-3 2-9 16,-3-2-1-16,6-3 1 15,-3 0 0-15,3-3 1 0,-6 3 4 16,6 3 2-16,-3-3-5 15,0 3 0-15,0-3 1 16,-2 0-1-16,-1 3-1 16,3-1-4-16,0 4 0 15,-3-4 4-15,0 4 2 16,3-1-5-16,0 0 0 16,3 1 1-16,0-1 3 15,3 1 2-15,0-1 1 16,0 0-2-16,0 6-2 15,0-3 1-15,0 0 1 16,0 0-3-16,3-3 0 16,-3 1 1-16,2-4 2 15,-2 1 47-15,0 0 22 16,0-1-22-16,0 1-12 0,0 2-15 16,0-2-2-1,-3 3-5-15,0-4 1 0,0 4-3 16,0-1 2-16,0 0-4 15,0 1 1-15,0-1-7 16,0 0-1-16,0 1-4 16,0 2-3-16,0 0 4 15,0 8 1-15,0 0-5 16,-3 10 0-16,0-2 3 16,0 13 2-16,0-5 0 15,0 10-2-15,0-2 1 16,1 2 1-16,-1-4-3 0,-3 1 0 15,3-4-6-15,0-1 0 16,-3 6-10-16,3-6-4 16,0-2-62-16,3-11-25 15,0 1 53-15,3-6 26 16,3-6 21-16,0-4 7 16,0-1-4-16,2-16-1 15,-2 4 5-15,6-15 5 16,9-9-7-16,9 10 1 15,-6 0 0-15,0 2 1 16,-7 1 3-16,1 2 3 16,0 0-2-16,-3 6-2 15,-3-4 0-15,-3 9-1 16,0 0 0-16,-3 5 2 16,-3 0-1-16,-3 3-1 15,0-1-2-15,9 9 4 16,-3-3 0-16,0-3-5 15,0 1 0-15,-1-3 3 16,1 2 2-16,0-2-5 16,-3 2 0-16,0 0 21 15,0 3 9-15,-3 0 5 16,0 0 1-16,0 6 10 16,-3-1 7-16,3 0-11 15,-6 8-5-15,3 1-14 16,-8 9-2-16,2-4-5 15,-6 13 0-15,-3 7-7 16,6-10-4-16,0-5-1 16,3 3 1-16,3 4-1 0,3-4-1 15,6-3 1-15,3-6-1 16,6-2-7-16,3-5-3 16,3-6 1-16,3-5 0 15,-1-3 3-15,4-2 4 16,-3-5-1-16,0-4-1 15,-3-2 3-15,-6 3 2 16,0 3 2-16,-4-6 1 16,1 2 2-16,-3-7 1 15,0 3 1-15,-3-6 0 16,0 3-2-16,-3-3-1 16,-3-8-1-16,-3 6 0 15,0-1 0-15,0 6 2 0,0 3-5 16,1 2-3-16,-1 3-4 15,3 2 1-15,0 3-13 16,0 3-5-16,3 2-50 16,3 6-22-16,0-1 29 15,3 6 17-15,2 3 25 16,1-3 14-16,-3 0 10 16,6 2 6-16,3 1-3 15,6 0-2-15,0-4-3 16,9 1 1-16,5 0 1 15,-5-2 2-15,-3-4-1 0,6 1-1 16,2 0 1 0,-2-1-1-16,-6-2-7 0,-3 0 0 15,-6 0 7-15,-4 0 7 16,-5-2-3-16,-3-1-2 16,-3 0-1-16,0 1-1 15,0-1-3-15,-3-2 2 16,0-1 1-16,0-2 2 15,0 1-1-15,-3-4-1 16,0 0 60-16,3 1 29 16,0 2-32-16,0-3-16 15,0 3-19-15,0 0-7 16,0 3 2-16,-3 0 3 16,0 0-4-16,0 2 1 0,0 0-8 15,0 3-3-15,0 0-3 16,-3 6 0-16,0-1-4 15,-2 11 0-15,-1-3 1 16,-3 11 2-16,3-6-1 16,-3 9-1-16,3-3-2 15,0 2 1-15,3-5 1 16,3 6 0-16,0-6 0 16,3 3 2-16,0-6-1 15,6 3-1-15,-3-5 1 16,3 3-1-16,0-6-3 15,3 0 2-15,0-2-1 16,3-1 0-16,-3-2-3 0,3-2-1 16,-4-1 3-16,4-3 1 15,0 1-1-15,0-6 0 16,-3 3 2-16,0-2 0 16,0-1 1-16,-3-2 0 15,0 0 2-15,-3-3 1 16,3 0-4-16,-6-3 1 15,0 3 0-15,0-2 2 16,0-1-1-16,-6 0 2 16,3 3-2-16,-3 3-1 15,3 0-8-15,-3 5-3 16,0 0-1-16,-3 8 2 16,0 0-21-16,0 5-9 15,0-2-37-15,3 4-15 0,0-1 45 16,6-1 26-16,0-2 15 15,9-6 6-15,6 0-3 16,0-8 2-16,0 1 1 16,-3-6 2-16,3 0-6 15,3 0-1-15</inkml:trace>
  <inkml:trace contextRef="#ctx0" brushRef="#br0" timeOffset="113677.28">8851 8384 172 0,'29'10'66'0,"-20"-7"-52"0,18 5-5 16,-18-8-6-16,9 3-1 31,27-6-3-31,-10-2 0 16,4-1 1-16,-9 1 2 16,0 0-1-1,-4 0-1-15,-8-1-4 0,0 1-2 16,-6 2 7-16,0-2 4 15,-9 0-5-15,3 2-1 16,-3-2 0-16,0 0 2 16,-3-1-5-16,3 1 1 15,-3 0 5-15,3-1 6 16,-3 1-6-16,-9-11-3 16,0 3 0-16,0 2 0 15,0 1 1-15,3 5 2 16,3-1-3-16,0 1 0 0,-3-3 1 15,0 3 0-15,3-1 0 16,0 4 0 0,3-1 0-16,3-5 2 0,-3 3 63 15,3-3 28-15,0 0-44 16,0 0-21-16,0 0-8 16,0-2-1-16,0 4 0 15,0 1 0-15,0 0-4 16,0 2-1-16,-3 0-4 15,0 1-1-15,0-1-1 16,0 8 2-16,0-2-5 16,-3 10-3-16,0 3 1 15,-3 8 0-15,0-6-4 16,0 12-1-16,0-7-2 0,0 7 3 16,0-7 0-16,0 6 3 15,3-5-3-15,0 3-2 16,0-6-1-16,0 0 3 15,0-2-22-15,3-1-9 16,0-5-57-16,0 1-25 16,0-4 51-16,0-5 26 15,-3-2 25-15,3-3 9 16,-2-3 3-16,-1-2 0 16,-3 0 0-16,0-22 0 15,0 1 0 1,-3 2-3-16,3 3 2 0,-3 2 1 15,-3 4 0-15,0 1 0 16,3 6 0-16,-3 0 0 16,3 3 0-16,0 2 0 15,3 3 2-15,3 0-6 16,3-2-1-16,0-1 2 16,-3 3 3-16,0 0 1 15,0 3-1-15,1-1 71 16,-1-2 31-16,0 0-48 15,3 0-23-15,0 0-22 16,0 0-6-16,0 0 3 16,6 3 3-16,-1 0 5 15,4-1 3-15,0 1-5 16,6 2-2-16,-3-2-3 0,6 2 0 16,-3-2-4-16,9 0 0 15,-3-1-3-15,8 1-1 16,-2 0-8-16,9-3-2 15,-9 0-47-15,8-3-19 16,-5 0 4-16,3-2 3 16,8-3 37-16,-8 0 20 15,-3-3 7-15,-6 4 4 16,-6-1 2-16,-1 2 2 16,-2 1-1-16,-3 0 2 15,0-3-4-15,9 13-2 16</inkml:trace>
  <inkml:trace contextRef="#ctx0" brushRef="#br0" timeOffset="116577.01">9898 8334 172 0,'-3'-3'66'0,"-6"6"-52"0,9-17-8 16,-2 17-7-16,-1-6-2 15,-3 1 1-15,0-1 2 0,-3-2 0 16,3 0 0-16,0-1 4 0,3 1 2 16,-3 0-5-16,3-3 0 15,0 0-1-15,3 0 0 16,-6 0 0-16,6 0 0 15,-3 3-5-15,3-1-1 16,-3 1 7-16,3 0 4 16,-3-1-2-16,6-1 0 15,-3 1-1-15,3 1 1 16,-3 0-7-16,3-3 1 16,-3 0 3-16,3 3 2 15,-3-3 0-15,3 0 1 16,0 2-4-16,3-2-2 15,-6 3 2-15,3 0 2 0,-3 0-5 16,0-1-1-16,-3 1 4 16,3 0 2-16,-3 2-2 15,15 6 1 1,0-1 4-16,-3-2-6 16,-3 0-1-16,0 0 1 15,-1 0 3-15,-2 0 2 16,0-2 1-16,0 2-2 15,0-3 1-15,-3 0-7 16,3 3-1-16,-3-2 4 16,0-1 2-16,0 0 1 15,0 3-2-15,-3-2 1 16,0-1 1-16,0 1-1 16,0-1-1-16,0-2 1 0,0-1-1 15,1 4 26-15,-1-4 12 16,0 1 21-16,0 0 8 15,0-1-20-15,0 1-10 16,3 0-9-16,-3 0-3 16,3-1-10-16,-3 1-2 15,0 2-3-15,0-2 1 16,0 2-2-16,-3 1 2 16,3-1-8-16,-6 3-2 15,3 0-3-15,-6 5 0 16,3 1 0-16,-6 4 0 15,3-2 2-15,0 5 2 0,3 1-1 16,4 2-1-16,-1-3-2 16,3 3-1-16,0-3 2 15,6 3 0-15,0-3 3 16,3 0 1-16,-1 0-4 16,4-5 1-16,-3-2-2 15,6-4 0-15,-3 1 2 16,3-6 2-16,-3 1-6 15,6-4 1-15,-3 1 3 16,3-3 2-16,-3-2-3 16,2-1-1-16,-2 3 1 15,0-3 2-15,0 4-2 16,0-1 0-16,-3 0 1 16,0 2 2-16,-3 1-3 0,0 2 0 15,0 1-1-15,0 2 0 16,-3 0 0-16,0 8 0 15,0 0 2-15,0 8 2 16,0-3-1-16,0 8-1 16,-3 0-2-16,0 3 1 15,0-6-4-15,0 6 1 16,0-5 0-16,-3 5-1 16,0-3 1-16,0 0 3 15,0-3 0-15,-3 4 1 16,0-7 0-16,-3 4 0 15,0-3 0-15,0 0 0 16,0-3-3-16,0-2 2 16,0-4-4-16,0-1-1 15,0-1-22-15,0-5-8 0,4 0-44 16,-1-3-18-16,0 1 46 16,3-9 23-16,0 1 21 15,3-12 8-15,0 4 1 16,6-9-1-16,3-10 1 15,2 6-1-15,1 4-3 16,-9 11 2-16,6-2 1 16,6 2 2-16,0 5-3 15,0 1 0-15,-15 10-6 32,27-6 8-17,-6-1 6-15,2 1-5 0,-5 1-8 16,0 0 1-1,0-3 2-15,-6 0 6 16,0-3 3-16,0 6-5 0,-3-3 0 16,-1 0-3-16,-2 3 0 15,0 2 8 1,-6-2-5-16,6 0-2 16,-3-1 0-16,3 1 0 15,0 0 18-15,0-3 11 16,0 0 41-16,3 0 18 15,-3-3-34-15,3 3-17 16,-3 3-17-16,3-3-5 0,-3 3-8 16,3 0-2-1,0-1-2-15,0 4 1 0,-1-1 2 16,1 0 2-16,-3 1-1 16,3 2 1-16,0 0-4 15,0 2-2-15,0 1 2 16,0 2 2-16,0 1-4 15,0 1-1-15,0-1 2 16,-3 4 1-16,0-2-15 16,-6 8-4-16,0-3 1 15,-6 6 1-15,0-3 2 16,-6 0 2-16,3 2 8 16,-3-5 3-16,3 1-2 15,0-4 1-15,0-2 6 0,3 0 4 16,0-3 1-16,3 1 1 15,0-4-4-15,3-2 0 16,0 0-7-16,3 0-1 16,0 0 0-16,6 0 0 15,0 0 0-15,3 0 0 16,-3 0 0-16,6 0 2 16,-3 0-6-16,3 3 1 15,-3 0-1-15,0 5 2 16,-1-3-4-16,1 3 0 15,-3 0 0-15,0 2 2 16,-3-2-1-16,-3 3 4 16,0-1 0-16,-3 4 3 0,0-4-1 15,-3 1 2-15,0-1-2 16,-3 1-1-16,0 0-2 16,-3-4 1-16,0 1-6 15,0 0-3-15,1-2-12 16,-1-1-4-16,0-2-32 15,0-1-13-15,0 1 17 16,0-6 9-16,0-5 27 16,6-8 10-16,3-2 4 15,9-3 3-15,-3 0 3 16,3 2 1-16,0 3-6 16,-9 14-2-16,0-4 4 15,15 1 5 1,2 2-2-16,-2-2-3 0,6 0-2 15,-3-1-1-15,6 1 3 16,-6 0 2 0,0 0 0-16,-1-3 2 15,-2 0-4-15,-15-6 0 16,-3 1 1-16,6 0 2 16,-3 0-1-16,6 0 2 15,-6-6-4-15,18 8-2 16,-3-2 2-1,-3 0 77-15,0 2 36 16,-3 1-39-16,0 2-19 16,-3 3-26-16,3-1-6 15,-3 1-15-15,-3 2-5 16,-1 1-8-16,-2 2-1 16,0 0-2-16,0 5 1 0,0-2 0 15,3 5 2-15,0-3 4 16,-3 5 1-16,0-2 1 15,6 6 2-15,-3-4-1 16,3 3-1-16,0 1 1 16,3 4-1-16,-3-5 0 15,3 1 2-15,-3-1-3 16,0 0-2-16,0 0 4 16,-3 3 1-16,0-3-5 15,0 3 0-15,0-2-6 16,0 1 1-16,-3-1 4 15,0-1 4-15,0 0 1 0,0 0 2 16,0-2-2-16,-3-3 2 16,0 0-2-16,0-3 2 15,0 0-2-15,-3-2-1 16,3-3 1-16,-6 0 1 16,3 0-1-16,-6-5 2 15,3 2 2-15,-3-5 4 16,3 3-2-16,-2-3 1 15,-1 3-3-15,6-3 0 16,3 0-6-16,3-3 1 16,0 3-2-16,9-2 0 15,-3-1 0-15,8-2 0 16,-2 2 2-16,3-5 2 0,-3 3-3 16,6-3-2-16,-3 3 2 15,0-3 2-15,-3 3 0 16,0 0-1-16,-1-1 1 15,1-1 1-15,-3 4 1 16,0-5 3-16,0 3 1 16,-3-3 3-16,0 3-5 15,-3 0-1-15,0-1-4 16,-3 1-1-16,0 3-10 16,-3-6-5-16,0 2-85 15,0 4-35-15,0 2 62 16,-15 0 32-16,-23-5 31 15,14 2 14-15</inkml:trace>
  <inkml:trace contextRef="#ctx0" brushRef="#br0" timeOffset="117671.01">13158 7553 160 0,'-3'0'63'0,"0"-2"-49"0,15 4-2 16,-12-2-2-16,3 0-12 15,5 0 0-15,-2 0 2 16,0-2 4-16,3-1-1 16,-9 3-6-16,6 0-1 0,0 0 2 15,0-3 1-15,0 3 1 16,0-2 0-16,0-1 0 15,3 0 0-15,-3 1 0 16,-18 10 0-16,6-3 0 16,-3 0 0-16,6-5 2 15,-3 3-1-15,3-6-1 16,-3 3-2-16,6-2 1 16,-3-4 3-16,3 4 1 15,-3-4-4-15,6 4-1 16,0-1 1-16,-6-2 0 15,-3-3 1-15,0 0 0 16,0 3 0-16,0-1 0 16,1 1 0-16,2 2 2 15,-3 1-3-15,3-1 0 16,-3 3 1-16,3-3 2 16,-3 1-3-16,6 2 0 0,-6-3 1 15,6 6 0-15,-6-3 2 16,3 0 3-16,-3 2-7 15,3 4 0-15,-3-4 0 16,3 1 1-16,-6 0 1 16,6-1 0-16,-6 4 0 15,6 1 0-15,-6-4 0 16,6 2 0-16,-18 6-3 16,1-14 2-16,-10 1 1 15,12 2 2-15</inkml:trace>
  <inkml:trace contextRef="#ctx0" brushRef="#br0" timeOffset="120734.32">3237 9405 168 0,'-3'-3'66'0,"18"-2"-52"0,-24 8-5 0,9-3-8 16,-3 2 0-16,-6 4 3 15,0-1-3-15,-3 3-1 16,0-3 0-16,-2 3-5 0,-1-3 1 16,0 1 2-16,0-1 1 15,3 3 1-15,-6-3 0 16,3-5 0-16,3 0 0 15,0-2 0-15,6-1 2 0,1-2-1 16,-1-1-1-16,3 1 1 16,0 0 1-16,0 2-3 15,0 1-2-15,-3-1 2 16,3-2 2-16,0 5 0 16,3-3-1-16,0 3 3 15,-3 0 0-15,3 0-6 16,-6 0 0-16,0 3 3 15,0 2 2-15,0-2-3 16,0-1 1-16,0 1 4 16,0-1-4-1,3 4-2-15,0-6 3 16,0-3 1-16,3 3-3 0,-6-3 1 16,3 3-2-16,0-2-2 15,0 2 3-15,0-3 2 16,0 3-2-16,3-2 0 15,-3 2 1-15,0 0 2 16,0 0-1-16,12 7 2 16,-9-1-4-16,0-1-2 15,0-5 4-15,0 3 3 16,0-3-3-16,0 0-1 16,-3 0-2-16,0 0 0 15,3 0 2-15,0 0 0 16,0 0 0-16,0 0 0 15,0-3 0-15,3 0 2 16,0 1-3-16,-3-4 0 0,0 1 18 16,0 0 9-16,3 2 20 15,-3 1 10-15,0-1-9 16,3-2-4-16,0-1-13 16,-3 4-6-16,0-1-3 15,0 0 1-15,0 1-6 16,0-1-1-16,3 0-5 15,-3 1-1-15,0-1-3 16,0 3 1-16,0 0-6 16,3 0-3-16,3-2-2 15,-3-1 0-15,3 3 3 16,3 0 2-16,0-3 0 16,3 1-1-16,3-4-2 15,3 4 1-15,2-1 1 0,1 0 2 16,-6 1-3-16,9-1 0 15,12 0 3-15,2 3 1 16,4-2-4-16,0-1-1 16,-4 3 1-16,1-2 2 15,-3-1 0-15,0 0 2 16,-4 3-9-16,-8 0-1 16,-6 0-9-16,0 0-5 15,-3 0-14-15,0 0-2 16,-4 0-43-16,-5 6-15 15,-3 1 44-15,-3 1 23 16,-3 3 20-16,0-3 6 0,-2 0 2 16,-1 0 2-16,0 0-6 15,-6 0-1-15,0 0 4 16,0 0 5-16,-3 2-2 16,-6-2 1-16,-9 0-3 15,1 0-1-15,-1 0-1 16,0 0-2-16,3 0 3 15,4 0 0-15,-1 2 1 16,9-4 0-16,3-1 0 16,-3 3 2-16,-3 2-1 15,0-4-1-15,3 4 3 16,1-2 0-16,-1-3-1 16,0 1-2-16,0-1 1 0,6 0-1 15,-6 1-3-15,0-4 0 16,0 4 2-16,-3 1 0 15,4-1-2-15,2-1 2 16,0 0 3-16,3 1 1 16,0-4 60-16,0 1 28 15,3 0-24-15,3-3-13 16,-3 0-21-16,3 0-7 16,3-3-11-16,3 0-2 15,-3 1-1-15,9-4 0 16,3 1-4-16,0 0-3 15,3-1 0-15,3-1-1 16,-1 1-2-16,7 1-2 16,0 2 1-16,-6 1-1 0,-3-1 0 15,9 3 0-15,-4 0-3 16,7 0 2-16,12 0-1 16,-3 3 0-16,-4-3-18 15,-5 2-9-15,-6 1-32 16,9-3-11-16,8-5-8 15,-11 2-4-15,-3 0 47 16,0-2 20-16,0-3 15 16,-3 0 5-16</inkml:trace>
  <inkml:trace contextRef="#ctx0" brushRef="#br0" timeOffset="133061.01">4326 9352 168 0,'6'-18'63'0,"-3"15"-49"0,9 0-6 0,-9 1-7 16,3-1 0-16,-3 0 1 16,0 1-3-16,-3-1 1 15,3-2 0-15,0 2 0 0,0-5 0 16,0 6-3-16,0-1 2 0,-3 0 3 15,3-2 3-15,-3 0-4 16,3-3-3-16,-3 0-2 16,0 5 3-16,3-2 2 15,-3 2 2-15,0 1-4 16,0-1 1-16,3 0 0 16,9-10 2-1,-3 5-1-15,-3 0-3 16,0 0 1-16,-3 6 1 15,0-4 2-15,-3 1-3 16,0 0 0-16,0 2 1 16,0-2 2-16,0 0 52 15,0-3 23-15,0 2-23 0,0-2-10 16,-3-2-14-16,0-1-5 16,0 3-5-16,0 0-2 15,0 0-2-15,0 0 3 16,0 3-5-16,0 3 0 15,0-4-4-15,0 1-1 16,0 0-3-16,0 2-1 16,0 0-3-16,3 1 1 15,0-1-2-15,0 0-1 16,-3 1 1-16,3 2 1 16,0 0-3-16,-3 0 0 15,0 0 1-15,0 5 0 16,0-2-3-16,-3 5 2 15,-3 8 1-15,0-3 2 16,0 0-1-16,3 0-1 0,3-2-2 16,0 5-1-16,-3 2 2 15,3 1 2-15,1-1 0 16,-1-2-1-16,3 0-2 16,0 3 1-16,3-6-1 15,-1 0 0-15,1 0 2 16,3-2 0-16,0-3-3 15,0 0 2-15,0 2-1 16,0-4-2-16,0-4 3 16,0-2 0-16,0 0 3 15,3-2 1-15,3-4-1 16,0-4-2-16,0-4 1 0,0-4 1 16,0-3 1-16,-1 0 1 15,-2-3-2-15,0 0 1 16,-3 3 2-16,0 2 2 15,-3 3-3-15,0 6-3 16,-3 2-3-16,0 5-1 16,0 3 2-16,0 8 0 15,-3 3 1-15,3 5 0 16,0-1-3-16,0 7 0 16,3 1 2-16,0 1 0 15,0-3 1-15,0-5 0 16,0-2 0-16,0 7 0 15,0-3 0-15,0 6 2 16,0 10-3-16,0-2 0 0,-3 0 1 16,0-8 0-16,0-6-3 15,-3 6 2-15,-6 10-1 16,0-7-2-16,-3-3 3 16,0-6 0-16,0 3 1 15,1-5 0-15,-4-2-3 16,0-4 0-16,0 3-1 15,6-7 3-15,0-1-2 16,-3-2 1-16,3-1-5 16,0-2-3-16,0-2-14 15,6-4-5-15,0 1-67 16,15-14-29-16,9-12 65 16,6-1 30-16,0 0 20 0,-1 6 7 15,-2-3 2-15,0 2 2 16,-3 6-2-16,9-5 0 15,-1 2 3-15,7 3 1 16,6-3-1-16,-3-3-2 16,-7 6-2-16,-2 5-1 15,-6 3 2-15,-3 2 0 16,-6-2 1-16,-1 3 2 16,-2-6-1-16,0 3-1 15,-3-1-2-15,0 1 1 16,0 3 1-16,-3 2 2 15,-3 2-1-15,0-2 2 16,-3 0-4-16,0 6 0 0,0-1 12 16,-3 0 5-16,-3-2 58 15,3 3 28-15,0-1-43 16,0 0-20-16,0 1-23 16,0 2-9-16,-3 2-2 15,0 1-1-15,3 0 0 16,-3 7 2-16,0-2-1 15,0 8 0-15,0-3-3 16,-2 6 1-16,2-3 0 16,-3 2 1-16,3-2-2 15,-3 0 1-15,3-3-4 16,3 0 0-16,0 1 1 16,3-4 0-16,0 1 0 0,6-3 0 15,0 0 0-15,6-1 0 16,-3-1 0-16,5-1 2 15,1 0-3-15,3 1-2 16,-3-1 2-16,0 0 2 16,0 1 0-16,0 1-1 15,-3 1-2-15,0 3 1 16,-4-3 1-16,1 5 2 16,-3-2 1-16,-3 5 1 15,0-3-5-15,-3 3 1 16,0-3 0-16,-3 8 0 15,-3 0 0-15,0-5 2 16,0-3-1-16,-2 3-1 16,2-3-2-16,-6 1 1 0,3-4-1 15,-3-2 0-15,3 0 0 16,-3-3-2-16,0 1 0 16,-3-4 0-16,3 1 3 15,-3-6 0-15,4 1-15 16,-4-6-6-16,-3-8-40 15,9 3-17-15,3 2 12 16,6-7 7-16,0 2 30 16,6-3 16-16,3-5 9 15,3 3 4-15,0 0-2 16,2 5 2-16,-2 0 3 16,0 3 3-16,0 0-7 15,0 0 0-15,-3-1 0 16,0 1 1-16,-3 3 1 0,0-4 4 15,-3 1 2 1,-3 0-7-16,0 0-1 16,0-3-2-16,0 3 2 15,0-1 3-15,-3 1 2 16,0-8-4-16,0 10 1 16,0 3 0-16,0 1 2 15,0 1 1-15,0-2 1 16,0 3 75-16,0 0 36 15,0 2-49-15,3 0-25 16,0 1-19-16,3-1-6 16,0 3-8-16,6 0-3 0,3 0-1 15,0 0 0-15,0 0-2 16,6 0-2-16,-4 0 3 16,10-3 0-16,-3 3-4 15,6-2 1-15,-3-1 0 16,2 3 0-16,-2 0-3 15,0 0 2-15,-3 0-8 16,0 3-4-16,-3-1-26 16,-1 1-13-16,-2 0-34 15,3 2-16-15,-3 0 57 16,3 1 28-16,0 7 14 16,0-3 4-16,-6 6 0 0,-3 5-1 15,-1 1-5 1,-5-1 1-16,0 0 2 15,-17-3 1-15,-4 9 3 0,6 5 3 16,3-3-7-16,3 0 0 16,0-3 2-16,3 6 4 15,0-8-3-15,0 0-1 16,0-3-5-16,6-5 1 16,0-3 2-16,-3 3 3 15,-6 2 0-15,3-2-1 16,0 3 1-16,15 5-1 15,-3-3 0-15,0-5 0 16,-3-3 0-16,0-5-3 16,-3-3 2-1,0-2 3-15,-3-3 1 0,0 0 62 16,0 0 31-16,0 0-11 16,0-3-4-16,0 0-30 15,0 1-11-15,0-1-10 16,-3 0-2-16,0 1-7 15,0-3-3-15,0-1-8 16,0 1-2-16,3 0-6 16,0-3-2-16,0 0-27 15,0-3-9-15,0 3-44 16,6-2-18-16,0 2-11 16,3-5-1-16,0 2 61 15,-1-5 29-15,1-5 18 16,-12 18 6-16</inkml:trace>
  <inkml:trace contextRef="#ctx0" brushRef="#br0" timeOffset="133989.93">5562 9302 168 0,'0'-13'66'0,"6"13"-52"0,0 0-3 0,-3 0-6 0,-3-3-10 16,-3 3 1-16,3 0 2 16,0 0 1-16,0-3 1 15,0 1 0-15,-12-9 0 16,6 9 0-16,-3-1 0 15,3-2 2-15,0-3-3 16,3 2 0-16,-3 1 3 16,3 0 3-16,0-1-2 15,0 1-2-15,0 3-3 16,3-1-1-16,0 0 4 16,0 1 1-16,-3 2 0 15,0-3-2-15,0 3 1 0,3 3-1 16,0-1-3-1,-3 1 0-15,3 0 2 0,-3-3 0 16,0 0 60-16,3 0 30 16,0 0-23-16,0-3-12 15,0 0-19-15,0 1-6 16,0-1-7-16,0-2-4 16,0 2-4-16,3-2-1 15,0-1-1-15,0 1 0 16,0 0-2-16,0 0-1 15,0-1-8-15,3 1 0 16,0 2-1-16,3 1 0 16,-3-1-3-16,6 0 2 0,-3 1-1 15,6 2 0-15,-1 0 2 16,1 2 2-16,0 1-1 16,0 2-1-16,-3 1 1 15,3 2-1-15,-3-1-5 16,0 7 1-16,-3-4-5 15,0 6 1-15,-3-3 2 16,-6 6 1-16,0-3 3 16,-6 5 1-16,3-3-2 15,-9 9 2-15,0-6 1 16,-3 8 0-16,3-5 0 16,-3 5 2-16,0-5-1 15,0 2-1-15,3-4-2 16,3-1 1-16,1-3-1 0,2 1 0 15,0-6 4 1,6 0 3-16,0 0-2 0,6-2-2 16,-3-3 0-16,8 0-1 15,-2-3 0-15,6-2 2 16,0-1-1-16,3 1-1 16,-3 0-4-16,3-3 0 15,-3 0-9-15,3 0-2 16,-4 0-43-16,7-3-19 15,-6 0-11-15,3-2-2 16,3-3 52-16,-3-2 26 16,-3 2 5-16</inkml:trace>
  <inkml:trace contextRef="#ctx0" brushRef="#br0" timeOffset="140190.62">6592 9230 164 0,'-9'8'63'0,"6"-2"-49"0,3-9-4 0,0 8-3 16,-3-5-8-16,-3 3-2 16,3 5 2-16,-6-8 0 15,3 3 1-15,0-1 0 0,3 1 2 16,-3 0 1-16,3 2 1 15,-6-3-5-15,6-2-1 16,0 0-2-16,3 0 3 16,-3-2 0-16,3 2 1 15,-6 0 2-15,6 0 3 16,-3 0-2-16,0 0-2 16,3 0-7-1,-3-3 3-15,3 3 1 16,0 0 2-16,0 0 0 15,-3 0 2-15,3-2 3 16,-3 2-7-16,3 0 0 0,-3 2 0 16,3-2 3-16,-3 3 0 15,3-3-1-15,0 0-2 16,0 0 1-16,0-3 1 16,0 3 0-16,0-2 0 15,0 2 2-15,0-3-3 16,-9-8 2-1,3 9 4-15,1-6-7 16,2 2 0-16,0-2 2 16,3 1 4-16,-3 1-1 15,3 4-2-15,-3-1 0 16,3 0-1-16,0 1 0 0,0-1 0 16,0 0-3-16,0 1 0 15,-3-1 2-15,3 0 0 16,0 1 3-16,0 2 1 15,-3-3-4-15,6 0 1 16,-3 3-2-16,3-2 0 16,-3-1 2-16,0 3 0 15,0-2 0-15,0 2 2 16,0 0-3-16,0 0 0 16,0-3-1-16,0 3 0 15,0 0 2-15,0 0 2 16,0-3-1-16,0 3-1 15,0 0-2-15,0 0 1 16,0 0 3-16,3-2 1 16,-3-1-1-16,3 3-2 0,-3 0-2 15,3-3 1-15,-3 1-1 16,3-1 0-16,-3 3 4 16,0 0 1-16,0 0-1 15,2-3-2-15,-2 1-2 16,3 2 1-16,-3-3 1 15,0 3 0-15,0 0 2 16,0 0 1-16,0 0-6 16,0 0-2-16,0 0 6 15,0 0 4-15,0 0-2 16,3 0-2-16,-3 0 2 0,3-3 2 16,-3 1 13-1,0-1 8-15,0 1 13 0,0-1 8 16,0 0-21-16,3 1-9 15,-3-1-5-15,3 0-1 16,0 1 1-16,0-4 2 16,0 4 4-16,0-4 1 15,0 4-2-15,0-4 2 16,-3 4-4-16,0-1 1 16,0 1-5-16,0-4-1 15,0 4-9-15,0 2 0 16,0 0-3-16,0 0 0 15,0 0 2-15,0 10 0 16,0-5-3-16,0 9 2 0,0-1 3 16,-3 8 1-16,0-2-4 15,0 7 1-15,0-5-2 16,-3 3 0-16,0-5 4 16,3 2 1-16,0-3-1 15,0 1-2-15,1-3-2 16,-1-3 1-16,0 0 1 15,0-2 2-15,0-1-1 16,3-2-1-16,0 0 1 16,0-3-1-16,0 1-7 15,0-6 0-15,0 0 1 16,3-3 3-16,-3 0 2 16,3-5 1-16,0 3-3 0,0-8 2 15,-1 2-1-15,4-10 0 16,0 3 2-16,0-9 0 15,-3 6 0-15,3-11 2 16,-3 6-1-16,0-3-1 16,0 5 1-16,3-2 1 15,-3 4-3-15,3 1 0 16,-3 0 1-16,3 3 0 16,-3 4-3-16,0 1 2 15,0 2 3-15,0 1 1 16,0 2-4-16,0 3 1 15,0-1 2-15,3 6 1 16,-3 0-4-16,3 6 1 0,-3-1 2 16,3 8 3-16,-3-2-2 15,0 5-2-15,0-3 0 16,0 8 1-16,0 0-1 16,0 0-1-16,-1-5 1 15,4 3-1-15,-3-3 0 16,3-1 2-16,0-1-3 15,0-1 0-15,0 0 1 16,0-2 0-16,0-3-7 16,0-3-3-16,0 0 3 15,3-2 2-15,-3-3-4 16,6-3 1-16,-3 1 4 16,3-6 2-16,-3 2 6 15,0-7 2-15,-1 3-2 0,4-12-1 16,-3 7-1-16,0-9-2 15,0 3 1-15,0-1 1 16,0 1-1-16,-3 3-1 16,0 2-2-16,0 3-1 15,0 2 2-15,-3 3 0 16,0 0 1-16,0 6 2 16,0-1 1-16,-3 3 3 15,0 0-3-15,3 8 0 16,-3 0-1-16,0 8-2 15,0-3 3-15,0 11 0 16,0-3-4-16,0 3 1 0,0-3 2 16,-3 3 1-16,0-3-1 15,0 0-2-15,0-3 1 16,0 1 1-16,0-3-1 16,0 0 2-16,0-3-4 15,0 3-2-15,0-3 4 16,0 0 1-16,0-2-9 15,0-1-5-15,0-2-23 16,3 0-8-16,0 0-41 16,3 0-16-16,0-3 52 15,3 1 25-15,-3-1 20 16,3-2 6-16,0-1-1 16,-3-2-2-16,-3 0-4 15,6 0 0-15,-3-2 4 16,3 2 2-16,-3 2 0 0,3-2 1 15,-6 0-7-15,6 6 1 16,-6-6 3-16,6 2 2 16,-4 1-3-16,4 0-1 15,-3 2 3-15,3-5 3 16,-6 0-6-16,6 0 0 16,-3 0 0-16,12 0 1 15,-12-3 1 1,-3 1 0-16,3-1 2 15,-3 0-1-15,12 1-3 16,0-4 1-16,-3 4 16 16,-3-1 7-16,0 0 12 15,3 1 3-15,-3-1-19 16,6 0-10-16,-3 1-6 16,-1-1-2-16,1 1 0 15,3-1 2-15,-3 0-3 16,3-2 0-16,0 0 1 15,-3-1 0-15,0 1 6 16,-3 0 4-16,0 2 14 16,0-2 10-16,0 0-5 15,-3-6 0-15,0 3-10 16,0-5-4-16,0 2-2 16,-3-2 1-16,0 2-3 15,0 1-1-15,0-1-9 16,-3 3 0-16,0 0-8 15,0 6-3-15,0-1 3 0,0 3 2 16,0 0 0-16,-3 5 1 16,3-2 0-16,-3 8 3 15,3-3 4-15,-3 2 3 16,3 1 0-16,0-1 1 16,0 1-2-16,0 2 0 15,0-2-3-15,3 2 1 16,0-2-2-16,3 2-1 15,0-3 1-15,0 1-1 16,0-1-20-16,6-4-7 16,-3-1-26-16,6-5-9 15,0 0-2-15,3 0-1 0,-4 0 36 16,1-3 16-16,0 1 7 16,3-4 5-1,0 1 3-15,-3-3-1 16,0-2-1-16,-3-6 1 15,0-8-1-15,-3-5-5 16,0 10 1-16,-9-2 2 16,6 0 1-16,-9 0 1 15,9 0 0-15,-9 5 0 16,6 0 0-16,-3 3 2 16,0 2 3-16,0 1-2 15,3 2 0-15,-3 0-6 16,6-3-2-16,-3 6 2 0,6 2 3 15,-3 1 1-15,-3-4-1 16,-3 1 3-16,6 0 0 16,0 2 38-16,0-2 18 15,0 2-13-15,0 0-4 16,0 1-9-16,0-1-1 16,-1 1-14-16,-2-1-3 15,0 0-3-15,0 3 0 16,0 0-4-16,3 6-3 15,0-1 0-15,0 5 1 16,0-2-3-16,0 11 0 16,0-6 3-16,0 8 3 0,-3-5-2 15,0 5 1 1,0-2-3-16,3 2 0 0,0-3-3 16,3 1-2-16,0-6 1 15,0 0-1-15,0 1 0 16,0-1 0-16,0-3-5 15,3 1 1-15,-3 0 0 16,-3-1-1-16,0-2-1 16,3 0 1-16,0-3-2 15,3 1 2-15,-3-1-6 16,8-2-1-16,1-1 0 16,-6-2 0-16,0 0 2 15,-9-2 1-15,0-4 1 16,21 1-9-16,0-8 3 15,-6 2-2 1,0-10 1-16,0 5 5 0,-1-8 6 16,-2 3 7-16,0-5 3 15,-3 5 13-15,0-3 5 16,-3 3 1-16,0 2 0 16,0 3 3-16,-3 0 5 15,0 3-12-15,-3 3-4 16,0-1-10-16,0 3-3 15,0 3-9-15,0-1-4 16,0 4-33-16,0 2-15 16,0 0-39-16,-9 2-14 15,-9 1 53-15,6 0 29 16,-3-1 20-16,3 4 9 0,-5-1-2 16,-7 0 0-1,6 6 1-15,-3-3 2 16,15 8 3-16</inkml:trace>
  <inkml:trace contextRef="#ctx0" brushRef="#br0" timeOffset="140926.41">6958 9691 160 0,'-36'5'60'0,"9"6"-47"0,6-1 2 0,21-10-5 0</inkml:trace>
  <inkml:trace contextRef="#ctx0" brushRef="#br0" timeOffset="142817.13">6675 9701 160 0,'-18'3'63'0,"12"5"-49"0,0-5-4 16,0-1-1-1,-3 1-9-15,0-3 0 16,0 0 0-16,0 5 0 15,1-5 2-15,-1-2 1 0,-3 4-6 16,3-2 0-16,0 3 3 16,3-8 2-16,-3 5 0 0,6 2 1 15,0-4-7-15,0-1 1 16,0 0 1-16,3 3 1 16,-3 0 1-16,3 0 2 15,0 0-3-15,0-2-2 16,0 2 4-16,3-3 1 15,-3 3-3-15,0 0-1 16,0 0 3-16,0-5 3 16,0 2-3-16,3 0-3 15,3 1 1 1,-3-4 0-16,3-4-2 16,3-1 2-1,3 3 3-15,-3 0 1 0,0 3-4 16,-3 5-1-16,-3 0 3 15,2 0 1-15,1 0 35 16,0-3 17-16,6 3-29 16,-3-2-15-16,0-1 11 15,6 3 10-15,-3 0-1 16,6 0 3-16,-3 0-17 16,6 0-4-16,-4 0-2 15,10 0 1-15,-6 0-3 16,15-2 0-16,-7-1-3 15,16 0 0-15,-9 1-3 16,11-1-2-16,-5 0 1 16,3 3 1-16,-10 0-1 0,4 0 2 15,-6 0-4-15,3 0-2 16,-10 0 2-16,7 0 0 16,-6 0 1-16,0 0 2 15,-3 0 1-15,2-2 1 16,-5-1-7-16,3 0-2 15,-3 1-3-15,3-4 2 16,-6 1-3-16,-1 2 1 16,-2 1-1-16,-3-1 3 15,0 1-5-15,-3-1-3 16,0 0-23-16,-6 3-9 16,0 0-11-16,-3 0-5 15,0 0 34-15,-3 3 15 16,0-3 10-16,-18 0 3 0,-12 3 2 15,7-3 1-15,-7 2-6 16,3 1 2 0,6-1 2-16,0 4-2 15,4 2-2-15,-1 5-1 16,3 3 0-16,18-16 7 31,-36 29-2-15,0 0 0-16,4-3 0 15,-1-2-1-15,6-3 0 16,0 3 0-16,7 0 0 16,-7 5 0-16,6-5 0 0,0 0 0 15,0-3 0-15,-6-3 0 0,7 1 0 16,-1-3 0-16,3 0 0 16,-3-3 0-16,6 3 0 15,0-3 0-15,6 0 0 16,0-2 4-16,4-3 2 15,-1 2-7-15,3-2-4 16,0 0 0-16,3-2 3 16,-3-1 1-16,3 0 3 15,0 0-1-15,0-5-1 16,-3 0 3-16,3 0 0 16,0 0-4-16,3 0-1 15,0 0 3-15,-3-7 3 16,-3-4-1-16,6-2-4 15,0 2 0-15,0 3 1 16,3 0 2-16,-1 0-3 16,1 3-2-16,0 0 2 15,-3 2 2-15,0 0-2 16,0 1-2-16,0-3 2 16,0 2 0-16,0 0 1 15,0 1 2-15,0-4 19 16,-3 4 10-16,0-1 11 15,0 0 7-15,0 1-12 16,-3-1-2-16,0 0-9 16,0 3-2-16,0 0-4 15,-3 0-1-15,3 0-8 0,-6 6-2 16,3-1-1-16,-5 6 0 16,2-3 0-16,-3 2 0 15,3 1-2-15,-3 2-1 16,3-3-3-16,-3 4-2 15,3-4 1-15,0 4 1 16,0-1-1-16,3 0 2 16,0-2 0-16,0 2 1 15,0-3-2-15,4 1-2 16,-1 0 1-16,3-4-1 16,0 1-7-16,8-2 0 15,-2-1-8-15,9-2-3 16,0-1-21-16,9-4-10 15,-6-1-34-15,9-2-12 0,-7-1 50 16,7-2 24-16,9-2 18 16,-9-1 6-16,-6 3-4 15,2-2-1-15,7-3-2 16,-3 2 3-16,-9 0 0 16,0 1 3-16,-3-1-1 15,-4 3 2-15,1-2-4 16,-3-1 2-1,-18 8 0 1,3 3-3-16,0 0-1 16,1-2 2-16,-1-1 2 15,6-2 4-15,-6 5-7 0,3-3 0 16,0-2 2-16,3 0 4 16,0-1-1-16,0 1-2 15,-3-3-5-15,3 0-2 16,0-2 3-16,0 4 3 15,0-2 1-15,6 0 2 16,-3 3 0-16,6-3-4 16,2 0-1-1,1 0-2-15,0 3 3 16,-3 0 4-16,0 2 3 16,-3 0-2-16,0 1-3 15,-3-1-5-15,0 1 0 16,3 2 0-16,0-3 2 15</inkml:trace>
  <inkml:trace contextRef="#ctx0" brushRef="#br0" timeOffset="143270.7">7243 9884 168 0,'-3'0'63'0,"21"-16"-49"0,-24 24-4 16,9-8-5-16,-6 5-5 15,0 1 2-15,3-6-1 16,-3 5-1-16,3-5 1 16,0 5-1-16,3-5 0 0,-3-2-3 0,3 4 0 15,-3-2 4-15,0 0 1 16,0 0-5-16,3 3 0 16,-3 2 1-16,0-5 1 15,0 5 1-15,0-5 0 16,0 0 0-16,0 0 0 15,0 0 2-15,3 0 3 16,-3 0-7-16,6 0 0 16,-6 0 2-16,0-2 4 15,-3-1-1-15,6-2-2 16,-3 5 0-16,3-3-1 16,-3 3-5-16,6 0 1 15,-6 0 4-15,3-2 4 16,-3 2-3-16,0 0-3 15,0 0-2-15,3-3 3 0,-3 3 0 16,0 0 1-16,0 0 0 16,0-3 0-1,6 3 0-15,-3-2 2 16,0-4 3-16</inkml:trace>
  <inkml:trace contextRef="#ctx0" brushRef="#br0" timeOffset="144470.56">7309 9863 160 0,'-6'-13'60'0,"24"5"-47"0,-24 16-1 0,9-8-2 16,-3 0-9-16,0 2-3 16,0-2 1-16,0 0 0 15,0 0 1-15,0 0 0 0,0 0 2 16,0 3-3-16,0-3 0 15,0 2 1-15,0 1 2 16,-3 2 3 0,-3 1-7-16,3-4 0 15,-3 4 0-15,0 2 3 16,0-3-2-16,12-2 2 16,-12-1 4-1,-3 1-7-15,3-1 0 16,0 1 0-16,0 2 1 15,0-5 1-15,0 3 0 16,3-3 0-16,0 0 2 16,-3 0 1-16,-2 0-1 15,2 0-2-15,0 0-2 16,0-3-1-16,0 1 2 16,3-1 2-16,-3 0 2 15,3 1 1-15,-3 2-5 16,3-3-1-16,-3 3 3 15,3 0 1-15,-3-2-5 16,3 2 0-16,-3 0 1 16,3-3 3-16,0 3 2 15,3-3 1-15,-3 1-2 16,3 2-2-16,-3-3 1 0,9 6-1 16,0-1-5-16,0 1 1 15,0 0 2 1,-6-3 3-16,3-3 0 0,0 3 2 15,-3 0-4-15,3-3 0 16,-3-2 1-16,0-3 0 16,0 0 2-16,0 3 1 15,0-1-1-15,3-1-2 16,-3 1 3-16,0-2 2 16,0 3 26-16,3 0 15 15,-3-1 4-15,0 1 5 16,0 0-17-16,3 0-6 15,0-1-3-15,-3 1-1 16,0 2-7-16,3-2 0 16,0 0-8-16,0 2 0 0,0 0-8 15,0-2-3-15,0 0-1 16,3 0 1-16,0-1 1 16,0 4 1-16,-1-1 0 15,1 0 0-15,0 1-2 16,0-1 1-16,0 0-2 15,0 3 2-15,0 0-2 16,0 0-1-16,0 0 1 16,3 3 1-16,-3 0-3 15,0-1 0-15,0 1 1 16,0 0 2-16,0-1 1 16,-3 4 1-16,0-1-2 15,0 3 1-15,0-3-4 0,-6 6 0 16,0-3-8-16,-3 5-2 15,0-3 1-15,-3 6 4 16,0-2 3-16,0-1 4 16,0-3-5-16,0 4 1 15,3-4 1-15,0-2 3 16,0 0-2-16,3 0 0 16,0-3 1-16,0 1 2 15,0-1-1-15,3 0-1 16,0 0-2-16,3 1 1 15,0-4 1-15,9-2 0 16,0 0 0-16,9-2 2 16,-3-1-1-16,9-2-1 0,-4-1-2 15,4-1 1 1,-3 1-10-16,-3 1-5 0,-3 0-32 16,-6 2-14-16,0 0-25 15,-3 3-10-15,-9 0 52 16,8 3 24-16,-2 0 16 15,-18 2 5-15,-14 3 2 16,11 0 1-16</inkml:trace>
  <inkml:trace contextRef="#ctx0" brushRef="#br0" timeOffset="183067.5">13920 2087 160 0,'-3'0'63'0,"6"6"-49"0,0-20-6 0,-3 14-7 16,0 0-2-16,0-5 2 15,0 5 0-15,-3-8-1 16,0 8 1-16,0-2-1 0,3-1 2 16,-3 3-3-16,0 0 0 15,-3 0-1-15,3 0 0 16,0 0 8-16,0 0 4 16,0 0-12-16,-3 0-3 15,3 0 2-15,6-13 1 16,0 5 2-16,-3 2-3 15,0-1 2-15,3 1 1 16,0 1 2-16,0 0-1 16,0 2-1-16,0-5 1 15,0 3-1-15,0-1 0 16,0 1 0-16,-3 3 0 16,0 2 0-16,0-6 0 15,0 6 0-15,-3-5 0 16,3 2 2-16,-3 1-1 15,0-1-1-15,3 3 1 16,-3-5-1-16,0 2 2 0,3 0 3 16,-3 1-7-16,3 2-3 15,-3-5 0-15,3 2 3 16,-3 0 1-16,0 1 3 16,0 2-1-16,-3 0-1 15,3-6 1-15,-3 4-1 16,0-1 0-16,0 0 0 15,0 3 2-15,0-5 1 16,3 2-1-16,0 1-2 16,-3-1 3-16,3 3 0 15,0-5 10-15,0 5 6 16,0-5 14-16,3 2 7 16,0 3-8-16,-3-5-2 15,3 5-8-15,-3-6-4 0,0 4-6 16,0 2 0-16,1-6-3 15,-1 6 0-15,0-5-3 16,0 2 1-16,0 1-2 16,0-1 0-16,0 3-1 15,3-5 2-15,-3 2-1 16,0 1 0-16,0-1-3 16,0 3 1-16,0 0-2 15,0 0 2-15,-3 0-2 16,0 3 2-16,0 2 0 15,-3 0 1-15,-3 3-2 16,3 3-2-16,0-3 1 16,-3 10 1-16,-3 1-1 0,1 2 2 15,-1 0-2-15,6-3 2 16,0 1-2-16,0-3 2 16,3-3-2-16,0 3-1 15,0-3-2-15,0 3 1 16,-3 8 1-16,3-8 0 15,0 0 0-15,3 0 0 16,3-3-3-16,3-3 2 16,0-2 1-16,3 0 2 15,0-3-1-15,6 1-1 16,-3-4 5-16,9-2 4 16,-3 0-5-16,9-2 0 15,-7 2-2-15,13-11-2 0,-6 3 1 16,3-5 1-1,5-11-1-15,-5 3-1 0,-3 0 1 16,-6 2-1-16,-3 6 0 16,3-8 2-16,5-8-1 15,-2 2 2-15,-3 1-4 16,-3 5-2-16,-3 2 2 16,-3 11 0-16,0-5-2 15,-3 8 2-15,0-8 1 16,-3 7 0-16,-3 4-3 15,-3 10 0-15,0-8 2 16,-6 18 2-16,-3 3-2 16,3-2-2-16,3-3 2 15,0 7 0-15,0-4-2 16,3 2 2-16,0-2 1 0,0 2 0 16,0-3 0-16,3 1 0 15,0-3 0-15,0-3 2 16,0 0-6-16,0 0 1 15,0-2-1-15,3 2-1 16,0-7-18-16,3 7-10 16,0 0-54-16,6-5-21 15,3 10 56-15,0-4 27 16,0-6 21-16,-3 2 7 16,-1-2-4-16,-2-3-1 15,9-5 1 1,-6-5 0-16,9-16 3 0</inkml:trace>
  <inkml:trace contextRef="#ctx0" brushRef="#br0" timeOffset="187510.37">14170 2487 168 0,'6'-11'66'0,"11"22"-52"0</inkml:trace>
  <inkml:trace contextRef="#ctx0" brushRef="#br0" timeOffset="188667.31">14286 2460 156 0,'3'-2'60'0,"3"23"-47"0,-3-21-3 0,0 8-5 15,0-11-5-15,-3 3 0 0,6 0 0 16,-4 0 0-16,-2 0 0 16,0 0 6-16,6 0 4 15,-6-5-10-15,0 5-4 0,0 0-1 16,0 0 1-16,0 0 4 15,0-3 2-15,-3 3-3 16,0 0 1-16,1-2 0 16,-1 2 0-16,0 0-3 15,-3-8 2-15,3 0 1 16,-3 2 0-16,0 1 0 16,0 0 2-16,-3 2-1 15,-3-5-3 1,3 6 1-16,0-1 3 15,3 3 1-15,0-5-4 16,3 2-1-16,0-2 1 0,3-1 0 16,0 1 1-1,3 3 0-15,0-9 0 0,0 3 2 16,0 0-1-16,3 3-1 16,-3 0-2-16,0-1 1 15,0 4 1-15,0-4 0 16,-3 4 0-16,3-1 2 15,-3 0-3-15,0-2 0 16,0 0 5-16,3 2 2 16,-3-2 33-16,0 2 14 15,0-2-3-15,-3 5 0 16,3-5-17-16,0 2-8 16,0-2-8-16,-3 5-3 15,0-8-6-15,0 5-3 0,0 0 0 16,0 3 1-16,0-5-3 15,3 5 0-15,-3 0 3 16,0 0 3-16,0 0-4 16,0 0-1-16,0 5-2 15,-3 1 1-15,0 2-4 16,0 0 0-16,0 2 1 16,0 1 2-16,3-1-1 15,0 4-1-15,1-6-2 16,2 2 1-16,0-2 1 15,2 0 0-15,1 3 0 16,3-6 0-16,0 3 0 16,0 5 2-16,3-8-3 15,0 6 0-15,3-1 1 0,0 4 0 16,3-6 0-16,0 2 2 16,0 3-1-16,0-5-1 15,-1 0-2-15,1 3-1 16,0-8-1-16,0-1 0 15,0 1 0-15,0-3 0 16,-3-3-2-16,3-2 1 16,-3-3 3-16,-1-3 3 15,1 3 2-15,-3-10 3 16,0-1-1-16,0-2 0 16,-3-5-3-16,0-1 1 15,0-4-2-15,-3 4-1 16,-3 1 1-16,0-1 1 15,-3 1 3-15,-3 7 4 0,-3-5-2 16,0 9 1-16,0 1-5 16,0 9-2-16,0 0-14 15,-3 10-4-15,1 3-24 16,-4 3-9-16,0 4-31 16,0 4-12-16,0-1 48 15,3-4 23-15,0 2 15 16,6-1 3-16,0-1 3 15,6-1 0-15,3-8 1 16,6 3 0-16,3-3 2 0,3-2 1 16,3-3-4-1,0 0-1-15,3-3-2 0,-4-2 3 16,4-5 0-16,9-1 3 16,0-2-1-16,3 2 2 15</inkml:trace>
  <inkml:trace contextRef="#ctx0" brushRef="#br0" timeOffset="189928.64">15015 2222 172 0,'9'-5'66'0,"6"-6"-52"0,-21 9-10 0,12 2-9 0,-6-6 7 15,0 4 8-15,0-1-12 16,-3 1-4-16,3 2-1 15,-3-6 4-15,0 1 2 16,0 2 3-16,-3-2-1 16,3 0-1-1,0-1-2-15,0 4 1 0,0-3 1 16,-3 2 0-16,-3 0 4 16,0 1 2-16,0 2-7 15,3-8-1-15,0 2 0 16,-3 6 1-16,-3-5-2 15,1 2 2-15,-1 1 7 16,3-1 4-16,0 3-12 16,0-5-3-16,0 2 2 15,3 1 1-15,0-1 2 16,-3-5 0-16,3 3 0 0,3 5 0 16,0-6 0-16,0 1 2 15,-3 2-3-15,3 3 0 16,-3-5 1-16,3 5 2 15,0-5 49-15,0 5 26 16,0-3-13-16,0 1-4 16,1 2-26-16,-1 0-9 15,0-3-11-15,3 3-1 16,0 0-4-16,0 0 0 16,0 0-3-16,6 0-1 15,-1 0 3-15,4 0 3 16,3-5-4-16,3 2 1 15,9 0-5-15,0 1-2 0,-3 2 0 16,11-8-1-16,-2 2-3 16,0 1 0-16,0 3-3 15,-4-1 1-15,-2 3 3 16,0 0 1-16,0 0-6 16,-3 3-3-16,0-3-1 15,-1 2 1-15,-2-2-16 16,0 5-6-16,0-5-56 15,3 0-23-15,0-5 60 16,-4 3 28-16,-5-1 14 16,-3 0 4-16,-3 3 4 15,-6 0 5-15,-3 3-4 16,-3 2 0-16,-6 0-2 0,-8 3-2 16,-7 0 3-16,0 3 0 15,-3 2 1-15,3 6 0 16,1-1 2-16,2 3 3 15,3-2-2-15,0 2 0 16,3-8-6-16,3 0 0 16,1 6-1-16,-1-11 2 15,3 3 3-15,0-4 2 16,0 1-4-16,0-2-1 16,0-1 1-16,-3 3 2 15,-3-5-2-15,4 2 0 16,-4 0 1-16,3-5 0 15,0 5 0-15,3-5 0 0,-3 0 0 16,6 0 0-16,0 0-3 16,3 0 2-16,-3 0 3 15,3 0 3-15,1-5 31 16,2 5 15-16,-3 0 8 16,3 0 4-16,0-5-15 15,0 2-5-15,3 1-13 16,0 2-6-16,0 0-6 15,3-3-1-15,3 3-7 16,3-5-4-16,-1-1-3 16,4 4 0-16,0 2 0 15,3-6 3-15,9 1-5 16,-3 2-3-16,3-4 1 0,-1 4 0 16,1 0 1-16,3 3 2 15,0 0-1-15,3 0-1 16,-1 0-8-16,1 0-3 15,0 0-5-15,-3 3-1 16,-1-3 1-16,1 0 0 16,0 0-2-16,3 0-2 15,-3 0-48-15,-1 3-22 16,-5-1 26-16,-3 3 13 16,-3 1 32-16,-3 2 11 15,-6-8 9-15</inkml:trace>
  <inkml:trace contextRef="#ctx0" brushRef="#br0" timeOffset="209234.54">15786 1537 156 0,'9'0'57'0,"-21"24"-44"0,30-32-1 16,-18 13-5-16,9-10-8 31,6 2 1-15,-4-2 2-16,4 0-1 15,-6 2-1-15,0 0 1 16,-3 1-1-16,-3 2 0 16,0-8 0-16,0 5 4 15,3 1 5-15,-3-4-10 16,3-2-3-16,-3-2-1 0,6 2 1 16,0 0 2-16,0 3 1 15,0-6 1-15,0 3 0 16,-3 3 0-16,-1 2 0 15,-2-5 6-15,0 6 6 16,0-1-15-16,-3 3-5 16,0-5 4-16,0 5 3 15,-3-6 0-15,0 4 0 16,0 2-1-16,0 0 0 16,1 0 4-16,2 0 3 15,-3-6-4-15,3 6-1 16,0-5 0-16,0 2 0 15,0 3-3-15,0 0 2 0,-3-5 1 16,3 5 2-16,-3 0-1 16,0 0-1-16,0 0 1 15,3-5-1-15,-3 2 0 16,3 3 0-16,-3 0-3 16,3 0 2-16,-3 0 1 15,3 0 0-15,0 0 0 16,0-5 2-16,0 5-3 15,0-5 0-15,0 2 1 16,3 3 0-16,-3-5 0 16,3-1 2-16,0 4-3 15,3-1 0-15,-3 0 1 16,0 3 2-16,0-5-1 16,-9 13-1-16,3-3 1 15,0 1-1-15,0-1 0 16,0-5 0-16,3 0 0 15,0 0-3-15,0 0 0 16,-3 0 8-16,3 0 6 16,0-5-10-16,0 5-4 15,0-6 3-15,3 4 4 16,0-1-7-16,3 0 1 16,0-4-2-16,-1 4-1 15,1 0 4-15,0-5 2 16,0 3 0-16,-3 0-1 15,0-1 7-15,0 4 5 16,-3-3 38-16,0-3 17 16,0 8-23-16,0-6-10 15,0 1-21-15,0 2-9 0,0-2 6 16,0 5 3-16,0-5-4 16,3 5-3-16,0-3-3 15,0 3 0-15,-3-5 2 16,3 5 4-16,0-5 2 15,-3 2 3-15,0 3-3 16,3-5-1-16,-3 5-2 16,0 0 0-16,0-6 0 15,0 4 2-15,0 2-5 16,0 2-3-16,-3 4-1 16,0-1-1-16,0 3 0 0,0 0 0 15,-3 5 2-15,3-2 1 16,0 2-4-16,0 0 1 15,-3 0 0-15,0 0 2 16,0 6-1-16,4-6-1 16,-1 3 1-16,0 3-1 15,0-6 0-15,0 5 0 16,3-4-3-16,0 4 2 16,0-5 3-16,0 1 1 15,0-1-4-15,3 0-1 16,0-5 3-16,3 0 1 15,2 2 0-15,4-4-2 16,3-4 1-16,0 4 1 16,3-6-1-16,0 0-1 15,0 0 1-15,0 0-1 16,-1 0 0-16,1 0 0 0,-3 0 0 16,0 0 0-16,-3 0 0 15,0 0 0-15,-3 0 0 16,0 0 0-16,-3 0-3 15,0 0 2-15,-6 0-4 16,3 0-1-16,0-6-13 16,0 6-3-16,0-2-26 15,2 2-9-15,1 0-21 16,0 0-8-16,3 0 43 16,-3 0 24-16,0 0 14 0,0 0 5 15,0 0 2 1,0-6 1-16,-3 6-4 0,0-5-1 15,-3 3 5-15,0-1 3 16,-3 0-8-16,-3 3-3 16,-3 0 3-16,0-5 2 15,-3 2 1-15,0-2 2 16,1 0-4-16,-1-1-2 16,-3 4 2-16,3-6 2 15,3 3 0-15,3 5 2 16,-3-6-4-16,3 6 0 15,6-5 1-15,-3 2 0 16,0 3 0-16,3 0 0 16,-6 0-3-16,0 0 2 15,3-5 1-15,-3 5 2 16,0 0-3-16,0 0 0 0,0-5 3 16,0 2 1-16,3 3-4 15,-2 0-1-15,2 0 1 16,3-5 0-16,-3 5 1 15,0 0 0-15,0 0 0 16,0 0 0-16,0-5 2 16,9 2 3-16</inkml:trace>
  <inkml:trace contextRef="#ctx0" brushRef="#br0" timeOffset="209340.64">16078 1505 160 0,'0'8'60'0,"2"24"-47"0,1-40-3 0,3 16-3 15</inkml:trace>
  <inkml:trace contextRef="#ctx0" brushRef="#br0" timeOffset="209417.2">16116 1545 172 0,'0'16'66'0,"6"8"-52"0</inkml:trace>
  <inkml:trace contextRef="#ctx1" brushRef="#br0">4601 16261 0,'0'0'0,"0"0"16,0 0-16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2-19T02:09:26.975"/>
    </inkml:context>
    <inkml:brush xml:id="br0">
      <inkml:brushProperty name="width" value="0.05292" units="cm"/>
      <inkml:brushProperty name="height" value="0.05292" units="cm"/>
      <inkml:brushProperty name="color" value="#FF0000"/>
    </inkml:brush>
    <inkml:context xml:id="ctx1">
      <inkml:inkSource xml:id="inkSrc9">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19-02-19T02:09:48.296"/>
    </inkml:context>
  </inkml:definitions>
  <inkml:trace contextRef="#ctx0" brushRef="#br0">16006 1675 156 0,'0'2'57'0,"12"4"-44"0,-24-1-4 0,18-5-4 16,-6 0-8-16,0 3 2 15,0-3 1-15,0 0 0 16,0 0 0-16,0 0 0 0,0 0 0 15,3-3 0-15,0 3 0 0,-3 0 0 16,6 0 2-16,-6 0-3 16,3 0-2-16,-3 0 4 15,3 0 1-15,0-5-3 16,0 5 1-16,0-6 0 16,-3 4 2-16,0 2-1 15,3-6-1-15,-3-2-2 16,3 6-1-16,0-1 2 15,0-2 2-15,0 0 0 16,0 2-1-16,-3 3 1 16,3-5-1-16,-3 5 0 0,0 0 2 15,3 5-3-15,-3-5 0 16,0 0 1-16,0 3 0 16,0-3 0-16,-12-3 0 15,3-5 0 1,0 3 0-16,3-1 0 15,3 4 0-15,0-4 0 16,3 6 0-16,3-5 0 16,0-3 2-1,0 3-1-15,0 5-1 16,3 0 1-16,-6 0-1 16,0 0-3-16,3 5 2 15,-3 3 1-15,0-8 0 0,0 0 0 16,0 5 0-16,0 1 0 15,0 2 0-15,0-8 0 16,0 0 0-16,0 0 0 16,0 0 2-16,6 0-3 15,-3 0 0-15,3 0 1 16,0-6 0-16,-3 1 0 16,0-3 0-16,-3 3 4 15,0 2 5-15,0-7-7 16,0 7-1-16,0-2-3 15,0-3 0-15,3-3 4 16,0 3 1-16,2 0 3 16,4 3 3-16,3-8-2 15,-3 5-2-15,-3 3-2 0,6-1 0 16,0-7 0-16,0 5 3 16,-3-2-3-16,0 2 0 15,0-3 21-15,0 0 8 16,-3 6-9-16,0-5-3 15,-3 7-3-15,0-2-2 16,-3-3-1-16,0 8-1 16,-3-6-5-16,0 6-3 15,0 0 0-15,0 0 1 16,3 0-3-16,0 0 0 16,0 0-3-16,0 0-1 15,0 0 1-15,0 0 0 16,0 6 0-16,0 2 2 0,0-3 1 15,-3 8 1-15,-3 14 0 16,-3-1 2-16,-6 8 3 16,-3 3 2-16,0 3-1 15,0-8-1-15,3 0-5 16,1-3-3-16,2 0 0 16,3 0-1-16,3-5 0 15,0 2 2-15,0-10-1 16,3 0-1-16,0-3 1 15,3-2 1-15,0-1-6 16,0-4 1-16,0-6-28 16,6 0-11-16,0 0-37 15,-3-6-12-15,0 6 46 0,0-5 23 16,3 0 17-16,0-3 5 16,6 0-3-16,2-3 2 15,4 1 1-15,3-1 0 16,0-2 0-16,3 5 2 15,-3-11-1-15,-12 6-1 16</inkml:trace>
  <inkml:trace contextRef="#ctx0" brushRef="#br0" timeOffset="2523.92">16411 1741 148 0,'0'0'57'0,"21"0"-44"0</inkml:trace>
  <inkml:trace contextRef="#ctx0" brushRef="#br0" timeOffset="4835.37">16423 1730 148 0,'3'-8'55'0,"15"14"-43"0,-33-6-3 15,21 0-3-15,-6 0-5 0,0 0 2 16,0 0-4-16,0-6-2 15,0 4 2-15,0-1 0 0,0 0 3 16,0 3-1-16,6-5-1 16,-6 5-2-16,0-5 1 15,0 5 3-15,0-3 1 16,3-2-4-16,0 5-1 16,0-5 1-16,-3 2 2 15,0 3 0-15,0-5 2 16,0 5-4-16,0 0-2 15,0 0 2-15,0 0 0 16,3 0 3-16,0-6-1 16,0 4-1-1,-3 2 1-15,-12-14-1 16,0 9-3-16,6-5 2 16,0 2 1-16,3 2 0 15,0 4 2-15,0-4-1 16,0 4-1-16,0 2 1 15,0 0-1-15,0 0 0 16,3 0 0-16,0 0-3 16,0 0 2-16,3-3-1 15,0 3 0-15,0-3 4 16,0 3 1-16,0 0-1 16,0 0-2-16,0-5-2 15,0 0 1-15,0 2 1 0,0 3 0 16,0-5 0-16,-3 5 0 15,0-5 2-15,6 2 3 16,-6-2-4-16,3-3-3 16,0-3 3-16,0 3 1 15,0-5 2-15,0 2 0 16,0 1-2-16,-1-1-2 16,1 3 1-16,0-2 1 15,0 2 3-15,0 0 2 16,0 3 5-16,-3-3 5 15,0 2 2-15,0 6 3 16,0-5-12-16,0 5-6 16,0 0-2-16,0 0 0 15,0 0 19-15,0 5 8 16,0-2-8-16,0 8-2 0,0-6-11 16,0 3-3-1,0-3-3-15,0 8-2 0,0-5 1 16,-3 6-1-16,3-1 2 15,-3 5 3-15,0 1-2 16,-3 2-2-16,4-3 0 16,-4 1 1-16,0 2-3 15,0-2 0-15,-3 2 1 16,3-3 2-16,3-4-1 16,0 1-1-16,0 1-8 15,3-2-3-15,0-1-49 16,0-5-23-16,0 0 38 0,3-3 21 15,0 0 17-15,3-5 6 16,-3 0 1-16,6-10 0 16,-6 2 0-16,6-13 2 15,-3-9-3-15,5 1 0 16,7 3 1-16,6-3 0 16,-3 5-3-16,3 0 2 15,0 6 1-15,-4 2 0 16,-2 3 0-16,-3 2 2 15,0 3-3-15,-3 3 0 16,-6-1 1-16,0 4 2 16,0-3-3-16,-3 2 0 15,-3 0 1-15,0 1 2 16,0 2-3-16,0 0 0 0,-3-6 1 16,0 6 0-16,0-5 0 15,0 2 2-15,3 3-1 16,0-5 2-16,0 5-2 15,3-8-1-15,0 3-2 16,0 5 1-16,-3-5-1 16,0 5 0-16,0 0 2 15,-3 5 0-15,0-5 0 16,-3 0 2-16,0 5 1 16,3-5 3-16,0 3-1 15,0 2 2-15,0-5-4 16,0 5-2-16,0-5 11 15,3 0 4-15,0 0 25 16,0 0 13-16,0 0-26 16,3 3-10-16,0 2-8 0,0-5-2 15,-3 6 2-15,0-4 1 16,0 4 3-16,-3 1 4 16,3 4-8-16,-6 2-3 15,3-5-2-15,-3 11-1 16,0-1-2-16,0 3-2 15,0-2 1-15,0 7-1 16,0-7 0-16,0 2 2 16,3-2-1-16,0-1-1 15,0 3-6-15,0-2-1 16,3-6-19-16,0 3-8 16,0-3-33-16,0 0-12 0,0-2 36 15,0 2 19-15,0-8 17 16,-2 3 5-16,-1-2 2 15,-3-4 0-15,3-2-3 16,0 0 2-16,-3-2 1 16,3 2 0-16,0-6 0 15,3-4 2-15,-3 2-1 16,6-5-1-16,3 5 1 16,0-11-1-16,3 6 2 15,2-14 1-15,1 1-6 16,0 0 0-16,-3-1 3 15,0 1 2-15,-3 2-3 16,0 3 1-16,-3 7-2 16,-3-4 0-16,-3 5 2 15,-3-1 0-15,-3 1 0 16,-6 0 0-16,-6 2 2 16,-2 4-1-16,-1-1-1 15,3 2 1-15,0-2-1 16,0 3-3-16,3 5 2 15,4-5 1-15,-4 2 0 16,6 3 0-16,0-5 0 16,3 5 0-16,0 0 2 15,3 0-3-15,0-5 0 16,3 5 1-16,0-3 0 16,0 3 2-16,0-5 1 15,0 5-4-15,0 0 1 0,0-6-2 16,0 4 0-16,0-1 2 15,-3 0 2-15,3 3-1 16,0-5 2-16,0 0-2 16,0 2-1-16,1 3-2 15,-1-8 1-15,0 3-1 16,0 0 0-16,3-1 4 16,0 4 1-16,0-4-6 15,0-2 0-15,0 3 1 16,0 0 3-16,0 2 2 15,3-2 1-15,-3-3 26 16,3 3 13-16,0-1 8 0,-1 1 5 16,1 2-23-16,3-2-9 15,0 3-12-15,0-1-6 16,0 0 1-16,0 3 0 16,0-5-3-16,6 2-3 15,-3 3 0-15,3 0 1 16,0 0-1-16,3 0-1 15,0 0 1-15,-1 0 1 16,1 0-1-16,6-2-1 16,-3 2 1-16,3-3-1 15,-3 3 0-15,3 0 0 16,-4 0 2-16,4 0 1 16,-3 0-4-16,3 3 1 15,-3-1-2-15,3 1 0 0,-3 2-25 16,2-5-9-16,-2 3-35 15,0 7-15-15,-3-7 43 16,3 2 23-16,0 1 15 16,-3-1 5-16,-7 3 2 15,-2 0-1 1,-3 2 2-16,-3-2-4 16,0-2 0-16,0 2 1 15</inkml:trace>
  <inkml:trace contextRef="#ctx0" brushRef="#br0" timeOffset="7431">16923 1593 148 0,'0'18'57'0,"12"-7"-44"0,-15-11-6 0,9 8-4 16,-6-6-3-16,0 4 2 15,6 2-3-15,-3 2 0 16,0-5 1-16,0 3 0 0,0 0 0 15,0 3 0-15,0-3 2 16,-3 0-3-16,3 2 0 16,-3 4 1-16,2-6 0 15,-2 2 0-15,3 1 2 16,-3-1-1-16,3-4-1 16,0 1 1-16,0-1-1 15,0-4-3-15,0 4 2 0,-3-1 1 16,3-5 2-1,-3 0-3-15,6 3 0 0,-6 2 1 16,0-5 2-16,0 0-3 16,-3 11-2-16,0-1 4 15,3 1 1-15,-3-9 0 16,6 1-2-16,-3-3 1 16,9-3-1-16,-6 1-3 15,6 2 2-15,3-8 1 16,3 2 0-16,-6 1 2 15,6-3 1-15,-3 3-4 16,3-3-1-16,-7-3-2 16,4 3 3-16,-3 1 2 15,0 1 4-15,-6-2-4 16,3-2-1-16,-6 7 0 0,3-2 0 16,-3 0 0-16,3-1 0 15,-6 6 0-15,3-2 0 16,3 2 0-16,-3 0 2 15,0 0-3-15,0 0 0 16,3-6 3 0,-6 6-3-16,3-5 0 15,3-3-1-15,-3 8 0 16,0-5 2-16,0 2 0 16,-3-2 2-16,6 0 1 15,-3 5-4-15,0-8-1 16,-3 2 1-16,3 6 2 0,-3-2 0 15,3-4 2-15,-3 1-4 16,0 0-2-16,3 2 4 16,-3-5 1-16,3 6-3 15,0-1 1-15,0-5 0 16,0 5 0-16,0 1 0 16,-3-4 0-1,3 6 2-15,0-2-1 16,0-1-1-16,-3 0 1 15,6 3-1-15,-6-5-3 16,3 5 2-16,-3 0 1 16,6 0 0-16,-3 0 2 15,3 0 1-15,-6 0-4 16,3 0-1-16,-3 5-2 0,3-5 3 16,0 0 0-16,0 0 3 15,0 3-3-15,3-3 0 16,-3 0 1-16,3-3 0 15,-3 3 0-15,0 0 2 16,0 0-1-16,0 0 2 16,-3 3-4-16,3-3 0 15,-3 0-1-15,3 0 0 16,0 3 2-16,0-3 2 16,0 0-1-16,3 2 2 15,-3-2-4-15,3 6 0 16,-6-4 1-16,6-2 0 15,0 6 0-15,-3-6 2 16,0 0-1-16,0 0 2 0,0 0-4 16,3 0-2-16,-3 0-1 15,0 0 0-15,0 0 5 16,0 0 1-16,-3 0-3 16,3 0 1-16,0 5 0 15,0-5 0-15,0 0 0 16,0-5 0-16,0 2 0 15,0 3 0-15,0-3 0 16,3 1 2-16,-3 2-1 16,0 0-1-16,-3 0-2 15,3 0 1-15,0 0 1 0,0-6 0 16,0 6 0-16,3-2 0 16,0-1 0-16,-3 3 0 15,0 0 0-15,0 0 2 16,0 0-3-16,0 0 0 15,0 0 1-15,0 0 2 16,0 0-3-16,3 3 0 16,-6 5 1-16,3-8 0 15,0 0 0-15,0 0 0 16,0 0 0-16,0 0 0 16,-3 0 0-16,6 2 0 15,-3-4 0-15,0 2 0 16,3 2 0-16,-3-2 0 15,3-2 2-15,-3 2 1 0,-3 0-4 16,3 0 1-16,0 0 0 16,3 0 0-16,-3-6-3 15,0 6 2-15,0 0 1 16,0-2 0-16,-3 2 0 16,3 0 2-16,-3 2-1 15,3-2-1-15,0 0 1 16,3 0 1-16,-3 0-1 15,0 0-1-15,0 0-2 16,0 0 1-16,-3 6-1 16,3-6 0-16,0 0 2 15,3 0 2-15,-3 0-1 16,0 0-1-16,0 0 3 16,0 2-4-16,0-2 0 15,0 0 1-15,0 0 2 16,3-2-1-16,-6 2 2 15,0 0-7-15,6 0 1 16,-3-6 1-16,0 6 1 16,0 0 1-16,0 0 0 15,0 0 0 1,-3 0 0-16,0 6 2 16,3-6-3-16,0 0 0 15,-3 0 1-15,3 0 0 16,0 0 0-16,0 0 2 15,-3 0-1-15,3 0-1 0,-3 0 1 16,6 5-1-16,-3-5 0 16,0 0 0-16,0 0-3 15,6-3 2-15,-6 3 1 16,0 0 2-16,0-2-1 16,3 2 2-16,-3-6-2 15,3 4-1-15,-3 2-2 16,3 0 1-16,-6 0-1 15,9-3 0-15,-9 0 2 16,3 3 2-16,0 0-3 16,0 0 0-16,0 0 3 15,6-5 1-15,-6 5-4 16,6-5 1-16,-6 2 0 0,3 3 0 16,-3 0 0-16,0 0 0 15,0 0 0-15,0 0 2 16,3 0-3-16,-3 0-2 15,0 0 2-15,3-5 2 16,-3 5 0-16,6 0-1 16,-6 0 1-16,6 0-1 15,-6 5-3-15,0-5 2 16,0 0 1-16,0 0 0 16,0 0 0-16,0 0 0 15,0 0 2-15,0 0 1 16,0 0-4-16,0 0-1 15,0 0 3-15,0 0 1 16,0 0-3-16,0 0 12 16,0 0 7-16,3-5-22 15,0 5-9-15,0 0 6 16,3 0 3-16,-3-5 3 16,0 2 1-16,-3 3 0 15,-9 8 0-15,-3 5 0 16,9-8 0-16,-3-5 0 15,3 3 0-15,0 0-3 16,0-1 2-16,0-2 1 16,3 0 2-16,-3 0-1 15,3 0-1-15,-3 0 1 16,6-2-1-16,3 2 0 16,-6 0 0-16,0 0 0 0,0 0 0 15,0-3-3-15,0 3 2 16,0 0 1-16,0 0 0 15,3-3 0-15,-3 3 2 16,0 0-1-16,3 0-1 16,-3 0 1-16,0 0-1 15,3 0-3-15,0 0 2 16,-3 0-1-16,6 0 0 16,0-5 4-16,0 5 1 15,0 0-4 1,-6 0 1-16,6 0 0 15,-6 0 0-15,6 0 2 0,-6 0-3 16,6 0 0-16,-6 0 1 16,17-8 2-1,4 3-1-15,3-3-1 16,0-3 1-16</inkml:trace>
  <inkml:trace contextRef="#ctx0" brushRef="#br0" timeOffset="7539.53">17423 1500 152 0,'-6'0'57'0,"12"21"-44"0,-6-29-6 16,0 14-4-16,0-6-3 31</inkml:trace>
  <inkml:trace contextRef="#ctx0" brushRef="#br0" timeOffset="9698.98">17405 1519 232 0,'-12'0'-3'0,"0"2"2"0,3 1 1 16,0-3 0-16,0 0 0 0,3 3 0 15,-5-3 2-15,5 5 1 16,3-5-4-16,0-5 1 16,-3 5 0-16,3 0 0 15,3 5-3-15,-3-5 2 16,0 0 1-16,0 0 2 16,0 0-3-16,-3 0 0 15,3 0 1-15,-3 0 0 16,-3 0 2-16,3 0 1 15,-6 0-4-15,9 0-1 16,-6 0 1-16,6 0 2 16,-6 0 0-16,3 0 2 15,3 0-4-15,-6 0 0 0,1 2 1 16,5 1 0-16,-9 0 0 16,6 2 0-16,-3-5 0 15,0 3 2-15,0-1-6 16,3 1 1-16,-3 2 3 15,3-5 2-15,0 3 0 16,3 0-2-16,-3-1 1 16,3 3-1-16,-3-5 0 15,6 0 2-15,-3 6-1 16,3-6-1-16,-3 2-2 16,3-2-1-16,0 6 2 15,0-1 2-15,-3-5 0 16,3 0 2-16,-3 0-2 0,18-5-1 15,-6-3-2-15,0 2 1 16,-6 6 1-16,3-5 2 16,-3 3-1-16,3-1-1 15,-3 0 1-15,3 3-1 16,-6-5-3-16,3 2 0 16,-3 1 2-16,0-1 0 15,0 3 1-15,3 0 0 16,-3-5 0-16,0 2 2 15,0 0-1-15,3 3-1 16,0-2 1-16,-3 2-1 16,0 0 0-16,3 0 0 15,-3 0-3-15,0 0 2 0,0 0 1 16,0 0 0-16,0 0 0 16,0 0 0-16,0 0 0 15,0 0 0-15,0 0 0 16,-3-5 2-16,0 2-3 15,3 0 0-15,-3 1 1 16,3 2 2-16,0-6-1 16,-3 1-1-16,0 2 5 15,0-2 4-15,0-3-5 16,3 3 0-16,0 0 18 16,-3 2 9-16,0-2 7 15,3-3 2-15,0 5-14 16,-3 0-5-16,3 3-10 0,0-5-3 15,0 2 0-15,-3 1 2 16,0-1 1-16,0 3 3 16,3-5 2-16,-3 2 2 15,0 1-8-15,0-1-1 16,0 3-3-16,0-5 1 16,0 5-6-16,0 0-1 15,0 0 2-15,-3 5 1 16,0-5-1-16,-3 8-2 15,3-3 3-15,-2 8 0 16,-1-7-4-16,-3 10 1 16,3-3 0-16,-3 11 2 15,3-9 1-15,-3 9 1 0,3-3-2 16,3 6-2-16,0-3 1 16,3-3 1-16,0-3-1 15,0 4 2-15,0-4 0 16,3 1 1-16,0-6 0 15,3 0 0-15,-3 0-2 16,3 0 1-16,0 1-2 16,6-6 2-16,-3 2-2 15,9-4 2-15,-3 1-2 16,3-4 2-16,-3 0-2 16,6-3 2-16,-4 0-4 15,4 0-2-15,-3 0-31 16,3-3-13-16,-3 0-51 15,-3 3-22-15,3 0 60 16,-3 0 32-16,-3 0 23 0,-1 0 8 16,1 0-4-16,-3 0-1 15,-6 0 3-15,0 0 1 16,0 0 0-16,0 0 1 16,-3 3-4-16,3-3 0 15,-3 5 1-15,0 1 0 16,-3-1 0-16,6 3 0 15,-2-8-3-15,-1 3 2 16,3-1 1-16,-3 1 2 16,3 2-3-16,0-5-2 15,-3 0 2-15,3 0 2 16,0 5 0-16,0 3-1 0,0-2 1 16,3-6-1-16,-3 8 0 15,3-3 2-15,-3-5-3 16,3 0 0-16,-3 0 1 15,2 3 0-15,4 2 0 16,0-5 0-16,0 0 0 16,0 0 0-16,0 0 0 15,0-5 0-15,0 2-3 16,-3 3 2-16,0 0 1 16,0-5 0-16,-3 5 0 15,3 0 0-15,0 0 0 16,-3 0 0-16,0 0 0 15,0-6 2-15,0 4-1 16,0 2-1-16,0-6-2 16,0 1 1-16,0 0 10 0,0 2 3 15,0-2 39-15,0 2 18 16,0 1-18-16,0-1-6 16,0 3-18-16,0-5-8 15,0 2-4-15,0 0 0 16,0 3-6-16,-3 0-3 15,0 0 1-15,0 3 0 16,0 0-3-16,-3 5-1 16,3-3-1-16,-3 5-2 15,0-2 1-15,0 6 1 16,3-1-1-16,-3 5 2 16,3-4-4-16,-3-1 0 15,4 0 1-15,2 0 2 0,0 0-1 16,2 1-1-16,4-4 1 15,0 1 1-15,-3-1-1 16,6-4 2-16,-3 2 0 16,3-8 1-16,0 2 0 15,3-4 2-15,0 2 1 16,3-11 1-16,-3 8-2 16,3-10-1-16,-4 0-3 15,-2 0 1-15,0 2-2 16,0-2 2-16,-3 5 0 15,-3-5 3-15,0 0-5 0,-6-1-1 16,0 4-2-16,-3 2 0 16,0 0 0-16,-6-3-2 15,3 9-2-15,-5-4-1 16,2 6-3-16,0 0-1 16,0 6-19-16,0-4-5 15,3 4-57-15,0-1-25 16,3-2 54-16,3 2 28 15,0 0 25-15,3-2 10 16,0-3 1-16,0 0-1 16,3-3-2-16,0 3 1 15,-3-5 1-15,3-3 2 16,0 3-3-16,3-22-2 16,0 3 2-16,3 3 2 15</inkml:trace>
  <inkml:trace contextRef="#ctx0" brushRef="#br0" timeOffset="10827.6">17354 1643 148 0,'9'-8'57'0,"-3"24"-44"0,-12-19-4 16,9 11-4-16,-3-8-5 16,-3 0 0-16,6-5 0 15,-6 2 0-15,6 1 0 16,-6-1 0-16,6-2 2 0,-3 2-3 15,0-2 0-15,0 5-1 16,0-6-2-16,0 1 3 16,0 2 2-16,-3-2 2 0,3 0 1 15,-3 2-5-15,0-2 1 16,-3 0-2-16,3 2 0 16,-2 3 2-16,-1-5 2 15,0 5-1-15,3 0-1 16,-3 5 1-16,0-5-1 15,-3 3-3-15,0 2 2 16,-3 0 1-16,0 3 2 16,-3-3-1-16,6-2-1 15,-3 2 1-15,3 1-1 16,-5-1-3-16,5 3 2 16,-3-5 1-16,12-3 2 15,-3 5-1-15,0 3-1 0,-6-3-2 16,3 6 1-16,0-3 1 15,0 5 0-15,-3-5 0 16,0 2 0-16,-3-2 2 16,3 0 1-16,0-2-4 15,6-1 1-15,0 0-2 16,-3-2-2-16,-3 5 3 16,1-3 2-16,-4 0 0 15,3-2 2-15,-6-3-2 16,3 3-1-16,3-3-2 15,0 0 1-15,3-3 1 16,0 3 0-16,0 0 2 16,0-3 1-16,0 3-4 15,3-5 1-15,3 2-2 0,0 1 0 16,0-1 2-16,0-2 0 16,0 2 2-16,3-2 1 15,-3 0 38-15,0-1 20 16,0 4-5-16,0-6 0 15,0 2-23-15,0 6-8 16,0-5-6-16,3 5-1 16,-3-5-3-16,0 2 1 15,0 3-5-15,0-5-1 16,0 5-4-16,0-5 1 16,0 2-4-16,0 3 0 15,0 0-1-15,0 0-2 16,0 0 1-16,3 0-1 0,-3 0 0 15,3 0 2-15,-3 0-1 16,6 3-1-16,-3-3 1 16,3 0-1-16,0 0-3 15,3 5 2-15,-3-5 1 16,3 5 0-16,0-5 2 16,3 3 1-16,-3 2-4 15,3-5 1-15,-4 5 0 16,4-5 0-16,0 3 0 15,0 0 0-15,0-1 2 16,3 4 1-16,-3-6-12 16,3 2-4-16,-3-2-16 0,3 0-7 15,-4 0-33-15,4 3-14 16,-3 0 20-16,-3-3 9 16,0 0 29-16,-3 0 13 15,0-3 9-15,0-2 2 16,0-1 1-16,0 1 2 15,-3-3-1-15,0 3-1 16,-3 5-2-16,0 0 1 16,0 5 1-16,0 3 2 15,-3 5-3-15,0-2 0 16,0 2 3-16,3-13 1 16,-6 3-4-16,3 2 1 15</inkml:trace>
  <inkml:trace contextRef="#ctx0" brushRef="#br0">17661 1767 148 0,'0'3'55'0,"-6"-3"-43"0,9 3-6 16,-6-1-3-16,3-2-1 15,0 0 1-15,0 0-1 16,0 0-2-16,0 0 1 15,3 0-4-15,3 0 2 0,-3-2 1 16,3-1 0-16,0 0 0 16,0 3 2-16,-3-5-1 0,0 2 2 15,-3 3-4-15,-3 0 0 16,3-2-1-16,0 2 0 16,0 0 2-16,0 0 0 15,0 0 0-15,0 0 2 16,0 0-1-16,0 0-1 15,0 0-2-15,0 0 1 16,0 2 1-16,0 6 0 16,-3-8 0-16,0 3 2 15,0 0-3-15,0-1 0 16,-3 3 1-16,3-5 2 16,-3 6-1-16,3-6-1 15,0 0 1-15,3 0-1 0,0 0-3 16,0 0 2-16,-3 0 1 15,12 8 0 1,-3-3 0-16,0 3 0 16,0-8 2-16,-6 0-1 15,3 0-1-15,0 0 1 16,0 0-1-16,0 0 0 16,0 0 2-16,0 0-3 15,0 0-2-15,-3 0 2 16,0-5 2-16,0 2 2 15,0 3 3-15,0-5 19 16,0 5 8-16,0 0 17 16,0 0 6-16,0 0-22 0,0 0-7 15,0 0-5-15,0 0-2 16,0 0-5-16,0 0-1 16,0 0-4-16,0 0-1 15,0 0-8-15,3-6 0 16,0 6 5-16,0-2 4 15,0 2-5-15,3-6-1 16,0 6-2-16,5-7 1 16,-2 1-4-16,6 1 0 15,0 0 1-15,6-9 2 16,-3 7-1-16,6-7 2 16,-4 6-4-16,4-10 0 15,-6-1 1-15,3-2 2 16,-3-3-3-16,6-5 0 0,-7 5 1 15,4-7 0-15,0 4-7 16,0-7-3-16,-3 7-8 16,0-12-1-16,-3 12 1 15,2-12 3-15,-2 7 2 16,0 0 3-16,-3 6 6 16,-6-1 2-16,0 9 4 15,-6-1 3-15,0 6-2 16,-6 5 0-16,3 3 3 15,-6 10 1-15,3-5-3 16,-3 8-3-16,0 2 2 16,-3 6 2-16,4 3 4 15,-4-1 2-15,3 1 1 0,0 2 2 16,0 0-5-16,0 6-1 16,3-4 0-16,-3 4 0 15,3-1 0-15,0 6 0 16,3-5-4-16,0 4-1 15,0-4-1-15,0 2-2 16,0-5 1-16,3 2 1 16,0-7-1-16,0-1-1 15,0-2 3-15,0-3 0 16,0-2-1-16,0-3-2 16,0 0 3-16,3-3 2 15,0-5 0-15,3 0 2 16,-3-5-6-16,6-3-1 15,0 0 0-15,6-11 0 16,-3 6 0-16,3 0 0 16,-3 0 0-16,-1-1 0 0,1 1-3 15,-3 8 2-15,0-3 1 16,0 3 0-16,-3 5-3 16,-3 5 0-16,0-2-1 15,-3 10 3-15,0-3 0 16,-3 12 1-16,0-4 0 15,-3 1 0-15,3 2 0 16,0-3 0-16,0 1 0 16,0 2 0-16,0-5-3 15,3 0 2-15,0-3-4 16,0 0-1-16,0-5-6 0,3 0-3 16,0-3-5-16,3 1-2 15,-3-6-32-15,3 0-13 16,0-6-5-16,0 1-1 15,0-5 41-15,-3-9 17 16,-3-7 9-16,0-11 5 16,0 2 1-16,-6 9 2 15,-6-1-3-15,0 3 0 16,-3 3 1-16,-3 3 2 16,1 4-3-16,-1-4 0 15,0 10 3-15,3-5 3 16,-3 5-4-16,6-3-3 15,-6 3 1-15</inkml:trace>
  <inkml:trace contextRef="#ctx0" brushRef="#br0" timeOffset="19113.56">18256 1291 148 0,'18'-8'57'0,"-12"-2"-44"0,-3 7-4 0,0 3-2 16,0-5-8-16,-3 5 0 15,6-8 1-15,-3 2 0 16,0 1 0-16,0-3-3 0,3 3 2 15,-3-3 1-15,6-3 2 16,-6 3-1-16,3 0-1 16,0 3 1-16,0-3 1 15,-3-2-3-15,3 2 0 16,-1 0 1-16,1 2 0 16,-3-4 0-16,6-3 0 15,-12 5 0-15,3-5 2 16,-9 5-3-16,6 2-2 15,-5 1 4-15,5 2 1 16,0 3-3-16,12 0-1 16,2 0 3-1,-2 0 10-15,-3 0 5 0,-3 0 30 16,0 0 15-16,0 0-6 16,0 0-2-16,0 0-22 15,0-5-6-15,-3 5 0 16,3 0 1-16,0-5-9 15,0 2-3-15,-3 3-8 16,3-5-4-16,0 5-1 16,3-5 1-16,-3 2-3 15,3 0-2-15,0 1 2 16,0 2 0-16,0-6 3 16,0 6 1-16,0 0-4 0,3 0 1 15,-3 0-2-15,2 0-2 16,-2 0 5-16,3 0 1 15,0 0 0-15,3 6-2 16,-3-6-2-16,3 5-1 16,0 3 2-16,0-3 0 15,-3 3 1-15,0-3 0 16,-3 3 0-16,0-2 2 16,-3 2-1-16,-3 5-1 15,0-5 1-15,-3 5-1 16,0-3 2-16,-6 9 1 15,0-3-4-15,-6 8 1 16,3-8 0-16,-6 7 0 16,3-9 0-16,-3 7 2 15,4-3-3-15,2 1-2 16,0-3 2-16,6 2 0 0,3-5-2 16,3 6 0-16,0-6 4 15,6 0 1-15,-3-5-3 16,9 3-1-16,-3-6 1 15,5 3 0-15,-2-8-4 16,3 0 1-16,-3 0-22 16,3 0-11-16,-3 0-55 15,0 3-24-15,0-1 59 16,-6 6 27-16,0-5 22 16,0 2 9-16,-6 6-2 15,0-8 0-15,-3 7 1 16,-18 3 2-16,-6 1-1 0,3 1-1 15</inkml:trace>
  <inkml:trace contextRef="#ctx1" brushRef="#br0">17578 7424 0,'0'0'16,"-48"-14"0,12 6-1,-2 11 1,5-3-1,3-5 1,0 13 0,-29 21-1,23-13 1,12-6 0,12-4-1,-14-6 1,76-24-1,-38 5 1,0-2 0,-6 2-1,-21 19 1,15 0-16,-3-2 16,12-11 15,0 10-16,-6-2 1,-3 5 0,-3 0-1,6 0 1,-6 0 0,3 0-1,9 0 1,-15 0-1,0 0 1,3 0 0,3 0-1,3 0 1,6 0 0,-3-3-1,0 0 1,-3 1-1,0 2 1,-9 0 0,6 0-1,-9 0 1,9 0 0,0 0-16,0 0 15,0 0 1,0 0-1,0 0 1,0 0 0,0 0-1,0 0 1,0 0 0,0 0-1,0 0 1,0 0-1,0 0 1,0 0 0,0 0-1,0 0 1,0 0 0,0 0-1,0 0 1,0 0-1,0 0 1,0 0 0,0 0-1,0 0 1,-48 69 0,48-69-16,0 0 15,0 10 1,-9-2-1,9-8 1,0 0 0,0 0-1,0 0 1,0 0 0,0 0-1,30-21 1,-24 16-1,-6 5 1,0 5 0,0-8 15,0 3-15,0-2-1,6-1 1,3-5-1,-3 0 1,12-5 0,-15 13-1,0-5 1,0 7 0,0-2-16,0 3 15,-12 5 1,6-11-1,6 8 1,-3-10 0,9 8-1,-3-3 1,-6 0 0,11-6-1</inkml:trace>
  <inkml:trace contextRef="#ctx1" brushRef="#br0" timeOffset="9490.77">19114 7963 0,'0'0'0,"0"0"15</inkml:trace>
  <inkml:trace contextRef="#ctx0" brushRef="#br0" timeOffset="32712.91">15860 2376 148 0,'0'5'57'0,"-18"14"-44"0,27-38-4 0,-12 6-4 16,6 18-8-16,-3 3 2 15,0-8 1-15,0 5 2 16,0-5-1-16,-3 0-1 0,3 0 1 15,-3 0-1-15,3 0 0 16,0 0 0-16,0 0 0 16,3-5 0-16,3 5 0 15,0-8-3-15,0 5 2 16,0 1 1-16,-3 2 0 16,0-5 0-16,0 2 0 0,-3 0 0 15,0 1 2-15,0-4 58 16,0 4 27-16,0-1-32 15,0 0-16-15,0 3-20 16,0-5-6-16,3 2-9 16,0 1-5-16,0-1 2 15,3-2 1-15,6-3 2 16,0 0 2-16,0 3-3 16,0-3 0-16,-1 2 1 15,-2 6 2-15,-3-5-3 0,0 5 0 16,0-8 3-16,0 6 1 15,-3-1-6-15,0 3 0 16,0 0 8-16,0 0 3 16,0-5-5-16,3 2-4 15,0 3-2-15,0 0-1 16,0 0 0-16,3 0 0 16,6 0 0-16,0 0 2 15,2 0-3-15,1 0 0 16,0 0 1-16,-3 0 0 15,-3 0-3-15,6 0 2 16,9-3 1-16,-1 1 2 16,4 2-1-16,0-6-1 15,3 4 1-15,2-1-1 0,1 0 0 16,3 3 2-16,5 0-1 16,-2-5 2-16,-3 0-4 15,0 2 0-15,-1-5 1 16,1 6 0-16,0-1 0 15,2 3 0-15,1-8-3 16,3 5 2-16,2 1 1 16,4-4 2-16,-4 1-1 15,1 3-1-15,0-4-2 16,-1-4 1-16,4-1 3 16,-3 6 1-16,5-8-4 15,-5 5-1-15,-1-3 1 16,-2 6 0-16,0-3 1 15,-4 3 2-15,1 2-1 0,-3-2-1 16,-1-1 1-16,-2 4-1 16,0 2 0-16,-3-6 0 15,-4 6 0-15,1 0 2 16,-3-5-3-16,0 2 0 16,-1 3 3-16,-2 0 3 15,0-5 0-15,-3 5 0 16,0 0-3-16,-3 0-2 15,-1 0 1-15,1 0-1 16,0 0 0-16,-3 0 0 16,0 0 0-16,0 0 2 15,-3 0-1-15,0 0-1 16,0 0 1-16,-1 5 1 16,-2-5-1-16,0 0-1 0,0 0 1 15,0 0-1-15,0 0 0 16,0 0 0-16,0 0 0 15,3 0 2-15,0 0-1 16,6 0-1-16,-1 0 1 16,1 0-1-16,-3 0 0 15,3 0 0-15,-3 3 0 16,0-3 0-16,-3 0 0 16,3 0 2-16,0 0-1 15,-1 0-1-15,4 0 3 16,0 0 2-16,0-3 0 15,3 3 2-15,0 0-6 0,-1 0-1 16,1 0 0-16,0 8 0 16,-3-8 2-16,0 6 1 15,0-6-4-15,-3 2-1 16,-3 1 1-16,-1 5 0 16,-2-8 1-16,0 3 0 15,-3-3 0-15,0 5 0 16,0 0 0-16,0-2 0 15,-6-3-11-15,0 0-3 16,0 10-20-16,-3-2-7 16,-3 3-56-16,-3 2-23 15,-3-5 61-15,0 5 28 16,-2-7 23-16,-1 1 7 0,-3-1 1 16,0-6 2-16,-6-8-3 15,-12-3-2-15</inkml:trace>
  <inkml:trace contextRef="#ctx0" brushRef="#br0" timeOffset="49979.44">16089 3310 148 0,'3'0'57'0,"0"16"-44"16,-9-22-4-16,9 9-2 0</inkml:trace>
  <inkml:trace contextRef="#ctx0" brushRef="#br0" timeOffset="51164.44">16086 3307 148 0,'-6'5'57'0,"12"6"-44"0,-14-14-4 15,10 11-4-15,-4-3-5 16,-1-2 0-16,-3 2-3 16,0 1 2-16,-3 2 1 15,0 2 0-15,0 1 2 0,0-1-1 0,-9-7-1 16,3 2-2-16,3 6 1 15,3-8 1-15,0 2 2 16,3 3-1-16,3 0-1 16,1-3 1-16,-1 3-1 15,3-3-3-15,0 0 2 16,0 1 3-16,3-1 1 16,-1-2-4-16,1-1 1 15,-3-2 4-15,0 0 5 16,0 0 15-16,3 0 7 15,-3 0 19-15,0 0 10 16,3 3-29-16,3-3-12 16,0-3-4-16,0 1 1 15,0-1-4-15,3-2 1 0,0-1-2 16,3-1 1-16,0-1-4 16,0-3 0-16,0 3-1 15,3-5 1-15,-1-3-2 16,1 0-1-16,0-2 1 15,3-4 3-15,0-4 0 16,0 0 0-16,0-4-5 16,0 4-1-16,2-3-1 15,1 0-2-15,0 0-2 16,3-11 1-16,0 3 1 16,-4 5 2-16,-5 6-1 15,9-11-1-15,-6 8-2 16,6-6 1-16,-3 6 1 0,3 0 2 15,-7 3-1-15,1 2-1 16,3-5-2-16,-9 13 1 16,0 3 1-16,-3 2 2 15,0 0 1-15,-3 3 1 16,3-2 0-16,-3 2 2 16,0 3-8-16,-4 5 0 15,-2 5 0 1,0 0 1-16,-2 8 3 15,2 1-3-15,-3-1-2 16,0 5 2-16,0-2 2 16,0-2-2-16,0 9 0 15,3-9 1-15,0 7 2 16,0-3-1-16,3 1-1 16,0 7 1-16,0-13-1 0,0 1 0 15,2-1 0 1,-2-3-3-16,3-2 2 0,0-2 1 15,3-4 0-15,0 1-3 16,3-6 2-16,3-5 1 16,-3 0 0-16,0 1-3 15,6-9 0-15,-3-3-1 16,2-2 0-16,7-11-2 16,-9 14-1-16,0 2 4 15,-3 0 3-15,-3 3-1 16,0 2 0-16,0-2 1 15,-3 5 2-15,0 5-3 16,-3-5-2-16,0 6-1 16,0-1 3-16,0 3 0 0,-1 3 1 15,1-1 0-15,0 6 2 16,0-2-3-16,0 7-2 16,0 0 4-16,-3 3 1 15,3 8-5-15,-3-8 0 16,0-3 3-16,3 3 2 15,-3-3 0-15,3 3-2 16,0-3-6-16,0 0-4 16,0 1-12-16,3-1-6 15,0-3-56-15,0 1-22 16,0-3 49-16,3-5 26 16,0-3 22-16,0-6 7 15,3-4 4-15,3-4 1 0,2-1-4 16,7-1 1-16,0-3-2 15,3 3 0-15,0 3 2 16,-15-5 2-16,-1-1-1 16,1 0 2-16,3 1-2 15,-3 5-1-15</inkml:trace>
  <inkml:trace contextRef="#ctx0" brushRef="#br0" timeOffset="69404.55">17244 3098 140 0,'-3'3'52'0,"-9"-6"-41"0,27 3-4 16,-3 0-5-16,-6 0-2 15,-3-5 2-15,0 2-1 16,0 0-1-16,0 1 1 16,0-4-4-16,-3 6 2 0,0 0 3 15,3-5 1-15,0 0-4 16,0-6-1-16,0 3 3 15,0 3 1-15,0 0-3 16,0-1-1-16,0 4 1 16,0-3 0-16,0 5 1 0,0-6 2 15,-3 6-1-15,3-2-1 16,-3 2 1-16,0 0-1 16,3-3-3-16,0 0 2 15,-3 3 1-15,0 0 0 16,3 0 0-16,-3 0 0 15,0 0 2-15,0 0 3 16,0 0 20-16,0 0 10 16,3 0 20-16,-3 0 10 15,0 0-28-15,3 0-11 16,-3 0-14-16,3-5-6 16,0 2-1-16,0 1 1 15,-3 2 6-15,3-3 2 16,0 3-1-16,-1-5 0 0,1 2-3 15,0 3-1-15,0-2-8 16,3-1 0-16,0 0 1 16,0 1 1-16,0-1-6 15,0 0 0-15,3 1 3 16,0-1 4-16,3 0 1 16,3-2 0-16,0 0-6 15,3-3-1-15,-4 0 1 16,1 0 0-16,0 3 1 15,0-6 0-15,0 3-3 16,-3 0 2-16,0 0 1 0,-3 3 0 16,-3-3 2-16,0 3 1 15,-3-1 1-15,0 1 0 16,-3 3 6-16,0-1 6 16,-3 0-6-16,0 3-3 15,0-5-4-15,0 2 0 16,0 1-7-16,-3 2 1 15,0 0-1-15,0 0-1 16,0 0 4-16,-3 0 0 16,0 0 1-16,0 0 0 15,0 0-3-15,-3 2 2 16,3-2 1-16,-3 3 2 16,4-3-1-16,-1 5 2 15,0-5 0-15,0 3 1 16,0 0 0-16,0 2 0 0,0 3-2 15,0 0 1-15,0 0-2 16,0 2-1-16,3 3 3 16,-3-5 0-16,3 0 1 15,0 3 0-15,0-1 0 16,0 1 2-16,3 2-3 16,0-2-2-16,3 2 0 15,3-5-1-15,0 5 0 16,3 0 0-16,0-2-3 15,0 0 2-15,3-1 1 16,3-2 2-16,3-3-3 16,3 1-2-16,3-4-1 15,0-2 0-15,2-2 0 0,-5-1 0 16,3-2-6-16,0-3-2 16,0-3-11-16,3 1-5 15,-1-4-27-15,1-1-12 16,0-4-16-16,-6-2-6 15,-3 0 49-15,-6 5 21 16,-3-5 17-16,-6 5 5 16,0 3-1-16,-3 2 1 15</inkml:trace>
  <inkml:trace contextRef="#ctx0" brushRef="#br0" timeOffset="70426.05">17664 2706 144 0,'-3'-5'55'0,"-12"-3"-43"0,24 11-6 16,-9-3-3-16,3 0-3 15,3-3 0-15,0 3-3 16,0-10 2-16,3 2 1 16,3-6 0-16,-3 9 0 0,0-3 2 0,0 0 3 15,-4 3-4-15,1-3-3 16,-3 5-2-16,0 3 3 16,0 0 2-16,-3 0 2 15,0 0-4-15,-6 6-3 16,3-1 1-1,0-2 2-15,3-3 3 16,0 0-1-16,3 0 2 16,-3 0-2-16,3-3-1 15,0 3 3-15,0-5 2 16,3-1 26-16,0-2 12 16,0 1 16-16,-3 7 8 15,0-6-25-15,0 1-12 16,-3 2-7-16,3-5-1 0,-3 6-8 15,0-4-3-15,0 1-6 16,3 0-2-16,0 0 3 16,-3 5 1-16,3-6-1 15,0 4-1-15,0-1-8 16,3 0 0-16,0-2 1 16,3 2 3-16,0 1-2 15,0-1 0-15,0 3 1 16,0-5 2-16,-1 5-1 15,-2 0-1-15,0 0 3 16,0 5 2-16,0-5 0 16,0 0 2-16,-3 3-4 15,3-1-2-15,0-2 0 16,0 3-1-16,0 2-3 16,-3-2 5-16,0 8 0 15,-3-9 2-15,3 6 2 16,-3 0-5-16,0 5-1 15,-6-7 0-15,3 2 2 16,0-3 1-16,0 3 3 16,-3 5-3-16,0-5 0 15,-3 3-3-15,6-4-1 16,0-1 1-16,0 4 0 16,0-2 0-16,0 0 0 15,0 0 0-15,3 0 0 16,0 3-3-16,3-9-2 15,3 4 0-15,3 2 1 16,3-3 2-16,-3 0-4 16,3 0 0-16,3-2-2 15,0 2 0-15,0-5 2 16,-3 0 4-16,-4 0-1 16,4 0-1-16,9-5-8 15,-3 2-3-15,-3 1-36 16,0-1-17-16,0-2-11 15,-3 2-4-15,-3 1 46 16,-1 2 22-16,-2 0 12 16,-6 0 3-16,0 0-2 15,0 0 1-15,0 0-1 16</inkml:trace>
  <inkml:trace contextRef="#ctx0" brushRef="#br0" timeOffset="101486.56">14720 4545 148 0,'0'0'55'0,"3"-13"-43"0,-9 18-6 0,6-7-3 16,0 2-3-16,0 0 0 15,0 0 0-15,0 0 2 16,3-3-1-16,0 0-1 0,3-2 1 15,-3 0-1-15,3 2 0 0,0-2 0 16,0-6 0-16,-3 3 0 16,3 3 0-16,-3 0 0 15,0-1 0-15,0 1 0 16,0 2 0-16,-3 1-3 16,0-4 2-16,0 1 1 15,0 5 2-15,-3-2-3 16,0 2-2-16,0 0 4 15,0-3 3-15,0 3-3 16,0 0-3-16,-3-3 3 16,3 1 1-16,0 2-3 15,0 0 1-15,0 0 0 16,3 0 2-16,0 0-1 0,-3 0-1 16,0 0-2-16,3 0-1 15,-3 0 2-15,0 0 0 16,0 0 1-16,-9 10 0 15,3-2 2 1,0 0-3-16,1-3 0 16,2-2 1-16,0 0 2 15,0-1-1-15,3 1-1 16,0 0-2-16,0-1 1 16,0-2 1-16,0 0 2 15,0 0-3-15,0 0 0 16,0 0 1-16,3 0 2 15,0-2-1-15,0 2-1 16,3-3 1-16,0 0-1 0,0-2-3 16,0 0 2-16,0-1 1 15,3 1 2-15,-3 0-1 16,0 0-1-16,0 2 20 16,0-2 11-16,-3-1 27 15,0 1 10-15,3 0-24 16,-3 2-11-16,0 0-16 15,0 1-4-15,0-1 2 16,0 0 0-16,0 1-2 16,0 2 2-16,0 0-4 15,0 0-1-15,0 0-4 0,0 0-1 16,-3 0-1-16,3-3 0 16,0 3-5-16,0 0 1 15,0 0 4-15,0 0 2 16,0 0 0-16,0 0-1 15,0 0-1-15,0 0 0 16,0 0-2-16,3 0 1 16,3-2-2-16,0-1 2 15,2 0-4-15,4 1 0 16,-3-1 3-16,9-2 1 16,-3-1-4-16,6 1 1 15,6 0-2-15,-1 0 0 16,4 2 4-16,3-2 1 15,-3 2-1-15,-1 0 1 0,4 1-4 16,-3-1-2-16,0 3 2 16,-3 0 2-16,-1 0 0 15,-5 3-1-15,-3-3 1 16,3 2-1-16,6 1 0 16,-4 0 0-16,1-3-7 15,-6 2 0-15,-3-2-6 16,3 0-2-16,3 0 2 15,-3 3 0-15,-4-3-1 16,-2 0 1-16,-3 0-4 16,-3 3-2-16,0-1-18 15,0 1-9-15,-6-3-24 16,0 0-11-16,0 0 44 16,0-3 19-16,0-2 14 0,0-3 6 15,0 3-3-15,0-1-2 16,-6 9 4-1,-3 0-3-15,0 5 1 16,-6 5 1-16,4-3 2 16,-10 4-3-16,-6 1-2 15,0 1 4-15,0-2 1 16,4-1 0-16,-1 3-2 16,0-3 1-16,0 0-1 15,3 0 0-15,0-2 0 16,4 0-3-16,2-4 2 15,0 1 1-15,3-2 0 0,0-1 2 16,0 0 1-16,3-2-4 16,0 0 1-16,0 2-2 15,0-2 0-15,0-1 2 16,0 1 0-16,1-1 0 16,-4 1 2-16,0 0-3 15,0-1 0-15,0-2 1 16,0 0 0-16,-3 0 0 15,6-2 0-15,0-1 0 16,0-2 2-16,3 0 19 16,3-1 8-16,0 1 16 15,3 0 10-15,0-1-17 16,0 4-7-16,0-1-14 16,3 0-4-16,-3-2 2 0,3 2 0 15,-3 1 3-15,0-1 1 16,0 3 1-16,0 0 0 15,0-2 0-15,0 2 2 16,0-3-8-16,0 3-3 16,0 0-9-16,0 0-1 15,0 0-1-15,0 0 0 16,0 0 0-16,0 0 0 16,0 0-3-16,6 0 0 15,-3 0 2-15,9 0 2 16,9 0 0-16,3-3 2 15,3 1-2-15,-6 2-1 0,-4 0-2 16,10 0-1-16,-3 0 4 16,9 0 1-16,8-3 0 15,-2 3-2-15,-3-3-2 16,-12 3 1-16,-4 0 1 16,1 0 2-16,3 3-8 15,-3-3-1-15,-3 3-1 16,-6-1 0-16,-3-2-2 15,0 3 1-15,-1-3-6 16,1 3-1-16,0-3-15 16,-3 2-6-16,0-2-48 15,3 3-23-15,0-1 57 16,0 1 26-16,-3 0 16 16,0-1 8-16,0 1 1 0,0 0 2 15,0-1-1-15,-3 1-1 16,-3-3 1-16</inkml:trace>
  <inkml:trace contextRef="#ctx0" brushRef="#br0" timeOffset="114953.65">16101 3902 148 0,'3'0'55'0,"0"8"-43"0,-12-8-3 0,12 5-5 16,-3-5-4-16,-3 3 0 15,3 2 0-15,-3 1 2 16,0-1-1-16,0 3-3 0,0-3-1 16,0 1-1-16,0-1 3 15,3-5 2-15,0 0 4 16,-2-3-4-16,4 3-3 0,-2-2 1 16,3 2 2-16,-3-3 0 15,3 0 2-15,0 1-4 16,0-1-2-16,-3 0 4 15,3 1 1-15,-3-1-3 16,0 0 1-16,0 3-2 16,0-2 0-16,3-1 2 15,-3 3 2-15,0 0-1 16,0-3 2-16,0 1-4 16,3-1-2-16,-3 3 2 15,3-3 0-15,-3 1 1 16,3-1 2-16,0-2-1 0,0 2 2 15,0 1-4-15,0-1-2 16,-3 0 4-16,0 1 1 16,0 2-3-16,0 0-1 15,0 0 1-15,3 0 2 16,-3-3-2-16,12-5 0 16,0 0 1-1,-3 0 2-15,0 3 3 16,-3 0-2-16,0 2-2 15,-3-2-3-15,0-1-1 16,0 4-1-16,0-1 3 16,-3 0 0-16,0 3 3 15,-3 0-1-15,6-2-1 16,-3-1 1-16,0 1-1 0,0 2 0 16,3-3 0-16,-3 0 0 15,0 1 0-15,0-1 0 16,0 0 2-16,3 1-3 15,-3 2 0-15,0-6 1 16,0 4 2-16,0 2-3 16,0-3 0-16,-3 3 1 15,3 0 0-15,-3 0 0 16,3 0 0-16,0 0 0 16,0 0 0-16,-3 3 0 15,0-3 0-15,0 0 0 16,3 0 2-16,0-3-1 0,0 3-1 15,0-3 1-15,0 3-1 16,0 0 2-16,0-2 1 16,0-1 27-16,0 0 15 15,0 1-1-15,0-1-1 16,0 1-18-16,0-1-5 16,-3-2-6-16,3-1 1 15,-3 1 1-15,3 2-1 16,0 1-5-16,-3-1-2 15,0 0 0-15,0 1 2 16,-3-1-3-16,0 3 1 16,0 0-5-16,0 0 0 15,3 0 1-15,-3 0 2 16,-3 0-5-16,0 0-1 16,0 0 2-16,6 0 1 0,0 0-1 15,-3 3 1-15,-3-1-2 16,4 1 2-16,-4 2-2 15,3 1 2-15,3-4-2 16,-3 6 2-16,0-2-2 16,0 4 2-16,-6 3-2 15,0 1 2-15,3-1 0 16,0-3 1-16,3 1-2 16,-3 5 1-16,-3 2 0 15,0 1 1-15,1-3-2 16,-1 0 1-16,0 2-2 15,6-5 2-15,0-2 0 16,0 2 1-16,-3 8-2 0,3 1-2 16,0 4-2-16,3-2 1 15,0 2-1-15,0 1 0 16,3-3 4-16,3-1 1 16,0-2-4-16,0-5 1 15,0-2 0-15,3-1 0 16,3 0-3-16,0-2 2 15,3-3-1-15,3-3-2 16,2-5-2-16,1-5 1 16,-3 2-8-16,12-10-2 15,6-8 3-15,-4-1 3 16,-2-1 2-16,-3-4 5 16,-3 1 1-16,-6 2 1 0,-3 3 0 15,-3 2 2-15,-6 3 10 16,-3 6 7-16,-6 2-6 15,0 2-2-15,0 4-4 16,-6 2 0-16,-9 0-6 16,3 2-1-16,3 4-2 15,3-1 0-15,0 0 0 16,4 1 0-16,2 2-3 16,0 0 1-16,3-1-5 15,0 1-1-15,3 3-4 16,3-3-1-16,-3 0 1 0,3 2 3 15,3 4-4-15,-3-1-1 16,3 0-11-16,-4-2-3 16,1-3-41-16,0 5-17 15,-3 0 46-15,3-2 22 16,3-6 17-16,6-8 6 16,3 1-4-16,6-6-1 15</inkml:trace>
  <inkml:trace contextRef="#ctx0" brushRef="#br0" timeOffset="116605.24">16414 4164 144 0,'0'5'55'0,"15"11"-43"0,-21-16-3 16,12 6-3-16,-9-4-7 16,0 1 0-1,-3-6 1-15,0 1 0 16,3-1 0-16,3 0 0 0,3 1 0 15,-3-1 0-15,3 0 72 0,-3 1 36 16,0-1-41-16,3 0-19 16,0-2-24-16,0-3-6 15,3 0-7-15,0 0-1 16,3 0-6-16,-3 0-3 16,0 3 0-16,-1 0-1 15,1 0-25-15,0-1-10 16,0 1-57-16,0 2-26 15,0 3 62-15,0-2 28 16,-3 2 22-16,3-3 6 16,0 0-3-16,3 1 5 15,6-3 0 1,3-1-5-16,-3 1 0 16,2 0 3-16,1-6 2 15,0 0 0-15,0 1-2 0,-6-3 1 16,0-1-1-16,-3 4-3 15,-3-6 2-15,-3 3 1 16,-3 5 2-16,0-3-1 16,0 1 2-16,0 2-2 15,0-3-1-15,0 1-2 16,0 2 1-16,3 0 1 16,3 0 0-16,-3 0 0 15,3 3 0-15,-3-1-3 16,-3 4 2-16,0-1 23 15,0 0 12-15,0 1 25 16,0 2 12-16,0-3-22 16,0 3-11-16,-3 0-16 0,0-3-7 15,0 3-6 1,0 0-1-16,0 0-3 0,0 3 0 16,0 0-6-16,0 2 1 15,-3 0 0-15,0 3 0 16,3 0 0-16,0 0 0 15,0 0 0-15,0 0 0 16,3 0 0-16,0-3 0 16,3 0 0-16,3 1 2 15,0-1-1-15,0-2 2 16,0 2 0-16,3 0 3 16,0 1-5-16,0-1-1 15,-1 0-2-15,1 3 0 16,0 0-3-16,0 3 1 15,-3-1 4-15,0 3 4 0,0 1-1 16,0 1-2-16,-3 4 0 16,0 0 1-16,-3 2-6 15,0 0-1-15,0 0 2 16,-3 0 3-16,0-2-4 16,0-3 1-16,0-1 1 15,-3-1 1-15,0-1 1 16,0-3 2-16,0-2 3 15,-3-2 2-15,0-4 1 16,1-2 0-16,-1-2-2 16,0-4-1-16,0-2-10 15,-3-5-4-15,3-3-22 0,-3 0-10 16,0 1-47-16,0 1-20 16,0 4 56-16,0-1 27 15,0 3 19-15,1 3 6 16,-1 0 0-16,6 2 2 15,0 0-3-15,6 1 0 16,3 2 1-16,9-3 0 16,0 0 0-16,5-2 2 15,1 0-3-15,0 0 0 16,-3-1 1-16,0-2 0 16,-3 0 0-16,-3-5 0 15,0 0 0-15,-3-6 0 16,0 4 0-16,-3 1 0 15,-1-7 0 1,4 0 0-16,-3 0-3 16,0 5 2-16,0 3 1 15,0 0 2-15,0 2-3 16,0 3 0-16,0 0 1 16,-3 3 0-16,0 0 13 15,3-1 8-15,-3-2 36 16,3 0 18-16,-3 3-22 15,3 0-10-15,-3-1-21 16,0 1-7-16,0 3-9 16,3-1-2-16,0 0-2 15,-3 3-2-15,6 0-4 0,0 0 0 16,3 0 0-16,3 3 2 16,3-3 3-16,3 0 2 15,-1 0-4-15,4 0 1 16,0 0 0-16,0-3 0 15,-3 1 0-15,3-1 2 16,-6 3-10-16,2 0-79 16,1 0-26-1,-6-3 57-15,0 1 28 16,-6 2 22-16,6-6 6 16,-6 1-3-16,3 2 2 15,-3 3 1-15,-15 16 2 16,6 0-1-1</inkml:trace>
  <inkml:trace contextRef="#ctx0" brushRef="#br0" timeOffset="117611.82">17134 3934 148 0,'-3'5'55'0,"-3"-7"-43"0,12 7-3 16,-6-5-5 0,6 0-4-16,3-3 0 15,-6 1 0-15,6 2 0 0,-3-3 0 16,6 3 0-16,-6-3 0 0,6 1 0 16,-3-1-3-16,6 0 2 15,-4-10 3 1,-5 3 1-1,0 2-4-15,-3-3 1 16,-3 3 70-16,0 0 35 16,0 3-40-16,-3 0-17 15,0-1-25-15,-3 4-8 16,0-1-11-16,-2 0-2 16,2 3 2-16,0 0 5 15,0 0-5-15,3 0-2 16,-3 3-1-16,3 2 1 15,0 1 1-15,0-1 3 0,-3 3-3 16,3 0-2-16,0 2 0 16,3 1-1-16,0 0 0 15,0 2 0-15,3 0-3 16,3 0 2-16,0-2 3 16,0-1 1-16,0 1-1 15,0 0-2-15,0-1 3 16,3 1 0-16,-1-1-6 15,1 1 0-15,-3-1 1 16,0 4 3-16,0-1-2 16,0 0 0-16,-3 0 3 15,-3 1 1-15,0-1-4 16,0-3 1-16,-3 4 0 0,0-4 2 16,-3 1-1-16,0-1-1 15,-3 1 1-15,0 0-1 16,-2-4-5-16,2-1-1 15,-3-1-2-15,-3-2 0 16,0-3-2-16,3-3 1 16,-3 0 3-16,3 1 3 15,-3-1 2-15,6-2 3 16,0 0 8-16,4-1 5 16,2 1-9-16,6 0-4 15,2-3-3-15,4 0-1 16,0-3 2-16,6 1 0 15,0-4 0-15,3 4 0 16,0-1 2-16,0 1 3 0,-3-1 0 16,2 1 0-16,-5 2-1 15,0 0 2-15,-3-3-3 16,0-2 0-16,-3 5 1 16,3-3 0-16,-3-2-2 15,0-3 1-15,-6-2-9 16,3-3-3-16,-3-3-13 15,0 0-6-15,0 3-7 16,-3 2-4-16,0 3-9 16,0 3-5-16,-3 8-4 15,-3 2-3-15,0 3 31 16,0 0 16-16,0 0 10 16,0 3 3-16,0-1 0 15,0 1 2-15,4 0-3 0,-1-1 0 16,0 1 1-16</inkml:trace>
  <inkml:trace contextRef="#ctx0" brushRef="#br0" timeOffset="119864.3">17622 4056 148 0,'3'-3'55'0,"-12"-2"-43"0</inkml:trace>
  <inkml:trace contextRef="#ctx0" brushRef="#br0" timeOffset="120989.23">17616 4069 144 0,'-3'-8'55'0,"0"5"-43"0,3 6-3 0,0-3-5 16,0 0-4-16,6 0 0 16,-3 0-3-16,-3 0 2 15,6-3 1-15,-3 3 0 0,3-2 2 16,-3-4-1-16,0 6 2 15,-3-2-4-15,0-4-2 16,0 4 4-16,0-3 1 16,0 2-3-16,3-2 1 15,-3 2 0-15,0 0 0 16,0 1 0-16,0-1 0 0,0-2 0 16,0 2 2-16,0-2-1 15,0 2-1-15,-3 0 1 16,12 11-4-1,-3-2 0-15,0-6 2 16,-3 0 2-16,-3 0 0 16,3-3-1-16,-3 0 1 15,0 1-1-15,0-1 13 16,0-2 6-16,0 0 28 16,0-1 12-16,0 1-11 15,0-3-3-15,0-3-15 16,0 1-6-16,0 2-6 15,0 0 1-15,0 0-6 16,0 0 0-16,0 3-4 0,0 0 0 16,0 2-5-16,0 0-1 15,0 1 1-15,0-1 0 16,0 0-5-16,3 1-1 16,-3-1 1-16,0 3 0 15,0 0 1-15,0 0 0 16,0 0 0-16,0 0 2 15,3 5 1-15,0 3 3 16,0 0-3-16,0 3 0 16,0-1-1-16,0 1-2 15,0 0 1-15,0-1-1 16,0 1 0-16,0-1 0 0,0 3 0 16,0-2 0-16,0 2 0 15,0-2 2-15,0-1-8 16,3 4-3-16,-3-4-20 15,2-2-6-15,-2-2-53 16,0-1-20-16,-3 0 45 16,0-2 22-16,0-1 27 15,-3 1 12-15,0 0 0 16,-2-1-1-16,-1 1 4 16,-3 2 1-16,0 1 0 15,0-1-2-15,-3 0 1 16,0 0-1-16,0 1 0 15,0-1 0-15,0-2 0 16,0-1 0-16,3 1 0 0,3 0 0 16,-2-1 0-16,2 1 0 15,0-3 0-15,6 0 0 16,-3-3-3-16,3 1 2 16,0-1 3-16,0-2 1 15,3-1 45-15,0 4 20 16,0-4-6-16,0 1-3 15,0 0-21-15,2-3-9 16,1 0-10-16,0 0-4 16,3-3-3-16,3 1 0 15,0-1-4-15,3-2 0 16,0-3-5-16,0 3-2 16,0-3 0-16,0 3-1 15,-1 0-3-15,1-3 2 0,0 3-1 16,0 2 0-16,-3 0-18 15,0 3-9-15,-3 0-67 16,0 1-27-16,-3 1 58 16,0 1 30-16,-6 0 25 15,0-1 10-15,-3 1 1 16,0 0-1-16,-3 2 1 16,3 1-1-16,-3-4-3 15,3 1 2-15,0 0 1 16,9 10 0-16,-6 0 0 15,3 1 2-15</inkml:trace>
  <inkml:trace contextRef="#ctx0" brushRef="#br0" timeOffset="122310.28">17902 3982 148 0,'3'-3'57'0,"0"6"-44"0,3-3-6 0,-6 0-4 0,0 0-3 15,0 0 0-15,3 0 0 16,-3-3 0-16,9 11 0 16,-9-3 0-16,9-2 2 0,-9-3-3 15,6-3-2-15,-3-2 2 16,3-3 2-16,3-5 0 16,3 0-1-16,-4-3 1 15,4 2-1-15,-3 1 0 16,3 0 0-16,-3 2 0 15,0 3 0-15,-3 1 0 16,0 1 2-16,-6 4 1 16,3-1 1-16,-3 0 22 0,0 3 12 15,0 0 25-15,0 0 10 16,0 0-25-16,0 0-11 16,0 0-13-16,0 0-4 15,0 0-9-15,0 0-2 16,0 0-5-16,3 6-3 15,-3-1-3-15,3 0 1 16,-3 3 1-16,3 3 2 16,-3-1-1-16,0 6-1 15,-3-3 1-15,0 3 1 16,-3 3-1-16,0 2-1 16,-3 0-2-16,3 0 1 15,-3 3 3-15,0-3 1 16,3 0-6-16,3-2-2 0,0-3-18 15,0 0-8-15,0-3-32 16,3 0-12-16,-6-2 6 16,6-3 6-16,-3-3 36 15,3-2 15-15,0-3 10 16,6-3 2-16,-3 0 2 16,9-2 1-16,-3-3-1 15,6 0 1-15,0 0-4 16,0 0-2-16,-3 0-1 15,0-2 3-15,-3-1 0 16,0 3 1-16,0 0 0 16,-1 0 2-16,-2 0-1 15,3 0-1-15,-3 1 1 0,0-1-1 16,0 0 0-16,3 0 0 16,-3 0 0-16,3-3 0 15,-3 3-3-15,0-2 0 16,0 2 4-1,0 0-1-15,0 0 3 16,0 0-4-16,-3 0-2 16,-3 0 59-16,3 3 28 15,0-1-24-15,-3 4-10 16,0-1-16-16,0 1-2 16,0 2-20-16,0 0-7 15,0 5-4-15,0 0-1 16,0 3 0-16,-3 0 0 15,0 3 0-15,0 2 2 0,0 0-3 16,-3 3-2-16,0 5 4 16,0-2 1-16,3 2 0 15,0-3-2-15,0 1-2 16,3-3-1-16,0 0 4 16,6-3 1-16,-3-3 0 15,3-4-2-15,3-4-2 16,0-2 1-16,0 0-1 15,3-2 0-15,-4-4 0 16,4-2-2-16,-3-2 0 16,3-1 3-16,-3-2-2 15,3 0 1-15,-6-3 6 0,3 0 2 16,-6 0 0-16,3 0-1 16,-6 0-6-16,3-2 1 15,-6 5 6-15,3 2 4 16,-3 0-21-1,-6 4-13-15,3 4-9 16,-9 3-53-16,3 3-21 16,-3 2 53-16,0 0 28 15,1 0 19-15,2 1 9 16,0-6-1-16,-6-11-1 16</inkml:trace>
  <inkml:trace contextRef="#ctx0" brushRef="#br0" timeOffset="123453.16">18384 3564 144 0,'0'0'55'0,"-3"0"-43"0,6 2-3 0,-6-2-5 0,3 0-4 16,-3 0 0-16,3 0 0 15,-3-2 0-15,3 2 0 16,-6-3 0-16,6 0 0 0,-6 1 0 16,6-1 0-16,-6 0 0 15,6 1 2-15,-2-1-1 16,2 0-1-16,-6 1-2 16,3 2 1-16,-3 0 3 15,3 0 1-15,-6 2-4 16,6-2 1-16,-3 3 0 15,3 0 0-15,-6-3-3 16,6 2 2-16,-6-2-1 16,6 3 0-16,-3-3 2 15,3 0 0-15,0 0 0 0,0 0 2 16,-3 0-1-16,3-3 2 16,0 3-2-16,3-2-1 15,-3 2-2-15,6-3 1 16,-6 3 3-16,3 0 1 15,-3-3-6-15,3 3 0 16,0-2 1-16,0 2 3 16,0-3 0-16,3 3 2 15,-3-2-2-15,3-1-1 16,0 3-2-16,-12 8 1 16,6-3 3-1,-3-2-3-15,6-1-2 16,-3 1 2-16,3-3 2 15,0-3 0-15,6 3-1 0,-6-2 1 16,6-1-1-16,0 0 0 16,0 1 2-16,-3-1 47 15,3 1 24-15,-3-1-16 16,3 0-8-16,-3 1-14 16,0-1-2-16,-3 0-15 15,6-2-3-15,-6 5 4 16,3-5 2-16,-3 5-4 15,3-3 0-15,-3 3-6 16,0 0-1-16,0 0-9 16,3-3-2-16,-3 3 0 15,6 0 0-15,0-2 1 16,3 2 2-16,3-8-3 16,5 5 0-16,-2-2-6 0,3 2 0 15,-3 1 3-15,3-1-2 16,-3 0 1-1,-3 1-2-15,0 2 0 16,-3 0-18-16,-3 0-9 16,-6 5-64-16,2 0-26 15,-2 1 62-15,3-9 32 16,3-5 24 0,0-3 5-16,-12 6 0 15</inkml:trace>
  <inkml:trace contextRef="#ctx0" brushRef="#br0" timeOffset="124142.15">18661 3336 144 0,'3'-3'55'0,"0"14"-43"0,0-11-3 15,3 3-5-15,0-6-4 16,-3 0 0-16,3 1 0 0,-3-1 0 16,3 0 0-16,0-4 0 0,0 1 0 15,-3 1 0-15,3 0 0 16,0 2 2-16,-3-5 1 15,0 3-4-15,2-3-1 16,1 0-2-16,-12 3 3 16,3-1 2-1,6 1 0 1,-3 0-1-16,3-1 1 16,-3 1-1-16,6 2 2 15,-3-2-3-15,3 3 0 16,-6 2 49-16,3-6 25 15,-3 6-22-15,3 0-8 0,-3 0-11 16,0 0-3-16,0 6-19 16,3-4-5-16,-6 3-4 15,3 3-1-15,-3 3 2 16,3 2 1-16,-3 0 7 16,3 1 4-16,-3 4-1 15,3-2 0-15,-3 3-3 16,3-1-1-16,-6 3-3 15,3 3 1-15,-3-5-2 16,4 2 2-16,-4-3-4 16,3-2 0-16,-3 0-1 15,0 0 1-15,3-3-4 16,0-2 0-16,0-1-19 16,3-2-9-16,-3-2-67 0,0-1-29 15,0-3 55-15,3-2 30 16,-3-5 27-16,3-5 12 15,0-14 0-15,3 0 0 16,-3-8-1-16,6 6 0 16</inkml:trace>
  <inkml:trace contextRef="#ctx0" brushRef="#br0" timeOffset="125014.23">18932 3243 148 0,'18'-5'55'0,"-30"3"-43"0,18 2-6 0,-6 0-3 0,3 0-3 15,-3 5 2-15,6-3-3 16,-6-2 0-16,9 0 1 15,0 0 0-15,6-2 0 16,2-3 2-16,4-1-3 16,-6 6 0-16,-3-2 1 15,0-1 2-15,-3 0 14 16,0 3 7-16,-3-5 28 16,-3 2 15-16,0 1-13 15,0-1-6-15,-3 3-19 16,0-5-7-16,-3 5-6 0,0 0 0 15,0 0-8-15,0 0-2 16,0 5-3-16,-3-2 1 16,0 2 0-16,0 0 1 15,-3 3-2-15,3 3 1 16,-3-1-2-16,0 4 2 16,-3 2 2-16,0-1 2 15,0 4 1-15,1 2 0 16,-1 0-4-16,3 0-3 15,0 6 0-15,3-6-1 16,-3 0 0-16,3 0 0 0,0-2 0 16,3-3 2-1,-3 0-1-15,6-3-1 0,0 0-2 16,0 0 1-16,0-2 1 16,6-1 0-16,0 4 0 15,3-6 2-15,0 0-1 16,3-3 2-16,0 0-7 15,0-2-1-15,2-3-9 16,1-3-2-16,0-2 0 16,3 0 0-16,-3-3 2 15,0 0 1-15,0-3 5 16,-6 3 3-16,0-2 3 16,-1-1 3-16,-2 0 0 15,-3 1 2-15,-3-1-7 16,-6 1-1-16,-2 2-1 0,-4 0 4 15,-3 5 3-15,-3 3 4 16,-3 5 11-16,0 1 5 16,0 2-7-16,4 2-1 15,-1 1-9-15,6 2-3 16,3-2-8-16,6-1-3 16,0 1-25-16,15-3-72 15,3 0-4 1,-3 0 55-16,-1-6 31 15,1 1 20 1,-3-3 5-16</inkml:trace>
  <inkml:trace contextRef="#ctx1" brushRef="#br0" timeOffset="104041.24">19530 10275 0,'0'0'16,"0"0"-1,0 0 1,0 0-1,0 0 1</inkml:trace>
  <inkml:trace contextRef="#ctx0" brushRef="#br0" timeOffset="129862.43">19128 4177 148 0,'-3'6'55'0,"12"10"-43"0,-9-22-8 32,9 4-4-17,-3 2-4-15,0-6 4 16,0 4 2-16,0-1 0 0,-6 0-2 16,0 3 1-16,0 0-1 0,0 0 0 15,-3-2 0-15,0 2 0 16,0 0 0-16,3 0 0 15,0 0-3-15,-9-3 2 16,3 0 1 0,0 3 0-16,3 0 2 15,-3 0-1-15,3 0-1 16,0-2 1-16,3 2 1 16,-3 0-3-16,3-3 0 15,0 1 1-15,0-1 0 16,0 0 0-16,0 1 2 15,0-1 58-15,0 0 29 0,0 1-24 16,0-1-14-16,0 0-25 16,0 1-7-16,0-1-7 15,0 0-2-15,0 3-2 16,3-2 2-16,0-1-3 16,3 0 1-16,0 1-1 15,3-1 1-15,0-2-4 16,3 0-3-16,0-1 0 15,6 1 1-15,-3 0-1 16,9-3-1 0,-1 0 1-16,-2 0 3 15,3-3 2-15,-3 3-2 16,0-5-1-16,-6 3 1 16,-1-4 2-16,-2 4-1 15,-3-3 0-15,-3-3-1 0,3 0 0 16,-6 0 0-16,0 0 0 15,-3 0 2-15,-3 3 3 16,0 0-4-16,0 2-1 16,-3 3-2-16,0 0 1 15,-3 3-7-15,-3 2 1 16,-2 1-1-16,-1 4-1 16,-3 1 1-16,0 2 0 15,0 3 5-15,0 0 1 16,0 0-3-16,3 3 1 15,1-1-2-15,2 1-2 16,0 2 3-16,3 0 0 16,0 1 1-16,3-1 0 15,3 0 0-15,3-2 0 0,-3 2 0 16,6-3 0-16,0 1 2 16,6 0 1-1,-3 2-1-15,3-3-2 0,0 1-2 16,6-3 1-16,-6 0 1 15,5 0 2-15,-2-3-1 16,3 0-1 0,3 1-2-16,-3-1-10 15,0-2-4-15,-3-3-8 16,6-3-31 0,2-2-1-16,1-1-37 15,3-2-16-15,-3 0 59 16,-3-2 26-16,-3-3 18 0,0-11 6 15</inkml:trace>
  <inkml:trace contextRef="#ctx0" brushRef="#br0" timeOffset="130824.46">19566 3781 140 0,'3'-16'55'0,"0"21"-43"0,0-21-3 16,3 16-5-16,3-5-4 15,-6-6 2-15,3 3-3 16,0 0 0-16,3 0 1 15,-3 6 0-15,-12-4 0 16,3 4 0 0,3-1 2-16,-3 1-3 15,3-1 0-15,0 0 1 16,3 1 0-16,-6 2 0 16,3 0 2-16,-3 0-1 15,6-3-1-15,-3 0-2 0,3 1 1 16,-6-1 40-16,6 0 19 15,-3 1-1-15,0 2-1 16,0 0-16-16,0 0-5 16,0 0-14-16,0 0-5 15,0 0-5-15,0 0-2 16,0 5-3-16,6 0-1 16,-6 3-3-16,3 3 1 15,-3 2-2-15,2 3 2 16,-2 0-2-16,0 2 2 15,0 1 2-15,0 5 4 16,-2-6-4-16,2 3-3 16,-3 3 1-16,3 0 0 15,-3-3-1-15,3-2 1 0,-3-1-2 16,3 1 2-16,-3-1-2 16,3-2-1-16,0-3 1 15,0 1-1-15,0 1 0 16,3-4 0-16,-3-3-5 15,3 0 1-15,-3-3-7 16,6-2-5 0,2-3 4-16,1 0 2 15,3-3 3-15,-3-2 5 16,3 0 3-16,-3-1 0 16,6-2 2-16,-6-8 2 15,6 3 2-15,0-3-3 16,2-5-3-16,-5 0 0 0,3-3 1 15,-3-2 1-15,-3-1 3 16,-3 4 1-16,3 1 1 16,-6 1 4-16,0 5 3 15,-3 3-8-15,3 2-2 16,-3 4-10-16,0-1-2 16,0 2-14-16,3 1-6 15,-3 2-35-15,0 3-15 16,0 3-8-16,3 0-1 15,-6-1 48-15,6 4 23 16,-6 2 12-16,3-1 3 16,-6 1 1-16,3 0-1 15,-9 3 0-15,18 0 2 0,-12 2-1 16,12 0-1-16,-6 0 1 16,-3-2-1-16</inkml:trace>
  <inkml:trace contextRef="#ctx0" brushRef="#br0" timeOffset="131603.71">20015 3987 140 0,'3'-3'52'0,"9"1"-41"0,-6-1-2 0,0 3-3 15,0 0-5-15,0 0-1 16,-12 8 1-16,3-3-1 16,3-5 0-16,0 0 0 0,6 0 0 15,-3-2 0-15,3-1 0 16,-3 0 68-16,0 1 33 15,-3-1-33-15,3 0-14 16,-3 1-21-16,3-4-5 16,-3 4-2-16,0-1 1 15,-3 0-9-15,0 1 0 0,0 2-9 16,-3 0-1-16,-3 0-6 16,0 0-2-16,-3 0-5 15,3 2-1-15,-3 1-2 16,1 0 0-16,-1-1 5 15,0 1 1-15,0 0-3 16,3-1-1-16,0 1 0 16,3 0 4-16,0-3-1 15,0 2-1-15,0 1 3 16,3 2 0-16,3-2-2 16,3-1 0-16,3 1-1 15,6 0 0-15,6-1 0 16,0 4 0-16,3-1 0 15,-1 0 3-15,1 1 0 16,-3-1 1-16,0 0-3 0,-3 0 2 16,-3 3 1-16,0 0 0 15,-6-2 0-15,0-1 0 16,-3 0 0-16,-3 1 2 16,0-1 3-16,-3 3 2 15,-3-3-1-15,-3 3 1 16,-3 0-2-16,0 0 0 15,0 0-3-15,-3 0 1 16,-3-3 0-16,-3 3 3 16,-2-3-5-16,-1 1-1 15,-3-1-2-15,3 0 0 16,-3-2-7-16,4-3-2 0,-1-3-36 16,3-2-14-16,-3-3-35 15,12 0-15-15,0 0 60 16,3-3 27-16</inkml:trace>
  <inkml:trace contextRef="#ctx0" brushRef="#br0" timeOffset="133314.07">15658 3677 140 0,'0'3'55'0,"3"-19"-43"0,0 19-3 15,-3-6-3-15,0 3-5 16,3-3 2-16,0 3-4 15,0-2 0-15,3 2 1 16,-3-5-3-16,0 2 0 0,-3 0 2 0,12 9 2 16,-1-1 2-1,-2-3-4-15,-3 1 1 16,-6-3 0-16,6 3 0 16,-3-1-3-16,-3-2 2 15,0 0 3-15,0 0 3 16,0 0-7-16,0 0 0 15,0 0 0-15,3 0 1 16,0 0-2-16,3 0 2 16,-3 0 1-16,3 0 0 15,-3 0 0-15,0 0 2 16,-3-2 1-16,0 2 1 16,0-3-5-16,0 3 1 0,-3-3 2 15,3 1 1-15,-3-1-4 16,0 1-1-16,0-4 1 15,0 1 2-15,0 0-2 16,3-1 0-16,0 1 25 16,-3 0 11-16,3 2 24 15,0 1 11-15,0-1-29 16,0 3-10-16,0-5-14 16,0 2-3-16,0 0-2 15,0 1 0-15,0 2-2 16,0 0 1-16,-3 0-2 15,0-6 2-15,0 4 3 16,3 2 3-16,0 0-9 16,0 0-4-16,-3 0-3 0,3 0 1 15,-3 2-3-15,0 4-2 16,0-1 4-16,0 3 3 16,0-5 1-16,0 7 2 15,-5 9-4-15,-1-1 0 16,3-2 1-16,0 3 0 15,0-4 2-15,0 9 3 16,-3 8-2-16,0-3-2 16,3 3-2-16,3-8 0 15,0-6-2-15,0 6 2 16,0-3-2-16,0 3 2 16,0 8 0-16,0-1 3 0,0 1-1 15,3-8 2-15,0-5-4 16,0 4-2-16,0 4 0 15,3-1-1-15,-3-2 0 16,3-8 2-16,0-3-3 16,3 0 0-16,0 3 3 15,3-3 1-15,3 1-4 16,-3-4 1-16,3 1 0 16,-3-6 0-16,0 0-7 15,2 1 0-15,7-1-8 16,0 0-3-16,0-2-19 15,-3 0-6-15,-3-1-35 16,3-2-15-16,3-2 13 0,-4-6 8 16,-2 0 39-16,-3 0 20 15,-3 0 9-15,-3 0 6 16,-3 3-1-16,-9 7 2 16</inkml:trace>
  <inkml:trace contextRef="#ctx0" brushRef="#br0" timeOffset="134427.01">20259 3688 144 0,'-6'-5'55'0,"4"-6"-43"0</inkml:trace>
  <inkml:trace contextRef="#ctx0" brushRef="#br0" timeOffset="136589.47">20364 3590 140 0,'-30'13'52'0,"12"-21"-41"0,6 16-2 0,6-8-3 16,3 3-5-16,-6 0-1 15,6-3 1-15,-3-3 1 16,3 3-1-16,0-3-3 0,0 1 1 0,0 2 1 16,6-6 0-16,-3 6 0 15,3 0 0-15,-3 0 0 16,0 0 0-16,0 6 0 16,0-1 0-16,-3 3 0 15,3-8 0-15,-3 3 0 16,6-1 0-16,-3-2 0 15,6 0 0-15,-6-2 0 16,6-1 2-16,-3 3-3 16,-3-5-2-16,-3 2 2 15,3-2 2-15,-3-1-2 16,12 12 0 0,-3-1 3-16,-3-2-1 15,-3-3 2-15,0 0-4 0,3 0 0 16,-6 0 1-16,6 0 2 15,-3-3-3-15,0 0-2 16,0 1-1-16,3-4 3 16,3-4 2-16,0 2 2 15,0 0-1-15,0 0-2 16,-3 0 1-16,0 0-1 16,-3-2 0-16,0-1 0 15,0 3 68-15,0 0 33 16,-3 3-35-16,3-3-18 15,0 3-17-15,0-1-4 16,0 4-6-16,0-4-3 0,0 6-2 16,0-2 3-16,0-1-7 15,0 0 1-15,0 3-6 16,0 0-2-16,0 0-2 16,3 3-5-1,3 2 1-15,-6-5 1 16,6 8 2-1,0 0 1-15,0 3-1 16,0-3 1-16,0 2-2 16,6-2 2-16,-7 0-4 15,1 5 0-15,0 9 1 16,0 7 0-16,0-6 0 16,0 7 2-16,0-1-1 15,0 0-1-15,0 0-2 0,0 0 1 16,0 0 1-16,0-2 2 15,0-1-1-15,3 0-1 16,-3-2 1-16,0 0-1 16,-3 0 0-16,0-3 0 15,-3 0-5-15,-3 0 1 16,-3 1-3-16,0 1 2 16,-3 1 1-16,-3-3 2 15,-3 0 1-15,0 3 3 16,-3-3-6-16,3 1-1 15,-8-1-14-15,5 0-5 16,-3 0-18-16,3-5-6 16,-6 0-50-16,3-3-21 15,1-5 62-15,5-5 29 0,-3-6 22 16,6-2 6-16,-3-3 0 16,6 0 2-16,3-3-1 15,9 11-1-15</inkml:trace>
  <inkml:trace contextRef="#ctx0" brushRef="#br0" timeOffset="137864.93">20614 3423 140 0,'3'-2'55'0,"-6"10"-43"0,9-11-6 0,-6 3-3 16,0-3-3-16,-3 1 0 16,3-1 2-16,-3-5 1 0,3 6-1 15,-6-1-4-15,3 3 1 16,0 0 1-16,0 0 0 0,0 0 0 16,-15-8 0-1,6 5 0-15,0 1 0 16,3 2 0-16,0 0-3 15,3 0 2-15,3 0 1 16,0 0 0-16,0 0 0 16,3 0 2-16,-3 0-1 15,3 0 2-15,0 0-4 16,0 0 0-16,-3 0 1 16,3 0 0-16,0-3 17 15,0 0 11-15,-3 3-14 16,0-2-5-16,0-1-24 0,3 3-10 15,0-3 10-15,0 1 6 16,0-1 3-16,3 0 5 16,-3 1 0-16,3-3 3 15,-3 2-1-15,3 0-1 16,-6-2-2-16,3 0-1 16,-3-1 4-16,0 1 1 15,-2 2 0-15,2-2-2 16,-3 3-2-16,3-1 1 15,0 0-1-15,3-2 0 16,0 2 2-16,0 1 2 16,0-1-1-16,3 3-1 15,0-5 3 1,0 5-2-16,3 0-1 0,-3-3 38 16,-1 0 19-16,1 1 2 15,0 2 0 1,-3-6-16-16,0 4-6 0,0-1-15 15,0 1-4-15,0-1-1 16,3-2-2-16,-3-1-1 16,3 1 1-16,0 0-2 15,0-1 0-15,0 1-3 16,3 0-1-16,0 0-5 16,3-1-1-16,-3 4-3 15,3-1-1-15,-3 0-1 16,0 3 3-1,0 0 1-15,-3 0 0 16,15 0-2-16,-15 3 1 16,-3 2-1-16,6 3 2 15,-6 0-1-15,15 0 2 16,-15 3 0 0,-6 5-1-16,3-1 1 15,-6 1-2-15,3 5-1 16,-6-2 1-16,6-1-1 15,-3 1 0-15,0-3 2 16,0 0-1-16,3 0 2 16,-3-3-4-16,3-3 0 15,0 1 1-15,0 0 0 16,0-3 0-16,6-1 0 16,0-1-3-16,3-1 0 15,0 3 2-15,6-5 0 16,6 2 1-16,0-2-5 15,6-1 1-15,0-2 0 16,3 0-1-16,-4 0-7 16,1 0-3-16,-6 0-14 15,0 0-88 1,0 3-18-16,-6 0 61 16,3 2 33-16,-6 0 26 15,0 3 12-15,-9-3 2 16,0 1 1-16,-18-9 0 15</inkml:trace>
  <inkml:trace contextRef="#ctx0" brushRef="#br0" timeOffset="144109.03">15512 4744 140 0,'-3'-3'55'0,"12"13"-43"0,-12-15-3 0,9 10-5 0,-9-5-4 16,0 0 2-16,3 0-3 15,0-2 0-15,0 2 1 16,0 0 0-16,3-3 2 0,0 1-3 15,0 2-2-15,3-6 6 16,-3 4-4 0,3-4 1-16,0 1 0 15,0 2 0-15,-3 1 0 16,3-1 0-16,-3 0 0 16,-9-7 0-1,3 2 0-15,0-3 0 16,3 6 0-16,0 0 0 0,3 2 2 15,3 0-3-15,0 1 0 16,2-1 1-16,1 1 0 16,0-1-3-16,3 0 2 15,-3 1 3-15,0-1 1 16,0 0-1-16,-3 1 1 16,-3-1 4-16,0 3 6 15,0 0 35-15,0-3 18 16,6 1-23-16,-3-4 0 15,0 4-18 1,0-1-7-16,0 0-4 16,3-4-4-16,0 1-1 0,-1 1-3 15,1 0-1-15,-3-1-1 16,3 1 2-16,0 2-5 16,0 1-1-16,-3-1 4 15,0 1 2-15,3-1 0 16,-3 3-1-16,0 0-1 15,3 0 2-15,6-3-3 16,3 1-2-16,-1-1 0 16,-2 3-1-16,-3 0 0 15,6 0 2-15,6-3 1 16,-3 3 1-16,0 0-5 16,-1 0-1-16,-2 0 1 15,-3 3 2-15,-3 0 0 0,6-1 2 16,6 1-2-16,-1 0-1 15,-2-1 5-15,-6 1 1 16,-3-3-2-16,6 0-3 16,6 0 0-16,0 0-1 15,2 0 2-15,1 0 1 16,-3 0-4-16,0 0-1 16,0 0 1-16,-1 0 0 15,1 0 1-15,0 2 2 16,-3 1-3-16,-3 0-2 15,0-1 2-15,2 1 2 16,10 0-2-16,0-1 0 16,0-2 1-16,-6 0 2 15,-4 0-1-15,10 0 2 0,9 0-4 16,0 0 0 0,-4 0 1-16,1 0 2 0,-3 0-3 15,2 0 0-15,-5 0-1 16,0 0 0-16,6-2 4 15,2-1 1-15,-2 0-4 16,-9 1-1-16,-6-1 3 16,8 0 1-16,10 1-3 15,-3-1 1-15,0 1-2 16,2 2 0-16,-5 0 2 16,0 2 2-16,-6-2-1 15,-1 3-1-15,7-1 1 16,0 1-1-16,0-3 0 15,-7 3 0-15,-2-3 0 16,3 0 2-16,21 0-3 0,-4 0 0 16,-5 0 1-16,0 0 2 15,-4 0-1-15,4 0-1 16,-6 2-2-16,5-2 1 16,-2 0 1-16,0 0 0 15,0 0 0-15,-10 0 2 16,-2 0-3-16,6 0 0 15,15 0 1-15,-1 0 0 16,-5 0 0-16,0 3 0 16,-4 0 0-16,4-1 2 15,-3 1-3-15,2-3 0 16,-2 0 3-16,-9 0 1 0,-6 0-4 16,9 0-1-16,-7 0 1 15,7 0 0-15,18 0 1 16,-4 0 2-16,-2 0-1 15,-9 0-1-15,-6 0 1 16,-1 0 1-16,19-3-1 16,3 1-1-16,-7-1-2 15,1 0 1-15,-3 1-1 16,-4-1 0-16,-2 0 2 16,3 3 0-16,-6 0 0 15,2 0 2-15,-5 0-1 16,0 0-1-1,-3 0 1-15,11 0-4 0,1-2 2 16,-3-1 1-16,0 1 0 16,-4-1 0-16,1 0 0 15,0 1 0-15,-3-1 2 16,-3 0-1-16,-1 1-1 16,-2-1-2-16,-3 3 1 15,-3 0 3 1,6 0-3-16,3 3 0 15,-7-3 1-15,7 2 4 16,0 1 0 0,-3 0-2-16,6-1-1 15,-3 1-3-15,-4 0 1 16,-2-3-1-16,3 2-2 0,-3-2 5 16,-3 3 1-1,9-3-3-15,-4 0 1 0,-2 0 0 16,0 0 0-16,0 0-3 15,0 0 2-15,-3 0 1 16,0 0 2-16,0 0-1 16,-1 2 2-16,1-2-4 15,3 0-2-15,-6 0 4 16,3 3 1 0,0 0-3-16,-6-1-1 15,0 1 1-15,-3 0 2 16,0-3 2-16,-6 0-10 15,0 0-5-15,0 5-1 16,0-5 2-16,0 5 0 16,0-5 0-16,-3 6-3 0,6-1-1 15,-6-3-39-15,3 4-16 16,-6-4 0-16,0-2 5 16,-6-2 36-16,3-1 17 15,-6-2 9-15,3 2 5 16,-3-2-1-16,-6 2-1 15</inkml:trace>
  <inkml:trace contextRef="#ctx0" brushRef="#br0" timeOffset="147891.65">15607 5217 140 0,'-9'0'55'0,"12"11"-43"0,-18-9-3 0,15-2-5 15,-3 0-4-15,-3 0 2 16,3 0-1-16,1 0-1 16,-1-2 1-16,0 2-4 0,0-3 2 15,0 0 1-15,3 1 0 16,0-4 0-16,0 4 0 15,0-1 0-15,0 1 0 16,0-1 0-16,3 0 0 16,-3 1 0-16,0-1 0 15,0 0 0-15,3 3 2 16,-3-2-3-16,3-1 0 16,-3-2 1-16,3 2 2 15,-3-2-1-15,2-1-1 16,1 1-2-16,-3-3 1 15,3 0 1-15,0 0 2 0,0 0-3 16,0 1 0-16,-3-1 1 16,3 0 2-16,-3 2-3 15,3 1 0-15,-3-3 1 16,0 3 0-16,0 0 0 16,-9-1 0-16,0 1 0 15,4 2 0-15,-1-2 0 16,3 2 0-16,0-2 0 15,0 0 0-15,3-1 0 16,0 1 0-16,0-3 0 16,0 0 2-16,0 3 65 15,0 0 29-15,0-1-34 0,0 4-19 16,0-1-16-16,0 1-4 16,0-1-11-16,0 0-2 15,0-2-6-15,0 0-1 16,0 2-1-16,0 3 1 15,0 0-7-15,0 0-1 16,0 0 8-16,0 0 5 16,-3 3-1-16,3 2-2 15,0 0-2-15,-3 8-3 16,0-2 1-16,0 8 1 16,-3 7-1-16,0 0-1 15,3-2 1-15,0-5 1 16,3-3 1-16,-3 5 1 0,0 8-5 15,0-3 1-15,0-2 0 16,3-5 0-16,0-6 0 16,0 3 0-16,3 5-16 15,0-2-4-15,0-4-17 16,0-1-6-16,3-4-43 16,-3-5-18-16,0 1 55 15,0-6 25-15,3 0 19 16,0-6 5-16,0 1 0 15,0-3 2-15,0 0-1 16,2-2-1-16,4-1 1 16,3 1-1-16,0 4-3 15,0 1 0-15,3 2 2 0,-3-2 2 16,3 2 0-16,-1 3-1 16,-5 6 1-16,0-4-1 15,-6 6 0-15,0-2 2 16,0 2-3-16,0-6 0 15,-3 3 1-15,0-2 2 16,-3-3-1-16,0 0-1 16,0 0-2-16,0 0 1 15,0 0 65-15,0 0 30 16,0 0-22-16,0 0-13 16,0-3-20-16,0 3-6 15,0 0-7-15,0 0-2 16,0-2-11-16,3-1-5 0,0-2-8 15,0 2 0-15,0 1-7 16,3-1-3-16,0-5-10 16,0 0-5-16,0 0-37 15,0-2-15-15,3 2-9 16,-3 0 0-16,-3 2 48 16,3-4 23-16,2-3 10 15,1 2 4-15,0 0 1 16,0 1 2-16,-3-1-3 15,3-2 0-15,0 2 3 16,0-2 1-16,-3 0-6 16,3 2 0-16,-3 1 3 15,0-1 2-15,0 1-3 16,0-1 1-16,-3 3 0 0,0 0 0 16,0 0 0-16,0 0 2 15,0 0-3-15,0 0 0 16,0 3-1-16,-1-3 0 15,4 0 4-15,0 0 3 16,0 0-4-16,0 3-3 16,-3 0 56-16,0 0 25 15,0 2-17-15,0 0-10 16,-3 1-18-16,0 2-5 16,0 0-14-16,0 0-4 15,0 0-3-15,-3 2 2 16,0 4-5-16,0-1-1 15,3-3 0-15,-3 6 0 0,-3 3 0 16,-3 2 0 0,0 0-2-16,4-2 1 0,-1 0-2 15,3 2 2-15,0-3-4 16,3 1 0-16,0 2 1 16,3 0 0-16,3-2-3 15,0-3 0-15,-4 0 2 16,7 0 2-16,3 0 0 15,3-3 2-15,0 0-2 16,-3 1-1-16,0-4-2 16,3 1-1-16,6 0-12 15,2-1-2-15,-2-2-8 16,0 0-1-16,-3 0-41 16,-3 0-17-16,-3 0 20 0,0-5 11 15,3-3 32-15,-4 0 15 16,-2 3 5-16,0-3 1 15,-3 0 1-15,-3 0-1 16,0 0-3-16,0 0 2 16,-3 0 1-16,0-2 0 15,0-1 0-15,0 0 0 16,0 1 0-16,0-1 2 16,0 1-3-16,0-1-2 15,0 0 4-15,0 4 3 16,-3-1-3-16,3 0-3 15,-3 2 1-15,0 1 2 16,-3 0 0-16,3 2-1 0,0 3 67 16,0 0 29-16,0 0-46 15,0 0-21-15,0 3-16 16,0-1-5-16,0 1 0 16,1 5 2-16,-1-3 4 15,0 9 3-15,-3 7-9 16,0 0-2-16,0 3-4 15,3-6 1-15,0-2-4 16,-3 5 0-16,-3 11 3 16,0-3 1-16,0-2-1 15,3-9 1-15,0-2-4 16,0 0-2-16,0-3-16 16,0 0-7-16,-3 3-64 0,3-3-27 15,3-2 63 1,0-3 30-16,3-3 16 0,6-2 8 15,0-8 0-15,6 2 0 16,3-8-3-16,-12-7 2 16</inkml:trace>
  <inkml:trace contextRef="#ctx0" brushRef="#br0" timeOffset="148837.47">16259 5132 144 0,'12'-10'55'0,"-9"23"-43"0,15-26-6 16,0 2-3 0,-3-2-3-16,-1 0 0 15,-2 2 0-15,3 1-3 16,-3-4 2-16,-9 9 1 16,0 0 0-16,3 0 0 0,-3-1 2 15,0 1 1-15,0 0-4 16,0-1-1-16,-3 1 51 15,3 2 26-15,-3 1-35 16,0 2-16-16,0 0-12 16,3 2-2-16,-3 4-5 15,3-1-3-15,0 0 7 16,-6 6 6-16,-3 7 2 16,0 4 1-16,-3-1-5 0,3-3 0 15,0 1-6-15,0-3-2 16,3 0-2-16,0-3-3 15,3 0 1-15,3-2 1 16,0-3 1-16,6-1 3 16,0-1-3-16,6-1-2 15,0-2 0-15,0-1-1 16,3-2-3-16,2 0-2 16,-5 0 0-1,3 0-4-15,3 0-26 16,-3 0-7-1,-6 0-34-15,3 0-12 16,-6 0 45-16,-1-2 22 0,-5-1 16 16,3-2 7-1,-6-1-3-15,3-1-2 0,-6-4 4 16,3 0 3-16,-3 1-3 16,3-3-1-16,-3-1-2 15,0 1 0-15,0 0 2 16,3 0 0-16,-5 2 0 15,2 3 0-15,-6 0-3 16,6 0 2-16,-3 0 1 16,0 3 2-16,0 0-1 15,3-1-1-15,0 1 1 16,6 2 1-16,0 3-1 16,6 0 79-1,-6 0 35-15,-3 0-51 16,3 0-23-16,-3 0-22 0,9 3-4 15,-6 5-6 1,-3 3-1-16,0 2 0 16,-6 3-2-16,0 5-1 15,-6 0 1-15,9-2 1 16,0-4-3-16,-9 9-1 16,-9 5-1-16,3-2-2 15,0-3 1-15,9-6 1 16,1-2-3-16,-1 0 0 15,-6 2-15-15,6-2-6 16,3-5-58-16,6-1-24 16,0-4 28-16,0-1 16 15,0-5 34-15,6 0 14 0,-3-3 9 16,3 1 4-16,3-1 0 16,-6-15-1-1,6-4 1-15</inkml:trace>
  <inkml:trace contextRef="#ctx0" brushRef="#br0" timeOffset="149891.79">16786 5201 140 0,'18'-5'55'0,"-9"8"-43"0,0-9-3 0,-3 9-5 16,0-3-7-16,-1-3 2 15,-5-10 1-15,-2 5 0 16,2 0 0-16,0 3 0 0,0 0 2 16,0-1-3-16,0 4 0 15,-3-1 3-15,3 0 1 16,-3 1 54-16,6-1 26 0,-3 0-33 16,0 1-15-16,0-3-9 15,0-1-1-15,0 1-7 16,0 0-3-16,0-1-2 15,3 4-1-15,-3-1-4 16,0 0 0-16,0 3 4 16,0 0 2-16,0 0-3 15,0 0-1-15,0 6-4 16,2 2 1-16,1 0-2 16,3 2 0-16,0 1-3 15,6-1-2-15,-3-2-2 16,-3 5 1-16,0 3-1 0,3 3 0 15,0-6 4-15,0 3 1 16,-3 0-1 0,9-3-2-16,-3-2 3 0,-12-1 0 15,-3 3-8-15,3 1-2 16,-3-4-12-16,12-2-3 16,-3 0-48-16,-3-3-21 15,-3 3 7-15,3-2 5 16,-6-1 45-16,3-5 21 15,-3 3 9-15,0-3 3 16,-6 0-1-16,3 0 0 16,-3 0 8-1,-3 0-5-15,0 2 0 16,0 1-3-16,3 0 0 0,-3-1 2 16,3 1 0-16,0-3 0 15,0 0 2-15,1 2-1 16,2-2-1-16,0 0-2 15,0 0 1-15,0 0 1 16,0 0 0-16,0-2 2 16,0-1 1-16,0 1 69 15,3-1 33-15,0 3-46 16,3 0-23-16,0-3-9 16,3 3 0-16,0 0-5 15,0-2-3-15,3-4-5 16,0 4 1-16,3-4-6 15,3 4-3-15,-3-1-1 16,-1-2-1-16,7-3-2 0,3-3 1 16,-3 1-4-16,3-4 0 15,-3 1 1-15,9 0 0 16,-4 2-20-16,-5-4-9 16,3-9-71-16,3 3-32 15,-9 2 54-15,3 3 30 16,-6 3 32-16,0 0 14 15,-9 5 0-15,0-3 1 16,-9 11 7 0</inkml:trace>
  <inkml:trace contextRef="#ctx0" brushRef="#br0" timeOffset="150144.84">17557 5246 140 0,'-6'11'55'0,"-6"-6"-43"0,6-5-3 0,6 0-5 16,-3 0-4-16,-3-3 0 15</inkml:trace>
  <inkml:trace contextRef="#ctx0" brushRef="#br0" timeOffset="151286.53">17512 5251 224 0,'-9'-5'0'0,"3"3"0"16,0-6 0-16,3 2 0 15,-3 1-3-15,6-3 2 16,-3 3 1-16,3 0 2 15,-3-1-1-15,3-2-1 16,-3 3 1-16,1 0-1 16,-1-3-3-1,0 0 0 1,0 3 2-16,0-1 2 16,0 4 0-16,-3-9 2 0,-6 3-4 15,6 0 0-15,-3 0 1 16,6 3 0-16,-3 0 2 15,6-1 1-15,-3 1-4 16,3 0-1-16,-3 2 1 16,3-2 0-16,0 0 1 15,3-1 0-15,0 1 0 16,0 0 0-16,-3 2 85 16,3 0 40-16,-3 1-54 15,0-1-27-15,0 0-25 16,0 3-7-16,0 0-9 15,0 0-4-15,0 0 0 16,0 0 0-16,0 3 5 16,6 2 2-16,0-2 2 15,-9 5 2-15,-3 8-3 0,0 2 1 16,0 1-1-16,6-3 1 16,0-3-4-16,-6 5-3 15,-3 6 0-15,3 0 1 16,0-3-1-16,3 0-1 15,0-2-4-15,0-1-2 16,0-2-17-16,0-2-8 16,3-1-27-16,0-3-14 15,0 1-12-15,0-3-3 16,-3 0 49-16,3-3 23 16,-3 0 10-16,3-5 5 0,0 0 0 15,6 0 0 1,0-2 0-16,6-6 2 0,0-3-3 15,21-18 0 1,0-3 1-16,-7 3 0 16,-2 3 0-16,-3 2 0 15,0 6 0-15,-6 2 0 16,0 2 0-16,-6 4 0 16,2 2 0-16,-2 3 0 15,-3-1 0-15,0 4 0 16,0-1 0-16,-3 0 0 15,-3 1 0-15,0 2 0 16,3 0 0-16,0 0 66 0,-3 0 30 16,0 0-35-1,0 0-16-15,0 0-26 0,0 5-8 16,0 0-7-16,-3 3-1 16,0 5 1-16,-3 1 0 15,0 2 4-15,0 2 3 16,-3 1-6-16,3-1-3 15,-2 3 1-15,2-2 2 16,0-1-7-16,0 1 0 16,0-3 2-16,6-3 4 15,0 0-1-15,3-2 0 16,0-3-8-16,3-3-4 16,3-2 2-16,-1-3 2 15,4-3-2-15,0-2 0 0,0-1 1 16,3-2 4-16,-3 1 1 15,0-4 1-15,0-2 2 16,-3-3 3-16,-3 0 4 16,0-3 5-16,0 1-4 15,-3-3 2-15,-3 0-5 16,0 2-2-16,-3 1-2 16,0-1-3-16,0 3-2 15,0 3-1-15,-3 2-12 16,3 3-5-16,-3 3-38 15,0 3-17-15,3-1 1 16,3 0 2-16,0-2 38 16,3-3 18-16,0 0 11 15,-3 8 6-15</inkml:trace>
  <inkml:trace contextRef="#ctx0" brushRef="#br0" timeOffset="151961.5">17881 4931 140 0,'0'-13'52'0,"3"8"-41"16,0 8-2-16,-3-3-5 0,0 0-4 15,0 0 2-15,0-3-1 16,0 3-1 0,-12 10 1-16,6-2 1 0,-3 0-3 15,3-2 0-15,-2-1-1 16,5-2 0-16,-3-1 2 16,3-2 2-16,-3 3-1 15,3-3-1-15,-3 0-2 16,3 0 1-16,0 0 1 15,3-3 2-15,-3 1-1 16,0-1-1-16,0 0 1 16,0 1-1-16,0-4 0 15,3 1 2-15,0 0 65 16,0-1 32-16,0 4-30 0,0-1-16 16,0 1-21-16,0-1-7 15,0 0-14-15,0 3-4 16,0 0-1-16,0 0 1 15,0 0-1-15,0 0 1 16,0 0-4-16,3 0 0 16,-3 0-1-16,6 0 1 15,-3 3-2-15,3 0-1 16,3-3 1-16,3 2-1 16,0 1-3-16,5-3 2 15,-2 0-6-15,6 0 0 16,-3 0-15-16,3 0-3 15,0 0-53-15,2 0-24 0,-2 2 31 16,0 1 15 0,-6 2 36-16,0-2 15 0,-6 0 2 15,0-1 1-15,-3 1 1 16,0 0 0-16,-6-3 1 16,6 2 0-16,-6-2 2 15,-12-10 1-15</inkml:trace>
  <inkml:trace contextRef="#ctx0" brushRef="#br0" timeOffset="152938.72">18173 4892 144 0,'9'-3'55'0,"3"0"-43"0,-9 6-3 0,3-3-5 16,0 0-7-16,0-3 2 16,3 1 1-16,-1-1 2 15,-8 11-1-15,0-3-1 0,6-2 3 16,0-3-4-16,3-3 0 16,0 1-1-16,3-1 0 15,-3 0 0-15,3 1-2 16,-6-4 5-16,3 1 1 15,-6 3 41-15,3-1 21 0,-3 0-4 16,0 1-2-16,-3-4-22 16,6 4-10-16,-6-4-11 15,3 4-5-15,-3-4 1 16,3 1 0-16,-3 0 6 16,0 0 3-16,-3 2-4 15,3 0-1-15,-3 1-3 16,3-1 0-16,-6 0-2 15,3 1 1-15,-6 2-8 16,3 0-2-16,-3 5 3 16,-3 0-2-1,3 1-1-15,-3-1 0 16,0 3-1-16,3-3-3 0,0 3 0 16,1 0 2-16,2 0 0 15,0-3-2-15,0 0 2 16,3 1-1-16,0-1 0 15,0 0-5-15,3-2 0 16,0-3-4-16,0 0 2 16,3 3 0-16,3-1 3 15,0-2-1-15,6 0 0 16,-4 0 4-16,4-2 1 16,-3-1 2-16,3 3 2 15,0 0-1 1,-3 0-1-16,0 0 1 15,-3 0 1-15,0 0 1 0,0 3-4 16,3-1-1 0,-6 1 3-16,6 2 1 0,-3 1-9 15,6 1-3-15,-7 1-4 16,7 0-1-16,-6 3 1 16,3-1 1-16,-6 4 8 15,3-4 4-15,-6 1 2 16,0-1 2-16,-6 1 4 15,3 0 4-15,-3-1 2 16,0-2 3-16,-3 3-3 16,3-3 0-16,-5 0-1 15,2 0 0-15,-3-1-2 16,3-1-1-16,-3-1-5 16,0 0-1-16,-3-5 3 15,3 0-3-15,0-2 0 16,0-4-12-16,3-2-7 15,1 1-24-15,-1-1-10 16,0 0-51-16,3 2-23 16,0 1 63-16,0 0 30 15,0 2 23-15,0 0 7 16,-3 1 1-16</inkml:trace>
  <inkml:trace contextRef="#ctx0" brushRef="#br0" timeOffset="156347.6">18557 5363 148 0,'-9'-3'55'0,"-3"-2"-43"0,18 7-6 0,-9-2-5 16,3 0-2-16,-3 6 2 16,3-6-2-16,-3 2 0 15,0 1 1-15,0 0 0 0,0-3 0 16,0 0-3-16,6-3 2 15,-3 3 1-15,0 0 2 16,-3-3-1-16,0 1 2 16,0-1-4-16,3 3 0 0,0-3 1 15,0 1 0-15,-3 2 0 16,15 10 2-16,-3-2-1 16,-3-3-1-16,-3-2-2 15,3 0 1-15,-6-3 1 16,3 0 0-16,-3-3 0 15,0 0 0-15,0 1 74 16,0-1 35-16,0 1-54 16,0-1-28-16,0 3-20 15,3-3-7-15,0 1 0 16,0-1 0-16,0 0 0 16,0 1 2-16,0-1-1 15,3 0-1-15,-3 1 1 16,3-1-1-16,0 3 0 0,0-3 2 15,3 1-1-15,-1-3-1 16,1 2 3-16,3-5 0 16,0 0-1-16,3-3 1 15,-3 1 0-15,3-3 1 16,-3-1 2-16,0-2 1 16,-3 1 1-16,5 1 0 15,-2 4 0-15,-9-3 2 16,-3-9 4-16,0 7 1 15,-3-1-2-15,0 2 2 16,-3 4-6-16,1 2-1 16,-1 0-6-16,-3 5-4 15,0 3-2-15,-3 6 0 16,0-1 0-16,0 6 3 16,0-1 0-16,0 3 1 15,0 1-3-15,0 1 2 16,0-1 1-16,1 2 2 0,-1 2-1 15,3 1 2-15,0-4-4 16,3 1-2-16,0 0-1 16,3-3 3-16,0 3 0 15,3-2 3-15,0-1-1 16,3 0-1-16,0 0-8 16,6-2-3-16,3-1-7 15,3-2-2-15,2-2 0 16,4-4 0-16,0 1-20 15,3-3-7-15,0-3-26 16,0 1-9-16,2-4 44 0,4 1 22 16,0-6 11-1,0-4 4-15,-7-1 1 16,1-11 0-16,-6 1 0 0,0 2 0 16,-6-3 0-16,-12 14 0 15,-6 0 0-15,3 0 0 16</inkml:trace>
  <inkml:trace contextRef="#ctx0" brushRef="#br0">18905 5019 140 0,'0'-6'52'0,"-6"-12"-41"0,9 26-2 0,-3-8-5 0,0 2-2 15,-3 1 1-15,3 0-4 16</inkml:trace>
  <inkml:trace contextRef="#ctx0" brushRef="#br0" timeOffset="161658.37">15235 4979 140 0,'-3'-3'55'0,"6"1"-43"0,-3 7-6 0,3-8-3 16,-3 3-1-16,0 3 1 16,0-3-4-16,0 0 1 15,0 0 0-15,-3 0-3 0,3 0 2 16,-3 0 1-16,3-3 2 16,0 3-1-16,0-2-1 15,-3-1 1-15,3 0-1 16,-3 3 0-16,0 0 0 15,0 0-3-15,0-2 2 16,0-4-1-16,0 17 0 16,-6-6 4-16,6-2 1 15,0-3-1-15,1 3-2 16,-1-3 1-16,3-3 1 0,3 3-3 16,-1-3 0-16,4 1 1 15,0-1 0-15,-3 0-3 16,3 3 2-16,-3 0 1 15,3-2 0-15,-6-4 0 16,3 4 2-16,-3-1-1 16,0 1-1-16,0-1 1 15,0 0-1-15,0 1 0 16,0-4 2-16,0 4-3 16,0-4 0-16,0 1 1 15,3 0 0-15,0 0-3 16,0-1 0-16,0 1 4 15,3 0 3-15,-3-3-1 16,3 2 0-16,-3 1 19 0,0 2 7 16,0 1 23-16,-3-1 12 15,0-2 3 1,0 0-22-16,0 2-10 16,0 0-8-16,0 1-2 15,0 2-10-15,0 0-2 16,0-3-7-16,0 3-2 15,-3 3-4-15,0 2-3 16,0 3-1-16,-3 0 3 16,0 0 0-16,-3 2 1 15,0 4 0-15,0 1 2 0,-3 4-3 16,3-3 0-16,4 0 1 16,-4 8 0-16,-3 7 2 15,0 4 1-15,0-4-1 16,6-7 1-16,0-3-4 15,3 6 0-15,0 5 1 16,0-3 2-16,0-3-1 16,3 1-1-16,0-6 1 15,3-5-1-15,0-3-11 16,3 5-3-16,6 4-4 16,0-4-2-16,3-2-8 15,-3-5-3-15,-3-1-34 16,5-5-15-16,7 1 17 15,0-1 12-15,0 0 30 0,0-2 13 16,-6 0 6-16,-1-1 4 16</inkml:trace>
  <inkml:trace contextRef="#ctx0" brushRef="#br0" timeOffset="163116.09">19233 4921 148 0,'-6'0'55'0,"12"-3"-43"0,-18 1-3 0,12 2-5 15,-3 0-7-15,-3 0 2 16,3 0 1-16,0 0 0 16,3-3 0-16,-3 3-3 0,3-3 2 15,0 1 1-15,3-1 0 16,-3 0 0-16,0 1 0 15,0-1 2-15,-12 14-1 16,3-3-1-16,0-3-2 16,3 0 1-16,0 0 3 15,3-5 3-15,0 0-4 16,3-2-3-16,-3-1 1 16,3-2 0-16,0-3-2 15,0 3 2-15,0-1 58 16,0 1 28-16,0 0-27 15,0 2-14-15,0-2-14 16,0 2-5-16,0 0-8 16,0-2 0-16,0 0 1 0,3 0 1 15,-3 2-6-15,0 0-3 16,0 1-3-16,0 2-2 16,0 0-6-16,3 0-1 15,-3 0-2-15,6 2 3 16,0 4 0-1,0-4 1-15,3 6 0 16,3 3-3-16,3 2 2 16,0 0 1-16,-1 0 0 15,1 3 0-15,-3-2 0 16,0-1 0-16,0 3 2 16,3 5-3-16,-3 3 0 15,-3-1 3-15,-6-1 1 16,0-7 1-16,-6 12 2 0,-6 7-1 15,-6 1 0-15,-3-1-1 16,0-2 0-16,-3-3-2 16,7-5-2-16,2-6-2 15,-3 9-1-15,-6 4-18 16,3-1-7-16,0-4-62 16,6-7-27-16,3-9 39 15,6-5 21-15,0-5 35 16,3 0 14-16,0-2 7 15</inkml:trace>
  <inkml:trace contextRef="#ctx0" brushRef="#br0" timeOffset="180904.98">19893 5154 140 0,'-12'-3'55'0,"6"16"-43"0,6-15-6 0,0 7-3 15,3-8-3-15,-6 1 2 16,3-1-1-16,-2 0 2 15,4-2-2-15,-2-3-1 0,6 0 1 16,-3 3-4-16,3-3 2 16,-3 0 1-16,6 0 0 15,-3 0 0-15,0-3 0 16,-3 6 0-16,3 0 0 16,-6 0 0-16,3-3 0 0,-3 2-3 15,3-2 2-15,-3 0 1 16,3 1 2-16,-3 1-1 15,3 1-1-15,-6 0 1 16,6-1-1-16,0 4 0 16,3-4 0-16,-6 6-3 15,6-2 2-15,-3 2 1 16,3-3 2-16,-3 1-1 16,3-1-1-16,-3 0 1 15,3 1-1-15,-3-1 0 16,0 3 0-16,-3-3 0 0,3 1 0 15,-3-4-3-15,0 4 2 16,0-1 1-16,0 0 2 16,0 1-3-16,0-4-2 15,0 1 2-15,0 10 2 16,0-5 0-16,0 0 2 16,0 0-4-16,3-2 0 15,-3-1 1-15,3 1 2 16,-3-1 12-16,0 0 8 15,0 1 24-15,0-1 11 16,0 0-8-16,0 1-2 16,0 2-18-16,0 0-6 15,0 0-4-15,0-3-1 0,0 0 0 16,0 1-2-16,-3-1-4 16,3 3 0-16,0 0-3 15,-3 0 2-15,0 0-4 16,0 0-2-16,0 0 2 15,0 0 0-15,0 0-1 16,0 0-1-16,-6-3-1 16,3 3 0-16,-3-2 0 15,0-1 0-15,0 3-2 16,3 0 1-16,0 0-2 16,0 3-1-16,-3-1 1 15,0 4-1-15,-3-1-3 16,7 0 0-16,-1 1 2 15,-3 2 2-15,-3 7-2 0,0-1 0 16,0-1 1-16,6-3 0 16,0-2 0-16,0 6 2 15,0-4-3-15,3 3 0 16,-3 6-1-16,6-6 0 16,0-2 0-16,3 2 0 15,0-2 2-15,3-1 0 16,0 3-3-16,3-5 2 15,0-2 1-15,0-4 0 16,-3 1 0-16,3-3 2 16,3 0-1-16,2-3-1 15,-2-2 1-15,0-3-1 16,0 0 0-16,-3 0 2 16,-3 0-1-16,3-2 2 0,0-4-2 15,-3 1-1-15,0 3 1 16,-3 4 1-16,0 1-3 15,0 0-2-15,-3-1-1 16,3 1 3-16,-3 2-2 16,0 1 1-16,0 2 2 15,0 0 0-15,0 0-3 16,3 8 0-16,-3 5 4 16,0 3 3-16,0-3-6 15,0 6 0-15,0-6 2 16,0 5 2-16,0 11 0 15,-3-2-2-15,0-3 1 0,-3 0 1 16,-3-1-3-16,0-1-2 16,-3-1 2-16,0-3 0 15,0 1 1-15,3-3 0 16,0-3-3-16,3-5 0 16,0 0-1-16,1-3 3 15,-4 3-2-15,0-3 1 16,0 1-3-16,3-4 1 15,3 3-3-15,-3-5 0 16,-3 0-7-16,0-5-2 16,0 3 0-16,3-1 0 15,-3 0-7-15,6 1 0 16,0-1-54-16,3-2-24 0,6-3 43 16,6 0 21-16,0-3 25 15,6 1 8-15,0-9 4 16,3-5 0-16,-1 0-3 15,-5 9 0-15,3-1 4 16,6 0 3-16,0 3-1 16,-3-1-2-16,-1 1-3 15,4 0 1-15,-6 0 1 16,0 2 2-16,-3 1-3 16,0-1 0-16,0 0-1 15,-1 1 0-15,-2-1 2 16,0 1 2-16,-3-4-3 15,3 4 0-15,-3-1 1 16,6 1 2-16,-6-1-1 16,3 0-1-16,-6 4 1 15,0-1 1-15,-3 0-1 0,0 2-1 16,0 4 20-16,-3-1 11 16,-3-2 71-1,-3 2-38-15,3 1-13 16,3 2-24-16,-3 0-9 15,-3 0-8-15,3 0-2 16,-3 0-4-16,3 2-3 16,-3 1 2-16,3 2 2 15,0 0 2-15,-3 3 3 16,-3 3-3-16,0 2-2 16,0 3-2-16,0 0 0 15,0 0-2-15,0 2 2 16,1-2-2-16,2 0-1 0,0-3 1 15,3-2-1-15,3-1 0 16,6-2 2-16,0-2-6 16,5-1-1-16,4-2-1 15,3-3 4-15,-3 2-1 16,3 1 1-16,-3 0 2 16,-6-1 0-16,3 1 0 15,-3 2 0-15,-3 0-3 16,-1 3 2-16,1 0 3 15,-3 3 1-15,-3-1-4 16,3 4 1-16,-6-1 0 16,0 0 2-16,0 0-1 15,3-2-1-15,0-3 3 0,-6 2 2 16,-5 4-4-16,-1-1-3 16,0-3 3-16,3-2 1 15,3-2 2-15,-3-1 2 16,-3 3-1-16,0-3 0 15,0-2-3-15,3 0-2 16,0-1 3-16,3-2 0 16,0 0-1-16,1-2-2 15,-7-4-2-15,3 1 1 16,0-3-10-16,3 3-3 16,0-1-9-16,0 1 0 15,-3-5-28-15,3-1-9 16,0 0-20-16,3-2-5 15,0 0 46-15,3-3 21 0,0-2 14 16,0-1 6-16,0-2-1 16,3 2-1-16,0 3-2 15,0-2-1-15,0 2 2 16,3 0 2-16,-3 0 0 16,3 0-1-16,0 6 1 15,0-3-1-15,0 2 0 16,0 0 0-1,3 4 0-15,-3 1 0 16,0 1 2-16,-3 0-3 16,2-1 0-16,-2 4 1 0,3-1 2 15,-3 0-3-15,0 1 0 16,-3-1 1-16,3 0 0 16,0 1 0-16,3-1 0 15,-3 1 24-15,0-1 11 16,0 0 20-16,0 3 10 15,3-2-23-15,0 2-12 16,0-3-14-16,0 0-6 16,0 1 1-16,3-1 5 15,3 3 2 1,-3 0-3 0,0-3-6-16,3 3-3 15,-1 0 1-15,1 0 0 16,3 0-3-16,3 3-3 0,0 0-3 15,3-1 1-15,0 1 1 16,2 0 2-16,-2-1-3 16,-3 1 0-16,-3 0 1 15,0-1 2-15,-3 1-3 16,-3-1-2-16,0 1-12 16,-3 0-5-16,0-3-14 15,-6 0-6-15,-3 2-42 16,0 1-18-16,0-3 53 15,0 0 24-15,0 0 15 16,0 0 7-16,0 0 1 16,0 0 2-16,0 0-1 15,0 3-1-15,0-1 1 16,0-2-1-16,0 3-3 0,-3 0 2 16,0-1-1-16,0 1 0 15,0 0 4-15,0-1 1 16,0 1-1-16,-15 10-2 15,6-2 3 1,4-1-4 0,-4 1 0-16,6-3 1 15</inkml:trace>
  <inkml:trace contextRef="#ctx0" brushRef="#br0" timeOffset="183217.51">20495 5408 140 0,'-6'-6'55'0,"21"-2"-43"0,-18 19-3 0,6-11-3 15,-3 5-7-15,-3-2 0 16,3 2 1-16,0 0 2 16,3 1-1-16,-3-6-5 0,-3 8 0 15,3-3 2-15,0 0 3 16,0-5-2-16,0 0 0 16,0 0 80-16,3 0 36 15,-3-2-51-15,2-1-25 16,-2 0-12-16,3 1-2 15,-3-1-11-15,3 0-3 16,0 1-1-16,0-1 1 0,0-5-3 16,0 6-3-16,0-1-2 15,0-2-3-15,0-1-13 16,0 1-4-16,-3 2-13 16,0-2-4-16,0 0-59 15,0-1-27-15,-3 4 60 16,0-1 31-16,-3 1 22 15,0 2 7-15,0 0 0 16,3-3 0-16,0 0 0 16,1 1 2-16,2-1-3 15,0 0 0-15,2-7 1 16,4-1 0 0,3-13 0-16,3 1 0 15,0-1 0 1,6 3 0-16,-6 5 0 0,0 2 0 15,-3 1 0-15,0 3 0 16,-3 2-3-16,3 0 2 16,0 0 1-16,2 0 0 15,-5 0 0-15,3 0 2 16,3 0-1-16,3 0 2 16,-6 3-4-16,3-3-2 15,0 3 4 1,-3-1-1-16,0 1 0 15,-3 2-2-15,0 1 1 16,-3-1 1-16,0 0 2 0,-3 1-1 16,3-1-1-16,-3 1 1 15,0-1 1-15,0 0-3 16,0 1 0-16,0 2 27 16,0-3 15-16,-3 3 21 15,3-3 9-15,0 1-23 16,0 2-8-16,0-3-9 15,3 0-2-15,-3 1-5 16,0-1-1-16,0 0-12 16,3-2-7-16,-1 0-2 15,1 0 0-15,0-1-3 16,3 1 0-16,-3 0-1 16,3-1 0-16,0 4 2 15,0-1 0-15,0 0-3 16,0 1 2-16,0 2 3 0,0 0 1 15,3 0-4-15,0 2 1 16,0 1 0-16,0 0 2 16,0-1-1-16,0 4-1 15,0-1-2-15,-1 3 1 16,1 0-1-16,0 0-2 16,0 0-4-16,0 0-2 15,0 2-2-15,-3 1 2 16,-3 2 1-16,0 0 1 15,-6 3 9-15,0 0 6 16,-3 0-1-16,-3 2-1 16,-3-2 0-16,-3 3-1 0,-2-3-2 15,-1 2 1-15,0-2-2 16,3 0 2-16,0 0-2 16,3-3-1-16,0-2-2 15,3 2-1-15,3-3 4 16,3 1 3-16,0-3 1 15,0 0 0-15,0-3-3 16,3 3-2-16,0-3 3 16,6 1 2-16,-3-1 0 15,6 0 2-15,0-2-4 16,3 0-2-16,3-1 0 16,3-2-1-16,0 0 0 15,6 0 2-15,-4-2-3 16,4-1-2-16,0 3-1 0,0 0 0 15,-6 0-2-15,0 0-23 16,-1 0-4 0,-5 0-70-16,0 0-29 15,-6 0 68-15,-3 0 32 16,-9 0 22 0,-6-3 9-16,3 1 3 15,6-20-1 1</inkml:trace>
  <inkml:trace contextRef="#ctx0" brushRef="#br0" timeOffset="183923.3">21218 4939 140 0,'-9'6'55'0,"3"-17"-43"0,6 16-3 0,-3-7-5 15,3 2-4-15,-3 2 2 16,0-2-3-16,0 3 0 16,3-3 1-16,-3 0 0 0,3 0 0 0,0 0 0 15,0-3 0 1,3-2 0-16,-3 0 0 16,3-1 0-16,-3 4 0 15,3-3 2-15,-3-1-3 16,6 1 0-16,-6 2 3 15,3 1 1-15,-6-1-1 16,6 0 1-16,-3-2-4 16,3 2 0-16,-3 1-1 15,6-1-2-15,-6 0 3 16,6 1 0-16,-6 2 1 16,3-3 2-16,-3 1-3 15,3 2 0-15,-3 0 1 16,3 0 0-16,-6 0 0 0,6-3 0 15,-3 3 0-15,0-3 2 16,-3 1-3-16,6-1 0 16,-3-2 1-16,6 2 2 15,-6-2-3-15,3 2 0 16</inkml:trace>
  <inkml:trace contextRef="#ctx0" brushRef="#br0" timeOffset="184121.17">21260 4815 144 0,'-3'-3'55'0,"-6"6"-43"0,15-3-3 0,-9 3-3 16,3-3-7-16,-3 0-2 16,3-3 4-16,0 3 1 0,0 0 0 15,-3-3-4-15,3 3 1 0,0 0-1 32,0 0 0-17,-6 0 2-15,6 0 2 31</inkml:trace>
  <inkml:trace contextRef="#ctx0" brushRef="#br0" timeOffset="184268.28">21230 4815 144 0,'0'0'55'0,"-6"0"-43"0,9 0-3 16,-3 0-5-16,3 0-7 15,-3 0 2-15,0 0 1 0,0 0 0 16,0 0 0-16,0 0 2 0,0 0 1 15,0 0-1-15,3-3-2 16,-3 3-2-16,3 0 1 16</inkml:trace>
  <inkml:trace contextRef="#ctx0" brushRef="#br0" timeOffset="184598.39">21218 4818 144 0,'-3'2'55'0,"-3"-2"-43"0</inkml:trace>
  <inkml:trace contextRef="#ctx0" brushRef="#br0" timeOffset="184778.13">21260 4833 140 0,'-3'0'55'0,"-6"3"-43"0,12-3 1 31,-3 0-7-31,-6 3-5 15,6-1 0-15,-3 1-1 16,3-3-3-16,-3 3 0 16,3-3 2-16,-3 0 2 0,3 0 2 15</inkml:trace>
  <inkml:trace contextRef="#ctx0" brushRef="#br0" timeOffset="184913.48">21236 4841 140 0,'3'0'55'0,"-12"0"-43"0,18 6-3 15,-9-4-3-15,0-2-5 31,0 0-3-15,-3 3 1-16,3-3 1 16,-6-3 2-16,6 3-1 15,-3 0-1-15</inkml:trace>
  <inkml:trace contextRef="#ctx0" brushRef="#br0" timeOffset="185139">21221 4849 144 0,'9'-2'55'0,"-21"-1"-43"0</inkml:trace>
  <inkml:trace contextRef="#ctx0" brushRef="#br0" timeOffset="185335.02">21304 4812 144 0,'6'-2'55'0,"-15"4"-43"0</inkml:trace>
  <inkml:trace contextRef="#ctx0" brushRef="#br0" timeOffset="185726.34">21340 4773 140 0,'-3'0'55'0,"15"2"-43"0,6 1-1 31,-24-3-8 1,3 0-4-17,0 0 3-15,0 0-3 16,3 0 0-16</inkml:trace>
  <inkml:trace contextRef="#ctx0" brushRef="#br0" timeOffset="185804.65">21340 4773 148 0,'0'2'55'0,"9"1"-43"0</inkml:trace>
  <inkml:trace contextRef="#ctx0" brushRef="#br0" timeOffset="187901.81">21331 4775 144 0,'6'3'55'0,"-3"5"-43"0,-12-11-6 0,6 6-3 15,0-3-3-15,-3 3 0 16,6-3 2-16,-3 0 1 15,3 0-1-15,-3 2-4 0,3-2 1 16,-3 0 1-16,6 0 2 16,-3 0-3-16,0 0-2 15,0 0 4-15,0 0 1 16,0 0-3-16,0 0-1 16,-3 0 1-16,3 0 0 15,0 0 1-15,0 0 0 0,0 0 0 16,0 0 0-16,3 3 0 15,3-1 0-15,-6-2 0 16,9 0 2 0,-3 0 1-16,-3 0-4 15,3 0 1-15,0 0 0 16,-3 0 0-16,-3 0-3 16,0 0 2-16,3 0-1 15,-3 0 0-15,0 0 4 16,0 0 1-16,3 0-4 15,0 0 1-15,3 0 0 16,-6 0 0-16,6 0 0 16,-3 3 0-16,3 0 0 0,-3-3 2 15,0 0-3-15,2 0 0 16,-5 0 3-16,0 0 1 16,0 0-4-16,3 0 1 15,-3 0 0-15,0 0 0 16,3 0 0-16,-6-8-3 15,0 3 2 1,1-3 1-16,2 2 0 16,0 4 0-16,0-1 2 15,0 3-3-15,0-3 0 16,0 1 1-16,0-1 2 16,0 3-3-16,0 0 0 0,0 0 1 15,0 0 0 1,0 0 6-16,0 0 4 15,2 0 47-15,1-3 23 0,-3 1-19 16,3-1-8-16,0 0-18 16,0 1-5-16,-3-1-8 15,0 1-4-15,0-1-6 16,0 0 0-16,0 1-5 16,0-1-2-16,0 3 0 15,0-3 1-15,0 3-1 16,0 0 0-16,-3 6-6 15,0-1 1-15,0 3 0 16,-2 2 0-16,-1 4 2 16,-3-1 1-16,-3 3-1 15,0 0-2-15,0-1 1 0,-3 4-1 16,0 0 0-16,3-1 0 16,0-2 0-16,0 0 2 15,3-3-1-15,4-2-1 16,-1-1-4-16,6-5-11 15,6 1 1 1,2-12 7-16,7 1 4 16,0-5 0-16,3-1 0 15,-3-5 4-15,3-2 1 16,-3-4 0-16,0 1 1 16,-3-3-2-16,-1-2 2 15,-2 0-2-15,3-1 2 16,-6 1-2-16,3 2-1 0,-6 3 5 15,3 5 1-15,-6 3 0 16,3 2-1-16,-3 3-6 16,3 0 1-16,-3 3 0 15,3 2 0-15,-3 3-3 16,3 5 2-16,-3 3-1 16,0 6-2-16,-3 2 5 15,3 2 1-15,-3 3-3 16,0 0 1-16,0 3 0 15,0-3 0-15,-3 1 0 16,3-4 0-16,-3 1 0 16,3-4 2-16,0-1-1 15,3-1 2-15,-3-3-4 16,3-2-2-16,0 0-3 16,3-2-5-16,6-1-1 15,0-5-3-15,3-3 2 16,0-2 2-16,6-3 5 15,-3-3 5-15,5-4 3 16,-2-4 0-16,3-2-2 16,-6 0-2-16,0 0-1 15,-3-1 4-15,0 1 3 16,-3 3 1-16,0 2 0 16,-6 3 3-16,3 5 5 15,-6 2-5-15,0 4-2 16,-3 2-6-16,3 5 0 15,-3 6 0-15,3 2 0 0,-3 3 0 16,0 2 0-16,-3 3 0 16,3 3 0-16,-6-3 0 15,6 1 2-15,0-1-1 16,0-3 2-16,-3 1-2 16,3-3-1-16,-3-3-4 15,3 0 0-15,0 0-5 16,3-2-1-16,-6-3-11 15,3 2-1-15,-3-2-38 16,3-2-15-16,0-1-3 16,3 0 2-16,-3-2 42 15,9-3 21-15,0-3 9 16,6 1 3-16,-3-4 1 0,9 4 0 16,-9-4 0-16,9 4 0 15,-6-4 0-15,-1 4 2 16,-11 2-1-16,9 0-1 15,-6 2-2-15,6 1 1 16,-9-3 1-16,6 3 2 16,-6-3-3-16,6 2-2 15,-6-2 2-15,6 3 2 16,-6-3 0-16,6 0-1 16,-3 0 1-16,3-3-1 15,-3 1 57-15,0-1 28 16,3 0-31-16,0 3-15 15,0-2-11-15,3-4-2 16,0 4-14-16,3-1-5 0,-4 1 5 16,1-1 3-16,0 0-3 15,-3 1-2-15,6-1-1 16,-3 0-1-16,0 1-4 16,0-4-1-16,-3 1 3 15,0 0 1-15,3 0-1 16,0-1-1-16,0-2-3 15,0 0-2-15,-3-2 1 16,0-3-1-16,-4 2 0 16,1 0 0-16,-3 1 2 15,3-1 3-15,-6 3 2 16,0 3 3-16,-2 2-3 16,-1 6-2-16,-3 2-2 0,0 3-3 15,-3 3 1-15,0-1 1 16,0 1-3-16,0 2-2 15,0 0 2-15,0 1 0 16,9-1 1-16,0 0 2 16,0 0-1-16,6-2-1 15,3-1-6-15,0 1-1 16,3-3-2-16,3 0 1 16,0-3-2-16,0 1-1 15,-3-4-8-15,3-2-2 16,-3 0-42-16,3 0-17 15,-4-2 0-15,1-1 3 16,-6-2 43-16,3-1 19 16,-6-4 12-16,3-4 3 15</inkml:trace>
  <inkml:trace contextRef="#ctx0" brushRef="#br0" timeOffset="188609.29">22004 4744 144 0,'3'0'55'0,"-3"7"-43"0,0-1-6 16,0-6-5 0,-12-8-5-16,6 5 3 15,0 3 0-15,3 3 1 16,-3 2 0-16,6-5 0 0,-3 3 0 16,3-3 0-16,0 0 0 0,9-3 0 15,-6 0 0 1,0-4 22-16,6-1 10 15,-3-3 30-15,3 0 13 16,-3 1-24-16,2 2-12 16,-2 0-15-16,0 0-3 15,0 3-1-15,0-1 2 16,-3 4-6-16,0-1-1 16,0 3-5-16,0 0-1 15,-3 0-3-15,3 3 1 16,3 2-4-16,0 3-2 15,0 3-3-15,-3-1 1 16,0 3 1-16,0 3 0 0,-3 3 0 16,0-3 0-16,0 0 0 15,0 2 0-15,0 1 0 16,0-4 2-16,0 1-1 16,0-2-1-16,3-1 1 15,0 0-1-15,-3-2 0 16,3-1 2-16,0-2-3 15,3 0 0-15,0-3 1 16,0 1 2-16,3-4-6 16,3-2 1-16,-1-2-4 15,1-1 0-15,3-2-1 16,0-1 2-16,0-1 2 16,0-1-1-16,-3 0 4 15,0-3 2-15,0-2 2 16,0 0 1-16,-4-1-2 0,1-2-2 15,-3 1-2-15,3-4-1 16,-3 1 4-16,3 2 1 16,-6 0 2-16,6 3 2 15,-3 2-5-15,0 3-3 16,-3 3-10-16,0 2-3 16,-6 6-52-16,0 2-22 15,-3-2 1-15,-3-1 4 16,3-2 50-16,-3 3 22 15</inkml:trace>
  <inkml:trace contextRef="#ctx0" brushRef="#br0" timeOffset="188790.06">21864 5146 136 0,'-24'21'52'0,"18"-5"-41"0,-12-6-2 15,15-4-3-15,-6-4-7 16,-3 4 0-16</inkml:trace>
  <inkml:trace contextRef="#ctx0" brushRef="#br0" timeOffset="189628.03">21771 5214 214 0,'-14'0'-1'0,"14"-7"0"0,-3 1 1 0,0 1 0 16,0 2-3-16,0 1 2 15,-3 2 3-15,3-3 1 16,-3 0-4-16,3 1 1 16,-3-1-2-16,3 0 0 15,-3 1 4-15,3-1 3 16,-3 0-4-16,3 1-3 16,-3-1 1-16,3 1 0 15,-3-1 1-15,3 0 0 16,-3 3 0-16,3 0 2 15,-6 0-3 1,0 3 0-16,3-3 1 16,1 0 4-16,-1 0 5 0,0 0 37 15,3 3 17-15,0-3-8 16,3 0-5-16,-3 2-17 16,3-2-6-16,0 0-7 15,0 0-1-15,0 0-4 16,0 0 1-16,0 0-3 15,6 3 2-15,-6-3-4 16,0 0 1-16,0 2-3 16,3 4 2-16,0-1-2 15,3-2 0-15,-1-1-8 16,7 1 0-16,3-3-1 16,6 0 0-16,3 0-3 15,0-3 2-15,0 1-4 16,2-1 1-16,-2 0 2 15,0 1 1-15,0 2-4 0,0 0 1 16,-4 0 4-16,4 0 2 16,0-3 0-16,-3 3 1 15,0 0-4-15,0 3-2 16,-1-3-1-16,4 0 3 16,0 0-18-16,3 0-4 15,0 0-2-15,-4 0 0 16,-5 0 9-16,0 0 7 15,-3 0 1-15,-3 0 3 16,-3 2 1-16,-3-2 2 16,0 3 5-16,0-3 3 0,-3 0 0 15,-3 0-1 1,3 3-3-16,-3-3-2 0,0 0-15 16,0 0-7-16,3 0-58 15,-3-3-24-15,0 0 50 16,-3-2 29-16,0-3 18 15,-3 3 9-15,0 0-3 16,-3 2 0-16,0 0 1 16,0 1 2-16,-3 2-3 15,3 2 0-15,-3 4 1 16,0-4 0-16,-3 6 0 16,1 0 0-16,-10 5 0 15,9-2 0-15,-15 5 0 16,9 0 2-16,-6 2-1 15,1 3 2-15,2 1-4 0,3-4 0 16</inkml:trace>
  <inkml:trace contextRef="#ctx0" brushRef="#br0" timeOffset="190318.79">21745 5413 140 0,'-18'13'52'0,"3"-13"-41"0,6 11-2 0,3-11-5 16,3 2-7-16,-3 4 2 15,3-1 3-15,-3-2 1 16,3 2-1-16,0-2-4 0,12 2-1 16,-3 0 2-1,-3 0 0-15,0 1 1 0,-3-1 0 16,0-5 0-16,-3 3 0 16,3-1 0-16,0 1 0 15,0-3 0-15,0 0 0 16,0 0 2-16,0 0-1 15,0 0-1-15,-3 0 1 16,3 0 1-16,-3 0-1 16,3-3-1-16,-3 1 60 15,0 2 29-15,0-3-21 16,0 3-11-16,0-3-22 16,0 3-8-16,0-2-7 15,0 2-3-15,-6 2-3 16,-5 1-3-16,-1 2-2 15,-3 1-1-15,0-1 0 16,-3 3-4-16,0 0-3 16,0 2 2-16,1 4 2 15,-1-1-2-15,3 3-2 16,0-1 0-16,3-1-1 16,0-1 0-16,3 0 0 15,3-2 0-15,4-1 0 16,2 1 4-16,0 0 5 15,3-4-3-15,3 4 2 16,2 0-3 0,1-3-3-16,3-1 2 15,0 1-3-15,3 0-5 16,3-2 0 0,3-4-7-16,3-2-1 0,0-2-6 15,2-1-2-15,-2-2-11 16,3-3-3-16,-6 0-20 15,3 0-7-15,0-3-21 16,-1 1-9-16,-5-3 50 16,3-1 21-16,-3 1 16 15,0 0 6-15,-3 0-3 16,0-1 0-16,0 1 1 16,-3 5 2-16</inkml:trace>
  <inkml:trace contextRef="#ctx0" brushRef="#br0" timeOffset="190964.65">21828 5516 140 0,'15'-3'55'0,"-6"9"-43"0,0-27-6 0,-6 13-3 16,0 5-3-16,0 0 2 16,3 1-3-16,0-1 0 15,-15 3-1-15,3 0 0 16,0 0 2-16,0 0 2 16,-3 0-1-16,9 0 2 15,-3 0-4-15,0 0 0 16,0-3 1-16,0 1 0 15,0-1-3-15,3 0 2 16,0 1 1-16,0-3 0 16,0-1 17-16,3 4 11 15,-3-4 23-15,3 4 13 16,0-4-8-16,0 4-3 0,0-4-13 16,3 4-5-16,-3-4-11 15,3 1-4-15,0 3-12 16,3-1-3-16,-3 0-1 15,3 1 4 1,2 2 0-16,1 0-4 16,0 0 0-16,-3 2 0 15,6 1 0-15,-3 0-2 16,0-1-2-16,-3 6-2 16,0-3 1-16,-3 3 5 15,0-2 2-15,-3 2 0 16,0 0 1-16,-6-1-2 15,0 1 0-15,-3 3-3 16,0 0-2-16,-3-1-2 0,0 1-1 16,0-1 2-16,0 1 0 15,-3-1-8-15,0-2-2 16,0 0-1-16,3 0 2 16,3-2-1-16,3-1 0 15,0 0 6-15,6 0 2 16,3-2-2-16,6-3-1 15,3 0-6-15,12-3 0 16,-3 3-3-16,3-2 0 16,-1-4-8-16,-2 4 0 15,0-3-59-15,-3-1-23 16,-3 1 52-16,-3-3 27 16,-7 0 17-16,-5 3 5 0,-8 0 5 15,-4-3 1-15</inkml:trace>
  <inkml:trace contextRef="#ctx0" brushRef="#br0" timeOffset="-154982.65">21319 3048 12 0,'0'-6'8'0,"3"4"-6"0,3-4-8 0,0 4 0 0</inkml:trace>
  <inkml:trace contextRef="#ctx0" brushRef="#br0" timeOffset="-154158.04">21358 3005 36 0,'0'0'13'0,"0"3"-10"0,0-3 8 15,0 0 5-15,0 0 1 16,0 0 1-16,0 0-7 15,3 0-2-15,3-3-7 16,3 1-4-16,6-1 1 16,2-7 0-16,4 2-2 15,0 0 0-15,0 0 2 16,0-3 2-16,-3 3 0 16,-1 3-1-16,-2 5-2 0,-3-5 1 15,-3 5 3-15,0 0 1 16,0 5 1-16,-3-2 0 15,0 2-2-15,-3 3-2 16,0 0 1-16,0 0 1 16,0 0-1-16,3 2 2 15,0 1-7-15,0-1 1 16,0 4 3-16,-3-7 4 16,0 1-3-16,-3 0-3 15,0 0 3-15,0 3 1 16,-3-3 2-16,-3 0 2 15,-3 0-1-15,-3 0 0 0,-3 2 5 16,0-4 4-16,-3 1-3 16,0 1 1-1,0-2-9-15,-2-1-2 0,-1 0 1 16,0 1 1-16,3-1-1 16,3 0-4-16,3-2-1 0,3-1 4 15,3 1 1-15,3-3-7 16,3 0-4-16,0 0 0 15,6 3 0-15,3-3 1 16,3 2 2-16,0 1 2 16,0 0 2-16,0-1-1 15,0 1 1-15,-3 5 2 16,3-5 2-16,0 2-1 16,0 0-1-16,-1 0 3 0,4 3 0 15,0 0-4-15,0 0-1 16,0 0-2-16,-3 0 3 15,-3-3 0-15,0 1 1 16,-3 2 0-16,-3 0 2 16,-3-1 3-16,0 1 4 15,0 3 5-15,-3-6 1 16,-3 3 3-16,-3 0 3 16,-3 0-5-16,-3 0-1 15,-3 0-5-15,-3 0-1 16,0 0-1-16,-2 0 0 15,-1-3 0-15,0 3 0 16,0-3-4-16,0 1-1 16,1-1-1-16,2-5-2 15,3 3-6-15,3-1-1 0,0-2-13 16,6 0-4-16,0 0-18 16,3 0-48-1,3-2 6-15</inkml:trace>
  <inkml:trace contextRef="#ctx0" brushRef="#br0" timeOffset="-153542.28">22033 3124 64 0,'0'-10'27'0,"0"7"-21"0,3 3 25 16,-3-5 9-16,3 5-9 15,-3-3-6-15,0 3-3 16,0 0-2-16,0 0 0 16,0 0 2-16,0 0-12 15,0 0-6-15,0 0 0 0,0 0-5 16,0 0-2-16,0 0-1 16,6 3 3-16,0 2 0 15,0 1 1-15,0 1 0 0,0 1 0 16,3 0 0-16,-3 0 0 15,3 3 0-15,-3-1 0 16,0 1 0-16,0 0 0 16,3-1-3-16,-3 1 0 15,0-1-23-15,3 4-7 16,-3-7-17 0,-1 1-33-16,1 0 17 15</inkml:trace>
  <inkml:trace contextRef="#ctx0" brushRef="#br0" timeOffset="-153124.52">21861 3442 36 0,'0'-8'16'0,"3"5"-12"0,6-2 7 16,-3 2 5-16,0-2-6 15,3 0-1-15,-1-3 8 0,4 0 6 16,0-3-3-16,0-2-2 15,6 0-2-15,-3-3 3 16,6-2-7-16,0-1 1 16,2-2-8-16,1 0-1 15,0-3-2-15,-3 0-4 0,0 3-1 16,0 2-1-16,-4 3 0 16,-2 3-19-1,0 3-30-15,-3-4 8 16,0 4 7-16,-3 7 9 15,-3-2 8-15,0 5 5 16</inkml:trace>
  <inkml:trace contextRef="#ctx0" brushRef="#br0" timeOffset="-152568.63">22468 3032 56 0,'0'-11'22'0,"-3"9"-18"0,6 2 31 0,-3 0 11 16,3 0-21-16,-3 0-9 15,0 0-8-15,0 0-1 16,0 0-4-16,0 0 0 15,0 0-1-15,0 2 7 0,3 4 4 16,-6-1 2-16,3 5 1 16,-3 1-2-16,0 2-1 15,0 3 4-15,0 0 1 16,-3 5-1-16,0 6 2 16,0-4-6-16,0 4-3 0,0-1-8 15,0-5-1-15,6 3-1 16,-3-5 0-16,0 2-7 15,3-8-3-15,-3 0-14 16,9-7-7-16,-3-1-17 16,-3 0-8-16,-3-2-9 15,0-3-16 1,0-3 34-16</inkml:trace>
  <inkml:trace contextRef="#ctx0" brushRef="#br0" timeOffset="-151937.54">22626 3106 100 0,'-3'-3'38'0,"3"6"-29"0,0-3 14 0,-3 5 6 0,3-5-5 16,-3 6-2-16,0 1-6 16,-3 1-2-16,3 0-8 15,0 3 3-15,0-1 3 0,0 1-8 16,3 2-5-16,0 1 1 15,6-4-1-15,-3 3-2 16,0 1 2-16,-3-1 1 16,3 5 2-16,0 1-1 15,3-6-1-15,0-2 1 16,-6 5-1-16,6 2 0 16,0-2 0-16,-3-3 2 15,3 0 1-15,0-5-4 16,-1-2 1-16,4-1-5 15,0-5-1-15,3 0-15 0,0-8-6 16,0 3-2-16,0-1 3 16,0 1 1-1,-6-3-2-15,0-5 11 16,6-3 9-16,-6 0 6 16,0-2 0-16,-3 2 0 15,0-8 3-15,2 3 1 16,1 0 7-16,-3 2 4 15,0-5 1-15,-3 6 4 16,3 5 0-16,6 2 1 16,-12 0-11-16,-6-4-5 15,3 4-32-15,-5 3-11 16,8 8-16-16,0-5-6 0</inkml:trace>
  <inkml:trace contextRef="#ctx0" brushRef="#br0" timeOffset="-150843.93">22941 2431 52 0,'-33'-5'19'0,"25"5"-15"0,8 0 4 0,0 0 2 0,0 0-8 16,-3 3-1-16,3-1-1 15,-6 1 2-15,3 2 5 16,-6-2 6-16,9 2-3 15,-6 0 2-15,12 1-7 16,0 2-3-16,-12-6-1 16,3 6-1-16,0 3 0 15,0-1 0-15,3-4 0 16,-3 2 0-16,6 5 0 16,-3-8 0-16,6 6 0 15,-3-1 0-15,3 4 0 16,0-1 0-16,3 0-3 15,-9-2 2-15,11 2 3 16,-5-3 1-16,0 1-1 0,-3 2 3 16,9-7 1-1,-6 4-2-15,0 6-1 16,6 0 1 0,3-6-2-1,-6 4-4-15,0-1 1 16,3-5 1-16,-6 2 0 15,0 1 0-15,-6-3 0 16,6-3 0-16,0 1 2 16,-9-1 5-16,-9 3 4 15</inkml:trace>
  <inkml:trace contextRef="#ctx0" brushRef="#br0" timeOffset="-150480.76">22998 2807 214 0,'-3'5'15'0,"-18"1"-8"16,-9-1-4-16,6-3 0 15,15-2-2-15,-2 0-3 16,2-2 1-16,-6-3-10 15,9-3-5-15,0 2 1 16,9-7 1-16,0 3 6 16,15 2 3-1,-6-3 5-15,-1-2 2 16,4 2 2-16,-6 1 0 16,6 2 0-16,-3 2 2 15,-3-2 1-15,0-2 1 16,3-1 2-16,-3 1-1 15,6-1 2-15,-3 8-2 16,-1-10 2-16,-2 5-6 0,0-2-3 16,0-9-1-16,0 3-1 15,-3 0 0-15,6 6 2 16,-6-1-3-16,-3 3 0 16,-3-10 1-16,0 2 0 15,0 3 0-15,0 0 0 16,0-1-5-16,0 6-1 15,0 6-15-15,-9-6-4 16,-6 2-38 0</inkml:trace>
  <inkml:trace contextRef="#ctx0" brushRef="#br0" timeOffset="-145107.47">21221 2712 68 0,'-9'-6'27'0,"6"6"-21"0,0 0 1 0,3 0 0 0,0 3-6 16,-3 0-1-16,0 5-2 15,3-8 0-15,-3 8 4 16,-3 5 3-16,0 5 4 16,0 4 2-16,-3 1 1 15,-3 4 0-15,0 2 2 16,1 3 2-16,-1 5-1 16,0-3 1-16,0-2 0 15,0 0 0-15,3-1-8 16,3 1-5-16,0 2 0 0,3 6-2 15,3-3 2-15,0 3-2 16,3-3 2-16,0-3-2 16,3 1-1-16,0-4 1 15,3 1 1-15,0-5-1 0,-3-9-1 16,0-2 1-16,0 3-1 16,0 2 2-16,3-3 3 15,-3-2-4-15,-1 0-3 16,1-3-13-16,3-2-2 15,-3-1-27 1,0-2-43-16,0-2 16 16</inkml:trace>
  <inkml:trace contextRef="#ctx0" brushRef="#br0" timeOffset="-142104.65">23334 2966 68 0,'27'-6'27'0,"-27"6"-21"0,0 0 16 16,0 0 8-16,-6 0-5 15,0 0-2-15,6 0-9 16,0 0-4-16,3 0-8 16,0 0-1-16,-6 0-1 15,-6 3 0-15,6 0 0 0,-3 2-3 16,12 0 2-16,0 1 3 0,-12 7 1 16,-3 5-4-16,0 1 1 15,0-1 0-15,9-2 2 16,0-3-1-16,-3 6-1 15,3-6-2-15,-6 0 1 16,-6 14 1-16,12-11 0 16,0-3 0-16,0 3 2 15,0-3-3-15,0-5 0 16,0 3 1-16,0-3 2 16,0-6-3-16,9-2 0 15,-6 0-4-15,12-8-1 16,-9 3 5-16,3-6 5 15,-3-7-4-15,3-1 0 16,-3 1-2-16,15 5 0 16,-6 5 2-16,-9-6 0 0,3 1 0 15,2 3 2 1,-2 7 1-16,6-5-4 16,-9 3 1-16,0-1-2 15,3 4-2-15,-3 2 5 16,3 2-1-1,0 4-2-15,-3-4 4 16,-6 9 0-16,0-3 2 16,0 3 0-16,-6 4 0 15,12-4 0-15,-3-3-2 16,-6 5-2-16,-3 3 3 16,3 0 0-16,-3-3-4 0,6 0 1 15,6-7 0 1,-3 2 0-16,-3-3 0 0,0 0 2 15,-9 0-1-15,15-2-1 16,-3 0 3-16,3-3 2 16,0 0-2-16,0-6-2 15,-3 4-5-15,9-6 0 16,-6-3 0-16,3 3-1 16,-1 0 4-16,-2 3 0 15,3-8 1-15,0 5 0 16,0 0-3-16,0 3 0 15,-6-1 2-15,6 4-2 16,-6 2 1-16,0-3 2 16,0 3 0-1,-3 0 0-15,3 3 0 0,3-1 2 16,-6 1 1-16,-6 2-1 16,6 1-2-16,0-1 1 15,0-2 1-15,6 2-1 16,-3-2 2-16,0-1-4 15,-3 6 0-15,-3-5 1 16,3 2 0-16,-3 0 0 16,6-5 0-16,-3 0 0 15,0 3 2-15,-3 0-1 16,3-1 2-16,-6 4-4 16,12-4-2-16,-6-2 2 0,0 5 2 15,0-2-2-15,-6 2 0 16,6 1-10-16,0-1-3 15,0-2-35 1,0 2-28-16,0-2 28 16</inkml:trace>
  <inkml:trace contextRef="#ctx0" brushRef="#br0" timeOffset="-141578.12">23209 3479 84 0,'-6'-5'33'0,"6"7"-26"0,18-4 16 0,-15 2 5 15,3 2-4-15,-3-2-2 16,6 0-6-16,-3 0-2 16,0 0-6-16,6 0-3 15,3-2-2-15,-4-1-5 0,10 0-1 16,-3 1 4-16,-3-1 3 16,0 3-3-16,6 0-5 15,3 0 1 1,-4 0 2-16,4 0 3 15,0 3-3-15,-3-3-2 16,0 0-5-16,0 2 0 16,-4 1-25-1,-2 0-45-15,3 2 5 0</inkml:trace>
  <inkml:trace contextRef="#ctx0" brushRef="#br0" timeOffset="-140857.51">23441 3675 68 0,'-6'-6'27'0,"-3"6"-21"0,33-2 14 0,-18 2 4 15,-6 0-10-15,0 0-3 16,0 0 6-16,-9 0 4 15,12 0-7-15,0 0-1 16,0 0 2-16,-3 0 0 16,-6-3-8-16,-9 0 2 0,15 1 4 15,0 2-5-15,0 0 0 0,0 0 0 16,-15 0 0-16,-5 0-2 16,2 0-1-16,-3 2-3 15,15 1-2-15,3 0 1 16,-3 2 1-16,3-2-1 15,-6 2-1-15,-6 0 1 16,15 1-1-16,0-1-3 16,3 0 2-16,0 0 1 15,3 3 2-15,-3-2-3 16,-3 2 0-16,-3 5-1 16,15-5 0-1,0 2 4-15,3 1-3 16,-9 0 0-16,-6 4-1 15,18-1-2-15,-6-4 3 16,-4 1 0-16,1-1 3 16,-6-2 1-16,6 3 1 15,-3-3-5-15,-3 0 1 16,0 0 0-16,-9 0 2 16,-9 0-1-16,9-3 2 15,-8 3-4-15,20-3 0 16,-6-2-17-16,-6-1-8 15,6 1-13-15,-15 0-6 16,-9-3-24 0</inkml:trace>
  <inkml:trace contextRef="#ctx0" brushRef="#br0" timeOffset="-139912.72">23837 2908 88 0,'15'0'35'0,"-15"0"-27"0,0 7 11 0,0-7 3 15,-3 3 3-15,-6 2 4 16,6 3-6-16,-3 3-2 16,12-6-6-16,-3 3 1 15,-3 3-9-15,6 2-2 0,0 0 1 16,3-2-1-16,3 5 0 16,-3-3-3-16,0 5 1 15,-3-2 0-15,0 8 3 16,0-3-1-16,-3 11 0 15,3-6 1-15,-4 14 3 16,1-8 0-16,-3 8 2 16,-3 12-4-16,3-4-2 15,0-6-2-15,6-13-3 16,0-5 1-16,-6 3 1 16,-3 7-3-16,0 1 0 15,-3 2 1-15,-2-3 2 0,-4 0-1 16,9-10 2-16,-3-3-2 15,-6 6 2-15,-15 2-2 16,12-3 2-16,-6-2 0 16,15-8 1-16,-3-3-7 15,-2 1 0-15,-10 1-21 16,3-4-9-16,6-3-21 16,0-3-6-16,-6-5-23 15</inkml:trace>
  <inkml:trace contextRef="#ctx0" brushRef="#br0" timeOffset="-139024.43">24043 2582 72 0,'-3'-3'27'0,"3"3"-21"0,3-5 1 0,0 3 0 15,2 2-4-15,-2 0 0 16,6-3 3-16,0-2 1 16,0 5-1-16,0-6-1 15,-3 6-3-15,0 0 1 16,3 0-2-16,0 0-1 15,0 6 7-15,-3-6 5 16,6 5 5-16,-3 0 2 16,-3 0-4-16,-3 1-1 15,3 4-4-15,-6-2-1 16,2 3-5-16,1-3-1 0,-3 5 1 16,0-5-5-16,-3 5 1 15,1 8-5-15,-4 1 1 0,3-1-9 16,-3-3-4-16,6-5 4 15,-9 9 3-15,3-4 6 16,-6 3 4-16,-3 6-1 16,6-9 0-16,3-2 3 15,-3 0 1-15,3-3-4 16,-3 3 1-16,-3 3 0 16,3-9 0-16,9 1 4 15,0-3 2-15,0 0 4 16,6-3 1-16,-3 0-3 15,9-2-3-15,6-3-5 16,-6 0 0-16,6 0 0 0,-6 0 0 16,-3 0-3-16,-3 3 2 15,0-1 1-15,3 1 0 16,-9 2-3-16,8-2 0 16,-5-1-20-1,-3 6-52-15,0-2-2 16</inkml:trace>
  <inkml:trace contextRef="#ctx1" brushRef="#br0" timeOffset="-156232.5">21983 9254 0,'0'0'16</inkml:trace>
  <inkml:trace contextRef="#ctx0" brushRef="#br0" timeOffset="-133262.25">21087 4011 32 0,'-3'-6'13'0,"6"6"-10"0,-3-2 17 15,0 2 7-15,0 0-3 16,-3 0 0-16,3 0-2 0,0 0 1 16,0 0-11-16,0 0-4 15,0-3-3-15,3 3 1 16,6-3-5-16,0 1-1 16,-3 2 2-16,6-3 1 15,-3 1 3-15,8-1 1 16,10-2 1-16,-9 2 0 15,-3 0-7-15,12 1 0 16,-3-1 1-16,11 3 1 16,13 0 1-16,2 0 2 15,1 3-3-15,0-1-2 16,-1-2 0-16,1 0 1 16,-1 3-3-16,-2 2-2 0,-6 1 4 15,-1-1 1-15,-2 0 0 16,6 0 1-16,-10 1-4 15,1-4 0-15,12 4 3 16,-4-4 3-16,-2 1-4 16,0 0-1-16,-6-1 0 15,-4 1 0-15,1 0 0 16,-6-3 0-16,-3 2 2 16,-1-2 1-16,-5 3-4 15,3-3-8 1,-3 2 1-16,-6 4-6 15,3-6 2-15,-9 2 1 16,9-2 2-16,-9 3 3 0,2 0 4 16,1-3-1-1,0 0-3-15,3 0 3 16,-3 0 2-16,3 0 3 16,-6 0-1-16,3 0-1 15,-9 0-17 1,6 0-48-16,-6 0-6 15</inkml:trace>
  <inkml:trace contextRef="#ctx0" brushRef="#br0" timeOffset="-132165.03">22343 4077 24 0,'-21'-3'11'0,"27"3"-9"0,0 0 2 0,-6 0 11 16,6 3 16-1,9-3-3 1,-9 0-8-16,0 0 4 15,0 0-7 1,6 0-3-16,-3 3 4 16,5-3-4-1,13 0-6 1,3-3-4-16,0 0-3 0,0 1 0 16,5-1-1-16,1 0 0 15,0 1 0-15,-4 2 0 16,-5 0 0-16,0 0-3 15,0 2 2-15,0 1 1 16,-1 2 0-16,4 1 0 16,-9-4 0-16,3 1 0 15,0 2 2-15,8 0-1 16,-2-2-1-16,0 0-2 16,-3-1 1-16,-1 1 1 15,-5 0 2-15,-6-1-1 16,3 1-1-16,6 2 1 15,-3-2-1-15,-3-1 0 16,-4 1 2-16,-5 0-1 16,6-1-1-16,0-2-6 15,-3 0-4-15,3 0-10 16,0 0-2-16,-3 0-18 16,3 0-22-16,-4 0 18 15</inkml:trace>
  <inkml:trace contextRef="#ctx0" brushRef="#br0" timeOffset="-130949.23">22072 4204 116 0,'0'-8'46'0,"-6"5"-35"0,6-2 9 0,-3 5 5 16,3-3-5-16,-3 1-2 16,3-1-2-16,-3 0 0 15,3 1-8-15,-3-1-3 0,0 0-1 16,-3 1 0-16,0-1 0 15,-3 3 2-15,-2 0 1 0,-4 3-3 16,3 2-1-16,-3 0-1 16,0 3 1-16,0 3 4 15,-3-1 4-15,3 4-4 16,0-1 1-16,4 0-3 16,-1 0 0-16,0 3-1 15,6-5 0-15,3-1 0 16,-6 4 0-16,3 4-2 15,-3-2 1-15,0 0 2 16,3-3 2-16,3-2-6 16,-3 2 0-16,-6 5-1 15,6-2 0-15,0 0-3 16,6-5 0-16,0-3-1 16,6 2 0-16,-3 1 7 0,9 0 3 15,9 2-6-15,6-3 1 16,3-2-8-16,8-5-3 15,-5 0-5-15,-3-3-4 16,9-3-7-16,-4 0-1 16,-2-2-35-1,-6 0-42-15,-3 2 23 16</inkml:trace>
  <inkml:trace contextRef="#ctx0" brushRef="#br0" timeOffset="-130169.35">22334 4251 72 0,'-15'-2'30'0,"18"2"-24"0,-3 0 19 0,0 0 6 16,0 0-8-16,6 0 0 15,-3-3-8-15,0 1 1 16,0-1 2-16,-3 0 3 16,6 1-11-16,-3-4-1 0,9 4-2 15,-6-1-1 1,0-2-4-16,6-1-1 15,11 4 0 1,-8 2 1-16,0-3-3 16,3 3 0-16,-6 0 1 15,3 3 0-15,-6-1-3 16,3 4 0-16,-9 2 4 16,3 2 3-16,-6 1-3 15,3-1-1-15,-6 1 0 16,9 0 0-16,-3-3-9 15,-15 5-2-15,-9 5-3 16,3 1 1-16,-3-3 5 16,15-6 2-16,0 1 1 15,-6-3 4-15,-3 2 0 16,4-2 1-16,-1 0-3 16,15-3 16-1,3 1 5-15,0-1 3 16,-1 0 2-16,7 1-9 0,9-4-3 15,3 1-6-15,0-3-2 16,-3 0-1-16,2 0 1 16,10 0-4-16,-3 0-2 15,-3 3-5-15,-3-1 0 16,-7 4-58 0,-2-1-54-16,-6 5 33 15</inkml:trace>
  <inkml:trace contextRef="#ctx0" brushRef="#br0" timeOffset="-125105.25">16976 7177 104 0,'0'-5'41'0,"3"3"-32"0,0-4 9 15,-3 6 1-15,3-2-3 16,-3-1 3-16,3 0 5 16,0-2 5-16,0 2-16 15,-3 1 8-15,3-1 3 0,-3 0-1 16,0 3-2-16,0 0-11 15,0-2-6-15,0 2-6 16,0 0 1-16,0 0-1 16,6 0-4-1,0 0 1-15,0 0 3 16,6 0 1-16,6 0 3 16,0-3 1-16,3 1 3 0,-1 2 3 15,4-3-2-15,-6 3-2 16,-3 0-7-16,9 0-3 15,9 0 8-15,2 0 5 16,-5 3-3-16,-3-1-1 16,-3-2-4-16,2 3-1 15,10-1 1-15,0 1 2 16,0-3-1-16,-1 0-1 16,1 0-2-16,-6 0 1 15,-6 0 1-15,5 3 0 16,7-1 0-16,0 1 0 15,-6 0-7-15,-4-1-25 16,-8 4-4 0,3-1-31-16</inkml:trace>
  <inkml:trace contextRef="#ctx0" brushRef="#br0" timeOffset="-124433.81">17084 7545 80 0,'-12'-5'30'0,"6"5"-24"0,-6-3 15 0,12 3 6 15,-6 0 7-15,3 0 6 16,-3-2-6-16,-6-4-3 0,6 1-11 16,0 2-2-1,3 1-11-15,0-1-2 0,3 0 1 0,6-4-5 16,3-1-1-16,6-3 0 16,-3 3 0-16,-3 3 0 15,9 0 2-15,-4-1 5 16,7-2 4-16,12-2 0 15,0-1 1-15,0 1 0 16,-4 2 0-16,-5 2-4 16,9-2 0-16,12 0-5 15,-4 3-2-15,-2 0 2 16,-9 2 0-16,-7 1-1 16,10 2-2-16,-6 0-2 15,9 0 1-15,8 0 1 0,-2 0 2 16,-6 2-1-16,-9 1-1 15,-7-3-2-15,4 2 1 16,3 1-1-16,0 0-24 16,-9-1-7-1,-4-2-39-15,4 3-14 16</inkml:trace>
  <inkml:trace contextRef="#ctx0" brushRef="#br0" timeOffset="-120140.97">18340 7045 80 0,'-3'-8'30'0,"3"8"-24"0,-15-5 10 0,12 5 5 15,3 0-10-15,-3-3-1 16,9 3-2-16,0 0 2 16,-6-2 4-16,0-4 1 15,3 1 5-15,-3 0 11 16,12 2-8-16,2-2-12 15,-2 0 0-15,-3-1 0 0,3-4-4 16,3 2-2-16,-3 2-2 16,0-1 0-16,-3 1 0 15,-3 1 1-15,0-3 0 16,0 3 0-16,0 2-5 16,3 0 1-1,0 1 2-15,-1-1-1 16,1 3-1-16,3 0 1 15,3 0-1-15,3 3 0 16,0-1 0-16,-3 1 0 16,9 0 0-16,-4-1 0 15,-2 1 0-15,0 0-3 16,3-1 2 0,-6 4 3-16,0-1 1 0,0 0 1 15,-3 0-2-15,2 1-2 16,-2 2 1-16,12-3-1 15,-9 3 2 1,-6 3-3-16,3-4 0 16,-6 1 1-16,3 0 2 15,-9-2-1-15,6 2-1 16,-6 0-4-16,3-3 0 16,-6 0-16-16,3 0-6 15,-6-2-36 1,12 0-48-16,0-1 26 15</inkml:trace>
  <inkml:trace contextRef="#ctx0" brushRef="#br0" timeOffset="-119375.38">18813 7222 88 0,'30'-2'35'0,"-30"2"-27"0,-36 2 22 16,27-2 8-16,0 3-14 15,0-3-3-15,3 3-11 0,-3-1-4 16,3 4-3 0,0-4-11-16,3 4-3 0,-3-1-1 0,3 0 2 15,-3 3 1-15,12-5 1 16,0-1 7-16,-9 1 2 15,-3 0 1-15,3-1-2 16,-2 1 1-16,10-3 1 16,-2 0 1-16,-6 3 3 15,-5 2 10-15,2 0 7 16,0 3-6-16,9-3 1 16,0 1-7-16,-3 2 1 15,0 0-5-15,-6 2-2 16,-3 3-2-16,0-2 0 0,0 0-2 15,9-1 2-15,0-2-2 16,-9 3-1-16,-3 5 3 16,0-1 0-16,-3 1-1 15,9-2 1-15,0-4 0 16,-6 3 1-16,-2 1-2 16,2-1 1-16,0 0-2 15,6-5 2-15,3 0 0 16,0 0 1-16,0 0 0 15,-6 0 2-15,-3 0-1 16,3 0 2-16,0 0-2 16,9-3 2-16,0-3 5 15,-3 4 2-15,-3-1-7 16,3 0-2-16,3 1 1 16,6-4 8-16,3 1 1 15,-3 0-5-15,3-1-2 16,6 1 0-16,0-3 0 15,-3 0-4-15,6 0-3 16,-4 0 0-16,1 0-1 16,0-3 0-16,3 3 0 15,-3 0 0-15,6 0 0 16,-9 3 0 0,-3-3 0-16,3 3 0 15,-7-3-27-15,1 0-9 16,-6 0-42-16,15 0-74 31</inkml:trace>
  <inkml:trace contextRef="#ctx0" brushRef="#br0" timeOffset="-118174.13">18319 7032 96 0,'-3'-8'35'0,"3"8"-27"0,3-5 16 16,-3 5 6-16,3-3-1 15,-3 0 1-15,3 1-11 16,0-1-4-16,0 1-8 16,0-4-3-16,6 1 0 0,-3 2-2 0,0 1-2 15,8-4 3 1,-2 4 4-16,6-4 4 15,9 1-2-15,0 0 2 16,2 0 0-16,-5-1 3 16,-3 4-3-16,0-4-1 15,6 1-2-15,0 0 2 16,-7 2-3-16,4 0-2 16,-6 3-2-16,6 3-3 15,-15 2 1 1,0 6 1-16,0 2 3 15,-6 3 0-15,6 0 2 16,-1-3-4-16,-8 6-2 16,-2 7 0-16,-1-2-1 15,-3 0-3-15,12-6 2 0,-3-2 3 16,-9 5 1-16,-3 8-1 16,3 1-2-16,-3-1 3 15,-3 2 2-15,-3-2-2 16,6-7 0-16,0-4-1 15,-9 6-2-15,-9 8 1 16,13-8-1-16,2-6 0 16,-3 6 0-16,3-6-3 15,-3 1 2-15,-6 2 1 16,6-2 0-16,0-4-3 16,15-4 0-16,0-3 2 15,0 0 2-15,0-3-2 16,-3 3 0-16,-3 0 1 0,9-3 0 15,0 1 2 1,0-1-1-16,0 0 2 16,0 1-2-16,6-4 2 15,0 1-2-15,3-3 2 16,-3 0-2-16,6 0-1 16,6-3 1-16,3 3 1 15,-4 0-3-15,1 0 0 16,-6 3 1-16,6-1 0 15,-6 1 0 1,-3 2 0-16,3 1 0 16,-3-1 0-16,8-2-27 15,-11-1-11-15,0-2-30 16</inkml:trace>
  <inkml:trace contextRef="#ctx0" brushRef="#br0" timeOffset="-117540.07">18956 7667 156 0,'-6'-8'60'0,"6"8"-47"0,3-3 19 16,-3 3 5-16,0-2 3 15,0-1 3-15,3 0-12 16,0 3-7-16,-3-2-13 16,0-1-3-16,0 0-1 0,-3-2-6 15,3 3 0-15,0-1-1 16,0 3 2-16,0 0-3 0,0 0-2 15,-3-3-16-15,3 3-7 16,0-2 6-16,3 2 6 16,0 0 0-16,-3 0 2 15,-3 0-12-15,3 0-4 16,0 0-45 0,0 2-37-16,0 1 39 15</inkml:trace>
  <inkml:trace contextRef="#ctx0" brushRef="#br0" timeOffset="-116310.25">19015 7595 228 0,'-3'-5'88'0,"0"3"-69"0,3 2 15 0,0 0 1 0,0 0-14 16,0 0-2-16,0 0-2 15,0 0 1-15,0 0-10 16,0 0-2-16,0 0 0 0,0-3-1 16,3 0 0-16,0 1-8 15,0-1 0-15,0 0-1 16,3 1-1-16,0-1-5 16,0 0-2-16,0 1 5 15,-3 2 1-15,-3 0 1 16,0 0 4-16,0 0 2 15,-3 8 2-15,-3 2 3 0,0 1 1 16,0-1-3-16,3-2-3 16,0-2 0-16,0-1 1 15,-3 0-1-15,3 1 2 16,0-4 2-16,3-2 2 16,-3 0 1-16,3 0 0 15,0 0-2-15,0-2-1 16,0-4-6-16,0-2 1 15,3 0-11-15,0 3-3 16,0 0-11-16,0-1-2 16,0 1-12-16,0 3-5 15,0 2-18-15,-3 0-6 16,3 5-13 0</inkml:trace>
  <inkml:trace contextRef="#ctx1" brushRef="#br0" timeOffset="-137529.37">19378 12112 0,'0'0'16</inkml:trace>
  <inkml:trace contextRef="#ctx0" brushRef="#br0" timeOffset="-114359.22">19444 7056 120 0,'-6'-5'46'0,"3"2"-35"0,-3-2 20 0,3 2 8 0,0 0-2 15,-3 1 3-15,0-1-9 16,0 0-2-16,3 3-16 15,0 0-8-15,0-2-1 0,-3-1-1 16,3 3 3-16,-3 0-3 16,6 0-2-16,0 0-3 15,-9 5-1-15,-5 6 2 16,2 2 0-16,0 0 1 16,12-2 2-16,0 0-1 15,-9 2 2-15,3-3-2 16,3 4-1-16,-3 1 1 15,6 1 1-15,0 0-1 16,6-3-1-16,0-2 1 16,6 5-1-16,6 5 0 15,2 6 2-15,4-4-3 0,3 1 0 16,-3-3 3-16,0 0 1 16,-3-2-1-16,-4-1-2 15,-2-2 1-15,-3 0-1 16,-3 0 0-16,0-8 2 15,-3 0 1-15,-6 3 1 16,-3 2 4-16,-3 0 3 16,-6 0-6-16,0 0-1 15,-6 1-4-15,1-1-1 16,-4-2 1-16,0-1 2 16,0 1-3-16,6-3 0 15,3-3 1-15,3 0 0 16,3 0 0-16,-9-2 0 0,-5-3 0 15,5 0 0-15,0 0 0 16,15 0 0-16,0 0 0 16,-6-3 2-16,-3-4-1 15,6 1 2-15,0 1-4 16,6-8-2-16,0-6 2 16,6-5 2-16,0 3-2 15,3 0 0-15,0 0 1 16,0 0 0-16,-1 2 2 15,-2 6 1-15,0 2 5 16,3-4 5-16,6-9-3 16,3 3 0-16,0-1-2 0,0 1 2 15,-1 0-5 1,4 0-3-16,-3 2-1 0,3 1 1 16,-3 2 1-16,-3 0 1 15,-4 3-2-15,7 2 1 16,-12-2 0-1,-3-5 1-15,0 2 2 16,-6 0-1-16,9 5 2 16,-3 1-4-16,-12-1 0 15,-6-2-3-15,0 0-1 16,-3 2-1-16,0 3 0 16,1 3-18-16,5 5-7 15,0 0-8-15,-9 2-2 16,-3 4-8-16,3 2-4 15,3 2-22-15,3 1-51 16,6 2 23-16</inkml:trace>
  <inkml:trace contextRef="#ctx0" brushRef="#br0" timeOffset="-113727.64">19861 7090 96 0,'12'-10'35'0,"-12"10"-27"0,-18-6 13 0,12 4 7 15,3-1 4-15,0 0 5 16,9 3-5-16,-3 0-2 16,-3-2-16-16,-3-4 0 0,0 4 2 15,0-1-4-15,0 1 1 16,0 2-8-16,3 0-1 16,-3 2 0-16,3 6 0 15,-6 0 6-15,3 3 4 16,-6 2 1-16,12 0 1 15,0-2-6-15,-12 7-4 0,-3 9-3 16,3-1-3 0,0 1 1-16,3-1 1 0,0 0-1 15,6-4 2-15,-3-1-2 16,6-3 2-16,-3-2-4 16,12-3 0-16,-3-2 1 15,0 0 0-15,0-1 0 16,-6 1 0-16,0-1 0 15,12-2 0 1,3-2 0-16,-3-4-7 16,5-2 0-16,7 0 1 15,0-2 1-15,-3-1 0 16,0 0 1-16,-7 1-2 16,1-1 1-16,-3 0 3 15,-3 1 3-15,-3-1 0 0,6 3-9 16,-3 0-5-1,0 0-33-15,-6 0-15 16,0 0-41 0</inkml:trace>
  <inkml:trace contextRef="#ctx0" brushRef="#br0" timeOffset="-113264.28">20042 7125 152 0,'-12'-3'57'0,"9"3"-44"0,6 0 12 15,-3 0 1-15,0 0-6 16,0 0-1-16,0 0-5 16,0 5 1-16,0 1-8 15,0 1 2-15,3 1 2 0,0 0 2 16,-6 8 3-16,-3 11 2 16,-3 2 1-16,-3 5-4 0,1 3 1 15,-4 0-5-15,6-8 1 16,3-5-7-16,-9 8-1 15,-9 10-4-15,6-2-1 16,0-3 3-16,12-11 1 16,3-4-4-16,-5 1 1 15,-4 4-2-15,3-6 0 16,0-2-11-16,12-9-7 16,-3 1-20-16,3-3-8 15,-3-3-34 1,-3-2-48-16,3-3 37 15</inkml:trace>
  <inkml:trace contextRef="#ctx0" brushRef="#br0" timeOffset="-109028.25">20277 7588 92 0,'-6'0'35'0,"6"0"-27"0,0-3 24 0,0 3 12 15,0 0 2-15,0 0 3 16,0 0-5-16,3-3-1 15,3 1-23-15,0-4 2 0,3 1-1 16,-3-3 0-16,3 0-1 16,-3 3-8-16,3-6-3 15,3-2-5-15,0 2-3 16,-3 1-5-16,0-1 0 16,0 1-82-16,-6 2-36 15,-6-3 3-15</inkml:trace>
  <inkml:trace contextRef="#ctx0" brushRef="#br0" timeOffset="-108364.31">20349 7270 108 0,'0'-8'41'0,"-3"6"-32"0,3-6 15 0,0 8 7 16,0-3-2-16,0 0 3 0,0 3-12 15,0 0-4-15,0 0-9 16,0-2-3-16,0-1 2 16,0 3 6-16,0 0 4 0,0 0 1 15,0 5 1-15,0 3 2 16,3 5 2-16,0 1-1 16,3 2 2-16,0-1-4 15,3-1 0-15,-3-4-6 16,2 6-3-16,4 5-3 15,3 0-2-15,-3 3-3 16,0-3 1-16,0 1-2 16,0-1-1-16,0 0 1 15,0-3 1-15,-3 1-3 16,0-1-2-16,-1 1 2 0,1-3 2 16,-3 0 2-16,0-3 3 15,-3 0-14-15,3-2-7 16,-3-1-14-16,6-4-38 15,-9-1 3 1,-3 3-27 0</inkml:trace>
  <inkml:trace contextRef="#ctx0" brushRef="#br0" timeOffset="-107559.14">21078 7249 36 0,'-33'-3'13'0,"30"3"-10"0,0 0 0 16,0 0-20-16,0 0-2 16</inkml:trace>
  <inkml:trace contextRef="#ctx0" brushRef="#br0" timeOffset="-107110.16">20983 7233 104 0,'-3'-3'41'0,"0"3"-32"15,6-2 17-15,-3 2 6 0,3 0 5 16,-3-3 2-16,0 0 5 16,0 1 2-16,0-1-24 15,0 1-2-15,6-1-1 0,-3 0-5 16,-3 1 2-16,0-4-7 15,0 1-1-15,-3 0-4 16,3 2-3-16,-3 0 2 16,3 1 2-16,0 2-2 15,0 0 0-15,0 0-3 16,0 0-1-16,-3 5 5 16,0 6 2-16,0 5 4 15,-3 7 1-15,-3 6 3 0,0 3 4 16,0 3-10-16,6-9-2 15,0-5-4-15,-3 8-2 16,-3 6 1-16,0-1 1 16,0-2-1-16,0-3-1 15,0 0-2-15,4-3 1 16,-1 1 3-16,0-3 1 16,0-3-4-16,3-5 1 15,0-3-20-15,0-2-9 16,0-3-29-16,3-8-73 31,9-6-29-31,0-2 48 16</inkml:trace>
  <inkml:trace contextRef="#ctx0" brushRef="#br0" timeOffset="-106539.79">21138 7275 156 0,'2'-5'57'0,"-4"2"-44"0,4 3 29 0,-2 0 13 16,0 0-15-16,0 0-5 15,0 0-14-15,0 3-6 16,0 2-8-16,-2 3-5 15,-1 6-1-15,-3 1-1 0,3 7 2 16,-6 1 1-16,3 4 3 16,0 5-1-16,0-3 0 15,0-3-3-15,3 3 1 16,-3-2-2-16,3-3 2 16,0-1 0-16,3-2 1 15,-3-2-2-15,6-3-2 16,-3-3 1-16,6-2-1 15,0-3 2-15,6-6 1 16,3-4 1 0,0-4-5-16,2-4 1 15,4-3 2-15,-3-6 1 0,0-2-1 16,0-8-2-16,0-3 3 16,-3-2 0-16,-4-3-1 15,-2 2-2-15,-3 1 1 16,0 5 1-16,-3 5-1 15,-3 5 2-15,0 3-4 16,-3 3-2-16,-3 5-12 16,0 3-5-16,0 2-5 15,0 3 0-15,1 3-17 16,2 0-6-16,0-1-47 16,3 4-30-16,3-1 57 15</inkml:trace>
  <inkml:trace contextRef="#ctx0" brushRef="#br0" timeOffset="-106029.41">21298 6852 152 0,'-6'-5'57'0,"3"5"-44"0,3-3 29 15,0 3 13-15,0 0-10 16,0 0-2-16,3 0-15 16,0 0-8-16,3 0-11 15,3 0-2-15,3 0 3 0,0 0-4 16,6 0 2-16,0 0-5 16,3 3-2-16,-1-3 0 15,4 2-1-15,-3 1 0 16,0 0 0-16,-3-1 0 0,0 1 0 15,-4 0 0 1,4-3 0-16,0 2 2 16,-3-2-1-16,0 0-1 15,-3 0-13-15,0 0-6 16,0 0-26-16,0 0-11 16,-1 0-21-1,-2 0-49-15,-3 0 31 16</inkml:trace>
  <inkml:trace contextRef="#ctx0" brushRef="#br0" timeOffset="-105457.8">21855 6675 144 0,'0'0'55'0,"3"0"-43"0,0 0 10 0,-3 0 1 15,6 2-5-15,0-2 2 16,0 3-7-16,-3 0 0 15,3-1-8-15,-3 1-3 0,2 2 1 16,-2 3 4-16,0 3 6 16,-3 2 8-16,0 6 7 15,-3 4-6-15,0 7-1 16,-2 1-8-16,-1 1-3 0,0 0-5 16,0-3-2-16,0-3-1 15,3-2 1-15,0-3-2 16,0-2-1-16,0-3-2 15,0-3 1-15,-3-2-23 16,6-4-10-16,0 1-20 16,6-2-8-16,-6-6-38 15</inkml:trace>
  <inkml:trace contextRef="#ctx0" brushRef="#br0" timeOffset="-104542.97">22024 6738 96 0,'0'-2'38'0,"3"2"-29"0,0 0 19 0,-3 0 9 0,3-3-9 16,3 0-4-16,0 1-13 15,3-4-7-15,-3 4-3 16,-3-1-1-16,6-2 0 0,6 0-3 15,-3-1 2-15,3 1 7 16,-3 0 6-16,-3-1 3 16,0 4 3-16,2-1-4 15,-2 3 2-15,0 0-9 16,0 0-2-16,0 3-5 16,0-1-1-16,0 1 1 15,0 2 0-15,3 1 0 16,0-1 2-16,0 0-1 15,-3 1-1-15,0-1 1 16,-4 0-1-16,-2 0-3 0,0 1 0 16,-3-1-1-16,-3 0 0 15,-5 1 3-15,5-1 2 16,-6 0 2-16,-3 0 3 16,0 1-5-16,-3 2-1 15,0-3 0-15,3 0 2 16,0 1-3-16,3 1 0 15,-3-1-1-15,3-1 0 16,4 0-3-16,-1-2-1 16,9 0-15-1,5-1 9-15,1 1 6 16,3 2 4-16,3 0 2 16,0 1-5-16,0 2 1 0,0 2 6 15,0 1 4-15,0-1 1 16,-6 1 3-16,5 0-3 15,-2-1 1-15,-3 1-3 16,-3-1 2-16,-3 1 16 16,0 0-2-1,-3-1 3-15,0 1-11 16,0-3-3-16,-3 0-4 16,3-3-1-16,-3 0-1 15,0 0 0-15,0 1-2 16,0-4 1-16,0 1-2 15,-3 0 2-15,-3-3-2 16,0 0 2-16,-2-3-4 0,-4 0 0 16,0 1-8-16,0-1-2 15,3-2-5-15,0 0-3 16,3-1-25-16,0 1-11 16,3 0-46-1</inkml:trace>
  <inkml:trace contextRef="#ctx0" brushRef="#br0" timeOffset="-103235.42">22358 7297 168 0,'0'-19'66'0,"-3"14"-52"0,6-3 28 0,-3 5 7 0,3 1-7 16,-3-6-2-16,3 5-16 15,-3 0-7-15,3 3-10 16,-3 0-7-16,0 0-1 0,0 0-1 15,6 6 0-15,0 4 0 16,0 1-2-16,-3 5 7 16,0 2 5-16,-3 3 0 15,0 3 1-15,-3 3-1 16,0-1 2-16,-3 0-3 16,0 1 1-16,0-3-5 15,3-3-2-15,-3-3 2 16,3-2 2-16,0 0-2 15,3-3 0-15,-3-2-1 16,3-3 1-16,0-3-2 16,0 0 2-16,0-5-4 0,6 0 0 15,0-2-4-15,6-3-1 16,0-3-4-16,5-6 1 16,4-1-2-16,6-7 0 15,-3 1 6-15,-6 5 2 16,-3 3 3-16,3 0 2 15,2-3-1-15,-5 3-1 16,-3 5-2-16,0 0 1 16,0 3 1-16,-3 5 0 15,-3 2 4-15,0 4 2 16,0 1 2-16,-3 7 0 16,3-1-4-16,-6 0-1 15,0 3-1-15,-6 0-2 0,6 0 1 16,-3 0 1-16,0 0-1 15,-3-3 2-15,3 0-2 16,-3-2 2-16,0-1-2 16,0-2-1-16,3 0 3 15,0-3 0-15,3 1-6 16,0-6 0-16,0 0-6 16,3-3 1-16,3-2-5 15,3-3 1-15,3-3-10 16,-3 3-3-16,3 0 5 15,5-5 4-15,4-5 13 16,6-1 9-16,-6 6-2 16,0 5-2-16,-6 0 1 15,0 3 0-15,-1-1 7 16,1 1 4-16,0 2-5 16,0 3-1-16,-6 0-4 0,3 6-1 15,-3 2 3-15,-3 0 1 16,0 2 3-16,-3 1 1 15,-3 2-1-15,-3 0-1 16,0 0-1-16,0 1 2 16,-3-1-3-16,0 0-2 15,-3 3 2-15,6-3 0 16,-3 0-1-16,3-2-1 16,-6 0-3-16,9-3-2 15,-3-1 1-15,0-1-1 16,-3-1-29-16,6-2-10 15,0-1-45-15,0 1-19 16,-6 0-14-16</inkml:trace>
  <inkml:trace contextRef="#ctx0" brushRef="#br0" timeOffset="-57144.57">15685 7040 44 0,'-6'-8'16'0,"3"8"-12"0,-3 0-2 15,3 0 2-15,0 0-3 16,0 0-1-16,0 0 1 15,-6 0-1-15</inkml:trace>
  <inkml:trace contextRef="#ctx0" brushRef="#br0" timeOffset="-56532.7">15634 7037 76 0,'-12'8'2'0,"0"0"-1"0,0 3 0 15,0-1 3-15,-2 4 2 16,-1-1-2-16,0 3-1 16,0 0-1-16,3 2 1 15,0 3-2-15,0 0 2 16,3 3-2-16,0 0 2 15,0 5 0-15,0-2 3 16,1-1-1-16,-1 0 0 16,0 1-1-16,0-3 0 15,3 0 0-15,0-1 0 16,3-1-2-16,0-4-2 16,3-2 1-16,3-3-1 15,0-2 2-15,3-3 1 0,0-3-1 16,3-2 1-16,0-3-2 15,0 0 2-15,2-3-2 16,1-2-1-16,3-6 1 16,3-2-1-16,0 0 0 15,3-6 0-15,0-2 0 16,-1-3 2-16,4-2-1 16,-3-3-1-16,0-3 1 15,0 3-1-15,-3 2 0 16,-1 3 0-16,-2 1 6 15,-3 4 4-15,-3 6-3 16,0 2 1-16,-3 3-5 0,0 3-2 16,-3 2 0-16,-3 3-1 15,0 6 0-15,0 4 2 0,-3 6 1 16,0 5 3-16,-3 6 1 16,0-1-1-16,0 1 1 15,0 2 0-15,-3-3 3 16,0 1-1-16,3-1 0 15,0-2-8-15,1 0-2 16,-1-3 0-16,3 0 0 16,0-2 3-16,3-1 1 15,0-2-1-15,0 0-2 16,0-3-6-16,3 0-1 16,0-2-37-16,0 0-44 15</inkml:trace>
  <inkml:trace contextRef="#ctx0" brushRef="#br0" timeOffset="-55811.73">15994 7540 36 0,'-9'0'16'0,"9"0"-12"0,-9 3 5 0,6 2 2 0,-3 0 7 16,0 3 6-16,-2 3 4 15,-1 2 3-15,-3 3-10 16,0 2-5-16,3 3-12 16,0 3-2-16,3 0 0 15,0 3 1-15,3-1-1 16,0-5-4-16,3-2 1 0,0-3 3 15,6-3 1-15,3-3-1 16,0-4 1-16,3-6-2 16,3-3-1-16,3-5 1 15,-1-3-1-15,1-4-3 0,0-1 2 16,0-3 1-16,-3 1 2 16,-3-3-1-16,0 2-1 15,-3 1 1-15,-3-1 1 16,-4 0 3-16,-2 4 2 15,-2-1 8-15,-1 5 2 16,0 1-6-16,-6-1-4 16,-3 0-7-16,0 3 0 15,0 6-22-15,-3-1-10 16,0 6-44 0</inkml:trace>
  <inkml:trace contextRef="#ctx0" brushRef="#br0" timeOffset="-54968.86">18459 6558 36 0,'-24'-34'16'0,"12"21"-12"0,-6-3-2 0,9 11 0 0,0-3-9 16,-6-3-3-16,0 1-3 16,-5-4-2-16</inkml:trace>
  <inkml:trace contextRef="#ctx0" brushRef="#br0" timeOffset="-52823.05">18054 6360 64 0,'-60'-3'24'0,"28"1"-18"0,-19-1 13 15,27 0 5-15,-12 1-8 16,-5-1-4-16,-7 3-7 15,-5 0-4-15,-4 0 0 16,-2 0-1-16,-7 0 0 16,-5 0 0-16,-1 3 0 15,-5 2 0-15,-4-2 0 16,-8-1 0-16,0 1 0 16,0 5 0-16,-1 0-3 0,-2 0 2 15,-3 0 1-15,-1 2 2 16,4 4-3-16,-3-1 0 15,6 0 1-15,-1 0 0 16,4 0 0-16,3 1 2 16,5 2-3-16,1-1 0 15,3 4 1-15,2-1 0 16,1 1 0-16,-1 2 0 16,7 0 0-16,5 3 0 15,1 0-3-15,-1 0 2 16,4 0 1-16,-4 5 2 0,1 2-1 15,-1 9-1-15,3-3-2 16,4 3-1-16,2 2 4 16,4 0 1-16,-1-2 0 15,0 0-2-15,7 0 5 16,2 5 4-16,-3 18 1 16,7 3 4-16,5-2-5 15,6-4-3-15,6-4-3 16,6-6 0-16,6 1-2 15,6 1-1-15,6 7 3 0,3-4 2 16,6 3 2-16,0-5-3 16,6-2-3-16,0-6 6 15,3 0 3-15,-1-3-3 16,1 0 1-16,0 1-5 16,0 2 0-16,3 2 1 0,2-5 0 15,4-2 0-15,3 0 0 16,5-3-2-16,4-3 1 15,6-2 0-15,2 0 3 16,1-6-3-16,-1-2 0 16,7-3 1-16,5 0 2 15,7 3-3-15,2 0 0 16,-2-3-1-16,2 0 1 16,4 3-2-16,2-3 2 15,0 0-2-15,1 1-1 16,-4-1 1-16,3 0-1 15,4 0 0-15,2 0 0 0,3 0 0 16,1-2 0-16,-4-3 0 16,3-3 2-16,1 0-1 15,2 1-1-15,-6-1 1 16,3-3-1-16,7-2-3 16,2 6 2-16,6-4 1 15,-3-5 2-15,6 1-1 16,4-1-1-16,2 0 3 15,-3-5 0-15,0 0-6 16,3 3 0-16,-3 0 1 16,-6-3 3-16,3-3 0 15,1 3-1-15,-4 3-2 16,0-3-1-16,3-3 2 16,6 0 2-16,0 3 0 15,-3 0 2-15,-2-5-2 0,2 2-1 16,-3 3 1-16,-3 0-1 15,-3-2 0-15,-3-1 0 16,-2 0-3-16,-4 3 2 16,0 0 1-16,-5-5 2 15,-1 0-1-15,0 0-1 16,1 2 1-16,-4 0-1 16,-6 1 2-16,1-4 1 15,-4-2-4-15,0 3-1 16,4 0 1-16,-4 2 2 15,1-5-2-15,-1 0 0 16,3-2 1-16,4-1 2 0,-7-2-1 16,1 0-1-16,-4-1 1 15,1-1 1-15,-4-1-1 16,0 0-1-16,1 0 1 16,-1 0-1-16,-8 3 0 15,2-3 0-15,-2 0 0 16,-6 3 2-16,-1-3-3 15,1 0 0-15,-1 0 1 16,1-2 2-16,2 4-1 16,4-1-1-16,-1-1 3 15,4-3 0-15,-1 1-4 16,4 2 1-16,-1 0 0 16,4 3 2-16,-7-1-3 15,-2 1 0-15,-4 0 3 16,-5-3 1-16,-3 0-4 15,-4-2 1-15,-2-1 0 0,-3 1 2 16,-1-3-1-16,-2-3-1 16,0-3 3-16,-3 1 0 15,2-3-4-15,-2 2 1 16,-6-2 0-16,3-3 0 16,-1 6 0-16,-2 0 0 15,-3-1 0-15,6 1 2 16,-9-1-1-16,-1-2-1 15,1 0 1-15,3-3 1 16,-6-2-1-16,0-6-1 16,0 0 1-16,-1 1-1 0,-2-1-3 15,3 0 2-15,-3 9 3 16,0-1 1-16,-3 0 3 16,-3-2 1-16,0-1 1 15,-3 4 0-15,-3-1-7 16,0-3-2-16,0 1 2 15,-6 2 1-15,0 1 0 16,0-1-2-16,-3 0-2 16,0-2 1-16,-3 5-1 15,-3-3 0-15,-3 0 2 16,-3-2 0-16,-3-3 0 16,1 0 0-16,-7-3 2 15,3 0 1-15,-6 1-1 0,0 2-2 16,1 2 1-16,-10 3-1 15,9 1 0-15,-9 4 0 16,-2 1-3-16,-1 2 2 16,-3 0-1-16,-5-2-2 15,-1-1 0-15,-5 1 3 16,2-1 2-16,-2 1 2 16,-4-1-1-16,-2 1-2 15,-4-1-2-15,1 4 1 16,-4 4-1-16,4 1-2 15,-1-1 3-15,-2 1 2 16,-4 2 0-16,1 2 2 16,-1 1-4-16,1 3-2 15,0-1 2-15,-4-2 0 0,1 2 3 16,-4 1 1-16,1 2-6 16,0 0-2-16,-1 0-1 15,-5-3 4-15,-3 6-4 16,-4 2 0-16,1 1-2 15,-6-1 2-15,-7 0-1 16,1 3 0-16,-3 3 4 16,-3 0 1-16,-6 2-1 15,0 3 2-15,0 0 1 16,-3-3 0-16,-6 0 0 16,2 6 0-16,1-3 2 15,0-3 1-15,-3 6-4 16,6-1-1-16,-6 1-2 15,6-3 3-15,-3 0-9 0,3 5-3 16,3-8-18-16,-6 1-5 16,0-1-19-1,-3 0-29-15,0-5 20 16</inkml:trace>
  <inkml:trace contextRef="#ctx0" brushRef="#br0" timeOffset="-44071.53">2600 11442 24 0,'-3'5'11'0,"3"1"-9"0,-6 2 6 16,6-3 3-16,0 6-4 15,0 2 1-15,-3 0 1 0,0 3 5 16,0 2-2-16,0 1 3 16,0 5-4-16,-3 2-1 15,3 1-4-15,-3 4-1 16,3 1-3-16,0 0 1 15,0-3 0-15,1-3 1 16,-1 1-2-16,3-3 1 16,0 0-2-16,0-6 2 15,0 1-2-15,0-6-1 16,0 0 1-16,3-5 1 16,-1 0 5-16,4-3 4 15,3 0-4-15,-6 1-2 16,6-4-2-16,0 1-3 0,0 0 1 15,3-1-1-15,0 1 0 0,3 0 2 16,0-1 1-16,3 1 1 16,-1 2 0-16,1 1-2 15,3-1-2-15,0 0 1 16,3-2-1-16,0-1 2 16,2 1 1-16,-5 0-1 15,3-3 1-15,0 0-4 16,0-3 0-16,-4 0 1 15,-2 1 2-15,-3 2-10 16,0-3-4-16,-3 0-10 16,-3 3-25-1,-3 0 0-15,0 0 7 0,-3 0 5 16</inkml:trace>
  <inkml:trace contextRef="#ctx0" brushRef="#br0" timeOffset="-43366">2469 11424 84 0,'-15'-11'33'0,"12"6"-26"0,-3-3 7 0,6 5 3 15,-6 1 6-15,6-1 3 16,-3 0-7-16,3 3-4 15,0 0-11-15,3-5-4 16,6 2-1-16,3 3-2 0,6-2 1 16,0 2 2-16,6-3 0 15,3 3 0-15,-4 0 0 16,4 0 2-16,3 0 3 16,0 0 2-16,-1 0 1 15,4 0 2-15,-9 3 4 16,6-1-4-16,0 1 0 15,-1 2-6-15,1-2-1 0,0 0-1 16,0-1 1-16,-7 1-2 16,4-1-1-16,3 1 1 15,0 0-1-15,-4-3 0 16,4 2 2-16,-6 1-3 16,0 0 0-16,-6 2-15 15,-3 0-4-15,-1-2-3 16,-5 0-2-16,0-1-18 15,0 1-34 1,-3-3 14-16</inkml:trace>
  <inkml:trace contextRef="#ctx0" brushRef="#br0" timeOffset="-42795.34">2547 11802 92 0,'-9'-8'35'0,"9"5"-27"0,-3 1 22 16,3 2 10-16,0-3-8 16,0 0-1-16,0 1-12 15,0-1-1-15,0 3-11 16,0 0-2-16,0 0-1 0,0 0 0 15,6 3 2-15,0-1 1 16,-1 1 3-16,1 2 4 16,3-2 1-16,3 0-2 15,6-1 2-15,6-2-4 16,6 0 1-16,2 0-5 0,4 0 1 16,6 0-3-1,-3 0 0-15,-1-2-3 0,1-1-2 16,-3 0 3-16,-1 1 0 15,-2 2-1-15,0 0 1 16,-6 0-2-16,-4 2-1 16,1 4-2-16,-6-1 1 15,0 0-17-15,-6 1-5 16,0-1-29-16,0 0-11 16,3 0-38-1</inkml:trace>
  <inkml:trace contextRef="#ctx0" brushRef="#br0" timeOffset="-42014.63">3642 11670 100 0,'-6'-6'38'16,"3"1"-29"-16,0 2 19 0,3 3 9 0,0-2-5 15,0-1 1-15,0 1-14 16,0-1-6-16,0 3-8 15,0 0-4-15,0 0 0 0,0 0-4 16,0 0 2-16,6 0 1 16,0 0 0-16,3 0 0 15,3 3 2-15,3-3 1 16,2 2 3-16,4 1-1 0,3-1 0 16,3-2-3-1,0 0 1-15,-4 0-4 0,1 0 0 16,3 0 1-16,-3 0 2 15,0 0-1-15,0 0-1 16,-1 0-2-16,1 0 1 16,0 0 3-16,-3 0 1 15,0 0-1-15,-4 0-2 16,1-2-15-16,-3-1-5 16,0 3-23-16,-3 0-10 15,-3 0-14 1,0 3-10-16,-3 2 37 15</inkml:trace>
  <inkml:trace contextRef="#ctx0" brushRef="#br0" timeOffset="-41458.77">3695 11940 136 0,'-8'-8'52'0,"5"8"-41"0,-3-6 24 0,6 6 7 16,0 0-7-16,0-2-1 16,0-1-15-16,0 3-6 15,0 0-8-15,0 0-6 0,0 0 0 16,0 0 1-16,0 0 2 16,6 0-1-16,-1 0-1 15,4 3 1-15,6-3-1 16,6 0 2-16,3-3 1 15,3 0 1-15,0-2 2 16,-1 0-3-16,7 2-2 16,-3 1 0-16,3-1-1 0,-4 3 0 15,1 3 2-15,0-1-3 16,-3 3-2-16,-1 1 4 16,-2 2 1-16,-3 0 0 15,-3 0-2-15,0-1 1 16,-6 1 1-16,0 0-17 15,-3 0-6-15,-4 0-21 16,1 0-6-16,0-3-105 31,-9 3 79-31</inkml:trace>
  <inkml:trace contextRef="#ctx0" brushRef="#br0" timeOffset="-38456.6">4943 11352 56 0,'0'-2'24'0,"0"2"-18"0,0 0 15 0,0 0 7 16,0 0 0-16,0 0 3 15,0 0-6-15,0 0-1 16,0 0-11-16,0 0-5 16,0 0-5-16,0 0-3 0,6 0 1 15,-1 0-4-15,1 2 2 16,3 1 1-16,0-3 0 0,0 0 4 15,3 0 2 1,3-3-5-16,0 1-2 0,0-4 2 16,0 1 1-16,0-3 6 15,-1 0 3-15,1-2-4 16,0-4 1-16,0 1-1 16,-3 0 3-16,-3-3-1 15,-3 0 2-15,0 3-4 16,-6-3 1-16,0 0-3 15,-3 0 0-15,-3 0-1 16,3 6 0-16,0 2 4 0,-3 0 3 16,-6 0-6-1,-3 3-3-15,0 5-4 0,-6 2 1 16,1 6-1-16,-4 6-2 16,0 4 3-16,0 3 2 15,3 3-2-15,4 2-2 16,2 1 4-16,3-1 1 15,3 1-5-15,6-3 0 16,3-3 3-16,3 0 4 16,6 0-1-16,3-2-2 15,3-3 2-15,2-3 2 16,7 0-2-16,3-2 0 16,3-6 1-16,5 0 0 15,-2-5 0-15,0 0 0 0,0-5 0 16,-1 0 2-16,1-3-3 15,-3 0 0-15,-3 0-32 16,-9 0-13-16,-4 3-28 16,1-1-11-16,-3 1 0 15</inkml:trace>
  <inkml:trace contextRef="#ctx0" brushRef="#br0" timeOffset="-35229.14">5600 10738 108 0,'0'-13'41'0,"0"13"-32"0,0-8 13 16,0 8 3-16,0-2-2 16,0-1-2-16,0 0-3 15,0 1-1-15,0-1-9 16,0 3-7-16,0 0-2 0,0 0-1 16,3 0-2-16,0 0-2 15,3 0 1-15,0 0 3 16,3 0 3-16,-3 0 0 15,3 0-1-15,0 0-2 0,0 3 1 16,0-1-1-16,0 1 0 16,-3 0 2-16,3 2 2 15,0-2-3-15,2 2 0 16,-2 0 1-16,3 3 0 16,-3 0 0-16,0 3 2 15,-3-3-1-15,-3 5 2 16,0-3-2-16,-6 9 2 15,0-3-4-15,-6 5 0 16,3-3 1-16,-6 4 0 16,0-4 0-16,1 1 2 15,-1-1-3-15,0-2 0 0,3-3 1 16,3-2 0-16,0-3-3 16,3 0 2-16,0 0 1 15,3-3 0-15,0 0 2 16,6 1 3-16,0-4-4 15,6-2-3-15,-3 0 1 16,6 0 0-16,-1 0 1 16,7-2 0-16,-3-1 0 15,3 0 2-15,-3 1-3 16,6-1 0-16,-4 0 1 16,4 1 0-16,-6 2 0 15,3 0 2-15,-3 0-1 16,0 0-1-16,-3 0-17 0,-1 2-6 15,-2 1-27 1,-3 2-32-16,-3-2 22 16</inkml:trace>
  <inkml:trace contextRef="#ctx0" brushRef="#br0" timeOffset="-34087.92">4743 11738 84 0,'-6'-2'33'0,"6"2"-26"0,0 0 11 0,0 0 6 15,0 0-9-15,0 0-1 16,0 0-10-16,0 0-3 16,0 2-1-16,3 4 0 15,0-1 4-15,3 0 5 16,3 1 10-16,0-4 8 16,3 1-5-16,3-3-1 15,6-3-12-15,2 1 1 0,4-1 3 16,3 0-5-16,3 1-2 15,2-1-3-15,-5 3-3 16,-6 0 3-16,12 0 0 16,11 0 1-16,1 0 0 15,3 0 0-15,-10 0 0 16,-5 0 2-16,18 0 3 0,-10 0-2 16,19 0-2-16,-16 0-2 15,7-3 0-15,-9 1 0 16,8-1 1-16,-11 0 0 15,5 1 0-15,-8-1-2 16,0 1 1-16,-6-1 0 16,-1 0 1-16,-5 1-2 15,-3 2-2-15,-6 0 1 16,-3 0 1-16,-1 0-1 16,-2 0 2-16,-3 0-2 15,-3 0-1-15,0 0-13 16,-3 0-6-16,0 0 1 15,-3 0 0-15,0 0-5 0,0 0-2 16,0 0-20-16,-3 0-7 16,0 0-25-1</inkml:trace>
  <inkml:trace contextRef="#ctx0" brushRef="#br0" timeOffset="-28293.86">5079 12122 88 0,'-5'-10'33'0,"5"10"-26"0,-6-11 20 0,6 11 10 15,0-3-7-15,0 1-2 16,-3-1-10-16,0 0-1 15,0 1-10-15,0-1-2 0,0 0 1 16,0 1-3-16,0 2-2 16,0 0-3-16,0 5 1 15,0-2 1-15,-3 7 2 16,3-2-1-16,-3 8-1 16,0-3 3-16,-3 8 2 0,3-2 2 15,0 5 1-15,3-6-4 16,3 4-1-16,0-4-1 15,6 3-2-15,-3-2 1 16,9 2-1-16,-3-5 0 16,6 0 2-16,0-3-1 15,0 0-1-15,-1-2-2 16,1-1 1-16,-3 1 1 16,0-1 2-16,-3-2-1 15,-3 0 2-15,0 0 2 16,-3 0 4-16,-3 0 2 15,-6 3 3-15,3-3-3 0,-6 2 1 16,0-2-5-16,-6 0 1 16,3 0-1-16,-2 0 1 15,2-3-2-15,-6 1-1 16,-3 1-3-16,0-1-2 16,3-4 3-16,6 1 2 15,3 0 0-15,0-3 0 16,1 0-1-16,2 0 2 15,0 0-1-15,3-3 2 16,0-2-6-16,3-3-1 16,3-3-2-16,3 3-2 15,-3 3 3-15,6-6 2 16,-1 3 0-16,4-2-1 0,-3-1 1 16,6-2-1-16,-3 3-3 15,6-4 2-15,-3 4 1 16,6-6 0-16,-4 3 0 15,4-3 0-15,-3 2 0 16,3-1 0-16,-3 1 2 16,0-4 3-16,-3-1-4 15,0 1-3-15,-4 2 3 16,-2-3 3-16,0 4 1 16,-6-4 0-16,0 3-6 15,-3-2 1-15,0 2 0 16,-6-3 0-16,0 3-3 0,-3 3 2 15,0 0-4-15,-2 2 1 16,-1 3-7-16,0 3-3 16,0 2-12-16,-3 6-4 15,3 0-6-15,0 7-3 16,0-2-11-16,6 8-4 16,0-3-24-1</inkml:trace>
  <inkml:trace contextRef="#ctx0" brushRef="#br0" timeOffset="-27783.6">5514 12164 104 0,'-3'-18'41'0,"3"18"-32"0,-3-13 26 16,3 13 10-16,0-3-7 15,0 0 0-15,0 1-17 16,0-1-5-16,0 0-10 0,0 1-6 16,0 2-1-16,0 0-1 0,0 2 0 15,0 1 4-15,0 10 3 16,0-2-2-16,0 10 0 16,0-2-1-16,-3 7-2 15,0-5 3-15,-3 8 0 16,3-5-1-16,0 5-2 15,0-8 1-15,0 1 1 16,0-4-3-16,3 1 0 16,0-6-6-16,0 0 0 15,0-2-15-15,3-1-5 16,-3-2-15-16,6-3-6 16,-3-2-3-16,6-6-21 15,-3 1 18-15</inkml:trace>
  <inkml:trace contextRef="#ctx0" brushRef="#br0" timeOffset="-27466.03">5648 12159 160 0,'-3'-8'63'0,"3"8"-49"0,0 0 7 16,0 0 2-16,0 0-12 16,0 0-1-16,3 3-6 15,-3-3-1-15,3 2-1 16,0 1 1-16,3 2 2 0,-3 1 2 15,3 4 3-15,-3 1 4 16,0 7 3-16,0-2 0 16,-3 8 1-16,0-3-3 0,-3 8-1 15,0-2-8-15,-3 2-4 16,3-5-1-16,0 2 1 16,0-5 1-16,0 1 1 15,0-4-2-15,3-2-2 16,0-3-8-16,0-2-3 15,0-1-25-15,0-4-11 16,0-1-20 0,3-8-48-16,0 1 20 15</inkml:trace>
  <inkml:trace contextRef="#ctx0" brushRef="#br0" timeOffset="-27061.95">5511 12056 100 0,'0'-3'38'0,"0"3"-29"0,0 0 23 15,0 0 12-15,0 0 0 16,0 0 1-16,3 0-18 15,-3 0-6-15,3 0-13 16,0 0-3-16,0 0 1 0,0 0 10 16,0 0 7-16,0 0-10 0,6 0-2 15,0 0-3-15,9 0 2 16,-3 0-3-16,8 0-2 16,-2 0-2-16,9-2-3 15,-6-1 3-15,11 0 0 16,-8 1-4-16,9-1 1 15,-6 0 0-15,-1 3 0 16,-5 0-11-16,0 0-3 16,-3 0-28-16,-3 3-11 15,-3 0-58 1,0 5-28-16,-4 0 72 16</inkml:trace>
  <inkml:trace contextRef="#ctx0" brushRef="#br0" timeOffset="-25411.57">6196 12127 84 0,'0'-13'33'0,"0"13"-26"0,3-8 22 0,-3 8 9 0,3 0-5 16,-3 0 0-16,0-2-3 15,0 2-1-15,0 0-16 16,0 0 3-16,0-3 4 0,0 3 0 16,0-3 3-16,0 3-11 15,0-2-2-15,0-1-2 16,-3 0 2-16,3 3-3 16,-3 0 1-16,0 0-3 15,-3 0 0-15,0 0-1 16,-3 0 2-16,0 0-1 15,-3 3 2-15,0 0-4 16,0-1 0-16,0 1-1 16,-3 5-2-16,4-3 1 15,-1 6-1-15,0-3-3 0,3 5 2 16,0-3 1-16,0 6 0 16,3-2 0-16,0 1 0 15,0-1 0-15,3-1 0 16,0 0 0-16,3 0 2 15,0-2-1-15,0 0-1 16,0-1-2-16,3 1 1 16,0-1 1-16,3-2 0 15,-3 0 0-15,3 0 2 16,0 0-1-16,0 0-1 16,0 0-2-16,0 0 1 15,-3-3 1-15,0 0 2 16,0 1 1-16,0-1 1 0,0 0-5 15,0-2 1-15,0 0 0 16,-3-3 2-16,0 0-1 16,0 0-1-16,0 0 1 15,3 2-1-15,-3-2 0 16,0 0 2-16,0 0-3 16,0 0 0-16,0 0 1 15,0 3 0-15,0 0 2 16,0-1 3-16,0-2-2 15,0 0-2-15,0 0 2 16,0 0 0-16,0 0-1 16,0 3-2-16,0-1 1 15,0 1 1-15,0 0-1 0,0-3-1 16,0 0 1-16,0 0-1 16,0 0 0-16,0 2 0 15,0 1 0-15,0-3 0 16,0 0-3-16,0 3 0 15,0-3 2-15,0 0 2 16,0 0 0-16,0 0 2 16,0 0-4-16,0 2 0 15,0-2 1-15,0 0 2 16,0 0-3-16,0 0 0 16,0 0-1-16,0 3 0 15,0-3 2-15,0 3 2 16,0-3-3-16,0 0 0 0,0 0 1 15,0 0 0-15,0 0 0 16,0 0 0-16,0 0 0 16,0 0 0-16,0 0 0 15,0 0 2-15,0 0-3 16,0 0 0-16,0 0 1 16,0 2 2-16,0-2-1 15,3 3-1-15,-3-3-2 16,0 0 1-16,0 0 1 15,0 0 0-15,0 0-3 16,3 3 2-16,-1-1 3 16,1 1 1-16,-3-3-4 15,3 3 1-15,0-1 2 16,0 1 1-16,-3-3-4 0,3 2 1 16,0 1 0-16,0 0 0 15,0-1-3-15,3-2 2 16,0 0 1-16,0 0 0 15,0 0 0-15,0 3 0 16,0-3 0-16,0 0 0 16,0 0 2-16,3 3 1 15,-3-1-1-15,3-2-2 16,-3 0-2-16,3 0 1 16,-3 0 3-16,0 0 1 15,2 0-4-15,1 0 1 16,-3 0 0-16,3-2 0 15,-3 2-3-15,3-3 2 0,0 0-6 16,3 1-3-16,-3-1-5 16,0 0-2-16,0 1-10 15,0-1-3-15,-3 1-17 16,0-1-6-16,0 0-15 16,-3 1-43-1,0-1 27-15</inkml:trace>
  <inkml:trace contextRef="#ctx0" brushRef="#br0" timeOffset="-24839.89">6041 12313 56 0,'-9'-3'22'0,"9"3"-18"0,-6-3 11 0,6 3 5 15,0 0 4-15,0 0 3 16,0 0-3-16,0 0-1 0,0 0-3 16,0 0-3-16,0 0 6 15,0 0 3-15,0 0-14 16,0 0 2-16,0 0 0 0,0 0 4 16,3 3 1-16,0 0-2 15,3-1 0-15,0 1-3 16,3 0-1-16,0-1-3 15,6-2-1-15,-3 0-1 16,5 0 0-16,-2 0-4 16,6 0-3-16,-6 0 0 15,6 3 1-15,-3-1-1 16,5 1 2-16,-5-3-2 16,0 0-1-16,-3 0 1 0,6 0-1 15,-3 0 2-15,0 0 3 16,-3 0-11-16,-1-3-3 15,1 1-31-15,-3-1-14 16,-3 3-45 0,-3 0-39-16,0 0 51 15</inkml:trace>
  <inkml:trace contextRef="#ctx0" brushRef="#br0" timeOffset="-24029.24">6490 12492 108 0,'-3'-2'41'0,"3"2"-32"0,-3 0 24 0,3 0 8 16,0 0-4-16,0 0-2 15,0 0-15-15,0 0-7 16,-3 0-8-16,0 0-4 0,0 2 0 16,0-2 1-16,-2 3 1 0,-1 0 1 15,-3 2 2-15,3 0 1 16,-3 3 1-16,3-2 0 16,-3 2 2-16,3-1 1 15,0 1 1-15,3 0-6 16,0 3-4-16,0-3 1 15,6 2 0-15,0-2-1 16,6 0-2-16,0-2 1 16,3-1 1-16,-3 0-3 15,3-2 0-15,-3-1 1 16,2 1 2-16,-2-3 1 16,3 0 1-16,-3 0 4 15,3-5 3-15,-3 0-4 16,0-3-2-16,0 0 0 0,0-3-1 15,-3 0-2-15,0-2 1 16,-3 3-2-16,-3-6-1 16,0 3-2-16,0 2 1 15,0 0-4-15,-6 3-1 16,3 3-19-16,-6 3-7 16,3-1-23-16,-3 3-8 15,0 0-34 1</inkml:trace>
  <inkml:trace contextRef="#ctx0" brushRef="#br0" timeOffset="-20396.12">7109 12069 80 0,'-3'-8'30'0,"3"8"-24"0,0-2 21 0,0 2 10 16,0-3-5-16,0 3 1 15,0-3-9-15,0 1-5 16,-3-1-11-16,3 0 4 0,-2 1 3 15,-1-1-3-15,0 0-2 16,0 1-5-16,0-1-2 16,0 1-1-16,-3 2-2 15,0 0 3-15,-3 0 0 16,0 0 1-16,-3 2 0 16,0 1-2-16,0-1-2 15,0 1 1-15,-6 2 1 16,6 1-1-16,-5 4 2 15,2-2-2-15,-3 5-1 0,3 1 1 16,0 2 1-16,3-3-3 16,3 3-2-16,3-3 2 15,0 3 2-15,3-3 0 16,3 0-1-16,0 0 1 16,3 1-1-16,0-4 0 15,3 1 0-15,0-3 0 16,3 2 2-16,-3-2-1 15,3 0-1-15,0-3-2 16,3 1 1-16,-3-1 1 16,3 0 2-16,-3-2-3 15,3 2-2-15,-3-2-3 0,2-6 1 16,-2-2-2-16,6-6 2 16,-3 3 5-16,0-7 2 15,-3 1-3-15,3-7 1 16,-3 3 0-16,3-9 0 15,-3 6 0-15,0-5 2 16,-3 4-6-16,-1 1 1 16,1 3 1-16,-3 2 1 15,0 3 1-15,-3 5 0 16,0 0-5-16,-3 8 1 16,3 0 2-16,-3 8 1 15,0 0 3-15,-3 8 1 16,4-3 3-16,-1 8 3 0,0-5-4 15,3 5-3-15,0-3 1 16,0 4 0-16,0-4-4 16,6 1 1-16,-4-3 0 15,7-1 2-15,-3-1-3 16,3-1-2-16,0-3-20 16,3-2-8-16,-3 0-22 15,3 3-50 1,-3-6 15-16</inkml:trace>
  <inkml:trace contextRef="#ctx0" brushRef="#br0" timeOffset="-19780.35">7383 12286 88 0,'-3'-5'33'0,"3"5"-26"0,-3-5 22 0,3 5 11 15,0 0-10-15,0 0-3 0,0 0-9 16,0 0-3-16,0 0-9 16,0 0-4-16,-3 2 1 0,0 1 0 15,0 2 1-15,0 0 0 16,-3 6 2-16,3 2 3 16,-2 0 2-16,-1 1-1 15,0 2-1-15,0-3-5 16,3 0-3-16,3 0 0 15,3 0 1-15,0-2-3 16,3 0 0-16,0-3 3 16,2 0 1-16,1-3-4 15,3-3 1-15,0 1 0 0,3-3 2 16,-3 0-1 0,0 0-1-16,0 0 3 0,0-5 0 15,-3 2 5-15,0-7 5 16,-3 2-3-16,0-8 2 15,-1 3-3-15,-2-6 2 16,0 3-6-16,-3-8-1 16,0 6-2-16,-6-9-2 15,1 9 1-15,-4-1-1 16,3 3-11-16,-3 6-3 16,3-1-50-16,0 11-21 15,0 0-13 1</inkml:trace>
  <inkml:trace contextRef="#ctx0" brushRef="#br0" timeOffset="-18789.37">7907 11757 76 0,'-6'-8'30'0,"6"8"-24"0,-3-5 26 0,3 5 11 15,0 0 1-15,0 0 1 16,0-3-11-16,0 0-4 16,0 1-17-16,0 2-8 0,0-3-3 15,0 3-2-15,0 0 0 16,0 0 0-16,6 0 2 16,-3 0 1-16,6 0 1 15,-3 0 4-15,9 0 5 16,-3 0-1-16,9-2 3 15,-3-1-2-15,11 0 2 16,-5 1-6-16,12-4-1 16,-6 4-4-16,8-1-3 15,-8 0 0-15,9 1 1 16,-7-1-3-16,4 0 0 0,-6 1 1 16,3-1 0-16,-7 3 0 15,4-2 2-15,-6-1-1 16,3 0 2-16,-3 1-2 15,-1-1-1-15,-2 0 1 16,0 1 1-16,-3-1-1 16,0 0-1-16,-3 1-10 15,-6-1-4-15,0 0-22 16,-6 3-9-16,-3 0-29 16,-9 6-53-1,3-4 28-15</inkml:trace>
  <inkml:trace contextRef="#ctx0" brushRef="#br0" timeOffset="-18189.11">8050 11953 80 0,'-6'-3'33'0,"6"3"-26"0,-6-3 27 16,6 3 10-16,0 0-1 15,0 0 1-15,-3 0-18 16,3 0-7-16,-3 0-12 15,3 0-5-15,-3 0-1 0,3 0 5 16,-3 0 4-16,0 0-1 16,3 0 2-16,0 0-6 15,0 3-1-15,0 0 0 16,0-3 2-16,0 0 10 16,12 0 5-16,-3 0-5 15,12 0-1-15,-3 0-7 0,12 0-3 16,-7 0 0-16,13 0-1 15,-6 0-2-15,8 0-2 16,-8 0 3-16,6 0 2 16,-6 0 0-16,0 0 0 15,-7 0-1-15,4 0 0 16,-6 0 0-16,0 0 0 16,-3 0-2-16,-3 0-2 15,-1 0 3-15,-2 0 0 16,0 0-4-16,-3 0 1 15,0 0-2-15,-3 0 0 16,0 0-11-16,0 0-7 16,-3 0-18-16,-3 0-6 0,0 0-43 15,-3 2-56 1,0 1 40-16</inkml:trace>
  <inkml:trace contextRef="#ctx1" brushRef="#br0" timeOffset="-36441.68">10092 16241 0,'0'0'0,"0"0"15,0 0 1,0 0 0,0 0-1,0 0 1,0 0 0,0 0-1,0 0 1,0 0-1,0 0 1,0 0 0,0 0-1,0 0 1,0 0 0,0 0-1,0 0 1,0 0-1,0 0 1,0 0 0,0 0-1,0 0 1,0 0 0,0 0-1,0 0 1,0 0-1,0 0 1,0 0-16,0 0 16</inkml:trace>
  <inkml:trace contextRef="#ctx0" brushRef="#br0" timeOffset="-14151.79">9238 11797 64 0,'-6'-3'27'0,"6"3"-21"0,3 0 7 16,-3 0 4-16,0 0-3 15,0 0 2-15,3 0 2 16,-3 0 1-16,3 0-4 15,-3 0-1-15,3 0-8 16,-3 0-2-16,3 0-2 16,0 0-2-16,-1 0 3 0,1 0 0 15,3 0 3-15,-3 0-1 0,3-3 0 16,0 3 1-16,6-2 1 16,-3-1 3-16,6 0 4 15,-3 1-4-15,6-3 0 16,-3 2-4-16,11-2-1 15,-8 2-1-15,9-2 0 16,-6 2-2-16,9 0-2 16,-4 1 5-16,10-1 4 15,-6 0 1-15,12-2 2 16,-7 2-2-16,10-2-1 16,-6 0-5-16,11 0-1 15,-8 2 8-15,6 0 2 16,-10 1-4-16,10 2-1 0,-9 0-2 15,11 0 1-15,-11 0 0 16,12 0 1-16,-7 0-4 16,13 0-3-16,-10 0 0 15,13 0-1-15,-13 0 0 16,10-3 2-16,-12 3-1 16,5-3-1-16,-11 1 1 15,6-4 1-15,-10 4-1 16,7-1-1-16,-6 1 1 15,5-1 1-15,-5 0-1 16,3 1-1-16,-6 2-2 16,5 0 1-16,-5 0 1 15,3 0 2-15,-7 0-1 0,4 0-1 16,-6 0 1-16,3-3 1 16,-6 0-3-16,2 1 0 15,-2-1 3-15,6 0 1 16,-6 1 1-16,6-1 0 15,-7 0 0-15,7 3 0 16,-6 0-5-16,6 0-1 16,-4 0 1-16,4-2 2 15,-3-1 0-15,0 0-1 16,-3 1 1-16,-1-1 1 16,-2 1-1-16,0-1-1 15,-3 0 1-15,0 1-1 16,-3-1 0-16,6 0 0 0,-4 1 2 15,4-1 1-15,-6 0-4 16,6 1-1-16,-6-1 1 16,3 0 0-16,-3 3 1 15,2 0 0-15,-2 0 0 16,0 0 0-16,0 0 0 16,0 0 0-16,-3 0 0 15,0 0 0-15,-3 0 0 16,3 0 0-16,-3 0-3 15,-1 0 2-15,-2 0 1 16,3 0 2-16,-3 0-3 16,0 3 0-16,0-3-8 15,0 0-2-15,-3 0-14 16,-3 0-4-16,0 0-14 0,0 3-5 16,0-3-51-1,-12 2-30-15,3 1 63 16</inkml:trace>
  <inkml:trace contextRef="#ctx1" brushRef="#br0" timeOffset="-35153.04">11146 17305 0,'0'0'16,"0"0"0</inkml:trace>
  <inkml:trace contextRef="#ctx1" brushRef="#br0" timeOffset="-32960.15">10169 15654 0,'0'0'15,"0"0"1,0 0-16,0 0 16,0 0-1,63-58 1,-63 34-1,-9 3 1,18 0 0,-3 7-1,-3 9 1,-3 5 0,0 0-1,12 0 1,-3 45-1,-9-24 1,0 0 0,-15 9-1,0-4 1,9-10 0,0-3-1,6-5 1,3-8-1,-3 3 1,-3-3 0,3 0-1,-9 0 1,0 0 0,3 0-16,6 0 15,0 0 1,0 0-1</inkml:trace>
  <inkml:trace contextRef="#ctx1" brushRef="#br0" timeOffset="-32257.16">10235 15593 0,'0'0'15,"-78"-10"1,55-1-16,17-2 16,15 15-1,17-20 1,-5-3-1,21 5 1,-12 13 0,-19 6-1,-2-3 1,-3 5 0,-6 8-1,-26 6 1,49-9-1,-2-2 1,-6 0 0,6-10-1,-6 4 1,-6 1 0,-3-6-1,-6 6 1,0-6-1,0 6 1,0-6 0,0 6-1,0-6 1,0 11-16,-27 11 31</inkml:trace>
  <inkml:trace contextRef="#ctx1" brushRef="#br0" timeOffset="-31956.69">10187 15725 0,'0'0'15,"0"0"1,0 0-1,0 0 1</inkml:trace>
  <inkml:trace contextRef="#ctx0" brushRef="#br0" timeOffset="-9312.65">9827 10858 76 0,'-3'-8'30'0,"3"8"-24"0,-3-3 19 16,3 3 6-16,0 0 6 16,0 0 2-16,0 0-6 0,0 0-3 15,0 0-8-15,0-3-3 16,0 3-11-16,0 0-1 16,0 0 3-16,0 0 0 0,0 0 2 15,0 0-2-15,0 6-1 16,0 2 1-16,-3 5 4 15,0 3-2-15,0-1 3 16,0-1 1-16,-3 12-1 16,-3 9-5-16,0-1-2 15,-3-2-2-15,3-1 1 16,1 1-6-16,2 0-3 16,0-3 1-16,3-3 0 15,0-2-2-15,3-3 0 16,0-2-12-16,0-6-5 0,0-2-9 15,0-3-3-15,0 2 2 16,0-2 1-16,0-2-8 16,0-6-1-16,0-3-15 15,0-2-42 1,3-3 16-16</inkml:trace>
  <inkml:trace contextRef="#ctx0" brushRef="#br0" timeOffset="-8427.82">10065 11326 120 0,'-3'-8'46'0,"0"8"-35"0,6-5 25 0,-3 2 11 0,0 0 6 15,0-2 5-15,0 0-10 16,-3-1-2-16,3 1-26 16,0-3 2-16,0 3 1 0,-3 0-10 15,3-1-2-15,0 1-7 16,0 0-3-16,0-1-5 15,0 4 0-15,0-1-11 16,0 0-3-16,0 1-13 16,3 2-5-16,-3 0-8 15,3 0 0-15,3 0-22 16,3 0-8-16,0 0-7 16</inkml:trace>
  <inkml:trace contextRef="#ctx1" brushRef="#br0" timeOffset="-29328.94">10651 15334 0,'0'0'16,"0"0"-1,0 0 1,0 0 0,0 0-1,0 0 1,0 0 0,-71 63-1,71-63 1,0 0-1,0 0 1</inkml:trace>
  <inkml:trace contextRef="#ctx1" brushRef="#br0" timeOffset="-28548.17">10672 15350 0,'0'0'16,"0"0"-1,0 0 1,0 0-16,0 0 16,0 0-1,0 0 1,48-37 0,-48 34-1,3 0 1,6-5-1,-9 6 1,6-6 0,-6 8-1,0 0 1,0 0 0,6 0-1,0 18 1,0-12-1,-6-6 1,0 0 0,0 0-1</inkml:trace>
  <inkml:trace contextRef="#ctx0" brushRef="#br0" timeOffset="-6614.13">10529 10775 124 0,'-3'-2'49'0,"0"-1"-38"0,21 6 10 0,-15-3 4 16,-3 2 6-16,-3 4 5 16,3 2-4-16,-3 2 1 15,3 4-19-15,-3 4 5 0,6-2 2 16,0-3-7-16,-6 8-3 15,-3 8-9-15,3 3-1 16,0-5 1-16,0-1 3 0,-3 3 7 16,1-2 2-16,-4-1-3 15,3 1-1-15,-3 2-6 16,3 0-1-16,-3 0-1 16,3 0-2-16,0 0 1 15,3-2-1-15,0-4-16 16,0-4-6-16,3-3-22 15,0-3-10-15,0-2-29 16</inkml:trace>
  <inkml:trace contextRef="#ctx0" brushRef="#br0" timeOffset="-5414.58">10256 10850 96 0,'0'0'35'0,"0"0"-27"0,3 0 16 15,-3 0 4-15,0 0-7 16,0 0-1-16,0 0-4 16,0 0 3-16,3 2-11 15,-1 4 2-15,1 1 3 0,-3 4-5 16,3 0-2-16,-3 4 1 16,0 1 2-16,0 6 0 15,0-4 2-15,0 1-4 16,0-1 1-16,0 1-3 15,0-4 0-15,0 1-1 0,0 0 2 16,-3 0 3-16,0 0 2 16,1-3-5-16,-1 0-2 15,0 1-2-15,0-4-2 16,3 1 1-16,0-3 1 16,3-3-1-16,8-5-1 15,7-3-2-15,9-2-1 16,6-3-7-16,0 0-2 15,-1 0 0-15,1 0 0 16,-3 3 4-16,-3 2 5 16,-7 1 0-16,1-1 1 15,-6 3 0-15,0 0 0 0,-6 0 4 16,0 0 1-16,0 3 1 16,3-1 2-16,-3-2-3 15,-9 0 0-15,0 0-1 16,6 0-2-16,0 0-4 15,0 0 0-15,0 0-9 16,-1 0-2-16,4 0-5 16,0 0-1-16,-3 0 1 15,0 0 0-15,-3 0 0 16,3 0 0-16,-3 0-14 16,3 0-36-1,-6 0 9-15</inkml:trace>
  <inkml:trace contextRef="#ctx0" brushRef="#br0" timeOffset="-4408.58">10785 10815 64 0,'0'0'27'0,"0"0"-21"0,0 0 16 16,0 0 8-16,0 3-3 16,0-1-1-16,0 6-3 15,-3 6-3-15,0 2-6 16,0 2-1-16,0 1-8 16,0-1 4-16,1-2 3 0,2-3 3 15,-3 3 0-15,0 5-1 16,0-2-1-16,0-1-1 15,3-2-4 1,3 0 2 0,3-3-4-16,2-2-1 0,4-3 2 15,3 0-2-15,3-3 0 16,0 0-10-16,0-2-2 16,0 0 10-16,3-1 7 15,-4-2-4-15,1 3-1 16,0-1-5-16,-9 1-1 15,3-3 1-15,0 0 2 16,-3 0-1-16,3 0 2 16,-6 0 0-1,0 0-12-15,3-3-31 16,-1 1-5 0,-2-1-116-1,6 3 61-15</inkml:trace>
  <inkml:trace contextRef="#ctx0" brushRef="#br0" timeOffset="-3898.34">10955 10834 88 0,'-3'-3'35'0,"0"3"-27"0,15 0 7 0,-12 0 2 16,0 0 4-16,-3 3 4 15,3 2 0-15,-3 0 2 16,3 6-11-16,-3 5-2 0,3 0-8 16,0-3 3-16,-3 11 3 0,-3 10 3 15,3-8 3-15,0-4-1 16,-6 4-1-16,6-5 5 15,-3 11 1-15,-3 8-9 16,3-3-5-16,0 0-5 16,4-5 0-16,-1-6-2 15,3-2 2-15,0-3-9 16,0-5-1-16,0-3-18 16,0-2-9-16,0-1-33 15,0-4-12-15,0-1-8 16</inkml:trace>
  <inkml:trace contextRef="#ctx1" brushRef="#br0" timeOffset="-20649.18">11958 15548 0,'0'0'16,"0"0"-16,0 0 15,0 0 1,0 0-1,0 0 1,0 0 0,0 0-1,0 0 1</inkml:trace>
  <inkml:trace contextRef="#ctx0" brushRef="#br0" timeOffset="1266.08">11279 11093 56 0,'0'-3'22'0,"0"3"-18"0,3-2 4 0,-3 2 0 15,0 0 7-15,0 0 4 16,3 0 4-16,0 0 1 0,0-3-9 16,0 3-4-16,-3-3-4 15,0 1-2-15,3-1-1 16,-3 0 0-16,3 1-2 15,-3-1-2-15,3 3 1 0,-3 0-1 16,3-2 0-16,-3-1 2 16,0 3 3-16,0 0 7 15,0 0 4-15,0 0 1 16,0 0 1-16,0 0 4 16,0 0 3-16,0 0-4 15,3 5-3-15,0 0-8 16,3 3-4-16,0-2 1 15,0 2 0-15,0 0-6 0,3 2 0 16,0-2-1-16,3 0 0 16,-3 0 0-16,3 3 0 15,-3-4 0-15,2 4 0 16,-2-3 0-16,3 0 2 16,-3 0-1-16,-3 0-1 15,0 0-4-15,-3-3 0 16,0 0-25-16,0 1-8 15,0-1-34 1,-3-2-48-16,0-3 31 16</inkml:trace>
  <inkml:trace contextRef="#ctx0" brushRef="#br0" timeOffset="1702.6">11253 11246 144 0,'3'-8'55'0,"-3"8"-43"0,12-7 12 0,-9 7 2 16,2-3-1-16,1 0 0 16,6-5-10-16,-3 3-2 15,6-3-7-15,-3 0 3 0,3-2 1 16,-3 2-3-16,3-3-2 15,-3 3-2-15,3-2-3 16,-4 2 1-16,4 0 1 16,-3 0-10-16,0-3-4 15,-3 3-23-15,3 0-10 16,-3 0-18 0,3 0-35-16,-3 3 29 0</inkml:trace>
  <inkml:trace contextRef="#ctx0" brushRef="#br0" timeOffset="2287.21">11768 10902 104 0,'6'0'41'0,"-6"0"-32"0,-3 3 15 0,3-3 7 0,0 3-4 16,0-3-1-16,0 8-8 15,0-3-3-15,0 8-9 16,0-2 0-16,0 5 4 0,0-3 3 16,-3 5 4-16,0-2-7 15,-3 5-3-15,3-2-2 16,-6 5-1-16,3-3-2 16,-3 3 1-16,3-3-2 15,-3 0-1-15,6-2-2 16,0-4-1-16,0-1-7 15,0-1-2-15,0-2-15 16,3-1-6-16,0-2-35 16,3-3-36-16,0 1 35 15</inkml:trace>
  <inkml:trace contextRef="#ctx0" brushRef="#br0" timeOffset="2887.68">11934 10998 44 0,'-3'2'19'0,"3"-2"-15"0,0 8 6 0,0-8 3 0,3 8-1 16,0 0 1-16,-3 5-5 16,0 1 0-16,0 2-3 15,0-3 2-15,0 5 5 16,0-5 4-16,0 6-4 15,0-3 1-15,-3 2-6 16,3-2-2-16,0 0 0 16,0-3-1-16,3 1-2 15,-3-4 1-15,3 1 0 0,0-3 3 0,3 0 3 16,0-3-2-16,3 0 1 16,0-2-7-16,3 0-1 15,-3-3 0-15,3 0 0 16,0 0 0-16,0-6 0 15,-1 4 0-15,1-6 2 16,-3 2 3-16,0-4 4 16,0 2 0-16,0-5 0 15,-3-1-5-15,0-2-1 16,0 3-1-16,-3-5-2 16,-3 2 1-16,0-5-1 15,0 2 0-15,-3 1 0 0,0 2-11 16,0 0-3-16,0 3-37 15,-3-1-45 1,3 4 24-16</inkml:trace>
  <inkml:trace contextRef="#ctx0" brushRef="#br0" timeOffset="5545.26">12229 10590 124 0,'-3'-8'49'0,"3"8"-38"0,-3 0 23 16,3 0 8-16,0 0-11 15,0 0-4-15,-3 0-4 16,0-2 0-16,3 2-13 16,0 0 5-16,0 0 5 0,0 0-2 15,0 0-1-15,0 0-5 16,0 0-2-16,0 0-4 0,0 0-1 15,0 0-3-15,3 0-2 16,0 0-2-16,6 0 1 16,0 0-1-16,6-3 0 15,-3 3 2-15,6 0 2 16,-4 0-1-16,4 0-1 16,-3 0 1-16,6-3-1 15,-3 1-3-15,3-1 2 16,-3 0-6-16,-1 1-3 15,-2-1-3-15,0 1-2 16,-3-1-10-16,0 3-4 16,-3 0-11-16,0 0-2 15,0 0-49 1</inkml:trace>
  <inkml:trace contextRef="#ctx0" brushRef="#br0" timeOffset="6481.42">12750 10408 96 0,'3'-6'38'0,"-3"6"-29"0,0-2 17 0,0 2 7 0,3 0 3 16,-3 0 2-16,0 0 0 16,0 0 0-16,0-3-20 15,0 3 1-15,-3-2-1 0,0 2-10 16,0 0-4-16,0 0-1 15,-3 0 0-15,0 0-8 16,-3 5-4-16,0-3-4 16,-6 6 0-16,3 0 5 15,-3 6 4-15,4-4 1 16,-1 3 1-16,3 3 2 16,0 0 0-16,0-3-3 15,6 1 2-15,0-4-4 16,6 1-1-16,0-3-4 0,6-3-1 15,0-2 1-15,6-6 1 16,-1 3 6-16,4-5 1 16,-3-1 2-16,3-4 0 15,-3 2 4-15,-3-3 2 16,0 3 6-16,-3-2 5 16,-3 2-3-16,0 0 2 15,-3-3 0-15,0 6-1 16,0 2-14-16,-3 6-5 15,0-3 1-15,0 13 1 16,0-5-1-16,0 8 2 16,0-3-6-16,3 8-3 15,-3-2 3-15,0 5 2 16,0-3 0-16,0 5 4 16,0-4-2-16,0 1-1 0,0-1 5 15,0-1 3-15,0-3 1 16,-3-2 2-16,3-3 11 15,-3-2 8-15,0-3 0 16,0-3 2-16,0 0-10 16,-3-5 0-16,0 0-9 15,-3-5-1-15,0 2-4 16,-3-2-1-16,3 0-3 16,-3 0-1-16,3-1-15 15,-3 1-4-15,3 0-30 16,0 2-12-16</inkml:trace>
  <inkml:trace contextRef="#ctx0" brushRef="#br0" timeOffset="12315.61">12637 11225 80 0,'3'-2'33'0,"-3"2"-26"0,6-6 9 15,-6 6 5-15,3 0-3 16,0 0-1-16,3-2-3 16,0-1-1-16,-1 0-1 15,1 1 0-15,0-1-6 16,0 0-2-16,3-2 2 0,0 2-3 15,6-2-2-15,-3 0-5 0,6-3 0 16,-3 3 4-16,6-3 4 16,-4 0-1-16,4-3-2 15,-3 3 2-15,0-2 2 16,-3 2-2-16,0-3 0 16,-3 1 5-16,0-4 3 15,-4 4 0-15,1-3 3 16,-3 2-3-16,0-2-1 15,-3 2-4-15,0 1 1 16,-3-1-4-16,0 0 0 16,0 3-6-16,-6 1 0 15,0 1 1-15,-6 6 1 0,4 0-2 16,-7 8 0-16,3-3 2 16,-6 9 2-16,3-4-2 15,-3 9 0-15,3-3 1 16,0 2 2-16,3-5 1 15,1 3 1-15,2-2 0 16,0 1 2-16,3-1 1 16,6-4 3-16,0 1 1 15,12-1 1-15,0-2-11 16,11-2-5-16,-5-1 6 16,9 0 5-16,-6-2-1 15,3-1-1-15,-4 1-5 16,1-3 0-16,-3 0-2 15,3 3-2-15,-3-3-8 0,0 0-5 16,-3 0-11-16,0 0-3 16,-4 0-10-16,4 0-1 15,0 0-35 1,3-6-16-16,-3 1 50 16</inkml:trace>
  <inkml:trace contextRef="#ctx0" brushRef="#br0" timeOffset="13022.34">13333 10577 84 0,'0'-3'33'0,"0"3"-26"0,3 0 18 0,-3 0 6 16,0 0-1-16,0 0 2 16,0 0-7-16,0 0-1 15,3 8-13-15,0 0 2 0,3 6 3 16,-3-4-2-16,3 9 2 16,-3-3-7-16,0 7-1 15,0-4-2-15,0 10 1 16,0-5-4-16,0 10-2 15,0-5 0-15,0 6-1 16,-3-6 0-16,3 2 2 16,-3-1-3-16,6-1 0 15,-3-3 1-15,6-2 0 16,-3-6 0-16,3 1 2 0,-3-3-1 16,-1-3 2-16,1-2-2 15,0-3 2-15,0-3-4 16,3-5 0-16,0 0 1 15,6-8 0-15,-3 3-3 16,9-11 0-16,-3 3-1 16,8-11 0-16,-5 3-2 15,9-11 1-15,-6 5-6 16,6-12-1-16,-7 10 2 16,4-6 4-16,-6 9 3 15,0-3 2-15,-3 5-8 16,-3 3-4-16,-3 2-18 15,-4 3-5-15,-2 3-30 16,-6 5-23-16,0 0 36 16</inkml:trace>
  <inkml:trace contextRef="#ctx1" brushRef="#br0">14321 17501 0,'0'0'16,"0"0"-1,0 0 1,0 0 0,0 0-1,0 0 1,-53 39-16,50-39 31,3 0-31,-21 19 16,-41 31-1,62-50 1,0 0 0</inkml:trace>
  <inkml:trace contextRef="#ctx1" brushRef="#br0" timeOffset="-4215.87">14268 15921 0,'0'0'15,"0"0"1,0 0 0,0 0-1,0 0-15,0 0 16</inkml:trace>
  <inkml:trace contextRef="#ctx0" brushRef="#br0" timeOffset="18290.87">13946 10916 76 0,'0'-8'30'0,"0"8"-24"0,3-8 24 0,-3 8 7 0,3-3-8 16,0 1-2-16,0-4 1 15,0 4 3-15,0-6-17 16,0 2 5-16,3 1 4 0,-3 0-8 16,0 2-1-16,0 1-10 15,0 2-3-15,-3 0-1 16,0 5 0-16,0 0 0 16,0 11 0-16,0-3 0 15,-3 8 0-15,3 1 0 16,-3 4 2-16,0-5-1 0,0 3-1 15,0-3 1-15,0 3-1 16,0-6 0-16,3 1 0 16,0-3 2-16,0 0 1 15,0-3-1-15,0-2-2 16,0-4 1-16,3-1-1 16,0-1 0-16,3-5 2 15,0 0-6-15,6-11-1 16,0 4-3-16,6-9 0 15,-3 2 2-15,3-7 2 16,-4 5-1-16,7-7 1 16,-6 4 0-16,0-2 3 15,-3 5 0-15,0 3 1 0,-3 0-3 16,0 5 0-16,0 0 2 16,0 5 0-16,-4 0 1 15,1 3 0-15,0 0 0 16,3 6 0-16,0-1 4 15,-3 6 2-15,0-4 2 16,0 7 0-16,0-4 4 16,-3 6 3-16,0-3-4 15,-3 1-1-15,0-1-2 16,0 0 0-16,0-2-4 16,-3-1-3-16,0-2 0 15,0 0 1-15,3-3-3 16,0 1 0-16,0-1-6 15,0-2-3-15,0-3-5 0,6-3-4 16,-3 0 4-16,9-5 1 16,0 3 9-16,3-8 2 15,-3 2 3-15,2-5 0 16,-2 3-3-16,3-5 2 16,-3 4 1-16,0-1 2 15,0 1-1-15,-3 4-1 16,0 2-2-16,0 3 1 15,-3-1 1-15,0 4 0 16,0 2 4-16,0 5 2 16,-3-2-2-16,0 7-1 15,0-2-1-15,-3 8-2 16,0-3 3-16,-3 3 2 0,0-3-2 16,0 3-2-16,0-3 0 15,0 3 1-15,0-3-1 16,0 1 2-16,0-4-4 15,0 1-2-15,0-1-23 16,0-2-10-16,0 0-43 16,0 0-35-1,0 0 43-15</inkml:trace>
  <inkml:trace contextRef="#ctx0" brushRef="#br0" timeOffset="21858.46">9800 12196 108 0,'-3'-5'41'0,"3"5"-32"0,0-5 6 0,0 5 1 0,3-3 2 15,0 3 1-15,0-3 1 16,0 1 0-16,0-4-5 15,0 4 1-15,0-4-9 16,0 1 2-16,3 0 2 0,-3 2-2 16,3-2 2-16,0 2-2 15,0-2 0-15,-3 0-3 16,3-1 1-16,0 1-4 16,6 0-2-16,-3 0-3 0,8-1 1 15,-2 1 1-15,3 0 0 16,-3 2 0-16,3 3 0 15,-3 0 0-15,3 3 0 16,-4-1-3-16,-2 6 0 16,0-2 4-16,-3 7 3 15,-3 0-1-15,-6 8 0 16,0-5 1-16,-9 8 2 16,3-3-3-16,-9 5 0 15,3-4-1-15,-8 4-2 16,5-2 1-16,-6 0-1 15,3-6 2-15,-3 1 1 16,3-3-1-16,4-1 1 0,2-1 4 16,0-1 6-16,0-2-9 15,6-1-5-15,0-2-2 16,3 3-1-16,3-3 3 16,3-1 0-16,0-1 1 15,6-1 0-15,-3 0 2 16,9-2 1-16,-3 0-4 15,5-1 1-15,-2 1 0 16,6-3 0-16,-3 0-3 16,3 0 2-16,-3 0 1 15,2 0 2-15,-2 0-12 16,6 0-3-16,-3 0-23 16,3 0-7-16,-6 0-12 0,0 0-4 15,-1 0-14 1</inkml:trace>
  <inkml:trace contextRef="#ctx0" brushRef="#br0" timeOffset="24480.12">10541 12344 120 0,'0'-5'46'0,"0"5"-35"0,3-3 18 0,-3 3 9 0,0 0 1 15,0 0 4-15,0 0-13 16,0 0-6-16,0-2-13 16,0 2-7-16,0 0-3 0,0 0 3 15,0 0 2-15,0 0-7 16,0 0-1-16,0 0-31 16,0 0-13-16,0 0-47 15,3 2-29 1,0 1 57-16</inkml:trace>
  <inkml:trace contextRef="#ctx0" brushRef="#br0" timeOffset="26507.12">10598 12323 100 0,'0'-2'38'0,"0"2"-29"0,-3 0 17 16,3 0 7-16,0 0 5 15,0 0 2-15,0-3-9 16,0 3-4-16,0-3-15 15,0 1 6-15,0-4 4 0,0 1 0 16,0 0-1-16,0-1-5 16,3 1-2-16,-3 0-6 15,0 0-3-15,0-1-2 16,0 1 0-16,0 0-2 0,0 2-1 16,0 0-2-16,0 1 1 15,0-1-17-15,0 0-8 16,0 3-48-16,0 0-22 15,0 0-3 1</inkml:trace>
  <inkml:trace contextRef="#ctx0" brushRef="#br0" timeOffset="27930.21">10884 12117 120 0,'-3'-5'46'0,"3"5"-35"0,0-3 9 16,0 3 5-16,0 0-1 16,0 0 3-16,3-3-6 0,0 1-1 15,0-1-11 1,0 0 3-16,2-2 2 0,1 2-3 15,3-2 1-15,-3 2-7 16,0-2-3-16,0 2 1 16,6 1 0-16,-3-1-4 15,9 1-1-15,-3 2-2 16,6 0 3-16,-4 0 0 16,1 0 3-16,-3 0-3 15,3 2 0-15,-3 1 1 16,0 5 0-16,-3-3 0 0,-3 6 0 15,0-3 0-15,-3 5 2 16,-3 0 1-16,-3 6 1 16,0-4 0-16,-9 7 0 15,3-4-2-15,-9 9-2 16,3-6 1-16,-6 3-1 16,3-6 2-16,-6 6 3 15,3-6-2-15,1 1-2 16,2-3-3-16,0 0-1 15,3-3-1-15,0 0 3 16,3-2-2-16,3-1 1 0,0 1 0 16,6-3 0-16,0 0 2 15,6-3 0-15,0 0-3 16,15 1 2-16,-6-4 3 16,9 1 1-16,-4 0-1 15,7-3-2-15,-6 0 1 16,3 0 1-16,-6 0-1 15,0-3-1-15,-4 0-2 16,1 1-1-16,-3 2-20 16,0-3-8-16,-3 3-37 15,0 0-47 1,-3 0 28-16</inkml:trace>
  <inkml:trace contextRef="#ctx0" brushRef="#br0" timeOffset="28680.08">10535 12220 108 0,'-3'-3'44'0,"3"3"-35"0,0-2 18 0,0 2 5 16,0 0-9-16,0 0 0 15,0-3-5-15,0 3 0 16,3 0-9-16,-3 0 6 0,0 0 4 15,0 0-6-15,3 0-2 16,0 0-6-16,-3 0-4 16,0 0 0-16,6 3-1 0,0-1 0 15,6 4 2-15,-3-1-3 16,6 3 0-16,-3 0 1 16,3 2 2-16,-3-2-1 15,5 6-1-15,-2-4 1 16,0 1 1-16,-3 2-1 15,3-2-1-15,-3-4-6 16,0 1-1-16,0 0-32 16,-3-2-12-16,0-1-27 15,-3 0-24 1,0 0 43-16</inkml:trace>
  <inkml:trace contextRef="#ctx0" brushRef="#br0" timeOffset="29071.41">10506 12455 88 0,'-3'-2'35'0,"3"2"-27"0,6-5 9 0,-6 5 4 0,6-3-3 16,-1 0 1-16,4-5-4 15,0 3 1-15,6-8 0 16,-3 2-1-16,6-5-7 15,-3 3-1-15,3-3 0 0,-3 3-3 16,-1-3-3-16,1 3 0 16,0-3 1-16,-3 5-6 15,0 1 1-15,0 2-39 16,0-3-54 0,-3 3 11-16</inkml:trace>
  <inkml:trace contextRef="#ctx0" brushRef="#br0" timeOffset="30304.92">11330 12492 140 0,'-3'-5'55'0,"3"5"-43"0,3-2 19 16,-3 2 5-16,0 0-1 16,0 0 2-16,3-3-9 15,0 3-5-15,0-3-13 16,0 1-2-16,0-4-1 0,0 1-3 15,3 0-3-15,-3-1 0 16,0 1-1-16,0 3-20 0,0-4-9 16,0 4-47-1,0-1-56-15,-3 0 34 16</inkml:trace>
  <inkml:trace contextRef="#ctx0" brushRef="#br0" timeOffset="31321.96">11672 12082 104 0,'-6'-2'38'0,"6"2"-29"0,-6-3 14 15,6 3 6-15,0 0 3 16,0 0 4-16,0 0-9 15,0 0-4-15,-3 0-13 16,3 0-4-16,-3 0-2 0,3 0-2 0,-2 3 1 16,-1-3 2-16,-3 5 2 15,3 0-1-15,-6 6 1 16,3-3 5-16,-3 8 2 16,0-3-1-16,0 5 0 15,0-2-5-15,6 3-3 16,0-6-5-16,6 6 0 15,0-3 0-15,9-1 0 16,-3-1 0-16,6 1 2 16,-3-1 1-16,3-1 1 15,-4-2-2-15,4-1-2 16,-3-2-2-16,0 3 1 16,-3-1 1-16,-3 1 2 0,3-1-3 15,-6 4 0-15,0-4 3 16,0 3 1-16,0-2-4 15,-3 0 1-15,0-1 0 16,0 1 0-16,0-3 0 16,-3 2 2-16,0-2-8 15,0 0-3-15,0 0-4 16,0-3 0-16,-3 1 2 16,3-1 5-16,0-2-4 15,0-1 2-15,0 1-3 16,-3-3 2-16,0 0 0 15,0 0 1-15,0 0 5 16,0-3 1-16,0 1 2 16,0-4 0-16,0 4 0 0,1-4 2 15,-1 1 1-15,0 0 1 16,0 2 0-16,3-2 0 16,0 0-2-16,0-1-2 15,3 1-2-15,0-3-1 16,0 3-1-16,6-6 3 15,0 3-2-15,9-5 1 16,-4 2 0-16,7-2 0 16,-3 3 2-16,3-6 0 15,0 2 0-15,0-1 2 16,-3 1 1-16,0-7 1 16,-4 3-2-16,1-3-2 0,-3 2 1 15,-3-2-1-15,0 2 0 16,-3-2 2-16,0 3-1 15,-3-1-1-15,0 3 3 16,0 3 2-16,0 2-7 16,-3 1-3-16,0 2-30 15,0 3-13-15,0-1-26 16,-3 6-22 0,0 0 41-16</inkml:trace>
  <inkml:trace contextRef="#ctx0" brushRef="#br0" timeOffset="31833.02">12059 12106 148 0,'3'0'55'0,"-3"0"-43"0,-6 0 16 0,6 0 7 0,0 0-13 16,0 0-2-16,0 3-12 15,0 0-3-15,-3 2-3 16,0 0 1-16,-3 6 0 0,0-3-1 16,-2 5 1-16,2-3 0 15,0 6 3-15,0-2-3 16,3 1 0-16,0-1-1 16,3-1-2-16,0-3 1 15,9 4-1-15,-3-4 0 16,6-2 0-16,-4 0 0 15,7-3 0-15,-3 1-3 16,6-4 2-16,-3 1 1 16,0 2 2-16,-3-2-1 15,3 0-1-15,-3-3-2 0,-4 0 1 16,1 0-19-16,-3 0-7 16,0 0-43-1</inkml:trace>
  <inkml:trace contextRef="#ctx0" brushRef="#br0" timeOffset="32209.77">12181 12143 116 0,'3'6'46'0,"-3"-6"-35"0,6 10 14 16,-6-10 4-16,3 8-5 16,-3-3 0-16,0 9-4 15,0-4-1-15,0 9-10 16,0-3 6-16,-3 5 2 0,0-3-5 15,-3 6-2-15,0-3-5 16,-3 0-2-16,3-2-1 16,-2 2-2-16,2-2-6 15,-3-1-1-15,3-2-24 16,-6 0-7-16,3-3-33 16,0 0-37-16,3-2 36 15</inkml:trace>
  <inkml:trace contextRef="#ctx0" brushRef="#br0" timeOffset="33500.44">12541 12151 132 0,'0'-5'52'0,"0"5"-41"0,0 0 18 16,0 0 5-16,0 0-5 15,0 0 0-15,0 0-10 16,0 0-4-16,0 3-8 16,0-1-1-16,0 6 4 0,0-3 0 0,0 3 2 15,0 0-9-15,0 3-3 16,0-3 3-16,3 5 5 15,0-2-11-15,3 2-2 16,-3 0 8-16,6 3 5 16,-3-3-3-16,0 3-3 15,0 0 1-15,3 2 2 16,0-2-4-16,0 0-1 16,-3-3 0-16,0 1 2 15,0-4-1-15,0-2 2 16,0 0-22-16,0-3-7 15,0 1-42-15,-3-4-19 16</inkml:trace>
  <inkml:trace contextRef="#ctx0" brushRef="#br0" timeOffset="33874.33">12408 12448 156 0,'-24'-6'57'0,"24"6"-44"0,18 0 25 0,-15 0 8 15,-6 0-3-15,3 0-1 16,6 0-10-16,-3 0-5 15,2-2-15-15,1-1 1 0,3-2 3 16,-3-1-4-16,12-4 1 16,-3 2-6-16,6-5-2 15,0 2-2-15,6-5-3 16,-4 3 1-16,7-6 1 16,-6 4-10-16,6-7-4 15,-4 6-16-15,1-2-8 16,-6 2-13-16,0 0-7 15,-3 3-32 1</inkml:trace>
  <inkml:trace contextRef="#ctx0" brushRef="#br0" timeOffset="34447.93">13089 12027 120 0,'3'-8'46'0,"-3"8"-35"0,3-3 12 0,-3 3 5 16,3 0-7-16,0 0 0 15,0 0-6-15,-3 0 1 16,0 0-9-16,0 0 13 0,3 6 7 0,0-1-1 16,-3 5 2-16,0-2-14 15,0 11-5-15,0-3-4 16,-3 10-1-16,0-2 0 16,-3 8 0-16,3-6 0 15,-3 6 2-15,0-6-3 16,0 1-2-16,3-3 2 15,0 0 0-15,0-6-4 16,0 1 1-16,0-6-7 16,0 0 0-16,0-2-35 15,3-1-12-15,0-2-32 16,0-3-39 0,0 1 40-16</inkml:trace>
  <inkml:trace contextRef="#ctx0" brushRef="#br0" timeOffset="34971.11">13265 12167 168 0,'0'0'66'0,"0"0"-52"0,3 3 23 0,-3-3 9 16,0 5-9-16,0-2-1 0,-3 5-12 15,0 0-4-15,0 7-12 16,0-1-5-16,-3 4 0 0,0-2-2 16,-3 8-1-16,3-6-2 15,0 6-1-15,3-5-9 16,3-1-5-16,0-2 0 15,0-3 0-15,0 1-1 16,6-4 1-16,0-2-2 16,6 0 2-16,-3-3-7 15,6-2 1-15,0 0-1 16,5-3 2-16,-5 0 10 16,3-8 4-16,-3 2 6 15,3-7 1-15,-3 3 3 16,-3-6 1-16,0 2 10 0,0-9 3 15,-4 4-1-15,-2-10 1 16,0 8 4-16,-3 0 2 16,0 2 4-16,-3 1 1 15,0 2-12-15,0 3-6 16,0 2-15-16,-3 3-4 16,0 3-33-16,0 2-11 15,0 0-37 1</inkml:trace>
  <inkml:trace contextRef="#ctx0" brushRef="#br0" timeOffset="35483.39">13565 11929 112 0,'-6'-3'44'0,"6"3"-35"0,-6-2 27 0,6 2 9 16,0 0-5-16,0 0 2 15,0 0-9-15,0 0-3 16,0 0-16-16,0 0-13 0,0 0-4 16,0 0 1-16,0 0 3 15,0 0 0-15,3 2-1 16,0 1 3-16,3 2 0 15,0-2 1-15,6 0 0 16,-3-3 0-16,6 0 0 16,0 0-2-16,6 0-2 15,-3 0 1-15,2-3 1 16,-5 3-8-16,3 0-1 0,-3 0-12 16,3-3-3-16,-3 1-28 15,-3-1-12-15,-3 0-28 16</inkml:trace>
  <inkml:trace contextRef="#ctx0" brushRef="#br0" timeOffset="35991.28">14021 11794 100 0,'3'-5'38'0,"-3"5"-29"0,6-6 23 0,-6 6 12 15,3-2 4-15,0 2 4 16,0 0-13-16,0 0-4 16,0 0-20-16,0 0-5 0,-3 0 1 15,0 0-3-15,0 0 1 16,0 0-3-16,3 2-1 0,0 1-1 16,0 5 0-16,-1-3-2 15,1 9 1-15,0-4 0 16,-3 6 3-16,0 0-1 15,-3 2 2-15,3-2-2 16,-3 3 0-16,1-3-6 16,-1 0 1-16,0-3 0 15,0 3 2-15,0-3-3 16,3 0-2-16,0-2-16 16,0-3-5-16,0 0-17 15,0-3-4-15,0 0-14 16,3 0-3-16,0-2-23 15</inkml:trace>
  <inkml:trace contextRef="#ctx0" brushRef="#br0" timeOffset="36789.55">14312 11760 112 0,'0'-3'44'0,"0"3"-35"0,-2 0 40 0,2 0 15 0,0 0-9 15,0 0-5-15,0 0-17 16,0 0-6-16,0 0-16 15,0 0-7-15,0 0 0 0,0 0-5 16,5 3-2-16,1-1-1 16,3-2 3-16,0 0 0 15,3 0 3-15,-3 0-1 16,0 3-1-16,0 0-4 16,0 2 0-16,-3-2 2 15,0 2 3-15,0 0 0 16,-3 3 2-16,0 0-2 15,-3 3-1-15,0-3 3 16,-6 2 0-16,3 1-4 0,-3 2 1 16,0-5 0-1,-3 2 0-15,0-2-5 0,0 0 1 16,0-2-5-16,3-1 1 16,0 0 2-16,0-2 3 15,3-1 0-15,0 1-1 16,0 0-2-16,6-3 1 15,0 0 1-15,6 0 2 16,-3 0 5-16,3 0 6 16,0 0-12-16,0 0-2 15,0 0 2-15,3 2 1 16,-3 1-1-16,0 2 0 16,0 1-5-16,3-1 0 15,-4 0-1-15,4 0 3 0,-3 1-9 16,0 2-3-16,0-3 4 15,-3 0 6-15,0 1 3 16,0-1 3-16,-3 0 1 16,-3 3 1-16,0-3 4 15,-3 3 5-15,0-2-1 16,-3 2 1-16,0-3-3 16,-6 3 1-16,3 0 0 15,-6 0 1-15,3-3-2 16,-2 0-1-16,-1 1-3 15,-3-4 1-15,3 1-13 16,0-3-3-16,3 0-60 16,-3-3-51-16,3 1 38 15</inkml:trace>
  <inkml:trace contextRef="#ctx0" brushRef="#br0" timeOffset="38137.74">14631 12220 112 0,'-3'-8'44'0,"3"8"-35"16,0-8 20-16,0 8 7 0,3-3-5 15,0 1 2-15,0-1-13 16,0 1-2-16,0-1-10 16,0 0-3-16,3 3 1 0,-3 0 3 15,0 3 2-15,0 0 10 16,0 4 6-16,0 1-3 15,0 6-2-15,0-1-4 16,-3 3 1-16,0-3-12 16,0 3-5-16,0-3-1 15,0 6-1-15,0-6 0 16,0 0 2-16,0 0-3 0,0 0 0 16,0-2-6-16,0-3-3 15,0 0-3-15,0-3 0 16,0 1 0-16,3-4 1 15,0 1 0-15,6-6 2 16,-4 1 1-16,10-6 1 16,-3 0 5-16,3-3 1 15,-3 3 2-15,3-2 0 16,-3 2 0-16,3-3 2 16,-3 3-1-16,-3 3-1 15,-1 0-2-15,1 2 1 16,-3 0-1-16,0 6 0 0,0 0 2 15,-3 4 0-15,0 1 0 16,-3 6 0-16,0-4 0 16,0 6 2-16,0-3-1 15,0 3-1-15,0-3 1 16,0 1-1-16,0-4 4 16,0 1 2-16,0-3 0 15,0-3-1-15,0 0 3 16,0-5 3-16,0 0-2 15,6-5 2-15,-3 2-8 16,9-7-2-16,-3-1-1 16,9-2 2-16,-3 0-6 15,3 0-1-15,-4 2 2 0,7 0 1 16,-6 3 2-16,3 3 0 16,-3 0 0-16,-3 2 0 15,0 1 0-15,-3 2 2 16,-3 0 5-16,0 2 6 15,-3 1 2-15,0 5 3 16,-3-3-6-16,-3 3 1 16,0 0-6-16,-3 3 1 15,3-4-3-15,-3 4 0 16,0 0-6-16,0-1 1 16,0-2 0-16,0 3 0 15,0-3-11-15,3 0-5 16,0-3-19-16,0 0-5 0,0 0-39 15,3-5-16-15,0 0-8 16</inkml:trace>
  <inkml:trace contextRef="#ctx0" brushRef="#br0" timeOffset="61722.86">15482 11328 52 0,'0'-2'22'0,"0"2"-18"0,0-6 15 0,0 6 5 16,0 0 1-16,0 0 0 15,0-2-1-15,0 2 0 16,0-3-2-16,0 1-2 16,0-1-2-16,0 0 1 15,0 3-10-15,0 0 3 0,0 0 4 16,0 0-4-16,0 0 1 16,0 0-8-16,0 0-1 15,0 0 0-15,0 0 2 16,0 0 1-16,3 0 1 15,0 0-4-15,6 0-1 16,0 0 1-16,9 0 0 16,-3 0 0-16,12 0 2 0,-7 0-3 15,10-2 0-15,-6-1-1 16,15-2 1-16,-10 2-4 16,10 0 0-16,-6 1 1 15,6 2 0-15,-7 0 0 16,4 0 0-16,-6 0 0 15,6 2 0-15,-10 1 0 16,4 0 0-16,-3-1 2 16,-3 1 1-16,-4 0-4 15,1-3 1-15,-3 0-7 16,0 0-3-16,-3 0-12 0,0 0-6 16,0 0-12-16,-3-3-2 15,-3 3-7 1</inkml:trace>
  <inkml:trace contextRef="#ctx0" brushRef="#br0" timeOffset="62354.45">15381 11606 92 0,'3'-5'35'0,"-3"5"-27"0,6-8 11 16,-6 8 3-16,6-3-8 0,0 1-3 16,3-1 0-16,0 0 0 15,3 1-1-15,-3-1-1 16,2 0-5-16,1 1 4 0,3 2 2 15,-3 0-3-15,3 0 1 16,0 0-1-16,3 0 1 16,-3 0 0-16,8 2 0 15,-2 1-4-15,6-3-3 16,-3 0 0-16,12-3 1 16,-10 1-1-16,7-1-1 15,-6 1 1-15,6-1-1 16,-7 0 0-16,7 1 2 15,-6-1-1-15,3 3 2 0,-6 0-7 16,2 0 1-16,-2 0 1 16,0 0 3-16,-3 0-2 15,0 0 0-15,-3 0-10 16,-4 0-3-16,-2 0-15 16,0 0-7-16,-3 0-22 15,-3 0-22 1,0 0 29-16</inkml:trace>
  <inkml:trace contextRef="#ctx0" brushRef="#br0" timeOffset="65702.53">16703 11151 40 0,'0'0'16'0,"0"0"-12"0,0-2 14 0,0 2 5 15,0 0 2-15,0 0 2 16,0-3-4-16,0 0 0 16,3-2-6-16,0 2 0 15,2-2-4-15,-2 0 2 16,3-1-8-16,-3 1 2 0,3-3 2 15,0 0 0-15,3 0 1 16,-3 3-6-16,3-3-2 16,0 0-2-16,3 3-2 15,0 0-2-15,3-1-1 16,-3 4 2-16,5-1 2 16,-2 3-2-16,3 3 0 15,-3-1-1-15,0 6-2 0,-3 0 3 16,0 5 2-16,0-2 2 15,-6 5 1-15,0-3-5 16,-6 8 1-16,0-5 2 16,-9 11 1-16,0-6 3 15,-12 8 3-15,6-5-2 16,-12 5 1-16,6-5-1 16,-5 2 1-16,5-2-4 15,0-3-1-15,3 0-1 16,0-2 1-16,3-3-2 15,3-1 2-15,1-1-4 16,2-1 0-16,3-3-1 16,0 4 0-16,3-4 0 0,0 3-2 15,0-2 3-15,6 0 2 16,0-3 0-16,6 0-1 16,0-3 1-16,11-3-1 15,-2 1-5-15,12-3 1 16,-6 0-5-16,9 0-1 15,-7 0 0-15,10-3 4 16,-9 3-2-16,3-2 1 16,-4-1-7-16,1 1-2 15,-6-1-11-15,0 0-3 16,-3 1-15 0,0-4-31-16,-3 4 17 15</inkml:trace>
  <inkml:trace contextRef="#ctx0" brushRef="#br0" timeOffset="68450.5">17524 11003 104 0,'-6'-5'38'0,"6"5"-29"0,0 0 14 0,0 0 6 16,0 0-10-16,0 0-3 15,0 2-5-15,0 1 0 16,-3 5-6-16,0 0 4 0,-6 5 1 15,3 0-1-15,-6 3 2 16,3-3-4-16,-5 3 1 0,2-2-3 16,-3 1 2-16,3-1-4 15,3-1 0-15,0-3-1 16,0 1 1-16,3 0-2 16,6-3-1-16,0-1 1 15,6-1-1-15,0-1 0 16,6-2 0-16,0-1 0 15,3 1 2-15,0 0-3 16,0-3 0-16,-1 0-1 16,1 2 0-16,-3 1 2 15,0 2 0-15,0 1-3 16,0 1 2-16,-3-1 1 16,3 4 0-16,-3-2 0 15,0 3 2-15,0-1-1 0,-1 6-1 16,-2-2-2-16,-3 4 1 15,0-5 1-15,-3 6 2 16,0-3-1-16,-3 5-1 16,0-5 3-16,-3 0 0 15,0-3 5-15,1 0 3 16,-1-2 2-16,-6-1 3 16,3-2-7-16,-3-3-1 15,0-2-4-15,-6-3-3 16,3 0 2-16,-3-3 0 15,3 1-1-15,-5-3-2 16,5-1-2-16,-3 1 1 16,3 0 1-16,3-1 0 0,0 4-11 15,0-4-3-15,3 4-53 16,3-1-20-16,0 0-2 16</inkml:trace>
  <inkml:trace contextRef="#ctx0" brushRef="#br0" timeOffset="68885.28">17545 11101 124 0,'3'-3'49'0,"-3"3"-38"0,3-2 19 0,-3 2 6 15,3 0-3-15,0 0 1 16,3 0-13-16,0 0-3 16,3-3-10-16,-3 0-5 0,6 1 0 0,-1-1-2 15,7 0 2-15,-3 1-2 16,9-1 2-16,-3 0-9 16,9 1-1-16,-7 2-16 15,7 0-5-15,-3 0-13 16,0 2-4-16,-3 1-19 15,-1 0-19 1,-5-1 36-16</inkml:trace>
  <inkml:trace contextRef="#ctx0" brushRef="#br0" timeOffset="69712.63">18006 11111 88 0,'-3'-2'33'0,"3"2"-26"0,0-3 20 0,0 3 8 15,3 0-8-15,-3 0-1 16,6-2-13-16,-3-1-5 16,3 0-5-16,0 1-3 0,3-1 3 15,0 0 4-15,3 1 6 0,0-1-1 16,3 3 3-16,-3 0-4 16,5 3 1-16,-2-3-7 15,3 2-1-15,-3 1-4 16,3 0-1-16,-3-1 1 15,0 4 0-15,0-1 0 16,-4 3 0-16,-2-3 0 16,0 3 0-16,-3-3 2 15,-6 3 3-15,0 0-2 16,-6 3-2-16,0-3-3 16,-6 5 1-16,4-3-1 15,-7 4 0-15,0-4 2 16,-3 1 2-16,3-1-3 0,0 1 0 15,0-3 1-15,3 0 2 16,0-3-1-16,4 1-1 16,2-1-4-16,3-3-2 15,0 1-11-15,9-3-1 16,0 0 0-16,8 0 1 16,-2 0 5-16,6 0 3 15,-3 0 0-15,6 5 3 16,-6 1 2-16,3 2 2 15,-3 0 1-15,-1 5 1 16,-2-3 0-16,0 4 2 16,-3-4-1-16,0 6-1 0,-3 0 1 15,-3 0 1-15,0-3 1 16,-3 3 3-16,0-3 10 16,-6 0 5-16,3 1-7 15,-6-1-1-15,3-3 2 16,-9 1 0-16,3-3-4 15,-5 0 1-15,2 0-5 16,-6-3-2-16,3 0 0 16,-6 1-1-16,6-1-2 15,0-2 1-15,4-1-20 16,-1-2-8-16,0 0-49 16,3 0-48-1,3 0 35-15</inkml:trace>
  <inkml:trace contextRef="#ctx0" brushRef="#br0" timeOffset="70642.6">18691 11098 88 0,'0'-8'33'0,"0"8"-26"0,6 0 22 0,-6 0 11 16,0 0-4-16,0 0 2 15,0 0-11-15,0 0-2 16,0 0-14-16,0 0-7 0,-3 6-2 16,0-1 2-16,-6 5 2 15,3-2 0-15,-6 3-1 16,3 0 1-16,-3 2 1 15,3 0-3-15,0 3-3 16,0-3 0-16,3 3-1 16,1-3 0-16,2 0 0 15,0 1 0-15,6-4 0 16,-3 1 0-16,8-3 0 0,1-3-3 16,9 0 2-16,-3-2-1 15,6 2-2-15,-3-2 3 16,0 2 2-16,-3 1-2 15,-1 1 0-15,-2-1-1 16,3 2 0-16,-3 0 2 16,0 2 0-16,3 1 0 15,-6 2 2-15,0 0-8 16,0 3-1-16,-3-3-3 16,-3 3 1-16,0-3-4 15,-3 3 1-15,0-2 4 16,-6-1 4-16,0-3 3 15,-3 1 3-15,0 0-1 16,-3-4-1-16,-3 1 3 0,-3-2 2 16,3-1 9-16,-3-2 5 15,4-1-3-15,-7-2-1 16,3 0-1-16,-3 0 2 16,3 0-7-16,-3-2-3 15,7 2-3-15,-1-3-3 16,0 0-13-16,3 1-6 15,3-1-41-15,0 0-16 16,3 1-14 0</inkml:trace>
  <inkml:trace contextRef="#ctx0" brushRef="#br0" timeOffset="71122.42">18738 11119 140 0,'6'-2'52'0,"-6"2"-41"0,15 0 13 0,-12 0 2 16,9 0-10-16,0 0-2 15,9 0-6-15,-6 0 0 16,9 0-5-16,-7 0-2 0,10-3 2 15,-6 0-4-15,6 3 0 16,-6 0 3-16,6 0 3 16,-7 0 0-16,4 0 2 15,-3 0-4-15,-3 0-2 16,-3 0 0-16,0 3 1 16,0-3-1-16,-4 3 2 15,1-1-9-15,-3 1-1 0,0 0-31 16,0-3-13-16,-3 0-27 15</inkml:trace>
  <inkml:trace contextRef="#ctx1" brushRef="#br0" timeOffset="50441.89">19307 17585 0,'0'0'16,"77"8"0,4-24-1,-7-2 1,-5 5-1,2-1 1,-17 4 0,-10 2-1,-20 0 1,-12 3 0,-12 5-1,9-3 1,0-2-16,27-9 15,2-4 1,1 5 0,6-8-1,-7-6 1,-8 3 0,-21 19-1,0-3 1,-3 3-1,12-3 1,-3 0 0,-3-3-1,-10 11 1,4-5 0,-3 5-1,-50-79 1,14 20-1,6 20 1,15 10 0</inkml:trace>
  <inkml:trace contextRef="#ctx0" brushRef="#br0" timeOffset="76646.82">19274 11543 100 0,'3'0'38'0,"-3"0"-29"0,0 0 14 15,0 0 8-15,0 0-4 16,0 0-1-16,0 0-3 16,0 0 0-16,0 0-13 15,0 0 8-15,0 0 4 0,0 0-2 16,6 0-2-16,-3 0-8 15,6-3-4-15,0 0-3 0,6-2-3 16,-3 0 1-16,9-3-1 16,-4 0-3-16,10-5 2 15,-6 2 3-15,6-2 1 16,-3 2-1-16,2-5-2 16,-5 3-4-16,0-5-2 15,-3 2 9-15,-3-5 5 16,-3 5-3-16,-3-3-1 15,-3 3-4-15,-12-2-3 16,3 2-1-16,-18 3 0 16,6 2 3-16,-9 9 2 15,3-1-2-15,-5 8 0 16,5-2-4-16,-6 7 1 0,3-2 2 16,0 8 1-16,4-3-2 15,-1 9 0-15,3-6-1 16,6 7 3-16,0 1 0 15,9 0 3-15,0-3 1 16,9 3 1-16,0-6-2 16,6 1 1-16,0-3 0 15,6 0 1-15,-3-3-2 16,11-5 1-16,-2 0-7 16,12-3 1-16,-9-2-8 15,8-1-1-15,-5 1-4 16,6-3-3-16,-3 0-14 15,2-3-6-15,-5 1-37 16,6-6-24-16,-9 3 43 16</inkml:trace>
  <inkml:trace contextRef="#ctx0" brushRef="#br0" timeOffset="77368.3">19941 10799 52 0,'0'-2'19'0,"0"2"-15"0,0 5 8 15,0-5 2-15,-3 8 19 16,3-3 11-16,-3 11 1 0,0-3 0 16,0 14-13-16,0-6-5 15,3 16-16-15,0-8 0 0,0 5 0 16,0-4 0-16,0 1 1 16,0-4-2-16,0 7 1 15,0-5-11-15,3 6-2 16,-3-6 1-16,3 2 2 15,0-4-2-15,0 2 0 16,0-5 3-16,0-3 3 16,0-2-13-16,3-4-5 15,-3 1-2-15,3-5 1 16,0-1 1-16,3-4 1 16,-3-1 2-16,11-5 4 15,-2 0 3-15,9-11 4 0,-6 3 0 16,12-13 2-16,-6 8 0 15,5-13 3-15,-5 4-3 16,9-9-2-16,-6 4 0 16,5-10 1-16,-5 5-1 15,6-7 2-15,-6 7-4 16,6-5 0-16,-10 5 1 16,-2 1 2-16,-3 4-1 15,-3 3-1-15,-3 3-26 16,-3 3-12-16,0-1-47 15</inkml:trace>
  <inkml:trace contextRef="#ctx0" brushRef="#br0" timeOffset="141126.31">4240 13461 68 0,'-6'-8'27'0,"6"8"-21"0,-3-5 10 0,3 5 4 16,0-3 0-16,0 0 0 15,0 1-10-15,0-1-4 16,0-2-2-16,0-1 0 16,-3 1 4-16,0 0 5 15,0 0-3-15,3-1 0 16,-3 1-6-16,0 0 6 0,0-1 5 16,0 1-1-16,0 2 2 15,0 1-7-15,0-1-3 16,3 0-1-16,-3 3-1 15,3 0-5-15,0 0 1 16,0 0-5-16,-3 3 1 16,3 0 4-16,-2 5 2 15,2-3 4-15,-3 11 1 16,0-3-1-16,0 19-1 0,0-6-1 16,-3 14 0-16,0-6 0 15,-3 9 0-15,-6 10 0 16,0 0 2-16,0-3-3 15,0 0 0-15,3-2-1 16,0-3 1-16,1-8-2 16,2-3 2-16,0-5-2 15,0-5 2-15,3-8 2 16,0-3 2-16,0-2 5 16,0-6 5-16,3-5-7 15,-3-3-3-15,0-7-2 16,3-3-1-16,0-6-2 0,0-2-2 15,0-3 1-15,0 3-1 16,0 0 0-16,0 0 0 16,-3 5 0-16,3 2 0 15,0 1 0-15,0 3 0 16,0 2-3-16,0 2 2 16,3 4-4-16,0-1-1 15,0 3 0-15,3 0 4 16,3 0-1-16,3 0-1 15,3 0 3-15,3 3 0 16,3-3 1-16,-3 0 0 16,-3 0 0-16,6 0 2 15,-4 0-1-15,7 0 2 0,6-3 4 16,-6 0 4-16,-6 1-4 16,3-3-2-16,-4 2-2 15,-2 0-3-15,0 1 3 16,-3-1 0-16,0 0-1 15,-3 3 1-15,0 0-2 16,0 0 2-16,-3 0-4 16,0 0 0-16,0 0 1 15,0 3 0-15,0 0 0 16,0-1 2-16,0 1-1 16,0 0-1-16,0-1-2 15,0 1 1-15,0-3 1 16,0 0 2-16,-3 0-3 15,3 0 0-15,0 0 3 0,3 0 1 16,-3 0-4-16,3 0 1 16,-3 0 0-16,2 0 2 15,1 0-1-15,0-3-1 16,0 1 1-16,3-1-1 16,0-2 0-16,-3 2 0 15,0 0 0-15,0 1 0 16,-3-1 0-16,0 3 0 15,0 0-3-15,0 0 2 16,-3-3 3-16,0 3 1 16,-3 3 1-16,0 2 2 15,0 1-3-15,0-1 0 0,0 0-3 16,0 0-1 0,0 1 1-16,0 2 0 0,3 0-3 15,0 0 0-15,0-1 2 16,3 1 2-16,-3 0-2 15,3 0 0-15,3 0 1 16,0 0 0-16,0-3 2 16,0-2 1-16,0 0-1 15,0-3-2-15,0 0 1 16,3 0-1-16,-3 0 0 16,3-6 0-16,-3 4 0 15,2-6 2-15,1 3-1 16,0-3-1-16,0 0-2 15,0 0-1-15,-3 2 2 16,0 1 0-16,0 0-2 16,0 2 0-16,-3 1-1 0,0 2 0 15,-3 0 3-15,3 5 2 16,-3-2 0-16,0 4-1 16,0 1-10-16,0 0-4 15,-3 6-17-15,3-6-8 16,0-3-23-16,0 0-9 15,0-2-17 1</inkml:trace>
  <inkml:trace contextRef="#ctx0" brushRef="#br0" timeOffset="141427.25">4383 13643 124 0,'-9'-13'46'0,"9"13"-35"0,0-10 7 16,0 10 2-16,3-6-1 15,0 4 1-15,0-6-5 16,0 0 1-16,0 0-9 15,0 2-6-15,-3 1-2 0,0 0-1 16,3 2-2-16,0 1-22 0,-3 2-10 16,6 2-14-1,-3 4-29-15,0-4 23 16</inkml:trace>
  <inkml:trace contextRef="#ctx0" brushRef="#br0" timeOffset="142027.59">4648 13768 116 0,'-6'-3'44'0,"6"3"-35"0,0 0 18 16,0 0 5-16,0 0-11 16,0 0-4-16,0 0-4 15,0 0 1-15,0 5-7 16,0 1 7-16,0 4 3 0,0-2-3 16,6 3 0-16,-3-1-8 15,0 4-2-15,0-4-2 16,3 3-2-16,0 1 1 15,0-1-1-15,0-3 0 0,0 1 0 16,-3 0 0-16,3-4 2 16,-3 1-1-16,-1-2 2 15,1-1 0-15,0 0 1 16,0-2 0-16,-3 0 0 16,0-1 4-16,0-2 3 15,0 0 0-15,-3-2 1 16,0-1-6-16,0-2-2 15,1-1 0-15,-1-2 0 16,0 0-2-16,3-2 1 16,0-1-7-16,3-2 1 15,0 2 1-15,2 1 1 16,1-1-2-16,6-2 0 16,-3 3-1-16,6 2 3 0,-3 0-5 15,6 2 2-15,-3 1-16 16,3 2-4-16,-3 3-6 15,5 0-1-15,-2 0-16 16,3 3-8-16,-3 0-19 16</inkml:trace>
  <inkml:trace contextRef="#ctx0" brushRef="#br0" timeOffset="142672.23">5202 13802 124 0,'-6'-8'49'0,"6"8"-38"0,-6-8 17 0,6 8 6 16,-3-2-5-16,0-1-2 0,-3-5-7 15,3 3-2-15,-3-3-10 16,0 2 8-16,0 1 4 0,0 0-8 15,0 0-2-15,0 2-4 16,-3 0-1-16,3 1-3 16,-3 4-2-16,3 1-2 15,3 2 1-15,0-2-1 16,3 5-2-16,0-3 5 16,9 3 1-16,-3-3 0 15,9 3 1-15,-3 0-2 16,3 0-1-16,0 0 1 15,0 0 1-15,-3 0-1 16,-1 0-1-16,-2 0 1 16,0 0-1-16,0 0 0 0,-3 0 2 15,0-3 1-15,-3 3 3 16,-3 0 1-16,-3 2 1 16,0-2-4-16,-6 3-3 15,0-3 2-15,-6 2 2 16,1-2-4-16,-7 3-1 15,6-3 2-15,-3 0 1 16,3-3-19-16,3-2-7 16,0-1-34-16,12-12-16 15,0 2-28 1</inkml:trace>
  <inkml:trace contextRef="#ctx0" brushRef="#br0" timeOffset="143348.14">5520 13381 88 0,'0'0'33'0,"0"0"-26"0,-6 0 20 0,6 0 10 15,0 3-5-15,0 0 1 16,-3 5-1-16,0-3 2 16,-3 8-18-16,0 0 0 0,-3 11-2 15,3-5-3-15,-3 12 1 16,0-4-5-16,1 7 1 15,2-5-5-15,-3 6-2 16,3-9 2-16,-6 6 0 16,6-6-1-16,0 1-2 15,0-6 1-15,0 3-1 16,3-3-7-16,0 0 0 16,0-5-15-16,0 0-5 15,0-3-2-15,0-2 0 16,0-3-1-16,3-6-1 0,0 1-1 15,-3-6 0 1,3 1 15-16,-3-6 10 16,0 2 5-16,0-4 6 15,0-1 5-15,0 1 12 16,0-1 7-16,3 3 1 16,0 0 2-16,-3 3-6 15,3 0-1-15,0 2-13 16,0 0 11-16,3 3 5 0,-3 0-6 15,6 3 1-15,0 0-13 16,3-1-3-16,0 1-4 16,6 0-2-16,-3-1 1 15,9 1-1-15,-6 0 0 0,5-1 0 16,-2 1-25-16,6 0-8 16,-3-1-65-1,6 1-44-15,-6-1 59 16</inkml:trace>
  <inkml:trace contextRef="#ctx0" brushRef="#br0" timeOffset="145314.37">6383 13625 104 0,'-3'-5'38'0,"3"5"-29"0,-6-6 10 0,6 6 5 0,0 0-7 16,0 0 1-16,-3 0-11 16,0 0-2-16,-3 0-3 15,3 0-4-15,-6 6-1 0,3-4 4 16,-5 9 3-16,-1-1 5 16,-3 9 5-16,3-3-8 15,-3 5-1-15,3-5-1 16,0 2 0-16,3-2 2 15,3-3 1-15,0 1-3 16,9-4-1-16,0-2-1 16,6 0 1-16,0-3 0 15,6 1 1-15,0-1-5 16,3 0-1-16,-3 1 1 0,0 1 0 16,-4-1 1-16,1 2 0 15,-3 0 0-15,-3 2 2 16,-3-2 1-16,-3 5 1 15,0-2 0-15,-6 5 0 16,0-3-2-16,-6 3 1 16,3-3 0-16,-5 3 1 15,2-3-5-15,-3 0 1 16,3-2 2-16,0-3 3 16,0 0 4-16,3-3 2 15,0-2-1-15,3 0 1 16,0-1-2-16,3-4 0 15,0 2-10-15,9-6-1 16,-3 1 0-16,12-3 1 0,-3 0 1 16,12-3 0-16,-6 4 0 15,12-4 0-15,-7 3 0 16,10-3 0-16,-6 3 0 16,3-2 2-16,-4 2-1 15,1-3-1-15,-6 1 1 16,3-3 1-16,-3 2-1 15,0-2 2-15,-4 2-4 16,-2-5 0-16,-3 3 1 16,0-5 0-16,-3 2 0 15,-3-5 0-15,-3 5-3 16,0 0 2-16,0 3 3 16,-6 2 3-16,3 3-4 0,-6 5-1 15,3 1 0-15,-3 7 0 16,0 0-3-16,0 9 2 15,0-4-1-15,0 3 0 16,0 1 4-16,3 1 1 16,0-1-4-16,3 2 1 15,0-3 0-15,6 3 2 16,-3-3-1-16,6 0 2 16,-3-2-2-16,6-3 2 15,-3 0-4-15,9-6 0 16,-3 1-6-16,9-6 0 15,-7 1 5-15,10-4 6 16,-3 1-4-16,3 0-2 0,-3-1-2 16,-1 1 3-16,-2 0-2 15,-3 2-1-15,-3 1 0 16,0 2 3-16,-3 0-2 16,-3 5 1-16,0 0 2 15,0 6 2-15,-1-3-3 16,1 5-2-16,-3-3-5 15,6 4 0-15,-6-1-3 16,3 0 2-16,-3-2-4 16,3-1-2-16,-3-2 4 15,0-2 2-15,0-1 7 16,0-5 3-16,0 0 1 16,3-8-2-16,-3 3 1 0,0-9 1 15,0 4 1 1,-3-9 1-16,0 3 2 0,-3-5 1 15,0 5 10-15,0-2 4 16,0 2 4-16,-3 0 2 16,3 3-1-16,-3 2-1 15,0 1-12-15,3 2-3 16,0 2-8-16,0 1-4 16,0 3-2-16,0-1 3 15,0 0 0-15,3 3 1 16,0 0 0-16,3 0 0 15,-1 0-3-15,1 0 2 16,0 0 1-16,3 0 0 0,0 0 0 16,3 3 0-1,0-3 0-15,6 0 0 0,-3 0 2 16,6-3 1-16,-4 3-1 16,4-2-2-16,-3-1 1 15,0-2 1-15,-3 2-1 16,0 0-1-16,0 1 1 15,-6-1-1-15,0 3 0 16,-4 0 0-16,1 0-3 16,-3 5 0-16,0-2 2 15,-3 5 0-15,0 0-2 16,-3 5 2-16,3-2 1 16,0 2 2-16,0 0-3 15,3 3 0-15,-3-3 1 0,3 3 0 16,0-3 0-16,3 3 0 15,0-3 0-15,3 1 2 16,-3-4-1-16,3 1-1 16,-3-3-10-16,3-3-6 15,0 0-36-15,0-5-14 16,0 0-43 0</inkml:trace>
  <inkml:trace contextRef="#ctx0" brushRef="#br0" timeOffset="145601.7">7365 13530 160 0,'6'-27'63'0,"-6"27"-49"0,6-29 18 15,-3 26 7-15,0-5-5 16,0 0 1-16,0-2-7 16,0 2-3-16,0 3-13 15,0-1-3-15,-3 1 1 0,0 2-8 16,0 1-1-16,0-1-10 16,3 3-4-16,-3 0-42 15,6 5-16-15,0-2-35 16</inkml:trace>
  <inkml:trace contextRef="#ctx0" brushRef="#br0" timeOffset="146141.34">7592 13948 144 0,'-3'-6'55'0,"3"6"-43"0,0-2 16 0,0 2 5 0,3-3-14 16,-3 0-3-16,6-2-10 15,-3 2-2-15,5-5-2 16,-2 3-4-16,6-5 1 0,-3 2 1 15,6-3 2-15,-3 0-1 16,3-2-1-16,-3 3 3 16,3-4 0-16,-3 1 7 15,-3-3 4-15,-1 3 6 16,-2-3 2-16,0 3 4 16,-6-3 1-16,0 3-3 15,-3 2-1-15,0 1-14 16,-5 10-8-16,2 0-4 0,-6 10-1 15,3-2 0-15,-3 11 3 16,3-3 0-16,0 7 1 16,3-1-3-16,3 4 2 15,0-2-1-15,6 5 0 16,0-5 2-16,12 2 0 16,-3-5 0-16,6-2 0 15,-3-3-9-15,8-6-2 16,-5 1-12-16,12-8-5 15,-9-1-18-15,6-7-9 16,-4 0-43 0</inkml:trace>
  <inkml:trace contextRef="#ctx0" brushRef="#br0" timeOffset="146680.51">8181 13699 124 0,'-3'-5'49'0,"3"5"-38"0,0-6 30 16,0 6 11-16,0-2-20 16,0-1-5-16,-3-5-12 15,0 5-5-15,-3-5-5 16,3 3-2-16,-6-3 1 0,3 3-2 15,-6 0 1-15,3 2-2 0,-3 3-1 16,1 0 1-16,-1 5-1 16,0 1 2-16,0 4 3 15,0-2 0-15,3 11 0 16,3-6-3-16,3 3-2 16,0-3 1-16,9 0-1 15,0-2 0-15,9 2 0 16,-3-2 4-16,9-1 2 15,-3-2-7-15,5 5-1 16,-2-2-2-16,0 2 2 16,-3-2-1-16,0 2 1 15,-3-2 0-15,-4 2 0 0,-2-3 2 16,-3 1 0-16,0-3 2 16,-6 2 1-16,0-2 5 15,-9 3 3-15,3-3 0 16,-8 2 1-16,-1-2-4 15,-9 3-3-15,3-3-2 16,-6 3-3-16,6-4-17 16,-8 1-6-16,5-2-90 15,-12-6-47 1,6 0 75-16</inkml:trace>
  <inkml:trace contextRef="#ctx0" brushRef="#br0" timeOffset="154488.54">9380 13389 36 0,'0'-5'13'0,"0"5"-10"0,0 0 8 0,0 0 3 16,0 0 6-16,0 0 4 15,0 0 5-15,0 0 5 16,0 0-13-16,0 0-2 16,0 0-2-16,0 0-2 15,0 0-7-15,0 0 6 0,0 0 3 16,0 0-3-16,0 0 2 16,0 0-7-16,0 0-1 15,0 0-2-15,0 0-1 16,0 0-3-16,3 5-2 0,0-2 7 15,3 5 3-15,-3 0-5 16,3 8-3-16,0-3 3 16,3 11 1-16,-3-6 2 15,6 11 2-15,-3-5 1 16,6 11 1-16,-3-9-4 16,6 6-3-16,-3-6-2 15,5 6-3-15,-5-8 1 16,3 0 1-16,-3-3-1 15,0 0 2-15,-3-3-2 16,-3 1-1-16,0-3 5 16,-3 0 1-16,-3-3-2 0,0 3-1 15,-3-3-1-15,0 0-2 16,0-2 3-16,0-1 0 16,0-2-15-16,0-2-4 15,0-1-43-15,0-5-19 16,0 0-30-1</inkml:trace>
  <inkml:trace contextRef="#ctx0" brushRef="#br0" timeOffset="155102.73">9226 14162 140 0,'3'-5'52'0,"-3"5"-41"0,0-6 18 0,0 6 5 16,3 0 6-16,-3 0 5 15,0-2-9-15,0-1-2 16,3 0-19-16,-3 1 2 0,3-4 1 16,0 4-6-16,6-6-2 15,-4 0-3-15,7-5-2 16,0 2-6-16,3-7 1 0,-3 4 0 15,6-7 0-15,-3 3 0 16,6-4 2-16,-1 7-3 16,1-1 0-16,-3 2-4 15,3-1-1-15,-3 1-11 16,3-1-3-16,-3 1-17 16,5 1-6-16,-2 2-52 15,3-2-41 1,-3 3 51-16</inkml:trace>
  <inkml:trace contextRef="#ctx0" brushRef="#br0" timeOffset="155809.44">10199 13797 80 0,'3'-3'33'0,"-3"3"-26"0,0-3 27 0,0 3 10 16,0 0-1-16,0 0 1 15,3 0-7-15,-3 0-2 16,0 0-20-16,0 0-2 0,0 0-2 15,0 0-9-15,6 3 0 16,0-3-2-16,3 3 0 16,0-1 0-16,3 1 2 15,0 0-3-15,5-3 0 16,-2 0 1-16,9 0 0 16,-3 0 2-16,9-3 3 15,-6 3-2-15,5-3-2 16,-5 3 0-16,6 0 1 15,-3 0-3-15,-1 0 0 0,-5 0-1 16,-3-2-2-16,-3 2-28 16,0 0-12-16,-3 0-23 15,-3 0-46 1,0 0 27-16</inkml:trace>
  <inkml:trace contextRef="#ctx0" brushRef="#br0" timeOffset="156378.97">10131 14027 136 0,'-9'3'52'0,"9"-3"-41"0,-3 5 20 0,3-5 5 16,0 3-16-16,0-3-3 15,0 2-5-15,0-2 2 0,0 3-7 16,0-1 0-16,0 1 3 0,0 0-2 16,3 2 3-16,0-2-4 15,3 2 1-15,0-2-1 16,8-1 1-16,-5 1-2 16,9-3-1-16,-3 0-3 15,6 0 1-15,-6 0-2 16,9-3-1-16,-7 1-2 15,7-1 1-15,-3 0-4 16,3 1-1-16,-3-1 3 16,0 0 3-16,-4 1-1 15,-2 2-2-15,-3 0-5 16,0 0-2-16,-3 0-11 16,0 2-4-16,-3-2-2 0,0 3-1 15,0 0-9 1,-3-1-1-16,0 1-22 15,-3-3-13-15,0 0 32 16</inkml:trace>
  <inkml:trace contextRef="#ctx0" brushRef="#br0" timeOffset="158601.81">11095 13725 96 0,'6'0'38'0,"-6"0"-29"0,12 0 17 0,-12 0 7 15,0 0-4-15,0 0 0 16,6 0-5-16,-3 0-1 16,3 0-12-16,0 0-2 0,0-2 1 15,0 2-4-15,2-6-1 16,1 4-2-16,6-6 0 15,-3 0 2-15,9-5 2 16,-3-1 1-16,9-7 0 16,-7 3-4-16,10-9-3 15,-6 6 2-15,9-8 0 16,-6 5-4-16,2-5 1 16,-5 5 0-16,0-5 0 0,-3 5 2 15,-3-5 1-15,-3 5-1 16,-4-5-2-16,-2 6 1 15,-3 1-1-15,0 4-5 16,-3 2-1-16,0 3-2 16,-3 7 2-16,0 1 2 15,-6 8-1-15,0-1 4 16,-3 9 0-16,3 0-2 16,-5 2 2-16,2-3 1 15,-3 6 0-15,0-2 0 16,0 4 0-16,3-2 2 0,0 8 3 15,0-6 0-15,3 9 0 16,0-6-1-16,6 5 2 16,0-4-1-16,3-1 0 15,0-3-3-15,3-2 1 16,0-3 0-16,6 1 3 16,-3-4-3-16,6-7 0 15,0-1-1-15,3-7-2 16,-4 2-4-16,4-7-2 15,-3 2 0-15,0-5 2 16,-3 2 2-16,-3 1 1 16,0 2-4-16,0 2 1 15,-3 1 0-15,0 2-1 16,0 1 6-16,-3 4 1 0,0 1 4 16,0 5 3-16,-1 0-4 15,1 5-3-15,0 0-4 16,0 3 1-16,0-3 1 15,0 6 2-15,0-3-1 16,0 2-1-16,0-2 3 16,0 0 0-16,0 0-1 15,0-3-2-15,0-2-2 16,3-1-1-16,0-2-29 16,3-2-12-16,-3-1-34 15,9-5-40 1,-6 0 40-16</inkml:trace>
  <inkml:trace contextRef="#ctx0" brushRef="#br0" timeOffset="159127.43">12107 13323 116 0,'-12'5'46'0,"12"-5"-35"0,-18 8 23 0,18-5 10 0,-6 2-7 16,0-2-1-16,-9 2-3 15,3 1-1-15,-2 2-17 16,2-3-2-16,-6 3-2 0,3 0-2 16,0 5 0-16,3-2-3 15,0 7 1-15,0-2-2 16,3 5 2-16,3-2-4 16,6 7-2-16,0-5 2 15,3 8 0-15,0-5-1 16,6 5-2-16,-3-5 3 15,9 0 2-15,-3 0-4 0,6-3-1 16,-3-3 2-16,6 1 3 16,-6-3-2-16,5-3 0 15,-2-2-3-15,6-4-1 16,-6 1-6-16,9-2 0 16,-6-1-13-16,5-2-2 15,-5-1-17-15,3-2-5 16,-6 0-32-1,-3 0-49-15,-3 0 31 16</inkml:trace>
  <inkml:trace contextRef="#ctx0" brushRef="#br0" timeOffset="161649.91">11378 14024 108 0,'-6'-8'44'0,"6"8"-35"0,0-5 18 0,0 5 7 15,3-3-7-15,0 3-3 16,0-2-8-16,0-1 0 16,3 0-9-16,-3 1 7 0,3-1 5 15,-1 1-6-15,4-1 0 16,0 0-3-16,3 3 1 16,0 0-8-16,3 0-2 15,0 0 5-15,9 0 6 16,-3 0-6-16,8 0-3 15,-5 0 0-15,15-2 0 16,-9 2-1-16,11-3-2 0,-2 0 1 16,3 3-1-16,-7 0 0 15,4 0 0-15,-6 0 0 16,0 0 2-16,-7 0-1 16,1 0 2-16,-6 0-2 15,3-2-1-15,-6 2-19 16,-1-3-10-16,-2 3-21 15,0 0-6-15,-3 0-34 16,-3 0-17 0,0 0 54-16</inkml:trace>
  <inkml:trace contextRef="#ctx0" brushRef="#br0" timeOffset="162489.34">11699 14329 108 0,'0'0'41'0,"0"0"-32"0,0 0 9 0,0 0 1 16,0 0 0-16,0 0 1 15,0 2-3-15,0 1 0 16,0 2-9-16,0 0 4 0,-3 3 3 16,3 0-3-16,-3 3 1 15,0-1-4-15,0 4 2 16,0-1-2-16,0 5 0 16,0-2 1-16,0 5 4 15,0-5-2-15,0 5 1 16,0-2 1-16,3 2 2 15,0-2-1-15,0-1 1 16,0-2-2-16,0 5-1 0,0-8-5 16,3 1-3-16,-3-1 0 15,3-2-1-15,0-1 4 16,3-2 3-16,0 0-4 16,6-3-2-16,-3 1-2 15,9-4-3-15,-6 1 3 16,3-3 2-16,0 0 0 15,2 0 0-15,-2 0-6 16,6 0 1-16,-6 0-2 16,6 0 0-16,-3 0 2 15,3 0 2-15,-7 0-12 16,4 0-3-16,-3 0-16 16,0 0-4-16,-3 0-21 0,-3-3-7 15,0 1-37 1,-3-4-34-16,0 1 48 15</inkml:trace>
  <inkml:trace contextRef="#ctx0" brushRef="#br0" timeOffset="162955.56">11657 14289 152 0,'0'0'57'0,"0"0"-44"0,6 0 16 16,-6 0 6-16,3 0-13 15,0 0-2-15,6-3-6 16,-3 1 1-16,9-4-8 16,-3 4 0-16,12-4 0 0,-6 4-3 0,6-1-1 15,-4 0-1-15,7 3-2 16,-3 0 1-1,3 0-1-15,-6 0-3 0,2 0 2 16,-2 0 3-16,-3 3 3 16,-3 0-4-16,0-1-3 15,-3-2-24-15,-3 3-7 16,0-3-35 0,-3 3-47-16,0-1 31 15</inkml:trace>
  <inkml:trace contextRef="#ctx0" brushRef="#br0" timeOffset="163404.91">11652 14458 164 0,'5'0'63'0,"-5"0"-49"0,3 3 14 16,-3-3 4-16,3 2-7 16,0-2-2-16,3 3-11 0,0 0-3 15,6-1-5-15,-3 1-3 0,9-3 2 16,0 0-2-16,3 0 2 15,-6 0-2-15,2 0 2 16,-2 0-2-16,3 0-1 16,-3 0-2-16,0 0 1 15,0 0 1-15,0 3 0 16,-3-1 0-16,0 1 2 16,-4 0-1-16,1-1-1 15,0 1-4-15,0-3 0 16,-3 0-16-16,0 0-6 15,0 0-9-15,-3 0-4 16,0 0-11 0,-3 0-35-16,0 0 15 0</inkml:trace>
  <inkml:trace contextRef="#ctx0" brushRef="#br0" timeOffset="166647.81">12925 13889 96 0,'0'-2'35'0,"0"2"-27"0,3 0 11 0,-3 0 3 16,0 0-1-16,0 0 2 15,3 0-7-15,-3 0 1 16,3-3 1-16,0 0 1 16,3 1-10-16,-3-1 3 0,0 0 2 15,0 1-3-15,0 2 1 16,0 0-7-16,0-3-3 15,0 3-4-15,6-2 1 0,0-1 1 16,6 0 0-16,-3 1 0 16,9-1 0-16,-4 0 0 15,4-2 2-15,-3 2-1 16,3 1-1-16,-3-1 1 16,3 0-1-16,-6 1 0 15,2-1 2-15,-2 1-3 16,0 2 0-16,-3 0-17 15,0 0-8-15,-3 0-28 16,3 0-51 0,-3 0 17-16</inkml:trace>
  <inkml:trace contextRef="#ctx0" brushRef="#br0" timeOffset="167113.11">12878 13998 124 0,'0'2'46'0,"0"-2"-35"0,0 6 18 16,0-6 7-16,3 2-3 16,0 1 3-16,3 2-9 15,0-2-4-15,3 0-13 16,0-1-2-16,5 1 2 0,-2 0-6 15,6-1-2-15,-3 1-1 16,6 0 1-16,-3-3-1 16,9 0 2-16,-7 0-2 15,7 0 2-15,-3 0-4 16,3 0 0-16,-3 0 1 16,-1 0 2-16,-2 0-17 0,0 0-4 15,-3 0-24-15,-3 0-10 16,0 0-38-1</inkml:trace>
  <inkml:trace contextRef="#ctx0" brushRef="#br0" timeOffset="170761.49">13940 13334 96 0,'0'-6'38'0,"0"6"-29"0,0-5 10 0,0 5 3 16,0 0-1-16,0 0 2 16,3 0-9-16,-3 0-1 15,0 0-1-15,0 0 2 16,0 0-7-16,0 0 5 0,3 5 1 16,0 1 5-16,-3 4 1 15,0 1-2-15,0 5 2 16,0-3-6-16,0 8-3 15,0-5-5-15,-3 8-2 16,3-3 1-16,0 3 2 16,0-3-3-16,0 3-2 15,0-6 2-15,0 4 0 16,0-7-1-16,0 1-2 16,0-2 3-16,0-1 0 15,0-3-6-15,0 1 0 0,0-3-21 16,0 0-9-16,0-3-30 15,3-2-12-15,-3 2-11 16</inkml:trace>
  <inkml:trace contextRef="#ctx0" brushRef="#br0" timeOffset="171573.08">14167 13286 96 0,'0'-2'35'0,"0"2"-27"0,3-6 13 0,-3 6 4 0,3-2-7 16,0 2-3-16,3-3-2 15,-1 0 1-15,4-2-7 16,-3 2 7-16,6-2 3 0,-3 2-5 16,3 1-2-16,-3-1-1 15,3 0-1-15,-3 1-2 16,6 2 1-16,-3 0-2 16,0 2 0-16,-4 1-3 15,4 2 1-15,-3 1-2 16,0 4 2-16,0-2-2 15,0 5 2-15,-3-2-2 16,-3 2 2-16,0 0-2 0,-6 6 2 16,0-6 0-16,-6 8 1 15,3-5 0-15,-6 5 2 16,0-2-3-16,-5 2-2 16,2-2 0-16,0 2-1 15,0-3 2-15,3 1 1 16,0-3 1-16,3 0 0 15,0-3 0-15,6 0 2 16,0-2-1-16,6-1 0 16,-3 1-3-16,9-1 1 15,0-2-2-15,6 0 2 16,-3 0-2-16,3 0-1 16,-3 0 1-16,6 0 1 15,-4-3-1-15,1 1-1 0,0-1 1 16,0 0 1-16,0-2-1 15,0-1-1-15,0 1 1 16,0-3 1-16,-4 0-14 16,1 0-5-16,-3 0-13 15,0-3-4-15,0 1-37 16,0-1-50 0,-3 1 32-16</inkml:trace>
  <inkml:trace contextRef="#ctx0" brushRef="#br0" timeOffset="176946.34">14804 13326 84 0,'0'0'33'0,"0"0"-26"0,-3-3 16 15,3 3 5-15,0 0 0 16,0 0 3-16,0 0-4 15,0 0-2-15,0 0 0 16,0 0-1-16,6 0-13 16,-3 0 4-16,-3 0 5 0,0 0-11 0,0 0-5 15,0 0 4-15,-6 5 4 16,0 1-6-16,-6 4-3 16,3-2-2-16,-6 6-1 15,3-4 0-15,0 6 0 16,0-3 0-16,3 3 0 15,0 0 0-15,3 0 0 16,0-3 0-16,3 3 2 16,3-3-3-16,3 3 0 15,0-3 3-15,9-2 1 16,0-1-1-16,3-2 1 16,0 0 0-16,3-2 1 0,-3-1-5 15,6-2 1-15,-7-1 2 16,7-2 1-16,-3 0-4 15,3-2 1-15,-6 2 0 16,3-3 2-16,-3 0-3 16,-1 1-2-16,-2-1-20 15,-3 0-8-15,0 1-28 16,-3-1-10-16,0 0-21 16</inkml:trace>
  <inkml:trace contextRef="#ctx0" brushRef="#br0" timeOffset="177404.65">14926 13360 124 0,'0'-2'46'0,"0"2"-35"0,6 2 12 0,-6-2 2 15,0 0 4-15,0 0 2 16,3 3-5-16,0 0-4 16,0 2-12-16,-1-3 5 0,-2 6 4 0,0-2-4 15,0 4 2-15,0 1-8 16,-2 5-1-16,-1-3-2 15,-3 11 1-15,0-3-2 16,-3 8 0-16,3-5-1 16,-3 5 0-16,3-5-2 15,-3 2 1-15,3-2-2 16,0 0 2-16,0-3-2 16,0-2-1-16,6-4-10 15,0-1-6-15,0-4-19 16,9-2-7-16,-6 0-18 15,6-5-7-15</inkml:trace>
  <inkml:trace contextRef="#ctx0" brushRef="#br0" timeOffset="177985.51">15143 13448 72 0,'0'0'30'0,"0"0"-24"0,0 2 17 0,0-2 7 16,3 3-5-16,-3-3 0 16,3 5 1-16,-3 0 3 15,0 6-4-15,0-3-3 0,-3 8-12 16,0-3-2-16,0 6 2 0,0-4-6 15,0 7-2-15,0-4-1 16,-3 3-1-16,3-2 0 16,0 2 2-16,0-3-1 15,0 1 2-15,3-6-4 16,0 0-2-16,0 1 4 16,3-4 1-16,0 1 2 15,3-3 0-15,0 0 0 16,3-3 0-16,0-2-2 15,3-3-2-15,-3 0-2 16,6-3-1-16,-4 0 2 16,1-7 2-16,0 2-2 0,0-5 0 15,-3 2 1-15,3-7 0 16,-3 2 0-16,0-11 0 16,0 6 0-16,-3-3 2 15,-3 3-1-15,-3 0-1 16,0 2 9-16,-6 3 6 15,3 3-1-15,-6 3 2 16,0 2-5-16,-3 0 1 16,3 3-5-16,-3-1 1 15,3 1-7-15,0 2-3 16,3 1 1-16,-3-1 0 16,4 0-24-16,-1 3-10 15,0 0-22-15,0 3-9 0,0 0-27 16</inkml:trace>
  <inkml:trace contextRef="#ctx0" brushRef="#br0" timeOffset="180595.64">15515 13770 116 0,'0'-2'46'0,"0"2"-35"0,3-3 14 0,-3 3 6 16,0 0 0-16,0 0 2 16,3 0-14-16,0 0-4 15,3 0-9-15,-3 0-2 0,3 0 0 16,0 0-2-16,3-3-2 15,-3 1 1-15,3-1-1 16,-1 0 2-16,4-2 1 16,-3 0-4-16,3-3 1 15,-3 0 2-15,3-3 1 0,-3 1-1 16,0-3-2-16,3 2 1 16,-3-5 1-16,-3 6-1 15,0-6-1-15,-3 2 1 16,0-1 1-16,0 1-3 15,-3-2 0-15,0 3 1 16,0 3 0-16,0-1-3 16,-6 3 2-16,3 3-1 15,-6 2 0-15,3 1 0 16,-6 7-2-16,-3 0 3 16,0 11 0-16,3-3 5 15,-3 6 2-15,3-3 0 0,0 5 1 16,1-3-2-16,2 3 2 15,3 1-4-15,3-4-2 16,3-2 0-16,6 0-1 16,-3-3 2-16,9 3 1 15,-4-3-4-15,4-2-1 16,0-1-10-16,3-2-3 16,0 0-5-16,3-2-3 15,0-4-16-15,0-2-7 16</inkml:trace>
  <inkml:trace contextRef="#ctx0" brushRef="#br0" timeOffset="181241.08">15950 13342 152 0,'-6'8'57'0,"6"-8"-44"0,-6 13 14 16,6-10 5-16,0 4-7 0,0-1-2 15,0 4-7-15,0-2 0 16,3 8-9-16,-3-3-2 0,3 9 1 16,0-4-3-16,0 9 0 15,-3-4-1-15,0 6-2 16,0-5 7-16,0 3 5 16,0-6-13-16,0 3-3 15,0-3 1-15,0 3 1 16,0-6 2-16,3 1 2 15,-1-6-1-15,4 0-1 16,-3 0-4-16,3-2 0 16,-3-3 0-16,3 0 2 15,-3-3 1-15,3-2 1 0,0-1 0 16,3-2 0-16,-3 0 0 16,3-8 2-16,0 3-1 15,3-11-1-15,-3 3 3 16,6-11 2-16,-3 6-4 15,2-14-1-15,1 3 0 16,0-3 0-16,-3 6 2 16,0-3 1-16,0 5 1 15,-3 0 2-15,0 5 6 16,-3 4 4-16,0 1-10 16,-3 4-4-16,0-1-12 15,0 3-4-15,-3 0-42 16,0 3-15-16,0 0-30 15</inkml:trace>
  <inkml:trace contextRef="#ctx0" brushRef="#br0" timeOffset="182398.72">16476 13553 132 0,'3'-5'52'0,"-3"5"-41"0,3-3 18 15,-3 3 3-15,3 0-11 16,-3 0-4-16,0 0-4 16,0 0-1-16,3 0-6 15,-3 0 0-15,3 3 1 0,-3-3 3 16,3 5 1-16,0 1 3 15,-3 4 4-15,0 1-1 16,-3 2-1-16,3 0-4 0,-3 6-2 16,3-6-6-16,0 3-1 15,0-3 1-15,0 6 0 16,0-6-2-16,3 0 1 16,0-2-2-16,0-1-1 15,0-2 1-15,0 0 1 16,0-3 1-16,3 1 1 15,-3-4 0-15,6-4 0 16,0-1-2-16,6-10 1 16,-3 2-2-16,3-7-1 15,-4 5 1-15,4-11-1 16,0 8-3-16,-3-3 2 16,0 3 1-16,-3 6 0 15,0-1-5-15,-3 6 1 0,0 0 0 16,-3 5 2-16,0 0-1 15,0 5 1-15,0 0 0 16,0 6 0-16,0-3 2 16,0 5 0-16,0-2 0 15,-3 4 2-15,0-1-1 16,0 4 2-16,0-5-2 16,-3 1-1-16,0-1 1 15,0-3-1-15,0 1 0 16,3 0 2-16,0-3-10 15,0-3-4-15,0 0-43 16,0 0-18-16,0-2-36 16</inkml:trace>
  <inkml:trace contextRef="#ctx0" brushRef="#br0" timeOffset="183390.37">16831 13588 120 0,'3'0'46'0,"-3"0"-35"0,5 2 16 16,-5-2 5-16,3 3-6 15,-3-3-3-15,3 3-7 16,0-1-2-16,0 4-8 16,0-1-4-16,3 3 1 0,-3-3 0 15,0 6 1-15,0-1 4 16,-3 6 5-16,0-3-1 15,-3 6 1-15,0-6-3 16,0 3-1-16,0-3-5 16,0 0-3-16,0-2-3 0,0 0 1 15,3-1-1-15,0-2 0 16,0-3 0-16,3 1 0 16,0-1 13-16,3-5 5 15,0 0-8-15,6-5-4 16,-3-1-3-16,6-1 1 15,-3-1-1-15,6-6-1 16,-3 1 1-16,0 0-1 16,-4 2-3-16,1 1 2 15,0 2 1-15,-3 3 0 16,-3-1-3-16,0 4 0 16,0-1 2-16,0 6 0 15,-3-1 1-15,0 4 2 0,0-1 3 16,-3 5 2-16,0-2-1 15,-3 3-1-15,3-1 1 16,-3 1 1-16,0 0-3 16,0-1-1-16,3-2-1 15,0 0 1-15,0 0-2 16,0 0 2-16,0-3 0 16,3 1 1-16,0-1-2 15,3-2 1-15,0-3-2 16,6-3 2-16,-3 0-4 15,3-2 0-15,-3 2 3 16,5-2 1-16,-2 0-4 16,3-3 1-16,-3 2-2 15,0-1 0-15,0 1 4 16,-3 1 1-16,0 2-4 0,-3 1-1 16,0-1-2-16,0 0 3 15,0 3 0-15,-3 0 1 16,0 0 0-16,0 3 2 15,0-3-3-15,-1 3 0 16,4-1 1-16,-6 4 2 16,0-1-1-16,0 3-1 15,0-3 1-15,-6 6 1 16,4-3 1-16,-1 2 3 16,0-2-5-16,0 3-3 15,0-3 3-15,0 2 1 16,0-2-11-16,3 0-4 0,0-3-43 15,-3 3-17-15,0-2-45 16</inkml:trace>
  <inkml:trace contextRef="#ctx0" brushRef="#br0" timeOffset="184470.76">14098 14082 148 0,'6'-5'57'0,"-6"5"-44"0,9-5 23 0,-9 5 9 16,6 0-12-16,-3 0-4 16,3-3-8-16,0 3-3 15,3 0-10-15,0 0-3 0,6 0-1 16,-3 0 0-16,11 3 0 15,-5 0 6-15,12-1 6 16,-3 1-6-16,17-1-1 16,-5 1-1-16,18 2 0 15,-10-2-2-15,16 2-1 16,-13 1-1-16,16-1 0 16,-13 0-2-16,25 1-2 15,-16-4 1-15,28 1 1 16,-22-1-1-16,24 1-1 0,-20 0-2 15,20-3 1-15,-18 0 1 16,13 2 0-16,-19-2 0 16,16 6 2-16,-19-4-1 15,18 1-1-15,-17 0 1 16,11-1 1-16,-14 1-1 16,14 0-1-16,-14-1 1 15,11 1-1-15,-14-1 0 16,5 1 0-16,-11 0 0 15,5-1 2-15,-8 1-1 16,2 0-1-16,-11-1 1 16,3-2-1-16,-10 0 0 15,4 0 2-15,-9 0-1 0,9 0-1 16,-10 0 1-16,7 0-1 16,-6 0 0-16,3 0 0 15,-7 0 0-15,1-2 0 16,-6-1-3-16,0 3 0 15,-3 0-5-15,-3 0 0 16,-4 0-5-16,-2 0-2 16,0 0-2-16,-3 0-3 15,0 0 7-15,-6 0 3 16,0 0-8-16,0 0 0 16,0 0-24-16,-6-3-10 15,3 3-39 1</inkml:trace>
  <inkml:trace contextRef="#ctx0" brushRef="#br0" timeOffset="187300.21">14324 14561 100 0,'0'-8'38'0,"0"8"-29"0,3-5 17 0,-3 5 5 16,3 0-1-16,0 0 0 16,0-3-9-16,0 1-2 15,0-1-11-15,0 1 1 0,0-4 2 16,-3 4-9-16,6-4 0 0,-3 1-2 16,0 0 0-1,0 2 0-15,3-2 2 0,-3-1-1 16,3 1-1-16,0 3-2 15,0-1 1-15,0 0-1 16,3 1 0-16,-3-1 2 16,3 3 0-16,-3 0-3 15,3 3 2-15,-1-3-1 16,1 5 0-16,0 0 2 16,-3 3 2-16,0-3-1 15,0 6-1-15,0-3 1 16,-3 3-1-16,-3-1 2 15,-3 3 1-15,0-2-1 0,-3 2 1 16,0-2 0-16,-3 5 3 16,0-6 1-16,-3 3 1 15,4-2-7-15,-4 0 0 16,3-1 1-16,0 1 1 16,0-3-1-16,0 0 1 15,0 0 0-15,0-1 3 16,3 1-3-16,3 0 0 15,0 0-1-15,0 0 1 16,0 0 2-16,0 0 4 16,3-3-4-16,3 1-1 15,-3-1-2-15,6 0 1 16,0 1 0-16,3-4 3 0,0 1-3 16,6-3-2-16,-3 0 0 15,6 0 1-15,-4 0-3 16,7 0 0-16,-3 0-4 15,3 0 1-15,-3 0-22 16,0 0-11-16,-3 0-29 16,0 0-11-16,-4 0-3 15</inkml:trace>
  <inkml:trace contextRef="#ctx0" brushRef="#br0" timeOffset="189438.18">14833 14548 88 0,'-3'-8'35'0,"3"8"-27"0,3-2 24 0,-3 2 9 15,0 0-17-15,0 0-8 16,0-3-8-16,0 3-1 16,3-3-4-16,-3 3-2 0,3 0 0 15,0 0-4-15,0 0 0 16,0 0 2-16,-3 0 0 15,0 0 1-15,3 0 0 16,-3 0 4-16,0 6 5 16,0-1 8-16,0 3 4 15,0 0-6-15,-3 2-4 16,0 1-4-16,0-1 0 16,0 4-4-16,0-4-2 15,0-2 0-15,3 0-1 16,0-3 2-16,6 1 1 15,0-1-1-15,6-2-2 0,0-1 1 16,3 1-1-16,-3 0 0 16,6-1 0-16,-3 1 0 15,5 0 2-15,-5-1-3 16,6 3-2-16,-3 1 4 16,3 2 1-16,-6-3-3 15,3 3 1-15,-4-3-2 16,-2 3 0-16,0 0 2 15,-6 0 2-15,0 0-1 16,-6 0 2-16,0 0 0 16,-6 2 1-16,3-2 0 0,-9 3 2 15,3-3 1-15,-5 0 1 16,-1 0 2-16,-6 0 4 16,6 0-8-16,-6-3-1 15,3 0 1-15,-3-2 1 16,4-1-3-16,-1-2-3 15,3 0 2-15,0 0 0 16,3 0-6-16,-3-2-2 16,6 2-36-16,0-3-13 15,3 1-54 1,3-1-25-16,0 0 67 16</inkml:trace>
  <inkml:trace contextRef="#ctx0" brushRef="#br0" timeOffset="189800.59">14905 14442 128 0,'-3'-2'49'0,"3"2"-38"0,3-3 19 16,-3 3 8-16,3 0-8 0,0 0-2 15,6-3-8-15,-3 3-2 16,9-2-10-16,-4-1-3 0,13 3-1 16,-3 0-2-16,6 0 1 15,-3 0-2-15,5 0-1 16,-5 0 1-16,6 0 1 15,-3 0-1-15,6 0-1 16,-7 0-35-16,4 0-16 16,-6 0-36-1,0 0-22-15,-3 0 51 16</inkml:trace>
  <inkml:trace contextRef="#ctx0" brushRef="#br0" timeOffset="190699.48">15354 14538 104 0,'3'-8'38'0,"-3"8"-29"0,3-6 17 16,-3 6 7-16,3 0 0 15,0 0 1-15,0-2-11 0,0 2-1 16,3 0-13-16,0 0 8 0,3 0 3 16,-3 0-6-16,6 0-3 15,-3 0 5-15,3 0 1 16,-3 0-6-16,5 0-2 15,-2 0-3-15,3 0 1 16,-3 0-6-16,0 2-3 16,0 1 3-16,0 0 3 15,-3-1-3-15,0 4-3 16,0-1 1-16,-3 0 2 16,0 0 0-16,-3 3-1 15,-1-2 1-15,-2 4-1 16,0-2 0-16,-2 3 0 15,-1-1 0-15,-3 1 0 16,0-3 2-16,0 0 1 0,0 0-1 16,0 0 1-16,0-3-4 15,0 0 0-15,0 1 1 16,0-1 0-16,0 0 0 16,3 0 2-16,0-2-3 15,0 0 0-15,0-1-4 16,3 1-1-16,0 0-2 15,6-1 2-15,0 1-1 16,3 2 0-16,0 0 1 16,0 1 2-16,0-1-1 15,0 3 4-15,0-3 0 16,-3 3 1-16,-1-2 0 0,1 1 0 16,0 1 0-16,0 0 0 15,-3-2 0-15,0 2 2 16,0 0-3-16,-3-1 0 15,0 1-1-15,-3 0-2 16,3 0 5-16,-6 0 1 16,3 0-3-16,-3 0 1 15,0 0 0-15,-2 0 2 16,-1 0 1-16,-3 0 1 16,0-3 2-16,-3 0 3 15,3 1-2-15,-3-1 1 16,0-2-1-16,0-1 1 15,3 1-2-15,1-3-1 0,-1 0-1 16,3 0 0-16,0 0-13 16,3-3-7-16,0 1-22 15,3-4-9-15,0 1-30 16,6-6-51 0,-3 4 31-16</inkml:trace>
  <inkml:trace contextRef="#ctx0" brushRef="#br0" timeOffset="191418.91">15875 14580 92 0,'0'-3'35'0,"0"3"-27"0,3 0 27 0,-3 0 9 16,0 0-8-16,0 0-1 15,0 0-16-15,0 0-4 16,0 3-9-16,0-3 0 0,-3 5 4 15,0 0-2-15,-3 6 3 16,3-6-6-16,-3 3-1 0,0 0-2 16,-3 3-2-16,3-3 1 15,-3 2 1-15,4-2-3 16,-1 3-2-16,3-3 2 16,0 0 2-16,0 0 0 15,6 0 2-15,0-1-4 16,6-1 0-16,-4-1 3 15,10 0 1-15,-3 1-4 16,3-1 1-16,0 0 0 16,0 1 2-16,-3-1-3 15,0 0 0-15,0-2 1 16,-3 2 0-16,0 0 0 0,-4 3 0 16,1-2 0-16,0 2 0 15,0-1-3-15,-3 4 2 16,0-3 1-16,-3 3 2 15,0-1-3-15,-3 1 0 16,0-3 1-16,0 2 2 16,0-2-1-16,-3 0-1 15,0 0-2-15,-2-3 1 16,-1 1 1-16,-3-4 0 16,0 1 0-16,-3-3 0 15,3 0 0-15,-3 0 2 16,0 0-1-16,0-3-1 15,0 1-2-15,1-4 1 16,2 1-1-16,3 0-2 0,0-1-37 16,3 1-17-16,0 0-31 15</inkml:trace>
  <inkml:trace contextRef="#ctx0" brushRef="#br0" timeOffset="191840.49">15857 14543 108 0,'6'-3'44'0,"-6"3"-35"0,15-2 16 0,-12 2 6 15,6 0-15-15,-3 0-6 16,9 0 0-16,-3 0 3 16,6 0-7-16,-4 0 3 0,4 2 4 15,-3-2 2-15,6 3 0 16,-6-1-7-16,6 1-3 15,-3 0-5-15,-1-1-1 16,-2 1 5-16,0 0 2 0,0-3-5 16,0 0 0-16,-3 0-6 15,-3 0-1-15,0 0-28 16,-3 0-10-16,0 0-27 16,-3 0-21-1,0 0 36-15</inkml:trace>
  <inkml:trace contextRef="#ctx1" brushRef="#br0" timeOffset="171620.44">16069 19046 0,'0'0'15,"0"0"1,0 0-1,0 0 1,0 0 0,0 0-1,0 0 1,0 0 0,0 0-1,0 0 1,0 0-1,0 0 1,0 0 0,0 0-1,0 0 1,0 0 0,0 0-16,0 0 15</inkml:trace>
  <inkml:trace contextRef="#ctx0" brushRef="#br0" timeOffset="194739.76">16456 14813 160 0,'0'0'63'0,"0"0"-49"0,0 0 18 0,0 0 5 15,0 0-4-15,0 0 1 16,0 0-13-16,0 0-3 15,0 0-10-15,0 0-1 0,3 0 3 16,-1 0-8-16,4 0-3 16,0 0 0-16,3-3 2 15,0 0-2-15,6 1 0 16,-3-1-10-16,6-2-3 16,-3 0 0-16,3-1 1 15,-3 1 3-15,-1-3 1 0,-2 3 6 16,0-3 3-16,-3 0 1 15,0-3-1-15,0 3 1 16,0-5 1-16,-3 2 1 16,-3-2 1-16,0 0 0 15,-3 2 0-15,0 1 0 16,-6 2 2-16,3 3-5 16,-9 7-1-16,3 1 0 15,-9 5 2-15,3 0-1 16,-3 5 2-16,4 0-2 15,2 3 2-15,3-3 0 16,3 6 1-16,3-3-2 16,3 2-2-16,0-4 1 15,6 1 1-15,0-1-1 16,3 1 2-16,0-1-2 0,0-1-1 16,-1-2 1-16,1-4-1 15,0 1-14-15,3-2-5 16,0-1-34-16,6-2-16 15</inkml:trace>
  <inkml:trace contextRef="#ctx1" brushRef="#br0" timeOffset="174187.42">17479 18831 0,'0'0'16,"0"0"0,0 0-1,48-71 1,6 44 0,-13 9-1,-5 5 1,-9 5-1,0-3 1,-21 9 0</inkml:trace>
  <inkml:trace contextRef="#ctx0" brushRef="#br0" timeOffset="196691.51">17598 14130 116 0,'0'-3'46'0,"0"3"-35"0,0 0 23 0,0 0 7 0,0 0-2 15,0 0 0-15,0 0 2 16,0 0 1-16,3 3-22 16,-3-3 6-16,3 3 2 0,0-1-4 15,3-2-2-15,0 0-6 16,6 0 0-16,-3 0-5 15,9 0-1-15,-3 0-6 16,9-2-1-16,-3 2-1 16,11-3-2-16,-5 0-2 15,9 1 1-15,-6 2 1 16,5-3 2-16,-5 3-1 0,9 0-1 16,-7 0 1-1,10 0-1-15,-9 0 0 16,3-2 0-16,-7 2 0 0,1-3 2 15,-6 3-17-15,-3-3-6 16,-3 1-12-16,-3 2-3 16,-4 0-13-16,-2-3-4 15,-3 3-32 1,-3 0-48-16,0 0 36 16</inkml:trace>
  <inkml:trace contextRef="#ctx0" brushRef="#br0" timeOffset="197366.7">17601 14355 176 0,'0'-5'68'0,"0"5"-52"0,3-6 19 0,-3 6 7 0,6-2-10 15,-3-1-3-15,9 0-6 16,-3 1-3-16,9-3-10 16,-3 2-2-16,12 0 2 0,-6 1-4 15,8 2 2-15,-5 0-1 16,6 0 3-16,-6 0-5 15,3 2-1-15,-4-2-2 16,4 3-2-16,-6-3 1 16,6 0-1-16,-6 0 0 15,11 0 2-15,-2 0-3 16,6 0 0-16,-6 0-21 16,8 0-10-16,-8 0-11 15,3 0-1-15,-6 0-14 0,-4-3-5 16,-2 1-21-1</inkml:trace>
  <inkml:trace contextRef="#ctx1" brushRef="#br0" timeOffset="177295.58">18051 18720 0,'0'0'16,"0"0"0,-66-8-1,52 8 1,5-10-1,6 10 1,9-8 0,-6 2-1,3-1 1,-9 1 0,9 6-1,-3 0 1,166 19-1,-41 2 1</inkml:trace>
  <inkml:trace contextRef="#ctx0" brushRef="#br0" timeOffset="200278.18">18875 13887 104 0,'-3'-6'41'0,"3"6"-32"0,0-2 17 0,0 2 8 0,0 0-3 16,0 0-1-16,0 0-3 15,0 0 0-15,0 0-15 16,0 0 0-16,-3 0 1 0,0 0 2 15,-2 2 0-15,-1-2 1 16,-6 6 0-16,3-4-8 16,-6 6-3-16,3 0-1 15,-9 8 2-15,6-3 6 16,-6 11 2-16,6-5-1 16,1 4 2-16,-1-1-8 15,3 1-2-15,3-1-3 16,3 1-2-16,3-4 1 15,3-1-1-15,0 1 2 16,9-1 3-16,0-4-2 0,6 2 0 16,-3-3 1-16,5 0 0 15,-2-2-5-15,6-1 1 16,-3-2 0-16,6-3 0 16,-6-2-3-16,3-3 2 15,-4 0 1-15,1-5 2 16,-3 2-1-16,3-7-1 15,-3 2 1-15,0-8 1 16,0 3-1-16,0-11 2 16,-4 3-2-16,1-16-1 15,0 10-2-15,-3-7 1 16,0 5-1-16,-3-1 0 16,0 4 0-16,-3 2 0 15,-3 6-14-15,-3 2-4 0,3 3-10 16,-6 7-4-1,0 1-12-15,-3 10-6 0,3-2-21 16,-3 10-41 0,3-2 28-16</inkml:trace>
  <inkml:trace contextRef="#ctx0" brushRef="#br0" timeOffset="200668.27">19158 14286 168 0,'3'0'63'0,"-3"0"-49"0,0 3 20 0,0-3 8 15,0 0 1-15,0 0 2 16,0 0-12-16,0 0-3 16,0 0-17-16,0 0 3 0,3 0 4 15,0 0-5-15,3 0 0 16,-3 0-7-16,3-5 0 0,0 2-5 15,3-5-2 1,-3 0-16-16,3-5-5 0,-3 2-50 16,3-7-21-16,-3 2-37 15</inkml:trace>
  <inkml:trace contextRef="#ctx0" brushRef="#br0" timeOffset="201272.08">19477 13831 80 0,'3'-2'33'0,"-3"2"-26"0,3 0 27 0,-3 0 10 16,0 0 1-16,0 0 0 15,0 0-9-15,0 0-5 16,0 0-17-16,0 0 2 0,0 2 2 0,0-2-2 15,0 3 3 1,0-1-1-16,-3 4 0 0,0-1-3 16,-3 3 1-16,0-3-3 15,0 8 0-15,0-2-10 16,0 8-1-16,0-4-2 16,0 9 2-16,0-3-1 15,3 6 2-15,0-6-4 16,3 3-2-16,0-3 4 15,6 0 1-15,-3-2 0 16,6-1-2-16,0-2 1 16,6 3 1-16,-3-6-3 15,5-3 0-15,-2 1 1 16,6-3 0-16,-3 0 0 0,3 0 0 16,-3-3-5-16,0 0-1 15,-3-2-6-15,-1 0-3 16,-2-1-13-16,0-2-5 15,-3 0-32-15,-3-5-12 16,0 0-26 0</inkml:trace>
  <inkml:trace contextRef="#ctx0" brushRef="#br0" timeOffset="201674.11">19679 13953 164 0,'6'0'63'0,"-6"0"-49"0,6 5 25 16,-6-5 7-16,3 3-8 15,0-1-2-15,0 4-7 16,-3-1-4-16,0 6-13 15,0-3-1-15,-6 7 0 0,3-1-4 16,-6 7-2-16,3-3-2 16,-6 9-3-16,3-6 1 15,-3 3 1-15,3 0-1 16,-3-1-1-16,1-1 1 0,-1 1 1 16,3-1-3-16,-6 4 0 15,6-5 1-15,0 3 2 16,3-6-1-16,0 4 2 15,0-7-9-15,3 1-1 16,0-2-18-16,3-4-9 16,0-2-37-16,0-8-17 15,0 0-14 1</inkml:trace>
  <inkml:trace contextRef="#ctx0" brushRef="#br0" timeOffset="202575.87">20000 13987 96 0,'3'-5'38'0,"-3"5"-29"0,3-5 25 15,-3 5 11-15,0 0 2 16,0 0 4-16,0 0-8 0,0 0-2 16,-3 0-23-16,3 0 3 15,-3 0 0-15,1 0-5 0,-4 0-1 16,0 0-9-16,-3 2-2 15,3-2-2-15,-3 3-2 16,0 0 1-16,0 2 1 16,0 0-3-16,-3 6 0 15,3-3 3-15,-3 5 1 16,3-2-4-16,0 4-1 16,0-1 1-16,4 1 0 15,-1-1 1-15,0 2 0 16,3-3 0-16,0 3 0 15,3-6 0-15,0 1 2 0,0-3-1 16,6 0-1-16,-3 0-4 16,6-3-2-16,-1-2-2 15,4-1 2-15,0 1 2 16,3-3-1-16,-3 0 1 16,3-3 0-16,-3 3-4 15,3-2 0-15,0-1 2 16,-1 0 1-16,-2 3 3 15,0 0 1-15,-3 0-2 16,0 3 2-16,-3 0-4 16,0 2 1-16,0-2 2 15,-3 4 3-15,0-1-2 16,-3 2 0-16,0 0-1 16,-3 2 0-16,0 1 2 0,0 2 0 15,0-2 0-15,-3 4 2 16,3-1-1-16,-3 2-1 15,0-3 1-15,-3 5 1 16,0-2-1-16,-3 0 2 16,4 0 4-16,-1 0 4 15,0-3-2-15,0 0 2 16,0-2 0-16,0-3 3 16,3 0 2-16,-3-3-1 15,0 0 1-15,0-2 0 16,0 0-2-16,0-3-1 15,0 0-7-15,-3-3-2 16,4 0-2-16,-1-2-2 16,3 0 3-16,0-1 0 0,3 1-37 15,0 0-16-15,0 0-52 16,3-1-21-16,0 1 10 16</inkml:trace>
  <inkml:trace contextRef="#ctx1" brushRef="#br0" timeOffset="186918.41">19887 18974 0,'0'0'15,"60"-18"1,-27 4 0,-7 1-1,-11 5 1,-21 8-1,0-5 1,3 5 15,6 5-31,-3-2 16,-6 2 0,1 3-1,5-16 1,2 13-1,-4-10 1,7-8 0,4 5-1,0 3 1,6-6-16,12-2 16,-3 0-1,0 5 1,-9 2-1,-1 4 1,1-3 0,3 5-1,-9 0 1,9 5 0,-12-3-1,-3 4 1,-6-6-1,0 5 1,9-5 0,-6 8-1,6-3 1,9 11 0,0 3-1,17 4 1,-17-7-1,3-10 1,-9 7 0,-9 0-16,-27-21 15,15 8 1,12-13 0,6-11-1,-6 11 1,-3 10-1,9-7 1,6-4 0,-3 1-1,-12 13 1,24 24 0,-15-3-1,-3 0 1,0 3-1,0-8 1,-3 3 0,-3-6-1,-12 5 1,-3-12 0,-9-6-1,-8 0 1,-34 0-1,-17 0 1</inkml:trace>
  <inkml:trace contextRef="#ctx0" brushRef="#br0" timeOffset="209961.47">20435 14133 88 0,'0'-8'35'0,"0"8"-27"0,3-3 13 0,-3 3 4 16,3 0-7-16,-3 0 0 15,3-2-5-15,0-1 2 16,0 0 1-16,0 3-1 16,3-2-7-16,-3 2 12 0,0 0 7 15,0 0-6-15,0 0 1 0,-3 0-9 16,3 2 0-16,0 1-2 16,0 2 3-16,-3 0 2 15,0 9 2-15,0-6-6 16,-3 5 1-16,0-3-8 15,0 1-1-15,0 0-2 16,3-1-2-16,0 1 3 16,0-1 0-16,0-2-1 15,0 0-2-15,0-2 1 16,3-1 1-16,0 0-3 16,0 0 0-16,0-2 1 15,0 0 0-15,0-1-5 16,0 1 1-16,0 0 2 0,3-3 1 15,-3 0 1-15,5 0 0 16,1 0 0-16,3-6 0 16,0 4 2-16,3-6 1 15,-3 2-1-15,6-4-2 16,-3 2-2-16,0-5 1 16,0 2 1-16,-4-2 0 15,1 2-3-15,0 3 2 16,-3 0 1-16,0 3 0 15,0 0-5-15,0 5 1 16,-3 0 4-16,3 0 2 16,-3 0-3-16,0 2-1 15,0 1 1-15,0 2 2 16,0 1-2-16,-3 2 0 0,0-3 1 16,0 6 0-16,-1-4 6 15,-2 4 4-15,0-3-5 16,-2 3-1-16,-1-3-2 15,0 2-2-15,0-2-2 16,0 0 1-16,3 0 3 16,0 0 1-16,0-3-19 15,0 0-7-15,0 1-21 16,0-4-8-16,0 1-18 16,0-3-9-16,0 0-1 15</inkml:trace>
  <inkml:trace contextRef="#ctx0" brushRef="#br0" timeOffset="211118.33">21042 14101 124 0,'0'-3'46'0,"0"3"-35"0,3 3 9 15,-3-3 3-15,0 0-5 16,0 0 0-16,0 5-4 0,0 1-1 15,0 2-7-15,0-3 0 0,-3 5 1 16,0 1 1 0,0 2 0-16,0 0-4 0,0 3-1 15,0-2 1-15,-3 1 0 16,3-1-2-16,0 2 1 16,0-3-2-16,1 0-1 15,-1-2 1-15,0-1 1 16,0-2-1-16,3 0 2 15,0-3 2-15,6-2 2 16,-3 0 1-16,5-3 0 16,-2 0-2-16,6-6-1 15,0 1-3-15,3-3 1 16,-3 0-2-16,6-5-1 16,-3 2 1-16,3-2-1 0,-4 0-3 15,4 0 2-15,-3 2 1 16,0 0 0-16,-3 4 0 15,0-1 2-15,-3 2-3 16,0 1-2-16,0 2-1 16,0 1 3-16,-3 2 0 15,0 2 1-15,-1-2 0 16,-5 6 2-16,0-1 1 16,-2 6 1-16,-1-4 2 15,-3 7 3-15,0-4 0 16,-3 6 0-16,3-3-5 15,0 1-1-15,0-4-1 16,0 1-2-16,3-1 1 0,0-2 1 16,0 0-3-16,3-2 0 15,0-1-6-15,3-3-3 16,-3-2-3-16,6-2 0 16,0-1 0-16,6-2 1 15,-3 0 0-15,9-3 2 16,-4 0-1-16,7-3 0 15,-3 1 6-15,3-1 2 16,-3 3 0-16,-3 0 0 16,-3 0 4-16,0 3 1 15,-4 2 0-15,1 1-2 16,-3-1 3-16,-3 3 0 0,0 0 3 16,-3 5 3-16,0 1 2 15,-6 4 1-15,3-2-2 16,-3 5-1-16,0 0-1 15,-2 3 0-15,2-2 0 16,-3 7 0-16,3-5-2 16,-3 5 1-16,3-5-4 15,0 2-2-15,0-2 2 16,3-3 0-16,0 1-4 16,0-4 1-16,0 1-7 15,3-3-3-15,0 0-25 16,0-3-10-16,0 0-59 15</inkml:trace>
  <inkml:trace contextRef="#ctx0" brushRef="#br0" timeOffset="-210813.63">4148 15196 96 0,'-6'-2'38'0,"6"2"-29"0,-6 0 14 0,3 0 8 0,0 0-6 16,0 0-2-16,0 0-9 15,0 0-1-15,-3 0-8 16,0 0 1-16,0 0 4 0,0 0 9 16,0 0 6-16,0 0-9 15,0 0-2-15,0 0-6 16,1 0-3-16,-1 0-2 16,0 0-3-16,0 0 1 15,0 0-1-15,0 0-3 16,0 2 0-16,3 1-1 15,0 2 0-15,0 1 0 16,3 1 3-16,6 1-2 16,0 3 1-16,3 2 2 0,3 3 0 15,0 0 0-15,-1 0 0 16,4 0 0-16,0 2 0 16,0 1 0-16,0-1 0 15,0-2 0-15,-3 3 0 16,0-3 0-16,-3 2 2 15,-3 1-1-15,-4-1-1 16,-2 1 3-16,-2-4 0 16,-4 1-1-16,-3-2 1 15,-3-1 0-15,-3-3 3 16,0-2 3-16,0 0 2 16,0-2-5-16,0-4-2 0,0 1 4 15,4-3 3-15,-1 0-4 16,3-3 1-16,0-2-5 15,3 2-2-15,6-2-3 16,3 0 1-16,3-1-1 16,3 1 0-16,3 0-3 15,5-3 1-15,4 5 2 16,6-7 1-16,3 4 1 16,0-4 0-16,2 2 0 15,-5-3 2-15,0 1-1 16,0-1-1-16,-1 0 1 15,-2-2 1-15,0 0-1 16,0-3 2-16,-3 0-2 16,0 0 2-16,-7 3-2 0,-2 0 2 15,-3 0 2-15,0 2 4 16,-3-2 0-16,-3 2 0 16,0-2-5-16,-3 3-1 15,-3-1-1-15,0 0 1 16,-3 1-4-16,0 2 0 15,-3 3 1-15,0-1 2 16,-2 6-3-16,-1 6 0 16,-3 4-1-16,0 6-2 15,-3 5 3-15,0 6 2 16,3 2-2-16,0 2 0 16,3-1-1-16,4-4 0 15,5-2 0-15,3-3 0 0,5-2-5 16,4-6 0-16,6 0-10 15,3-5-4-15,6-3-3 16,6-5 3-16,2 0-13 16,4 0-6-16,3-2-31 15,0-1-37 1,2-2 36-16</inkml:trace>
  <inkml:trace contextRef="#ctx0" brushRef="#br0" timeOffset="-210423.42">4803 15207 96 0,'-9'5'38'0,"3"0"-29"0,0 6 12 0,3-3 7 16,0 3 6-16,-3 2 6 15,-3 5 1-15,-3 3 2 16,0 6-24-16,0-1-2 0,0 3-2 16,3-2-2-16,1-3 0 0,-1 5-3 15,3-5-1-15,3-1-5 16,3-1-1-16,6-1-1 15,9-5-2-15,2-6-8 16,7-4-3-16,6-6-12 16,3-6-5-16,-1 1-12 15,1-3-5-15,-3-3-13 16,-3 1-41 0,-3-3 18-16</inkml:trace>
  <inkml:trace contextRef="#ctx0" brushRef="#br0" timeOffset="-209492.15">5169 15292 152 0,'-3'-11'57'0,"0"8"-44"0,0-2 21 0,0 2 7 16,-3 1-7-16,0-1-2 15,-3 0-14-15,-3 3-4 16,0 3-8-16,-6 5-4 0,1 5-1 16,-4 6-4-16,0 7 2 15,0 3 7-15,3 0 4 16,3 1-5-16,3-7-3 16,3 1-1-16,6-5-1 15,3-3 0-15,3-6 2 16,6 1-1-16,6-9 2 0,6-4-2 15,3-9-1-15,0 1-2 16,0-4 1-16,-1-2-1 16,1-2-2-16,-3-3 3 15,-6 0 0-15,-3-3 1 16,-3 0 2-16,-3 0-1 16,-3 3 2-16,-3 5 0 15,0 3 3-15,-3 2-1 16,0 3 2-16,-3 3-4 15,0 5 0-15,0 3-3 16,0 2-1-16,3 0-1 16,0 3 0-16,3 0 2 15,3 0 0-15,6 0 0 0,3-3 2 16,3-2-1-16,-1-3-1 16,4 0 1-16,0 0-1 15,0 0 0-15,0 0 2 16,-3 0-3-16,0 0 0 15,0 3-1-15,-4-1 0 16,1 1 2-16,-3 2 2 16,-3 3-1-16,0 3 2 15,-6 2-4-15,0 3-2 16,-3 2 2-16,-3 4 0 16,0-1 3-16,0 0 1 15,0-3-4-15,3-2 1 16,0-3 0-16,0 3 0 0,3-5 0 15,3-6 0-15,0-2-9 16,6-3-2-16,0-5-7 16,6-3-4-16,0-3-2 15,3-5 0-15,0-2 0 16,6-1 0-16,-7-2 16 16,1 2 6-16,-3 4 3 15,0 1 2-15,-3 4 2 16,-3 2 4-16,0 3 5 15,-3 5 1-15,0 5 0 16,0 3 4-16,-3 2-7 16,0 4 1-16,0-1-4 15,-3 3 2-15,0 0-4 16,0-1 1-16,0 1-5 0,0-2 0 16,0-1-3-16,0 0-1 15,3-5-17-15,0 0-5 16,3-3-64-1,2-2-17 1</inkml:trace>
  <inkml:trace contextRef="#ctx0" brushRef="#br0" timeOffset="-208818">5794 15371 152 0,'-3'-5'57'0,"3"5"-44"0,0-3 25 16,0 3 10-16,0 0-6 15,-3-3-3-15,0 1-10 16,0-1-6-16,0 0-13 15,0 3-2-15,-3 0 2 0,0 3-6 16,-3 2-2-16,3 3-4 16,-3 0-1-16,0 5 2 15,-3 6 2-15,1 5-2 16,-4 0 0-16,3-1 1 0,0-1 2 16,0 1-3-16,3-4 0 15,6-3 1-15,3-3 0 16,6-2-3-16,0-6 0 15,3-3-12-15,3-2-2 16,0-2-5-16,0-3 0 16,-1-3 4-16,4 0 1 15,0-6 7-15,0 1 6 16,0-5 3-16,0-3 1 16,0-3 0-16,0-8 2 15,0 0-1-15,-1-5 2 16,-2 0 0-16,0 0 3 15,0 0-3-15,0 3 0 0,0-1 1 16,-3 6 0-16,-3 5-2 16,0 3-2-16,-3 8 1 15,0 5-1-15,-3 8-5 16,-3 5-1-16,-3 6 3 16,0 7 3-16,0 6-1 15,0 5 0-15,0 6 3 16,0 2 1-16,3 0-1 15,0 0-2-15,0-3-2 16,0-2 1-16,3-3-8 16,3-5-4-16,3-3-35 15,6-2-16-15,3-6-14 16</inkml:trace>
  <inkml:trace contextRef="#ctx0" brushRef="#br0" timeOffset="-207164.95">6356 15262 140 0,'-6'-13'52'0,"3"8"-41"0,0-3 18 16,3 5 3-16,-2 1-4 15,-1-1 0-15,0 0-9 16,0 1-4-16,0-1-8 16,0 3-5-16,-3 0-1 0,0 3-4 15,0 5 2-15,0 2 1 0,0 6 0 16,3 3 0-16,3 2 0 15,6 0-3-15,3 0 2 16,3 0 1-16,3 0 2 16,-1-2-1-16,1 0 2 15,0-6-4-15,0 0-2 16,-3 5 2-16,-3-2 2 16,-3 0 0-16,0 0-1 15,-6 0 1-15,-3-3-1 16,0 0 0-16,-3-2 2 15,0 0-1-15,0-3 2 16,-3-1 0-16,0-1 1 16,0-4-2-16,0 1 1 0,0-3-2 15,0 0-1-15,1 0 1 16,-1 0-1-16,3-3 0 16,3 1 0-16,3-4-3 15,6-1 0-15,6-1-3 16,5-3-1-16,7 0-5 15,3-2 0-15,0-3-3 16,3-2 2-16,-4 2 5 16,1 0 2-16,-3 3 4 15,-3-3 1-15,-3 3 1 16,-4-3 0-16,-2 0 4 16,-3 0 5-16,-3 0 4 15,-3-2 2-15,0 2 3 0,-3 0 1 16,-3 0 1-16,-3 3 0 15,0 2-9-15,-3 6-2 16,-5 5-5-16,-1 5-1 16,0 11-3-16,0 5-3 15,3 6 2-15,3-1 2 16,3 1 0-16,3-3 2 16,3-6-2-16,3 1 2 15,6-4-4-15,3-4-2 16,0 0 4-16,3-3 1 15,0-1 0-15,-1-4-2 16,1-3 1-16,3-3 1 0,0 1-3 16,0-1-2-16,0-2 2 15,-3 0 2-15,0-1 0 16,-1 1-1-16,-2 0-2 16,0 2 1-16,0 0-10 15,-3 3-3-15,0 3 0 16,-3 2 3-16,0 3 5 15,-3 3 1-15,0-3 0 16,0 5 4-16,0-2 0 16,0-1 1-16,0-2 0 15,0 0 2-15,3-3-8 16,0-2-1-16,0-3 2 16,0 0 0-16,0-3 0 15,-1-2 4-15,1-3 0 16,0-2 1-16,-3-6 0 0,0-5 0 15,3-6 0-15,0-5 0 16,0-2-3-16,0 0 2 16,-3 2 3-16,0 5 1 15,0 6 5-15,0 5 3 16,-3 6-4-16,0 4-2 16,0 6 4-16,0 6 2 15,0 4-4-15,0 4-2 16,3-1 0-16,0 0-1 15,3 0-2-15,0 0 1 16,3-2-2-16,0 0-1 16,3-3 1-16,-3-1-1 0,3-1 2 15,-4-1 1-15,4-2-4 16,0-1 1-16,3-2 2 16,0-2-1-1,-3-1-1-15,3 0-8 16,0-2-3-16,-3-3-7 15,0 0-2-15,-1 0 4 16,-2 0 2-16,-3 3 11 16,0 0 4-16,-3 2-3 15,-3-2 2-15,0 5 4 16,-3 8 2-16,0 0 6 16,0 2 3-16,0 6-4 15,0 0 1-15,0 3-3 0,-3-1 0 16,3 3-5-16,0 0-3 15,0-2 0-15,3-1-1 16,0 1 0-16,0-6 0 16,3 0 0-16,0-5 0 15,3-2-20-15,0-1-7 16,3-5-35-16,0 0-12 16,0-3-13-1</inkml:trace>
  <inkml:trace contextRef="#ctx0" brushRef="#br0" timeOffset="-206909.43">7008 15186 192 0,'6'-14'71'0,"-6"7"-55"0,9-7 9 16,-6 6 1-16,3 0-15 16,-3 0-4-16,3-2-6 15,0-1-2-15,0 3 1 16,0 0-5-16,0 8-36 16,0 0-16-16,3 6-26 15</inkml:trace>
  <inkml:trace contextRef="#ctx0" brushRef="#br0" timeOffset="-206309.34">7267 15487 148 0,'-3'-5'55'0,"3"2"-43"0,3 1 14 16,-3 2 6-16,0 0-18 15,6 0-5-15,0 0-6 16,0 0-3-16,3-3 1 16,3 0-1-16,0 1 2 0,0-4-1 15,0-1 2-15,0-4-2 16,-1 3 2-16,1-3-2 16,0 1-1-16,-3-3 1 15,0-1-1-15,-3-1 2 16,3-1 3-16,-6 0 4 15,0 0 5-15,0 3-2 0,-3-1 3 16,0 4-2-16,-3 2 0 16,-3 5-7-16,-3 6-4 15,0 5-4-15,-3 8-1 16,-3 8 15-16,0 2 8 16,4 3-5-16,2-2-1 15,3-1-8-15,3-2-4 16,3-3 1-16,6-2 0 15,0-1-1-15,3-7-2 16,-4 2-8-16,4 0-5 16,0-5-13-16,3 0-4 15,-3-3-15-15,3 1-6 16,0-4-46-16</inkml:trace>
  <inkml:trace contextRef="#ctx0" brushRef="#br0" timeOffset="-205815.17">7601 15294 196 0,'-3'-2'74'0,"0"2"-58"0,0 0 20 15,3 0 7-15,-3 0-11 0,0 2-3 16,0 1-13-16,-3 2-3 16,0 0-7-16,0 1-6 0,0 2-3 15,0 0 2-15,0-3 2 16,0 8-2-16,0 0-2 16,0 1 2-16,6 1 0 15,0 1 1-15,6 0 2 16,3 0-8-16,6-3-3 15,3 0-15-15,3 1-7 16,-1-1-11-16,-2 0-1 16,-3-2 5-16,-3 2 4 15,-3-2 12-15,-6-1 8 16,-3 1 9-16,0-3 3 0,-3 0 15 16,-3 0 6-16,0-1 8 15,0-1 4-15,0-1 2 16,0 0 5-16,-3 1-8 15,0-1-1-15,-3 0-14 16,1 1-6-16,-1-1-6 16,-3 0-3-16,-3-2-46 15,3 2-21-15,-3 3-39 16</inkml:trace>
  <inkml:trace contextRef="#ctx0" brushRef="#br0" timeOffset="-203969.32">9086 15106 104 0,'0'-2'41'0,"0"2"-32"0,3 2 15 0,-3-2 7 0,0 0-8 16,0 0-1-16,3 0-4 15,0 0-2-15,0 0-8 16,0 0 4-16,3 0 1 0,-3 0-4 16,3 0-1-16,-3 0-4 15,0 0-1-15,0 0 5 16,-1 0 5-16,1 0 2 15,0 3 0-15,-3-3 1 16,3 5 3-16,0 1-2 16,0 1-1-16,0 4-4 15,3 2-2-15,3 3-4 16,0 3 1-16,3 2-2 0,0 3 0 16,3 2-1-1,0 3 0-15,0 0-2 0,2 0 1 16,-2 1-2-16,0-4 2 15,0 0-2-15,0-2 2 16,-3-3-4-16,0-2 0 16,-3-3 3-16,-3 0 3 15,0-8-2-15,0 5-2 16,-3-3 2-16,-3-2 2 16,0 0-4-16,0 0-3 15,-3 0 1-15,-3-3 2 16,3 1-2-16,-3-1 0 0,3 0-21 15,-3-2-10-15,0 0-33 16,0-1-11-16,-3 1-39 16</inkml:trace>
  <inkml:trace contextRef="#ctx0" brushRef="#br0" timeOffset="-203562.22">9002 15556 152 0,'-5'-5'57'0,"-1"2"-44"0,0 3 18 0,6 0 6 16,-3 0-4-16,0 0 1 16,0 0-11-16,3 0-1 15,0-5-13-15,0 5 3 0,0 0 4 16,3-3-4-16,3 1-2 16,0-1-3-16,2-2 0 15,4-1-4-15,3 1 0 16,3-6-3-16,3 1-1 15,3-1 1-15,0 1 2 0,-1-1-3 16,4-2 0-16,3-3-21 16,0 0-8-16,2 0-34 15,1-2-13-15,0 2-22 16</inkml:trace>
  <inkml:trace contextRef="#ctx0" brushRef="#br0" timeOffset="-202737.08">9711 15318 148 0,'9'-8'55'0,"-12"5"-43"0,9-2 23 0,-3 5 10 16,0 0-12-16,-3-3-1 16,6 1-13-16,-3 2-1 15,3-3-11-15,3 3 0 0,2-2 0 16,4-1-1-16,6 0-1 15,3 1-6-15,6-4 1 16,5 4-2-16,1-1 0 0,3 0 4 16,-3 3 1-16,-1 0-1 15,-2 3-2-15,-3 0 1 16,-3-1-1-16,-1 1-3 16,-8 0 2-16,-3-1-17 15,-3 1-5-15,0 0-22 16,-3-3-9-16,0 2-40 15,0-2-15 1,0 3 58-16</inkml:trace>
  <inkml:trace contextRef="#ctx0" brushRef="#br0" timeOffset="-202239.48">9764 15477 88 0,'-6'0'35'0,"6"0"-27"0,-2 2 9 0,2-2 4 0,0 3 5 16,0 2 7-16,0-2 4 16,-3 0 2-16,6 2-4 15,-1 0-1-15,1 0-19 16,0 1 0-16,3-1 1 0,0-2 1 15,3-1 1-15,0-2-5 16,6 0 0-16,3 0-6 16,6-2 1-16,6-1-7 15,5-5-1-15,1 3 0 16,3 2 2-16,-1 1-1 16,-2-1-1-16,0 0-2 0,-3 1-1 15,-1-1-14-15,-5 0-4 16,-3 1-35-16,0-1-14 15,-3 6-39 1</inkml:trace>
  <inkml:trace contextRef="#ctx0" brushRef="#br0" timeOffset="-200574.64">10779 14863 32 0,'0'-3'13'0,"0"3"-10"0,3-2 8 0,-3 2 3 16,0 0 4-16,0 0 3 0,0 0 2 16,0 0 1-16,3 2 2 15,-3-2 1-15,0 6 3 16,0-1 1-16,-3 5-5 15,3-2-4-15,-3 6-12 16,0-4 2-16,-3 6 4 0,1-3-6 16,-4 6-1-16,3-3-3 15,-3 5 1-15,0-3-2 16,0 4 2-16,0-1-2 16,3-3 0-16,0-2-1 15,0 3 2-15,3-4-5 16,3 1-1-16,0-2 6 15,6-1 4-15,-3 0-3 0,12-2-2 16,9-1 0-16,5-4 1 16,4-1-1-16,3-3 0 15,-3-2-3-15,-1 0 1 16,-5 0-4-16,3 0 0 16,-9 0 3-16,-3 3 1 15,-3-3-4-15,-4 3-1 16,-2-3 1-16,-3 0 0 15,-6 0-17-15,0 0-8 16,-3 0-28-16,-3 2-13 16,0 1-29-1,-2-3-19-15,-4 5 55 16</inkml:trace>
  <inkml:trace contextRef="#ctx0" brushRef="#br0" timeOffset="-200169.93">10994 14982 96 0,'0'3'38'0,"0"-3"-29"0,3 10 21 0,-3-10 10 16,3 8 1-16,-3-3 0 16,0 9-5-16,0-4-2 15,0 6-19-15,0 0 2 0,-9 3 3 16,-6 7-2-16,-3 3-1 16,0 3-7-16,-6 5-4 15,4 3-1-15,-1-3 1 16,0 0-3-16,3-3-2 15,0 0 0-15,3-4-1 16,6-7 0-16,0-2 0 16,3-5-3-16,3-2 2 15,6-4-17-15,3-5-5 16,3-2-35-16,6-6-13 0,0-2-34 16</inkml:trace>
  <inkml:trace contextRef="#ctx0" brushRef="#br0" timeOffset="-199178.39">11178 15278 104 0,'0'0'38'0,"0"0"-29"0,6 0 19 0,-6 0 9 0,3 0-7 16,0 0-2-16,3-2-12 15,-3-1-5-15,6 0-6 16,-3 1 3-16,6-4 4 0,0 1-2 16,6-3 0-16,-3 0-2 15,8-2 0-15,-2 2-7 16,3-5 0-16,-3 2 1 16,6-5 1-16,-7 3-4 15,4-11 1-15,-6 5 2 16,3-7 1-16,-3 5-1 15,-3-8-2-15,-3 8 1 16,-3-3-1-16,-4 5 2 0,-2 1 1 16,0 5 3-16,-6 2 3 15,0 3-6-15,-8 11-4 16,2-1-3-16,-12 17 3 16,6-3 0-16,-9 10 3 15,6-5 3-15,-6 8 2 16,-2 14-8-16,2-4-1 15,6-2 2-15,3 1 4 16,3-7-3-16,3-2-3 16,3-5 1-16,3-3 2 15,0-5 2-15,3-3 1 16,3-2 2-16,3-3 1 16,0-3-1-16,3-2 1 15,3-6-4-15,3 1 0 0,3-4-8 16,0-2-4-16,3-2-6 15,-1 2-4-15,1 0 0 16,-3 3 1-16,0-1 10 16,-3 4 4-16,-3-1 1 15,0 3 0-15,-6 3 2 16,0 2 2-16,-4 0 6 16,1 3 6-16,-3 3-1 15,0-1 3-15,-3 4-8 16,1-1-2-16,2 0-3 15,0-2-2-15,0-3 1 16,2 0 1-16,1-1-1 16,0-1-1-16,3-6-21 0,0 0-11 15,3 0-24-15,0 0-10 16,0 0-15 0</inkml:trace>
  <inkml:trace contextRef="#ctx0" brushRef="#br0" timeOffset="-198668.46">11905 15188 116 0,'8'-10'44'0,"-8"10"-35"0,3-11 25 16,0 11 10-16,-3-2-2 15,0-1 0-15,-3-2-10 16,0-1-5-16,0 1-15 16,0 2-3-16,-2 1-2 0,2-1-3 15,-9 3-3-15,3 0 2 16,-6 5 0-16,3 1-1 15,-9 7 1-15,-9 5 4 16,4 4 6-16,2 1-5 16,3-1 0-16,0-1-2 15,9 0-1-15,0 0-3 0,3 0-2 16,3-2-2-16,3-1 1 16,3 1 1-16,3-3 0 15,3-3 0-15,3 0 2 16,0-2-1-16,3-6-1 15,6 3-4-15,0-3 0 16,0-2-14-16,3-3-3 16,2 0-11-16,1-3-3 15,3-2-10-15,0-3-4 16,-1 5-22 0,-2-2-25-16,0 0 34 15</inkml:trace>
  <inkml:trace contextRef="#ctx0" brushRef="#br0" timeOffset="-197346.63">10625 15651 128 0,'-6'-5'49'0,"6"5"-38"0,0 0 26 16,0 0 8-16,3 0-7 15,0-5 0-15,3 5-4 16,0-3 1-16,0 0-19 0,2 1 0 0,1-3 0 16,0 5-2-16,3 0 2 15,3-3-7-15,3 0-3 16,6 1-3-16,3-1 0 15,5 0-2-15,7 1 2 16,3 2-2-16,-1 0-1 16,7 2 1-16,-6 1 1 15,-4-3-1-15,1 3-1 16,-3-3-2-16,-1 0 1 16,1 0 3-16,0 0 1 15,0 0-4-15,2 0 1 16,1 0 0-16,3 0 0 15,-1-3 2-15,-2 0 1 0,-3 1-8 16,-4-1-4-16,-8 0-4 16,-3 1-2-16,-3 2 3 15,-3 0 3-15,-3 0 2 16,-3 0 3-16,-3 0 2 16,0 0 1-16,0 0-2 15,-3 0 2-15,-3 0-8 16,0 0-4-16,0 0-9 15,0 0-3-15,2 0-29 16,1 0-13-16</inkml:trace>
  <inkml:trace contextRef="#ctx0" brushRef="#br0" timeOffset="-194599.96">11143 15895 108 0,'0'-3'41'0,"0"3"-32"0,0-3 15 16,0 3 5-16,0 0-8 15,0 0 1-15,0 0-9 16,0 0-3-16,0 0-5 16,0 0 3-16,0 0 4 0,0 0-4 15,0 0-2-15,0 0 1 16,0 0 2-16,0 3 0 15,-3 2 2-15,0 1 0 16,-3-1 1-16,0 8 2 0,-3 0 2 16,0 1-3-16,0 4 0 15,-3 1-5-15,3-3-3 16,0-1-5-16,0 1-2 16,0-2 1-16,3 1 2 15,0-1 0-15,0-1 2 16,3-3-2-16,0 1-1 15,3-3 1-15,0 0 1 16,0-3 3-16,0 6 2 16,0-3 1-16,3 0 0 15,0 0-2-15,0 0 1 0,0-1-2 16,3-1 0-16,0-1-3 16,3-2-2-16,3-3 3 15,3 0 0-15,3-3-4 16,0 0-1-16,0-2 1 15,-1 0 0-15,1 2-2 16,0 1 2-16,-3-1 1 16,-3 0 2-16,0 1-1 15,0-1 2-15,0-2-13 16,0-1-6-16,2-2-9 16,-2 6-5-16,0-4-1 15,3 1 1-15,-3 3-5 16,0-1-1-16,0-5 2 15,0 8 3-15,-3-3-24 16,-3 1-27-16,0-1 30 16</inkml:trace>
  <inkml:trace contextRef="#ctx0" brushRef="#br0" timeOffset="-194059.51">11104 15850 152 0,'0'-6'57'0,"0"6"-44"0,3-2 25 16,-3 2 10-16,0 0-11 15,0 0-3-15,3 0-7 16,-3 0-2-16,6 0-14 15,0 0 4-15,0 2 3 0,0 1-4 16,0 0 0-16,3-3-6 0,-1 5 0 16,4-5-3-16,3 0 2 15,6 0-4-15,3-5-2 16,6 5 2-16,2-3 0 16,1 0-1-16,0 1-2 15,3-3-2-15,-1-1 1 16,1-2-1-16,-3 6 0 15,-6-4-14-15,-4 1-6 16,-5 2-7-16,-3 1-2 16,-3-1-14-16,-3 3-6 15,-3 0-26 1,0 0-42-16,-6 0 35 16</inkml:trace>
  <inkml:trace contextRef="#ctx0" brushRef="#br0" timeOffset="-193594.13">11089 16030 124 0,'3'2'46'0,"-3"-2"-35"0,0 0 25 0,0 0 9 16,0 0-2-16,0 0 1 15,0 0-9-15,0 0-2 16,0 0-18-16,0 0-2 0,6 0-2 15,-3 6-2-15,6-4 4 16,3 1-3 0,3-6-5-16,5 1-1 15,7-4-2-15,3 1-2 16,3-3 1-16,-1 5-1 16,-2 1-11-16,-3-1-3 15,0-2-9-15,-3 2-2 0,-7 1 4 16,1 2 2-16,-3-3-15 15,-3 3-5-15,-3-3-40 16,0 6-34 0,-3 0 42-16</inkml:trace>
  <inkml:trace contextRef="#ctx0" brushRef="#br0" timeOffset="-189706.02">12640 15445 104 0,'-3'-3'38'0,"3"3"-29"0,0 3 17 0,0-3 7 15,0 0-2-15,0 0 2 16,0 0-4-16,0 0 0 16,0 0-16-16,0 0 3 0,0 0 4 15,0 0-2-15,6 0 1 16,0 5-10-16,6-2-3 15,2-3-4-15,4 3-2 16,0-1 3-16,3 1 0 16,3-1-1-16,0-2 1 15,-1 0 0-15,4 3 1 16,0 0-2-16,0-3-2 0,0 0 1 16,-1 0-1-16,1 0 0 15,0 0 2-15,0-3-3 16,0 3 0-16,-4 0 3 15,-2 0 1-15,-3 0-15 16,0 0-6-16,-3 0-20 16,-3 0-6-16,-3 0-15 15,-3 0-5-15</inkml:trace>
  <inkml:trace contextRef="#ctx0" brushRef="#br0" timeOffset="-189166.45">12583 15659 132 0,'-3'0'49'0,"3"0"-38"0,0 0 30 16,0 0 11-16,0 0-13 16,0 0-5-16,3 0-4 15,3-2 0-15,0-1-16 16,3 0 5-16,3 1 2 0,0-1-5 16,3-2-1-16,6 5-9 15,2-3-2-15,7 3-2 16,0 0 1-16,3 0-2 15,-1 0 2-15,1 0-4 16,0 0 0-16,0-3 1 0,-4 1 2 16,1-3-8-16,0 5-1 15,0-3-18-15,-4 0-7 16,1 3-23-16,0 0-8 16,-3 0-45-1</inkml:trace>
  <inkml:trace contextRef="#ctx0" brushRef="#br0" timeOffset="-185368.14">14110 15233 104 0,'6'-10'38'0,"-3"4"-29"0,0 1 23 0,0 3 9 16,0-1 1-16,-3 3 1 0,0 0-12 16,0 0-7-16,0 0-13 15,0 0-10-15,0 8-1 0,3 2 0 16,-3 6 2-16,3 5-1 16,-3 6 2-16,0 2 0 15,0 3 3-15,-3 5-3 16,0-3-2-16,-3 1 13 15,-3-4 7-15,-3 4-6 16,-3-4-1-16,0-1-4 16,1-1 1-16,2-3-4 15,3-2-2-15,0 0-2 16,3-3 0-16,0-5-2 16,3-3-1-16,0 0 3 0,3-5 0 15,3-3-23 1,6-5-12-16,6-5-65 15,6-3-64-15,-1-2 48 16</inkml:trace>
  <inkml:trace contextRef="#ctx0" brushRef="#br0" timeOffset="-184976.49">14426 15678 192 0,'-3'-6'74'0,"0"6"-58"0,3 0 36 15,0 0 11-15,0 0-8 16,0-2 0-16,0-1-18 16,0 1-8-16,0-1-16 15,0-2-2-15,0-1 0 0,3 1-6 16,0 0-3-16,3-1-1 16,-1-1 1-16,4-1-3 0,0 0-2 15,0 2-23-15,0 1-10 16,3 0-23-16,-3 2-9 15,0 3-36 1,0 0-45-16,0 5 49 16</inkml:trace>
  <inkml:trace contextRef="#ctx0" brushRef="#br0" timeOffset="-184121.16">14985 15344 140 0,'-3'-23'52'0,"3"9"-41"0,-3-4 29 15,3 10 8-15,-3-3-10 16,-3 1-2-16,0-1-8 16,0 1-3-16,-3 2-13 15,1 0-1-15,-1 0 2 0,3 3-1 0,-3 2 1 16,0 0-5-16,0 3-3 15,-3 3-5-15,0 2-2 16,-3 3 1-16,3 3 0 16,0 2 1-16,0 3 2 15,-2 2 1-15,2 1 1 16,3-1-2-16,3 1-2 16,3-3-2-16,3 0 1 15,3-1 1-15,6-1 2 16,3-4-1-16,2-2-1 15,1 0 3-15,3-5 0 16,3-1-4-16,-3-2 1 16,0 0 0-16,0 0 2 0,-3 0-1 15,-1-2-1-15,-2-1 1 16,0 1-1-16,-3-1 0 16,-3 3 2-16,0 0-1 15,-3 0-1-15,0 0-2 16,0 3-1-16,0 2-1 15,0 3 3-15,-3 2-2 16,0 4-1-16,-3 1 3 16,-3 4 2-16,-3-1 0 15,0 4-1-15,0 1 1 16,0-1-1-16,0-1 0 16,0 0 0-16,0 0-3 15,1-2 2-15,-1-4 3 0,3-1 3 16,0-4-2-16,0-2 0 15,0 0 1-15,-3-3 0 16,0-2-2-16,0 0 1 16,-3-3-2-16,3 0 2 15,0-3-2-15,0 0-1 16,0-2 1-16,0 0-1 16,-2 0-5-16,2-3 1 15,0 0-22-15,3 0-8 16,3 0-38-16,3 3-16 15,6-1-16 1</inkml:trace>
  <inkml:trace contextRef="#ctx0" brushRef="#br0" timeOffset="-183235.4">15351 15326 100 0,'0'-11'38'0,"3"9"-29"0,-3-1 17 0,0 3 7 15,0-3-2-15,0 1 2 16,0-1-10-16,0 0-2 16,0 1-12-16,0-1 8 0,0 1 3 15,0-1-4-15,-3 3 1 16,0 0-4-16,-3 3 2 16,0 2-4-16,-3 3-1 15,-2 2 0-15,-1 6 4 16,-3 3-4-16,0 5 0 15,0 2-2-15,-3 3 2 16,0-2-3-16,3-1 1 16,3-2-7-16,4 0-1 0,-1-3 2 15,3-3 1 1,0 1-1-16,3-3 1 0,3 0-4 16,0-1 0-16,0-1 1 15,0-1 0-15,3 0-3 16,0 0 2-16,0-2 3 15,3 0 3-15,0-1-4 16,3 1-3-16,-1-3-4 16,1-3 1-16,0 0-6 15,0-2-3-15,0-3-1 16,0 0-1-16,0 0 0 16,0-3 2-16,0 1 3 15,0-1 5-15,0-2-2 16,-3-1 1-16,0-2-3 0,0 6 1 15,0-4 0-15,2-1 1 16,-2-1 0-16,0 0 2 16,0-3 4-16,0 0 3 15,0 1 0-15,0-3-1 16,-3-1 1-16,-3 1-1 16,-3 3 2-16,-3-1 1 15,0 3 12-15,-3 0 7 16,-3 3-5-16,1 2-2 15,-1 1-6-15,-3 2-1 16,0 0-5-16,0 0-2 16,3 2-3-16,0 1 1 15,-3 0 1-15,3 2 0 16,0 0 0-16,4 0 0 16,-1 1-3-16,0-1 0 0,0 0-16 15,0 3-5-15,3-2-17 16,0 4-6-16,3-7-44 15,0 7-23 1,3 1 54-16</inkml:trace>
  <inkml:trace contextRef="#ctx0" brushRef="#br0" timeOffset="-181419.88">15744 15503 132 0,'0'-8'49'0,"0"6"-38"0,0-1 19 0,0 3 6 15,0 0-5-15,0 0 2 16,0 0-17-16,0 0-7 16,0 0-5-16,0 0-1 0,3 8 0 15,-3 0 5-15,0 0 5 16,0 5 2-16,0 0 0 16,0 0-1-16,-3 1 1 15,0 2-2-15,0-1 2 0,0 1-8 16,0-2-2-16,3-1-1 15,0 3 0-15,0-3-2 16,0-3-2-16,3-2 1 16,3 0-1-16,0-5 2 15,3-3 1-15,3-3-4 16,0-2 1-16,0 0-5 16,3-3 1-16,3-3 0 15,-1 1 2-15,1-1-1 16,0 0-1-16,0 1 0 15,-3 2 3-15,-3 0-2 16,0 3-1-16,0 2 0 16,-4 0 3-16,1 1 0 0,0 2 1 15,0 0-3-15,0 0 2 16,0 2-1-16,-3 4 0 16,-3-1 0-16,-3 3-2 15,-3 3 3-15,-3 2 2 16,0 3 0-16,-3-1-1 15,0 4 1-15,3-3-1 16,0 0-3-16,0 0 2 16,3-3 1-16,1-3 2 15,2 1-23-15,2-3-8 16,7-3-61 0,3-5-50-16,3 0 48 15</inkml:trace>
  <inkml:trace contextRef="#ctx0" brushRef="#br0" timeOffset="-180411.17">16232 15612 124 0,'3'-6'46'0,"0"4"-35"0,-3-1 23 0,0 3 10 16,0 0-13-16,0 0-3 15,0 0-18-15,0 0-7 16,0 0-2-16,0 0 1 0,3 5 3 16,0 1 4-16,-3 2 5 15,-3 0 1-15,0 5 0 16,0 5 4-16,-3 1 0 0,0-1-8 15,0 1-2-15,0-1-3 16,3-2-1-16,1 0-3 16,-1-3 1-16,3-2-2 15,0-3-1-15,3-3-2 16,2-2 1-16,4-3-4 16,0-6-1-16,3-1-4 15,0-4 1-15,3-2 3 16,3-3 1-16,0-3 0 15,0 3 4-15,-1 1 0 16,1 1 1-16,-3 1 0 16,-3 3 2-16,0 2-3 15,-3 2-2-15,0 4-3 0,-3 2 1 16,0 2 3-16,-3 4 3 16,-3 2 2-16,-3 2 3 15,0 3 6-15,-3 1 4 16,0-1-4-16,-3 3-2 15,3-3-8-15,0 0-1 16,0 0-1-16,3-2 2 16,0 0-1-16,0-4 2 15,3 1-2-15,3-5-1 16,3 2-2-16,3-5-1 16,0-5-12-16,3 5-5 15,3-5-5-15,3-3 0 16,-4-3 5-16,4 1 4 0,0-4 8 15,0 4 4-15,0-3 3 16,0-1 3-16,-3 6-3 16,0 1 0-16,-4-1 5 15,-2 2 2-15,0 1 2 16,-3 2 0-16,0 1-2 16,0 2 1-16,-6 0 2 15,3 2 5-15,0 4-4 16,-3 2 0-16,0 0-2 15,-3 2 2-15,0 1 1 16,0-3 1-16,0 5-6 16,-3 0-2-16,0-2-2 15,-3-1-2-15,0 1-15 16,1-1-5-16,-4 1-45 16,0 0-18-16,0 2-17 15</inkml:trace>
  <inkml:trace contextRef="#ctx0" brushRef="#br0" timeOffset="-177935.45">3966 16239 116 0,'-3'-3'46'0,"3"6"-35"0,3-1-6 0,-3-2-3 15,3 6-2-15,0 2 0 16,-3 2 4-16,3 3 2 16,-3 3 9-16,0 3 4 15,0 5-5-15,-3 2-1 16,0 3 2-16,-3 3 0 16,0 8-8-16,0-1 0 0,-3 4 0 15,1-1 1-15,2-2 0 16,0-1-2-16,0-2-1 15,0-2-3-15,0-6 1 16,3-8-2-16,0 3-1 16,0-8-8-16,0-3-3 15,3-5-54 1,3-6-48-16,9-4 34 0</inkml:trace>
  <inkml:trace contextRef="#ctx0" brushRef="#br0" timeOffset="-176718.79">4065 16326 80 0,'0'0'30'0,"0"0"-24"0,5 5 19 0,-5-5 6 0,6 6 3 16,3-4 2-16,0 9 0 15,0-9 0-15,0 12-4 16,0-4-2-16,-3-2-17 15,-3 5 5-15,0 1 3 0,-3 4-3 16,-3 1 2-16,-3-1-2 16,-3 6-2-16,0 5-8 15,0 5-3-15,0 4-3 16,0-4-2-16,3-2 1 16,3-3 1-16,1-3-1 15,2-7 2-15,2 2-4 16,1-11 0-16,3 4 3 15,0-6 1-15,3-6-4 16,3-4 1-16,3-6-5 16,3-6 1-16,3-4-5 0,0-3 1 15,2 2-3-15,-2-2 2 16,-3 3-2-16,-3-1 2 16,-3 11 5-16,-3-2 2 15,0 2-1-15,-3 5 0 16,0 3 2-16,-3 3 0 15,0 5 1-15,-3 2 0 16,0 6 2-16,0 0 1 16,-3 2 1-16,0 4 0 15,3-1 0-15,0 5 2 16,0-2-3-16,0-3 0 16,3 3-1-16,0-8-2 15,3 2 1-15,0-4-1 0,-1-4-9 16,4 1-2-16,0-6-32 15,0-5-11-15,3 0-52 16,0 0-29 0,3 0 64-16</inkml:trace>
  <inkml:trace contextRef="#ctx0" brushRef="#br0" timeOffset="-176296.22">4490 16593 108 0,'-3'-5'41'0,"3"5"-32"0,0 0 15 0,0 0 5 16,3 0-3-16,3 0-1 15,0 3 2-15,0-1 0 16,0 3-14-16,0 3 8 0,0 3 5 0,0 5-1 16,-3 2 3-1,-3 4-7-15,0 1-3 0,-3-2-8 16,0 3-4-16,0-3-3 15,-3 1-3-15,0-4 3 16,0 3 0-16,0-5-1 16,3-3-2-16,0 1-30 15,0-6-13-15,0 0-152 32,9-8 68-32</inkml:trace>
  <inkml:trace contextRef="#ctx0" brushRef="#br0" timeOffset="-176071.62">4490 16429 208 0,'0'-5'77'0,"0"10"-60"0,3-10 15 0,-3 5 4 15,0 0-20-15,0 0-6 16,6 0-9-16,0 0-2 16,0 5 1-16,0 3-31 0,0-3-14 15,3 3-54 1</inkml:trace>
  <inkml:trace contextRef="#ctx0" brushRef="#br0" timeOffset="-175562.72">4716 16585 104 0,'-3'-5'41'0,"0"10"-32"0,6-2 13 16,-3 2 3-16,-3 3 2 16,0 3 1-16,0 5-7 15,0 2-2-15,1 9-11 16,-1-1-5-16,3-2 0 0,0 2-2 0,0-2 2 16,3 0-2-16,-1-6-1 15,1 6 1-15,0-8-1 16,0 0 0-16,0-3 2 15,0 0-1-15,0-5 2 16,0-2 0-16,3-4 1 16,-3-4-2-16,0-1 1 15,-3-5 4-15,3 3 4 16,0-8-2-16,-3-3 2 16,0 0-2-16,3 0 0 15,0-3-3-15,0 6-1 16,3 0-3-16,0 0-2 0,3-1-2 15,0 7-1-15,3-4-5 16,0 3 0-16,3 0-23 16,-1-3-7-16,1 9-15 15,0-3-49 1,0-1 13-16</inkml:trace>
  <inkml:trace contextRef="#ctx0" brushRef="#br0" timeOffset="-174871.64">5115 16617 144 0,'-3'-11'55'0,"-3"11"-43"0,0 0 23 0,3 0 7 15,0 0-14-15,0 0-5 16,-3 8-10-16,0-2-3 16,-2 4-6-16,-1 3 2 0,0 3 3 15,-3 8-5-15,0-3-2 16,0 6-1-16,3-3-1 0,3-3 0 15,3-3 0-15,3-2 0 16,0-3 0-16,6-2 2 16,3-6 3-16,3-2-11 15,0-6-3-15,3-7-3 16,0 4 0-16,-1-4 4 16,1-6 3-16,0-5 5 15,0 2 2-15,3-7 0 16,0-1-2-16,0-4 1 15,0-4-1-15,-4 1 0 16,1 5 0-16,-6 0 2 16,0 5 3-16,-3 5 18 15,-3 3 7-15,-3 8-4 16,0 3-3-16,-3 8-11 16,-3 2-5-16,-3 8-4 15,3 8 0-15,0 3-2 0,0 5-1 16,0 3 1-16,0 0 1 15,6 0-1-15,-2-6-1 16,-1 0 1-16,3 1-1 16,-3-1 0-16,3 1 0 15,-3-9 0-15,0 4 2 16,0-9-1-16,0-3-1 16,0 4-13-16,3-6-6 15,-3-3-23-15,0 3-11 16,-3-8-47-1,0 0-34-15,-3-8 57 16</inkml:trace>
  <inkml:trace contextRef="#ctx0" brushRef="#br0" timeOffset="-174286.03">3779 16561 132 0,'3'-5'49'0,"-3"-3"-38"0,6 8 21 16,-6 0 9-16,6-2-5 16,-3-1-1-16,3 0-4 15,0-2-2-15,2 5-16 16,1 0-1-16,0 0 1 0,6 5-3 15,3-5 2-15,0 0-5 16,6 0-2-16,3 0-5 16,5 0 0-16,4 3 0 15,6 0 2-15,2-1-21 16,4-2-9-16,3 0-50 16,-1 0-20-16,4 5 5 15</inkml:trace>
  <inkml:trace contextRef="#ctx0" brushRef="#br0" timeOffset="-172169.43">6252 16540 72 0,'-6'-8'30'0,"6"8"-24"0,-3-2 17 0,3 2 7 15,-3 0-1-15,0 0 1 16,-3 0-6-16,0 0-3 16,-5 0-5-16,2 2 0 15,-3 1-9-15,0 8-2 0,-3-4 1 16,0 1-3-16,0 6 0 15,3-1-3-15,6-3-1 16,6 4 3-16,3-1 1 16,6-5-1-16,3 2-2 0,3-2 1 15,3 0 1-15,0 0-3 16,0 0 0-16,2 3 1 16,-5-6 0-16,0 8 2 15,-3-2 1-15,-3-1-4 16,-3 4-1-16,-3-1 3 15,-3-3 1-15,-3 9 2 16,-3-3 2-16,-3 0-1 16,-3 0 0-16,0-3-3 15,0 5 1-15,0-4-2 16,1-1 2-16,-1 0-2 16,3-5-1-16,0-3 3 15,3 3 0-15,0-3 1 16,0-5 0-16,3 0 4 15,0 0 3-15,3-2-9 0,3-3 0 16,0-1-2-16,3 4 0 16,3-4-3-16,3-2 2 15,6-2 5-15,5-3 2 16,4 5 0-16,3-6 1 16,3 4-4-16,-1-3 0 15,-2-1-1-15,0 1 1 16,-3 0 0-16,-3 0 1 15,-4-6 0-15,-2 6 0 16,-3-3 2-16,-3-2 1 16,-3-1-3-16,-3-2-1 15,-3-3-1-15,-6 8 1 16,0-2-4-16,-3-1 0 0,-3 6 1 16,-3 8 0-16,0-1-5 15,-3 6 1-15,0 8 0 16,1 6 2-16,2 7-1 15,0 5 1-15,3 3 4 16,6-5 3-16,3 2 0 16,6 1 0-16,3-9-3 15,3 4-2-15,0-4 1 16,2-5-1-16,1 1 0 16,0-1 0-16,0-3 0 15,-3-2 0-15,0 0 0 16,0-2 0-16,-3-1 0 15,0 0 2-15,-3-2-1 16,0 5-1-16,2-8 1 0,-2 0-1 16,0 0-7-16,0-8 0 15,0 8-10-15,0-8-13 16,0-3 9 0,0-2 2-16,0 0 5 15,0 0 1-15,0-6 1 16,0-2 0-16,0-6 0 15,-3 4 4-15,0-1 5 16,-3 0 6-16,0 8 6 16,-3 0 10-16,0 3 8 15,0 5-3-15,-3 3-2 16,3 5-10-16,0 0-3 16,0 10-5-16,0 1-3 0,3 2 2 15,0-2 0-15,3 2-1 16,3 0 1-16,3 0-2 15,3-2 2-15,3 0-2 16,0-6 2-16,0 3-2 16,-1-3-1-16,1 0 1 15,0-5 1-15,0 6-1 16,0-6 2-16,0-6-4 16,0 1 0-16,0 3 1 15,-1-9 2-15,1 6 1 16,0-6 1-16,-3 0-2 0,0-2 1 15,0 0-4 1,-3 0-2-16,0 8 2 0,-3-3 2 16,0 2-2-1,0 4-2-15,-6 2-1 0,3 2 3 16,-3 9 0-16,0-3 1 16,-3 5 0-16,0 6 2 15,0-1-1-15,-3-2-1 16,0 8 1-16,0-6-1 15,0-2 0-15,0 5 0 16,3-5 0-16,0-3 2 16,3-5-1-16,-3 3 2 15,3-8-11-15,3 5-2 16,0-6-35-16,3-2-13 0,0 0-52 16</inkml:trace>
  <inkml:trace contextRef="#ctx0" brushRef="#br0" timeOffset="-171914">6898 16474 228 0,'-12'-8'88'0,"15"8"-69"0,-3-2 26 0,0 2 8 16,0-3-23-16,3-2-8 16,0-1-14-16,0 6-4 15,3-2-2-15,0-1-4 0,0 0 1 16,3 3-4-16,0-5 1 16,-3 5-36-16,3 0-13 15,0 0-44 1</inkml:trace>
  <inkml:trace contextRef="#ctx0" brushRef="#br0" timeOffset="-171299.47">7103 16866 124 0,'6'0'49'0,"-3"-6"-38"0,3 6 8 0,-3 0 1 15,3 0 3-15,0 0 3 16,0 0-9-16,3-5-3 16,0 2-8-16,0-2-4 15,0-3-1-15,-3-2 1 0,3 4 1 16,-3-2-1-16,0-5 1 16,0 5-2-16,3-5-1 15,-3-6 1-15,0 1 1 16,-1-3-1-16,1 0-1 15,0-3 5-15,-3 11 1 16,-3-6 11-16,0 11 6 16,-3 0-3-16,-6 6 0 15,-2 4-2-15,-1 9 0 16,-3 7-5-16,0 1-3 16,0 5-5-16,0-1-2 0,3 1-1 15,3-3-2-15,3-2-2 16,3 2-1-16,0-5 2 15,3-3 2-15,0 0 0 16,0-5-1-16,3 6 1 16,0-6-1-16,0-3-22 15,0 5-8-15,3-7-31 16,0 5-14-16,0-3-26 16</inkml:trace>
  <inkml:trace contextRef="#ctx0" brushRef="#br0" timeOffset="-170697.85">7339 16712 212 0,'-3'-8'82'0,"0"3"-64"0,0-3 22 0,0 8 7 15,0 0-18-15,-3 0-4 16,0 0-15-16,0 5-4 16,-3 1-4-16,0 2-4 0,0-1 1 0,3 1 1 15,0-2 0-15,0 7 0 16,3-5 0-16,0 2-3 15,3-2 2-15,0 3-1 16,3-3-2-16,0 3 3 16,0-4 0-16,3 1-6 15,0 0 0-15,-3-2-10 16,3 4-4-16,0-7-3 16,0 7 0-16,-3-2 5 15,0-2 3-15,0-1 10 16,0-2 3-16,0 7 3 15,0-7 0-15,0-3 0 16,-3 0 0-16,0 10 2 16,0-7 1-16,0 5-1 15,0-5 1-15,0-1-2 0,-3-2-1 16,0 6 1-16,-3-4-1 16,0 1 0-16,0-1 2 15,0-2-1-15,0 0 2 16,0 0-2-16,-3 0 2 15,0 0-2-15,0 0-1 16,0 0 1-16,3-2-1 16,1-1-27-16,-1-5-9 15</inkml:trace>
  <inkml:trace contextRef="#ctx0" brushRef="#br0" timeOffset="-167664.51">9029 16360 140 0,'0'-13'55'0,"3"13"-43"0,0-8 14 0,-3 8 4 0,3 0-6 16,0-2 0-16,0-1 0 16,-3 3 2-16,3 0-14 15,-3 0 6-15,0 0 5 0,0 0-10 16,3 3-2-16,3-1-3 16,0 6 2-16,0-3 1 15,0 3 1-15,0 3 5 16,3 2 3-16,0 0 1 15,0 1-1-15,0 4-4 16,2 3-2-16,1 3-6 16,3 3-3-16,3 4-2 15,0 4-3-15,0-1 3 16,0-2 0-16,0 2-1 16,-4-2 1-16,1 0-2 15,0-6 2-15,-3 6-2 0,0-8-1 16,-3-3 1-16,-3-3-1 15,0-2 2-15,-3-2 1 16,0 1 1-16,-3-4 0 16,-3-6-11-16,-3 3-3 15,-6-3-33-15,0-5-11 16,-3 0-55-16,-3 0-20 16,-3 0 17-1</inkml:trace>
  <inkml:trace contextRef="#ctx0" brushRef="#br0" timeOffset="-167277.75">8961 16884 156 0,'-6'3'57'0,"6"-3"-44"0,0-3 29 15,0 3 13-15,0 0-10 16,0 0-4-16,3 0-10 16,0 0-5-16,3-2-14 0,3-6 1 0,0 5 1 15,3-8-1-15,2 3 0 16,1-2-5-16,3-3-3 15,3-1-2-15,3-1-3 16,0-1 1-16,-1-6-1 16,1 4 0-16,0-1 2 15,0-2-6-15,0 3-1 16,-1-1-34-16,-2 3-13 16,-3 3-73-1,6 3-43-15,0 2 74 16</inkml:trace>
  <inkml:trace contextRef="#ctx0" brushRef="#br0" timeOffset="-166584.55">9866 16712 108 0,'-3'-8'44'0,"6"8"-35"0,-3-2 23 15,0 2 8-15,0 0 1 16,3-3 2-16,-3 3-10 15,0 0-3-15,0 0-17 16,0 0 3-16,0 0 2 0,0 0-2 16,3 0 3-16,6 3-10 15,2-1-5 1,4 4-1-16,3-4 0 16,0 1 1-16,6-1-5 15,3-2-1-15,2 0 1 16,1 0 0-16,0 0-17 15,0-2-5-15,-4-1-22 16,-2 1-9-16,-6 2-15 16,-3-6-45-16,-6 6 25 15</inkml:trace>
  <inkml:trace contextRef="#ctx0" brushRef="#br0" timeOffset="-166267.75">9889 16842 140 0,'0'-3'52'0,"3"3"-41"0,0 3 42 16,-3-3 17-16,0 0-17 15,3 5-6-15,0-2-21 16,3 2-6-16,0-5-12 16,0 5-5-16,0-5 0 0,3 0-2 15,6 6-1-15,3-4-6 16,6-2-4-16,5-2-32 16,4-4-15-16,3 1-25 15,0-3-45 1,-1 0 33-16</inkml:trace>
  <inkml:trace contextRef="#ctx0" brushRef="#br0" timeOffset="-165188.12">10830 16305 140 0,'-3'-11'55'0,"3"3"-43"0,0 3 16 0,0 0 5 16,0-1-5-16,0-2-2 16,0-2-1-16,0-1 1 15,-3-2-14-15,0 5-5 0,0-2 0 0,0 2 2 16,-3 2 5-16,-3 1-4 16,0 2 0-16,-3 6-6 15,-2 2-1-15,-1 1-1 16,-6 7-2-16,0 0 3 15,3 0 0-15,0 8 1 16,3-5 2-16,1 3-1 16,5-3 0-16,0-3-3 15,3 0 1-15,3 0-2 16,6 1 2-16,3-4-2 16,3-2 2-16,2 3-2 15,1-3 2-15,3-3-2 16,0-2 2-16,0 2-2 0,0-2 2 15,-3-3-2-15,0 0 2 16,0 0-2-16,0 0-1 16,-4-3-2-16,1 6 1 15,0-1-1-15,0 1 0 16,0 7 2-16,0-2 0 16,0 0 0-16,-3 3 0 15,0-1-3-15,-3 1 2 16,-3 8 1-16,-3 2 2 15,-3 3-1-15,-3 2-1 16,0 3 3-16,0-2 0 16,-3-1-4-16,3-5 1 15,0 0 6-15,1-5 4 16,-1-3 1-16,0-2 3 16,0-3-3-16,0-8 1 15,0 8-7-15,0-8-1 16,-3 0 0-16,0-3 0 0,0-2-5 15,-3-3 1-15,0 0 0 16,1-3 2-16,2-2-19 16,0-3-6-16,3 1-50 15,6-4-20-15,9 3-36 16</inkml:trace>
  <inkml:trace contextRef="#ctx0" brushRef="#br0" timeOffset="-163026.16">11220 16633 140 0,'0'0'55'0,"0"0"-43"0,0 0 14 16,0 0 6-16,3 0-9 15,3 0-1-15,0 0-4 16,0-3-2-16,3-2-8 15,3 0-3-15,2-3 1 0,7-3-3 16,3 1-2-16,0-4 0 16,3 4-1-16,-3-4 0 15,-1 1 2-15,1 0-1 16,-3 0-1-16,0-6 3 0,-3 6 0 16,0-8-1-1,-4-3-2-15,1-2 1 0,-3 7 1 16,-3-2-1-16,-3 2-1 15,0 4 1-15,-3-1 1 16,-3 5-3-16,0 0-2 16,0 9-3-16,-3 2-1 15,-6 2 1-15,0 12 2 16,-3 4 6-16,0 3 4 16,0 1 3-16,1-1 5 15,-4 0-10-15,0 0-2 0,3 6 9 16,0-4 5-16,3-2-8 15,0 6-4-15,3-3-1 16,0-3 2-16,3-3-2 16,3-2-2-16,0 0 0 15,3-5-1-15,3-1 4 16,3-4 2-16,0-4-2 16,3 4-3-16,0-6-3 15,3-6-1-15,0 4-1 16,2-9 3-16,-2 6-5 15,0-6 0-15,0 1-4 16,0-4-1-16,0 1-3 16,0 0 1-16,0 0 5 15,-3 2 4-15,-1 1 3 16,-2-1 1-16,-3 8-5 0,0-2 1 16,0 0 0-16,-6 5 2 15,3 8 1-15,-6 2 3 16,-3 6 8-16,0 3 3 15,-3-1-2-15,0 9 1 16,1-6-5-16,2-3-2 16,3 1-5-16,0 2 0 15,3-8 0-15,0-2 2 16,6-3-14-16,0 0-7 16,2-6-48-16,4-4-18 15,6-1-6 1</inkml:trace>
  <inkml:trace contextRef="#ctx0" brushRef="#br0" timeOffset="-161539.48">12018 16474 76 0,'0'-3'30'0,"0"1"-24"0,0 2 8 16,0 0 3-16,0 0-5 16,0 0 1-16,0 0-2 0,0 0 1 15,0 0 2-15,0 0 2 16,0 0-1-16,0 0 4 15,0 0-5-15,0 0 2 16,0 0-9-16,0 0-4 0,0 0 0 16,0 0-4-16,0 0 0 15,0 0 1-15,0 0 0 16,0 0 0-16,0 0 2 16,0 0-3-16,0 0-2 15,0 0 4-15,-3 0 1 16,3 0-3-16,0 0 1 15,0 0 0-15,0 0 0 0,0 0 0 16,0 0 2-16,0 0-1 16,0 0-1-16,0 0 1 15,-3 0-1-15,3 0 0 16,-3 0 0-16,3 0 0 16,-3 0 0-16,3 0-3 15,0 0 2-15,0 0 1 16,0 0 2-16,0 0-1 15,0 0-1-15,0 0 1 16,0 0 1-16,0 0-3 16,0 0 0-16,0 0 1 15,0 0 0-15,0 0 0 16,-3 0 2-16,3 0-1 16,0 0-1-16,0 0-2 15,-3 0 1-15,3 0 1 16,-3 0 0-16,0 0 0 0,3 0 2 15,0 0-1-15,0 0 2 16,0 0 0-16,-3 0 3 16,0-3 1-16,3 3 1 15,0-2-2-15,-3 2-1 16,0 0-3-16,0 0 1 16,0 0 0-16,0 0 1 15,0 0 0-15,0 0 2 16,0 0-1-16,-3 0 0 15,0 0-1-15,0 0 2 16,0 2-1-16,0-2 0 16,-3 3-1-16,0-1 2 0,0 4 3 15,1-1 5 1,-1 0-4-16,-3 1 2 0,0 2-1 16,3-1 3-16,0 1-3 15,0-2 1-15,0 7-5 16,0-2 1-16,0 2-3 15,3 0 2-15,0 3-4 16,0 0-2-16,3-3 2 16,3 0 0-16,3 0 1 15,0-2 2-15,3 0-1 16,3-3 0-16,6-3-1 16,0 3 0-16,6-6-2 15,3-2-2-15,2-2-2 16,4-1 1-16,-3-2 3 15,0 0 1-15,0-3-8 0,-4 0-4 16,1-3-6-16,-3 6-4 16,-3-6-9-16,0 1-3 15,-3 2-18-15,-3 0-9 16,-4-3-29 0,-2 6-36-16,-6 2 41 15</inkml:trace>
  <inkml:trace contextRef="#ctx0" brushRef="#br0" timeOffset="-159618.8">10520 16953 128 0,'12'-3'49'0,"0"1"-38"0,3-1 12 0,-6 3 6 16,3 0 3-16,3-5 5 16,6 5 2-16,-3-3 3 15,2 0-23-15,1 3 3 0,0-2 1 16,-3-4-6-16,3 6-2 16,3 0-6-16,2 0-1 0,4 6-3 15,6-4 0-15,0 1-6 16,2 0-1-16,7 2 3 15,-3-2 1-15,2-3 0 16,1 0 1-16,5-3-4 16,1-2 0-16,6 5 1 15,-4-3 2-15,1 0-1 16,-4 1 2-16,-2-4-2 16,-3 6-1-16,-7-5-2 15,-2 3 1-15,0-4 1 16,-3 4 2-16,-4-1-3 15,-2 0 0-15,3-2 1 16,-3 5 2-16,-4-3-3 16,-2 1-2-16,0 2-9 15,-3-8-5-15,0 8-9 0,-3 0-1 16,-3 0-2-16,0 0 1 16,-4 0 0-16,-2 0 0 15,3 0-6-15,-3 0-4 16,0 8-4-1,-6-8-36-15,0 0 5 16</inkml:trace>
  <inkml:trace contextRef="#ctx0" brushRef="#br0" timeOffset="-158674.04">11062 17326 84 0,'0'-3'33'0,"3"3"-26"0,-3 0 22 16,0 0 9-16,0 0-7 15,0 0-3-15,0 0-8 16,0 3-2-16,0-3-10 15,-3 3 4-15,0-1 3 0,0 4 4 16,0-1 1-16,0 3-5 16,-3 5 1-16,-3 0 0 15,-3 0-1-15,-2 11 1 0,-1-3 0 16,0 6-4-16,0 5-2 16,0-3-6-16,-3-5-1 15,6 2-1-15,3 0 1 16,0-4-2-16,4-4-1 15,2-5 1-15,0 1 1 16,3-1-3-16,3-8 0 16,5 3 1-16,4-5 0 15,6-1 0-15,6-2 2 16,0-2-1-16,3-1 2 16,-1 0-2-16,1-2-1 0,-3 2-2 15,-3 1-1-15,-3-1 2 16,0 3 2-16,-4 0 0 15,1 0-1-15,-3 0-4 16,0 3 0-16,0-3-14 16,-3 0-3-16,0 0-18 15,0-3-7-15,-3 3-23 16,0-5-6-16,3 5-4 16</inkml:trace>
  <inkml:trace contextRef="#ctx0" brushRef="#br0" timeOffset="-158222.01">11029 17350 116 0,'9'-6'44'0,"-3"-1"-35"0,6 1 20 0,-6 6 9 15,3 0 5-15,3 0 4 0,0 0-8 16,0 0-1-16,0 0-22 15,0 6-3-15,3-6 1 0,-1 5-6 16,7-3-2-16,3-2-3 16,3 0 0-16,6 0-2 15,2 0-1-15,1-2 1 16,0 2 1-16,-1-5-1 16,1 5-1-16,-3-6-8 15,-3 6-5-15,-7-2-11 16,-2-4-3-16,-6 1-14 15,-3 5-6-15,-3 0-28 16,-9 0-34 0,-6 5 36-16</inkml:trace>
  <inkml:trace contextRef="#ctx0" brushRef="#br0" timeOffset="-157875.5">10970 17546 124 0,'3'-6'46'0,"3"6"-35"0,3 0 38 15,-3 0 15-15,3-2-18 16,3-4-8-16,2 6-12 16,4-5-5-16,3 5-11 15,0-3-6-15,3 1-3 0,0-6-1 16,-1 5 0-16,4-2 2 16,0 0 1-16,0-1-4 15,-3-2 1-15,-4 8-22 16,-2-2-8-16,-3-1-18 15,-3 3-8-15,-3 0-29 16</inkml:trace>
  <inkml:trace contextRef="#ctx0" brushRef="#br0" timeOffset="-153760.92">12827 16731 124 0,'0'-8'49'0,"3"2"-38"0,0 6 15 15,0-2 5-15,-3-1 3 16,3 1 1-16,-3-4-1 15,0 6 1-15,0 0-19 16,0 0 0-16,3 0 0 0,-3 0-6 0,3 0-3 16,-3 0 0-16,6 0 2 15,3 0-2-15,3 0 1 16,6 0-3-16,3 6 2 16,5-4-2-16,7 3 0 15,6 1-1-15,8 2 0 16,4 0-2-16,3 2-2 15,-1-2 1-15,-2-3 1 16,-1 6-1-16,-8-8 2 16,0 5-2-16,-7-3 2 15,-2-5-2-15,-6 5-1 16,-3-5 3-16,-6 0 0 16,-3 0-28-16,-4 0-12 15,-5 0-66-15,-6-5-61 16,-6 5 50-16</inkml:trace>
  <inkml:trace contextRef="#ctx0" brushRef="#br0" timeOffset="-153238.18">12961 16900 148 0,'3'0'57'0,"0"0"-44"0,-3 0 16 0,0 0 6 16,0 0-6-16,0 0 0 15,0 0-7-15,3 0-4 16,0 8-10-16,0-3 10 0,0-5 8 16,0 6-8-16,3-4 0 15,3 1-6-15,3-1 0 0,0-2-3 16,6 6 2-16,5-6-2 15,7 0 0-15,6 2-3 16,6 1-1-16,2 0-3 16,1-3 1-16,-1 0-2 15,-5 0 2-15,-3 0-2 16,0 0-1-16,-4 0 1 16,-2 0 1-16,-3 0-21 15,-3 0-9-15,-3 0-28 16,-4-3-10-16,-2 3-53 15,-6 0-26 1,-3 3 72-16</inkml:trace>
  <inkml:trace contextRef="#ctx0" brushRef="#br0" timeOffset="-150520.72">14390 16424 116 0,'0'-3'46'0,"3"6"-35"0,-3-8 7 0,0 5 2 16,0 0-1-16,0 0 3 15,0 0-1-15,0 0 2 16,0 2-13-16,-3 1 3 0,-3 2 3 16,0 3-6-16,-3 0-3 15,-3 3-4-15,-3-1 0 16,0 1-2-16,-2 2 2 15,2 0 0-15,0 0 3 16,0 3 6-16,3 0 2 0,3-3-5 16,0 6-1-16,3 2 2 15,6-2 1-15,0-1-3 16,6-2-3-16,9 0 2 16,3-3 2-16,6-5-2 15,2 3-2-15,7-9-2 16,0 4 0-16,0-6-4 15,-1 0 0-15,-2 0 1 16,-3 0 2-16,-3 0-1 16,-6 0 2-16,-1 2-4 15,-5-2 0-15,0 0-12 16,-3 0-5-16,-3 0-14 16,0 0-8-16,-3 0-22 0,-3 0-9 15,0-2-15 1</inkml:trace>
  <inkml:trace contextRef="#ctx0" brushRef="#br0" timeOffset="-150130.02">14613 16501 140 0,'-3'0'55'0,"3"5"-43"0,-3 3 30 16,3-3 10-16,-3 3 2 15,0 0 5-15,-3 5-19 16,-3 8-7-16,-3 3-19 16,-2 3-2-16,-1 4 1 0,0 1-3 15,0 0 0-15,0 2-4 16,3-2-1-16,0-3-3 15,0-5 1-15,0-3 0 16,3 3 3-16,1-3-5 16,-1 0-1-16,0-5 0 15,0 0 0-15,3-3-9 16,0 0-4-16,0 1-9 16,0-4-3-16,0-2-12 15,3 3-3-15,0-3-30 16,0-3-12-16</inkml:trace>
  <inkml:trace contextRef="#ctx0" brushRef="#br0" timeOffset="-149783.31">14670 16940 148 0,'0'0'55'0,"3"-3"-43"0,0 6 43 0,-3-3 18 15,0 0-16 1,0 0-6-16,0 0-20 15,0 0-10-15,0 0-12 16,0 0 0-16,0 0 2 0,0 0-4 16,3 0-2-16,3-3-2 15,-1 0-3-15,4-5-13 16,0 3-4-16,3-5-53 16,3-6-24-16,6-5-28 15</inkml:trace>
  <inkml:trace contextRef="#ctx0" brushRef="#br0" timeOffset="-149200.45">15068 16516 80 0,'0'-2'30'0,"3"4"-24"0,-3-2 32 15,0 0 13-15,0 0-12 16,0 0-5-16,0 3-6 16,-3 0-1-16,1 2-15 15,-4 0 4-15,0 3 4 0,-3 0-5 16,0 5 2-16,0 3 1 0,0 0 1 15,3-3-8-15,0 9-2 16,3-4-5-16,0 1-1 16,6-6 1-16,0 5 0 15,3-2 0-15,3 0 0 16,3-3-2-16,3-2 1 16,0-6-2-16,-1 6 2 15,1-6-2-15,0-2 2 16,0 2 0-16,0 0 1 15,3-2-7-15,-3-3 0 16,0 5-15-16,-1-5-3 16,1 0-31-16,0-5-14 15,-3 5-47 1</inkml:trace>
  <inkml:trace contextRef="#ctx1" brushRef="#br0" timeOffset="-155955.28">1067 12426 0,'0'0'16,"0"0"-16,0 0 16,0 0-1,0 0-15,0 0 16,-56-18-1,44 18-15,-6-16 16</inkml:trace>
  <inkml:trace contextRef="#ctx0" brushRef="#br0" timeOffset="-79111.08">15256 16527 64 0,'-6'-5'27'0,"3"5"-21"0,3 0 12 16,0 0 5-16,0 0-8 16,0 0-3-16,0-3-12 0,0 3-2 15,0-3-2-15,0 3-1 16,0 0 4-16,0 0 2 15,0 0 4-15,0 0 2 16,0 0 1-16,0 0 7 16,-3 6 0-1,-3-1-8-15,3 0-1 16,-3 3-4-16,0 0-2 16,0 3 1-16,0 5-1 0,0 2 0 15,-3 6 0-15,1 2 2 16,-1 4 1-16,0-1 3 15,-3 0 1-15,3 2 3 16,-3-4-1-16,0-1 2 0,0 1 0 16,-3-9 1-16,0 4 2 15,3-4 2-15,1-5-7 16,2 0-1-16,0-5-4 16,3-2-1-16,0 2-6 15,3-3-2-15,0-5-29 16,3 0-10-16,0 0-11 15,3 0-30 1,3 0 18-16</inkml:trace>
  <inkml:trace contextRef="#ctx0" brushRef="#br0" timeOffset="-77083.58">15539 16606 72 0,'-6'-5'27'0,"3"2"-21"0,0-2 14 0,3 5 7 16,-3 0-4-16,0-2-1 15,-3 2-10-15,0 0-3 16,0 2-5-16,-3 3-3 16,0 3 0-16,-3 3-4 0,-3 5 2 15,1 2 1-15,-4 6 0 16,0 0 6-16,0 0 6 16,0 2 5-16,0-2 2 15,0 3-6-15,1-4 0 16,2 1-6-16,0-3-2 15,3-2-2-15,3 7-3 16,6-7 1-16,3-3 1 16,6 0-1-16,3-3 2 0,3-5-7 15,6 0 1-15,2-6-1 16,4-2-1-16,3-2 1 16,0-6 3-16,0 5 2 15,-1-8 2-15,1 6 1 16,-3-8 2-16,-3 0 6 15,-3-3 4-15,-3-3 1 16,-1-4 1-16,-2-4 2 16,-3 6 0-16,-3-3-9 15,-3 0-2-15,0 0-1 16,-3 1 2-16,0-1-7 16,0 0-4-16,0 8-3 15,0 0 0-15,0 3-8 16,0 0-5-16,0 8-9 0,0-3-4 15,0 5-1 1,0 0 1-16,0 1-21 16,3 2-48-16,3 2 12 15</inkml:trace>
  <inkml:trace contextRef="#ctx0" brushRef="#br0" timeOffset="-76183.97">16009 16776 100 0,'-12'-14'38'0,"9"9"-29"0,0 3-10 0,6-1-6 16,0 0-6-16,6-2 0 16,0 0 16-16,0-3 7 15,-3 5 11-15,0 0 18 16,0 6-6-1,0 0 3-15,-3 7 0 16,-3-2-12-16,0 5-1 16,-3 1-14-16,0-1 1 0,0 5 1 15,0 1-2-15,-3-3 2 16,3-3-6-16,0 3-3 16,0-3-1-16,3 3 1 15,0-3 1-15,0-2 1 0,0-3-5 16,0 0 1-16,0-3 2 15,0 0 1-15,0-5-1 16,0 0 1-16,6 0-4 16,3 0 0-16,6-2-4 15,6-6-1-15,2 0-2 16,4-5 0-16,0-6 0 16,3 3 0-16,-1-2 2 15,1 2 4-15,-3 3-1 16,-3 5-1-16,-6 0 5 15,-3 2 1-15,-4 6 13 16,-2 0 7-16,-3 6 0 16,-3 2-1-16,-3 5-7 0,-3-3-4 15,0 6-5-15,-3-2-4 16,0 4 0-16,1-5 1 16,2 0-1-16,0-2-1 15,0 0 1-15,0-1 1 16,3-2-1-16,0-3-1 15,0 3-10-15,0-2-6 16,0-1-10-16,0-5-1 16,0 0-2-16,0 0 3 15,0 0-20-15,0 0-8 16,3 3-27 0</inkml:trace>
  <inkml:trace contextRef="#ctx0" brushRef="#br0" timeOffset="-75103.3">16584 16852 124 0,'-6'-15'46'0,"6"7"-35"0,6 8-37 0,-1-3-16 16,7-2 12-16,3-1 11 15,3 1 26-15,-3-3 13 16,-3 6 5-16,-3-1 3 16,0 0 11-16,-3 3 5 15,-6 0-4-15,0 6-1 0,-3 1-14 16,0 1-2-16,-3 3-14 15,0 2-1-15,-3 0 2 0,0 3-4 16,0 0 2-16,0 0-5 16,0 3-2-16,3-4 0 15,0 1-1-15,0 0 0 16,3 0 0-16,0-3 0 16,0 1 0-16,0-4 0 15,3 1 2-15,0-3-1 16,3-3 2-16,3-2 0 15,0-6 3-15,3-2-3 16,3-3 0-16,0-6-1 16,3 1 1-16,0-5-4 0,0-1 0 15,0 6 1-15,-1-6 0 16,1 6-3-16,0-3 2 16,0 6 1-16,0-3 0 15,0 5-3-15,-3 2 2 16,0 4-1-16,-3-4 0 15,0 6 2-15,-3 0 0 16,-1 8 6-16,-2-2 4 16,-3 2-1-16,0-3 0 15,0 8-3-15,-3-2 1 16,0-1-4-16,-2 3 0 16,-1 1-1-16,0-4 1 15,0 3-2-15,3 6-1 16,0-6 1-16,0 0-1 0,0-5 0 15,3 6 2-15,0-6-1 16,3-3-1-16,-3-5 1 16,6 0 1-16,0-3-3 15,3-2 0-15,2-3-1 16,1-3-2-16,3 3 3 16,0-2 0-16,0-1-2 15,3 1 2-15,-3 2 1 16,3-3 0-16,-6 9-3 15,-1-4 0-15,1 1-1 16,-3 5 0-16,0 5 0 16,-3 1 3-16,0 1 0 15,-3 4 3-15,-3 2-1 0,0 3-1 16,-3 3 1-16,0 2 1 16,-3 3-1-16,0-3-1 15,-3 0 1-15,3-3 1 16,-3 1-19-16,3 0-6 15,1-6-32-15,-1 0-13 16,-3 0-30 0</inkml:trace>
  <inkml:trace contextRef="#ctx0" brushRef="#br0" timeOffset="-3980.19">1570 13723 64 0,'0'0'27'0,"-3"2"-21"0,3 1-1 16,0-3-3-16,0 0 0 15,0 0 1-15,0 0-6 16,0 3 0-16,-3 2 1 16,3 3 1-16,0 2-2 15,-6 1 2-15,3 0 1 0,-3-1 0 16,3 1 0-16,0-1 2 15,3 1 1-15,0 0 3 16,0-1-1-16,0-2 0 16,0 0-1-16,0 0 0 15,0 0-5-15,3-3 1 16,-3 0 2-16,0-2 3 16,0-3 0-16,0 0 2 15,0 0-2-15,0 0 0 16,3 3-3-16,3-3-2 15,-6 0 1-15,3-3 1 16,3 0-1-16,-6 1-1 16,6-1-2-16,0-2 1 0,3 0 3 15,0-3 1-15,3 0-4 16,-3-3 1-16,3 1 0 16,0-4 2-16,0 1-3 15,2-3 0-15,-5 0 3 16,3 0 1-16,-3 3-4 15,3 0 1-15,-3 0-2 16,-6 2 0-16,3 1 0 16,0 2 0-16,0 0 0 15,-6 2-2-15,3 4 3 16,3 2 0-16,-6 0-2 16,0 5 2-16,0 3-1 0,0 0 0 15,0 3 2-15,0-1 2 16,0 1-3-16,-6-1 0 15,6 3-1-15,0-2 0 16,0 2 2-16,0 1 0 16,0-1 0-16,0-3 0 15,0 1 0-15,0 0 2 16,6-1 1-16,-6 1 1 16,3-1-2-16,0 3-2 15,3 1 3-15,-6-1 2 16,0 0-4-16,0 3-3 15,-6 3-19-15,3 2-7 16,0 0-7-16,-3 0-4 0</inkml:trace>
  <inkml:trace contextRef="#ctx0" brushRef="#br0" timeOffset="-2150.19">2115 13823 32 0,'0'0'13'0,"0"0"-10"0,0 0 8 16,0 0 5-16,0 0-6 15,0 0-1-15,0 0-5 16,0 0-1-16,0 0 3 16,6 0 1-16,0 0-3 15,0-2-3-15,3-1 0 16,3 0 1-16,5 3 3 16,-2-2 2-16,6-1-1 15,3 0 1-15,3 3-2 16,3-2 2-16,-4 2-2 15,4-3 2-15,-6 0-4 16,3 1-2-16,-3-1 2 16,-4 0 2-16,-2 3-4 0,-3 0-3 15,-3 0 3-15,0 0 1 16,-6 0 0-16,0 0-2 16,3 0-19-16,-9 0-10 15,3 0-16-15,-3 0-7 16</inkml:trace>
  <inkml:trace contextRef="#ctx0" brushRef="#br0" timeOffset="-1020.19">2133 13942 48 0,'-3'-5'19'0,"0"5"-15"0,3-3 1 0,0 3 0 0,0 0-3 15,0 0 1-15,0 0-4 16,0 0-2-16,0 0-1 15,0 0 0-15,0 0 11 16,6 0 5-16,3 0 3 16,-6 0 1-16,3 3-2 15,6-3-1-15,-4 0 4 16,-2 0 1-16,9 0 2 16,-3-3 0-16,6 1-11 15,3-1-3-15,6 0-2 16,2 1 2-16,1-1-3 15,0 3-2-15,0-3 0 0,-3 1-4 16,2-1 2-16,-8 1 1 16,0 2 0-16,-3 0 0 0,0 0 2 15,-3 0-1-15,-1 2 2 16,1 1-2-16,-6 2-1 16,3 0-13-16,0 3-6 15,0 0-48 1</inkml:trace>
  <inkml:trace contextRef="#ctx0" brushRef="#br0" timeOffset="679.81">2883 13556 36 0,'-3'0'16'0,"0"5"-12"0,-3 3 9 0,6 0 5 16,-6 3-2-1,3 2 3-15,-3 3-4 0,-3 2-1 16,0 6-4-16,0 3 1 15,0-6-4-15,0 0 1 16,1 0-3-16,-1 0 0 16,0 0 1-16,0 1 1 15,3 1-3-15,-3 4-1 16,6 2-1-16,0 0 1 16,3 0-2-16,3-2 2 0,0-4 0 15,0-4-1-15,3-3-2 16,-6-3 3-16,3-2 2 15,0-3 2-15,-3-3 1 0,0-5-7 16,0 0-2-16,0 0-36 16,-3 0-48-1,-6 0 12-15</inkml:trace>
  <inkml:trace contextRef="#ctx0" brushRef="#br0" timeOffset="3659.81">1454 15244 64 0,'3'-11'24'0,"3"9"-18"0,-6-4 13 16,0 6 5-16,0 0-10 15,0 0-3-15,0 0-7 16,0 0-3-16,0 6 2 16,3-1 2-16,-3 0 2 15,0 3 3-15,0 0-3 16,0 3-2-16,0-1 2 15,0 4 2-15,0-1 2 16,0 5 1-16,0 1-6 16,-3 5 0-16,-3 2 4 0,0 1-6 15,0-1 0-15,3 0-2 0,-6-2-2 16,9 3 1-16,-6-9 1 16,3 1-1-16,3-6-1 15,0 0-2-15,0-2 1 16,3-3 1-16,3-3 2 15,3-2 1-15,-6-3 3 16,6-3-3-16,0 0-2 16,-3-2 0-16,3-3-1 15,0 0 0-15,9-2 2 16,-9-6-1-16,3-3-1 16,0 1 1-16,-1-6 1 0,4 0 1 15,-6 0 3-15,3 0 1 16,-3 1 1-16,3-1-2 15,-3 5 1-15,-6 3-2 16,6 3 0-16,0 3-3 16,0-1-2-16,-3 3 1 15,0 5 1-15,2 1-6 16,-5 4 1-16,3 4 1 16,0 2 1-16,0 2 1 15,-6 1 2-15,3 7 3 16,-3 1 2-16,0-1-3 15,0 4-3-15,0-4 0 16,0 3-1-16,0-2 0 0,0-3 0 16,0-3 0-16,0 0 2 15,0 0-1-15,0-7-1 16,0 4 1-16,0-2-1 16,0-3 0-16,0 1 0 15,0-4-3-15,0 4 2 16,0-4-12-16,0-2-7 15,0 3-9-15,0-3-5 16,0 0-10 0,0 0-42-16,6 0 11 15</inkml:trace>
  <inkml:trace contextRef="#ctx0" brushRef="#br0" timeOffset="4199.81">1927 15426 60 0,'-3'-7'24'0,"6"4"-18"0,3 0 26 0,0 3 12 16,-6-2-4-16,3 2 2 15,0-3-18-15,-3 0-6 16,3 1-5-16,-3 2 1 15,0 0-7-15,0 0 5 0,0 0 3 16,0 0-5-16,6 0-3 16,0 0-2-16,3 0 1 15,3 0-3-15,3 0-2 16,0-3 4-16,3-2 1 16,-1-1-5-16,7-2 0 15,-3 1-1-15,3-1 2 0,3 0 1 16,-6 0 3-16,2 0-8 15,4 0 0-15,-9 3 0 16,0-1 3-16,-3 1-9 16,-3 2-2-16,0 3-22 15,-6 3-6-15,-1 2-25 16,-2 3-43 0,-3 0 24-16</inkml:trace>
  <inkml:trace contextRef="#ctx0" brushRef="#br0" timeOffset="4719.81">2032 15543 60 0,'-3'-3'24'0,"3"1"-18"0,-6 4 13 0,3-2 5 16,3 3-1-16,-6-3 0 16,3 0-1-16,3 5 1 0,-6-2-7 15,3-1-1-15,0 1-7 16,0 0 0-16,0-1-5 15,0-2-2-15,3 0 2 0,0 0 2 16,0 0 4-16,0 0 0 16,6 0 6-1,9 0-1-15,-6 0-8 16,3 0-3-16,2-2-2 16,1 2 1-16,0-3-1 15,3 0-1-15,3-2 1 16,6 0-1-16,-6 2 0 15,-1-2 2-15,1 0-3 16,0 2 0-16,0 0 1 16,0 1 0-16,0 2-14 0,-4-3-3 15,1 3-20-15,3 0-6 16,-9 0-18 0,0 0-22-16,3-5 32 15</inkml:trace>
  <inkml:trace contextRef="#ctx0" brushRef="#br0" timeOffset="5449.8">2558 15286 124 0,'-3'-13'46'0,"6"8"-35"0,0-3 25 16,3 5 9-16,-6-2-7 15,3 0 0-15,0-1-19 16,0 1-9-16,0 0-6 16,3-1-4-16,0 1 3 0,0 0-2 0,0 0-1 15,3-1-2 1,0 1 1-16,0 0 1 0,3 2 0 16,0 0 4-16,3 1 2 15,-7-1 2-15,4 0 0 16,3 3-4-16,0 0-3 15,-3 0 0-15,0 3-1 16,0 0-3-16,3 2 2 16,-9 0 1-16,0 1 2 15,-3 2-1-15,-3-1 2 16,0 4-4-16,-6 0 0 16,0 2 3-16,-3 0 1 15,-3 3-1-15,-6 2-2 0,-3 1-8 16,0 2-5-16,1 0 2 15,-1 0 4-15,3 1 2 16,3-1 3-16,3-3 1 16,3-2 1-16,0-3-3 15,6 1 2-15,3-4 1 16,6 1 0-16,3-3 8 16,3 0 5-16,3-3 5 15,6-2 1-15,-6-3-8 16,5 0-2-16,1 0-3 15,0-3-1-15,-3 3-3 16,0-3 1-16,0 1-4 16,-3-1-2-16,-4 3-20 15,4 0-8-15,-9 3-37 0,3 2-16 16,-3-2-5 0</inkml:trace>
  <inkml:trace contextRef="#ctx0" brushRef="#br0" timeOffset="7639.81">1564 16474 56 0,'-9'-5'22'0,"12"0"-18"0,-6 2 0 0,3 3 0 16,0 0-3-16,0 0 2 16,0 0-4-16,0 0-2 15,0 0-1-15,0 0 3 16,0 0 0-16,0 0 1 16,0 0 2-16,0 0 1 15,9 0 10-15,-9 3 6 16,0 2-1-16,0 0 1 15,0 0-6-15,0 3-3 16,0 0 3-16,0 3 2 16,-6 2-4-16,3 3-1 0,-6-3 0 15,6 8 1 1,-5 1-5-16,2-1-2 0,0 0 2 0,0 3-3 16,3-3 0-16,-3-3-1 15,3-2 1-15,3-3 0 16,-9-2 1-16,9-3-2 15,0 3 1-15,0-9 0 16,0 3 1-16,0-5-2 16,9 0-2-16,-6 0 1 15,6-5-1-15,0 0 0 16,3-6 0-16,-1 1 0 16,4-4 0-16,0-1 0 15,0-4 0-15,0 1 0 16,0-1 0-16,0 1 0 0,3 2 2 15,-10 2-3-15,4 4 0 16,-3 2-1-16,0 3 0 16,3-1 0-16,-3 4 0 15,-3 2 2-15,3 0 0 16,0 2 0-16,0 4 2 16,0-1 3-16,-6 3 4 15,3-3-2-15,-6 8 1 16,0-2-1-16,0 2 3 15,-6 3-3-15,3-3 1 16,-6 6-5-16,6-1-2 16,-3-2 0-16,3 0 1 15,3-3-1-15,-6-2-1 16,3-1 1-16,0-2-1 0,3-2 0 16,0-1 0-16,0-2-7 15,3 2 0-15,-3-5-10 16,9 0-2-16,0-3-14 15,-3 1-5-15,3-6-39 16</inkml:trace>
  <inkml:trace contextRef="#ctx0" brushRef="#br0" timeOffset="8229.79">2049 16591 88 0,'0'-3'35'0,"0"0"-27"0,3 3 22 0,-3 0 8 0,0 0-3 15,0 0 0-15,0 0-12 16,0 0-3-16,0 0-12 15,0 0-5-15,0 0-2 0,0 0-4 16,0 0 0-16,3 6 2 16,3-4 0-16,-3 6 1 15,6-3 0-15,0 1 0 16,3-4 0-16,6-2 2 16,3-2 1-16,9-4-1 15,-1 4-2-15,1-4 1 16,0 1 1-16,0 0-3 15,2-3 0-15,-11 5 1 0,3-2 2 16,-3 2-3-16,-3-5 0 16,0 8 1-16,-10-2 2 15,1 2-8-15,3 0-3 16,-6 0-17-16,0 0-9 16,-3 2-21-1,-3-2-32-15,0 6 28 16</inkml:trace>
  <inkml:trace contextRef="#ctx0" brushRef="#br0" timeOffset="8749.81">2094 16762 64 0,'0'-5'27'0,"0"10"-21"0,0-5 16 0,0 0 8 15,0 0-1-15,0 0 3 16,0 0-3-16,0 8 2 16,0-8-4-16,0 0 1 15,0 0-16-15,0 0 2 0,0 0 2 16,0 0-6-16,0 0-3 16,6 0-2-16,6-2-1 15,-3-4-5-15,6 6 1 16,0-5-2-16,0 5 0 15,-1-2 2-15,1 2 0 16,3 0 0-16,-3 0 0 16,3 0 2-16,0-3 1 15,0 3-1-15,-1 0-2 16,-2-3-8-16,3 3-3 0,-3 0-14 16,3-5-4-16,3 5-7 15,-3-3-1-15,0 1-3 16,-1-1-38-1,1-2 5-15</inkml:trace>
  <inkml:trace contextRef="#ctx0" brushRef="#br0" timeOffset="9739.81">2642 16493 132 0,'0'-11'49'0,"6"8"-38"0,-3 1 12 0,3 2 6 0,0-3-2 16,0 0 2-16,0 1-5 16,2-1-3-16,1 1-11 15,3-1 0-15,3 0 1 0,-6 3-6 16,6 0-1-16,-3 0-2 16,3 0-2-16,-3 0 3 15,0 3 0-15,-1-3-1 16,-2 3-2-16,0-1-2 15,-3 1 1-15,-3 2 1 16,3 0 2-16,-3-2-1 16,-3 5-1-16,0-3 1 0,-3 1 1 15,0 1-1-15,-3 1-1 16,0-2 1-16,-3 2 1 16,0-3-1-16,1 0-1 15,-1 1 1-15,0-4-1 16,3 3 0-16,3-2 0 15,-3 0 0-15,3-1 0 16,0-2-3-16,3 0 2 16,0 0 1-16,0 0 2 15,6 6-3-15,0-4-2 16,3 1 2-16,0 0 0 16,3 2 3-16,-4 0 1 0,4 1-6 15,-3-4 0-15,0 6 1 16,3-3 3-16,-3 1-2 15,3-1-2-15,-9-2 4 16,3 5 1-16,0-3 0 16,-3 0 1-16,-3 0-2 15,0-2 2-15,0 5-2 16,-3-3-1-16,0 6 1 16,0-6-1-16,-3 3 2 15,-3 0 3-15,0 0 0 16,0-3 2-16,-3 8-4 15,-3-2-2-15,0 0 0 16,1-1 1-16,2-2-3 16,3-3 0-16,-6 6 3 0,3-8 3 15,0 5-4-15,0-6-1 16,0 1-11-16,3-3-3 16,0-3-22-16,0 1-7 15,1-6-43 1,5 2-35-16,-6-7 48 15</inkml:trace>
  <inkml:trace contextRef="#ctx1" brushRef="#br0" timeOffset="57943.08">826 12646 0,'0'0'16</inkml:trace>
  <inkml:trace contextRef="#ctx0" brushRef="#br0" timeOffset="84113.08">22099 11257 52 0,'-3'-3'19'0,"0"3"-15"0,6 0-1 0,-3 0-1 16,0 0-5-16,0 0 0 15,0 0-1-15,0 0 3 16,3 0 0-16,0 3 1 16,3-3 0-16,0 0 2 15,0 0-3-15,0 0 0 16,3 0 1-16,0 0 0 15,2 0 0-15,1 0 2 16,3 3 1-16,0-1 1 16,0 1-5-16,0 2-1 0,0 1 1 15,3-1 0-15,2 0 3 16,4 0 1-16,0 1-1 16,3-4 1-16,6 1-2 15,-1-3-1-15,1 0-2 16,0-3-1-16,-3 1 2 15,2-4 2-15,1 1 0 16,0 0-1-16,0 2 1 16,2 1 1-16,1-1-1 15,0 3-1-15,-4 0-2 16,4 0-1-16,0 0 13 16,0 0 5-16,-1-3-3 15,1-2-2-15,0-3-5 0,8-3-2 16,1 1-1-16,6-1 1 15,-1 1 4-15,1-1 4 16,-1 3-2-16,-8 0 2 16,0 0-4-16,-6 0-2 15,-1 3-2-15,-5 2 0 16,0-2-2-16,5 2 2 16,-5 1-2-16,0 2 2 15,3-3-2-15,5 1 2 16,-2-1-2-16,6 0 2 15,-3 1-2-15,-1-4-1 0,-5 1 1 16,-3 0-1-16,-1-1 0 0,-2 1 0 16,0 2 2-16,-3 1-1 15,-3-1-1-15,0 3 1 16,-1-2-1-16,1-1 0 16,0 3 2-16,3-3-3 15,0 1 0-15,2-1 1 16,1 0 2-16,3 3-1 15,-6-2-1-15,3-1 1 16,-4 0 1-16,-2 3-3 16,0-2-2-16,-3 2 2 15,0 0 2-15,0 0-2 16,-3 0 0-16,5 0 1 16,1 0 2-16,0 0-3 15,3 0 0-15,0 0 1 0,0 0 2 16,-1 0-1-16,-2 0-1 15,-6 0 1-15,3 0 1 16,-6 2-1-16,-3 1-1 16,-6 5-4-16,-6 0 0 15,-6 2-5-15,-6 1-1 16,-3 2-4 0,-3 1-34-16,-6 1-7 15,4 1 19-15,-4 3 10 16</inkml:trace>
  <inkml:trace contextRef="#ctx0" brushRef="#br0" timeOffset="94423.08">22185 16593 4 0,'12'-24'5'0,"-3"3"-4"0,3-5-2 0,-6 12 0 16,3-7-1-16,0-5 0 15</inkml:trace>
  <inkml:trace contextRef="#ctx0" brushRef="#br0" timeOffset="137053.07">21670 16614 36 0,'-3'-2'13'0,"0"-4"-10"0,3 6 11 0,0 0 3 0,0 0-7 15,0 0-3-15,0 0-4 16,0 0-3-16,0 0 1 16,6 0-1-16,3 0 4 15,0 0 2-15,3 0 0 16,0 0 1-16,3-2 0 15,0-1 3-15,0 0-3 16,-1-2-2-16,4 5 0 16,0-2 1-16,-3-1-3 15,3 3 0-15,-3 0 1 16,0 0 2-16,3 0 1 16,-1 3 1-16,1-1 0 15,3-2 0-15,0 5 0 16,3-5 0-16,0 0-4 0,-1 0 4 15,1-5 4-15,0 5-4 0,0-2-2 16,3-4-3-16,2 1 0 16,1 5-2-16,3-3-1 15,-3 3-2-15,-1 0 1 16,1 0 3-16,0 0 1 16,-3 3 3-16,2-3 1 15,-2 5-1-15,0-5-1 16,0 0-3-16,3-5 1 15,2 5 0-15,-2-3 1 16,9 1-2-16,-3-1 1 16,-1 0 0-16,1 1 1 0,3 2-2 15,-7 0-2-15,1 0 1 16,0 0-1-16,-3 0 2 16,-4 0 3-16,1-6 0 15,0 6 2-15,0-2-2 16,3-1 0-16,2 0-1 15,4 3 0-15,3 0-2 16,2 0 1-16,1 3-4 16,3 0 0-16,-4-3 3 15,1 0 1-15,-3 0-1 16,-1-3-2-16,-2 0-2 16,3 3 1-16,0 0 1 15,-4 0 0-15,-2 0-3 0,0 0 2 16,-1 3 1-1,-2 0 2-15,0-1-1 0,0-2-1 16,0 6 1-16,-7-4 1 16,7-2-1-16,-3 0-1 15,3-2 1-15,2-4-1 16,1 6-3-16,0-2 2 16,0-1 1-16,-1 3 2 15,-2 0-1-15,-6 0-1 16,3-3 1-16,-12 3 1 15,2 0 5-15,-5-5 4 16,-3 5-4-16,0 0 1 16,-6-2-16-16,3 2-5 0</inkml:trace>
  <inkml:trace contextRef="#ctx0" brushRef="#br0" timeOffset="140613.07">21974 13638 36 0,'9'3'13'0,"0"-1"-10"0,3-2 2 0,-3 0 1 16,2 3 1-16,1-3 3 16,0 0-1-16,0-3 0 15,0 3 3-15,3-2 3 16,0-1-4-16,0 0-1 15,6 1-2-15,2-1 0 16,4-2-7-16,3 0 0 16,3-1 1-16,2 1 1 15,1 2 3-15,9-2 1 16,-4 0 1-16,4-1 0 16,0 1-4-16,2-3-1 15,4 0 1-15,3 0 0 0,-4 3-2 16,4 2 1-16,-4 1 0 0,-5-1 1 15,3 0 0-15,-7 1-2 16,1-1 1-16,0 0 0 16,2 3 1-16,1 0-5 15,-3 0 1-15,5 3 0 16,-2 2 2-16,-6 1-3 16,2-1 0-16,1-2-1 15,-3-1 0-15,-4 1 4 16,1 0 1-16,3-1-1 15,-4 4-2-15,1-4 5 16,0 1 1-16,0 2 0 16,2-2 1-16,-5-1 2 15,-3 1 2-15,0 0-3 0,-4-1 0 16,-2-2-3-16,6 0 0 16,-3 0-3-16,-4 0-2 15,1 0 3-15,-6 0 0 16,3 0-1-16,-6 0-2 15,-3 0 1-15,0 0 1 16,-3 0-1-16,0 0-1 16,-1 0 1-16,-2 0-1 15,3 0-3-15,3 0 2 16,-3 0 1-16,0 0 2 16,-3 0-3-16,0 0 0 15,0 3 1-15,-6-3 0 16,0 0 0-16,3 5 0 0,-3 1-3 15,6-1 2 1,-3 0 3-16,0 0 3 0,0 1-7 16,-3-6 0-16,0 0 2 15,0 0 2-15,0 0 0 16,0 0-2-16,0 0-10 16,0-3-6-16,0 0-21 15,-3-2-6-15,-9 3-29 16</inkml:trace>
  <inkml:trace contextRef="#ctx0" brushRef="#br0" timeOffset="144093.07">22492 12828 12 0,'33'3'5'0,"-22"0"-4"0,10 2 0 0,-12-5 2 16,6 5-2-16,3-2 2 15,3 0 0-15,6-1 1 0,2 1-2 16,4 0-2-16,6-1 1 16,-4 1-1-16,4 0 0 15,0-1 0-15,-3 3 0 16,-4-2 0-16,7 0 0 15,-6-1 0-15,5 1 2 16,-2 0 1-16,0-1-4 16,0 1-1-16,-1 0 3 15,1-1 1-15,0 4 0 16,-1-4-2-16,1 1 3 16,-6-3 0-16,6 0-1 15,-7 0 1-15,1-3-2 16,-3 1 2-16,12-1-2 15,-7 0-1-15,-2 1 1 16,6 2-1-16,-6 0 0 0,-1 0 0 16,-2 0 0-16,3 0 2 15,-3 2 1-15,-3-2 1 16,2 3 9-16,-2-3 3 16,-3 0-3-16,6 0-3 15,-3-3-5-15,5 1-4 16,7-1 0-16,0 0 1 15,8 1-1-15,1-4-1 16,-6 4-2-16,-6-1 1 16,5 0 3-16,-8 1 1 15,-6-1-4-15,-3 3 1 16,-3-2 0-16,-7-1 2 16,4 0-1-16,-9 1 2 0,0 2-2 15,-3-3 2-15,-3 3-4 16,0 0 0-16,0 0 1 15,0 0 2-15,0 0-3 16,0 0-2-16,0 0-1 16,0 0 3-16,0 0-9 15,0 0-3-15,0-3 0 16,-3 1 2-16,-3-4-13 16,3 4-4-16,-6-1 12 15,6 0 6-15</inkml:trace>
  <inkml:trace contextRef="#ctx0" brushRef="#br0" timeOffset="145423.07">22575 12379 28 0,'0'-3'13'0,"0"3"-10"0,6 0 2 0,-6 0-1 0,0 0-5 15,0 0 1-15,6 3 0 16,0-3 0-16,0 2 2 15,0-2 3-15,3 3 7 16,3-3 4-16,0 3-2 16,3-3 0-16,2 2-6 15,7-2-3-15,3 3 2 16,9 0 0-16,-1-1 5 16,7 4 3-16,0-4-6 15,2 3-3-15,7-2-1 16,3 0-1-16,2 2 0 15,4 0 0-15,-1 1-2 16,-5-1 1-16,5 0 2 16,1-2 4-16,-1 0-4 15,4-1 1-15,5 1 1 0,-2-1 1 16,-1-2 2-16,1 0-1 0,-1-2 0 16,1-3-5-16,-4 2-1 15,-2 0-1-15,-10 1 1 16,-2-1-2-16,-9 3 2 15,-7-3-2-15,-8 3-1 16,3-2 3-16,-3 2 0 16,-3-3-6-16,-3 0-2 15,-7 1-36 1</inkml:trace>
  <inkml:trace contextRef="#ctx0" brushRef="#br0" timeOffset="146213.07">22480 12064 20 0,'-6'-8'11'0,"6"5"-9"0,0 1 4 0,0 2 4 0,6 0-2 16,-3 0 1-16,3 0-8 16,3 0 0-16,3 0 1 15,0-3 3-15,2 3-2 16,1-3 0-16,6 3 10 16,3-2 3-16,3-1-3 15,3 0 0-15,5 1-6 16,4-1 1-16,9 3-3 15,-1-2 0-15,4-1 3 16,5 0 5-16,4-2-5 16,2 0 0-16,7 2-4 15,-1 0-1-15,-2 1-1 0,-4-1-2 16,4 0 1 0,-1 3-1-16,7 0 0 0,-7 3 0 0,1 0 0 15,-7-1 0-15,4-2 0 16,-7 0 0-16,-2 3 0 15,-4 0 0-15,-11-1 2 16,-6 1-3-16,3 0 0 16,-7-1 3-16,1 1 3 15,-6 0-4-15,-3-1-1 16,-3-2-20 0,-4 0-46-16,-5 0-5 15</inkml:trace>
  <inkml:trace contextRef="#ctx0" brushRef="#br0" timeOffset="146933.07">22539 11627 44 0,'45'-8'16'0,"-18"6"-12"0,15-3 3 15,-25 2 3-15,16 0-4 16,12 3-1-16,5 0-2 16,10-2-3-16,11-4 1 15,19 4 1-15,5-1-1 16,3-2 2-16,-15 2-2 16,-17 0-1-16,35 3 1 15,-18 0 1-15,22 0-3 0,-25 0 0 16,18 3 3-16,-23 0 1 15,14-1-1-15,-21 1-2 16,4 2 1-16,-19-2-1 16,10 2-25-16,-15 1-8 15,-1-1 10-15,-11 0 5 16</inkml:trace>
  <inkml:trace contextRef="#ctx0" brushRef="#br0" timeOffset="150943.07">22152 13683 24 0,'0'-11'11'0,"0"9"-9"0,3-1-2 0,-3 3-1 16,3-3-1-16,0 1 0 15,0 2 0-15,0 0 0 16,0 0 8-16,-3 0 4 16,3 2 3-16,0 4 5 15,0-1-4-15,0 6 0 16,0-1-4-16,0 3-1 15,-3 1 1-15,3-1 1 16,-3 0-1-16,0 3-1 16,3 0-1-16,0 2 2 15,0 1-7-15,0 2-2 16,0 6 1-16,0 4 3 16,0 4-2-16,0 4 0 0,3 1 1 15,-3 2 0-15,0 1-2 16,0-4 1-16,0 4-2 15,0-1 2-15,0 3-2 16,0 3 2-16,-3-3 0 0,0-3 1 16,3-2 0-16,0-3 0 15,-3 0 0-15,0-3-2 16,0-2 1-16,0 0-2 16,0-1 2-16,-3-2 0 15,0 3 1-15,0 0 2 16,-3 0 3-16,0-1-2 15,3 1-2-15,-3 0-2 16,0 0-3-16,3 2 3 0,0-2 0 16,-3 0-1-16,3-3-2 15,0-3-2-15,3-2 1 16,-3-3 1-16,3-2 0 16,0-4 0-16,0 1 0 15,0 0 0-15,-3 0 2 16,0 3-1-16,0 2-1 15,0 3-2-15,0-1 1 16,0 1 3-16,0 0 1 16,0 0-4-16,0 5 1 15,0-3 0-15,0-2 2 16,0 3-1-16,0-1-1 0,0 1-2 16,1-1 1-1,-1-2 1-15,0 5 0 0,0 0 0 16,3-2 2-16,0 7-1 15,-3 0-1-15,0 1-2 16,3-1 1-16,-3 0 1 16,0 1 0-16,0-3 0 15,0-3 2-15,3-3-3 16,-3 1 0-16,0 2 1 16,0-8 2-16,3-3-1 15,0-2-1-15,0 5 1 16,0-5-1-16,-3 0 0 15,3-3 0-15,-3 1 0 16,0 2 0-16,0-1 0 16,0-1 2-16,0-1-1 0,0 0-1 15,0 0 1-15,0-2-1 16,0-3 0-16,0 2 0 16,0 1-3-16,0-6 2 15,0 6 3-15,0-8 1 16,3 4-4-16,-3-4 1 15,3 2 0-15,-3 1 0 16,0 2 0-16,0-6 0 16,0 9-7-16,0-3-3 15,0 5-8-15,-3 0-1 16,0 8 8-16,0 3 5 16,-2 3 5-16,-1-1 1 15,3 3-3-15,-3-5 2 0,0 2-4 16,3-4 1-1,0-4 2-15,0-5 1 0,3 1-2 16,0-9 2-16,0 3-6 16,0-3 0-16,0-5-19 15,3-5-37 1,0-3 5-16</inkml:trace>
  <inkml:trace contextRef="#ctx0" brushRef="#br0" timeOffset="151593.07">21837 16408 40 0,'0'16'16'0,"3"-6"-12"0,0 4 3 15,0-6 0-15,3 2-1 16,0 1 1-16,0 2-4 15,3 0-2-15,0 3 0 16,0 0-1-16,2-3 0 16,1 0 0-16,0-2-3 15,0-3 2-15,6 0 3 0,-3-8 1 16,3-8 3-16,0 3 3 16,-1-9-4-16,-2 1-1 15,0-5-2-15,0-4 1 16,0-4-2-16,0-6-1 15,3 1 1-15,-3-4 1 16,2-5-1-16,1-5 2 16,3 1-2-16,0-1-1 15,0 2 1-15,0 6-1 16,-3 8-22-16,-1 0-8 16,-5 8-1-16,-3 2 4 15</inkml:trace>
  <inkml:trace contextRef="#ctx0" brushRef="#br0" timeOffset="159443.07">22474 13112 64 0,'0'26'24'0,"6"-10"-18"0,-6 8 13 0,3-11 5 16,0 3-12-16,3 8-5 15,3-1-2-15,-3 4-1 16,3 2 0-16,0 0 0 16,-4 3 0-16,1 2 2 15,-3 9 3-15,0-1 5 16,0 3-4-16,-3 2 2 15,0 1-5-15,0 0-2 16,0 2-2-16,0 0 2 0,0 6 1 0,-3 2 0 16,0 0 1-16,3 0 0 15,0 1 3-15,0-4-5 16,0 6-1-16,0-5-2 16,3 2 1-16,0-3-2 15,-3-2 2-15,0 0-2 16,0 0 2-16,0-3-2 15,0 6-1-15,0-3 1 16,-3-3 1-16,0 0-3 16,0 1 0-16,0-1 1 15,0 3 0-15,-2 0 0 16,2 2 0-16,-6 6 0 16,3 0 0-16,0 2 0 15,0-2 2-15,0-5-3 0,0-1-2 16,-3 9 4-16,9-6 1 15,0 0 0-15,0-5-2 16,0-3 1-16,0-5-1 16,6-2 0-16,-3-4 0 15,-3-1 0-15,0-1 0 16,0-6-3-16,0-2 2 16,0 6 3-16,-3-3 1 15,-3-1-4-15,6 1 1 16,-3 2 0-16,0-2 0 15,0-5 0-15,0 2 0 16,0-3 0-16,-3-5 0 16,3 1 0-16,0-1 0 15,0 2 0-15,0 1 2 0,-3 5-3 16,3-2 0-16,0 2 1 16,-3 0 2-16,6-2-1 15,0-4-1-15,0-2-2 16,0-2 1-16,0-6-8 15,0-5-4-15,0 3-4 16,0-22-11 0,-3-2 8-16,0-3-5 15,0-8-42 1,-3 3-6-16</inkml:trace>
  <inkml:trace contextRef="#ctx0" brushRef="#br0" timeOffset="161693.07">22709 12537 44 0,'-3'11'16'0,"3"-3"-12"0,0 8 5 0,0-8 4 16,0 5-1-16,0 6 1 16,0 4-5-16,0 4-3 15,0 2-2-15,0 3-3 16,3-1 1-16,0 1 1 15,3-3-1-15,0-2-1 16,3 2-2-16,-3 0 1 16,0 5 3-16,-3 3 1 15,3 0 1-15,-3 3 2 16,0 0-1-16,0-1 2 0,0-2-4 16,-3 1 0-16,0 1-1 15,0 1-2-15,-3 2 3 16,0 6 2-16,0-1 0 15,0 4 2-15,-3-4-4 16,6 1-2-16,0-3 0 16,0-5-1-16,0 2 0 15,0-5 0-15,6 0 0 16,0 0 0-16,0 0-3 16,0 3 2-16,0-1 1 15,2 1 0-15,-2 0 2 16,0 0 1-16,-6-3-4 15,6 0 1-15,-6 0 4 16,0 0 5-16,-6 0-5 0,6 2 0 16,-3 12-2-16,0-4-2 15,0-2 1-15,0-2 1 16,3-4 1-16,0 1-4 0,0-6-1 16,-3-2 3-16,3 2 1 15,-5-4 0-15,5-1-2 16,-3 2 1-16,3 1-1 15,-3 0 0-15,3 0 0 16,0-1 2-16,0 1 1 16,0 0-6-16,0-3 0 15,0-3 3-15,0 4 4 16,0-1-3-16,-3-3-3 0,3 3 1 16,-3-2 0-16,3-1 1 15,-3 3 0-15,3 3 2 16,0 0 1-16,0 2-4 15,0-2 1-15,0 0 0 16,0-3 0-16,0 0-3 16,0-3 2-16,0 1 1 15,0-1 2-15,3 1-6 16,0-1 1-16,0 1 3 16,0-4 2-16,0 1 0 15,5 0-2-15,-5 2-2 16,3 4 1-16,-3-1 3 15,-3 0 1-15,6 0-4 0,-6 0 1 16,0-3 2-16,0-2 1 16,0 3-4-16,0-4 1 15,0 4 0-15,0-3 0 16,0 0 0-16,0 2 0 16,0-2-3-16,0 2 2 15,0 1 1-15,0-1 2 16,0 1-3-16,0-4 0 15,0-1 1-15,3 1 0 16,3-4 0-16,-3-3 0 16,3-3 0-16,-3 0 2 15,0 1-3-15,-3-1 0 16,6-3-1-16,-3-2-2 0,-3 5 0 16,0-2 0-16,0 2 3 15,0 1 0-15,-3-4 1 16,-3 3 0-16,6 1-3 15,-3-4 2-15,0 1 3 16,3-3 1-16,0 0-15 16,0-8-21-1,-3 0 1-15,0 0-6 16,0 0-1-16</inkml:trace>
  <inkml:trace contextRef="#ctx0" brushRef="#br0" timeOffset="162293.07">22709 16421 32 0,'0'16'13'0,"3"-8"-10"0,0 3 2 16,0-3 1-16,0-1-3 15,0 4-2-15,0 0-3 16,3-1 1-16,0 1 3 15,0-3 1-15,-3 0-4 16,6-3-1-16,-3 6 1 16,3-9 0-16,-3 6 1 0,5-5 2 15,-2-3-1-15,3-3-1 16,0-5 5-16,3 3 1 16,-3-8 0-16,9-1 1 15,-3-1-2-15,0-4 0 16,-4 3-1-16,1 0 2 15,0-5-3-15,-3 8 0 16,0-6-10-16,-6 6-3 16,3 5-19-16,-6 0-7 15</inkml:trace>
  <inkml:trace contextRef="#ctx0" brushRef="#br0" timeOffset="177803.07">20643 15432 36 0,'0'0'16'0,"0"-3"-12"0,0 0 7 0,0 3 3 16,0-2 1-16,0-1 4 15,0-2-5-15,0 2 0 16,0 1-6-16,0-4-3 0,0 1 0 16,-3 2 1-16,0 1 1 15,0-1 1-15,1 0-2 16,-4 1-1-16,0 2-1 16,-3 0 0-16,-3 2 2 15,0 4 1-15,-3 2-3 16,-3 2-3-16,0 3 0 15,0 1-1-15,4 2 2 0,-1-1 1 16,3 1 1-16,0 0-2 16,3 0-2-16,3-5 1 15,0 2-1-15,3 0-3 16,0-2 2-16,3-1 1 16,3 1 0-16,0-3 0 15,3 0 0-15,3 0 0 16,0-3 2-16,3 0-1 0,0 1 2 15,2-6-2-15,4 5-1 16,6-5-2-16,0 0 1 16,3-5 1-16,0 5 2 15,-1-6-1-15,-2-2 2 16,0-2 2-16,-3-4 4 16,-3 1 5-16,-3-3 3 15,-4 3-3-15,1-5 2 16,-3 2-3-16,-3 0 0 15,-6 0-1-15,0-3 0 16,-3 1-4-16,-3-1-3 16,-3 1-2-16,0-1-3 0,-2 1 3 15,-1 2 0-15,0 3-1 16,0 0-2-16,0 2-2 16,0 3 1-16,3 3-1 15,3-1 0-15,0 4-7 16,3 2-2-16,0 2-10 15,3 6-1-15,0 3-18 16,0 2-4-16,0-2-19 16,3 7-19-1,0 3 31-15</inkml:trace>
  <inkml:trace contextRef="#ctx0" brushRef="#br0" timeOffset="178363.08">20980 15733 92 0,'-3'-8'35'0,"3"3"-27"0,3-5 22 16,0 4 8-16,0 1-3 16,3-3 0-16,0-3-12 15,3 1-1-15,-1-1-13 16,1 1 3-16,-3-1 2 0,0-2-1 0,0 2 2 15,0 1-6-15,-3 2-3 16,-3 0-3-16,0 0-3 16,0 3 1-16,0-1 1 15,-3 1-10-15,0 2-4 16,3 1-25-16,0 2-9 16,0 0-14-1,0 0-38-15,3 2 18 16</inkml:trace>
  <inkml:trace contextRef="#ctx0" brushRef="#br0" timeOffset="178903.08">21239 15207 132 0,'3'-11'52'0,"0"11"-41"0,0-2 2 16,-3 2-3-16,0 0-4 0,0 0-1 15,3 2-1-15,-3 4 0 16,0 2-2-16,-3 5 3 0,0 3 4 16,-3 2-5-16,0 3-2 15,0 3 1-15,0 0 0 16,0 0-4-16,3 0 1 16,0-3 0-16,3 0 0 15,0-5 0-15,3 2 0 16,0-2 0-16,3-3 2 15,3-2-1-15,3-3 2 16,3-3-2-16,2-5-1 16,7-2 3-16,0-4 0 15,3 1-1-15,0 0 1 16,-1-1-4-16,-2 1 0 16,-3 2 1-16,-3 1 2 0,-3 2-3 15,-3 2 0-15,-3 1-21 16,-3 2-10-16,-6 1-35 15,-3-1-17 1,-6 6 40-16</inkml:trace>
  <inkml:trace contextRef="#ctx0" brushRef="#br0" timeOffset="179373.08">21450 15299 88 0,'3'11'33'0,"0"-3"-26"0,0 5 3 0,0-5 1 16,0 0-1-16,0 0 4 16,3 3-1-16,-3-3 0 15,0 2-1-15,0 1 0 0,-3-1 0 16,0 1 0-16,-3 2-6 16,0 3 3-16,-3 2 1 0,0 4 1 15,-3 1 1-15,0 4-2 16,0-3 1-16,0 0-6 15,3-1-3-15,0-1-1 16,3-1-1-16,0-3 2 16,3-2 1-16,0-3-4 15,0-2 1-15,0-3 2 16,0-3 3-16,0-5-4 16,0 0-3-16,-3 0-21 15,0-3-8-15,0-2-22 16,0 0-39-1,0 0 16-15</inkml:trace>
  <inkml:trace contextRef="#ctx0" brushRef="#br0" timeOffset="180253.08">21736 15331 64 0,'-9'-8'24'0,"6"8"-18"0,-3-5 18 16,3 5 6-16,0-3 0 16,0 1 2-16,0-1-12 15,0 0-2-15,0 1-10 16,0 2-3-16,0 0-3 15,0 0-4-15,0 2 1 0,-3 6-1 16,0 3 0-16,0-3 0 0,3 8 0 16,0-3 2-16,3 0 0 15,0 0-3-15,0 3 2 16,3-2 1-16,3-1 0 16,3-3 2-16,0-2 3 15,3-2-2-15,0-4-2 16,3-2 0-16,0-5 1 15,-3-3 1-15,0 3 1 16,-1-3-2-16,-2 0 1 16,-3 0 4-16,3 0 4 15,-3 0-2-15,-3 3 0 16,0 2-5-16,0 0-1 0,0 3-3 16,-3 0-3-16,3 6-1 15,0-1 3-15,0 3 0 16,0 3 1-16,0-1-3 15,0 1 2-15,-3 2 1 16,0 3 2-16,0 2-1 16,0 1 2-16,-3 2-4 15,0-5-2-15,0 5 2 16,0-2 0-16,0-1 1 16,0 1 0-16,0-1 0 15,3-2 2-15,0-3-1 16,0 0 2-16,-3-2-2 15,0 0 2-15,0-3-4 16,0-1 0-16,0 1 3 16,-6 0 1-16,6-2-1 0,-6-1 1 15,0 0-2-15,1-2 2 16,-1-3-2-16,3 0 2 16,0-3-4-16,0 1 0 15,0-1-45 1,3-2-66-16,3 2 17 15</inkml:trace>
  <inkml:trace contextRef="#ctx0" brushRef="#br0" timeOffset="181133.08">20935 16030 96 0,'0'-11'38'0,"3"11"-29"0,3-3 12 0,-3 3 7 16,3-2-3-16,0-1 0 16,0-2-9-16,3 5-3 0,0 0-7 15,0 0 0-15,0 0 1 16,0 0 1-16,-1 5 0 0,1-2-4 15,-3 2-1-15,0 0-1 16,-3 3 1-16,-3 3 0 16,-3 2 1-16,0 0-2 15,0 1-2-15,0-1 1 16,0 0-1-16,0 0 0 16,0-5 2-16,3 3-3 15,0-3-2-15,3-3 4 16,3-5 3-16,0-3 1 15,3-5 2-15,6 0-4 16,0-5-2-16,3-5 0 16,0 4-1-16,3-1 0 15,-7 1 2-15,4-1-3 16,-6 9 0-16,0-2 1 16,-3 3 0-16,0 2-3 15,0-2 0-15,-3 5 2 0,0 8 2 16,-3-3 0-16,0 6 2 15,0-1-4-15,0 1 0 16,0 2 1-16,0 0 0 16,-3 1 0-16,3-4 2 15,0 1-1-15,-3-1-1 16,0-2 1-16,0 0-1 16,3-2 2-16,-3 2 1 15,0-3-4-15,0-5-1 16,0 0-13-16,0 0-5 15,6 0-29-15</inkml:trace>
  <inkml:trace contextRef="#ctx0" brushRef="#br0" timeOffset="181843.08">21483 16046 116 0,'-3'-3'46'0,"3"3"-35"0,0-3 12 0,0 3 2 16,0 0-2-16,0 0 0 16,0 0-12-16,0 0-7 15,0 0-2-15,0 3-2 0,0 0 2 16,-3 2-1-16,3 0-1 16,-3 3 3-16,0 3 2 15,3 2 0-15,0 3 0 16,0-3-6-16,0 8-1 15,0-2 3-15,3 2 1 0,0-3-3 16,0-2-1-16,0-3 3 16,0-2 1-16,0-6 0 15,3 3 1-15,-3-2-2 16,3-6-1-16,0-3 1 16,2-2 1-16,1-3-1 15,3-3 2-15,-3-2-2 16,3 0-1-16,0 2 1 15,0-2-1-15,-3 0 0 16,0 2 0-16,-3 0 0 16,0 3 2-16,0 3-3 15,0 3 0-15,-3 2-1 16,0 0 0-16,0 2 2 16,0 3 0-16,3 3 0 15,-4 0 2-15,-2 3-1 0,0 0-1 16,0 2 1-16,0 0 1 15,0 0-3-15,0-2-2 16,-2-1 2-16,2-2 2 16,0 0 0-16,0-2-1 15,0-1-8-15,0 0-5 16,0 0-40 0,0-5-50-16,0 0 23 15</inkml:trace>
  <inkml:trace contextRef="#ctx0" brushRef="#br0" timeOffset="189093.08">23167 12903 20 0,'-3'-3'11'0,"3"3"-9"0,0 0 6 15,0 0 5-15,0 0-3 16,0 0 0-16,3 0-6 16,0-3-3-16,0 1 2 15,0-1 0-15,0 0 3 0,0 1 1 16,-3-1-1-16,6 0-1 15,-3 3-1-15,0-2 0 16,0-1 0-16,0 0 0 16,0 1 0-16,-3 2 2 15,0 0 6-15,0 0 2 16,0 0-3-16,0 0 1 16,0 0-5-16,0 0-2 15,0 0-5-15,0 0 0 16,0 2 0-16,0 4 0 15,0 2 0-15,0 0 0 16,0 2 0-16,0 3 2 16,0 1 1-16,0 2 1 15,-3 2 2-15,0 3 1 0,0 3-1 16,0 2 1-16,0 4-4 16,-3-1 3-16,6 2 0 0,-3-1-2 15,0 1-1-15,0 6 3 16,-3-2 3-16,0 2 0 15,-2 0 0-15,5 5-3 16,-3 0 1-16,0 1-6 16,0-6-1-16,6-3 2 15,-3-2 1-15,3-6-4 16,0-2 1-16,0-5 0 16,0-3 0-16,0-3 0 0,0-3 2 15,0 1-1-15,0-3 2 16,0-3-2-16,0 1-1 15,0-4 3-15,0-2 0 16,0 0-4-16,-3 0 1 16,3-2-11-16,0-4-3 15,0 1-11-15,0-3-2 16,0-5-20 0,3 0-35-16,0-3 20 15</inkml:trace>
  <inkml:trace contextRef="#ctx0" brushRef="#br0" timeOffset="190083.08">23575 12395 60 0,'3'13'24'0,"3"-5"-18"0,-3 5 9 0,-3-5 5 15,0 3-2-15,0 4 1 16,0 7-4-16,0 4-1 16,0 3-2-16,0 3 0 15,-3 5-2-15,-3 0 1 16,6 3 0-16,-3-1 3 16,3 4-7-16,-3-4-2 0,0 4-1 15,0 4 0-15,0 4 2 16,-3 1-3-16,6-1 0 15,-3-1-1-15,0 0 1 16,-3-5 0-16,-2 0 3 16,5-2 1-16,-3-4 1 15,-3 1-4-15,-3-3-1 16,9 0 1-16,-6-3 2 0,0 1-1 16,0-1 0-16,3 1-3 15,0-1 1-15,-3-2-2 16,6-3 2-16,-3 0-2 15,3-8-1-15,-6-2-2 16,9-6-1-16,0-3-9 16,0-2-5-16,0-8-29 15,0-2-14 1,0-4-36 0,0-4 26-16</inkml:trace>
  <inkml:trace contextRef="#ctx0" brushRef="#br0" timeOffset="191233.07">23903 12355 52 0,'0'0'22'0,"0"0"-18"0,0 0 4 16,0 0 3-16,0 0-5 15,0 0-1-15,0 0-2 16,0 0-3-16,0 0 1 16,0 0-1-16,0 0 2 15,0 0 1-15,6 5 1 16,-3 0 0-16,-3 3 2 15,0 3 1-15,0 5 5 16,0 2 3-16,0 6-2 0,0 5 2 16,-3 8 1-16,-3 8-1 15,6 6 4-15,-3 2 2 16,3-1-11-16,0-1-1 16,3-1 1-16,3-8-6 0,3-5-2 15,-1-2-1-15,-2-1-1 16,6-2 0-16,-3 2 2 15,0 1 5-15,-3 2 6 16,-3 0-3-16,-3 2 2 16,-3-2-5-16,-3 3-2 15,6-3 0-15,-9 3-1 16,6 0-2-16,-6-1 1 16,0-2 0-16,3 0 1 0,-2 0-5 15,-1-5 1-15,0-3 2 16,0-2 1-16,0-4-4 15,3-1 1-15,0-7-2 16,3-1 0-16,-3-1-7 16,6-5-2-16,-3-3-7 15,3 0-2-15,-6 1-7 16,6-6-3-16,0 0 1 16,0 0 0-16,0-3-14 15,0 0-25 1,0-2 16-16</inkml:trace>
  <inkml:trace contextRef="#ctx0" brushRef="#br0" timeOffset="192773.07">23042 13551 24 0,'6'8'11'0,"-3"-3"-9"0,-3 0 13 0,6 1 5 16,-3-1-2-16,-3 0 2 15,0 0-5-15,0 3 1 16,3 0-7-16,-3 0-3 16,0 0-3-16,3 0-3 15,0 0 1-15,-3 0 1 16,3 0-1-16,0 0-1 15,0 0-2-15,0 0 1 16,3 0 3-16,0-6 3 0,0-2-2 16,3-2 0-16,0-6 1 15,3 0 0-15,0-5 0 16,0-3 2-16,2-5-3 16,1-3-2-16,0 0 0 15,0-3-1-15,3 1 0 16,0 2 2-16,0 3-17 15,-3 2-6-15,-4 6-30 16,1 3-10-16</inkml:trace>
  <inkml:trace contextRef="#ctx0" brushRef="#br0" timeOffset="193553.07">23397 13508 52 0,'0'16'22'0,"3"-5"-18"0,3 10 13 0,-6-10 4 15,0 4 0-15,0 4-1 16,0 0-6-16,0 2-4 16,0 0-5-16,6 0-4 15,-4-2 0-15,4-6 1 16,0-3-1-16,0-2 2 15,3-5 0-15,0-6 1 16,3-5-2-16,0-2-2 0,0-3 1 16,3-6 1-16,3-2-1 15,-3 0-1-15,-4 0 1 0,1-3-1 16,0 3 2-16,-3-1-1 16,0 1 2-16,-3 3 0 15,0 2 1-15,0 0-7 16,-3 3 0-16,6 2-1 15,-3 1 2-15,0-1-15 16,0 3-36 0,-3 0-3-16,3 3 17 15,-3 0 13-15</inkml:trace>
  <inkml:trace contextRef="#ctx0" brushRef="#br0" timeOffset="194123.08">23837 13545 72 0,'-9'24'30'0,"9"-11"-24"0,0 6 8 0,0-11 1 16,0 3-8-16,0-1-4 15,3 3-5-15,-3-2 1 16,6-1 1-16,-3-2 0 15,3 6 0-15,0-6 2 16,0-3-1-16,-3-2 2 16,9-1 0-16,-3-4 3 15,0-1-5-15,3-2-1 16,3-1 0-16,-4-4 0 16,1-1-9-16,-3 1-4 15,3-4-13-15,-3 1-6 16,0-3 1-16,0 0 4 15</inkml:trace>
  <inkml:trace contextRef="#ctx0" brushRef="#br0" timeOffset="196973.07">21804 15135 20 0,'9'-5'8'0,"-3"2"-6"0,6 1 1 0,-6-1 1 16,3 1 2-16,3-4 3 0,3 4 5 15,3-4 1-15,2 1-8 16,1-3-4-16,9 0-2 15,-3 0-1-15,-3 0 0 16,-1 0 0-16,-2 0-3 16,-3 3 2-16,0 2 1 15,-3 1 0-15,0-1 0 16,-3 1 2-16,-3-1-10 16,-1 0-2-16,1 1-13 15,-3-4-3-15</inkml:trace>
  <inkml:trace contextRef="#ctx0" brushRef="#br0" timeOffset="197773.07">21795 15024 4 0,'-6'3'0'0,"-3"2"2"0,6 1 1 16,-3-1 5-16,1 0 3 16,-1 6 0-16,0-6 3 15,0 3-3-15,0-3-1 16,0 1-2-16,3-1 0 16,0 0 2-16,0 0 1 15,0-2 1-15,0 0 2 16,3-3-1-16,0 2 0 15,0-2-7-15,0 3-2 16,0-3 2-16,0 0 1 16,3 0-1-16,3 0 1 15,0 0-2-15,3 0 2 16,0 0 0-16,0-3 3 16,2 1-5-16,4-1-3 0,3 0 1 15,3 1-2-15,3-4-1 16,3 1 1-16,-1-3 1 0,1 0-1 15,3 3-1-15,-3-6 1 16,-3 6-1-16,-4 0-3 16,-2 2 2-16,-3 1 1 15,-3-1 2-15,0 3 1 16,-3 0 1-16,0 0-5 16,0 0-1-16,-3 0-4 15,0-3 1-15,0 1-13 16,0-4-3-16,0-2-16 15,-1-2-28 1,-2-1 13-16</inkml:trace>
  <inkml:trace contextRef="#ctx0" brushRef="#br0" timeOffset="198333.07">22010 15011 4 0,'23'-3'5'0,"-11"3"-4"0,3 3-2 0,-9 0 0 16,3-3 10-16,0 0 5 16,0 2-2-16,-3 1-2 15,0 0-5-15,3-3-4 16,0 2 0-16,0 4-1 15,0-1 0-15,-1 0 0 16,1 3 0-16,0 3 0 16,0-1 0-16,0 1 2 15,-3 2-3-15,0 0 0 16,-3 1 1-16,-3-1 2 16,-3 3-19-16,-3 2-6 15</inkml:trace>
  <inkml:trace contextRef="#ctx0" brushRef="#br0" timeOffset="204103.07">22694 12416 44 0,'-3'-3'16'0,"3"6"-12"0,0-9 5 15,0 6 4-15,0 0-3 16,0 0 2-16,0 0-7 16,0 0-1-16,0 0-7 0,0 0-2 15,0 0 2-15,0 0 1 16,0 0 2-16,0 0 0 16,0 0 4-16,0 0 5 15,0 0-10-15,0 0-1 16,0 0 7-16,0 0 4 15,0 0-2-15,0 0-2 16,0 0-2-16,0 0-3 16,0 0-2-16,0 0 1 15,0 0 1-15,3 3 2 16,0 0-3-16,0-1 0 16,0 4 1-16,0-4 0 15,0 1-3-15,3 0 2 16,0-1 1-16,0 4 2 15,0-4-3-15,-3 4 0 0,0-4 5 16,0 3 2-16,0 1 9 16,-3-1 2-16,0 0-4 15,-3 1-3-15,0-1-1 16,0 3-1-16,0 0-9 16,3 0-1-16,0 0 0 15,0 0 1-15,0 0 1 0,0-1 0 16,0 1 0-16,0 3-3 15,0 0 2-15,0-1 1 16,3 3 2-16,-3 1-1 16,0 1-1-16,0 4-2 15,0 0 1-15,0-1 1 16,3-2 0-16,0 0 0 0,0-3 2 16,0-2-1-16,6-1-1 15,-3-2-2-15,0 0 1 16,0 0 1-16,-3-3 2 15,2-2-3-15,1 0 0 16,-6-3 1-16,0 0 2 16,0 0 1-16,0 0 1 15,0 0-5-15,0 0-1 16,0 0-13-16,0 0-5 16,0 0-9-1,0 0-29-15,-3 0 7 16</inkml:trace>
  <inkml:trace contextRef="#ctx0" brushRef="#br0" timeOffset="204943.07">22676 12334 36 0,'0'-3'13'0,"0"6"-10"0,0-3 6 15,0 0 4-15,0 0 4 16,0 0 2-16,6 5 1 16,-6 3 2-16,0 3-6 15,0 2 1-15,0 0-8 0,0 3-1 16,0 0-2-16,0 2-1 16,0 1-1-16,0-1 0 15,0 1-2-15,0 2-2 0,3 0 1 16,0 3-1-16,0 0 2 15,0 0 1-15,0-1 3 16,0 1-3-16,0 0 0 16,-3-3-1-16,0 0-2 15,0-2 1-15,0-1 1 16,0 1-1-16,0-6-1 16,0 3 5-16,0-3 4 15,0-2-12-15,0-1-2 16,0-2 2-16,3 0 1 15,0-2 2-15,0-1 0 0,-3 0-9 16,0-5-4-16,0 0-18 16,0 0-38-1,3-2 8-15,0-4 27 16,-3-2 14-16</inkml:trace>
  <inkml:trace contextRef="#ctx0" brushRef="#br0" timeOffset="205993.07">22456 12982 28 0,'3'10'11'0,"0"-4"-9"0,3 4-2 15,-3-4-3-15,0-1 2 16,6 3 0-16,0 0 7 16,-3 2 6-16,3 4 3 15,-3-1 3-15,0 3-6 0,0 2 1 16,-1 1-10-16,1-1-2 15,-3 3-1-15,-3 1 0 16,0-4 2-16,0 3 1 16,0-2 3-16,-3-1 1 15,0-2-3-15,0-3-3 16,-2-2 0-16,5 0-1 16,0-3-3-16,0-1 2 15,0-1-6-15,5-4-3 16,1-2-25-16,0 0-10 15</inkml:trace>
  <inkml:trace contextRef="#ctx0" brushRef="#br0" timeOffset="-208803.65">23031 13202 44 0,'-3'-3'19'0,"3"0"-15"0,-3 1 10 0,3 2 6 15,0 0-5-15,-3 0 0 16,0-3 2-16,0 0 1 16,0 1-3-16,0-1 1 15,0 3-3-15,-3 0 2 16,3-3 7-16,-6 1 6 15,-3-1-15-15,0 0 2 0,-3 3 1 16,-6 0-6-16,3 0-1 16,-2 0-3-16,-1 0 1 15,-3 0-2-15,0 0 2 16,0 0-2-16,4 0 0 16,-1 0-3-16,0 0-2 0,-3 0 1 15,3 0 1-15,3 0-1 16,-2 0-1-16,2 0 1 15,-3 0 1-15,0 0-1 16,-3 0 2-16,-3 0-2 16,-2 0-1-16,-1 0 3 15,-3 0 2-15,-3 0-2 16,1-2 0-16,-1-1 1 16,0 0 2-16,1-2-3 15,5 0 0-15,-3 0 1 16,3-3 0-16,0-3-2 15,1-2 1-15,-1-3-2 16,3 0 2-16,0 0-4 0,-2 0 0 16,-1 0 1-16,0 1 0 15,-3-1 0-15,4 2 0 16,-4 4 2-16,0 2 1 16,0 0 1-16,1 3 2 15,-4-1-3-15,-6 1-2 16,1 0 0-16,-4 0 1 15,0-1-1-15,1 4-1 16,-1-1 1-16,3-2-1 16,4-1 2-16,-1 1 1 15,0-3-1-15,4 0-2 16,-4 0 1-16,3-5 1 16,-3 0-1-16,7-3-1 0,-1 0 1 15,3-2-1-15,0-1 0 16,4 1 2-16,2-4-3 15,6 7 0-15,3 1-8 16,3 4-2-16,3 2-34 16,6 0-13-16,6 3-21 15,9-3-39 1,9 0 33-16</inkml:trace>
  <inkml:trace contextRef="#ctx0" brushRef="#br0" timeOffset="-206083.66">20337 12508 44 0,'-6'-8'19'0,"9"6"-15"0,-6-1 12 0,3 3 5 16,0-3 2-16,0 3 3 16,0 0-16-16,0 0-6 15,0 0-5-15,0 0-3 16,0 6 5-16,3 2 1 16,-3 5 4-16,0 3 1 15,0 5 3-15,0 5 1 16,0 4 3-16,-3 1 2 15,0 4-3-15,0 2 0 16,-3 0-7-16,0 2 0 0,0-4 1 0,0-1-1 16,0 3 1-16,0 0-2 15,0 3 2-15,0 0-4 16,0-3-2-16,0-3 0 16,3-5 1-16,3-5-3 15,0-5 0-15,3-6 1 16,3-8 2-16,3-8-19 15,0-7-8-15,3-6-36 16,0-5-33 0,-3 0 31-16</inkml:trace>
  <inkml:trace contextRef="#ctx0" brushRef="#br0" timeOffset="-205663.66">20477 13162 76 0,'9'0'30'15,"-3"0"-24"-15,3-3 13 0,-4 1 2 0,4-4 2 16,0-2 3-16,0-5-3 16,0-3-2-16,0-2-5 15,0-1 0-15,0 1-9 16,-3 2 0-16,-3 0 3 0,0 0-2 15,-3 3 1-15,0 2-5 16,-3 1-3-16,0 2 0 16,0 2 1-16,3 1-23 15,0 2-11-15,0 1-43 16,3 2-28 0,3 0 47-16</inkml:trace>
  <inkml:trace contextRef="#ctx0" brushRef="#br0" timeOffset="-204673.65">20819 12556 92 0,'-6'-3'35'0,"3"3"-27"0,0 0 13 16,3 0 4-16,0 0-2 15,-3 0 0-15,0 0-3 16,0 0-1-16,0 0-10 16,0 0-3-16,0 0-4 15,0 0-4-15,-3 3 1 0,0 2 3 16,-3 6 1-16,1 2 1 0,-4 3 0 15,0 2 0-15,-3 4 2 16,3-1-5-16,0 0-1 16,6-3 0-16,3 1 0 15,3-3 0-15,6-3 0 16,3-2 0-16,3-1 0 16,0-4-3-16,3-4 2 15,0-2 3-15,-4 0 3 16,1-2-4-16,0-1-1 15,0-2 0-15,-3-3 0 16,0 2 0-16,3-2 0 16,-3 1 0-16,3-4 0 15,-3 0 0-15,3 1 0 16,0-3 0-16,-1-1 2 0,1 1-1 16,0 0-1-16,-3 2 1 15,0 1 1-15,0 2-3 16,-3 2 0-16,0 1-4 15,-3 3 1-15,0-1 2 16,-3 3 3-16,3 5 0 16,-3 6 2-16,0 5-4 15,0 2 0-15,0 6 1 16,0 2 2-16,0 4-3 16,3 4 0-16,0-5 1 15,3 0 2-15,0 0-3 16,0 0 0-16,0 0 3 0,0 1 1 15,-3-4-4-15,0 0 1 16,-3-2 2-16,0-5 3 16,0-3 0-16,-3-3 2 15,0 0 0-15,-3-2 1 16,0-3 2-16,-3-3 1 16,-3-2-1-16,0-3-1 15,0 0-5-15,0-3-3 16,0 0-3-16,3 1 1 15,0-1 1-15,3 0 2 16,0 1-12-16,3-1-6 16,0-2-16-16,6-6-5 0,3-2-18 15,3-3-42 1,3-2 18-16</inkml:trace>
  <inkml:trace contextRef="#ctx0" brushRef="#br0" timeOffset="-203833.66">21292 12519 52 0,'-3'-3'22'0,"3"3"-18"0,0 0 13 0,0 0 6 16,-3 3-3-16,0 0 0 15,0 2-5-15,-3 0-1 16,0 3-4-16,1 3-1 15,-4 2-3-15,0 5-1 16,0 1 1-16,0 5 3 16,0 0-4-16,-3 2 1 0,0 6 1 0,-3 2-1 15,3 1 1-15,-3-4 0 16,6-2 1 0,4 1-7-16,2-4 0 0,0 0-1 15,6 4 2-15,2-4-3 16,1 0 0-16,0-2 1 15,3 0 0-15,-3 0 0 16,0-3 2-16,-3 0-1 16,0 0-1-16,0 1 1 15,0-4 1-15,0 1-1 16,0-1 2-16,0 3-7 16,3-5-1-16,-3-3 2 15,3-2 3-15,0 0 3 16,3-4 3-16,0-1-5 15,0-6-3-15,3-3-2 0,-1-2 3 16,1-3-2-16,0-3 1 16,0 1 0-16,0-4-2 15,0 1 3-15,-3-8 2 16,0 3-2-16,-3-4 0 16,0 1 1-16,-3-3 2 15,-3 1-1-15,0-1-1 16,-3 3 3-16,-3-1 2 15,0 4-2-15,-3 5-2 16,0 2 6-16,0 3 5 16,0 0-2-16,-3 6 0 15,0 2-6-15,3 2-3 16,0 6-3-16,1 0 1 16,-1 3 1-16,3 2 0 0,0 3 0 15,0 0 0-15,3 0-3 16,0-1 2-16,0 1-17 15,3-2-8-15,0-1-17 16,3-3-46 0,3-2 9-16</inkml:trace>
  <inkml:trace contextRef="#ctx0" brushRef="#br0" timeOffset="-201623.66">21623 12892 52 0,'3'5'22'0,"0"-2"-18"0,-3 7 18 0,0-2 7 15,0 3 2-15,0 5 2 0,-3 2-14 16,0 6-6-16,0 0-6 15,0 2-2-15,0 1-3 16,0-3-2-16,3-3 3 0,0-3-4 16,0-2 0-16,0-2 1 15,0-4 2-15,0-2-1 16,0-3 2-16,3-2 0 16,0-3 3-16,3-5-1 15,0-3 0-15,0-5-1 16,3-3 0-16,-4-3-2 15,4-2-2-15,0 0 1 16,3 0-1-16,-3-1-3 16,0 4 2-16,0 2 1 15,0 3 0-15,-3 2 0 0,0 6 0 16,0 0-3-16,0 2 0 16,-3 3 2-16,0 0 2 15,0 5 0-15,0 3-1 16,-3 3 1-16,0 2 1 15,0 3 1-15,-3 2 1 16,0 4-2-16,3-1 1 16,0 0-4-16,0-3-2 15,0 1 2-15,0-6 2 16,3 0-2-16,0-5 0 16,0 0-12-16,0-2-5 15,0-4-21 1,0-2-41-16,3-2 10 0</inkml:trace>
  <inkml:trace contextRef="#ctx0" brushRef="#br0" timeOffset="-200603.65">21923 13008 96 0,'-3'-2'35'0,"6"2"-27"0,-3-3 2 0,3 0-1 16,0 1-3-16,0-4-1 16,3 1 1-16,0 0 3 15,0 0 0-15,-3 2 0 16,0 0-1-16,0 1 0 15,0 2 4-15,-3 0 5 0,0 5-9 16,0 3 4-16,-3 5 4 0,0 3-6 16,0 5-3-16,0 3-4 15,0 0-3-15,0 0 3 16,-3-1 2-16,3-4-4 16,0-3-1-16,0-3 0 15,0-2 0-15,3-1 0 16,0-4 0-16,6-4 0 15,0-4 2-15,6-4-1 16,0-2 2-16,3-2-4 16,0-6-2-16,3 0 4 15,-4-3 1-15,1 1 0 16,-3-1-2-16,0 4 1 16,-3 1 1-16,0 4-6 0,-3 2 1 15,0 0 1-15,0 5 1 16,-3 3 1-16,-3 0 2 15,3 8-3-15,0 3 0 16,-3 2 5-16,0 3 2 16,0 0-2-16,0 2-3 15,0 1 0-15,0-1 1 16,0 1-1-16,0-3-1 16,0-3 1-16,3 0 1 15,-3 0-3-15,0-2 0 16,0-6 1-16,3 0 0 15,0-2 0-15,0-3 2 0,3-3-1 16,0-4 2-16,3-4-4 16,2-8-2-16,4 1 2 15,0-3 2-15,0 0-2 16,0-1-2-16,-3 4 2 16,0 5 2-16,-3-1 0 15,-3 7-1-15,0 1-2 16,0 4-1-16,-3 4 2 15,-3 9 0-15,-3 5 1 16,0 2 2-16,0 3-1 16,0 1 2-16,0-4-2 15,0 1-1-15,3-4 1 16,0 4-1-16,0-6-3 16,0 0 2-16,0-2 1 0,3-3 2 15,0 0-14-15,0-3-7 16,0-2-50-1,-3-3-40-15,0 0 39 16</inkml:trace>
  <inkml:trace contextRef="#ctx0" brushRef="#br0" timeOffset="-199013.65">22507 10937 44 0,'0'0'19'0,"0"8"-15"0,-9 8 17 16,3-3 6-16,-12 8-8 15,3 6-1-15,-9 2-8 16,0 2-2-16,-2 4-4 0,2 2-3 15,3 2-3-15,3-1 1 16,3-4 1-16,3-5 2 16,3-3-3-16,6-2-2 15,3-5-3-15,3-9-1 16,6-4-5-16,6-12-3 16,3-4-16-16,6-9-7 15,6-5 11-15,2-5 7 16</inkml:trace>
  <inkml:trace contextRef="#ctx0" brushRef="#br0" timeOffset="-198363.66">22736 10881 44 0,'-15'14'19'0,"12"-4"-15"0,-3 3 12 16,3-2 5-16,0 2-3 15,-3 3 2-15,0 3-7 16,0 2-3-16,0 3-8 16,0-1-1-16,0 4-1 15,3-1 0-15,0 1 0 16,0-1 0-16,3-2-3 16,0 0 2-16,0-3-1 15,0-3 0-15,0-2-5 0,0-2 0 16,0-4-6-16,3-5-2 15,3-5 4-15,6-5 4 16,3-8 2-16,6-3 3 16,6-2-6-16,3-4-2 15,5-1-8-15,1-4-3 16,-3-5 6-16,2 1 4 16,-5 2 7-16,-6 2 4 15,-3 3 3-15,-9 6 1 16,3 4 24-16,-6 4 11 15,-3 2-11-15,2 3-5 16,-5 5-12-16,-3 0-5 16,3 5-3-16,0 3-3 15,-3 2 1-15,0 4-1 0,0 2 0 16,0 2 2 0,0 3-3-16,-3 0 0 0,0 3 3 15,-3-3 1-15,1 1-1 16,5-4-2-16,-3 1 1 15,0-4-1-15,3-1-3 16,0-4 2-16,3-2 1 16,0-5 2-16,8-3-3 15,-2-5 0-15,9-9-4 16,0-2 1-16,6-5-3 16,3-5 2-16,5-9-4 15,1-4 1-15,6-6 4 16,0 2 2-16,-7 6 2 15,-5 3 0-15,-6 8 2 0,-6 7 3 16</inkml:trace>
  <inkml:trace contextRef="#ctx0" brushRef="#br0" timeOffset="-197693.66">23397 10850 148 0,'-3'5'25'15,"-6"8"-6"-15,0 8-2 16,-3 3-10-16,0 5-2 16,0-5-5-16,6 0-3 15,3-3 2-15,-3 0 0 0,12-2 1 16,-3-3 0-16,3-3 0 15,3-3 0-15,3-4 2 16,0-4-6-16,0-4-1 16,6-6-7-16,-4-3 0 15,1-5-5-15,0-2-13 16,0-6 6-16,0-3 9 16,3 1 9-16,-6 2 5 15,6-2 1-15,-6 5-3 16,-4 2 2-16,1 6 1 15,0 2 0-15,-3 3 8 16,0 6 5-16,-6 7 9 16,0 8 4-16,-3 8-10 15,-3 6-2-15,-3 2-6 16,0 0-3-16,-2 0-5 16,8-2 0-16,-3-4-2 15,3-1 0-15,3-7 2 16,0-1 2-16,0-4-1 15,0-2 2-15,3-3-4 16,-3-2 0-16,9 0-4 16,-4-6-1-16,4 0-11 0,6-2-3 15,3-3-6-15,3-2 1 16,0-4 5-16,3 1 4 16,-1-3 10-16,1 0 3 15,0 1 3-15,0-4 0 16,-3 0 0-16,-6 1 2 15,5 2-1-15,-5 3 2 16,-3 0 2-16,-3 5 4 16,0 2 7-16,-3 6 4 15,-6 6-6-15,0 7-3 16,-3 0-4-16,-6 3 0 0,0 5 0 16,3 0 1-1,-3 3-4-15,3-3-3 0,3-2-3 16,3-3 1-16,0-3-1 15,3-2 0-15,3-4-7 16,3-1-2-16,3-4-14 16,0-2-4-16,0-2-3 15,3-4 0-15</inkml:trace>
  <inkml:trace contextRef="#ctx0" brushRef="#br0" timeOffset="-197483.65">24043 10982 100 0,'0'5'38'0,"0"0"-29"0,-3 6 10 0,3-6 5 16,0 3-9-16,0 0-1 15,0 3-10-15,3-1-3 16,-3 4-1-16,0-1 0 0,0 0 0 16,0 0 0-16,-3 0 2 15,-3 1-1-15,6-1 2 16,-3 0-37-1,3 0-46-15,0 1 16 16</inkml:trace>
  <inkml:trace contextRef="#ctx0" brushRef="#br0" timeOffset="-192683.66">24388 16434 68 0,'0'0'27'0,"0"-5"-21"0,0 5 14 0,0 0 4 0,0 0-4 16,0 0 1-16,0 0-12 15,0 0 1 1,0 8-1-16,0 3 3 16,-3-3 3-16,3 0-8 15,-6 2 0-15,6-2 3 0,-3 5-2 16,3-2 1-16,-3 2-3 15,3 0 1-15,0 1-4 16,0-4 0-16,0 1-1 16,0-1 1-16,0 1-2 15,0-6 2-15,0 6-4 16,0-9 0-16,0 6 1 16,0-8 2-16,0 0-1 15,0 0-1-15,0 0 3 16,6 0 2-16,-6 0-4 0,9-2-1 15,-9-4 0-15,6 4 0 16,0-4 0-16,0-1 2 16,-3-4-1-16,3 6-1 15,-3-3 1-15,5-3-1 16,-5 3 0-16,6-5 0 16,-3 8 0-16,0-3 2 15,-3 2-3-15,0-2 0 16,-3 8-4-16,3-2 1 15,-3 2 2-15,0 2 3 16,6 4 0-16,-6 2-1 16,0 2 1-16,0 1-1 15,0 2-3-15,0 0 2 0,-6 3 1 16,6 0 0-16,-3 0 0 16,0-3 2-16,3-2 3 15,0-1 2-15,0-2-1 16,0 0-1-16,0-2-3 15,0-1-2-15,0-5 1 16,6 0-1-16,0-3-9 16,3-2-4-16,-3-6-48 15,9 3-51 1,-6-2 29-16</inkml:trace>
  <inkml:trace contextRef="#ctx0" brushRef="#br0" timeOffset="-192183.66">24653 16474 136 0,'-3'-5'52'0,"3"2"-41"0,0 3 20 16,0 0 7-16,0 0-1 15,0 0 2-15,0 0-12 16,0 0-5-16,0 0-12 15,0 0-6-15,0 0-1 0,0 5-2 16,3-2-1-16,-3 2-4 16,6-2 0-16,-3-3 0 15,6 5-1-15,-3-2 4 16,-1 0 2-16,4-1 0 16,3-2 2-16,6 0-4 15,-6 0-2-15,9 0 2 16,-3-2 0-16,-6-1 1 15,9-5 0-15,-7 5-11 16,1-2-3-16,0 2-15 0,-3 1-7 16,0-1-13-1,-3 1-49-15,-6 2 11 16</inkml:trace>
  <inkml:trace contextRef="#ctx0" brushRef="#br0" timeOffset="-191783.66">24668 16628 100 0,'-6'-3'38'0,"6"6"-29"0,0-3 19 16,0 0 9-16,0 0 4 16,0 0 3-16,0 0-9 15,0 0-4-15,0 0-17 16,0 0-4-16,0 0-3 0,0 0-1 16,6 0 1-16,-3 0-4 15,8 0-2-15,-2-3 0 16,3-2-1-16,3 5 0 0,0-3 0 15,0 0 0-15,0-5 2 16,0 6-6-16,0-4-1 16,2 1-18-16,1-3-8 15,-3 0-5-15,6 0-4 16,-3 0-30 0,0 3-28-16,-3-3 36 15</inkml:trace>
  <inkml:trace contextRef="#ctx0" brushRef="#br0" timeOffset="-191403.65">25031 16424 176 0,'-15'0'68'0,"15"5"-52"0,-3 0 8 16,3-2 2-16,0 2-2 15,-6-2 1-15,6 0-10 16,0-1-4-16,-3 9-6 16,0-3-6-16,3 0 0 0,-6 2 3 15,6-2 1-15,-3 5-1 16,-3 1 1-16,6 4 0 15,-3 1 3-15,-6 2-8 16,6 3 0-16,-3-3 0 16,-3 0 1-16,9-2 5 15,-3-6 5-15,0 0-16 0,-3-2-5 16,6-3-29-16,0-3-14 16,0-3-42-1</inkml:trace>
  <inkml:trace contextRef="#ctx0" brushRef="#br0" timeOffset="-190083.66">24459 13503 28 0,'0'-3'11'0,"0"3"-9"0,0-2 9 16,0 2 4-16,0-3-3 16,6 1 1-16,-3 2 5 15,-3 0 6-15,0-3 0 16,0 3 3-16,0 0-6 15,0 0-3-15,0 0-8 16,0 0-2-16,0 0-4 16,0 5-1-16,0 0 3 0,-3 3-5 15,3 3-3-15,-6 2 3 0,6 3 3 16,0 0-1-16,0 2 0 16,0 1-1-16,0 0-2 15,0-1 1-15,0 3-1 16,0 3 2-16,0-3 1 15,0 0-1-15,0-2-2 16,0-1 1-16,0 1 1 16,0-3-1-16,0 0-1 15,0-3 1-15,0 0 1 16,0-2 1-16,0-3 1 16,0-3-5-16,0 0 1 15,0-2 0-15,0-3 2 16,0 0-10-16,0 0-2 15,0-3-15-15,0 1-4 0,0-4-34 16,0 1-18 0,0 0 38-16</inkml:trace>
  <inkml:trace contextRef="#ctx0" brushRef="#br0" timeOffset="-188883.65">24486 13799 44 0,'3'-8'19'0,"-3"6"-15"0,9-3 12 16,-6 2 5-16,0 0-7 15,0 1-1-15,0-4-5 16,-3 1-3-16,9 0-2 15,-9-3 0-15,9 0 2 16,-6 3 2-16,-3-1-3 16,6 1-1-16,-3 0-1 15,6-1 1-15,-4 1-2 16,1 0-1-16,0 0-2 0,3 2-1 16,-3 0 2-16,3 1 0 15,0-1 1-15,-3 0 0 16,0 1-3-16,0-1 2 15,-3 3 3-15,6 0 1 16,-6 0-1-16,6 0 1 16,-3 0-4-16,-3 3 0 15,0-1 1-15,3 4 2 16,-3-1-1-16,3 3-1 16,-3 0 1-16,3 0 1 15,-4 0 1-15,1 0 1 16,-3 2 4-16,6 1 3 15,-6 2 0-15,0 0 3 16,-6 0-3-16,6 1 1 16,-3 2-7-16,1-3-3 0,-4 3 1 0,6-3-2 15,0 0-1-15,0-2-4 16,0-3 0-16,6 0 4 16,-4-3 2-16,1-5-29 15,-3-3-56 1,6-5 2-16</inkml:trace>
  <inkml:trace contextRef="#ctx0" brushRef="#br0" timeOffset="-188143.66">24849 13768 56 0,'0'0'24'0,"0"-6"-18"0,0 6 15 0,0 0 9 16,0 0-5-16,0 0-2 15,0 0-7-15,0 0 0 16,0 0 0-16,0 0 2 16,0 0-6-16,0 0 1 15,6 3-8-15,0 0-1 0,-3-1 2 16,6 1-3-16,-3-3 0 15,0 3-3-15,3-3-1 16,0 0 1-16,0 2 0 16,0-2 2-16,0 3 3 15,-4-3-4-15,4 3-1 0,-3-1-2 16,0 1-2-16,-6-3-13 16,0 2-4-16,6 1-11 15,-6-3-3-15,0 0-19 16</inkml:trace>
  <inkml:trace contextRef="#ctx0" brushRef="#br0" timeOffset="-187803.66">24840 13924 92 0,'3'0'35'0,"-3"0"-27"0,0 0 18 0,0 0 5 16,0 0-5-16,0 0-1 16,6 2-10-16,0-2-4 15,0 0-6-15,3-2 1 0,0-1 0 16,3 0-2-16,0 1-1 15,0-1-1-15,5 3-2 16,-5 0 1-16,0 0-1 16,3 0-7-16,-3 0-3 0,0 0-30 15,0-2-53 1,-3-1 12-16</inkml:trace>
  <inkml:trace contextRef="#ctx0" brushRef="#br0" timeOffset="-187013.65">25004 13651 56 0,'-3'0'24'0,"3"0"-18"0,3 3 2 0,-3-3 3 15,3 0 4-15,6 0 5 16,-3 0-1-16,3-3 0 0,-3 1-6 16,3-1-3-1,3 0-1-15,-4 1 1 0,1-1-1 16,0 0 0-16,3 3-5 16,-6 0 2-16,0 3 0 0,0 2 2 15,-3 1 2-15,6-1 1 16,-6 3 1-16,6 2-4 15,0 6-3-15,-3-2-2 16,0 1-3-16,0 1 1 16,-3 0 1-16,-3 0-1 15,0 3 2-15,0-4-2 16,-3 4 2-16,3-1-4 16,-6 1-2-16,6-1 4 15,-6 1 1-15,0 2 0 0,-3 0 1 16,-3 3 0-1,3-3 3-15,0 0-1 0,3-2 2 16,-3 0-2-16,0-4 0 16,0 1-3-16,9-3-2 15,-3-2-2-15,3 0-1 16,3-3-1-16,3 0 3 16,0-3 0-16,3 0 3 15,0 0-1-15,-6 3-1 16,6-5 1-16,-3 0-1 15,-3 2-3-15,6-2 2 16,-6-1-1-16,6 1 0 16,-3 2 2-16,0-2 2 15,0-1-3-15,-3 1 0 16,6-3-19-16,2 0-9 0,-2-5-12 16,3 2-4-16,3-2-25 15</inkml:trace>
  <inkml:trace contextRef="#ctx0" brushRef="#br0" timeOffset="-184763.66">24587 12699 28 0,'0'-5'13'0,"0"5"-10"0,0-3 13 16,0 3 4-16,0 0 1 15,0 0 2-15,0 0-11 16,0 5-4-16,0 0-5 0,0 3 0 16,-6 0 0-16,6 3 3 15,-3 0 1-15,0-1 3 16,-3 6-3-16,3 0 1 16,-3 0-3-16,0 0 2 15,1-1-6-15,-4 1-1 16,9 0 0-16,-3 0 2 15,-3 0-1-15,6-3-3 0,0 0 1 16,0-2 3-16,6 0 1 16,-3-3-1-16,-3-3-2 15,6 0 1-15,-6-5-1 16,0 0 2-16,3 0 1 16,0 0 1-16,-1-3 2 15,1 1 1-15,0-3 3 0,-3-1-3 16,6-2 1-16,-3-2-5 15,3-1 0-15,-3-2-1 16,0 0-2-16,3-3 1 16,-3 3-1-16,6-1-3 15,-3 4 2-15,0-1-1 16,0 3-2-16,-3 0 3 16,6 0 0-16,-6 3-2 15,6 2 0-15,-3 1-1 16,0 2 3-16,-6 0 0 15,0 5 3-15,6 0-1 16,-3 6-1-16,-3 0 1 16,0 2-1-16,0 0-3 15,0 0 2-15,0 0 1 0,0 1 0 16,0-4 0-16,6 1 2 16,-3-1-1-16,-3 1-1 15,6 0 1-15,-6 2-1 16,0-3-3-16,2 1 2 15,-2 0 1-15,0-1 2 16,0 1-1-16,3-3-1 16,-3 0 3-16,0-3 0 15,0 0-10-15,0-5-5 16,0 0-10-16,0 0-1 16,0 0-10-1,0 0-28-15,0 0 8 0</inkml:trace>
  <inkml:trace contextRef="#ctx0" brushRef="#br0" timeOffset="-183863.66">24760 12897 36 0,'-6'0'13'0,"12"0"-10"0,-6 0 8 0,0 0 3 16,0 0-7-16,0 0-2 16,0 0-3-16,3 6-2 15,-3-1 1-15,9 0-1 0,-9-2 0 16,9-1 2-16,-6 4-1 15,3-4-1-15,-3 1 5 16,3 2 1-16,0-2 2 16,-1 0 0-16,-2-3-2 15,6 0-1-15,3-3-3 16,3 0-2-16,0-2 1 16,0 0 1-16,0-1-1 15,-3 1-1-15,-3 2-13 16,6-2-4-16,-10 3-18 15,4-1-5-15</inkml:trace>
  <inkml:trace contextRef="#ctx0" brushRef="#br0" timeOffset="-183413.65">24742 13030 44 0,'-9'-3'19'0,"9"3"-15"0,0 0 17 0,0 0 8 0,0 0 5 15,0 0 1-15,0 0-12 16,0 0-6-16,0 0-10 16,0 0-5-16,0 0-1 15,0 0-4-15,0 0 0 0,0 0-1 16,0 3 3-16,9-1 0 16,-3 1 1-16,0-1 2 15,9 1 1-15,-3-3-1 16,0 0-2-16,8-3 1 15,-2-2-1-15,3 0-3 16,0 0 2-16,0 2 1 16,-3 0 0-16,0 1-9 15,-4-1-2-15,-2 3-25 16,3 0-33-16,-6 3 11 16</inkml:trace>
  <inkml:trace contextRef="#ctx0" brushRef="#br0" timeOffset="-182533.65">24956 12828 12 0,'-6'-2'8'0,"6"2"-6"0,0 2 14 16,0-2 10-16,0 0 6 16,0 0 5-16,0 0-18 15,0 0-6-15,3 0-6 16,0 0-2-16,6 0-1 0,0-2 2 16,3-1-3-16,-3-2-2 15,9 2 2-15,-6 1 0 16,0-1-1-16,-3 0-2 15,3 3 3-15,-4 0 2 16,-2 0 2-16,-3 0 1 16,6 3-2-16,0 0-1 15,-6-1-3-15,-3 4-2 0,6 1 3 16,-3 4 4-16,-3 0 6 16,0-1-7-16,0 3-1 15,-3 1-1-15,-3-1 0 16,-3 0 0-16,-3 0 0 15,3 1-2-15,1-4-2 16,2 1 1-16,-3-1 1 0,3-2-1 16,0-2 2-16,0-1 0 15,3 0 3-15,-3-5-1 16,6 0 2-16,9-3-6 16,0 1-3-16,0-1 1 15,3 1 0-15,-1-1-2 16,-2 0 2-16,9 3-1 15,-6 3 0-15,-3 0 2 16,0 2 2-16,-6 0-1 16,6 3 2-16,-6 3-2 15,6 2-1-15,-9 0 3 16,9 0 0-16,-6 3-1 16,3 0-2-16,-3 0 3 0,-3 0 0 15,-9 0-4-15,6 2-1 16,-6 1-2-16,-9-3 0 15,6 0 3-15,-9-3 0 16,0 3 1-16,4-8 2 16,2-1-3-16,-3-1-2 15,0-1-5-15,6-2 0 16,3-3-27-16,-3-3-9 16,9-2-27-1</inkml:trace>
  <inkml:trace contextRef="#ctx0" brushRef="#br0" timeOffset="-177323.65">21995 14924 96 0,'-3'-6'35'0,"3"4"-27"0,3-1 11 0,-3 1 3 0,0-1-4 16,3 0 0-16,-3 1-4 16,0-1 1-16,0 0-4 15,0 1-1-15,0 2-6 16,0-3-3-16,0 3 0 0,0 0 3 16,0 0 5-16,0 0-1 15,-3 3 1-15,3-1-3 16,-3 4 1-16,3-1-6 15,-3 0-1-15,3 0 0 16,0 1 0-16,0 2-3 16,0-3 2-16,0 0 1 15,0 1 0-15,0-4 0 16,0 1 2-16,0 2-1 0,0-5-1 16,0 5 1-16,3 1 1 15,0-1-1-15,3 0-1 16,0 1 1-16,0-1 1 15,3 0-1-15,-1 1-1 16,4 1 3-16,0-1 0 16,0-1-4-16,0 0 1 15,0 1 0-15,-3-1 0 16,0-2 0-16,0-1 0 16,0 3-3-16,-3 1 2 15,0 2 3-15,0-3 1 16,-3 0-1-16,-1 1 1 15,-2 2 2-15,0-1 2 0,-2 4-3 16,-4 0-3-16,0 2 2 16,-3 0 0-16,-3 0-1 15,0 1 1-15,0-1-2 16,0 0-1-16,0-2 3 16,3-1 0-16,0-2-1 15,0 0-2-15,3-3-2 16,0 1-1-16,1-4-7 15,2 4-4-15,3-1-21 16,0 0-8-16,3 0-19 16,5-2-31-1,1 0 31-15</inkml:trace>
  <inkml:trace contextRef="#ctx0" brushRef="#br0" timeOffset="-169383.65">2424 2537 56 0,'-2'0'22'0,"4"0"-18"0,-2 0 2 15,0 0 1-15,0 0-4 16,0 0-2-16,3 0 8 16,3 0 6-16,0 0-3 15,0 0 1-15,3 0-6 16,3 0 1-16,-3 0-3 16,0 0 0-16,3 0 1 15,0 0 1-15,0 0-1 16,3 0 1-16,0 0-4 0,2 0 0 15,1 3 1-15,3-1 2 16,3 1-3 0,3 2 3-16,2-5 0 0,4 6 0 0,6 2 1 15,3-8-6-15,2 2-1 16,1 4 0-16,2-4 0 16,4 1 0-16,0-1 2 15,5 1-1-15,1 0-1 16,2-1 5-16,1-2 1 15,2 0 0-15,4 0-1 16,2-2-3-16,4-1-2 16,2 0 1-16,1 3-1 0,-1 0 0 15,0 0 2-15,7 0 3 16,-1 0 2-16,0 0-1 16,-2 0 1-16,2 0-4 15,4-2 0-15,2-3-1 16,3 2 1-16,-3-2-2 15,10 5-1-15,-4-8 3 16,3 2 0-16,-3-2-1 16,1 3-2-16,2-3 1 15,0 3-1-15,0-6 0 16,1 3 0-16,-1 0 4 16,0 1 5-16,-2 1-5 15,2-4 0-15,-3 2 0 0,0 0 2 16,4-3-1-16,2 3 2 15,24-5-2-15,-12-6 0 16,-3 4-3-16,0 4 1 16,-3-2-2-16,-5 2-1 15,-4-2 1-15,3 2 1 16,-3 1-3-16,-2 2 0 16,-4 0 1-16,-6 3 2 15,1-9-1-15,-4 9-1 16,0-5 3-16,-8 7 0 15,-1-5-1-15,-2 3 1 16,-10-1 0-16,-5 1 1 0,-4 2-5 16,-5 3 1-16,-6 0 0 15,-1 0 2-15,-5 3-1 16,-3 2-1-16,-6 1-2 16,-6 7-1-16,-4 0-38 15,-8 6-17-15,-9 12-40 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19-02-19T02:22:21.144"/>
    </inkml:context>
    <inkml:brush xml:id="br0">
      <inkml:brushProperty name="width" value="0.05292" units="cm"/>
      <inkml:brushProperty name="height" value="0.05292" units="cm"/>
      <inkml:brushProperty name="color" value="#FF0000"/>
    </inkml:brush>
  </inkml:definitions>
  <inkml:trace contextRef="#ctx0" brushRef="#br0">7702 16339 0,'0'0'0,"0"0"16,0 0 0</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2-19T02:45:20.409"/>
    </inkml:context>
    <inkml:brush xml:id="br0">
      <inkml:brushProperty name="width" value="0.05292" units="cm"/>
      <inkml:brushProperty name="height" value="0.05292" units="cm"/>
      <inkml:brushProperty name="color" value="#FF0000"/>
    </inkml:brush>
    <inkml:context xml:id="ctx1">
      <inkml:inkSource xml:id="inkSrc1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19-02-19T02:45:38.184"/>
    </inkml:context>
  </inkml:definitions>
  <inkml:trace contextRef="#ctx0" brushRef="#br0">4413 2328 64 0,'-9'0'24'0,"6"0"-18"0,-3 0 7 16,6 0 3-16,-3 0 3 15,0 3 1-15,-3-1-9 16,-3 1-2-16,0 2-1 16,-3-5 0-16,-3 3 0 15,-3 0 2-15,-5-1-3 16,-1 4 1-16,-6 2-5 16,-3 2 3-16,-2 6 3 0,-4 8-5 15,0-3 0-15,-2 11-2 16,2-1-2-16,0 4-2 0,-2-1 1 15,5-2 3-15,3 0 1 16,0 2 1-16,10 3 0 16,2 0-2-16,6 3-2 15,3 0 1-15,3-1 1 16,3 1 1-16,6-3 3 16,0-3-3-16,6-2-2 15,3 0 0-15,3-3 1 16,3-3 1-16,3-2 1 15,-1-3-5-15,4-5 1 16,3-5 2-16,3-3 3 16,3-6-13-16,2-4-7 15,4-1-21-15,3-2-10 0,2-3-19 16</inkml:trace>
  <inkml:trace contextRef="#ctx0" brushRef="#br0" timeOffset="1081.07">4829 2714 72 0,'-5'-15'27'0,"2"9"-21"0,-6-4 14 0,6 7 7 15,0 0 0-15,0 1 2 16,-9-6-5-16,-6 2-1 0,-3-4-10 16,-3 7-5-1,0-2-5-15,-2 5-3 0,-4 8 3 16,-3 2-4-16,3 9 0 0,4 2-1 16,-1 11-2-16,3 0 3 15,3 7 0-15,3 4-4 16,3-1 1-16,4-2 2 15,2-3 1-15,3-3-2 16,3-7 2-16,3-4 5 16,3-4 2-16,3-3-2 15,3-3-1-15,2-10-1 16,4-3 1-16,6-3 2 16,0-10 2-16,-6 5-3 15,15-19-1-15,11-15-3 16,1-3-1-16,-3 3 1 15,-7 2 2-15,-5 6-1 0,-12 12-1 16,-3 4 9-16,-3 5 4 16,0 0-4-16,-6 7-1 15,-6 6-6-15,-3 11-2 16,-3 7 0-16,-3 3 0 16,0 11 0-16,3 0 0 15,0 0-3-15,0-1 2 16,3-1 1-16,3-4 2 15,0-2-1-15,3-3-1 16,3-2 1-16,0-6-1 16,0 0 0-16,6-5 0 15,0 0 0-15,6-3 2 16,9 0-1-16,0-5 2 0,3-5 2 16,-4 0 2-16,-2 2-6 15,12-15-2-15,-6 4 0 16,8-15 2-16,-5 6 2 15,12-14 1-15,-9 5-2 16,5-11-2-16,7-15 1 16,-6 0-1-16,-10 5 0 15,-5 3 2-15,-6 2 1 16,-6 3 1-16,-3 8-2 16,-6 8 1-16,-3-3-4 15,0 17 0-15,0 1 1 16,-6 4 0-16,0-1-3 15,-6 8 0-15,-9 3-5 0,0 3 0 16,1 10-1-16,-4 9 1 16,0 4 2-16,6-2 4 15,3-6-1-15,0 11 1 16,3-5 0-16,3 19-2 16,4 17 0-16,5-4 3 15,8-6 2-15,10-5 2 16,9-5-12-16,6-8-4 15,6-6-32 1,2-10-54-16,4-5 12 16</inkml:trace>
  <inkml:trace contextRef="#ctx0" brushRef="#br0" timeOffset="2370.36">5785 2672 96 0,'-6'-18'35'0,"6"18"-27"0,-9-6 13 0,9 6 7 15,-3 0-16-15,0 0-4 16,-6 6-10-16,0 1-1 16,-9 4 1-16,3-3 3 15,-5 8 0-15,2-3 2 16,-6 11 0-16,3-8 1 15,-3 13-2-15,3-3 1 0,1 3 0 16,2-2 1-16,3 2 0 16,3-3-2-16,3 1-2 15,3-9 3-15,6 4 0 16,0-4 1-16,12-5 0 0,-3 1-2 16,12-14-2-16,-3 0 3 15,8-14 2-15,10-4-4 16,-9-1-1-1,-6 6 0-15,9-8 2 0,-7 0-1 16,4-3-1-16,-6 5 1 16,0 1 1-16,-3 2-3 15,-3 3-2-15,-4 2 2 16,1 3 2-16,-3 0 4 16,-3 8 4-16,0 0-4 15,-3 6-3-15,0 2-1 16,-3 5-1-16,0 0-3 15,0 3 0-15,0-3 2 16,0 6 2-16,0-3 0 16,0 5-1-16,0-8 3 0,3 5 0 15,0-2-1-15,0 0 1 16,0-3-2-16,6-2 2 16,-3 0 0-16,6-6 3 15,0 3-3-15,9-14 0 16,-4 6-1-16,10-7 1 15,-6-7-11-15,9-7-4 16,-6 5 1-16,5-10 4 16,-5 5 2-16,0-3 3 15,-3 8-1-15,-3-5 1 16,-3 10 2-16,-3-2 0 16,2 5 8-16,-8 11 7 15,-3 2-3-15,-3 8-2 16,0-2-3-16,-3 10-2 0,0-2-6 15,3 4 1-15,0-2 0 16,0 1 2-16,0-4-1 16,3 3-1-16,0-7-2 15,3 1 1-15,-3-1 1 16,6-4 2-16,0-2 1 16,6-3 3-16,0-2-5 15,9-8-1-15,-6 2 2 16,14-15 1-16,-5 4-1 15,15-23-2-15,-9 8-8 16,17-18-5-16,-11 7-7 16,14-18-2-16,-11 18 9 0,0-18 5 15,-10 8 6-15,4-3 3 16,-9 10 17-16,-12 6 9 16,-3 3 3-16,-9 8 2 15,0 2-17-15,-12 10-7 16,3 4-5-16,-15 13-3 15,3-1-2-15,-9 11 1 16,7-2-1-16,-7 15 0 16,3-10-3-16,-3 13 1 15,3-5 0-15,0 11 2 16,7-6-1-16,2 16-1 16,3-11 0-16,6 11 3 15,0-8 2-15,12 5 2 16,-3-7-4-16,9-1 1 0,-3-5 2 15,9-5 1-15,-4-5-17 16,13-6-5-16,-6 0-15 16,12-10-4-16,-6 2-2 15,8 0-40 1,-5-5 7-16</inkml:trace>
  <inkml:trace contextRef="#ctx0" brushRef="#br0" timeOffset="2987">7151 2751 148 0,'-3'0'57'0,"3"0"-44"0,-9 8-4 0,9-8-4 16,-3 3-5-16,0 2 2 16,-6 9 5-16,0-4 4 15,-5 9-6-15,2-4 6 0,-9 12 2 16,3-6-6-16,-3 8-2 16,3-2-1-16,-3-1 2 15,7-2-3-15,2 2 0 16,3-2-1-16,6 0-2 15,0-3 1-15,12-2 1 0,-3-1 1 16,11-12 3-16,-2 1-5 16,9-7-1-16,-6 0 0 15,6-10 2-15,-6 2 1 16,5-11 3-16,-2 4-5 16,0-9-1-16,-3 3 0 15,0-6 2-15,-3 3-1 16,-3-2-1-16,0 5 9 15,-3 2 4-15,-4 3 2 16,-2 3 4-16,0 2-13 16,-3 9-6-16,0-1-3 0,0 11 2 15,0 0-2-15,0 8 1 16,0-3 2-16,0 8 0 16,0-2-3-16,0 2 2 15,0-2 1-15,3 4 2 16,0-9-3-16,6 4 0 15,-3-5-8-15,3 1-2 16,0-1-14-16,6-5-4 16,-3 0-16-16,9-6-6 15,-3 1-22 1</inkml:trace>
  <inkml:trace contextRef="#ctx0" brushRef="#br0" timeOffset="3887.85">7723 2445 120 0,'-12'-16'46'0,"12"16"-35"0,0-16-2 16,0 10-2-16,3-1-14 15,0-4-3-15,3-5 5 16,-3 3 2-16,3-6 11 16,-1 6 7-16,1 0 17 15,-3 0 7-15,0 5-18 0,0 2-7 16,-6 6-9-16,0 0 5 0,-9 14 3 16,4-1-4-16,-7 27-3 15,0-9-3-15,0 14 0 16,3-5-2-16,0 13-1 15,0-13 1-15,0 18 1 16,3-8-1-16,0 11-1 16,-2 10-2-16,5-26 1 15,0-5 5-15,0 0 2 16,0-6 0-16,3-2 1 16,0-6-4-16,0-2 0 15,0-5 3-15,0-4 1 16,3-1 1-16,-3-4 2 15,0-2-5-15,3-8-3 0,0 0-8 16,0-8-1-16,0 3-4 16,0-19 2-16,0 6-2 15,0-11 0-15,0 5 6 16,3-3 2-16,0 6 16 16,0 3 6-16,0 2-14 15,0 10-4-15,0-4-7 16,3 13 1-16,0-3 3 15,3 7 3-15,0 1 0 16,5 3-1-16,-2 0-2 16,9-1 1-16,-3-2 1 15,9 3 2-15,-3-3-1 16,8 0-1-16,-5-3 3 0,12 0 0 16,-9-5 1-16,8 0 0 15,-8-5-2-15,12-6-2 16,-10 1 1-16,7-12-1 15,-9 7 2-15,0-7 1 16,-7 1 1-16,-5-3 0 16,-3 6 0-16,-6-3 0 15,0 2-7-15,-15 3 0 16,3 3 1-16,-12 8 3 16,3 0-7-16,-5 10-1 15,2 0 4-15,-9 16 3 16,6-2 5-16,-3 18 2 15,3-5-3-15,6 7-3 16,3-7 2-16,9 5 0 0,0-8-6 16,18-2 0-16,-3-4-39 15,18-4-16-15,-6-6-7 16,11-5-38 0,-5 3 22-16</inkml:trace>
  <inkml:trace contextRef="#ctx0" brushRef="#br0" timeOffset="7746.57">9291 2394 12 0,'3'0'5'15,"3"6"-4"-15,0-6 7 0,-3 2 2 0,0 3-1 16,0 1 2-16,0 2 3 16,3 0 1-16,-3 2 0 15,0 3 4-15,0 3 0 16,-3 6 3-16,0 4-6 16,0 3-1-16,-3 0-7 15,0 6 0-15,0-4-5 16,0 6-2-16,0 0 2 15,0 3 0-15,-3 2-1 16,0-2-2-16,3 0 3 0,0-1-2 0,0-4-1 16,0-3 3-16,3-6 0 15,-3-5-1-15,3-5-2 16,0-3 3-16,0-2 0 16,-3-3 25-16,3-3 11 15,0-5-11-15,3-5-5 16,0-6-12-16,3-10-5 15,3-5-3-15,3-9-3 16,0-4-2-16,6-4 1 16,9-7-1-16,-1 5 0 15,7 0 0-15,3-3 0 16,-1 1 0-16,1 7-2 16,-3 8 0-16,0 1 3 0,-4 7-2 15,-2 8 1-15,-3 5 0 16,0 1-2-16,-3 4 0 15,-3 6 3-15,-4 0 2 16,4 0 2-16,-6 0-4 16,3 0 1-16,-3 0-7 15,-3 3-3-15,0 0-12 16,0-1-6-16,-3 4-21 16</inkml:trace>
  <inkml:trace contextRef="#ctx0" brushRef="#br0" timeOffset="8301.9">9431 2709 44 0,'0'0'16'0,"0"0"-12"0,3 0 12 0,-3 0 6 0,6 0 0 15,0 0 1-15,3 0-3 16,0 0-1-16,0 0 1 15,3 3 0-15,0-1 0 16,-1 4 0-16,-2-6-3 16,0 2 2-16,3 9-10 15,3-3 1-15,0 5 1 0,0 3-6 16,3 5-1-16,-3-2 0 16,2 4 0-16,-2 1-2 15,3 0-2-15,0 3 3 16,0-1 0-16,0 0-1 15,0-2 1-15,-3-3-2 16,-4 1 2-16,1-7-2 16,0 1-1-16,-3-2 3 0,0-4 0 15,0 1 1-15,-3-3 0 16,-3 2-22-16,0-4-10 16,-6 1-17-16,0 7-7 15,-3-9-23 1,0 3-14-16,-3 2 45 15</inkml:trace>
  <inkml:trace contextRef="#ctx0" brushRef="#br0" timeOffset="9291.64">10434 3027 56 0,'6'-8'24'0,"-6"8"-18"0,6-3 9 0,-6 3 5 15,3 0 0-15,0 0 0 16,0 0 1-16,-3 0 1 16,3 3-1-16,-3-3-1 15,3 8-4-15,-3-6 0 16,0 9-9-16,0-9 0 0,-3 9 0 15,0-3 1-15,-6 5 0 0,3 0-4 16,-9 6-3-16,3-1 2 16,-9 12 0-16,4-7-1 15,-16 14 1-15,6-8-4 16,-12 11-2-16,10-8 4 16,-10 5 1-16,9-8 0 15,-9 0-2-15,10-5 1 16,-4 0-1-16,-6 2 2 15,7-5 1-15,2-5 1 16,6-5 0-16,3-6-2 16,3-2 1-16,3-6-4 15,3-2 0-15,4-6 1 16,5 1 0-16,0 2-3 0,3-13 2 16,3-6-1-16,6 1 0 15,-1 2 0-15,4 0 0 16,3 6 0-16,0 4-2 15,-3 4 0-15,9 4 0 16,-3-4 3-16,6 7 0 16,-4 3 3-16,4 0 1 15,-6 3 3-15,3 7 1 16,-3-2-1-16,3 6-1 16,-1-1-1-16,-2 5 0 15,-3 1 0-15,0-1 0 16,-3 1 0-16,3-1 0 15,-3-2-2-15,3 3-2 0,-4-3 1 16,7 0 1-16,-3-3-1 16,3 0 2-16,-3-2 0 15,3-1 3-15,-3 1-10 16,0 5-2-16,-3-11-30 16,-1 3-12-16,-2 0-17 15,0-3-36 1,-3 0 26-16</inkml:trace>
  <inkml:trace contextRef="#ctx0" brushRef="#br0" timeOffset="16542.87">12158 2614 64 0,'-6'-5'24'0,"3"5"-18"0,0-6 4 15,0 4 2-15,0-1 1 16,0 0 3-16,-3 3-5 16,0-8 1-16,0 6-5 15,0-4-2-15,0 4-2 16,-3-1 0-16,0 1-2 15,-3 2 2-15,-3 2 0 16,-3 3 1-16,1 3-7 16,-1 3 0-16,0 2 1 15,0 0 3-15,0 3-2 0,0 5-2 16,3 1 2 0,0 1 0-16,4 7-2 0,2 1 0 15,0 6 2-15,3-5 2 16,3 0-2-16,3 2-2 15,0-7 2-15,6-1 2 16,0-2 0-16,3-3 2 16,3-2-2-16,2-4 2 15,4-1 0-15,3-4 3 16,6-2 6-16,3-8 2 16,2-8-3-16,4-8-1 15,-6 1 0-15,-3 1 1 16,8-15-5-16,10-13-4 0,-6 2-1 0,-7 3 1 15,-11 11 3-15,-3 5 2 16,-3-3 3-16,-3 5-5 16,-3-2-1-16,-3 5-2 15,0 3 1-15,-3 0-4 16,0 7-2-16,-3-4-3 16,-3 10 1-16,3 0 1 15,-3 10-1-15,-3 4 1 16,3 2 0-16,0-3 3 15,0 13 2-15,0-5-2 16,3 8 0-16,0 11 1 16,3-3 0-16,0-5 0 15,0-3 2-15,3-5-1 16,-3-3-1-16,3-2-2 16,0-6 1-16,0-5 5 0,3 0 2 15,0-6 0-15,2-4 1 16,4-6 0-16,3-6 1 15,0-1-4-15,0-4-1 16,3-5 1-16,-3 3 2 16,-1 0-1-16,-2-3 0 15,0 3-3-15,0 0-2 16,3 2-2-16,0 3 1 16,3 1-1-16,-6 7 0 15,-4 2 2-15,10-4 0 16,-3 7 0-16,6-5 0 15,-6 3 0-15,3 2 2 16,-4 1-6-16,1 2 1 16,-3 0-1-16,0 5 2 0,-3 0 3 15,-3 3 4-15,0 0 0 16,-3 5 0-16,0-2-1 16,-3 10 0-16,0-8-2 15,0 8-2-15,0-5 1 16,-3 5-1-16,0-5 0 15,3 5 0-15,0-5 0 16,3 3 2-16,-3-6-1 16,3 0-1-16,-1 1 1 15,1-1 1-15,0-8 1 16,3 0 1-16,-3 1 2 16,3-9 3-16,0 0-2 0,3-7 1 15,0-1-5-15,3-5-2 16,-3-2 0-16,6-9 1 15,-4 6 3-15,7-5 2 16,-6 2-10-16,3 0-5 16,-3 8 1-16,3-5 4 15,-3 5 0-15,0 3-1 16,-4 2 0-16,1 6 0 16,-3 0-2-16,0 10 1 15,0-5 3-15,0 13 1 16,-3 1-2-16,-3 4 2 15,0 3 1-15,0 3 2 16,-3-3-1-16,0 6 2 16,0-4-2-16,3 1-1 0,-3-5-6 15,3-1-4-15,0-2-12 16,0-3-6-16,0-2-10 16,3 0-1-16,-3-3-17 15,6-6-19 1,0 1 24-16</inkml:trace>
  <inkml:trace contextRef="#ctx0" brushRef="#br0" timeOffset="17308.44">13762 2680 80 0,'12'-5'30'0,"-12"5"-24"0,-24-8 19 0,21 8 8 16,3 0-11-16,0 0-2 16,-6 0-14-16,3 0-4 15,-9 5-4-15,0-2 0 16,-3 5 2-16,3 2 0 0,-8 3 2 15,2 1 3-15,-3 12 4 16,3-7 5-16,-3 12 1 0,3-4-4 16,0 10 1-1,4-8-7-15,2 5-1 0,3-7-2 16,3-1 1-16,0-2-2 16,6-3 2-16,0-2 0 15,6-6 1-15,-3-2 2 16,12-9 1-16,-3 1 1 15,8-14 0-15,-2 3-2 16,12-15 1-16,-6 4-4 16,6-18-2-16,-7 8 2 15,7-16 0-15,-6 11-4 16,3-11 1-16,-3 2 0 16,-1-10 2-16,-5 11-1 0,0-14 2 15,-3 11-4-15,0-2 0 16,-3 7 1-16,0 0 2 15,-3 9 5-15,-3 2 4 16,0 5-9-16,-1 5-2 16,1 3-4-16,-6 3 0 15,0 3-2-15,0 7-1 16,0 0-1-16,-3 14 2 16,3-6 2-16,-3 19-1 15,1 0 4-15,-4 13 0 16,3-3 1-16,-3 11 2 15,0-10-1-15,0 12-1 16,0-4 1-16,0 9 1 16,0-7 1-16,3 8 3 15,0-13-5-15,3 10-1 16,0-10 0-16,0 2 0 0,0-7 0 16,3 2 2-16,0-8-3 15,3 0-2-15,-3-5-38 16,6-3-17-16,0-3-29 15</inkml:trace>
  <inkml:trace contextRef="#ctx1" brushRef="#br0">15333 7360 0,'0'0'0,"0"0"16,0 0-1,0 0 1,15 82-1,-30-24 1,21 16 0,27 19-1,-15-11 1,-18-82 0,0 0-1,0 0 1</inkml:trace>
  <inkml:trace contextRef="#ctx1" brushRef="#br0" timeOffset="512.59">15694 7498 0,'0'0'16,"0"0"-1,0 0 1,0 0 0,53 60-1,-53-46 1,12-1-1,6 3 1,-6-8 0,-6 2-1,0 6 1,23 16 0,-29-32-1,0 0 1,0 0-1</inkml:trace>
  <inkml:trace contextRef="#ctx0" brushRef="#br0" timeOffset="19531.66">14807 2585 44 0,'0'-16'19'0,"0"16"-15"0,3-19 12 0,-3 19 7 0,3-8-8 16,0 3-1-16,-1-3 1 15,1 3 0-15,-3-6 11 16,0 3 6-1,3 3-8-15,-3 2-1 0,0 3-19 16,0-5-4-16,0 10-1 16,0 1-2-16,0 10 1 0,0-3 4 15,-3 8 1-15,3-2 1 16,-3 7 2-16,1-2-1 16,-1 2 2-16,3 1-2 15,0 7 2-15,0-5 0 16,-3 11 3-16,0-8 1 15,0 10 1-15,0-5-2 16,-3 3-1-16,0-9-5 0,0 4-1 16,3-3-1-16,-3-6 1 15,3 0-2-15,0 1-1 16,0-3 1-16,3-6-1 16,0-2 2-16,0 0 1 15,0 0 1-15,0-8 0 16,0 0-5-16,0 2-1 15,0-7-6-15,0 0 0 16,0-1-7-16,0-4-3 16,0-1-8-16,3-5-1 15,-3 3-8-15,3-6-1 16,0 1 0 0,3-4-20-16,-3 4 11 15,3-3 10-15,0-1 9 0</inkml:trace>
  <inkml:trace contextRef="#ctx0" brushRef="#br0" timeOffset="20327.14">14744 3124 80 0,'-3'-10'30'0,"3"10"-24"0,6-3 6 16,-6 3 0-16,6-5 4 15,-3 2 4-15,6-2-8 16,-3 0-4-16,9-9-8 16,-3 4-2-16,6-9 9 0,-4 9 8 15,7-17 5-15,-3 9 5 16,6-11-7-16,-6 5-3 16,6-8-8-16,-4 11 2 0,4-11 1 15,-6 8-1-15,6 1 0 16,-6 4-5-16,11-5-3 15,-5 8-3-15,6-2 1 16,-6 5-1-16,9-8 0 16,-7 7-3-16,10-4 1 15,-6 5-11-15,3 2-3 16,-7 3 2-16,1-3 2 16,-6 9-5-16,-3-4 0 15,-3 4-3-15,-3 2 0 16,0 0 2-1,-6 2-11-15,0 4 3 0,-4-4-7 16,-2 1-2-16</inkml:trace>
  <inkml:trace contextRef="#ctx0" brushRef="#br0" timeOffset="20927.64">15074 2984 80 0,'0'-2'30'0,"0"2"-24"0,3 0 2 0,-3 0-3 0,0 0 12 15,0 0 6-15,0 0-7 16,0 0-2-16,0 0-4 16,0 0-1-16,3 2-3 15,0 1-1-15,0 2-3 16,0 3-2-16,3 0 3 0,0 0-4 16,3 5 0-16,0-2 1 15,0 5 2-15,0-3 5 16,3 8 4-16,-3-5-6 15,6 10-3-15,-3-4-1 16,2 4 1-16,-2-2 1 16,3 8 3-16,-3-11-3 15,0 5 0-15,0-2-1 16,0 2 1-16,0-7-2 0,-3 2-1 16,0-5-26-16,0 0-12 15,-3-3-23 1,-1 0-18-16,-2-2 33 15</inkml:trace>
  <inkml:trace contextRef="#ctx0" brushRef="#br0" timeOffset="22308.72">15539 3238 44 0,'-3'-2'19'0,"3"2"-15"0,0 0 1 0,0 0 2 15,0 0-6-15,0 0-3 16,0 0-2-16,0 0 3 16,3 2-2-16,-3-2 1 15,3 5 13-15,0-2 7 16,0 2 2-16,-3 1 0 15,0 2-10-15,0-3-6 16,0 3-1-16,0 0 0 16,3 2 1-16,0 1 0 15,-3-6 6-15,0 3 6 16,0 0-6-16,0-3-1 16,0 3-3-16,0 0-1 15,0 6-3-15,0-4-2 0,0 6 1 16,0 0-4-16,0 0 2 15,0 0 1-15,-3 2 2 0,3-2-1 16,-3 3-1-16,0-6 3 16,0 5 2-16,0-4 4 15,0 4 5-15,0-2-13 16,0 5-2-16,0-5 2 16,0 0 3-16,0-3-1 15,0 3 0-15,0-3-1 16,0 0 1-16,3-2-2 15,0-3 2-15,0 0 2 16,-3 0 4-16,3-8 7 16,0 0 2-16,0-6-9 15,0-4-3-15,0 2-4 16,0-8 1-16,0 3-2 0,0-6-1 16,0 3 1-1,0-7-1-15,0-4 0 0,0-2 2 16,0 5-3-16,3-10-2 15,0 5 2-15,3-8 2 16,-3 8-2-16,3-3 0 16,0 5 1-16,0 1 0 15,0 5-3-15,3 0 2 16,0 2-1-16,2 3 0 16,-2 3-3-16,6 5-1 15,-3-5 5-15,3 5 2 16,-3 3-4-16,6-1 0 15,-6 1-1-15,3 5 2 16,-3 0-1-16,-1 0 1 0,-2 0 2 16,3 3 2-16,-3-1-1 15,0 4 2-15,-3-1-2 16,0 3-1-16,0-3 1 16,-3 3-1-16,-3 0 0 15,0 3 0-15,0-3 4 16,-6-1 2-16,0 1 0 15,-3 0-1-15,3-2-3 16,-3-1-2-16,3 0 1 16,-3 1 1-16,3-4-1 15,0 1-1-15,1-1 1 0,-1 4-1 16,3-6-3-16,0 0 2 16,0 0-1-16,3 0-2 15,0 0 0-15,6 2 0 16,0 1 0-16,2 0 0 15,1 2 0-15,6 0 3 16,-3 3 0-16,6-2 1 16,-3 1 0-16,3 7 0 15,-3-4-3-15,3 6 2 16,-4-3 3-16,1 6 3 16,-3-6 2-16,-3 3 3 15,0-3-7-15,-3 3-2 16,-3-3 8-16,-3 1 3 15,0-1 1-15,-6 0 0 16,0-2-1-16,-9-1 2 0,3 1-3 16,-6-1 1-16,4-2-5 15,-10 0-2-15,3-3 0 16,-3 1 1-16,3-1-3 16,-3-5 0-16,4 0-6 15,-4 0 0-15,3 0-39 16,6-5-14-16,0 2-56 15</inkml:trace>
  <inkml:trace contextRef="#ctx0" brushRef="#br0" timeOffset="27519.54">16581 2825 52 0,'-3'-7'22'0,"3"7"-18"0,6-6-2 0,-6 6-2 0,2-2 0 16,1-1 2-16,3 0-3 16,0-2 0-16,0 0 5 15,0 2 5-15,0-5 4 16,-3 3 4-16,3 0 4 16,-3-1 4-16,0 4-4 15,0-1-3-15,-3 0-8 16,0 3-2-16,0 0-6 15,0 0-4-15,0 3 1 16,0 0 0-16,-3 10 1 0,0 0-3 16,-3 14 2-16,3-6 1 15,-3 13 0-15,0-5 0 0,0 6 2 16,3-6-1-16,3 0 2 16,0 8-2-16,3-13 2 15,0-6-2-15,0-2 2 16,0-3 0-16,3-2 1 15,6-6 11-15,-3-5 7 16,-3 0-9-16,6-8-4 16,0 3-4-16,3-11-1 15,0 3-2-15,2-14 1 16,-2 4-4-16,6-12 0 16,-3 6 3-16,3-3 1 15,-6 6-4-15,0 2-1 16,-3 6-2-16,-1 2 0 0,-2 2-2 15,3 12 1-15,-3 2-2 16,-3 13 2-16,0-5 7 16,0 18 4-16,-3-2-3 15,3 5-2-15,-3-2 0 16,3 5-1-16,0-6 0 16,3 3 0-16,0-5 0 15,3 0 2-15,-3-3-1 16,0 3 2-16,-1-11 2 15,4-3 4-15,-3-2 5 16,3-5 3-16,-3 0-5 16,3-11 1-16,0 2-8 15,3-12-1-15,-3-1-2 16,3-15 1-16,-4 8-2 0,4-19-1 16,-3 8 1-16,0-3 1 15,-3 3 1-15,0 5 1 16,-3 6 2-16,0 2 3 15,0 5-11-15,-3 6-3 16,0-3-25-16,0 8-10 16,0 3 5-16,0 5 3 15,0 0-3-15,3 5-1 16,0 1-7 0,3 4-22-16,0 1 15 15</inkml:trace>
  <inkml:trace contextRef="#ctx0" brushRef="#br0" timeOffset="30175.5">17694 2773 88 0,'-3'-14'33'0,"3"14"-26"0,-6-13 18 15,6 13 6-15,0-5 1 16,0 2 3-16,-3 1-8 16,0-1-4-16,-3 3-13 15,0 0-9-15,-3 0-3 0,3 3-2 0,-6 7 0 16,0-7 3-16,-3 10 0 16,3-2-2-16,-5 7 2 15,2-2 1-15,-3 10 2 16,3-2-1-16,-3 3-1 15,3-3 5-15,0 5 1 16,3-6-2-16,1 7-1 16,2-7-3-16,6 4-1 15,0-9 3-15,9 3 1 16,-3-2 1-16,9-6 0 16,-4-5 2-16,4-3 1 15,0 3 3-15,3-10 4 16,-3-4-6-16,3-7-2 15,-3 3-1-15,3-12 1 16,0 4-3-16,-1-14-2 0,-2 6 4 16,0-9 1-16,0 9-2 15,-3-1-1-15,0 4-6 16,-3 4-2-16,0 3-5 16,-3 6 1-16,0-1-4 15,0 19 1-15,-3-5 6 16,0 18 3-16,0-5 3 15,-3 15 0-15,3-9 2 16,0 7 1-16,0-5-4 16,3-1-1-16,0-2 3 15,0 1 1-15,0-6 0 16,3-3 1-16,-3 0-2 16,3-5 2-16,0 0 2 0,6-5 4 15,-1-1-2-15,7-7-2 16,-3 2-2-16,12-15-3 15,-3 4 1-15,6-15-1 16,-7 6 0-16,7-9 0 16,-6 5-3-16,3-4 0 15,-6 4 2-15,-1 6 0 16,-2 0-4-16,3 10 1 16,-6-2-3-16,-3 13 2 15,0-5 1-15,-3 15 2 16,-3-2 1-16,-3 13 1 15,0-2-3-15,0 13 0 16,0-11 2-16,-3 8 2 16,0-3 0-16,0 9 2 0,0-11-2 15,0 5-1-15,0-3 1 16,6 3 1-16,-1-5-3 16,4 0 0-16,-3-8 3 15,6-3 1-15,-3-2 1 16,6-9 0-16,-3 1 0 15,9-8 2-15,-3-3-3 16,6-8 0-16,-7 3 1 16,7-14 0-16,-6 6-2 15,0-19 1-15,-3 11-2 16,-3-5 2-16,0 5 2 0,-6 0 2 16,-1 5 3-1,-2 3 1-15,0 5-8 16,-3 2-3-16,0 1-8 0,-3 8 0 15,0 2 2-15,1 11 1 16,-1-8 0-16,3 13 4 16,0-5-2-16,3 6 1 15,-1-1 0-15,4 3 0 16,0-3 2-16,3 3 0 16,0-3 0-16,6-2 0 15,-3-1 2-15,9-7 1 16,-3-1-1-16,9-7 1 15,-4 3-2-15,7-12 2 16,-3 1-2-16,6-8 2 0,-7 2-2 16,4-4-1-16,-6 1 1 15,-3-1-1-15,-6 1 0 16,0 1 2-16,-4 3-1 16,-5-1 2-16,0 3-4 15,-3 3 0-15,0 3-1 16,-3-1-2-16,0 3-4 15,-3 3 0-15,0 2-1 16,-3 6 3-16,0-1-1 16,-5 14 2-16,2-2 1 15,-6 12 2-15,3-2 1 16,0 10 3-16,0-7-3 16,3 10-2-16,3-14 2 15,0 7 0-15,3-7 1 16,3 4 2-16,0-6-1 0,3 0-1 15,0-2 3-15,6-1 0 16,0-5-1-16,6 1 1 16,0-9 2-16,9-5 4 15,-4 0 0-15,10-5 0 16,-6-3-5-16,9-11-3 16,-6 1 2-16,5-11 0 15,-5 5-4-15,6-16 1 16,-6 6 2-16,5-9 1 15,-5 9-1-15,3-3-2 16,-6 5 1-16,0-5-1 16,-4 8-3-16,4-5 2 0,-6 2-6 15,3-8 0-15,-3 14-4 16,0-9 0-16,-4 12 3 16,-2-1 5-16,0 8 0 15,-3 3 1-15,0-1-5 16,-3 7 0-16,-3 1-2 15,-3 6 3-15,0 0 2 16,-6 13-1-16,0-5 6 16,-9 14 1-16,3-4-5 15,-5 9 0-15,2-4-1 16,-6 6 2-16,6-2 1 16,-3 15 3-16,3-7-3 15,3 7-2-15,3-8 2 16,6 6 0-16,0-6 1 0,6 3 0 15,0-10 2-15,9-1 1 16,-3-4-1-16,9 1-2 16,-3-9 5-16,6-1 1 15,-3 0 4-15,5-8 4 16,-2 1-4-16,6-9 0 16,-6 0-4-16,9-10-1 15,-7 2-1-15,10-10 0 16,-6 0-2-16,3-11-2 15,-3 6-2-15,-1-6-1 16,-2 3 2-16,-9 0 2 16,0 5 2-16,-6 3 3 0,-3 3-1 15,-6 4 2-15,0 6-11 16,-6-2-4-16,0 7 4 16,-6 3 1-16,0 0 0 15,-3 13 2-15,3-2-1 16,-3 13-2-16,4 0 0 15,-1 5 3-15,3-3-2 16,0 9 1-16,3-6 4 16,0 2 1-16,3-4-4 15,3-3-1-15,0-3 1 16,3-3 2-16,0-2 2 16,3-3 1-16,0-2 6 15,6-6 4-15,0 3-1 16,8-13 0-16,-2 2-5 15,9-13-3-15,-3 3-5 0,12-11 0 16,-10 6 0-16,4-6 0 16,-6 6 0-16,-3-1 0 15,-3 3-3-15,-1 6 0 16,-2-1-5-16,0 8 0 16,-3 1 2-16,-3 7 1 15,0 3 3-15,0 2 1 16,-3 1-2-16,0 10 2 15,0-2 1-15,-6 5 2 16,0-3-3-16,0 3 0 16,0-3 1-16,0 0 2 15,0 3 1-15,0-11 1 16,0 0-2-16,0-2 1 16,0-3 2-16,3-6 2 0,0 1-3 15,3-8-1-15,0 2-1 16,6-10-2-16,-4 2-6 15,7-7-1-15,-3-6 1 16,9-5 3-16,-3 5 2 16,6-3 1-16,-6 6-7 15,-1 3-3-15,-2 2 6 16,0 5 1-16,-3 1-2 16,3 7 1-16,-3 0 0 15,0 9 2-15,0-1-1 16,-3 8-1-16,0-2 3 15,-6 7 2-15,-3-2 0 0,0 3 2 16,0-3-4-16,3 2 0 16,0-2 3-16,3 5 1 15,-1-8-15-15,4 6-6 16,-3-6-9-16,0-2-1 16,0-1-9-16,9-2-2 15,0-2-17 1,3-6-22-16,-3 0 27 15</inkml:trace>
  <inkml:trace contextRef="#ctx0" brushRef="#br0" timeOffset="30790.9">20441 2918 104 0,'-3'-13'38'0,"3"13"-29"0,-3-8 30 0,3 8 14 0,0 0-13 16,0 0-5-16,-3-3-12 15,3 3-4-15,-3-2-11 16,0-1-7-16,0 3-2 0,0 0-4 16,0 0 1-16,0 0-3 15,-3 8 0-15,0-3 1 16,-3 8 4-16,0 1-1 16,-2 4-1-16,-1-2 0 15,3 8 3-15,0-6 0 16,3 4 1-16,0-4 2 15,6 1 1-15,0-4-1 0,3-1 1 16,0-1 0-16,6-5 3 16,-3-3 1-16,6 0 1 15,0-5 0-15,2-5 2 16,-2 3-5-16,6-4-1 16,-3 1-2-16,0-3-2 15,-3 0-2-15,0 3 1 16,0-1-4-16,-3 4 1 15,0-1-5-15,-1 6-1 16,-2-1 2-16,3 6 5 16,0-2 2-16,-6 12 1 15,0-5-3-15,-3 14 0 16,0-6 2-16,-9 19 2 0,3-9 0 16,-9 14-1-16,4-7 1 15,-10 6-1-15,3-6 0 16,-6 6 0-16,6-6 0 15,-6 4 2-15,4-8 1 16,-4 6 1-16,6-11 0 16,-6-3 0-16,6-2-2 15,-3-5 1-15,3-3-4 16,1-8 0-16,2 0-21 16,0-14-8-16,3 1-51 15,6-16-34 1,0 2 50-16</inkml:trace>
  <inkml:trace contextRef="#ctx0" brushRef="#br0" timeOffset="31570.65">20804 2455 92 0,'0'3'35'0,"0"-3"-27"0,-3 13-4 15,3-10-3-15,0 10-3 16,0-3 0-16,0 9 2 16,0-3 0-16,0 8-3 15,0-6 2-15,0 11 12 16,0-5 5-16,-6 21 7 16,0-11 3-16,-6 25 0 15,3-12-1-15,-8 11-10 16,2-13-4-16,-6 11-6 15,3-11-4-15,0 8 2 0,6-8 0 16,0 2 1-16,3-9-2 16,3-1 1-16,3-11 0 0,3-2 1 15,0-3-5-15,6-13-1 16,-3 3 5-16,9-14 3 16,-3 0-3-16,6-10-2 15,-3 0-3-15,3-8 1 16,-3 2 1-16,6-5 2 15,-3 3-3-15,5-8 0 16,-2 5-1-16,3-8 0 16,-3 9 2-16,3-1 0 15,-3 3-3-15,2 5 2 16,-2-3-1-16,3 6-2 16,-3 5 0-16,0 0 3 0,-3 3-2 15,-3 5 1-15,-3 0 0 16,-3 8 0-16,-1 0 6 15,-5 8 2-15,0-3 0 16,-2 5-1-16,-1-2-1 16,0 5 0-16,0-2-5 15,-3 7 1-15,3-7 2 16,-3 5 1-16,0-3-1 16,0-3 1-16,3 4-13 15,0-7-3-15,0-1-18 16,3-1-8-16,0-3-21 15,3-4-23 1,0-4 29-16</inkml:trace>
  <inkml:trace contextRef="#ctx0" brushRef="#br0" timeOffset="32680.31">21081 2582 36 0,'-3'0'13'0,"3"0"-10"0,3 3-5 0,-3-3-1 0,0 5-4 16,0 0 2-16,3-2 20 15,0 2 10-15,0 3 12 16,-3 3 4-16,-3 2-4 16,0-5-2-16,-3 10-7 15,3-2 0-15,-9 13-7 16,3-10-3-16,-6 21-10 16,3-9-5-16,-3 12 0 0,4-9-2 15,-4 8 2-15,3-12-2 16,3 1-1-16,0-4 1 15,3-1 1-15,3-2-1 16,0-3 2-16,0-2-2 16,3-1-1-16,0 1 3 15,3-6 2-15,-3-2-2 16,0-1 0-16,0-2 1 0,3-3 0 16,0 1 9-16,0-4 3 15,-3 1-7-15,6-6-5 16,-3 3-6-16,9-8 1 15,0 3-1-15,9-8-2 16,-7 2-2-16,7-5 1 16,-3 1-6-16,3-4-1 15,-3-2-2-15,0 2-1 16,-3 3 5-16,-4 3 6 16,-2 3-2-16,3 4 0 15,-3 1 0-15,-3 10 2 16,-3 1-1-16,0 15 4 15,-3-8 2-15,-3 13 4 0,3-4 0 16,-6 15 0-16,3-8-3 16,0 8 1-16,0-5 0 15,0-6 1-15,0 0-2 16,0-4-2-16,3-4-6 16,0-2-4-16,0-3-3 15,0-5-2-15,0-3-23 16,-6-7-8-16,3-1-20 15</inkml:trace>
  <inkml:trace contextRef="#ctx0" brushRef="#br0" timeOffset="33087.11">20617 2931 88 0,'-3'0'33'0,"3"0"-26"0,3-2 16 0,-3 2 5 15,0 0-2-15,0 0-1 0,0 0 0 16,0 0 1-16,0 0-3 16,0 0 0-16,0 0-12 15,0 0-9-15,3 0-2 0,0 0 0 16,6 0 0-16,-4-6-3 16,10 4 2-16,-3-1 1 15,6 0 0-15,-3-4-3 16,12 1 2-16,-6 1-1 15,20 0 0-15,-5 2-42 16,21-5-18-16,-13 5-15 16</inkml:trace>
  <inkml:trace contextRef="#ctx0" brushRef="#br0" timeOffset="33703.53">21620 2963 88 0,'-6'-8'35'0,"6"8"-27"0,-6-3 0 15,6 3 0-15,-9 0 4 16,0 0 4-16,-3-2 1 16,0 2 1-16,-6 0-5 15,3 0 0-15,-5 0-6 16,2 0-2-16,-6 0-2 15,6 0 0-15,-3 2 2 0,3 1-2 16,3 2-2-16,4-2-3 16,2 2-1-16,0-2-3 15,6 2 1-15,0 1-2 0,12 2 2 16,-3-3 3-16,8 3 3 16,-2 2-2-16,6-2 0 15,-3 0-1-15,9 3 0 16,-3-3 4-16,0 2 1 15,-4-2-4-15,1 3 1 16,-3-3 0-16,0 5 0 16,-3-8-3-16,-6 6 2 15,0-1 1-15,-6 4 0 16,0-6 0-16,-9 5 2 16,0-3-1-16,-9 6-1 15,3-2 1-15,-14 1 1 16,2-1-6-16,-12 1 1 15,6-1-48 1,-20 2-31-16,11-3 28 0</inkml:trace>
  <inkml:trace contextRef="#ctx0" brushRef="#br0" timeOffset="36240.61">4303 4281 44 0,'0'-8'19'0,"-3"5"-15"0,3 0 17 0,0 3 8 15,0 0 0-15,0-2 1 16,0 2-11-16,-3 0-4 16,0 0-8-16,3 0-3 0,-3 0-4 15,0 2-3-15,0 4 2 16,-3 2 0-16,0 5 3 0,0 5-1 16,-3 6-1-16,-3 3 9 15,0 4 4-15,-3 6 0 16,0 14 0-16,1 7-5 15,-1 3 0-15,0 0-1 16,3-3 1-16,0 3-4 16,3 2-3-16,0 3 0 15,0 3 1-15,0-8 1 16,0-3 1-16,3-8 2 16,0-5 1-16,0-5 1 0,1-6 0 15,-1-5 0 1,0-5 2-16,0-3-1 0,0-5 0 15,0-2-3-15,3-4-1 16,0-5-1-16,0 1 2 16,0-6 3-16,0-3 5 15,0-5-8-15,0-5-1 16,0-6-10-16,0-7-2 16,0-6-3-16,3-8-1 15,0-4 1-15,3-7 4 16,0 4 1-16,0 2 3 15,0 8 1-15,0 5 3 16,0 5-1-16,0 4 2 16,-3 7 0-16,3 3 1 0,0 5-9 15,3 2-4-15,0 4 0 16,3 4 3 0,5 6 1-16,4 3 3 0,0-1 1 15,6 4 3-15,3-1-3 16,3 3 0-16,2-6 1 15,1-4 2-15,0-6-6 16,2-3 1-16,1-5-4 16,0-3 2-16,-3-4 3 15,-4 1 3-15,1 1 0 16,-6 0-1-16,-3 0 3 16,-6-1 0-16,-3 1 1 15,-3 0 0-15,-3 0 0 16,-4-1 0-16,-4 4 2 0,-1-1 1 15,-3 3 1-15,0 3 2 16,-3 2-7-16,0 3-4 16,0 3-3-16,-3 8 3 15,0 2-2-15,0 3-1 16,0 2 0-16,0 3 0 16,3 3 3-16,0 5 0 15,4 0-2-15,2 3 2 16,6-5-1-16,5-4 0 15,4-1 2-15,6-9 0 16,6-5 2-16,3-8 1 16,3-5-1-16,-4-6 1 15,1-2 0-15,-3-1 1 16,0-1 4-16,-6 1 3 16,-6-1 2-16,-4-1 5 0,-2-6-8 15,-3 4-3-15,-6-6-4 16,-3-2 0-16,1-1-4 15,-4 1 0-15,-3-1 1 16,0 6 2-16,0 3 5 16,0 2 6-16,3 5-9 15,3 3-5-15,3 3-10 16,3 5-4-16,0 3 8 16,6 5 3-16,0-1 4 15,9 4 0-15,-3 0-3 16,3 2 2-16,3 0-1 15,-1 0 0-15,4-2 0 16,0-1 0-16,3 1 2 0,0 2 0 16,2-2 0-16,1 2 0 15,0 3 0-15,0 0 0 16,-3 2 0-16,-4 4 0 16,-2 4 2-16,0 0 1 15,-6 1-1-15,-3-1 1 16,0-4-2-16,-3-1 2 15,-3-5-2-15,0-3 2 16,-3-3 4-16,0-2 4 16,-3-2-6-16,3-6-1 15,-3-3 0-15,0-5 2 0,0-5-1 16,3-6 2-16,0-5-6 16,0-2-1-16,3 0 0 15,3-1 0-15,0 1-3 16,3-3 2-16,3 2 1 15,0 1 0-15,2-1-3 16,4 3 2-16,0 3-1 16,3 3 0-16,-3-1 0 15,0 3-2-15,0 3 3 16,-4 2 2-16,1 4-5 16,0 1 1-16,-3 4 1 15,0-1 3-15,0 0 0 16,3 1-1-16,3 2 1 0,6-3-1 15,-1 0-22 1,1 1-8-16,0-4-20 0,0 1-7 16,0 3-4-1,-7-1-40-15,-5 0 18 16</inkml:trace>
  <inkml:trace contextRef="#ctx0" brushRef="#br0" timeOffset="40368.49">6746 4233 52 0,'0'-8'22'0,"0"5"-18"0,3 1 0 0,-3 2 0 15,3 0-3-15,0-3-1 16,0 0-2-16,0 1-1 16,0-1 4-16,-3 3 1 15,0 0 6-15,0 0 3 16,0 0 5-16,0 0 2 16,0 0-7-16,0 0-2 15,0 5-3-15,0 3-1 16,-3 6-6-16,0 4 1 15,0 6 2-15,0 8 1 16,-3-1 5-16,0 6 3 0,0 8 0 16,-3 11 1-16,1 7 5 15,-4 1 1-15,0-1-3 16,0-4 1-16,0-4-9 16,3-5-2-16,0-2-1 0,0-6 0 15,0-5 2-15,3-5-3 16,3-13-2-16,0-3 4 15,0-3 1-15,-3 0 0 16,0-2 1-16,0-6-26 16,1-5-12-16,2-3-35 15,3-7-35 1,3-6 33-16</inkml:trace>
  <inkml:trace contextRef="#ctx0" brushRef="#br0" timeOffset="40864.65">6993 4220 88 0,'18'-11'35'0,"-18"11"-27"0,6-3 24 0,-6 3 9 0,0 0-10 16,0 0-4-16,0 0-17 15,-3 6-7-15,3 2-2 16,0-3 3-16,-6 14 2 0,-3-6 2 15,0 19 0-15,0-9 2 16,-2 17 4-16,-7 21-8 16,0 8-1-16,0 2-3 15,3-5 1-15,0-2-2 16,0-6 2-16,0 0 0 16,1 0 3-16,2 1 1 15,0-1 1-15,0-8-2 0,0-2 1 16,0-9-4-16,0-2-2 15,3-8 4-15,0-5 1 16,3-5-18-16,0-6-6 16,0-2-30-16,0-9-9 15,1-4-30 1</inkml:trace>
  <inkml:trace contextRef="#ctx0" brushRef="#br0" timeOffset="41284.93">6362 4945 108 0,'-9'-3'44'0,"9"3"-35"0,0 0-4 15,0 0-5-15,0 0-4 16,3 0 3-16,3 0 13 16,0 3 9-16,3-3-4 15,0 0-2-15,3 0 5 16,0 0 4-16,6 0-13 16,0 0-1-16,6 0 0 0,-1 0-2 15,4 0 3-15,0 0-2 0,0 0 0 16,-1 0-5-16,4 0-1 15,0 0-1-15,3 0 1 16,-3 0 0-16,-1 0 1 16,4 0-2-16,-3 2 1 15,0-2 0-15,-1 0 1 16,-2 3-20-16,3-3-9 16,-3 0-25-16,-4 0-11 15,4-3-14 1</inkml:trace>
  <inkml:trace contextRef="#ctx0" brushRef="#br0" timeOffset="41930.55">7145 5169 88 0,'-3'-2'33'0,"6"2"-26"0,0-3-2 0,0 1 0 15,3-1-2 1,0-2 3-16,3-3 6 0,0 0 4 15,3 0 1-15,-3-3-1 16,0 3 3-16,-3 3 2 16,3-3-7-16,-4 0-3 15,4-2-6-15,0 2-2 0,0-3 3 16,-3 0 1-16,0 1 1 16,0-1 0-16,0-2 0 15,0 2 0-15,-3-2 0 16,0 3-4-16,-3-4-1 15,0 1-1-15,-3 0 1 16,0 2-2-16,-3-2 2 16,0 3 4-16,-3 2 4 15,-3 2-13-15,0 4-3 16,-2 7-3-16,-1 6 2 0,-3 7 2 16,0 9-1-16,3 7 1 15,0 0 3-15,3 3 0 16,6-2 1-16,0-3-3 15,3-3 0-15,3-3 2 16,6-2 2-16,0-3 0 16,3-2 2-16,3-6-2 15,3-3-1-15,0-2 3 16,0-2 0-16,-3-4 1 16,3 1 0-16,-1-3-11 15,7-3-3-15,-6 3-28 16,9-8-11-16,-3 0-29 15</inkml:trace>
  <inkml:trace contextRef="#ctx0" brushRef="#br0" timeOffset="43567.23">8425 4704 116 0,'-6'-8'46'0,"6"8"-35"0,-6-5 14 0,6 5 4 0,-3 0-1 15,3 0 1-15,-6 0-16 16,3 0-8-16,-6 0-3 16,3 0-5-16,-6 8 2 0,4 0-4 15,-7 10 1-15,3-2 0 16,-6 8 2-16,3-6 3 16,-6 9 2-16,3-6 1 15,0 8 2-15,-2 8-3 16,2-3 0-16,6-5-1 15,6-5 1-15,0-8-4 0,6 3 0 16,0-6 1-16,9-3 2 16,-3 1 1-16,9-6 1 15,-3-2-2-15,2-3 1 16,1 0-2-16,3-5 2 16,-3-1-2-16,6-4 2 15,-3 2 0-15,3-5 1 16,-6 2-2-16,-1-5-2 15,1 3 3-15,-3 0 0 16,0-3-1-16,-3 3-2 16,0 2 1-16,-3-2-1 15,0 2 0-15,-3 1 0 16,0 2-3-16,0 2 0 16,0 1-7-16,-3 5-2 0,0 0 5 15,0 11 1-15,0-3 6 16,-3 10 2-16,0 11-3 15,3 3 1-15,0-5 0 16,3-1 0-16,3-2 0 16,3-3 0-16,0-5 2 15,0-3 3-15,2-2 2 16,1-3 1-16,0-6 4 16,3-2 5-16,3-5-5 15,3-3 1-15,-6 3-4 16,6-11 0-16,-4 3-8 15,7-3 0-15,-3 2-1 16,3-4 2-16,-3 2-1 16,2 0 2-16,-2 3-7 0,0-6 1 15,-3 6-1-15,0 3 2 16,-3 2-1-16,0 0-1 16,0 3 0-16,-4 2 0 15,-2 0 0-15,0 6 3 16,0 0 0-16,-3 7 1 15,-3-2 0-15,0 11 2 16,0-1-3-16,-3 6-2 16,0-3 4-16,0 5 1 15,0-4 0-15,3-1 1 16,0-3 0-16,0-2 1 16,0-3-2-16,0-2 1 15,3 0 0-15,0-6 3 16,0 0-1-16,6-7 2 0,-3-1-4 15,9-13-2-15,-4 3 2 16,7-11 0-16,-3 5-4 16,6-4 1-16,-6 1-2 15,3 1-2-15,-6 5 5 16,-1 1 1-16,1 1-5 16,-3 6 0-16,-3-2-1 15,0 5-1-15,-3 2-1 16,0 3-1-16,0 0 4 15,0 8 1-15,0 0 2 16,0 5 0-16,0 0 0 16,0 6 0-16,-3-3 2 0,3 5 1 15,-3-3-1-15,3 3-2 16,-1-2-4-16,1 0 0 16,0-6-25-16,3 0-8 15,0-2-14-15,3-4-6 16,-3-1-11-1,6-6-9-15,-3 0 37 16</inkml:trace>
  <inkml:trace contextRef="#ctx0" brushRef="#br0" timeOffset="44377.61">9699 4966 84 0,'-3'-13'33'0,"3"13"-26"0,0-8 14 16,0 8 6-16,0-3-2 15,0 0 3-15,-3-2-7 16,3 2-1-16,-3-2-5 15,3 0 1-15,-3 0-9 16,0 2 0-16,0 0 3 0,0 1-6 16,-3 2 0-16,0 0-7 0,-6 2-2 15,3 1 2-15,-3 7 1 16,4-2-1-16,-4 11 2 16,3-3-1-16,0 5-2 15,0-3 3-15,3 6 2 16,3-5 0-16,3 2-1 15,0-3 1-15,3 1-1 16,0-3 0-16,3-3 0 16,-3-2 4-16,6-6 2 15,-3 0 0-15,6-7 1 16,-3-1-2-16,5-10 2 16,-2 2-2-16,6-7 0 15,-3 2-3-15,3-11 1 16,-3 6-2-16,6-13 2 15,-6 5-4-15,2-16-2 0,-2 10 2 16,0-12 0-16,-3 10 3 16,0-3 1-16,-3 8 12 15,-3 6 7-15,0 2-7 16,-3 5-1-16,0 4-10 16,0 1-3-16,0 4-6 15,0 2 1-15,0 0 0 16,-3 3 2-16,0-1-1 15,0 4 1-15,0-1-3 16,0 11 1-16,0-3-3 16,-3 19 2-16,0-5 7 0,-3 15 6 15,0-5-4-15,-3 11-2 16,3-6-1-16,-3 8 1 16,0-7-1-16,3 2-1 15,0-5 3-15,0 5 0 16,0-11-4-16,3 3 1 15,0-5-2-15,3 0 0 16,0-3-11-16,0 3-7 16,0-6-9-16,3 3-3 15,-3-2-13-15,3 0-4 16,0-4-25 0</inkml:trace>
  <inkml:trace contextRef="#ctx1" brushRef="#br0" timeOffset="29473.8">11598 9535 0,'0'0'15,"0"0"1,0 0-1,0 0 1,0 0 0,0 0-1,0 0 1,56-11-16,-50 8 16,-6 9-1,0 4 1,0 6-1,-32 11 1,26 4 0,-6 9-1,39-3 1,-4-10 0,-5-1-1</inkml:trace>
  <inkml:trace contextRef="#ctx0" brushRef="#br0" timeOffset="47847.23">11393 4651 64 0,'0'-8'24'0,"0"8"-18"0,3-5 22 0,-3 5 11 16,0 0 4-16,0 0 2 15,3 0-19-15,-3 0-7 16,3 0-15-16,-3 0-2 15,0 0-2-15,0 0-20 0,0 0-9 16,0 0-18 0,-3 0-37-16,0 0 16 15</inkml:trace>
  <inkml:trace contextRef="#ctx1" brushRef="#br0" timeOffset="30544.92">11777 9556 0,'0'0'16,"0"0"0,0 0-1,0 0 1,50-32-1,-20 27 1,-6 2 0,-6 8-1,-10 6 1,-8 10 0,-2-2-1,10 7-15,-34 9 16,29-14-1,-3-21 1,0 0 0</inkml:trace>
  <inkml:trace contextRef="#ctx0" brushRef="#br0" timeOffset="50457.96">10991 4535 56 0,'6'-14'24'0,"-6"14"-18"0,6-8 7 0,-3 8 3 16,0-2 3-16,-3-1 3 15,3-2 12-15,0 2 6 0,-3 1-2 16,0-1 0-16,0 0-19 16,0 1-9-16,0-1-6 15,0 0-4-15,0 3 3 0,0 0-2 16,0 6 2-16,0-1 7 16,-3 11 5-16,0-3-3 15,0 8 1-15,0-2-8 16,-3 7-3-16,3-2-1 15,0 5 1-15,0-5 3 16,-3 8 2-16,3-6-1 0,0 3 1 16,-3 8-2-16,3-13 0 15,0-3-1-15,0 3 2 16,0-3-1-16,0 3 2 16,0-6-2-16,3 6 2 15,0-3-2-15,0-2 2 16,0-3 0-16,-3 0 1 15,3-3-2-15,0-3 1 16,0-2-2-16,0 0 0 16,0-2-1-16,0-1 0 15,0 0-2-15,0-2 1 16,0 0 0-16,0-3 3 16,0 0-5-16,3-3-1 15,0 0-2-15,0 1 0 16,0-1 2-16,3 0 0 0,0 1-3 15,6-4 0 1,-3 1 2-16,6 0 0 0,-1-1-2 16,4 4 0-16,-3-1 2 15,6 1 0-15,-3-1 1 16,3 0 0-16,-3 1 0 16,2-1 0-16,-2 0 0 15,3 1 2-15,-3-1-3 16,3-2 0-16,-3 2-1 15,6-2 0-15,-4 2-3 16,4 1-1-16,-6-1 3 16,0 0 1-16,-3 1-1 15,0 2 0-15,0 0-1 16,-4 0 0-16,-2 0-4 0,0 2 0 16,-3 1-3-16,0 0 2 15,-3-1-11-15,-3 1-4 16,0-3-12-16,0 0-4 15,0 0-19-15,0 0-5 16,0 0-12 0</inkml:trace>
  <inkml:trace contextRef="#ctx0" brushRef="#br0" timeOffset="50790.28">11675 4643 12 0,'-3'-3'5'0,"3"3"-4"0,0 0-4 0,0 0-3 16</inkml:trace>
  <inkml:trace contextRef="#ctx0" brushRef="#br0" timeOffset="51358.75">11669 4643 64 0,'0'0'27'0,"0"0"-21"0,0 0 12 16,0 0 3-16,0 0 0 15,0 0 2-15,0 0 0 16,0 0 1-16,0 0-2 15,0 0-2-15,0 0-6 16,0 0-1-16,0 0-8 16,0 0-3-16,0 0-1 0,0 0-4 15,0 3 2-15,0-1 5 16,0 4 2-16,0-1 6 16,-3 8 3-16,0-2-4 0,0 7 1 15,0-2 2-15,0 8 1 16,1-6-4-16,-1 6 1 15,0-5-5-15,0 2-2 16,3-3 2-16,0 1 0 16,0-3-1-16,-3 0 1 15,3-3-2-15,0 0 2 16,0-2-4-16,-3 2-2 16,0-2 2-16,0 4 0 15,0-1-1-15,0 2-2 16,0-3-2-16,0 0 1 15,0 0 1-15,0-2 2 16,3-1-23-16,0-4-8 0,0-1-32 16,6-13-14-16,0 3-24 15</inkml:trace>
  <inkml:trace contextRef="#ctx0" brushRef="#br0" timeOffset="51749.31">11714 4415 152 0,'-3'-7'57'0,"3"7"-44"0,3-6 16 0,-3 6 6 16,3-2-6-16,3-1 0 16,-3-5 4-16,0 3 3 15,0-6-19-15,0 1-1 0,0-6 1 16,0 2-5-16,0-7 1 15,-3 3-8-15,3-3-1 16,-3 2-7-16,3 1 0 0,-3 4-30 16,3 4-13-1,-3-1-42-15,3 9-55 16,-3-1 39-16</inkml:trace>
  <inkml:trace contextRef="#ctx0" brushRef="#br0" timeOffset="57318.53">4526 7006 64 0,'-6'-11'27'0,"6"8"-21"0,-3 1 18 0,3 2 9 15,0 0-8-15,0 0-5 16,0 0-11-16,0 0-6 15,0 0-2-15,0 0 1 16,0 0-1-16,0 0-1 0,0 0 3 16,0 0-2-16,0 0 2 15,0 0-4-15,0 0-2 16,0 0-1-16,0 0 3 16,3 5 2-16,0 0 2 15,3 3-4-15,0 3-1 16,0 2 5-16,3 0 5 15,0 0-2-15,0 3-1 16,2 0 0-16,1 3-1 16,3 2 2-16,0 3 1 0,0 2 1 15,3 3 2-15,-3 6 1 16,3 2 1-16,-1 0 0 16,1 0 2-16,-3 0-1 15,0 0 2-15,-3-3-4 16,-3-2 1-16,0-3-3 15,-3-2 2-15,0-1-2 16,-3-2 2-16,0-3-4 16,0-3 1-16,-3-2-3 15,3-2 0-15,-3-4-1 16,0-2 2-16,0-3-12 0,0-2-5 16,0 0-20-16,-3-3-5 15,0-3-16-15,0 0-8 16,-3 1-18-1,0-4-15-15,-3 4 43 16</inkml:trace>
  <inkml:trace contextRef="#ctx0" brushRef="#br0" timeOffset="57768.01">4407 7860 60 0,'-9'0'24'0,"6"0"-18"0,0 0 15 16,3 0 7-16,0 0 4 16,0 0 4-16,0 0-1 15,0 0 4-15,0-3-13 16,0 1-6-16,0-1-11 15,0-2 3-15,0 0 1 0,3-3-4 16,0-3-1-16,3-2-2 16,0-3 1-16,3-3-2 15,0 1 0-15,3-3-3 16,2-3 1-16,4 0-4 16,3 3 0-16,0 0 1 0,3 2 2 15,0 1-3 1,2-1 0-16,1 3-1 0,0-2 0 15,0 2 4-15,-6 0 1 16,-4 3-4-16,-2 2 1 16,-3 3-16-16,0 0-4 15,-3 0-17-15,-3 3-4 16,0 0-35 0,3-6-30-16,0-2 43 15</inkml:trace>
  <inkml:trace contextRef="#ctx0" brushRef="#br0" timeOffset="58504.21">5770 6561 96 0,'-6'-11'35'0,"6"9"-27"0,-6-1 16 0,6 3 4 15,-3 0-7-15,0 3 1 16,0 2-11-16,0 0-2 16,0 6-5-16,-3 2-7 0,0 6-1 15,-3 5 4-15,0 2 4 0,1 6 3 16,-7 5 3-16,0 8 1 16,3 5 3-16,0 0-7 15,0 1-2-15,0-4-1 16,0 1 2-16,0 2-1 15,0 6 0-15,1 2-1 16,-1 0 0-16,3 3 0 16,0-6 2-16,0-2-5 15,3-2-3-15,3-4 1 16,0-2 2-16,3-2 0 16,3-4 2-16,3-4-2 15,0-6-1-15,0 0 1 0,0-8 1 16,3-2-1-16,-3-4-1 15,0 1-2-15,0-3 1 16,2 1-6-16,1-4 0 16,0 1-10-16,0-3-4 15,0 0-18-15,3-6-7 16,0-2-25 0</inkml:trace>
  <inkml:trace contextRef="#ctx0" brushRef="#br0" timeOffset="60199.92">6211 6667 76 0,'-3'-3'30'0,"3"3"-24"0,0 0 13 0,0 0 4 16,0 0-8-16,0 0-1 16,0 0-13-16,0 0-5 15,0 6 2-15,0 1 0 16,0 4 10-16,0 5 5 15,0 5 7-15,-3 6 2 16,3 4-3-16,-3 9 1 16,0 0-11-16,0 2-3 0,0 3 0 15,0 0 1-15,0-3 3 16,0 1-5-16,0-1-1 0,0 0-2 16,0-2-2-16,3-3 1 15,0-3-1-15,0-5 0 16,0-5 2-16,0-5-1 15,0-1 2-15,0-4-2 16,0-1 2-16,0-3 0 16,0-2 1-16,0 0-2 15,0-2 1-15,-3-1-2 16,0-3-1-16,0-2 1 16,3 3-1-16,0-3 2 15,0 0 1-15,0 0 1 16,0 0 2-16,-3-3 1 15,3 1 3-15,0-3-3 0,0-3 1 16,0-3-7-16,3-2-1 16,0-3-2-16,3-3 0 15,3-2-3-15,0-3 1 16,3-2-3-16,5 0 2 16,-2-4 3-16,3 4 3 15,0 2-2-15,0 3 0 16,0 0 1-16,3 0 0 15,-1-1-3-15,4 4 2 16,0-1-1-16,0 1 0 16,0 2 2-16,0 3 2 15,-4 0-3-15,1 2-2 16,-3 3 2-16,-3 0 2 16,0 3 0-16,-3 0-1 0,-3 2 1 15,0 0-1-15,-3 1-16 16,-1-1-4-16,-2 0-23 15,-3 3-10-15,0 0-25 16</inkml:trace>
  <inkml:trace contextRef="#ctx0" brushRef="#br0" timeOffset="60666.68">6211 7127 84 0,'3'-5'33'0,"2"0"-26"0,1 2 11 0,-6 3 6 15,6 0 4-15,-3-3 6 16,0 3-2-16,0 0 3 16,0 0-17-16,0-2-8 15,0 2-6-15,3 0-4 0,0 2 1 16,3 4-1-16,0 2 0 16,3 0 2-16,0 2 1 0,0 3 1 15,0 3 2-15,3 3-1 16,-1 2 0-16,1 0-3 15,3 0 1-15,-3 0 0 16,0-2 3-16,0-1-3 16,0 1-2-16,0-3 0 15,-4 0 1-15,1-3 1 16,-3 0 1-16,0-2-11 16,0-1-3-16,-3 4-37 15,0-4-14-15,-3 3-26 16</inkml:trace>
  <inkml:trace contextRef="#ctx0" brushRef="#br0" timeOffset="61882.52">6874 7312 72 0,'-3'0'30'0,"3"0"-24"0,3 0 13 0,-3 0 2 0,0 0-3 15,0 0 2-15,0 0 0 16,0 0 0-16,0 0 0 16,3 6 0-16,-3-1-5 15,0 3-1-15,0-3-8 16,0 1 0-16,0 4 4 0,-6 6-4 16,0 0 2-16,-3 0-3 15,1 0 0-15,-4-1-3 16,0 1 1-16,0-2-2 15,3-4-1-15,0-2 1 16,0 0 1-16,0-3 1 16,3 1 3-16,0-4-1 0,0 1 0 15,0-3 1-15,0-3 1 16,0 1-1-16,0-4 1 16,0 1-4-16,1 0-2 15,-1-1 0-15,0 1 1 16,3-3-6-16,0 3 1 15,0-3-6-15,0 0 1 16,3 0-1-16,0 0 3 16,0 0 2-16,3 0 2 15,0 0-1-15,3 0 1 16,0 0-3-16,2 1 1 16,4-1 2-16,0 0 1 15,0 2-2-15,3 1 2 0,0 2-1 16,0 1 0-1,0 2 2-15,3 0 0 0,-4 2-3 16,1 4 2-16,0 2 1 16,-3 0 0-16,0 2 0 15,0 3 0-15,-3 1 4 16,0 2 2-16,-3-3 0 16,3 3 1-16,-3-3-2 15,0 0 0-15,3-2-6 16,-1-1-1-16,-2-2 3 15,3 0 1-15,0-3 0 16,3-2-2 0,0 0 1-16,0-1-21 15,-3-2-9-15,0 0-21 0,0 0-6 16,0-2-16 0</inkml:trace>
  <inkml:trace contextRef="#ctx0" brushRef="#br0" timeOffset="63038.58">7160 6529 56 0,'-3'0'24'0,"3"0"-18"0,3 3 0 0,-3-3-1 16,6 3-3-16,0 2-2 16,3 3 1-16,0 2-1 15,0-2 13-15,0 0 6 16,6 6 4-16,-4-4 1 15,4 9 4-15,-3-6 3 16,0 8-4-16,0-2-2 16,0 12-5-16,0-4 0 0,0 10-11 15,-3-5-1-15,0 12-1 0,-3-9-3 16,0 7-1-16,-3-7 1 16,-1 7 0-16,-2-8-2 15,0 11-2-15,0-8 3 16,-2 8 0-16,2-8-1 15,-3 6 1-15,0-6-2 16,-3 0-1-16,3-5 3 16,-3-1 0-16,0-4 3 15,-3-1 3-15,3-5-17 16,-3 1-9-16,3-4-23 0,-3 1-8 16,-9 4-29-1,0-1-29-15,3-1 43 16</inkml:trace>
  <inkml:trace contextRef="#ctx0" brushRef="#br0" timeOffset="68982.73">7865 7051 96 0,'-3'-8'38'0,"3"8"-29"0,0-6 17 16,0 6 5-16,0-2-1 15,0 2 0-15,0-3-6 16,0 0-1-16,0 1-12 16,0-1-2-16,0 0 1 0,0 1-8 15,0 2-3-15,0 0-3 16,0 0 0-16,0 0-2 0,3 0 1 16,0 0-2-16,3 2 2 15,-3 1 3-15,6 0 1 16,-3-1 1-16,9 1 2 15,-3 0-1-15,6-1 2 16,-3 1-2-16,6-3-1 16,-4 0 3-16,10-3 0 15,-6 3 1-15,12-2 0 16,-6-1-5-16,2 0 1 16,-5 3 0-16,0 0 0 15,-3 0-3-15,0 3 0 16,-3 0 4-16,-4-1 1 15,1 1-3-15,-3 2 1 16,-3-2-16-16,0 2-4 16,0 0-19-16,0 1-7 0,-3-1-20 15</inkml:trace>
  <inkml:trace contextRef="#ctx0" brushRef="#br0" timeOffset="69569.42">7800 7273 88 0,'-3'-8'35'0,"3"8"-27"0,0-5 16 0,0 5 4 16,3 0 2-16,0 0 2 15,-3 0-11-15,0 0-5 16,3-6-9-16,0 4-9 0,3 2-2 0,0 0 2 16,6 0 3-16,-3 0-5 15,9 2 1-15,-4 4 5 16,7-4 6-16,-6 1-4 16,9-1 0-16,-3 1 2 15,6-3 1-15,-4 0 3 16,7 0 1-16,-6 0-5 15,6 0-4-15,-6 0-1 16,2 0 1-16,-2 0-1 16,0 0-1-16,-6 0 1 15,0 0 1-15,-3 0-1 16,-1 0 2-16,-2 0 0 16,-3 0 1-16,-3 0-11 0,0 0-5 15,0 0-25 1,-3 0-9-16,0 0-29 15,-3 0-19-15,0 0 46 16</inkml:trace>
  <inkml:trace contextRef="#ctx0" brushRef="#br0" timeOffset="71909.97">9613 6270 104 0,'6'-11'38'0,"-6"11"-29"0,6-5 19 0,-6 5 7 16,6-2-8-16,-1-1-3 15,1 3-8-15,0 0 0 16,-6 0-9-16,0 0 0 0,-3 0 3 16,0 0-6-16,0 5-2 15,0-2-1-15,0 7 1 16,1-2 1-16,-7 11 3 15,3-3-1-15,-6 8 2 16,3-1-4-16,-3 6 0 16,3-5 1-16,-3 8 2 15,3-6-3-15,-3 6-2 16,3-8 2-16,0 2 0 0,3-2-1 16,0 0 1-16,3-5-2 15,0 2 2-15,1-5-2 16,2 0-1-16,0-3 1 15,5 0-1-15,1-2 2 16,6-1 1-16,0-2-1 16,3 0-2-16,-3 0 1 15,12-3 1-15,-6 1-1 16,6-1 2-16,-4 0-4 16,1 0 0-16,-3 1 1 15,3-1 0-15,-3-2 0 16,0-1 0-16,-4 1 0 15,7 0 2-15,-3-1-1 0,0-2-1 16,-3 0-2-16,3 0 1 16,-3 0-10-16,0 0-3 15,-4 0-4-15,-2-2-2 16,0 2-15-16,-3-3-7 16,0 0-40-1,-3-2-17-15,0 2 52 16</inkml:trace>
  <inkml:trace contextRef="#ctx0" brushRef="#br0" timeOffset="72329.11">9830 6402 72 0,'9'-5'27'0,"-9"5"-21"0,0 0 14 16,0 0 7-16,0 0-11 15,0 0-1-15,0 3-9 16,0-1-4-16,0 6 7 16,0-2 4-16,-3 9 7 15,3-1 4-15,-6 9-3 16,3-4-1-16,-3 13-11 15,0-6 6-15,0 9 4 0,0-6-6 0,-3 8-2 16,3-6 0-16,-9 12 0 16,0-9-3-16,7 9-3 15,-1-6-2-15,0 0-3 16,3-8-2-16,0 0 1 16,3-3 5-16,-6-2 2 15,3-3-20-15,0-2-10 16,0-3-19-16,3-3-6 15,0-3-20 1,0 1-29-16,0-3 33 16</inkml:trace>
  <inkml:trace contextRef="#ctx0" brushRef="#br0" timeOffset="73037.23">8889 7270 44 0,'-6'-3'16'0,"6"3"-12"0,0 0-2 0,0 0 0 16,0 0 6-16,0 0 7 16,0 0 19-16,0 0 11 15,3 3-4-15,0 0 0 16,3-1-8-16,0 1 0 15,3 0-19-15,-3-1 1 0,6-2 1 16,0 0 1-16,9 0-1 16,-3 0-8-16,14 0-3 15,-5 0-3-15,18 0 1 16,-9 0 0-16,14-2 1 16,-8-1 2-16,20-2 1 0,-11 2-1 15,23 0-1-15,-17 1-3 16,14-3-2-16,-11-1 3 15,14 1 2-15,-14 0 0 16,14 2 0-16,-11 0-3 16,14-2-2-16,-14 2 1 15,17-5-1-15,-15 3 0 16,16 0 0-16,-19 2 0 16,7 3 2-16,-13 0-1 15,-5 0-1-15,-9 0 1 16,-1 0 1-16,-8 0-1 15,-3 0-1-15,-6 0 1 16,-4 0 1-16,-2 0 1 16,-3 0 1-16,-3 0-20 15,-6 0-9-15,0 0-20 0,-6-2-8 16,0-1-4-16,-3 0 0 16,0 1-20-1,-6-1-8-15,0 0 43 16</inkml:trace>
  <inkml:trace contextRef="#ctx0" brushRef="#br0" timeOffset="75440.67">8833 7990 56 0,'-3'-8'22'0,"3"8"-18"0,3-8 0 15,-3 8 0-15,3-3 3 16,0 1 4-16,0-4 7 16,0 4 3-16,0-1-4 15,0 0-2-15,0-2-9 16,0 2-2-16,3 1-2 16,0-1 1-16,2-2 2 0,-2 2 2 15,6-2-3-15,-3 0-1 16,3-1-1-16,-3 1 1 15,3 2-2-15,0 1-1 0,0 2 1 16,0 0-4-16,0 0 2 16,-3 0 1-16,-1 2 2 15,1 1-1-15,-3 5 2 16,0-3-2-16,-3 6-1 16,0-3 5-16,-6 5 1 15,0-2 4-15,-6 4 1 16,3-1-8-16,-5 1-1 15,2-1 0-15,-6-1 1 16,3-2-1-16,0-1-2 16,3 1 3-16,0-1 0 0,0-2-1 15,3-2 1-15,0-1-7 16,3 0-1-16,0-2 2 16,3-1 3-16,0 1 3 15,6-3 3-15,0 0-3 16,3 3 0-16,0-1 1 15,6 1 0-15,-3 0 0 16,3 5 0-16,0-3-2 16,-1 3 1-16,1 0-2 15,0 2-1-15,-3 4 1 16,0-1 1-16,-3 0 1 16,-3 3 1-16,0-3-2 0,-6 3 1 15,0-3 0 1,-6 3 1-16,-6 5 0 0,0-5 2 15,3-3-3-15,-9 3 0 16,3-3 1-16,-2 1 0 16,2-4 4-16,0 1 5 15,0-3-1-15,0-3 3 16,3 0 1-16,-3-2-1 16,3 0-10-16,0-3-2 15,4 0-19-15,-1-6-4 16,0 1-45-16,6-8-20 15,0 2-7 1</inkml:trace>
  <inkml:trace contextRef="#ctx0" brushRef="#br0" timeOffset="76084.92">9494 7834 76 0,'-6'0'30'0,"6"0"-24"0,-3 0 21 0,3 0 10 0,0 0-14 16,0 0-4-16,0 2-15 15,0-2-4-15,0 8-1 16,0-3 4-16,0 9 3 0,0-4 4 16,0 9 1-16,0-3 3 15,0 7 2-15,0-1-5 16,-3 7 1-16,0-5-5 15,-3 10 1-15,3-5-3 16,-3 8 0-16,0-5-3 16,0 2 1-16,3-5-2 15,0 0 2-15,0-5-2 16,0-3-1-16,0-2-2 16,0-3-1-16,0-3-16 15,0-2-5-15,0-3-15 0,0-6-5 16,0 1-3-1,-3-6-14-15,0 1 20 16,0-9 13-16,0 3 10 16</inkml:trace>
  <inkml:trace contextRef="#ctx0" brushRef="#br0" timeOffset="76835.5">9342 7844 88 0,'6'-26'35'0,"-6"26"-27"0,6-19 20 0,-3 17 7 16,0-4-8-16,3 1-1 0,0 0-6 15,0-1-3-15,2 1-9 16,-2 0 1-16,9 0 2 0,-3 2-2 16,6 0 0-16,-3 3-3 15,6 3 1-15,-3 0-4 16,5 4 0-16,-2-1-1 15,3 7-2-15,-3-2 3 16,0 4 0-16,-3-1-1 16,-1 2-2-16,-2-3 1 15,0 5 1-15,-3-2-1 16,-3 0 2-16,-3-3 0 16,-3 3 3-16,0-3-1 15,-6 3 0-15,0-3-1 0,-6 1 0 16,0-1-5-16,-6 0 1 15,3-2-5-15,-8 2 1 16,2-2 2-16,-3-1 1 16,3 1 1-16,-3-3 0 15,3 0 0-15,0-3 2 16,4 0-1-16,2 0 2 16,0-2-4-16,3 0 0 15,3-1-4-15,3-2-1 16,0 0 0-16,0 0 2 15,0 0-3-15,6 3 0 16,0 0-1-16,6 2 0 16,6 3 5-16,-3-3 3 15,0 0 5-15,5 6 2 0,-2-3-3 16,3 5-1-16,-3 0 1 16,3 1 0-16,-3-1-7 15,3 3 0-15,-4-3 3 16,4 3 4-16,-3-3-1 15,0 3 0-15,-3 0-1 16,-3 0-2-16,0-3 1 16,-3 3 1-16,0-3 1 15,0 0 3-15,-3-2-3 16,0-3 0-16,0 0-1 16,-3 0-2-16,0-3 1 15,0 0-1-15,0 1 0 16,0-4 2-16,0-2-6 0,0 3 1 15,0 0-37-15,0-3-13 16,0 0-39 0</inkml:trace>
  <inkml:trace contextRef="#ctx0" brushRef="#br0" timeOffset="78680.97">10321 7627 92 0,'-3'-2'35'0,"3"2"-27"0,-3 0-2 0,3 0-1 15,0 0 9-15,0 0 6 16,-3 2 1-16,0 1-1 15,-3 2-10-15,0 0-4 16,-3 6-2-16,0-3 2 16,-3 13-3-16,1-5-2 0,-4 16 0 15,3-8 10-15,0 13 7 16,0-6-7-16,0 9-1 16,3-8-2-16,0 10 2 15,3-7 1-15,3 7 1 16,0-8-4-16,3 9 0 15,0-9-3-15,3 6 0 0,0-6-3 16,3 3 1-16,0-8 0 16,3 3 1-16,-3-6-2 15,3 1-2-15,0-6 1 16,0 0 1-16,3 0-19 16,-3-7-8-16,0-1-14 15,0-3-6-15,2 1-22 16,-2-3-25-1,0-3 34-15</inkml:trace>
  <inkml:trace contextRef="#ctx0" brushRef="#br0" timeOffset="79416.7">10485 7855 92 0,'-3'-3'35'0,"3"3"-27"0,0-3 13 0,0 3 7 0,3 0-1 16,-3 0 4-16,3-2-11 15,0 2-4-15,0 0-9 16,0 0-7-16,3 0-3 0,-3 0-1 16,6 0 3-16,-1 0 0 15,7 0 1-15,-3 0-3 16,6 2 2-16,-3 1 1 15,6 0 0-15,-3-1 0 16,3 4 2-16,-4-1-3 16,4 3 0-16,-3-3 1 0,0 6 2 15,-3-3 3-15,-3 5 2 16,0-2-1-16,-6 2 1 16,0-3 2-16,-6 6 2 15,0-3-3-15,-6 9 0 16,0-7-5-16,-6 9 0 15,3-5 1-15,-9 5 0 16,3-3-5-16,-6 3 1 16,6-3 0-16,-3 3 2 15,4-1 1-15,-4-1 1 16,3-4 0-16,3 1 2 16,3-4-3-16,0 1-2 15,3-2 0-15,3 1 1 16,0-1 1-16,3-1 1 0,0 0-2 15,6-2-2-15,0-1 1 16,6 1 1-16,0-3-1 16,6 0-1-16,-3 0 1 15,2 0-1-15,-2-3 2 16,6 0 1-16,-6 1-12 16,3-4-7-16,-3 1-29 15,0-1-11-15,-3 1-33 16</inkml:trace>
  <inkml:trace contextRef="#ctx0" brushRef="#br0" timeOffset="79823.13">10559 8085 96 0,'0'-5'38'0,"0"5"-29"0,3 0 1 0,-3 0 2 16,0 0 18-16,0 0 13 15,3 0-5-15,-3 0 0 16,3 0-19-16,0 0-7 15,0 0-7-15,0 0-2 0,3 0 3 0,0 0 1 16,3 2 1-16,0-2-4 16,9 3-3-16,-3-3 0 15,5 0 1-15,-2 0-3 16,9 0 0-16,-3 0 3 16,6 0 1-16,-7 0-1 15,7 0 1-15,-3 0-11 16,3 0-2-16,-6 0-41 15,2 0-17-15,-2 0-20 16</inkml:trace>
  <inkml:trace contextRef="#ctx0" brushRef="#br0" timeOffset="80377.98">11348 8040 104 0,'-12'-5'41'0,"12"5"-32"0,-9-3 6 15,9 3 3-15,-3 0-1 16,0 0 1-16,0 3 8 16,0-1 6-16,-3-2-6 15,3 0-1-15,-3 0-14 16,3 0 0-16,0 0 0 0,0 0 7 15,0 0 6-15,0 0 0 16,0 0 1-16,0 0-12 16,3 0-3-16,0 0-8 15,0 0-2-15,0 0 0 16,9 0 0-16,0 0 0 0,9-2 0 16,-3-1 0-16,12 0 0 15,-6 3 0-15,5 0 0 16,-2 0 0-16,3 0 0 15,-3 0 0-15,3-2 2 16,-6 2-19-16,-1-3-8 16,-2 3-20-16,0 0-10 15,-3 0-19 1,0 0-41-16,-3 0 29 16</inkml:trace>
  <inkml:trace contextRef="#ctx0" brushRef="#br0" timeOffset="80842.48">11762 7873 104 0,'-3'-8'38'0,"3"8"-29"0,3 0-1 16,-3 0-2-16,3 0 0 15,-3 0 1-15,3 0 16 16,-3 0 8-16,3 3-16 0,0-3-6 16,3 3-6-16,-4-1-3 15,4 4 1-15,-3-1 1 0,0 3 3 16,0-3 11-16,0 6 7 15,-3-3-8-15,0 7-3 16,0-1-5-16,-3 4 0 16,3-2 0-16,-3 11 1 15,0-6-2-15,0 8 1 16,0-3-4-16,0 6 0 16,3-6-1-16,0 4-2 15,0-1 1-15,0-6-1 16,0-1 2-16,0-4 1 15,0-2-19-15,0-3-7 16,0-2-34-16,0-3-14 16,0 0-9-16</inkml:trace>
  <inkml:trace contextRef="#ctx0" brushRef="#br0" timeOffset="81655.73">12116 7791 144 0,'-3'-8'55'0,"3"8"-43"0,0-2 25 15,0 2 9-15,0 0-6 16,0 0 0-16,0 0-19 16,0 0-5-16,0 0-10 15,0 0-8-15,0 8-2 0,0 0 4 0,0 7 4 16,0-1 5-16,0 7 2 15,0-3 1-15,0 6 0 16,0-3-4-16,0 6 0 16,0-6-1-16,-3 8 3 15,0-5-3-15,0 8-2 16,0-6-5-16,0 8 0 16,0-4 0-16,0 4 2 15,0-2-1-15,0-1-1 16,0-4 1-16,0-1 1 15,0-2-1-15,0-3 2 16,3-2-2-16,0-6 2 16,0 0 0-16,0-2 1 15,0-3-9-15,-3-3-2 0,0 0-27 16,0-2-13-16,0 0-24 16,0-6-8-16,3 0-20 15</inkml:trace>
  <inkml:trace contextRef="#ctx1" brushRef="#br0" timeOffset="64983.28">12550 12376 0,'0'0'16,"0"0"0,0 0-1,0 0 1,0 0-1,0 0 1,60-50 0,-33 39-1,-42 27 1,3 0 0,9-8-1,0 0 1,27 0-1,-3 2 1,-1 1 0,-5 2-1,-3-5 1,57-24 0,-13 6-16,-17 4 15</inkml:trace>
  <inkml:trace contextRef="#ctx0" brushRef="#br0" timeOffset="93108.46">11863 7643 72 0,'0'-3'30'0,"0"3"-24"0,3-2 8 0,-3 2 3 16,0 0-7-16,6 0-1 16,-3-3-5-16,3 1-1 15,0-1-1-15,0 0-2 16,-3 1 5-16,0 2 1 16,0-3 2-16,0 0 0 15,-1 3-2-15,1 0-1 16,0 0-3-16,0-2 1 15,3 2-2-15,-3 0 2 16,3 0 0-16,0 0 3 0,0 0-3 16,3 0-2-16,-3 0 0 15,0 2 1-15,0 1-3 16,3 2 2 0,0 1 4-16,-3-1 0 15,3 0 0-15,-3 3-3 16,0 0-2-16,0 3 3 15,0-1 0-15,0 3 1 16,-1 1 0-16,1 1 0 16,0 1 0-16,0 0-2 15,-3 0-2-15,0 0 1 16,0 0-1-16,0 2 4 0,0 1 2 16,0-1 0-16,0 1-1 15,0-1-3-15,-3 1 1 16,0-1-2-16,0-2 2 15,3 0 0-15,-3 0 1 16,-3 0 2-16,3 0 1 16,-3 0-3-16,0 2-1 15,0 1-1-15,3-1 1 16,-3-2-4-16,3 0 0 16,0 0 3-16,0 0 1 15,0-3-4-15,0 0 1 16,-3 3 0-16,3-3 0 15,-3-2 0-15,3-1 2 16,-3 1-1-16,0 0-1 0,0-1 1 16,0 1-1-16,0-3 0 15,3 0 0-15,-3 2 0 16,3-2 0-16,-3 0 0 16,3 0 2-16,-3 0-3 15,3 0-2-15,-3 0 2 16,1 2 2-16,-1-2 0 15,0 3-1-15,0 0 1 16,0-1 1-16,-3-2-3 16,3 0 0-16,0 0 1 15,0 0 2-15,0 0-1 16,0-3-1-16,0 0 1 16,0 1 1-16,0-1 1 0,0 0 1 15,0 1 0-15,0-1 2 16,0-2-5-16,0-1-3 15,0 1 1-15,0-1 2 16,0 1 0-16,0 0 2 16,0-1-2-16,0 1 2 15,0-3-2-15,0 3-1 16,0-3 1-16,0 0-1 16,0 0-3-16,3 0 2 15,-3 0-6-15,0 0 0 16,3 0-8-16,-3 0-1 15,3 0 2-15,-3 0 1 16,0 0-6-16,3 2 0 16,0 1-21-1,0 0-44-15,0-3 9 0</inkml:trace>
  <inkml:trace contextRef="#ctx1" brushRef="#br0" timeOffset="86718.75">15432 13617 0,'0'0'16,"0"0"-1,0 0 1,-84-3 0,55 3-1,11-2 1,-3-1-1,9-2 1,3-6 0,-3 14-1,-3-9 1,6 1 0,-15 0-1</inkml:trace>
  <inkml:trace contextRef="#ctx0" brushRef="#br0" timeOffset="106201.65">12155 7529 64 0,'-3'-2'27'0,"3"2"-21"0,0-3 10 0,0 0 4 16,0 3-7-16,0 0 0 16,0-2 2-16,0-1 0 15,0 0-2-15,0-2 0 16,3 0-5-16,0-3 0 15,-1 3-3-15,1-1 2 16,0 1-4-16,0 0 3 0,0 0 0 16,0-1-2-16,0 4-1 15,0-1 1-15,3 0 0 16,0 1-5-16,0 2-1 0,0-3-6 16,0 3 0-16,0 0 8 15,3-3 5-15,0 3-2 16,0 0-2-16,3 0 0 15,-3 0-1-15,-3 0-3 16,3 3 2-16,-3 0-1 16,2-1-2-16,-2 1 3 15,0 2 0-15,0 1 3 16,0 1 1-16,0-1-1 16,0 4 1-16,0-2-2 15,-3 3-1-15,0-3 1 0,-3 2-1 16,0-2 2-16,-3 3 1 15,0-3-1-15,-3 2 1 16,-6 4-2-16,0 1-1 16,0 1 1-16,-2 0 1 15,-1 0-3-15,3 0 0 16,0 0-1-16,3-3 0 16,3 0 0-16,0-2 0 15,3 2 2-15,3-2 0 16,0-3 0-16,6 0 0 15,3-3 0-15,3-2 0 16,3-3 0-16,-3 0 0 16,0 0 0-16,2-3 2 15,7 0-1-15,0 1-1 16,0-1-2-16,-3 3 1 0,-3 0 1 16,5-3 0-16,-2 3 0 15,3 0 2-15,6 0-19 16,-6 0-6-16,0 3-43 15,-9 0-22 1,-4-1 43-16</inkml:trace>
  <inkml:trace contextRef="#ctx0" brushRef="#br0" timeOffset="109021.58">12756 7151 104 0,'-3'-3'38'0,"3"3"-29"0,-3 0 10 0,3 0 3 15,0 0-4-15,0 0 2 16,0 0-2-16,0 0-2 15,0 0-8-15,0 0-1 0,0 0 3 16,0 0-6-16,3 0 0 0,0 0-2 16,3-2-2-16,0-1 1 15,9 0-1-15,-4 1 0 16,7-1 0-16,-3 1 0 16,9-1 0-16,-6 0-3 15,6 1 2-15,-6-1 1 16,5 0 2-16,-5 1-1 15,9-4 2-15,-6 1-2 16,6 0 2-16,-7 2-4 16,4 0 0-16,-6 1 1 15,3-1 2-15,-3 1-14 0,3-1-5 16,-3 3-18-16,-4 0-7 16,-2 0-25-1</inkml:trace>
  <inkml:trace contextRef="#ctx0" brushRef="#br0" timeOffset="109458.26">12690 7368 80 0,'12'-11'30'0,"-12"11"-24"0,15-2 17 16,-12 2 7-16,3 0-5 15,0 0 0-15,3 0-3 16,-3 0-2-16,9 0-6 16,-3 0-4-16,3 0-5 15,-1 0-4-15,7-3 0 0,-3 0-1 16,9 1 0-16,-6 2-3 0,6-3 2 16,-4 1 3-16,7 2 1 15,-3 0-10-15,3 0-3 16,-4 0-17-16,4 0-6 15,-6 0-35 1,6-3-14-16,-6 0 43 16</inkml:trace>
  <inkml:trace contextRef="#ctx0" brushRef="#br0" timeOffset="109952.6">13687 6773 76 0,'0'-3'30'0,"0"3"-24"0,0 0 13 0,0 0 2 16,0 0-3-16,0 0 0 15,3 3 1-15,0-1 0 16,0 4-2-16,0-1 2 15,-3 6-4-15,0 2 1 16,0 8-9-16,0-5-2 0,-3 13 1 16,0-5 1-16,-6 10 1 15,3-7-4-15,-5 7-3 16,2-8 0-16,-3 11-1 16,3-7 0-16,-3 9 2 15,3-7-1-15,0 5-1 16,3-8-4-16,0 6 0 15,3-9-25-15,0-2-10 16,0-6-33-16</inkml:trace>
  <inkml:trace contextRef="#ctx0" brushRef="#br0" timeOffset="110600.11">13872 6868 96 0,'6'-11'38'0,"-6"11"-29"0,0-8 17 0,0 8 7 16,3-2-4-16,0-1 0 15,0 0-16-15,0 1-6 16,3-1-4-16,-3 1-3 0,6-1 1 16,0 0-4-16,0 3 0 15,-1 0-1-15,4 3 3 16,-3 0 0-16,3 4 1 15,-3 1 0-15,3 6 0 16,-3-4 0-16,0 3 2 0,0 1-1 16,-3 2 2-16,0-3-2 15,-6 5 2-15,0-2 0 16,-3 5 3-16,0-2-3 16,-6 2-2-16,3-5 2 15,-6 5 0-15,3-2-1 16,0 2-2-16,0-3-2 15,0 3 1-15,0-2-1 16,0-1 0-16,3-2 0 16,3 3 0-16,1-3 2 15,2 0 0-15,0 0 0 16,0-1 2-16,0-1-3 16,2-1 0-16,1-3 1 0,3 1 2 15,-3-3-1-15,3 0-1 16,0 0 1-16,3-3 1 15,0 0-25-15,3-5-12 16,0 0-40 0,6-5-17-16,-3 2 49 15</inkml:trace>
  <inkml:trace contextRef="#ctx0" brushRef="#br0" timeOffset="111273.68">14247 6971 116 0,'-9'-5'44'0,"9"5"-35"0,-3-5 20 15,3 5 9-15,0-3-10 16,0 3-4-16,0-3-13 16,0 1-5-16,0-1-4 15,0 0-4-15,3 1-1 0,-3-1 2 16,6-2 0-16,0 2-2 16,6 0 0-16,-3 1 2 15,3-1 0-15,-3 1-2 0,6-1 2 16,-4 3-1-16,4 0-2 15,0 0 0-15,3 0 3 16,-3 0 0-16,3 3 3 16,-3-1-1-16,-3 3-1 15,-1 1 3-15,-2 4 0 16,0-2-1-16,-3 5 1 16,-3-2 0-16,-3 5 1 15,0-3-5-15,-3 6 1 16,0-3 2-16,-6 2 1 15,3-2-1-15,-2 2 1 16,-1-2 2-16,-3 6 4 16,3-7 2-16,0 7 3 0,0-4-1 15,6 3 2-15,0-2-6 16,-3-1-3-16,3 1 1 16,0-3 2-16,3-3-9 15,0 3-2-15,0-3 5 16,3 3 5-16,0-3-4 15,3 0-2-15,0 1 1 16,3-4 0-16,-3 1-1 16,3-3 1-16,0 0-2 15,3 0-1-15,-4-3-15 16,7 0-5-16,-3 0-39 16,3-2-16-16,-3 0-16 15</inkml:trace>
  <inkml:trace contextRef="#ctx0" brushRef="#br0" timeOffset="112624.99">14771 7185 96 0,'-15'-5'35'0,"15"5"-27"0,18 0 20 0,-15 0 7 15,-3 0-6-15,0 0-2 16,6 0-9-16,0 0-1 15,-3 0-10-15,-3 0-4 0,0 0 0 16,0 0 2-16,3 3 2 16,-3-1 8-16,0 6 2 15,0-2-6-15,0 7-2 16,0 0 1-16,0 8 1 0,0-2-3 16,0 5-3-16,0-6 0 15,-6 3-1-15,3-2-5 16,3 2 1-16,0-5 0 15,0 0 2-15,0-3-1 16,0 0-1-16,0-2 3 16,6-3 0-16,0 0 3 15,-3-6 1-15,0-2-6 16,6-8 0-16,-1 3-1 16,7-11 0-16,-3 3 0 15,9-8 2-15,-6 5-3 16,6-5 0-16,-3 2 1 15,2 1 0-15,-2 2-3 16,0 3 0-16,-3-1-1 0,0 4 3 16,-3-1-2-16,0 9-1 15,0-1 0-15,-3 8 0 16,0 1 3-16,-4 7 0 16,1-3-2-16,-3 9 2 15,0-3-1-15,-3 2 0 16,0-2 4-16,0 3 1 15,0-6-1-15,0 3 1 16,0-3-4-16,3-2 0 16,0-1-23-16,0-2-10 15,0-3-22-15,0 1-10 16,0-4-13-16</inkml:trace>
  <inkml:trace contextRef="#ctx0" brushRef="#br0" timeOffset="113571.52">15316 7177 72 0,'0'0'30'0,"0"0"-24"0,3 0 4 0,-3 0-2 16,0 0 4-16,0 0 3 15,0 6 11-15,0-1 6 16,0 6-5-16,0-3-4 16,0 7-9-16,0-1-4 15,-3 4-5-15,3 1-2 0,-3 2 3 16,3-3 3-16,-3 4 2 15,0-4-3-15,0 3-3 16,3-2-2-16,0-3 0 16,0-3-2-16,0 0 2 15,0-2-2-15,0-1 2 16,0-2-2-16,3-2 2 16,-3-4 0-16,3-4 3 0,0-1-5 15,5-8-1-15,-2 3-5 16,6-8 1-16,-3 3 2 15,6-5 1-15,-3 2-2 16,6-3 0-16,-3 3-1 16,0 3 3-16,-3 0-2 15,0 2 1-15,-4 3 0 16,1 3-2-16,0 3 3 16,0 2 2-16,0 0-2 15,0 5-2-15,-3 0 4 16,0 8 1-16,0-2 4 15,-3 5 1-15,0-3 3 16,-3 6 1-16,0-4 1 0,-3 4 0 16,0-3-2-16,3 0 1 15,0-3-6-15,-3 0-3 16,0-2-1-16,0-3-1 16,3 0 2-16,0-3 1 15,0 0-1-15,6-5-2 16,-3 0-4-16,6-5-2 15,0 0-13-15,3-9-3 16,0 4 5-16,5-9 3 16,-2 3 3-16,6-2 2 15,-3 2 3-15,0-3 4 16,0 4 1-16,-3-1 1 16,0 3 0-16,-1 2 2 15,-2 3-3-15,-3 3-2 0,0-1 6 16,-3 4 3-16,0-1-1 15,-3 6 2-15,0-1-2 16,-3 9 0-16,0-3-1 16,0 8 2-16,0-3-1 15,-3 6 2-15,0-4-2 16,3 4 2-16,0-3 0 16,-3 2 1-16,0-2-4 15,0 0-3-15,0-3 2 16,0 1 0-16,0-4-21 15,0 1-10-15,0-1-77 16</inkml:trace>
  <inkml:trace contextRef="#ctx0" brushRef="#br0" timeOffset="121962.57">17155 6797 44 0,'0'-6'19'0,"0"6"-15"16,3-5 10-16,-3 5 4 0,3-3-4 16,0 1 2-16,0-1-3 15,-3 0 0-15,3-2 4 16,0 2 3-16,-3-2 1 15,0 2 2-15,3 1-2 16,-3-1 2-16,3 1-13 16,-3-1 3-16,0 0 3 0,0 1-6 15,0-1-1-15,0 0-7 16,3 1-2-16,-3 2-2 0,3 0-2 16,-3 0 0-16,0 0 0 15,0 0 5-15,6 2 1 16,0 1 4-16,3 5 1 15,-3 0 3-15,8 8 1 16,-5-3 1-16,6 16 2 16,-3-8-1-16,3 11 0 15,-3-6-3-15,3 6 1 16,-3-5-4-16,3 4 1 16,-3-7-3-16,-1 5 2 15,1-5-4-15,0 5 0 16,-3-5-1-16,3 5-2 15,-3-5 1-15,3 5-1 16,-3-5 0-16,0 2 2 16,0-2-3-16,3-3 0 0,-3-2 3 15,-1-1 1-15,-2-2-1 16,0-3-2-16,0 1 3 16,0-4 0-16,-3-2-10 15,0 0-3-15,0-3-15 16,-3 1-6-16,0-4-9 15,-3 1-2-15,0 0-17 16,-3-3-49 0,0 0 16-16</inkml:trace>
  <inkml:trace contextRef="#ctx0" brushRef="#br0" timeOffset="122427.98">16953 7627 84 0,'-6'0'33'0,"6"0"-26"0,0 0 27 0,0 0 10 15,0 0-6-15,0 0 0 16,6 0-8-16,0 0-2 0,2-2-15 16,-2-1 8-16,3-2 2 15,0-1 0-15,3-2 0 0,-3 3-8 16,3-5-2-16,0 2-5 16,0-8-3-16,-3 3-2 15,6-6-3-15,-3 3 1 16,2-8-1-16,1 6 0 15,6-9 0-15,-3 6-3 16,9-3 2-16,-6 3-1 16,8 3-2-16,-8 2 0 15,3 3 0-15,-3 2-13 16,-3 3-4-16,0 3-13 16,-4-1-4-16,-2 4-13 0,-3-1-5 15,0 1-21 1,-3 2-13-16,0 0 42 15</inkml:trace>
  <inkml:trace contextRef="#ctx0" brushRef="#br0" timeOffset="125357.09">18036 6725 36 0,'-6'-8'16'0,"6"8"-12"0,0-8 5 15,0 6 4-15,0-1 6 16,-3 0 3-16,3 1 6 15,0-1 5-15,-3 3-12 16,0-3-4-16,-3 3-13 0,-3 0-2 16,6 0-2-1,0 0-5-15,0 6 1 0,0-4 2 0,0 6 1 16,0 5-2-16,0 6 2 16,0 2 1-16,0 0 0 15,0-2 4-15,1 10 2 16,-7 11 2-16,3 2 2 15,0-2-5-15,3-11-3 16,0-5-1-16,0 5-1 16,-3 8 0-16,3-3 0 15,0 0 0-15,0-10 0 16,3-5 0-16,-3 5 2 16,0-3-3-16,3 3 0 15,-3 5 1-15,3-11 0 0,0-2-3 16,3 3 2-16,0-6-8 15,0 3-2-15,0 0-10 16,0-3-23 0,0-3 3-16,3-2-1 15,-3 0 1-15</inkml:trace>
  <inkml:trace contextRef="#ctx0" brushRef="#br0" timeOffset="141300.75">18304 6998 44 0,'-6'-16'16'0,"6"10"-12"0,0-2-6 0,0 8-1 15,0 0-10-15,0 0-4 16,3 0 4-16,0-2 5 15</inkml:trace>
  <inkml:trace contextRef="#ctx0" brushRef="#br0" timeOffset="141885.84">18346 7170 12 0,'-9'21'8'0,"3"-8"-6"0,0 8 1 15,3-10 1-15,0 2 2 16,0 5 3-16,0 1 0 16,0-1 0-16,-3-2 1 15,0 0 4-15,0-3-4 16,3 1 0-16,-3-4-2 0,3-2 2 15,0-3-1-15,0-2 0 16,0 0 3-16,3-3 5 16,0-3-7-16,0-2-3 15,3-3-4-15,3-5 0 16,0-3-2-16,3 0 2 16,0-3 2-16,3 1 2 15,3-3-1-15,3-6 1 16,2 3 0-16,4 1 1 15,3-4-4-15,3-2-5 0,2 0 0 16,7 0 1-16,3-3 0 16,3 0 0-16,2 3 0 15,-2 3-3-15,-4 2 2 0,-2 0 1 16,0 6 2-16,-9 2-1 16,-4 0-1-16,-2 5 1 15,-6 3-1-15,-3 0-3 16,-3 3 2-16,-3 0-1 15,0 2 0-15,-3 1 0 16,0-1 0-16,0 0-5 16,-3 3 0-16,-3 0-13 15,0 0-30 1,0 0 0-16,0 0 10 16,-3 3 8-16</inkml:trace>
  <inkml:trace contextRef="#ctx0" brushRef="#br0" timeOffset="142453.81">18503 7143 104 0,'-3'-3'41'0,"3"3"-32"0,3 0-9 15,-3 0-7-15,6 3 0 16,0 2 4-16,0 1 2 16,3 2 1-16,0 0-3 15,0 2 2-15,3 1 1 16,-3-1 2-16,0 1-1 15,0 2 2-15,-3 0 0 16,0 1 1-16,0 1-2 0,-1-1-2 16,-2 2 5-16,0-1 4 15,0 1-1-15,0 0 1 16,0 0-5-16,0 0-3 16,0-3 0-16,-3 0-1 15,0 1 0-15,0-4 2 16,0-2-14-16,0 0-7 15,0-3-17-15,0 1-5 16,0-4 9-16,-3 1 6 16</inkml:trace>
  <inkml:trace contextRef="#ctx0" brushRef="#br0" timeOffset="143776.57">18863 7424 44 0,'0'-6'19'0,"0"6"-15"0,3 0-7 0,-3 0-6 16,3 3 2-16,3 2 2 15,0 0 3-15,-3 3 1 16,0 0 1-16,0 3 2 16,0 2 5-16,-3 0 6 15,0 1-1-15,0-1 1 16,3 0-7-16,-3 0-4 15,3 1 3-15,-3 1 1 16,0 1 4-16,0 3 4 16,0 2 1-16,0 0 3 15,-3 6-8-15,0-1-1 16,-3 6-5-16,0-3-3 16,0-3 0-16,0 1 1 15,0-3-1-15,1-3-1 0,-1-3 3 16,3 1 0-16,0-6 1 15,0-5 0-15,0 0 2 16,3-3 1-16,-3-5 5 16,0-5 3-16,3-3-8 15,0-5-6-15,0-6-4 0,3-5-1 16,0-5 3-16,0-5-2 16,3 0 1-16,0-1-3 15,0-2 1-15,-1 0 2 16,1-3 3-16,0 3 0 15,0 3-1-15,3 0-2 16,-3 2 1-16,3 3 1 16,0 0 2-16,0 2-3 15,0 1 0-15,3 2-1 0,0 0 0 16,3 3 2-16,-1 0 0 16,1 0-3-16,0 5 2 15,3 2 1-15,0 4 0 16,3 2 2-16,0 3 1 15,-1 2-4-15,1 3 1 16,-3 3 2-16,0 2 3 16,0 0-2-16,-3 3-2 15,0 0-3-15,-3 3 1 16,-4-1 3-16,-2 4 3 16,0-4-2-16,-3 1 0 15,-3-1 1-15,0 1 2 0,-6-1-1 16,0 1 0-16,-2 0-1 15,-1-1 0-15,-3-2 0 16,-3 0 0-16,0 0-2 16,-3-3-2-16,0 1 1 15,0-1 1-15,3 0-1 16,1-2 2-16,2-1-2 16,3-2-1-16,0 0-2 15,3 0 1-15,0 0-1 16,3 0 0-16,0 0-3 15,3 0-1-15,0 0-2 16,3 0 2-16,3 3 4 16,3 0 1-16,0-1 1 0,0 4 0 15,3-1-3-15,0 3 0 16,2 2 2-16,1 1 0 16,3 2-2-16,0 3 2 15,0 0 1-15,0-3 0 16,0 0 0-16,-1 1 2 15,-2-1-1-15,-3 0 2 16,-3-2-4-16,0-1-2 16,-3 1 2-16,-3-1 2 15,-3 1 2-15,-3 0 1 16,0-1 0-16,-3 1 0 16,0-3 0-16,0 0 2 15,-3-3 1-15,-3 0 1 0,-3-2-2 16,1 0 1-16,-7-1-2 15,0 1 0-15,-3-3-3 16,-3 0-2-16,-2 0 1 16,-1 0 1-16,3 0-1 15,3 0 2-15,3-3-9 16,3-2-1-16,4 0-36 16,2-3-58-1,3 0 11-15</inkml:trace>
  <inkml:trace contextRef="#ctx0" brushRef="#br0" timeOffset="145443.34">19375 6625 32 0,'-6'-8'13'0,"6"-3"-10"0,3 6 2 0,-3 5 1 15,0-3 6-15,0 0 2 16,0 3-5-16,0 0-3 16,0 0-6-16,0 0-2 15,0 0-4-15,3 6 1 16,0-1 1-16,0 0 2 16,3 3 1-16,0 3 1 15,0-1 0-15,3 1 0 16,0 0 0-16,0-1 0 15,0 1 0-15,-3-1 0 0,0 1 0 16,0 2 2-16,0 3-1 16,0 3 2-16,0 4-2 15,0 9-1-15,0 2 1 16,0 4-1-16,-3 4-3 16,-1 0 2-16,1-2 3 15,0 0 1-15,0-1 1 16,0 1 0-16,-3 2 2 15,0-2 1-15,0-3 1 16,0 3 2-16,-3-6 4 16,-3-5 1-16,1 0-4 15,-4-2-1-15,0-3-6 16,-3-1-1-16,3-1-1 16,-3-4-2-16,0-2-2 0,0 0 1 15,0-3-12-15,0-2-7 16,3-3-22-16,0-1-9 15,1-1 22-15,2-4 12 16</inkml:trace>
  <inkml:trace contextRef="#ctx0" brushRef="#br0" timeOffset="146270.54">19816 7122 64 0,'-9'-5'24'0,"9"5"-18"0,0-3 2 0,0 3 3 0,0 0 2 16,0 0 4-16,0 0 0 16,0 0-1-16,0 0-8 15,0 0-3-15,3 0-3 16,3 0 1-16,3 0-2 15,3 0 2-15,6-3-2 16,2 1 2-16,4-1-2 16,0 0 2-16,3 1 0 15,-3-1 3-15,0 3-3 16,-1 0 5-16,-5 0 4 0,0 0 0 16,-3 0 1-16,-3 0-5 15,0 0-3-15,0 3-5 0,0-1 0 16,2 1-2-16,1 0 0 15,3-1 2-15,0 1 0 16,0 0-5-16,0-3-1 16,0 2-11-16,-1-2-3 15,-2 0-6 1,-3-2-16-16,0-1 7 16,-3 3-8-16,0-3-1 15</inkml:trace>
  <inkml:trace contextRef="#ctx0" brushRef="#br0" timeOffset="146839.56">19691 7418 88 0,'-3'-8'35'0,"3"6"-27"0,3-1 5 0,3 0-1 16,0 1-10-16,3-1-2 15,3-2-1-15,3 2 0 16,-1 0 1-16,1 1 2 16,0-1-3-16,-3 1 0 15,3-1 5-15,-3 0 5 16,3 3 6-16,0-2 5 15,3-1 1-15,2 0 2 16,4 1-13-16,3-1-6 16,0 0-2-16,3 1-2 0,-1-1 2 15,1 0-1-15,0 1-1 0,0-1 1 16,-4 1 1-16,-2-1-1 16,-3 3 2-16,-3 0-2 15,-3 0-1-15,-3 0-2 16,-3 0-1-16,0 0-7 15,-4 0-2-15,1 0-28 16,-3 0-45 0,-3 0 16-16</inkml:trace>
  <inkml:trace contextRef="#ctx0" brushRef="#br0" timeOffset="156644.84">21852 6061 72 0,'-6'-16'30'0,"6"8"-24"0,-3-2 8 0,3 7 3 15,0-2-5-15,0-1-2 16,0 1-3-16,-3 0 0 15,0 0-2-15,0-1 2 16,0 1-4-16,0 0 0 16,0-1 5-16,-3-2 3 15,0 1-2-15,-3-1 2 16,0 0-2-16,-3 2 2 16,0 1-6-16,-2 0 1 0,-1 2 1 15,-3 0-6-15,0 3 0 0,-3 3-3 16,0 2 0-16,-2 3 2 15,-1 0 0-15,0 6 0 16,-3 1 0-16,3 1-3 16,0 3 2-16,1-1-1 15,-1 1 0-15,3 2 2 16,3 0 2-16,0-2-1 16,3-1-1-16,4 1-4 15,-1-1 0-15,6-2 2 16,3 0 3-16,3-3 2 15,3 0 1-15,3 1-9 16,6-1-2-16,2-3 6 16,1 1 5-16,3 0-2 15,3-1-1-15,0-2 2 0,3-3 2 16,2-5-2 0,1-2 0-16,3-3-1 0,3-3-2 15,-1-3 1-15,1-2 1 16,0 0-1-16,0-1-1 15,-4 1 1-15,-2 0 1 16,-3 0-1-16,-6-1-1 16,3 4 5-16,-6-1 4 15,-3 3-3-15,-4 0 2 16,-2 3-7-16,0 2-3 16,0 6-4-16,-3 2 1 15,0 6 1-15,0 2-1 16,-3 0 4-16,0 3 2 15,0 3 0-15,-3-1-1 0,0 3 1 16,0 3 1-16,0 0-1 16,-3 3-1-16,0 2 1 15,-3 0-1-15,1-3 0 16,-1 1 0-16,0-1 0 16,-3-2 2-16,0 0 1 15,0-3 3-15,0 0-1 16,-3-5 0-16,0 0 1 15,0-3 1-15,-2-2 3 16,-4-1 4-16,0 1-4 16,-3-3 0-16,-3 0-4 15,-2-3 1-15,2 0-2 16,-3-2 2-16,3 0-4 16,0-1-2-16,1-2 0 0,-1 0 1 15,3 0-1-15,0 0 2 16,3 0-2-16,1-2-1 15,2-1-2-15,3 0 1 16,0 1-6-16,0-4 0 16,0 1-8-16,3 0-1 15,0-1-4-15,0-2-1 16,4 1-15-16,-1-4-4 16,0 0-36-1</inkml:trace>
  <inkml:trace contextRef="#ctx0" brushRef="#br0" timeOffset="157528.06">20861 7177 96 0,'-18'-13'38'0,"12"8"-29"0,-3 0 8 15,9 5 4-15,0-3-6 16,0 0 2-16,3-2-10 16,3-3-2-16,3 0-5 15,3 0-1-15,3 0 1 16,-1 0 2-16,1 3 1 0,0 2-1 16,0 1-2-16,0 2 1 0,3 0-1 15,0 2 6-15,3 1 4 16,2 0 6-16,10-1 2 15,0-2-7-15,9 0-2 16,11 0-3-16,7-2-1 16,5-1-3-16,7 0 1 15,-1-2-2-15,6 3-1 16,1-6 1-16,-1 5-1 16,1 0 0-16,-4 1 0 15,-6-1-3-15,-2 0 2 16,-7 1 3-16,-5 2 1 15,-3-3-1-15,-10 3-2 16,-5 0 1-16,-6 0-1 0,-6 0-7 16,-7 0-3-16,-5 0-10 15,-3 0-2-15,-6-3-11 16,-6 1-4-16,-3 2-13 16,-6 0-17-1,-8 5 22-15</inkml:trace>
  <inkml:trace contextRef="#ctx0" brushRef="#br0" timeOffset="160636.31">21054 7635 44 0,'-9'-16'16'0,"9"11"-12"0,-3 0 9 0,3 2 7 16,-3 0-2-16,0-2 1 0,0 0 1 16,0 0 2-16,0-1-3 15,0 1-2-15,0 2-9 16,3 1-5-16,-3-1-7 15,0 0 0-15,3 1 2 16,-3 2-1-16,1 0-1 0,-4 2 0 16,0 4 3-16,-3 2-2 15,0 0 1-15,-3-1 2 16,0 4 2-16,0 0-3 16,-3 2 0-16,0 3 1 15,0 0 0-15,1 5 0 16,-1 0 0-16,0 5 0 15,3-2 0-15,3 0-3 16,0 0 2-16,3 0-1 0,3-1 0 16,0-1 2-16,3-1 2 15,3 0-1-15,0-3 2 16,3-2-4-16,0 0 0 16,3 0 1-16,0 0 0 15,0-3 0-15,3 0 0 16,0 3 0-16,-1 0 0 15,1 3 0-15,0 2 0 16,0 0-3-16,-3 3 2 16,0 0 1-16,0 2 2 15,-3-2-1-15,-3 0 2 0,0-3-2 16,-3 0 2 0,-3-2 2-16,-3-1 4 15,0-2-2-15,-3 0 1 0,-3-3 1 16,0 0 2-16,-3-2 1 15,-3-1 0-15,1-2-2 16,-1-2 1-16,0-1-4 16,-3-5 1-16,0 0-3 15,0 0 2-15,1-5-4 16,-4-3 0-16,0 0 1 16,3-3 0-16,3 1-2 15,0-1-2-15,4 0 5 16,2 1 1-16,3-1 0 15,0 1-1-15,3-1 1 16,6 1 1-16,3-4-6 16,6 1 0-16,6-3-3 0,2 0-2 15,7-2 3-15,3-1 0 16,6-2 1-16,0-3 2 16,2 3-1-16,1 3-1 15,-3-1 1-15,-1 1-1 16,1-1 2-16,-3 1 3 15,-3-1 0-15,-6-2 0 16,-1 0-1-16,-2 0 0 16,0-3-2-16,-6-3 1 15,0 1-2-15,-3-3 2 16,-3 2 0-16,0 1 1 16,-3 2-2-16,0 3-2 0,-3 0-2 15,0 5 1-15,0 0-1 16,-3 3-2-16,0 2-2 15,0 3 1-15,-3 3-2 16,0 0 2-16,0-1-4 16,-3 4-1-16,0-1-6 15,0 3-3-15,0 0-18 16,0 3-9-16,0-1-33 16</inkml:trace>
  <inkml:trace contextRef="#ctx0" brushRef="#br0" timeOffset="161178.31">21331 7797 132 0,'-3'-11'49'0,"3"11"-38"0,0 0-14 16,0 0-7-16,0 5-2 15,3 3 5-15,0 0 2 16,3 0 3-16,0 3-1 16,0 2 1-16,0 3 2 15,0 2 0-15,0 3 0 16,-3 3 2-16,0 0 3 15,-3 0 4-15,0 5 5 16,0 3 1-16,-3 5-6 16,0 0-3-16,-3 2-1 0,0 1 1 15,0-3-3-15,0-5-2 16,0-3 0-16,0-2-1 0,0-6 2 16,0-5-3-16,0-3-2 15,3-5-42 1,-3-3-36-16,-3-10 27 15</inkml:trace>
  <inkml:trace contextRef="#ctx0" brushRef="#br0" timeOffset="162093.29">21257 7728 140 0,'-9'-19'55'0,"6"11"-43"0,0 0-3 15,3 6-5-15,0-1-7 16,3 0 0-16,0-2 6 16,6 0 5-16,2-3-4 15,4 0 2-15,3 0 1 0,3 0-3 16,3 3-3-16,0 0 0 15,-1 2 1-15,1 0 1 16,0 1 3-16,0 2-3 16,0 0-2-16,0 2 4 15,-1 1 1-15,-2 0-2 16,0 2-1-16,-3 0-3 0,0 3-1 16,0 0-1-16,-1 3-2 15,1 2 3-15,0 3 2 16,-3 7 0-16,-3-1-1 15,0 1-2-15,-3 1-1 16,-3 0 4-16,-3 0 3 16,-3 2 1-16,-3-2 0 15,-3 0-1-15,-3-3 2 16,-3 0-3-16,-3 0 0 16,-3-2 1-16,-3-1 0 15,-2-4-2-15,-7-4-2 16,0-2 5-16,-3-2 1 0,-2-4 0 15,-4 1-1-15,0-3-1 16,3 0 0-16,4 0-5 16,2-3 1-16,6 1 2 15,3-1 1-15,3 0-1 16,7 1 1-16,2-1-2 16,3 0 2-16,3 3-2 15,3-2 2-15,6 2-7 16,3 0-1-16,5 0 2 15,1 2 3-15,3 4 3 16,3-1 1-16,0 3-5 16,0 2 1-16,0 4 0 15,-4 2 0-15,4 2 0 16,-3 3 2-16,0 0-1 0,0 6-1 16,0-3 1-1,0-1 1-15,-1 1-1 0,1-3-1 16,-3 1 5-16,0-1 1 15,-3 0 0-15,0-3 1 16,-3-2-2-16,0 0 2 16,0 0-2-16,-3-3 0 15,0-2-3-15,-1-1-2 16,-2 1 1-16,0-3 1 16,0-3 1-16,0 1 1 15,-3-4-2-15,0 1-2 16,0-3-10-16,0 0-6 15,-3 2-23-15,-3 1-10 0,-2 0-34 16,-4-1-28 0,-6 1 46-16</inkml:trace>
  <inkml:trace contextRef="#ctx0" brushRef="#br0" timeOffset="166024.44">22272 7741 36 0,'-3'-8'13'0,"3"5"-10"0,0 1 0 15,0 2-2-15,0-3 16 16,0 0 9-16,0-4 4 15,0 1 2-15,0-2-4 0,0 3-3 16,-3 0-9-16,3-1-3 16,-3 4-7-16,3-1-2 15,0 1-2-15,0-1-6 0,-3 3-2 16,0 3 0-16,0 2 4 16,-3 5-1-16,0 4 1 15,-3 7 4-15,-3 0 3 16,-3 5 0-16,0 3 2 15,0 6-2-15,0-1 2 16,1 1-2-16,-1 2 2 16,0 0-2-16,3 0 2 15,0 2-2-15,3 4 0 16,3-1-1-16,3 3 0 16,0-3-2-16,3 1 1 15,0-6 2-15,3-3 2 0,0-2-3 16,3-6-3-16,3-2 0 15,-3 0-1-15,0-3 2 16,0-5 1-16,0 0-1 16,0-3 1-16,0-2-2 15,0-3-1-15,-3 0-10 16,0-3-6-16,0-2-25 16,-3-3-9-16,0 0-25 15</inkml:trace>
  <inkml:trace contextRef="#ctx0" brushRef="#br0" timeOffset="166881.2">22337 8013 52 0,'0'-2'22'0,"3"-1"-18"0,3 1-4 16,-3 2-3-16,3-3 3 16,3 0 2-16,0 1 2 15,3-4 2-15,0 4-3 16,-1-4 0-16,1 4 3 15,6-1 1-15,-3 0 1 16,0 1 2-16,0-1-1 16,0 3 0-16,0 0-5 0,-3 3-1 15,5-1-1-15,-5 1-2 16,0 2 1-16,-3 1 1 16,6 2-3-16,-6-3 0 15,0 3 1-15,0 0 2 16,0 0-1-16,-3 0-1 15,0 0 1-15,-3 2-1 16,-3 3 0-16,-3 1 0 16,0 2 4-16,-6 2 2 15,3 1 2-15,-3-1 0 16,-3 1 0-16,-3 2 2 16,0 0-1-16,-3 0 0 0,-3 0-1 15,1 0 2-15,-1 1-5 16,0-4-5-16,3-2-1 0,0 2 3 15,3-4 1-15,3-1-4 16,4-2 1-16,-1-1 0 16,3-2 2-16,-3 0-3 15,9 0-2-15,-3 0 4 16,3 0 1-16,0-3-3 16,3 3 1-16,3 0 0 15,3-3 2-15,3 1 3 16,2-1 4-16,1-3 0 15,3 1 0-15,0-3-3 16,3 0-1-16,0-3-6 16,-3-2 1-16,2 3-13 0,-2-1-7 15,-6-2-22 1,3 2-44-16,-6-2 15 16</inkml:trace>
  <inkml:trace contextRef="#ctx0" brushRef="#br0" timeOffset="167274.29">22236 8291 76 0,'3'-5'30'0,"3"0"-24"0,6-1-3 16,-3 4-2-16,2-1 1 16,4 0 3-16,0 1 13 15,0-1 6-15,0 3-8 16,-3 0-4-16,0 3-1 16,0 2 0-16,3 0-1 15,-1 1-1-15,1-1-3 16,0 0 1-16,3 1-4 15,-3 2-2-15,3-3 0 0,3 0 1 16,0 0 1-16,11-2-6 16,1-3 0-16,3 3-10 15,2-3-2-15,1-3-3 0,0 0-2 16,-6 1-15 0,-10-1-27-16,1 0 13 15</inkml:trace>
  <inkml:trace contextRef="#ctx0" brushRef="#br0" timeOffset="167826.62">22798 8265 160 0,'0'-5'60'0,"0"7"-47"0,0-2-5 0,0 0-7 15,9 0-2-15,-3 0 0 16,3-2 14-16,-3-1 6 15,9 0-9-15,3 1 1 0,0-4 0 16,9 4-2-16,-4-4 2 16,4-2-6-16,-3 0-1 15,3 1 0-15,-3-1 2 16,-4 2-3-16,7 1 0 16,-3 0-3-16,-3-1-1 15,0 4-1-15,-4-1 0 16,1 1-9-16,-3 2-5 15,0 0-30-15,-3 0-10 16,-3 0-17-16</inkml:trace>
  <inkml:trace contextRef="#ctx0" brushRef="#br0" timeOffset="168309.24">23275 8024 228 0,'0'-8'85'0,"0"11"-66"0,0-1-19 0,0-2-13 16,0 3-5-16,9 2 0 15,-9 1 11-15,5-1 3 16,-2 0 4-16,0 1 2 0,-3 1 1 16,0 4-1-16,0 0 1 15,0 2-2-15,0 3 2 16,0 2-2-16,0 3 2 0,0 1 0 15,-3 4 3-15,3 0-1 16,-3 1 2-16,-2-1-6 16,5 1-1-16,0-3 2 15,0-3 1-15,0 0 1 16,0-2 2-16,0-4-3 16,0-1-2-16,0-1-11 15,0-3-6-15,0 1-28 16,0-3-9-16</inkml:trace>
  <inkml:trace contextRef="#ctx0" brushRef="#br0" timeOffset="169376.2">23483 7810 36 0,'0'-11'16'0,"0"9"-12"0,0-1 1 15,0 3 1-15,0 0-3 16,0 0-2-16,3 3 2 16,3-1 0-16,0 3 1 15,0 3 2-15,6 3 1 16,-3 0 3-16,0 2 1 16,-1 0 1-16,1 3 0 15,-3 0 0-15,6 2-2 0,-6 1-1 16,3-1-1-16,0 1 0 15,-3-1 2-15,0 1 4 16,-3 2 1-16,6 3 3 16,-6 5-1-16,0 3 1 15,-3 2-9-15,0 3-3 0,0 0 0 16,-3-2 3-16,0-1 5 16,-6-2-6-16,6-3 0 15,-3-3-4-15,0 1-1 16,-3-3-1-16,0-1 1 15,0-1 0-15,0-1 1 16,0-3-2-16,-2 1-2 16,2-3-6-16,0-1-4 0,-6-1-27 15,3-1-12-15,-3 0-34 16</inkml:trace>
  <inkml:trace contextRef="#ctx0" brushRef="#br0" timeOffset="172315.4">23971 7545 88 0,'3'-2'35'0,"0"-1"-27"0,-3 0 2 0,0 3-1 15,0 0-8-15,0 0 0 16,0 0-6-16,6 3 1 15,-6 2 2-15,9-2 1 16,-3 2 3-16,0 0 3 16,0 1 0-16,-3-1 2 15,6 3-4-15,-3 0 0 16,0 0 1-16,0 0 0 16,-3 2-5-16,0 4 1 0,-3-1 0 15,-6 3 0-15,0 2-5 16,-6 1-1-16,-6 2 3 15,3 3 1-15,-6-6 2 16,-3-2 0-16,-2 0 2 16,-1-3 3-16,-3 0 2 15,9-2 3-15,3-3 10 16,6-3 5-16,3 1 2 16,3-1 1-16,6-5-11 15,6 2-3-15,3-2-8 16,6 3-2-16,0 0 2 0,6 2-1 15,6 0 0-15,-3 1-3 16,2-1-2-16,-2 0 1 16,3 3 1-16,-3 0-1 0,-3-3 2 15,-1 3-4-15,1-2 0 16,-6-1 1-16,-3 0 0 16,-3-2 0-16,0-1 2 15,-3 1-28-15,0 2-11 16,-3-2-48-1,-3-3-23-15,0-3 54 16</inkml:trace>
  <inkml:trace contextRef="#ctx0" brushRef="#br0" timeOffset="174916.12">13050 9659 12 0,'-3'0'5'0,"3"-3"-4"0,0-2 0 16,0 5 0-16,0-3-4 15,0 1 2-15,0-1-1 16,0 1 0-16,0-1 0 15,0 0-2-15,0 1 5 32,0-4-3-17,0 4 1-15,0-4 1 16,0 4 2-16,0-1-1 16,0 0-1-16,0 1-2 15,0-1 1-15,0 3 1 0,0-3 0 16</inkml:trace>
  <inkml:trace contextRef="#ctx0" brushRef="#br0" timeOffset="175768.36">13027 9474 36 0,'-3'-8'13'0,"3"8"-10"0,-3-5 8 16,3 2 3-16,0 0 4 16,-3 1 1-16,3-1 3 15,-3 0 1-15,0 1-1 16,0-1 1-16,0 0-4 15,0 1 0-15,0-1-10 16,0 1-5-16,0-1-3 16,0 0-1-16,0 3 0 0,0 0 0 15,0 0 0-15,0 0 0 16,0 0 2-16,0 0-3 16,0 0-2-16,0 0 4 15,-3 0 3-15,0 0-3 16,0 0-1-16,0 0 0 0,0 0 0 15,0 0 0-15,0-2 0 16,3 2 2-16,-2 0 3 16,-1 0 2-16,0 0 1 15,0 0-2-15,0 0-1 16,3 0-1-16,0 0 0 16,0 0-5-16,0 0 1 15,0 0-2-15,0 0 0 16,0 0 2-16,3 0 2 15,-3 0-3-15,3 0 0 16,0 0-4-16,0 0 1 16,0 0 2-16,6 2 1 0,3 1-2 15,0 0 2-15,3-1 1 16,2 1 2-16,1-1 3 16,3 1 4-16,0-3-2 15,6 0-2-15,6 0 4 16,5-3 2-16,7 1-6 15,6-1-1-15,2 1-2 16,7-1 1-16,2-2-2 16,1-3-1-16,-1-3 3 15,1 3 0-15,-1 3 1 16,-2 0 0-16,-3-1-2 16,-4 4-2-16,-8-4-2 15,-3 1 1-15,-7 0 1 16,-2 2 2-16,-3-2-1 15,-3 2-1-15,-6-2 3 0,-4 2 0 16,-2 1-1-16,-3-1-2 16,0 0-13-16,-3 1-4 15,-3-1-18-15,-3 0-7 16,0 1-20 0,-3 2-28-16,0-3 28 15</inkml:trace>
  <inkml:trace contextRef="#ctx0" brushRef="#br0" timeOffset="176401.77">12946 9773 88 0,'-6'-3'35'0,"6"6"-27"0,3-3 5 15,-3 0 1-15,3 0 1 0,-3 0 0 16,3 0-1-16,0-3-1 15,0 1-7-15,0-1-2 16,3 0-4-16,0 3-1 16,0-2 1-16,3 2-3 0,0 0 2 15,3 0 5-15,0 0 2 16,3-3 9-16,2-2 4 16,4 5-5-16,3-3-1 15,6 0-5-15,3 1-3 16,2-4 0-16,7 1 1 15,3-3-1-15,2 0 2 16,1 0-4-16,5-2-2 16,4-1 0-16,3 1 1 15,-1 2 1-15,-2-3 1 0,-7 6-2 16,-2-1-2-16,-6 4-2 16,-4-1 1-16,-2 6 1 15,-3-3 0-15,-7 2 0 16,-2 1 2-16,-3 0-3 15,-3-1 0-15,-3 1 3 16,-3-3 1-16,-3 3-1 16,0-3-2-16,-3 0-10 15,-6-3-4-15,-3 0-22 16,-3 1-7-16,-3-1-12 16,-3 0-28-1,-3 1 23-15</inkml:trace>
  <inkml:trace contextRef="#ctx0" brushRef="#br0" timeOffset="178653.39">14920 9204 88 0,'-15'-16'33'0,"9"6"-26"0,0-4 5 0,3 12 2 15,0-6 1-15,0-3 3 16,0 1-4-16,0-1 2 16,0 3-3-16,0 0 0 15,3 3-12-15,-3 2-3 16,3 3 1-16,-6 5-5 0,3 9 0 15,-3 7 3-15,0 5 3 16,0 6 1-16,-3 0-1 16,0 0 3-16,1-3 2 15,-1 0 9-15,-3 0 3 16,0 3 0-16,0-1 0 16,0 6-3-16,0 3 1 15,0 2-8-15,0 1-2 16,0 2-3-16,0-3-2 15,1-2 1-15,2-3 1 0,0-3-1 16,0-2 2-16,3-6 0 16,0-2 1-16,0-5-9 15,3-3-2-15,0-6-23 16,0-2-8-16,0-3-13 16,0-2-41-1,0-6 16-15</inkml:trace>
  <inkml:trace contextRef="#ctx0" brushRef="#br0" timeOffset="179282.99">15277 9278 184 0,'-9'-10'68'0,"6"7"-52"0,-3 3-21 0,3 5-10 16,0 3-6-16,0 3 2 16,-6 2 6-16,0 3 6 15,-6 2 6-15,-3 3 3 0,1 6 2 16,-4 5 2-16,0 7-3 15,-3 6-2-15,3-2 0 16,0 4 1-16,1-7-1 16,2-3-1-16,3-3 3 15,0 1 2-15,6-1 4 0,3 1-2 16,3-1-2-16,6 0-2 16,6-2-3-16,9-5 3 15,6-6 0-15,5-8-4 16,7-8 1-16,0-7-2 15,3-9-2-15,2-8 0 16,1-2 0-16,-3-2 3 16,-4-4 0-16,-2-2 5 15,-6-5 2-15,-9-1 13 16,-6-2 5-16,-6-3 5 0,-6 1 2 16,-6-1-3-16,-6 6 0 15,-3-1-5-15,0 9-2 16,-3 5-9-16,3 2-3 15,0 3-10-15,3 6-1 16,4 2-5-16,2 0 0 16,0 3-27-16,3 2-13 15,3 3-2-15,6 0 2 16,0 3 2 0,5-1-28-16,1 1 11 15,3 2 22-15,3 0 11 16</inkml:trace>
  <inkml:trace contextRef="#ctx0" brushRef="#br0" timeOffset="180978.11">16673 9543 124 0,'-3'-16'49'0,"3"13"-38"0,0-5-3 15,3 6-2-15,0-1-7 16,0 0 0-16,0-2 7 15,0 2 6-15,0 1-11 16,0-1-2-16,0 3-2 16,0 5 1-16,3 3 1 15,-3 5 3-15,0 3 1 0,0 6 1 16,-3-1 2-16,0 5 1 16,0 1 1-16,-3-1 2 15,0-2 1-15,0 0-5 16,3-6-2-16,0 1 0 0,0-3 2 15,0-3-3-15,0-5 0 16,3 0 8-16,0-6 4 16,2-2 4-16,1-5 1 15,3-3-9-15,0-8-2 16,3-2-5-16,0-3-1 16,0 2-3-16,0-2-1 15,3 2 1-15,-3 3 0 16,0 3-5-16,-3 5 1 15,-1 3 0-15,1 2-1 16,0 6 1-16,-3 2 3 0,0 6 0 16,-3 2 1-16,0 6 0 15,-3-1 0-15,0 6 2 16,-3-6 3-16,0 4-2 16,0-4 0-16,0-2-1 15,0 0-2-15,0-3 1 16,3-2 1-16,0-3-10 15,0-3-4-15,0 0-19 16,0-2-5-16,0-3-25 16,0-3-36-1,6-2 26-15</inkml:trace>
  <inkml:trace contextRef="#ctx0" brushRef="#br0" timeOffset="181909.23">17137 9598 108 0,'-3'-10'41'0,"3"7"-32"0,0-2 4 0,0 5 0 0,3-3-8 15,-3 3-1-15,3-3 4 16,-3 3 5-16,3 0 4 16,-3 0 4-16,3 6 0 15,0 2-1-15,0 2-10 16,0 3-2-16,-3 3-1 0,0 5-1 15,0 1-1-15,0 1-3 16,0-1 1-16,-3 1-2 16,3-1 2-16,0-1-2 15,0-5 2-15,0-3-2 16,0-3 2-16,0-2 2 16,0-2 2-16,0-6 8 15,0 0 4-15,6-3-5 0,0-2-1 16,3-3-5-1,0-3 0-15,3 1-7 0,0-6-3 16,2 0-2-16,4 0 3 16,-3 0 0-16,0 3 1 15,0 2-3-15,0 1 0 16,-3 4-1-16,0 1 0 16,0 5 0-16,-3 3 0 15,-1 2 0-15,-2 3 3 16,0 5 0-16,0 0 1 15,-3 3-3-15,-3 0 2 16,0 0 3-16,-3 0 1 16,0 0-1-16,0 0-2 0,0 0-2 15,0-6 1-15,0 1 5 16,3-3 2-16,0-3-2 16,0 0-1-16,0-5-3 15,6-2-1-15,3-4-10 16,3-2-3-16,3-2 0 15,3-3 1-15,3-1 5 16,-3 1 3-16,2 0 0 16,-2-3 4-16,0 8-2 15,-3-2 1-15,-3 2 2 16,0 5 2-16,-3 3 1 16,-3 0 3-16,0 5-1 15,-3 3 0-15,0 3-1 16,-3 2 2-16,0 3-1 0,-3 0 0 15,0 2-3-15,0 3-2 16,0 1 1-16,-3-4 1 16,3 1-1-16,-3-4 2 15,3 1-2-15,0-5 2 16,0 0-18-16,0-4-6 16,0-1-32-16,0-1-14 15,0-5-15 1</inkml:trace>
  <inkml:trace contextRef="#ctx0" brushRef="#br0" timeOffset="185137.15">704 7037 148 0,'-12'-13'55'0,"6"8"-43"0,6-1-6 0,0 6-5 15,0 0-11-15,0 0-4 16,0 0 5-16,6 3 5 15,-3 0 3-15,6-1 1 16,-6 6-3-16,6 3 0 16,0 2-1-16,-6 3 3 15,3 3 2-15,3 4 4 16,-6 9 2-16,6 8 3 16,-6 2 1-16,3 8 3 15,0-2 2-15,0 0 2 16,-6-3-10-16,3-6-2 0,2-2-2 15,-5-2 0-15,3-4 0 0,3-1 0 16,-6-4 2-16,0-2-3 16,0-6-2-16,0-2 0 15,0-3 1-15,3-2-36 16,6-6-15-16,0-7-24 16</inkml:trace>
  <inkml:trace contextRef="#ctx0" brushRef="#br0" timeOffset="185588.65">1264 7000 192 0,'-12'-13'71'0,"9"8"-55"0,0 5-11 0,3 0-10 16,0 0-28-16,3 2-11 15,0 1 23-15,0 0 10 16,3 2 9-16,-6 0 2 16,3 1 0-16,3-1 0 15,-6 3 0-15,0 2 2 16,0 6-1-16,0 3 2 0,-6 2-2 15,3 5-1-15,3 9 1 16,-9 7-1-16,3 6 2 16,0 5 3-16,0-3-4 15,3-3-1-15,-3-4 0 16,3-6 0-16,0-3 0 16,3-7 2-16,-6-3 1 15,3-6 3-15,3-2-1 16,0-6 0-16,-6-2-17 15,3-2-6-15,0-4-35 16,-3-4-14-16,3-4 35 16,-6-4 16-16</inkml:trace>
  <inkml:trace contextRef="#ctx0" brushRef="#br0" timeOffset="186248.6">906 7331 100 0,'-20'0'38'0,"11"3"-29"0,0-1 1 0,6 1 2 16,3 2-13-16,0 0-1 16,0 3-1-16,3 3 1 15,6 0 1-15,-6-1 1 16,6 1 6-16,3 2 6 16,2-2 5-16,-2-1 4 15,0 1 2-15,6-1 1 16,3 1-11-16,-3-1-3 15,6 1-6-15,-1-3-3 0,4 0 2 16,0 0-2-16,6-3-1 16,-4-2 1-16,1-3 1 0,6-3 1 15,3 0 1-15,2-7-2 16,1-1 1-16,3-5 2 16,-4-2 4-16,-5-3-4 15,9-6-3-15,-13-4 1 16,7-1 0-16,-9 0-4 15,0 0-1-15,-4 3-2 16,-2 3 0-16,-3 2 3 16,-12 3 0-16,3 5 3 15,-9 0 1-15,-3 3 3 16,0 5 1-16,-3 3 3 16,-6 2 4-16,0 3-6 15,-3 3-2-15,0 2-6 0,-6 3-2 16,6 2-2-16,-5 6 3 15,5 0 0-15,-9 5 1 16,3 0 0-16,6 3 0 16,-6 5-3-16,6-2 0 15,0 2-1-15,7 0 3 16,2 3-5-16,3-3 2 16,3-3 2-16,5 1 1 15,4-3 1-15,3-3 2 16,0-3-1-16,3-2-1 15,0 0-4-15,3-5 0 16,2-1-11-16,4-2-6 0,-6-3-8 16,9-5-3-16,-3 0-11 15,2-2-38 1,7-6 13-16</inkml:trace>
  <inkml:trace contextRef="#ctx0" brushRef="#br0" timeOffset="186836.4">2106 7291 236 0,'-9'-13'90'0,"6"10"-70"0,0 1-3 16,3 2-7-16,0 0-6 15,0-3 0-15,0-2 9 16,0 0 6-16,0-6-10 16,0 3 4-16,-6 0 3 0,3 0-6 0,0 0-3 15,0 3-11 1,3 0-5-16,0 2-50 0,3 0-22 15,3 3-26 1,0 6-12-16,3 2 65 16</inkml:trace>
  <inkml:trace contextRef="#ctx0" brushRef="#br0" timeOffset="187045.2">2216 7617 316 0,'-24'-6'118'0,"15"6"-92"0,3-2-11 16,6 2-11-16,0 0-57 15,0 0-21-15,3-6-18 16,3-2-7-16</inkml:trace>
  <inkml:trace contextRef="#ctx0" brushRef="#br0" timeOffset="191278.36">1133 11548 72 0,'-3'-5'27'0,"3"5"-21"0,0 2-32 15,0-2-15-15</inkml:trace>
  <inkml:trace contextRef="#ctx0" brushRef="#br0" timeOffset="191817.84">1118 11577 40 0,'-6'11'16'0,"3"-3"-12"0,3 2-4 0,0-2 0 15,0 3 4-15,0 2 5 16,0 3 1-16,-9 5 2 16,3 5 2-16,0 4 2 15,-3 4-1-15,-3 3 1 16,-3 0-2-16,0 0 1 15,7-5-2-15,-10 0 0 16,3-3-1-16,0 0 0 16,0 3-4-16,0-3 0 15,3 0-5-15,0 0 0 0,3 0 1 16,0-3-2-16,1-2-2 16,2-3-2-16,3-2-1 15,0-3 4-15,3-6 3 16,6 1 3-16,5-3 1 15,-2 0-2-15,6-6 1 0,3 1 2 16,0-6 2-16,3-2-1 16,3 0-1-16,2 0-3 15,-2-3 1-15,3 0-2 16,3 0 0-16,-6 0-3 16,2 0 1-16,1 0-4 15,0 3 0-15,0 2-1 16,0 0 0-16,-4 3 2 15,1 0 2-15,-3 3-1 16,-3 0 2-16,3-1-2 16,-9 1-1-16,0 0 3 15,-1-1 0-15,-2-2-4 16,-3 0 1-16,3 0 2 0,-6 0 1 16,0 0-6-1,-3 0 0-15,3 0-21 0,-3 0-7 16,3-2-15-16,0-1-4 15,-3-2-22 1</inkml:trace>
  <inkml:trace contextRef="#ctx0" brushRef="#br0" timeOffset="192224.95">1665 11926 116 0,'0'-18'44'0,"-5"15"-35"0,5-2-6 15,0 5-4-15,0 0-1 16,0 0 1-16,0 0 5 15,0 0 11 1,-3 8 3-16,3 5-2 16,-6 6 0-16,3 2-5 15,0 0 1-15,-6 3-7 16,3 2-1-16,0 1 2 0,0-1-1 0,3 3 0 16,-6 0-1-16,3-2 2 15,3-1-3-15,0-2-2 16,3-3 0-16,0-2-1 15,0-6 0-15,0-3 2 16,0-2-34-16,0-2-16 16,0-9-26-1</inkml:trace>
  <inkml:trace contextRef="#ctx0" brushRef="#br0" timeOffset="192555.02">1639 11532 304 0,'-24'-24'115'0,"9"16"-89"0,9 6-14 15,0-1-14-15,3 0-22 16,3 1-7-16,-6-1 2 16,6 3 5-16,0-5 14 15,0 0-12-15,0 2-2 0,6-2-63 16,6-1-25-16,6-2 57 15</inkml:trace>
  <inkml:trace contextRef="#ctx0" brushRef="#br0" timeOffset="194880.37">3401 11363 88 0,'-15'-19'35'0,"9"14"-27"0,0 0 0 0,6 5 0 16,0 0-12-16,0 0-4 15,0 0 1-15,0 0 4 16,0 0 2-16,0 0 3 15,0 0 3-15,0 0 4 16,0 0-4-16,0 0-1 16,3 5-2-16,0 3 1 15,0 3 2-15,0 2 2 16,3 5-3-16,0 1-3 0,0 5 4 16,3 2 1-16,0 1 6 15,0-1 3-15,2 0-4 16,-2 4 1-16,3 1-1 15,0 6 3-15,0 3-7 16,0 0 5-16,3 2 1 0,0-2-4 16,6 2-3-16,-4 0-1 15,4-2 1-15,3 0-3 16,0-1 0-16,0 1-1 16,-3-3-2-16,-1 0 3 15,-2-5 0-15,-3-3 1 16,-3-3 0-16,-3-4-2 15,0-6 1-15,-3-1-2 16,-3-4-1-16,0-3 5 16,-3 0 1-16,-3-3-24 0,0-5-11 15,-6 0-38 1,0-3-41-16,-6-2 32 16</inkml:trace>
  <inkml:trace contextRef="#ctx0" brushRef="#br0" timeOffset="195421.14">3228 12365 32 0,'-21'-2'13'0,"21"2"-10"0,-18 5-3 15,12-2-2-15,1-1 9 16,2 1 8-16,-9-3 20 16,6 0 13-16,0 0-5 15,0-3-1-15,3 3-20 16,0-2-8-16,3-1-6 15,0 0-1-15,0-2-4 16,3 0-2-16,0 0 2 0,0-3 4 16,0-3 6-16,3-2-3 0,0-6 2 15,0-2-7-15,3-3-3 16,2-5 1-16,1-2 0 16,3-1-1-16,0 3-2 15,3 0-2-15,0 2 1 16,0-2 1-16,-3 3 0 15,2-1 0-15,-2 6 0 16,-3 0 0-16,0 2 2 16,3 6-6-16,-3 0 1 15,-3 2-6-15,3 1 1 16,-3 2-12-16,0 0-4 16,0 2-14-16,-1 1-6 0,1 3-7 15,-3-1-17 1,0 0 22-16</inkml:trace>
  <inkml:trace contextRef="#ctx0" brushRef="#br0" timeOffset="197177.14">4380 11286 88 0,'-15'-13'33'0,"12"8"-26"0,-3-1 9 0,6 4 3 16,-3-1-3-16,0-2 1 15,0-1-7-15,0 1-4 16,0 0-3-16,0 0 0 0,0 2-2 15,0 3-3-15,0 3-1 0,-3 4 2 16,-2 9 0-16,-4 8 5 16,-3 8 5-16,-6 5-5 15,-3 8 0-15,0-5 2 16,-2-1 3-16,2 1 0 16,0 2 0-16,0 3-1 15,3 6 2-15,3-1-5 16,4 3-3-16,2 0-1 15,3 0-1-15,3-6-3 16,3-2 2-16,6-3 3 16,3-2 1-16,0-3-4 15,3-2 1-15,-1-6-7 16,1-3-3-16,0-5-3 0,0-2-2 16,-3-6-6-16,0-2-1 15,-3-1-6 1,0-2-35-16,3-3 1 15</inkml:trace>
  <inkml:trace contextRef="#ctx0" brushRef="#br0" timeOffset="198018.03">4469 11426 132 0,'-12'-10'49'0,"12"10"-38"0,-3 0-21 15,3 0-9-15,0 0 2 16,0 0 5-16,0 0 8 16,0 0 2-16,0 0-3 15,3 2 1-15,3 4 0 16,0 2 2-16,3 0 1 0,0 5 3 16,0 3-3-16,-3 2 0 15,0 1 3-15,0 4 1 16,-3 4 12-16,-3 2 7 15,0 5-2-15,-3 3-2 16,0 3-4-16,0 2 1 16,-3 1 1-16,0-3-1 15,-3 4-7-15,0-6-3 0,0 1 1 16,3-2-5-16,0 3-1 16,0 0 0-16,3-1 0 15,1-2 0-15,-1-2 2 16,0-6 1-16,0-5 3 15,0-3-3-15,0-5-2 16,3-6 2-16,-3 1 2 0,3-6 13 16,0-5 6-16,-3-8-15 15,3-10-4-15,0-9-11 16,3-5-1-16,3-2-2 16,0 0 3-16,2-1 4 15,1 1 1-15,0 0 1 16,0-1 0-16,3-2-3 15,3 0 0-15,0 3-1 16,3-1 3-16,3 1 0 16,2 2 1-16,4 3 0 15,6 0 0-15,3 2-3 16,-1 1 2-16,4-3 1 16,3-3 0-16,2 0 0 15,4 3 2-15,-3 3-3 0,-4 2-2 16,-8 3-12-16,-3 5-2 15,-6 5-3-15,-6 3 2 16,-4 1 8-16,-2 1 3 16,-3 4 16-16,-6-1 6 15,-3 0-10-15,0 3-4 16,-3 3-17-16,-3 0-5 16,0-1-42-1</inkml:trace>
  <inkml:trace contextRef="#ctx0" brushRef="#br0" timeOffset="198454.83">4565 11860 56 0,'0'-5'22'0,"0"10"-18"0,3 0-4 0,0 1-3 16,2-1 5 0,1 3 6-16,0 0 9 0,3 0 7 15,3 2-4-15,0 4-2 16,3-1-8-16,3 0-2 15,0 0 0-15,0 1 2 16,-1-1 1-16,1 0 3 16,-3 0-7-16,0 1-4 15,3 1-2-15,-3-1-1 0,3-1 2 16,-3 0-1-16,-1 0-1 16,1 1 3-16,-3-4 2 15,0 1-4-15,-3-3-1 16,0 0-18-16,-3-1-5 15,0-1-29-15,0-1-24 16,0-2 28-16</inkml:trace>
  <inkml:trace contextRef="#ctx0" brushRef="#br0" timeOffset="200434.63">5449 12090 52 0,'-6'-2'19'0,"6"2"-15"0,0 0-1 0,0 0 1 16,0 0-3-16,0 0 2 15,0 0 9-15,0 0 7 16,0 0-8-16,0 0-3 15,0 5-10-15,-3 0-1 16,0 3 1-16,0 3 3 16,-6-1 6-16,3 4 4 15,-3 1-2-15,0 1 2 0,-3 3 0 16,0-1 3-16,-3-2 2 16,0 0-1-16,0-3-5 15,-2 1-2-15,-1-1-4 16,-3-3 4-16,0 1 2 0,0 0-8 15,0-3-2-15,1-3-1 16,2 0 2-16,3 0 0 16,3-2 2-16,0 0-4 15,3-3 0-15,3-3-1 16,0 0 0-16,0-2-7 16,0-3-4-16,3 0 2 15,3-5 4-15,0-3 2 16,3-2 0-16,3-1 1 15,3-2 3-15,0 2-2 0,3 4 1 16,0 1 0-16,3 4-2 16,0 2 0-16,0 2 3 15,-1 6-2-15,1 0 1 16,0 6 2-16,0 2 2 16,-3 0-1-16,3 2 2 15,0 1-2-15,0 2 2 16,-3 0 0-16,-1 1 1 15,1-1-2-15,0 3-2 16,0-1 1-16,0 1 1 16,-3 3 1-16,0-3 1 15,0 0-2-15,0-3 1 16,0-3-2-16,3 1 2 16,-6-3-2-16,3-3-1 0,-1-2-8 15,1-3-5-15,3-3-40 16,0-2-24-1,3-8 33-15</inkml:trace>
  <inkml:trace contextRef="#ctx0" brushRef="#br0" timeOffset="201050.83">5806 11294 140 0,'-3'3'55'0,"3"7"-43"0,3 11-6 15,3-5-5-15,0 8-5 16,3 5 3-16,2-2-2 15,1-1 1-15,0 1 2 16,3-4 2-16,0 4 1 0,0-3-4 16,0 2 1-16,0 1 0 15,0 2 2-15,-1 0 1 16,-2 0 3-16,0 0-1 16,-3 3 0-16,0 2 3 15,-3 1 3-15,-3 4 0 16,-3-2 1-16,0 0-4 15,-3 0 0-15,-3 0-3 16,-3 3 2-16,-3 5 0 0,-3 0 1 16,-5 3-4-16,-4-1-1 15,-3-2-1-15,-3 0-2 16,0-5-6-16,1-3-1 16,-1-3-21-16,0-5-9 15,-3 0-36 1,-5 1-18-16,-4-1 43 15</inkml:trace>
  <inkml:trace contextRef="#ctx0" brushRef="#br0" timeOffset="212685.72">6824 11852 28 0,'-12'-2'11'0,"9"-1"-9"0,-6-2 13 15,6 5 7-15,0 0 0 16,0-3-1-16,-3 0-7 16,0 1-1-16,3-1-6 15,0 3 1-15,0 0-7 16,0 0-3-16,0 0-2 16,0 3 0-16,0-1 0 15,3 4 3-15,0 2 0 16,0-3 1-16,0 0 4 15,0-2 5-15,0 2 1 16,3 0 4-16,-3-5-3 0,3 6-1 16,3-4 2-16,3 1 5 15,3-3-9-15,3 0-2 16,0 0-4-16,3 0 5 0,2-3 5 16,1 1-8-16,0 2-2 15,0-3-2-15,0 0 2 16,0 3-1-16,-1 0-1 15,1 3-2-15,-3-3 1 16,-3 3 1-16,0-3 2 16,0 0-1-16,-3 2-1 15,0-2 1-15,-1 0-1 16,4 0-5-16,-3 0 1 16,0 0-7-16,0 0-3 15,0 0-10-15,0 0-5 0,0 0-11 16,-3 0-24-1,0-2 14-15</inkml:trace>
  <inkml:trace contextRef="#ctx0" brushRef="#br0" timeOffset="213000.05">6621 12178 4 0,'-3'-3'5'0,"9"3"-4"0</inkml:trace>
  <inkml:trace contextRef="#ctx0" brushRef="#br0" timeOffset="213302.47">6687 12125 56 0,'12'-16'22'0,"-6"11"-18"0,6-3 0 15,-6 5 0-15,-1 3-1 16,4 0 3-16,0 0-1 16,0 0 2-16,0 0 7 15,3 0 3-15,0 3-4 16,0-3 0-16,0 2-4 16,0 1 2-16,0-3-6 15,2 0-1-15,4 0-2 16,0 0 1-16,0 0 2 15,3 0 2-15,0-3-3 16,0 1-3-16,-1-1 0 16,1 0-1-16,-3 1 2 0,-3-1-1 0,0 0-1 15,0 1-2-15,0-1 1 16,0 0 1-16,-4 1 2 16,1-1-3-16,0 1-2 15,0-1-20 1,0 3-48-16,0-3 3 15</inkml:trace>
  <inkml:trace contextRef="#ctx0" brushRef="#br0" timeOffset="214172.77">8065 10929 108 0,'-6'-11'44'0,"3"9"-35"0,0-1-8 0,3 3-5 16,0 0-22-16,0 0-6 0,0 0 12 15,0 5 9-15,0 6 7 16,0-3 5-16,-3 2 0 15,3 4 2-15,-3 4-2 16,0 3-1-16,0 3 1 16,-3 0-1-16,0 0 11 15,0 2 5-15,-3 1 0 16,0 4 3-16,-3 1-4 16,-2 3-1-16,-4 2-6 15,0 0 0-15,0-3-1 16,0-2 3-16,3 2 1 15,3-7 3-15,3-4-5 16,3-1-1-16,3-4-4 16,3-2-1-16,3-3 3 0,9-2 6 15,6-3 2-15,6-3-3 0,6-2-1 16,3-3-6-16,2 0-1 16,1-3-1-16,0 0 1 15,-1 1-4-15,-2 2 0 16,0 0 1-16,-3 0 2 15,-4 2 1-15,-2 1 3 16,-3 0-5-16,-3 2-1 16,-3-2 0-16,-3-1 0 15,-3 1 2-15,-3 0 1 16,0-3-4-16,-6 0 1 16,0 0-16-16,0 0-4 15,0 0-45 1,0-3-38-16,0-5 34 0</inkml:trace>
  <inkml:trace contextRef="#ctx0" brushRef="#br0" timeOffset="214592.41">8235 11135 72 0,'-12'0'27'0,"6"6"-21"0,-3 7 1 0,6-5-2 15,0 5-6-15,-3 0-1 16,0 3 1-16,0 0 2 15,0 5 9-15,0 3 3 16,0 2-4-16,0 3-1 16,-3 3 0-16,0 0 2 15,0 5-1-15,0-5 2 16,-2 0-2-16,-4-1 2 16,0 4-6-16,0-1-3 15,0 3-1-15,3-3-1 16,0-2 0-16,3-3 2 0,0-2 1 15,3-6-4-15,0-3 1 0,0-2-9 16,1-2-4-16,2-4-46 16</inkml:trace>
  <inkml:trace contextRef="#ctx0" brushRef="#br0" timeOffset="-214287.96">7476 12196 104 0,'-9'-8'38'0,"9"6"-29"0,3-1-5 0,0 0-3 0,3 1-6 16,-1-4-1-16,4 1 9 15,0-3 5-15,6 0 5 16,0 0 3-16,3 0-7 16,3 0-3-16,3 0 1 15,2 1 2-15,1 1 2 16,0 1 1-16,3 2-6 16,2 3 9-16,1 0 5 0,6 3-2 15,-3 0 0-15,-1-1-4 16,4-2 1-16,3 0-2 15,-1 0 2-15,4-2-4 16,3 2-1-16,-1-3-6 16,1 3-3-16,0-3 2 15,-4 1 0-15,-2-1-4 16,-3-2 1-16,-4-1-2 16,-2 1 0-16,-3 2 2 15,-6 1 2-15,-7-1-14 0,-2 3-7 16,-3 0-12-16,-6 3-6 15,-6-3-13 1,-3 8-48-16,-6 0 11 16</inkml:trace>
  <inkml:trace contextRef="#ctx0" brushRef="#br0" timeOffset="-210954.98">7499 12683 72 0,'-17'-11'27'0,"11"9"-21"0,-3-1 1 0,6 3-2 16,0-3 5-16,0 1 6 15,0-1 3-15,0-2 1 16,3 0-9-16,0-1-4 15,0 1-7-15,3 0 0 16,0-1 0-16,3 1 2 16,0 0 3-16,3 2 2 15,-1-2 1-15,4 2 0 0,0-2-4 16,0 2-3-16,3 1 0 0,0-1-1 16,3 0 0-16,0 1 0 15,0 2 2-15,-1 2-3 16,-2 4-2-16,0-1 2 15,-3 3 0-15,0 0 1 16,-3 2 0-16,0 4 0 16,-3-1 0-16,-6 3 4 15,-3 0 2-15,-3 2 2 16,-3-2 0-16,-3 0-2 16,-3 0-1-16,-3 2-1 15,0-2 0-15,1 0 0 16,-1-3 2-16,0-2-3 15,0-1 0-15,0 1-1 16,3-3 1-16,0 0-2 16,3-3 2-16,4 0-4 0,2-2 0 15,0 0-4-15,9 2-1 16,3-2 3 0,5-1 3-16,4 1 3 15,0 0-4-15,3-1-1 16,3-2 1-16,0 3 0 15,0 0-2-15,-1 2 2 16,-2 0 1-16,0 0 2 16,-3 3-3-16,-3 0-2 15,-3 3 2-15,-3-1 2 16,-3 1 2-16,-3 2 3 0,0 0 1 16,-3 1 1-16,-3-1 0 15,-3 0 2-15,-3 0-1 16,-3 1 0-16,0-1-1 15,-3-3 2-15,-2 1-1 16,-1-3 0-16,0-3 1 16,-3-2 1-16,0-3-8 15,0-3-1-15,4-2-11 16,2 0-2-16,3-1-18 16,3 1-9-16,3 0-18 15,6 0-47 1,3-1 16-16</inkml:trace>
  <inkml:trace contextRef="#ctx0" brushRef="#br0" timeOffset="-210488.58">8077 12694 52 0,'9'-14'19'0,"0"9"-15"0,3-3-1 15,-4 5-1-15,1-2 6 16,0 3 7-16,0-1 4 16,0 3 3-16,-3 5-1 15,0 3-1-15,-3 5-2 16,0 3 1-16,-3 5 1 16,-3 3 2-16,0 5-6 15,-3-2-1-15,-3-1-9 16,0 1-2-16,0-4 2 0,0 1-3 15,1 0-2-15,2-3 0 16,0 0 1-16,0-2-10 16,0-3-2-16,0-3-17 0,3-2-6 15,0-3-17 1,0-3-33-16,0-3 22 16</inkml:trace>
  <inkml:trace contextRef="#ctx0" brushRef="#br0" timeOffset="-210310.16">8092 12577 172 0,'-12'-8'66'0,"9"8"-52"0,0 0-8 16,3 0-7-16</inkml:trace>
  <inkml:trace contextRef="#ctx0" brushRef="#br0" timeOffset="-209619.54">8080 12567 238 0,'9'-3'3'0,"3"-2"-3"16,2-3 10-16,7 0 4 0,3 2-10 16,3 1-1-16,0 0-3 15,-1 2 2-15,1 1-3 16,-3 2 0-16,0 0 1 15,0 2 0-15,-3 1 0 16,-4 2 2-16,1 0-1 16,0 3-1-16,-3 3-2 0,-3 2 1 15,0 3 1-15,-3 0 0 16,-3 2 2-16,0 1 1 16,-3 0 1-16,-3-1 0 15,0 1 0-15,-3 2 0 16,0 0 0-16,-3 0 0 15,-3 3 0-15,0-3 0 16,-3 0-2-16,-3-2 1 16,0-3 2-16,-3-1 2 15,0-1-3-15,-2-4-3 16,-1-2 2-16,0-3 0 16,0 1-1-16,3-4-2 15,0 1 1-15,4-3 1 0,2 0 1 16,3 0 1-16,0 0-5 15,3 0-1-15,3 0-2 16,0 0 3-16,0 0-5 16,3 0 2-16,0 0 0 15,0 0 2-15,0 0-1 16,6 0 1-16,0 3 2 16,0-1 0-16,0 1 0 15,0 2 0-15,0 1 0 16,0-1 0-16,0 3-3 15,2 2 0-15,1-2 6 16,0 3 3-16,0 2 1 16,0 0 1-16,3 1-2 0,0-1 1 15,0-3-2-15,0 4 0 16,3-4-3-16,0 1 1 16,-1-1-2-16,1-2-1 15,0 0 1-15,0 0 1 16,-3-3-1-16,0 1 2 15,0-1-2-15,-3 0-1 16,0-2-2-16,-3 2 1 16,0-2-19-16,0 2-7 15,-1-2-19-15,-2 2-9 16,0 0-21 0</inkml:trace>
  <inkml:trace contextRef="#ctx0" brushRef="#br0" timeOffset="-208074.26">8985 12418 56 0,'-3'-5'24'0,"6"5"-18"0,-3 0-2 16,0 0 0-16,0 0-5 15,0 0-2-15,0 5 6 16,-3 1 5-16,0 4 5 15,-3 4 2-15,-3 1-2 16,0 4 2-16,0 5 1 16,0 0-1-16,-3 5 4 15,3-3 0-15,0 1-6 16,0 2-3-16,3-3-3 0,0 3 0 16,3 3-4-1,0-3 5-15,3 5 2 0,0-4-3 0,0-1-2 16,3-3-2-16,3-2-3 15,-3 0 3-15,3-3 0 16,0-3-1-16,0 1 1 16,0-3-2-16,0-3-1 15,0 0 1-15,3-2-1 16,-3-1-11-16,3 1-3 16,-3 0-13-16,0-3-5 15,0-1-10 1,0 1-32-16,0 0 11 0</inkml:trace>
  <inkml:trace contextRef="#ctx0" brushRef="#br0" timeOffset="-207173.5">9321 12487 76 0,'-6'-5'30'0,"3"5"-24"0,0 0-3 0,3 0-2 15,0 0-1-15,0 0 0 0,0 0 0 16,0 0 2-16,0 0 1 16,0 0 3-16,0 0 1 15,3 3 1-15,3-3 2 16,0 0 1-16,0 2-1 16,0-2 1-16,3 0-4 15,0 3 1-15,6-3-7 16,-1 0-1-16,1 2 0 15,3 1 2-15,0 0-1 16,0-1-1-16,-3 1-2 16,0 0 1-16,-3-1 3 15,-3 1 1-15,-1 2 12 16,-2 1 7-16,0-1-5 16,-3 3 1-16,-3 0-11 15,0 2-2-15,-3 4-1 0,-3 1 0 0,-3 4 2 16,-2 2-1-16,-7 6 2 15,-3 2 0-15,-3 0 1 16,-3 3-2-16,-2 2 1 16,-4-2 0-16,3-6 3 15,3-2-1-15,0 0 0 16,4-3-5-16,5 0-3 16,3-2-3-16,6-4 1 15,3-1 1-15,6-1 0 16,6-3 4-16,3 1 5 15,3-3-1-15,3 0 1 16,3 0-3-16,-1-3-1 16,1 0-1-16,0 1 2 0,0-4-5 15,3 1-1-15,3 0 0 16,-1-1 2-16,1-2-6 16,-3 3 1-16,0-3-15 15,-3 3-3-15,-3-3-9 16,-3 0-4-16,-1 0-10 15,-2-3-5-15,-3 0-24 16</inkml:trace>
  <inkml:trace contextRef="#ctx0" brushRef="#br0" timeOffset="-206752.76">9315 12807 148 0,'-12'-10'57'0,"12"12"-44"0,0-2-17 0,0 0-11 15,0 0-5-15,3-2-1 16,3-1 23-16,0 0 10 15,0 1 1-15,3-1 3 16,3 0-7-16,0 1-3 16,6-1 3-16,-4 3 2 0,4 0-6 15,3 0 6-15,0 3 2 0,3-1-2 16,0 1-1-16,2 0-4 16,4-1-1-16,0 1-3 15,3-3 1-15,-1 0-2 16,-2-3 2-16,0 1-9 15,-3-1-3-15,-6 3-13 16,-4-3-6-16,-2 3-7 16,-3 0-28-1,0 0 8-15,-3 0 15 16,-3 3 12-16</inkml:trace>
  <inkml:trace contextRef="#ctx0" brushRef="#br0" timeOffset="-206286.84">9952 12757 144 0,'-21'-5'55'0,"12"5"-43"0,-3-3-6 0,9 3-3 16,0 0-3-16,0 0 2 0,0 0 8 15,0 0 3-15,3 0-6 16,0 0 2-16,0 0 4 0,0 0-7 16,0 0-3-16,6 0 0 15,0 0 0-15,3 0 5 16,3 0 3-16,0 0-2 15,3 0 2-15,3 0 0 16,0 0 1-16,5-3-6 16,1 1-2-16,3-1-2 15,0 1 1-15,0-1-4 16,-1 0 0-16,-2 1-1 16,-6 2 0-16,-3 0-3 15,0 0 1-15,-3 0-14 16,-3 2-5-16,0-2-13 0,-3 0-2 15,0 0-18 1,-6 0-26-16,0 0 26 16</inkml:trace>
  <inkml:trace contextRef="#ctx0" brushRef="#br0" timeOffset="-205881.49">10306 12532 160 0,'-12'3'63'0,"12"2"-49"0,0 6-8 15,3-3-6-15,3 0-4 16,0-1 2-16,0 4 1 16,0 0 1-16,-3 5 0 15,0 2 8-15,0 1 5 0,0 2-4 16,0 3-1-16,-3-1 2 16,0-1 4-16,0-1 1 15,0 2 3-15,-3-4-6 16,3 0-2-16,-3-4-5 15,3-1-4-15,0-1 0 0,0-3 1 16,0-2-8 0,0 0-3-16,0-2-24 0,0-1-9 15,0-5-27 1</inkml:trace>
  <inkml:trace contextRef="#ctx0" brushRef="#br0" timeOffset="-205324.58">10512 12450 52 0,'-3'-8'22'0,"3"8"-18"0,0 0-4 15,0 0-3-15,3 0 3 16,2 0 2-16,1 0 24 16,0-2 12-16,3 2-8 15,0 2-5-15,0 4-10 16,0 4-2-16,3 3-4 15,-3 3 0-15,0 3-5 0,3 2 6 16,0 3 5-16,-3 2 2 0,3 1-1 16,-4 2-4-16,4 0-2 15,0 0-6-15,0 0-1 16,-3-3-1-16,0 4-2 16,0-7 7-16,-3 1 3 15,0-3-1-15,-3 1 0 16,-3-4 1-16,0 1 1 15,-3-4-1-15,0 1-1 16,0 0-3-16,-3 0-1 16,-3-3-1-16,0 3 0 15,-6-3-11-15,-3 1-5 16,1-1-12-16,-4 0-3 0,0 0-1 16,0 1 0-16,3-7-6 15,3 1-4-15,3-5-34 16</inkml:trace>
  <inkml:trace contextRef="#ctx0" brushRef="#br0" timeOffset="-204667.11">10812 12289 72 0,'6'-8'27'0,"-3"5"-21"0,0 1 5 0,-3 2 1 16,3 0-5-16,3 0-2 15,0-3 4-15,0 3 2 0,0 0 2 16,0 0 3 0,0 0-3-16,0 0 2 0,0 0-6 15,3 0-1-15,0 3-4 16,-1-1-3-16,4 3 0 15,0 1-4-15,3 2 2 0,-3 2 1 16,0 4 0-16,-3-1 2 16,0 5 1-16,-3 1 7 15,-3-1 4-15,-3 1-3 16,-3-1 1-16,0-2 2 16,-3 3 1-16,-3-1-4 15,-3 1 1-15,-3-1-5 16,-3 3 1-16,6-2-7 15,0-1-1-15,1 1 0 16,2-3 2-16,0-3-1 0,6-2-1 16,3-1 1-16,6-4-1 15,6-4 4-15,5-2 5 16,10-2-3-16,6-1 2 16,0-2-3-16,2-1 0 15,-2 1-3-15,0 0-2 16,-3-1 1-16,-1 1-1 15,-2 3 0-15,-3-1 0 16,-3 3-42-16,-6 0-17 16</inkml:trace>
  <inkml:trace contextRef="#ctx0" brushRef="#br0" timeOffset="-200100.44">11416 11992 88 0,'-9'-7'33'0,"9"4"-26"0,0-2-15 0,0 5-9 15,3-3 10-15,0-2 5 16,0-1 20-16,-3-2 9 16,3 3-10-16,-3 0-2 0,3 2-11 15,0 1-3-15,-3 2-3 16,0 0 0-16,6 0 4 16,0 0 3-16,0 5 4 15,3 0 2-15,3-2-1 16,3-1-1-16,0-2 1 15,6 0 1-15,2-2-5 16,1-4 5-16,3 1 2 0,3-3-4 16,5 0-1-16,4 0-2 15,6-2 1-15,-3 2-6 16,-1 0-1-16,1 3 2 16,0-1 3-16,-4 4-2 15,-2-1 0-15,0 3-1 16,-4 0-2-16,4 0 1 15,0 0-1-15,0 0 0 16,-1 0 2-16,-2 0-1 0,0-3-1 16,-3 3 1-16,-7 0-1 15,-5 0-22-15,-3 0-10 16,-3 0-26 0,-6 3-35-16,-3 2 27 15</inkml:trace>
  <inkml:trace contextRef="#ctx0" brushRef="#br0" timeOffset="-199500.34">11532 12151 36 0,'-5'-5'13'0,"5"8"-10"0,2-3 2 0,-2 0 1 15,3 0 6-15,0-3 2 16,3 0 10-16,3 1 5 16,3-1-4-16,0 0-3 15,3 1-8-15,0-1-4 16,0 0-3-16,0 1 0 16,3-1-4-16,-1 0 7 0,1 3 5 15,3-2 2-15,3-1-1 16,0 1-6-16,2-1-2 15,1 0-4-15,3 1-1 16,3-1-1-16,0 0-2 16,-1 1 1-16,1-1-1 15,0 0 2-15,-3 3 3 16,-1-2-4-16,-2 2-1 16,0 0 0-16,-3 2 0 0,-1-2 0 15,1 0 0-15,-3 3 2 16,0 0 1-16,-3-3-4 15,0 0 1-15,0 0-7 16,-4 0 0-16,1 0-15 16,-3 2-5-16,0-2-11 15,-3 0-45 1,-3 0 3-16</inkml:trace>
  <inkml:trace contextRef="#ctx0" brushRef="#br0" timeOffset="-196243.36">12890 11678 88 0,'-6'-11'35'0,"6"8"-27"0,0 1 0 0,0 2 0 0,0 0-1 16,0-3 1-16,3 0 7 16,0-2 4-16,3 0-7 15,3 0-4-15,0-1-8 16,2-2-2-16,4 0 1 16,0 1 2-16,0-1 2 0,0-3 7 15,0 3 4-15,0 0-5 16,0 0-1-16,2 0-4 15,4 3-1-15,0 0-1 16,0 2 1-16,-3 3-7 16,0 3-1-16,0 2 4 15,-4 0 2-15,1 3-2 16,-3 0-1-16,-3 3 3 0,-3-1 3 16,-3 4-1-16,-3 1 0 15,-6 1-1-15,-3 3 1 16,-3 2 2-16,-3 0 4 15,-2 0-2-15,-4 0 1 16,-3 1-3-16,3-4 0 16,0-2-3-16,0-3 1 15,1-2 0-15,2-1 1 16,6 1-2-16,0-6 1 16,3 1-4-16,3-4 0 15,3-2 1-15,3 0 0 16,0 0 0-16,6 0 0 15,3 0-3-15,0 3 0 0,3-1-1 16,3 1 0-16,0 2 5 16,-1 3 1-16,1 0-3 15,3 3-1-15,-3 2-2 16,0 3 3-16,-3 0 0 16,0 2 1-16,-3 1 0 15,-3 2 0-15,0 3 0 16,-3 2 2-16,-3 1 3 15,0-1 2-15,-3 1 1 16,0-4 0-16,-3 1 2 16,0-3 1-16,-3-2-1 15,0-3 1-15,-3-3-4 16,0-2 1-16,0-3-1 16,0-3 1-16,-3-2-2 0,0-3-1 15,-2-3-1 1,-1 0 0-16,-3-2-2 0,3 0-2 15,0-1-2-15,0 1 1 16,3 0-6-16,1 0 0 16,2 2-15-16,3 0-5 15,0 1-26-15,3-1-11 16</inkml:trace>
  <inkml:trace contextRef="#ctx0" brushRef="#br0" timeOffset="-195538.03">13470 11895 72 0,'-3'5'30'0,"0"5"-24"0,-3 9 6 0,3-11 0 15,0 5-7-15,0 0-3 16,0 3 7-16,-6 3 4 16,3-1 5-16,-2 3 1 15,2 1-2-15,-3 1 0 16,0 1-9-16,3 3-3 16,3-1-3-16,0 1 1 0,3-1 2 15,0-5-2-15,6 0-2 16,0-2 0-16,3-3-1 15,0-3 2-15,-1 0 3 16,1-5 7-16,3-3 2 0,0-5-1 16,0-2 0-16,3-3-7 15,3-9-2-15,0-4 0 16,0-1 0-16,-1-5-2 16,1 1-2-16,0-4 3 15,0 3 2-15,-3 1 0 16,-3-1 2-16,0 3 0 15,-3-1 1-15,-3 1 0 16,0 0 2-16,-3-3 4 16,-3 0 3-16,0 3-3 15,-3-3 2-15,0 1-9 16,0 2-2-16,0-1-5 16,0 4-1-16,0 2-19 15,0 0-7-15,3 6-6 16,0 2 0-16,0 0-2 0,-3 5 0 15,3 3-17 1,0 5-39-16,0 3 13 16</inkml:trace>
  <inkml:trace contextRef="#ctx0" brushRef="#br0" timeOffset="-195114.6">13771 12434 136 0,'-3'-2'52'0,"6"2"-41"0,0-3-4 15,0 0-5-15,0 1 26 16,3-4 14-16,-3-2 12 16,0-2 4-16,0-1-31 15,0 1-4-15,-3-1-2 0,3 1-10 0,-3-1-1 16,0 3-6-16,3-5-12 15,-3 0-2 1,0-3-24-16,0 5-10 16,2 1-13-16,1 2-4 15,0 0-22 1,0-3-17-16,0 1 47 16</inkml:trace>
  <inkml:trace contextRef="#ctx0" brushRef="#br0" timeOffset="-194397.55">14182 11633 144 0,'-3'0'55'0,"3"2"-43"0,0 4-10 0,0-1-5 16,0 3-1-16,-3 0 2 15,-3 2 8-15,0 4 4 16,-3 4-5-16,-3 6 4 0,-3 5 3 16,-3 3-4-16,0 2 0 15,0 1 0-15,3-4 2 16,1-2-1-16,2-2 2 15,0-1 0-15,3-2 1 16,3-3-2-16,3-2 1 16,3-3 0-16,6 0 3 15,6-3-1-15,6-3 0 16,5-2-3-16,10 0 1 0,0-2-6 16,3-4-1-16,2 1 0 15,-5-3 0-15,0 0-2 16,-3 0-2-16,-4 0-2 15,-5 2 1-15,-3-2 1 16,-3 3 2-16,-3-3 1 16,-3 3 1-16,-3-1-5 15,0 1 1-15,-6-3 2 16,0 5 1-16,0-2-1 16,-3 2 1-16,-3 1-4 15,-3-1-2-15,0-3-16 16,0 1-7-16,0-3-9 0,-3 0-2 15,-3 0-8-15,0-3-4 16,1 1-11 0,-1-1-22-16,0-2 29 15</inkml:trace>
  <inkml:trace contextRef="#ctx0" brushRef="#br0" timeOffset="-193946.98">14238 11802 196 0,'-15'0'74'0,"15"3"-58"0,-3 5-10 15,3-3-8-15,0 3-2 16,0 2 4-16,0 6-4 16,0-3 1-16,0 3 1 15,-3 6 1-15,0 1 1 0,0-2 0 16,0 3 2-16,-3 0 5 16,0 0 4-16,-3-3 7 15,1 3 6-15,-1 0-4 16,0 0 0-16,0-3-7 15,0 0-3-15,3 0-5 16,3 0-4-16,0-2-3 0,0-1 1 16,3-2-17-16,0 0-8 15,0-3-2-15,0-2 2 16,0-1 1-16,0 4 3 16,0-6-8-16,0-1-3 15,0-1-9 1,0-1-23-16,0 0 15 15</inkml:trace>
  <inkml:trace contextRef="#ctx0" brushRef="#br0" timeOffset="-191229.5">14848 11985 76 0,'-6'-6'30'0,"6"9"-24"0,3 0 2 0,-3-3-3 15,0 0-1-15,0 0 0 16,0 0 2-16,3 5 1 16,0 0 3-16,-3 3 1 15,0 3 3-15,0 2 2 16,0 3 4-16,-3 2 2 16,0 3 0-16,-3 3 1 15,0 0-13-15,0 0 3 0,0 2 1 16,1-2-5-16,2-3-1 15,0-2-4-15,0-3-3 0,0 0 2 16,0-6 0-16,3-2-1 16,0 0-2-16,0 3 3 15,0-11 2-15,6 0 0 16,3-6 0-16,5-7-10 16,7-5-2-16,6-6-7 15,3-5-2-15,3 0-2 16,-1 2 1-16,1 3 7 15,-3 6 5-15,-3 2 4 16,-7 3 1-16,-2 2 0 16,-3 6 0-16,-3-1 6 15,-3 6 6-15,0 3 0 16,-3 5 1-16,-6 3-5 0,0 5 0 16,-3 2-5-16,0 3-2 15,0 3 0-15,0 0 1 16,0 0-1-16,3-1 2 15,0-1 0-15,0-4 1 16,0 3 0-16,0-5 0 16,3 0-2-16,0-3-2 15,0-2 1-15,3-3-1 16,0 0-16-16,3-6-4 16,6-7-76-1</inkml:trace>
  <inkml:trace contextRef="#ctx0" brushRef="#br0" timeOffset="-190178.51">15485 12074 124 0,'-3'-5'49'0,"3"5"-38"0,0 0-5 0,0 0-6 15,0 0-4-15,0 0 0 16,3 3 3-16,0 2 0 16,-3 0 9-16,0 3 7 15,0 3-1-15,-3 5 2 16,0 2 0-16,0 6 2 15,-3 3-10-15,0 2 4 0,-3 0 2 0,3 0-3 16,1 0 1-16,-1-3-5 16,3-4-2-16,3-4-2 15,0-2 0-15,3-3 0 16,0-2 1-16,2-6 9 16,1-2 6-16,3-6-4 15,3-5 0-15,3-5-9 16,3-6-4-16,0-2-1 15,0-3-1-15,3-5 0 16,-1 3 0-16,1 2-3 16,0 3 2-16,0 2-1 15,3 4 0-15,-6 4 0 16,-1 3 0-16,-2 3-3 16,-3 2 1-16,0 3 0 0,-3 5-1 15,-3 3 4-15,0 6 2 16,-6 1 4-16,0 4 2 15,0 2-1-15,0 0-1 16,-3 0-1-16,3 3 0 16,-3-5-2-16,3-1-2 15,0-2 1-15,0-3-1 16,0-2 0-16,0 0 2 16,0-4 1-16,6-1 1 15,0-6 0-15,3 0 0 16,6-6-11-16,3-4-3 15,5-6-6-15,4-3-1 16,3-4-1-16,0-1-2 0,-1-3 9 16,1 6 4-16,-6 3 2 15,0 5 4-15,-6 2 0 16,-3 3 3-16,-3 3 1 16,-4 2 3-16,-2 6 6 15,-3 5 2-15,0 2-1 16,-6 6 2-16,0 3-8 15,-3 2-2-15,0 5 1 16,1-2 1-16,-1-3-6 16,3 0 0-16,0-2 1 15,-3-1 1-15,3-2-1 16,0-2 1-16,0-1-4 16,0-3 0-16,3 1-15 15,-3-3-6-15,3-3-18 0,0 0-7 16,0 1-19-1,0-6-37-15,-3 0 26 16</inkml:trace>
  <inkml:trace contextRef="#ctx0" brushRef="#br0" timeOffset="-186590.49">3136 14339 28 0,'-3'-8'13'0,"0"6"-10"0,3-4 11 0,0 6 3 16,0-2 2-16,0-4 3 15,0 1-3-15,0 0 0 16,0-1-8-16,3 4-4 16,0-1-7-16,0-2 0 0,0 2 0 15,0 1 2-15,0-1-3 16,0 0 0-16,0 1 5 15,0 2 5-15,0 0-5 16,3 0-2-16,3 0-1 16,-6 2 1-16,5 4 3 15,1-1 2-15,3 0-1 16,0 3 1-16,3 3 5 16,0 5 4-16,0 2-8 15,0 3 4-15,0 3 4 0,0 2-2 16,-1 6 2-16,4 0-3 15,-3 2 0-15,0 1-3 16,0-4 1-16,0 4-4 16,0-6-2-16,0 0 0 15,-4 0-1-15,1-2-2 0,0-1 1 16,0-2 0-16,-3 0 1 16,0-3 2-16,0-3 1 15,-3 1-3-15,0-3-3 16,0 0 0-16,0-3-1 15,0 0-5-15,-3-2 1 16,0-3 0-16,0 0 2 16,3-3 1-16,-6 0 1 15,0-5-14-15,0 3-3 16,0-3-22-16,0 0-8 16,0-5-28-1,0-3-26-15,0-3 41 0</inkml:trace>
  <inkml:trace contextRef="#ctx0" brushRef="#br0" timeOffset="-186079.73">3252 15093 64 0,'-24'-3'24'0,"15"3"-18"0,0 3-4 0,6-3-2 15,0 0 0-15,0 0 2 16,-3-3 12-16,0 3 6 16,0-2 5-16,1-1 4 15,2 1-4-15,-3-1-3 16,3 0-12-16,0 1-4 15,0-1-4-15,0-2 3 0,3-1 4 16,0 4 1-16,0-9 2 16,3 6-4-16,0-6 0 15,3 1-1-15,3-4 1 16,-1-4-4-16,4-3-3 16,3-3 0-16,3 0-1 15,0-2 0-15,3 2 2 16,3 0-1-16,2 0-1 0,-2 0 1 15,3 3-1-15,-3 0-3 16,3 0 2-16,-4 0 1 16,1 2 2-16,0 3-3 15,0 3-2-15,-3 3-5 16,0-1-2-16,-1 3-20 16,4 0-5-16,0 3-20 15,0 0-27 1,-3-1 24-16</inkml:trace>
  <inkml:trace contextRef="#ctx0" brushRef="#br0" timeOffset="-185297.67">4365 14085 60 0,'-9'-10'24'0,"6"12"-18"0,3-2-4 0,0 0-4 15,0 0-2-15,0 0 3 16,0 3 2-16,-3-1 2 16,0 4 7-16,0-1 4 15,-3 6 1-15,-3-1 4 16,0 9 0-16,-2 7 1 15,-4 1-7-15,0 2 0 16,-3 3-2-16,0 2 1 16,0 6 5-16,0 2 1 15,4 0-9-15,-1 1-1 0,3-4-1 16,6 1-1-16,0-3 1 16,3 3-2-16,3-1 2 15,3 4-4-15,3 2-2 16,0-3 0-16,3 0 1 0,0-5-1 15,0-2-1-15,2-4 1 16,1-1 1-16,3-4-1 16,0-2-1-16,3-3 1 15,-3 0-1-15,0 0 0 16,0-2 0-16,-1-3-9 16,-2 0-4-16,0-3-9 15,0-3-1-15,-3 1-4 16,3-3 0-16,0 0-12 15,0-3-31 1,3-5 13-16</inkml:trace>
  <inkml:trace contextRef="#ctx0" brushRef="#br0" timeOffset="-183829.13">4847 14178 60 0,'-3'21'24'0,"3"-13"-18"0,0 5 11 0,0-8 6 0,0 3 1 15,0 3 1-15,0-1-12 16,0 6-3-16,-3 3-2 16,0 5 2-16,0 7-1 15,0 6 0-15,0 3-5 16,-2 2 2-16,-1 1 3 0,-3-1-1 15,0 0 1-15,0 1-1 16,-3-6 2-16,0 0-5 16,3-5-1-16,0-3-2 15,3-5-2-15,-3-3 1 16,3-5 1-16,3-3 1 16,0-3 3-16,3-7 3 15,0-6 2-15,3-2-5 16,3-6-2-16,0-4-4 0,3-1-1 15,0-3 1-15,0 1 0 16,3-3-3-16,0-1 2 16,3-4-1-16,0-1 0 15,5-2 2-15,4-2 2 16,6-6-3-16,3 0 0 16,2-1 1-16,4 4 0 15,0 5 0-15,2 0 0 16,-2 2 0-16,-3 4 0 15,0 1-3-15,-4 4 2 16,-5 2-1-16,-3 5-2 16,-6 1 0-16,-3 2 3 0,-3 3 0 15,-3 2 1-15,-1 0-7 16,-2 1 0-16,0-1-19 16,-3 3-8-16,-3-3-20 15,0 3-30 1,-3 0 23-16</inkml:trace>
  <inkml:trace contextRef="#ctx0" brushRef="#br0" timeOffset="-183346.9">4922 14506 84 0,'9'-6'33'0,"0"6"-26"0,3 0 0 0,-4 0-1 16,1 3 13-16,3 0 10 15,0-1 0-15,0 4 3 16,3 2-5-16,-3 0-2 15,0 2-13-15,0 3 1 0,0 3 3 16,-1 3-2-16,1 2 0 16,-3-3-2-16,0 4 0 0,0 1 0 15,3 1 0-15,0 0-2 16,0 0-1-16,3-3-5 16,0-2-3-16,0-1 0 15,-1-5 1-15,1 1-1 16,0-4 2-16,-3-2-2 15,0 0 2-15,-3-3-4 16,0 1 0-16,-3-4-6 16,0 1 0-16,0 0-19 15,-6-3-6-15,0 0-10 16,0 0-3-16,-3 2-12 16,0 1-39-1,0-3 19-15</inkml:trace>
  <inkml:trace contextRef="#ctx0" brushRef="#br0" timeOffset="-182191.48">5511 14680 56 0,'-9'0'24'0,"6"3"-18"0,0 2-4 15,3 1-2-15,0-1 6 16,0 0 4-16,3 6 6 15,-3 2 4-15,0 3 3 16,0 5 3-16,0 6-5 16,0 2-3-16,0 2 1 15,0 4 2-15,0-4-11 16,0 4 1-16,0-3 2 0,-3-1-5 16,3-2-2-16,0 1-3 15,0-7 0-15,0-1-4 16,3-4 0-16,-3-2 3 15,0-3 1-15,3-2 1 0,-3-3 0 16,0-3 6-16,0 0 6 16,0-5 1-16,0-2 1 15,-3-6-11-15,0-3-5 16,0-2-6-16,0-3-2 16,0-3 3-16,-3-4 1 15,0-4 2-15,0-5 0 16,3 1-3-16,0-4 2 15,0-2 1-15,1 3 0 16,-1 0 0-16,3-1 0 16,0 3 0-16,3 3 0 15,2 0-3-15,4-3 0 0,3 1 2 16,3-1 0-16,3 0-2 16,6-5 0-16,3 8-1 15,-1 3 3-15,1 4 0 16,-3 7 1-16,-3 4-5 15,0 6 1-15,-3 5 2 16,-1 2 1-16,-2 6 3 16,-3 3 3-16,-3 2-2 15,0 3 0-15,-3 0 1 16,-3 0 0-16,0 2-2 16,-3-2 1-16,-3 3-2 15,0-4 2-15,-3-1 0 16,-3-1 3-16,0-5-3 15,-3 2-2-15,0-2-5 0,-2 0 0 16,-1-2 2-16,0-4 3 16,3-2 2-16,0 0 3 15,3 0-8-15,0 0-3 16,3 0 0-16,3 0 1 16,3 0-1-16,6 0 1 15,3 0 0-15,3 0 3 16,3 3 0-16,0 0 1 15,0 2-3-15,2 0 0 16,1 3 2-16,0 0 0 16,0 3 1-16,-3 2 0 15,0 0-3-15,0 3 2 16,-3 0 3-16,-1 0 1 0,-2-3-1 16,-3-3 1-16,0-2 2 15,-6 0 4-15,0-2 5 16,-6-4 3-16,-3 1-9 15,0-3-2-15,-2 0-4 16,-4 0 1-16,0 0-2 16,-3 0-1-16,0-3-6 15,0 3-1-15,0 0-8 16,1 0-1-16,2 0-4 16,3 0-3-16,3 0-9 15,0 0-3-15,3 0-14 16,6 0-42-1,6 0 16-15</inkml:trace>
  <inkml:trace contextRef="#ctx0" brushRef="#br0" timeOffset="-181576.22">6470 14442 128 0,'-12'-10'49'0,"9"10"-38"0,-3-3 1 16,3 3 1-16,0 0 11 15,3 0 9-15,0 0-11 16,0 0-2-16,0 0-12 15,0 0-7-15,6 3-4 0,0 2 2 16,3 0 2-16,-1 3 6 0,4 0 4 16,0 0 5-16,3 0 2 15,0 3-3-15,0-3-1 16,0-1-4-16,3 1-1 16,0-2-5-16,-1-1-3 15,1 0 2-15,0 1 2 16,0-6-2-16,0 2-2 15,0-2 0-15,0 0-1 16,-4 0 0-16,1 0 0 16,0 0 0-16,-3 0 0 15,0 0-7-15,-3-2-3 16,0 2-10-16,-3 0-2 16,0 0-9-16,-3 0-1 0,0-3-15 15,-3 0-8-15,0 1-17 16</inkml:trace>
  <inkml:trace contextRef="#ctx0" brushRef="#br0" timeOffset="-181096.25">6425 14731 72 0,'-6'-3'27'0,"6"0"-21"0,3 3 3 0,-3 0 2 16,0 0 15-16,6 0 10 15,0-2-1-15,0-1 0 16,3 0-5-16,0 3-1 15,3-2-16-15,-1 2-3 0,4 0-3 16,0 0 1-16,0 0 2 16,0 0 1-16,0 0 3 15,-3 0-3-15,0 0-1 16,0 0-4-16,-1 0-1 16,1 0-3-16,3-3 1 0,3 0-4 15,6 1 0 1,0-3 3-16,3 2 1 0,-1-2-4 15,1 2-1-15,-3 0-2 16,-3 1 0-16,-3-1-6 16,-4 3-2-16,-2 0-4 15,0-3-3-15,-3 3-11 16,-3-2-4-16,0-1-33 16,-3 0-38-1,-3-2 33-15</inkml:trace>
  <inkml:trace contextRef="#ctx0" brushRef="#br0" timeOffset="-180419.7">6029 14154 132 0,'-24'-21'49'0,"18"21"-38"0,-3-8 1 16,6 5-2-16,-3-2 5 15,3 0 2-15,-3-3 3 16,0 0 0-16,4 2-11 15,-1 1-3-15,0 2-2 0,3 3-7 16,3 6-2-16,5 2-3 16,4 5 2-16,3 5 4 15,0 9 3-15,3-3 0 0,0 5-1 16,0 0 9-16,-3 3 4 16,-1-1 2-16,-2 4 4 15,-3 2-2-15,0 0 1 16,-3 5-7-16,0 3-2 15,0 0-3-15,-3 0-1 16,0 3-6-16,-3-1 1 16,-3 4 0-16,-6 2 2 15,-3 2 1-15,-3-2 1 16,-5-3-2-16,-1-2-2 16,-3-3 1-16,0 0 1 0,0-5-1 15,0-3-1-15,4-6-17 16,2-4-6-16,6-6-53 15,0-5-56 1,3-6 34-16</inkml:trace>
  <inkml:trace contextRef="#ctx0" brushRef="#br0" timeOffset="-153487.06">7904 14273 16 0,'-6'-3'8'0,"6"3"-6"0,-3 0 1 0,3 0 1 15,0 0 2-15,0 0 3 16,0 0 2-16,-3 0 3 15,0 0 2-15,0 0 2 16,0-2-4-16,0-1 2 16,0 3 2-16,0 0 3 15,-3-3-5-15,3 1-1 16,-2 2-7-16,2-3 0 16,0 0-5-16,0 3 0 15,0 0-1-15,0-2-2 0,0 2 3 16,3-3-2-16,-3 3-1 15,3-2 7-15,0 2 3 16,-3-3-3-16,3 3 1 16,0-3-3-16,0 3 0 15,0-2-6-15,0 2-1 0,3 0 3 16,-3 0 1-16,6 0 0 16,0 2-2-16,3-2 1 15,2 0 1-15,4 0-1 16,0 3-1-16,3 0 1 15,-3-1-1-15,3 1 0 16,-3-1 2-16,0 1-3 16,-4 2-2-16,1 1 4 15,0-1 3-15,-3 0 1 16,-3 3 2-16,0 3 2 16,-3-1 2-16,-3 4-1 15,-3 1 1-15,0 4-6 16,-3 2-1-16,-3 3 0 15,-3 0 2-15,-6 2-5 16,-2 3-1-16,-4 0 0 0,-3 3 2 16,-3-3-1-16,1-2 2 15,-4 2 0-15,3-5 3 16,-3-1-1-16,3 1 0 16,4 0-1-16,5-3 2 15,3-2-1-15,3-1 0 16,3-2-3-16,6 0-2 15,3-3 3-15,3 0 0 16,3 1 5-16,0-1 5 16,3 0-3-16,3 0 2 15,0-2-3-15,3 0 0 16,3-1-3-16,3 1 1 16,3-1-6-16,-1 1-1 0,4-1 0 15,0-2 0-15,0 0 0 16,-3 0 2-16,2 0-1 15,-2 0-1-15,-3-3 1 16,0 1-1-16,0-1-25 16,-3-2-10-16,0-3-18 15,0-3-4-15,2-5-34 16,1-2-25 0,3-6 48-16</inkml:trace>
  <inkml:trace contextRef="#ctx0" brushRef="#br0" timeOffset="-152707.04">8461 14350 44 0,'0'-6'19'0,"3"6"-15"0,0 0-3 0,-3 0-1 0,0 0 0 15,0 0 0-15,0 6 17 16,-3 2 9-16,-3 5-5 15,0 3-1-15,-3 2-1 16,0 6 0-16,-6 0-2 16,-3 2 0-16,0 1-3 15,1 2-1-15,-4-3-7 16,3-2 5-16,0 3 2 0,0-9-9 16,6-2-1-16,0 0-1 15,3-3 3-15,3-2-4 16,3-1-3-16,3-2 5 15,6 0 3-15,6-3 3 16,3 1 2-16,6-1-5 16,-3 0-2-16,3 1 0 0,-3-1 2 15,-1 0 1-15,1 3 1 16,0 0-4-16,0 3-1 16,-3-1-1-16,3 3 1 15,-3 1-2-15,-1 2-1 16,-2-1 1-16,0 1 1 15,-3 3-1-15,0-1 2 16,0 1 7-16,-3-3 3 16,0 0-11-16,-3-3-3 15,0 0 4-15,0-2 3 16,-3-1-1-16,0-2 2 16,-3 0 0-16,-3-3 1 0,-3-2-2 15,0 0 1-15,-6-3-4 16,-3 0-2-16,-2-3 0 15,-7 0 1-15,-3 1-1 16,-3-1-1-16,1 0 1 16,-1-2-1-16,0 0 0 15,3 0 2-15,3-1-8 16,4 1-3-16,2 0-24 16,6-1-11-16,3 1-35 15,3-3-47 1,6-2 31-16</inkml:trace>
  <inkml:trace contextRef="#ctx0" brushRef="#br0" timeOffset="-152269.78">8404 14392 152 0,'-6'-26'57'0,"3"23"-44"16,12 0-19-16,-3 1-12 0,6-1 4 15,3 0 6-15,3 1 9 16,0 2 7-16,2 2 11 15,4 1 8-15,0 5-1 16,3 0-1-16,3 2-5 16,-4 1 0-16,1 0-11 15,0-1 6-15,-3 1 2 0,0-3-1 16,-1-3 3-16,4-2-8 16,0-6-2-16,6-2-5 15,5-9-3-15,7-4 0 16,9-3 1-16,-1 2-3 15,-2 1-2-15,-3 2-27 16,-7 3-12-16,-8 2-23 16,-6 6-52-1,-6 2 22-15</inkml:trace>
  <inkml:trace contextRef="#ctx0" brushRef="#br0" timeOffset="-151831.75">8806 15114 88 0,'-12'6'33'0,"9"-1"-26"0,3 0-2 16,0-5-2-16,0 0 32 15,6 3 18-15,0-3 9 16,3-6 3-16,-3 1-17 15,0-3-4-15,0-2-25 16,3-4-5-16,0-1-2 0,0-1-10 0,0-3 0 16,-1 1-2-16,-2 2 2 15,0 3-6-15,0-3 1 16,0 2-28-16,0 4-9 16,0-1-42-16,3 3-15 15,0 0 7 1</inkml:trace>
  <inkml:trace contextRef="#ctx0" brushRef="#br0" timeOffset="-151024.03">9767 14342 116 0,'-11'-11'46'0,"11"6"-35"0,-9 5-6 0,9 0-5 15,-6 0 7-15,-3 0 5 16,0 0 3-16,-3 3 4 16,-3 2-7-16,-3 3-2 15,-3 2-5-15,-3 9 5 0,-2 5 3 16,-7 7 5-16,0 1 3 15,-3 5-5-15,4 0 1 16,-1 0-6-16,0 0-1 16,4-5-2-16,-1 0 2 15,6 0-3-15,3-1-2 16,3 4 0-16,3 2-1 16,6-3 0-16,3 3 0 15,6 0 4-15,3-5 5 16,6 0-3-16,3-3 0 15,3-5-6-15,0-3-1 0,0-3 1 16,3-4 0-16,-3-1-2 16,6-5-2-16,-7 0 1 15,1-3 1-15,0-2 1 16,0-3 1-16,0-3-7 16,0 0 0-16,3-2-8 15,-3-6-1-15,2-2-4 16,-2-5-3-16,3-9-5 15,-3-2-2-15,-3-3 7 16,0 3 4-16,-6 0 6 16,-3 3 6-16,-3 5 6 15,0 2 3-15,-3 3 6 16,-3 6 5-16,-3 4 0 0,-6 9-1 16,-3 7-8-16,-3 6-5 15,0 6-2-15,1-1 1 16,2 0-6-16,3-3-1 15,3 1-9-15,3-3-4 16,3-6-39-16,6 1-15 16,3-3-14-1</inkml:trace>
  <inkml:trace contextRef="#ctx0" brushRef="#br0" timeOffset="-148547.47">10083 14797 96 0,'-6'-21'38'0,"6"15"-29"0,0 1-16 0,3 5-8 0,3-3-11 16,0 1-1-16,0-1 16 15,0-2 11-15,0 2 1 16,0 1 2-16,0-1-6 16,0 3 0-16,0 3 10 15,-3 2 7-15,-1 5 10 16,1 4 8-16,0 2-4 15,-3 2 0-15,0 6-4 16,0 2-3-16,0 1 0 16,0-1 1-16,0-2-12 15,-3 0-6-15,0-3 0 0,3-2-1 16,-2-1 1-16,2-2-5 16,0-3 1-16,0 0 2 15,0-5 1-15,2 0-1 16,-2-2-2-16,3-1 3 0,-3-5 2 15,9-3-2-15,0-2 0 16,3-6-3-16,3-10-3 16,6 0-1-16,0-5 3 15,6-4-5-15,2-1 2 16,1 2-3-16,0 2 0 16,-3 6 4-16,-4 5 3 15,-2 3-4-15,-3 5-1 16,-3 5 2-16,0 9 3 15,-3 4 3-15,-3 9 3 16,-3 4-1-16,-6 4 2 16,0 5 2-16,-3-1 2 15,0-1-5-15,0-4-2 0,0 0-4 16,3-2-1-16,0-5 1 16,0-3 2-16,3-3-1 15,3-3-1-15,0-2-13 16,0-2-6-16,0-6-28 15,3-6-49 1,-1-2 11-16</inkml:trace>
  <inkml:trace contextRef="#ctx0" brushRef="#br0" timeOffset="-147616.49">10821 14752 72 0,'0'-3'30'0,"3"6"-24"0,-3-1 2 0,0-2-1 0,3 6 13 16,-3 2 7-16,0 5-2 16,-3 3-1-16,0 5-9 15,0 5-2-15,0 4-3 16,0-1 1-16,0 0-6 15,3 0 4-15,0 0 1 0,0 0 1 16,-3-3 3-16,3 1-7 16,-3-6-4-16,3-2 2 15,0-4 1-15,0-1-2 16,0-1-1-16,0-2 1 16,0-4 2-16,3-1 3 15,3-6 2-15,3-6-1 16,3-1-1-16,0-7-5 15,3-4-1-15,6-6-1 0,-1-2-2 16,1-6-2-16,3 3 1 16,-6 2 1-16,-3 6 0 15,-3 3-3-15,0 4 0 16,-3 6-3-16,0 3 1 16,-1 5 1-16,1 3 2 15,-3 5 1-15,0 2 1 16,0 3 2-16,-3 3 1 15,0 3 1-15,0 2 0 16,0-2-5-16,-3 2 1 16,0-3 2-16,0-2 1 15,0-3-1-15,0 1-2 0,0-7 1 16,0 1 1-16,3-2-1 16,0-1-1-16,0-5 5 15,3-3 1-15,6-2-5 16,3-8-2-16,3-6-9 15,3 1-2-15,2-3 0 16,1-6 2-16,0 3 6 16,0 6 2-16,-3 2-1 15,-4 3 2-15,-2 5-1 16,-3 3 0-16,-3 5 11 16,-3 5 5-16,-3 5 5 15,-3 4 3-15,-3 4-10 16,0 1-2-16,-3-1-6 15,0 3-1-15,0-5-3 16,0 0-1-16,0-3 3 16,0 1 1-16,0-4-10 0,1-2-3 15,-4 3-39-15,0-1-18 16,-3 1-38 0</inkml:trace>
  <inkml:trace contextRef="#ctx0" brushRef="#br0" timeOffset="-23953.73">1680 2609 64 0,'-6'-6'24'0,"3"12"-18"0,0-4 4 15,3 1 4-15,-3 5-10 0,3-6-2 16,-5 4-2-16,2 2 0 15,3 2-3-15,-6-4 2 16,0 4 1-16,0 3 0 16,3 3 6-16,-9-3 6 15,3 1 0-15,0 7 3 16,-3 3-2-16,-3 2 2 16,3 3-4-16,0 3-1 15,0 0-2-15,-2-1 0 16,5 1-4-16,3 0-3 0,-3-3 0 15,0-3-1-15,6-2 2 16,3 0-1-16,-6-3-1 16,6 0 1-16,0-5 1 15,6 0 8-15,-6-3 5 16,12 1 2-16,-3-1-1 0,-3-8-2 16,9 3 1-16,-1-3-4 15,1-5 1-15,6-2-1 16,0-6 3-16,3 0-3 15,6-8-1-15,5 3-2 16,-2 0 0-16,6-1-4 16,-10-2-3-16,4 6 0 15,-3 2 1-15,-9 3-3 16,0 2 0-16,-4 3-4 16,-8 0 1-16,-3 3 0 15,-6 2-1-15,-3 3 8 16,-6 2 5-16,-2 4-2 15,-4-6 2-15</inkml:trace>
  <inkml:trace contextRef="#ctx1" brushRef="#br0" timeOffset="-29642.82">2294 12262 0,'0'0'15,"0"0"-15,0 0 16,0 0 0,0 0-16,0 0 15</inkml:trace>
  <inkml:trace contextRef="#ctx0" brushRef="#br0" timeOffset="-8993.1">1710 2945 20 0,'0'-3'8'0,"0"3"-6"0,6 0-3 0,-6 0 0 0,0 0-1 15,3 0-2-15,3 3 3 16,-3-1 2-16,0 3 0 16,3 1-1-16,-6 2 5 15,0 2 1-15,0 4 2 16,0 1 2-16,-6 7-1 15,0-7 0-15,0 7 3 16,3 4 5-16,-6 3 2 16,-3 8 1-16,3 3-11 15,3 0-5-15,3-1-3 16,0 6-1-16,3-5 0 16,0 5 2-16,0-8 1 0,0 0 1 15,-3 0-2-15,0-8-2 16,0 0 1-16,3-2 1 15,-5-6-1-15,2-3-1 16,3-4 3-16,-9-4 0 16,6-2-1-16,3-3-2 15,-6-2-26-15,6-3-12 16,0-5-3-16,0-1 1 16</inkml:trace>
  <inkml:trace contextRef="#ctx0" brushRef="#br0" timeOffset="-7687.2">2127 2945 28 0,'-3'-11'13'0,"0"8"-10"0,3-5 2 0,0 6-1 15,0-1 4-15,0 0 3 16,0 3 0-16,0-5 1 16,0 3 0-16,0-1 2 15,0 0-5-15,0 3-1 0,0-5-6 16,0 5-2-16,0 0 0 16,0 0 0-16,0 5-3 15,6 1 2-15,0 1 1 16,3 7 0-16,-6-6 0 15,3 2 0-15,0 1-3 16,0-1 2-16,2-2 1 16,1 0 2-16,3-2 1 15,0-1 3-15,0 0-3 16,3-5 0-16,0 3 1 16,3-3 2-16,-9 2-3 15,6-2 0-15,-4 3-3 16,-2 5-1-16,-3 3 1 0,-3 2 0 15,-6 0 0-15,-6 6 0 16,-2 7 0-16,-16 0 2 16,3 9-1-16,-6 2-1 15,-3 3 1-15,4-9-1 16,2 4 2-16,0-4 1 16,3-9-1-16,6-4-2 15,7-5 16-15,11-7 9 16,8-14-9-16,10-11-1 15,12-7-5-15,6-3 1 16,5 0-6-16,4 2-1 0,-9 9 2 16,0-1-3-16,-10 6 0 15,-2 5-3-15,-3-3-1 16,-12 6-1-16,0 2 0 0,3 3 4 16,-9 0 3-16,-3 0-2 15,0 6-2-15,0-1 0 16,0 3 1-16,0-8-3 15,0 3 0-15,0 2 1 16,0 0 0-16,3 0 0 16,0 3 0-16,0-5-3 15,6 8 2-15,-6-4 1 16,5 7 0-16,-2 2 0 16,0-1 2-16,0 4-3 15,0-3-2-15,0 2 4 16,-3 1 1-16,3-3-3 15,-6 0 1-15,-6 0 0 16,3-1 2-16,0 1 8 0,-3 3 5 16,3-3-7-16,-9 2-2 15,3 1-2-15,1-1 0 16,2 1-5-16,0-1 1 16,0 6 0-16,3 0 2 15,-6-3-1-15,3 3 2 16,0 0-2-16,0-1-1 15,-3-1 1-15,-3-1 1 16,0-3 1-16,-3-2 1 16,0-3 2-16,-8 1 3 15,5-4 0-15,-9-2 2 16,3 0-6-16,3-3-1 0,-5-2-2 16,5-3 1-16,3 0-7 15,3-3 1-15,0 3-39 16,3 0-16-16,-3 0-40 15</inkml:trace>
  <inkml:trace contextRef="#ctx0" brushRef="#br0" timeOffset="-6846.27">1118 4529 120 0,'-6'-18'46'0,"12"7"-35"0,6 1-4 0,-3 7-3 16,6-5-4-16,11-3 0 16,4-2 0-16,9-3 0 15,8-2 2-15,7-1 1 16,0 1 12-16,-1-1 5 15,7 3 3-15,-4 0 1 16,7 1-5-16,-4-1-1 16,-5 3-10-16,5 2-5 0,-8 0 0 15,0 3-2-15,-1 0 2 16,-5 1-2-16,2 1-1 0,-2-2 1 16,0 0 1-16,-4 0-1 15,-2 0 2-15,-3 3-2 16,0 0 2-16,-7 0-4 15,1-1 0-15,-3 1 1 16,-3 0 0-16,-4 2-3 16,1 0 2-16,-9 3 1 15,0 3 0-15,0 2-18 16,-3 3-5-16,0 3-31 16,-6 2-46-1,0 3 21-15</inkml:trace>
  <inkml:trace contextRef="#ctx0" brushRef="#br0" timeOffset="-3257.96">796 3937 24 0,'18'60'11'0,"-12"-38"-9"0,9 23 2 0,-9-35 2 15,9 33 1-15,6 2 1 16,-3 5 2-16,5-3 1 15,4 1-1-15,6-3-1 0,6-3-3 16,-4 1-1-16,4-4-6 16,9 1 1-16,2-6 4 15,1-2 2-15,5-3 0 16,1-2 1-16,2-3 0 16,-8-3 1-16,6-3 0 15,-4-2 2-15,4-5-1 16,-1-3 0-16,4-3-3 15,2-5-1-15,-2-5-1 16,-4-6 0-16,10-7-2 16,5-9 1-16,-2-2 0 15,-1 0 3-15,1 0-3 16,-4 0 3-16,-2-3 0 0,-13-8 0 16,1-2 1-16,0-6 7 0,-7-7 5 15,4-3-3-15,-4 2-1 16,-2 0-7-16,-3 1-3 15,-3-6 2-15,-1-8 0 16,1 0-3-16,-12 3-1 16,3 3 3-16,-13-1 1 15,4-15 1-15,-6 2 0 16,-6 6 0-16,-12-1 2 16,3 6-5-16,-9 8-1 15,-3 2 0-15,1 1 2 16,-10-1-8-16,-3-2 0 15,-3 3 0-15,-3-6 1 16,-2 5-2-16,-4 9 0 0,-3 4 2 16,1 6 2-16,-4 3 0 15,-3 5-1-15,1-8-2 16,2 2 1-16,-5 3 1 16,-7 3 0-16,0 6-5 15,-2 1-1-15,8 4-6 16,-8 5-3-16,2-1 6 15,1 1 5-15,-4 5 1 16,-2 6 1-16,2 2 2 16,4 2 0-16,2 6-3 15,0 5 2-15,1 3-1 16,-4 3-2-16,7 5-2 0,-10-1-1 16,10-1 1-1,-1 1 4-15,3 4-8 0,7 2-3 16,-4 0 2-16,0 0 4 15,1 6-5-15,2 2-2 16,-6 5-12-16,7 3-4 16,-1 0-22-1,3 0-15-15,7 2 28 16</inkml:trace>
  <inkml:trace contextRef="#ctx0" brushRef="#br0" timeOffset="7255.15">13473 4199 52 0,'0'-3'19'0,"0"3"-15"0,3 0 4 16,-3 0-1-16,0 0-1 15,0 0-1-15,0 0-1 16,0 0 2-16,0 0-1 16,0 0 2-16,0 0-2 15,0 0 2-15,0 0-6 16,0 0-1-16,0 0 2 16,0 0 3-16,6 3-4 15,-3-1-3-15,0 3 7 0,-3-2 6 16,3 5-1-16,-3 8 2 15,0 2-3-15,0 1 0 16,0 5-3-16,0 2-1 16,0 1-1-16,-3 2 0 15,0 0-2-15,0 3-2 0,0-1 1 16,0 1 1-16,0 3 1 16,0-4-1-16,3-2-2 15,0-2 1-15,0-3 1 16,0-3-1-16,0-5-1 15,0-3 3-15,0-2 0 16,0-4-4-16,0 1 1 16,3-2-2-16,-3-6-2 15,3 0-28-15,0-6-45 16,-3-2 10-16</inkml:trace>
  <inkml:trace contextRef="#ctx0" brushRef="#br0" timeOffset="8111.05">13027 4966 80 0,'0'-6'30'0,"0"6"-24"0,3 0 10 15,-3 0 5-15,0 0-1 16,0 0 0-16,3 6-4 0,3-6-2 15,0 0 3-15,-1 0 1 16,1 0-9 0,0 0 6-16,6-6 2 0,0 4-3 0,6-1 0 15,9-2-4-15,3 0-1 16,-1 2-3-16,4 0 1 16,0 1-4-16,6 2 0 15,-7 0-1-15,1 0-2 16,-3 0 1-16,-3 2 1 15,-1 1-1-15,1 0 2 16,-3-1-2-16,0 1-1 16,0 0 1-16,-10-1 1 15,-2 1-1-15,3-1 2 0,-3 4-4 16,0-6 0-16,-3 0 1 16,0 0 2-16,0 0-1 15,-3 0 2-15,0 0-11 16,-3 2-2-16,0-2-13 15,-3 3-5-15,0-3-14 16,-3 5-4-16,0 1-21 16,0-1-17-1,-6 3 38-15</inkml:trace>
  <inkml:trace contextRef="#ctx0" brushRef="#br0" timeOffset="12675.02">13131 5312 36 0,'0'0'16'0,"0"0"-12"0,0-2 9 15,0 2 5-15,0 0-4 16,0-3 2-16,0 3-7 15,0 0-1-15,3-3 2 16,-3-2 1-16,3 2 1 16,-3 1 2-16,0-1-5 15,0 1-1-15,0 2-4 16,0 0-1-16,0 0-1 16,0 0 1-16,0 0-2 15,0 0 2-15,3 5 0 0,0-3 1 0,3 4 2 16,-3-1-1-16,3 3 2 15,0 0 0-15,0 3 1 16,2 2-4-16,-2-3-3 16,0-2-3-16,3 3 1 15,0 5 1-15,0-3 0 16,-3-2 0-16,0 7 2 16,0-5 1-16,0 6 1 15,0 7 0-15,-3-5 2 16,0-5-1-16,-3 5 2 15,0-2-4-15,0-1-2 16,0-2 0-16,0 0 1 16,0-3-1-16,3 1 2 0,-3-1 0 15,0-2 3-15,0-1-5 16,0-5-1-16,0 1-7 16,0-4 0-16,0 1-39 15,-3-3-54 1,0 0 17-16</inkml:trace>
  <inkml:trace contextRef="#ctx0" brushRef="#br0" timeOffset="13275.51">12958 5826 52 0,'0'0'22'16,"0"0"-18"-16,0-3 15 0,0 3 5 0,0 0-1 15,0 0 0-15,3 0-6 16,0-3 0-16,0 1-1 15,-3 2-1-15,3-3 1 16,0 0 3-16,3-2-11 16,-3 0 2-16,3-3 3 0,0 0-5 15,3-5-2-15,0 2-3 16,0-5-3-16,6-8 3 16,-4 6 0-16,-2 5-1 15,3-8-2-15,0 5 1 16,3-6-1-16,-3 4-3 0,6-3 2 15,-3 5 1-15,0 0 0 16,-3 3-3-16,2 0 2 16,-2 2-10-16,0 3-3 15,-3 3-17-15,0-1-8 16,0 1-17 0,-3 3-20-16,0-1 25 15</inkml:trace>
  <inkml:trace contextRef="#ctx0" brushRef="#br0" timeOffset="15365.28">13601 5249 44 0,'-3'0'19'0,"3"0"-15"0,0 5 4 0,0-5 2 16,0 5-4-16,0-2-1 15,0 2 2-15,0 1 0 16,-3 2-3-16,0-3-1 16,0 3 1-16,0 0 0 15,0 2-2-15,0-2 1 16,3 6-2-16,0-4-1 15,0 3 1-15,0 1-1 16,0 4 0-16,0-5 2 16,0 11-1-16,0-5 2 15,0 4-4-15,-3 9-2 16,3-11 4-16,0-2 1 16,0 2-3-16,0-2 1 15,0-1 2-15,0-2 1 0,0 0-1 16,0-3 1-16,3 0-2 15,0-2 2-15,0-1-4 16,0-2 0-16,0 0-4 16,0 0-1-16,3 0-33 15,-3-3-13-15</inkml:trace>
  <inkml:trace contextRef="#ctx0" brushRef="#br0" timeOffset="16309.29">13795 5328 28 0,'0'0'11'0,"0"0"-9"0,0 0 6 15,0 0 3-15,0 0 13 16,0 0 10-16,0 6-3 16,0-4-1-16,0 6-8 15,0-3-3-15,0 3-3 0,0 0 0 16,0 3 0-16,0-3 0 16,0 5-8-16,0-2-1 0,0 4 3 15,0-1-2-15,0 2 1 16,0-3-5-16,-3 5-1 15,0-2-1-15,0 3 1 16,0-3-2-16,0 2-1 16,0-2 1-16,0 0 1 15,0-3-1-15,0 0-1 16,0-2 1-16,0-1 1 16,3-2-1-16,0 0 2 15,0-2-2-15,0-1 2 16,0 0 0-16,0-2 1 15,0 0 2-15,0-3 3 0,0 0-4 16,3-3-3-16,0 0-4 16,3-5 1-16,0 0 1 15,3-2 2-15,-3-1-1 16,3-5-1-16,-1 3 1 16,4-3 1-16,-3 3-3 15,6-8 0-15,-3 5-1 16,6-3-2-16,-3 4 0 15,0-1 0-15,-3 2 3 16,2 1 0-16,-2 3-2 16,0-1 0-16,-3 3-5 15,0-2-2-15,-3 4-6 0,0 1-1 16,0 2-6-16,0 1 0 16,0-1-4-16,0 0 0 15,0 3-14 1,0 0-30-16,-3 0 15 15</inkml:trace>
  <inkml:trace contextRef="#ctx0" brushRef="#br0" timeOffset="16773.66">13952 5455 116 0,'0'3'46'0,"0"-3"-35"0,0 5 14 16,0-5 6-16,3 5 0 15,0-2 4-15,-3 2-4 16,0 1 1-16,0 2-18 16,0 0-1-16,0 2-2 0,0-2-2 15,0 5 2-15,0-2-2 0,0 2 0 16,0-2-8-16,3 5 0 16,0-3-3-16,0 0 0 15,0-2 4-15,3 2 1 16,-3-3-1-16,3 1-2 15,0 0 1-15,0-3-1 16,0-1-3-16,0 1 0 16,0-2-25-16,0-1-9 15,-3 0-19-15,0 1-5 16,0-1-20 0,0-3-11-16,0 1 45 15</inkml:trace>
  <inkml:trace contextRef="#ctx0" brushRef="#br0" timeOffset="17525.21">14235 5606 60 0,'9'3'24'0,"-9"-3"-18"0,0 2 11 0,0-2 6 15,0 0 1-15,0 0 1 16,3 6-3-16,-3-1 1 15,0 3-9-15,0-3-1 16,0 3-5-16,0 0 0 16,0 3-5-16,0-3 0 0,-3 5 3 15,0-3-1-15,-6 4 0 16,3-4-1-16,-3 1 0 16,3-1-5-16,-6 1 1 15,3-3 0-15,-5 2 0 16,2-2 0-16,-3 0 2 15,3 0-1-15,0 0 2 0,0-3-2 16,0 1 2-16,3-4 0 16,0 1 1-16,0 0-5 15,6-6 1-15,0 0-7 16,3-2-3-16,0 0 1 16,3-1 0-16,0 1 6 15,0 0 1-15,3 0-1 16,0-1 2-16,0 1-1 15,0 2 0-15,0 1-3 16,0-1 1-16,0 3 2 16,3 0 3-16,-3 0-2 15,0 0 0-15,0 0 1 16,3 0 2-16,-3 0-1 16,3 3-1-16,-3-1 3 0,2 1 0 15,1 0-4-15,0-1-1 16,-3 1 1-16,3 2 0 15,-3-2 1-15,0 2 0 16,0-2 2-16,0 2 1 16,0-2-1-16,0 2-2 15,0-2-8-15,0-1-3 16,0 1-32 0,0-3-40-16,0 0 17 15</inkml:trace>
  <inkml:trace contextRef="#ctx0" brushRef="#br0" timeOffset="18185.55">14339 5410 84 0,'0'3'33'0,"0"-3"-26"0,9 10 18 0,-9-10 8 16,3 6-8-16,0-4-3 15,3 1-1-15,0 0 1 16,0 2-12-16,0 0 5 0,0 1 5 15,0-1-5-15,0 5 2 0,0-2-6 16,0 6-1 0,0-4-4-16,0 6-1 15,-3-3 1-15,0 6 1 0,0-3 1 16,3 5 2-16,-4-5-3 16,4 8 1-16,0-6-5 15,0 3-2-15,0-2 0 16,-3 2 1-16,0-3 1 15,-3 4 3-15,0-4-5 16,-3 3-1-16,3-2 0 16,-6 5 2-16,3-6-1 15,-3 3 2-15,0 0 0 16,0-2 1-16,1-3-11 16,-4 0-3-16,0-3-19 15,0 0-7-15,3-2-25 0,0-3-9 16,0-3-16-1</inkml:trace>
  <inkml:trace contextRef="#ctx0" brushRef="#br0" timeOffset="19235.57">14673 4939 80 0,'-3'0'30'0,"3"0"-24"0,0 0 19 0,0 0 8 15,3 0-8-15,0 0-3 16,-3 0-3-16,0 0-3 16,0 0 0-16,0 0 3 15,3 0-11-15,0 0 0 0,3 0 2 16,-1 0-4-16,4 0 2 16,-3 0-3-16,3 0 0 15,0 0 3-15,3 0 3 16,-3 0-4-16,6 3-2 15,-3 0 0-15,3-1-1 16,0-2-2-16,2 3 1 16,-2 0-2-16,3-1-1 15,0-2 1-15,0 3-1 16,-3-3 2-16,6 2 1 0,-4-2 3 16,4 6 1-16,-3-6-8 15,0 2-4-15,-3-2 3 16,0 3 0-16,-3-3-1 15,0 3 2-15,0-3-19 16,-4 0-7-16,1 0-10 16,-3 2-5-16,0-2-41 15</inkml:trace>
  <inkml:trace contextRef="#ctx0" brushRef="#br0" timeOffset="19820.93">14798 5162 96 0,'-3'0'38'0,"3"0"-29"0,6-3 14 16,-6 3 8-16,3 0-6 15,-3 0 0-15,6 0-10 16,-3 0-4-16,-3 0-6 16,0 0-2-16,5 3 3 0,1-1-1 15,0 1 0-15,0-1 1 16,0 1 3-16,0 0 0 16,3 2 0-16,-3-2 1 15,12 2 1-15,-6-2-3 16,6-1-3-16,-3 1-2 15,2 0-3-15,-2-1 3 0,6 1 2 16,-3 0-2 0,3-3-2-16,-3 0 0 0,0 0-1 15,-4 0 0-15,1 2 0 16,-3 1-11-16,0-3-3 16,0 0-9-16,-6 2-2 15,-3 1-5-15,3 0-1 16,-3-3-3-1,0 0-41-15,-3 0-1 16</inkml:trace>
  <inkml:trace contextRef="#ctx1" brushRef="#br0" timeOffset="3385.61">15527 9897 0,'0'0'16,"0"0"0,0 0-1,0 0 1</inkml:trace>
  <inkml:trace contextRef="#ctx0" brushRef="#br0" timeOffset="25706.1">15545 4527 80 0,'3'-6'30'0,"-3"6"-24"0,15-2 10 16,-12 2 5-16,-3 0 1 15,-3 0 2-15,3 0 0 16,0-3 0-16,0 3-5 16,0 0-1-16,6 0-10 15,-1 0-5-15,-5 0-2 0,0 0-1 16,6 0 4-16,3 5 2 15,-3-2 9-15,-6 8 4 16,0 7 2-16,9-2 2 16,-3-3-4-16,0 11-2 15,0-6-3-15,-9 9-1 16,0-3-3-16,0 5-1 16,-6 11-3-16,12-14 1 15,0-5 2-15,-9 3 5 16,0-3-4-16,0-2 0 15,0 2-9-15,0-3 0 16,3-2 1-16,0-5 1 16,1-3-1-16,2-3-2 15,-3 3-8-15,3-3-5 16,-3-2-7-16,9 0-9 16,-6-1 9-16,0 1-9 15,0-3-3-15,-3 0-19 16,0 0-7-16,0 0-27 15,3 0-15 1,0 0 49-16</inkml:trace>
  <inkml:trace contextRef="#ctx0" brushRef="#br0" timeOffset="26863.07">15408 4503 60 0,'3'5'24'0,"-3"-5"-18"0,9-5 9 16,-3 5 3-16,0 0-4 16,0 0 2-16,5 0 0 15,-2 0-1-15,6-3 4 16,0 3 2-16,0-2-2 16,6-1-2-16,3 3-9 15,-3 0-5-15,8-3-2 16,-5 1-1-16,3-1 2 0,0 0-1 15,-3 1-1-15,5-1 3 16,-5 3 0-16,-6 0 1 0,0 3 0 16,-3-1 0-16,0 6 0 15,-1 8 2-15,-2-3 3 16,-3-2 0-16,-3 7 0 16,-3-2-3-16,-3 5-1 15,-6 9 1-15,0-9 1 16,0-3-3-16,-3 3-3 15,0-5 0-15,-11 5-1 16,2-5-5-16,0 3-1 16,3-3 3-16,-9-3 1 15,3-2-1-15,1-1 2 16,2-2 1-16,3 0 2 16,-9-3-1-16,12 1 2 0,3-1-4 15,9-3-2-15,0 1-1 16,-6 0 0-16,0-1 0 15,12-2 3-15,-3 0-2 16,-3 0 1-16,0 0 2 16,15 0 2-16,-3 0-1 15,0 3-1-15,0 0 1 16,-3 2 1-16,3 3 3 16,0 0 2-16,-1-3-3 15,-2 3-1-15,0 5-3 16,0 1-1-16,0-1 1 15,-3-3 0-15,0 1 4 16,0 2 2-16,0 0 0 16,0 3 1-16,3 3-2 0,0-6 0 15,-3-2-1-15,6 2 2 16,-3 0 1-16,0 0 3 16,-1 6-1-16,1-1 2 15,-3-2-4-15,0-5 1 16,0-1-3-16,0 1 0 15,-3-3-3-15,0 0 1 16,0 0-2-16,-3-3 2 16,0-2-2-16,0-1-1 15,0-2 1-15,0 0 1 16,0 0 1-16,0 0 1 16,0 0-5-16,0 0-1 15,0 0-6-15,0 3 0 16,0 0-7-16,0-1-1 0,-3 1-7 15,0-3 0-15,3 0-8 16,0 0-1-16,0 0-15 16,-3 0-6-16,-3-3-20 15</inkml:trace>
  <inkml:trace contextRef="#ctx0" brushRef="#br0" timeOffset="31605.88">16441 4331 84 0,'3'-8'33'0,"-3"8"-26"0,-3-3 9 0,3 3 3 16,0 0-3-16,0 0 3 16,0 0-6-16,0 0-3 15,0 0-1-15,0 0-1 16,0 0-4-16,0 0 2 0,-6 3 0 15,3 0 2-15,-3 7 2 16,0-2-3-16,-3 8 1 16,3-3-3-16,-3 6 2 15,0-3-2-15,0 7 2 0,0-1 5 16,0 9 2 0,0-2-1-16,3 6 0 0,0-6-5 15,3 8-3-15,0-8-2 16,3 8-3-16,0-5 1 15,0 2 1-15,0-7-1 16,3 4 2-16,0-4-4 16,0 2 0-16,0-5 1 15,0 5 2-15,0-5 1 16,3 5 3-16,-3-8-3 16,3 0-2-16,0-5 0 15,-3 0 1-15,3 0-17 16,3-6-6-16,0-2-8 15,3 0-2-15,-3-3-8 0,-9-2 0 16,0-3-74 0,9 3 51-1</inkml:trace>
  <inkml:trace contextRef="#ctx0" brushRef="#br0" timeOffset="32476.86">16631 4471 72 0,'0'0'27'0,"0"0"-21"0,3 3 27 0,-3-3 13 16,0 0-7-16,0 0-2 15,0 0-10-15,0 0-5 16,3 2-12-16,0 1-2 0,-3-3 2 16,0 0-4-16,6 3 2 15,0-1-5-15,0-2-2 16,0 0-3-16,3 0 1 15,0 0 1-15,3 3 0 16,-3 0 2-16,2 2 1 16,-2-2-4-16,3 7-1 15,0-5 3-15,3 3 1 16,-3 0-3-16,0 0 1 16,0 0-2-16,0 3 0 15,-3-3 2-15,0 2 2 0,0-2-1 16,-4 5-1-16,-2-2 1 15,-3 5 1-15,0-3-1 16,-6 6 2-16,1-6-2 16,-4 5-1-16,0-2 3 15,-3 3 0-15,0-6-1 16,-3 5-2-16,3-2 1 16,0 3-1-16,0-6 0 15,0 0 0-15,3 1 0 16,3-4 0-16,1 1 0 15,2-3 0-15,0 0-3 16,3-3 2-16,0 0 1 0,3 0 2 16,0 1-1-16,2-1-1 15,1 0 1-15,3 1-1 16,-3-4 0-16,3 1 0 16,0 0 0-16,3-1 2 15,-3 1-1-15,3 0-1 16,-3-1-2-16,3-2-1 15,-3 0-7-15,3 0-2 16,-3 0-28-16,2-2-14 16,-2-1-30-1</inkml:trace>
  <inkml:trace contextRef="#ctx0" brushRef="#br0" timeOffset="32912.6">16661 4757 104 0,'0'-6'41'0,"0"6"-32"0,3 0 20 0,-3 0 8 16,3 3-7-16,-3-3 0 15,0 0-2-15,0 0 2 16,6 0-16-16,0 0 3 0,0 0 3 16,0 0-7-16,6 0 0 15,-3 0-5-15,8-3 0 16,-2 1-5-16,12-1-2 15,-3 1-3-15,3-1-1 16,-7 0 2-16,4 3 2 16,-3 0-2-16,3 0-2 15,-6 0-3-15,0 0 1 16,-3 0-30-16,-1 0-14 16,-2 0-37-1,0 0-33-15,0 0 45 16</inkml:trace>
  <inkml:trace contextRef="#ctx0" brushRef="#br0" timeOffset="33453.03">17209 4749 124 0,'-3'0'49'0,"3"0"-38"0,-3-3 23 0,3 3 11 15,0 0-10-15,0 0 0 16,0 0-7-16,0 0-3 16,3 0-13-16,-3 0-8 0,0 0 0 15,0 0-3-15,3 0 2 0,0 0-2 16,5 0-1-16,4 0 1 15,3 0-1-15,-3 0 0 16,6 0 2-16,-3 0 1 16,6 0 1-16,-3 0-5 15,5-2 1-15,-2-1 0 16,3 0 0-16,-6 1-5 16,3-1 1-16,-3 0-11 15,-1 1-6-15,-2 2-10 16,-3 0-6-16,0 0-18 15,-3 0-47 1,-3 0 18-16</inkml:trace>
  <inkml:trace contextRef="#ctx0" brushRef="#br0" timeOffset="33994.18">17703 4474 108 0,'-3'0'44'0,"3"0"-35"0,3 0 16 15,-3 0 4-15,0 0-5 16,0 0 0-16,0 0-4 16,0 0-3-16,3 5-9 15,0-2 8-15,3 2 4 0,-3 0 5 16,3 6 2-16,-4-1-8 15,1 9-1-15,0-3 0 16,-3 10 3-16,0-5-5 16,0 11 1-16,0-5-1 15,-3 7 2-15,0-5-8 16,1 3-1-16,-1-6-3 0,0 3 1 16,0-5-4-16,0 0-2 15,0-3 0-15,0 3 1 16,0-5-1-16,0-1-1 15,0-2-6-15,0 2-1 16,3-4-17-16,0-4-4 16,0-2-28-16,0-3-11 15,0 1-58 1</inkml:trace>
  <inkml:trace contextRef="#ctx0" brushRef="#br0" timeOffset="37884.28">17890 4368 80 0,'0'-3'33'0,"0"3"-26"0,3-2 14 0,-3 2 3 0,0 0-1 16,0 0 0-16,3 0-1 16,0 0 1-16,0-3-9 15,0 0-1-15,0 1-7 16,0-1 5-16,6 0 2 0,-3 1-6 15,0-1-2-15,0 0-3 16,3 3 1-16,-3 0-2 16,3 3 2-16,-3 0 4 15,0 5 4-15,-1-3-2 16,1 6 2-16,0-4-2 16,0 7 2-16,0-4-2 15,3 6 2-15,-6-3-2 16,-3 9 0-16,0-7-3 15,0 15 1-15,0-4-4 16,0 11 0-16,0-5 1 0,0 10 0 16,0-8 4-16,-3 9 3 15,-3-9-2-15,3 9 2 16,0-9-4-16,-6 6-2 16,3-9-2-16,-5 4-3 15,2-6 3-15,0 3 0 16,3-9-1-16,-3 1-2 15,0-5-4-15,-3-1-2 16,3-2-15-16,0-3-6 16,0-2-13-16,0 0-5 15,3-4-15-15,-3-1-7 16,3-1-19-16</inkml:trace>
  <inkml:trace contextRef="#ctx0" brushRef="#br0" timeOffset="42491.86">18155 4082 24 0,'0'-8'11'0,"0"6"-9"0,3-1 9 16,0 3 4-16,0-3 6 15,-3 1 2-15,0-1 5 16,0 0 5-16,0 1-3 16,0 2 0-16,0-3-11 15,0 0-4-15,0 3-8 0,0-2-5 16,3 2-1-16,-3 0-4 15,3 0 2-15,-3-6 3 0,0 4 3 16,0-1 0-16,3 3 2 16,0 0-4-16,0 0-2 15,3-2 0-15,0-1 1 16,0 0-3-16,0 3-2 16,0 0 4-16,3 0 1 15,-3 3 0 1,2 0-4-16,4-1 1 15,0 1-4-15,6-1-8 16,-6 4 0 0,3 2 5-16,0 0 4 15,-6 0 3-15,3 0 3 16,-6 2 3-16,8-2 4 0,-2 0-4 16,-12 3-1-16,-3 2 4 15,3 0 3-15,-3-2-2 16,6-3 2-16,0-1-2 15,-12 1 0-15,-5 6-3 16,2-4-1-16,-3 1-6 16,9-3 1-16,0 0 0 15,-6 0 0-15,-3 2 0 16,6-2 0-16,0 0-3 16,9-3 2-1,3 1 3-15,-3-1 3 16,0 0 2-16,-3 1-1 15,9-4 1-15,3 1-2 16,-3-3-5-16,-6 0 0 16,0 0 0-16,9 0 0 15,6 0 0 1,6 0 0 0,-6 0 0-16,-6 0 0 15,2 0-5-15,4 2-1 16,-3 1-2-16,3 0-4 15,-6-1 2 1,-3 1-4-16,6-3-38 31,0 0-49-31,-3 0 11 16</inkml:trace>
  <inkml:trace contextRef="#ctx1" brushRef="#br0" timeOffset="28678.45">19143 8775 0,'15'0'15,"-18"0"1,-3 0 0</inkml:trace>
  <inkml:trace contextRef="#ctx0" brushRef="#br0" timeOffset="48045.31">18893 4048 40 0,'-6'-8'16'0,"6"8"-12"0,-6 0 3 0,3 0 3 15</inkml:trace>
  <inkml:trace contextRef="#ctx0" brushRef="#br0" timeOffset="48466.65">18875 4042 76 0,'-6'8'1'16,"3"-2"-2"-16,-2 2 1 15,-1 0 6-15,0 2 4 16,0 1 10-16,0 2 5 16,0 3-2-16,-3 5-2 15,3 0-3-15,0-2 1 16,-3 10-6-16,-9 13-3 15,3-2-1-15,-3-1-1 16,1-1-4-16,2 1 8 0,0 1 5 16,0 2-1-16,0 3 1 15,3-5-3-15,0 0 1 0,0-1-4 16,6-10 1-16,0-5-5 16,0 5-2-16,0 6 0 15,3-4-1-15,1-2 0 16,2-2 2-16,2-3-8 15,4-3 0-15,0 0 0 16,0 0 3-16,0 3 0 16,0-3 2-16,0 0-2 15,0 1-1-15,0-4 1 16,0 1-1-16,-3-1 0 16,0-2 0-16,0-3-9 15,0-2-4-15,0-3-9 16,-3 0-1-16,0 0-12 15,0-3-6-15,0 0-21 16,0-5-31-16,0 0 30 16</inkml:trace>
  <inkml:trace contextRef="#ctx0" brushRef="#br0" timeOffset="49247.28">19233 4042 72 0,'-18'-7'27'0,"15"7"-21"0,24-3 10 0,-15 3 2 16,-4 0-2-16,1 0 3 15,-6-3-1-15,1 1-2 16,-1-1 3-16,0 0 11 16,9 3-8-1,-1 0-11-15,1 0-4 0,-6 0-3 16,-6 0-7-16,12 3 0 0,0-3 7 16,-3 8 5-16,0-3 4 15,-9 14 5-15,0 7-4 16,0 3 0-16,1 0-8 15,-1 3-2-15,0 0-2 16,0-3-2-16,0-3 1 16,3 4-1-16,-3-4 0 15,3 0 2-15,0-2-1 16,6-8-1-16,0-3 1 16,-6 3 1-16,-3 3-3 15,6-6 0-15,0-2 1 16,0 2 2-16,0-3-3 15,-6 4-2-15,0-1-12 16,0 3-5-16,0-6-14 0,6-4-3 16,0-1-43-1,3 0-24-15,-3-2 50 16</inkml:trace>
  <inkml:trace contextRef="#ctx0" brushRef="#br0" timeOffset="49893.14">18944 4736 104 0,'3'-3'41'0,"-3"3"-32"0,3-3 17 0,-3 3 6 15,3 0 0-15,-3 0 3 16,3 0-8-16,0 0-4 16,0 0-13-16,0 0-4 0,3 0-2 15,0 0-2-15,0 0-2 16,-1 0 3-16,4 0 2 15,0 0-2-15,6 0-2 16,-3 0 2-16,6 0 2 16,-3 0-2-16,9 0 0 15,-6 0-1-15,11-2-2 16,-5-1 1-16,3 0-1 0,-3 1 0 16,3-1 2-1,-7 0-1-15,4 1-1 0,-6-1 1 16,0 1-1-1,-3-1-3-15,0 0 0 0,0 3-12 16,-4 0-5-16,-2 0-3 16,3 0-1-16,-3 0 0 15,0 0 3-15,-3 0-9 16,0 3-3-16,0 0-26 16</inkml:trace>
  <inkml:trace contextRef="#ctx0" brushRef="#br0" timeOffset="50568.71">19176 5080 64 0,'6'-11'27'0,"-6"11"-21"0,6-8 14 0,-6 8 4 16,-3 0-8-16,0-3 0 16,6 3-2-1,0 0 0-15,0 0 2 16,0 6-1-16,0-4 1 16,-3 9-2-16,0-3-1 15,-3 8-7-15,3-3-2 0,-3 8 2 16,0-2-1-16,-3 4 0 15,0-4 1-15,-3 5 1 16,3-6 5-16,-3 6 5 16,0-3-3-16,0 3 0 15,0 5-8-15,0-5-4 16,4-3-1-16,2-8-1 16,0-2-14-16,3-3-3 15,0-3-29-15,0-5-10 16,3-2-17-1,3-4-16-15,-1 1 39 0</inkml:trace>
  <inkml:trace contextRef="#ctx0" brushRef="#br0" timeOffset="51227.78">19426 4960 60 0,'15'0'24'0,"-15"0"-18"0,3 0 2 0,-3 0 0 15,0 0 0-15,0 0 0 16,6 0-2-16,0 0-1 16,0 0-3-16,0 0 1 15,3 0-2-15,-3 0-1 16,3 0 3-16,-1 0 2 15,1 6-2-15,-3-4-2 0,0 4-3 16,0 2 1-16,3-3 3 16,-3 0 1-16,-3 6-6 15,0-3-2-15,-6 5 4 16,-6 5 5-16,3-4-4 16,3-1 0-16,-6 3 0 15,3-3 0-15,-6 3 0 16,4-3 2-16,-10 3 5 15,-6 5 4-15,15-5 0 16,3-3 3-16,-3 3 2 16,3-3-1-16,0 1-1 15,0-4 1-15,0 3-8 0,3-2 0 16,0 0 0-16,0-3 3 0,6-1 1 16,0 1-5-16,6-5-4 15,-3 0-17-15,9-3-7 16,-3 0-3-16,3 0 1 15,-3 0 8-15,0-3 5 16,2 0-18 0,1 3-34-16,0-2 9 15</inkml:trace>
  <inkml:trace contextRef="#ctx0" brushRef="#br0" timeOffset="51769.64">19810 4630 80 0,'-3'0'30'0,"3"0"-24"0,6 2 8 0,-6-2 3 16,0 0 4-16,0 0 4 16,3 3-4-16,0 0-1 15,3-3 2-15,-3 0 1 16,3 0-12-16,0 0 4 0,0 0 3 15,0 0-8-15,3-3-3 16,0 0-7-16,5 1 0 0,-2-1-2 16,3 0 0-16,9 1 2 15,-6-1 0-15,-3 1-11 16,6-1-3-16,-4 0-31 16,1 1-12-16</inkml:trace>
  <inkml:trace contextRef="#ctx0" brushRef="#br0" timeOffset="53424.14">20072 5225 32 0,'-21'-5'13'0,"21"5"-10"0,27-8-14 0,-21 8-5 16,0-3 8-16,-3 1 6 15,3-1 0-15,-3 0-1 16</inkml:trace>
  <inkml:trace contextRef="#ctx0" brushRef="#br0" timeOffset="57941.16">20334 4175 76 0,'0'-6'30'0,"0"6"-24"0,0-2 10 16,0 2 18-1,6 0-4-15,-3 0-3 16,-3-3-3-16,3 1-4 15,-3-1-1 1,3 0-1-16,-3 1-2 0,0-1-6 16,3 0-2-16,0 1-4 15,0-1-1-15,0 3-3 16,0 0-1-16,-3 0 10 0,3 0 3 16,-3 0 6-16,6 3 1 15,-3-1-2-15,0 4 2 16,-1-4-8-16,1 6-4 15,-3 5 0-15,0 3 2 16,0 3-6-16,0-1-2 16,-3 6 3-16,1-3 2 15,-1 3 4-15,0 3 1 16,-6-1 1-16,6-2 0 16,0 0-6-16,0-1-2 15,0 1-2-15,3 0 1 16,-3-3-2-16,3 0-1 0,0-5 1 15,0-3-1 1,0-2 0-16,0-3 0 0,0 0-3 16,0-3 2-16,0-2-8 15,0-3-4-15,0 0-2 16,3 0 1-16,0-3-10 16,0 1-4-16,0-4-23 15,3 1-7-15,3 0-21 16,-4-3-34-1,4 2 35-15</inkml:trace>
  <inkml:trace contextRef="#ctx0" brushRef="#br0" timeOffset="58871.73">20179 4717 72 0,'3'-8'27'0,"-6"8"-21"0,21-5 18 0,-15 5 9 16,-6 0-8-16,-3-3-3 15,3 3-6-15,0-2 0 16,9 2-7-16,-6 0-5 15,-3-3 4-15,0 3 4 16,0 0-2-16,3 0 2 0,-3 0-7 16,3 0-1-1,-3 0-2-15,3 0-2 0,0 0 9 16,0 0 4-16,0 0 5 16,12 3 10-1,-6-1-5-15,3 1-9 16,3-3-4-1,3 0-4 1,0 0-4-16,5 0-3 16,1 0 0-16,-3 0 1 15,3 0 2-15,0 0-10 16,-3 0-2-16,-1 0-2 16,4 0 2-16,6-3 1 15,0 1 3-15,-3-4-1 0,0 4 2 16,-4 2-2-16,-5 0 0 15,0 0-14-15,0 0-6 16,-6 0-13-16,6 0-44 31,-3 0-6-31,0 0 38 16</inkml:trace>
  <inkml:trace contextRef="#ctx0" brushRef="#br0" timeOffset="59726.34">20179 4995 72 0,'0'-3'27'0,"-3"1"-21"0,30-1 12 0,-21 3 5 15,-9 0 10-15,0-3 4 16,3 1-2-16,-3-1 1 16,3 0-14-16,0 1-5 15,3-1-10-15,0-2-3 0,3-3 0 16,3 3-5-16,0-3 1 15,3 0 0-15,2-3 0 16,-2 3-3-16,3 3 0 16,-3 0 2-16,0 2 0 0,-3 0 1 15,3 3 0-15,-3 0 0 16,0 0 0-16,0 0-7 16,0 3 0-16,3 0-2 15,-4-1 3-15,-2 1 2 16,-3 5 2-16,0 2 1 15,-3 1 3-15,0 2-3 16,-3 3 0-16,-3 0 1 16,6-3 2-16,0-2 1 15,-8 5 1-15,-7 5-2 16,0-3-2-16,0 1 1 16,0-1 1-16,3-2-3 15,0 0 0-15,0-3 3 16,3 1 3-16,0-1 0 0,3-3 0 15,0 1-3-15,12-3 1 16,-3-3-2-16,-3 0 2 16,-3 3 0-16,3-2 1 15,0-1-2-15,9-2-2 16,-3-1 1 0,0 4-4-16,3-4 0 15,0 1 2-15,0-1 2 16,0 4 0-16,3-4-1 15,0-2-19-15,0 3-10 16,0-3-16 0,3 0-49-16,-4-3 9 15</inkml:trace>
  <inkml:trace contextRef="#ctx0" brushRef="#br0" timeOffset="60491.31">20575 4873 40 0,'-6'0'16'0,"3"0"-12"0,18 3 14 0,-12-3 5 16,-6 0 8-16,-3 2 4 15,3-2-2-15,0 0 2 16,3 0-8-16,-3 0 2 16,9 3-7-1,-6-3-12-15,0 0-8 0,6 0-3 16,0-3-1-16,9 3-4 16,-3 0 3-16,0-2 0 15,2-1-1-15,-2 3 0 16,3 3 0-1,0-1 0-15,-3-2 5 16,-3 3 3-16,0 0-1 16,0-1-2-16,-3 4-3 15,3-4 1-15,-3 1 1 16,-6 2 0-16,-3 3 2 16,3 0 1-16,0-3-1 15,0 6 1-15,0-3-4 0,-3 3 0 16,0-4 3-16,-12 9 3 15,-3 0-2-15,3 0-2 16,0-3 0-16,15-5 1 16,0 0-1-16,-6 0 2 15,-3 0-2-15,6 0-1 16,-3-3 1-16,12 1 3 16,-3-1 0-1,-3 3-2-15,6-3-1 16,0 0-3-16,3 1-1 15,0-4-14-15,3-2-4 16,0 0-13-16,-3-2-4 16,3-4-11-1,0 1-26-15,-3 0 19 0</inkml:trace>
  <inkml:trace contextRef="#ctx0" brushRef="#br0" timeOffset="64784.38">21007 4072 80 0,'11'-3'30'0,"-11"3"-24"0,-11 0 8 0,8 0 1 0,3 0 0 16,-3 0 4-16,6 0 2 15,0 0 4-15,-3 0 0 16,-3 0 2-16,3 0-11 16,-3 0-4-1,9 0-3-15,-3 0-1 0,-3 0-2 16,2 0-1-16,-2 0-6 15,0 0-1-15,-2 3 1 16,7-1-5 0,-5 4 2-16,0 1 2 15,9 1 3-15,0-2 2 16,0 7 3-16,-3-3-3 16,-3 9-2-16,-3 10 0 15,6 0-1-15,0 6 0 0,6-9 2 16,0-2-1-16,0 8-1 15,-3-6 5-15,-6 14 4 16,0-9 4-16,0 14 2 16,0-7-4-16,-3 14-1 15,0-12-6-15,-9 10-1 16,-6 9-1-16,15-20 1 16,0-7 2-16,-6 5 4 15,3-5 0-15,-6 2 0 16,3-5-3-16,-9 3-1 15,-3 8-1-15,9-14 2 16,0-5-5-16,-5 6-1 0,2-6 0 16,-6 3 2-1,-9 5-8-15,3-3-3 0,0-2-15 16,9-8-7-16,4-3-15 16,-4 3-6-16,3-3-43 15</inkml:trace>
  <inkml:trace contextRef="#ctx0" brushRef="#br0" timeOffset="65535.33">21280 4606 72 0,'-3'-3'30'0,"3"3"-24"0,0 0 15 0,0 0 3 15,0 0 5-15,0 0 5 16,0 0-6-16,0 0 0 15,0 0-11-15,0 0-5 16,0 0-7-16,0 0-6 0,3-2-2 16,3-4 2-16,3 4 0 15,0-1 1-15,3-2 2 16,-3 2 3-16,6 1 2 16,-3-1-6-16,3 0 0 15,0 1-1-15,5-1 0 16,-2 3 0-16,6-3 0 15,-3 3 0-15,3 0 2 16,-6 0-3-16,-9 0-2 16,-1-2-1-16,13 2-4 15,-3 0 2 1,-3 0-10-16,0 0-5 0,-3 0-15 16,0 0-47-1,-3 0 5-15</inkml:trace>
  <inkml:trace contextRef="#ctx0" brushRef="#br0" timeOffset="66063.48">21331 4818 56 0,'-6'0'22'0,"6"0"-18"0,0 0 15 0,0 0 30 16,3 0-3-16,0 2 1 15,-3-2 1-15,0 0-16 16,0 0-7 0,3 0-14-16,-3 0 1 0,3 0 2 0,0 0-3 15,3 0-1-15,3-5-11 16,3 0-1-16,0-1 0 15,8 1-4 1,-5 0 2-16,3-3-5 16,15 5-6-1,-3 1 6-15,-7 2-2 16,4 0 2-16,-6 0-2 16,-6 0 0-16,0 2-12 15,3 1-53 1,0 0-26-1,-4-1 35-15</inkml:trace>
  <inkml:trace contextRef="#ctx0" brushRef="#br0" timeOffset="72217.11">21944 4212 108 0,'-12'-13'41'0,"12"7"-32"0,15-4 13 0,-12 10 3 16,0-3-5-16,0 0-1 16,-3-2-9-16,-3 0-2 15,3 0-4-15,-3-1-3 0,9 1 0 16,-3 2-1-16,-3 1 2 16,0-4-1-16,6 4-1 15,3-1 1 1,-3 0-1-16,6 1 2 15,-3-1 1-15,0 0 3 16,5 3-8 0,1 0 0-16,3 0 0 15,-3 0 3-15,0 6 2 16,0-1-4-16,0 3 1 0,0 0 0 16,0 5 0-16,-4-2 0 15,-2 2 0-15,0 0 2 16,-6 3 1-16,0 3 1 15,0-6 0-15,-3 0-2 16,0 0 1-16,0-2-2 16,-6 2-1-16,-3 0-2 15,6-5 1-15,0 0 3 16,0 0 3-16,0-3-2 16,0 1-2-16,0-1 0 15,0-2-1-15,1-1 0 16,-1 1 0-16,0-3 0 15,0 3 2-15,0-3-1 0,0 0-1 16,0 0 1-16,3 0-1 16,0 0-3-16,6 0 2 15,0 0-1-15,0 2 0 16,-1-2 0-16,4 3 0 16,0 0 0-16,3-1 0 15,-3 1 4-15,3 2 1 16,0 0-4-16,0 3 1 15,0-2 0-15,0 2 2 16,-3-1-3-16,0 4 0 16,-1 0 1-16,1 2 0 15,-3-3-3-15,0 6 2 0,-3-2 1 16,-3 4 0 0,0-5 2-16,-3 3 1 0,3-3 1 15,-6 1 0-15,3-1 0 16,-3-3 2-16,0-2-3 15,-2 0 0-15,-1 0 1 16,-3-5 2-16,3 0-1 16,-3-3 0-16,0 0-1 15,0 0 2-15,0 0-5 16,0-3-1-16,0 3 0 16,3-3 0-16,3 3-11 15,1-2-3-15,-1-1-9 16,0 0-2-16,3 1-7 15,0-1-3-15,0 0-16 16,0 1-22-16,0-1 21 16</inkml:trace>
  <inkml:trace contextRef="#ctx0" brushRef="#br0" timeOffset="72801.3">21914 4857 56 0,'-12'0'24'0,"12"0"-18"0,-3 0 4 15,3 0 2-15,0 0 1 16,0 0 3-16,0 0 19 15,-3 0 12-15,3 0-4 0,0 0-1 16,3 0-13-16,0 0-3 16,3 0-15-16,0-2-2 0,6-1 1 15,0 0-6-15,9-2 0 16,-6 2 0-16,0-2 2 16,0 0-3-16,5 0-2 15,7-3 0-15,-6 2 1 16,-3 4-1-16,6-4-1 15,-3 4 1-15,5-1 1 16,-5 0-3-16,9 1 0 16,-6-1-1-16,3 3 0 15,-7 0 2-15,4 0 0 16,-3 0-11-16,-3 0-5 16,-3 0-12-16,-3 0-3 0,3 0-12 15,-6 0-3-15,-1 0-21 16</inkml:trace>
  <inkml:trace contextRef="#ctx0" brushRef="#br0" timeOffset="73463.22">22075 4974 104 0,'9'0'41'0,"-9"0"-32"0,-12 0 6 0,12 0 1 15,0 0-3-15,0 0 2 16,-3 5 5-16,-3 3 4 0,6 3 1 16,0-4 2-16,-3 9-15 15,0-2 0-15,-6 7-1 0,3-3 0 16,-6 6 3-16,4-3-1 15,2 3 2-15,0-5-8 16,0 2-4-16,-3 5-5 16,3-5 1-16,0-2 1 15,6-6 2-15,0-2-3 16,3-1 0-16,0 1 1 16,0-1 2-16,0-2 1 15,-3 3 3-15,0 0-1 16,6-1 2-16,0-2 0 15,9 0 3-15,5-3-5 16,-2-2-3-16,-3 0-4 16,6-3 1-16,-3 0 1 0,6-3 0 15,-4 0-3-15,1 1 2 16,3-4-4-16,-6 4-6 16,-3-1 2-1,-3 3-16-15,-6 0-6 16,0-3-10-16,-3 3-2 15,0 0-30 1,-3 0-26-16,0 0 37 16</inkml:trace>
  <inkml:trace contextRef="#ctx0" brushRef="#br0" timeOffset="73836.89">22245 5164 116 0,'0'0'44'0,"0"0"-35"0,0 8 12 16,0-8 1-16,0 5 5 15,0 3 4-15,0 0-2 16,0-2 2-16,-3 4-17 0,-3 6 7 15,0 0 6-15,-3 2-20 16,3-2-5-16,3-2 0 0,-6 9 2 16,3-4 3-16,-6 13 1 15,-6 13 0-15,3-8 0 16,4-8-2-16,-7 8-1 16,3-5-3-16,-3 2 1 15,-3 8-2-15,3-7-1 16,3-9-17-16,6-10-9 15,4-3-30-15,-1 0-15 16,-3 1-26 0</inkml:trace>
  <inkml:trace contextRef="#ctx0" brushRef="#br0" timeOffset="80038.57">22542 4577 52 0,'6'-11'22'0,"-6"11"-18"0,6-10 11 16,-3 10 5-16,0-3 4 15,0 0 3-15,3 1-8 16,-3-1-1-16,0-2-2 16,6 0-1-16,-3-1-1 15,0 1 1-15,3 0-8 16,0-1 7-16,3 1 3 0,0-3-9 15,3 6-4-15,-4-1-3 16,1 0-1-16,3 3 0 16,0 0 0-16,-3 0 0 0,6 3 2 15,-6 0-1-15,0 7-1 16,-3-5 1-16,0 3 1 16,5 6-1-16,-2-1-1 15,-3 0 1-15,-3-2 1 16,-3-3-1-16,0 2 2 15,0-2 0-15,-3 3 3 16,0-3-3-16,0-1 0 16,0-1-1-16,-3-1 1 15,0 0-13-15,0-2-3 16,0 0-23-16,0-3-7 16,0 0-1-1,0-3-34-15,0 0 10 16</inkml:trace>
  <inkml:trace contextRef="#ctx0" brushRef="#br0" timeOffset="80565.23">22673 4434 72 0,'9'-19'30'0,"-9"19"-24"0,9-13 19 0,-6 8 6 16,0 2-3-16,0 1 0 15,0-1-2-15,0 0-1 16,-3 3-12-16,0 0-3 15,0 6-6-15,-6 4 4 0,3 1 2 16,0-3-1-16,-3 10 2 16,3-2-2-16,0 11 0 15,-3-1-5-15,6 8-3 16,-3-4 4-16,0 9 1 16,0-7 4-16,0 10 4 15,0-7-2-15,-3 7 3 16,1-8-4-16,-1 9-1 15,0-6-6-15,0 5-1 0,0-7 1 16,0 2 2-16,-3 0-5 16,3-6-1-16,3-7-2 15,0-5 0-15,0-3-18 16,0-6-9-16,0-2-5 16,3 0-2-16,-3-3-11 15,3-5-3-15,-3-2-26 16,3-4-14-1,0 4 46-15</inkml:trace>
  <inkml:trace contextRef="#ctx0" brushRef="#br0" timeOffset="81389.64">22596 4508 12 0,'-3'-8'8'0,"3"8"-6"0,3-2 14 0,-3 2 10 15,3 0 14-15,0 0 10 16,0-3-6-16,0 0-5 15,0 1-10-15,0-1-6 16,3 0-11-16,-3 1-5 0,0-4-4 16,9-2 0-16,-6 3 2 0,0 0 0 15,2 0 2-15,1 2 0 16,0-2 1-16,3 2-4 16,3 0-3-16,-3 1 2 15,6 2 0-15,-6 0-4 16,3 2 1-16,0-2 0 15,2 6 0-15,-2-1 0 16,0 5 0-16,-3-2-3 16,3 6 2-16,-3-1 1 15,0 8 0-15,0-5 2 16,-3 5 1-16,-3-2 1 0,-6 4 0 16,0-1-2-16,0 1-2 15,-3-1 3-15,-3 4 2 16,0-5-2-16,-6 3-2 15,3-6 0-15,-9 4 1 16,0-6 1-16,3-1 1 16,0-1 0-16,-5-1 0 15,2-3-2-15,0 1 1 16,-9 2-2-16,12-5 2 16,3 0-2-16,0-3 2 15,0 1-4-15,3-1 0 16,1 0-1-16,2 1 0 15,0 2 0-15,3-3 0 0,-3 0 2 16,12 0 0-16,-3 1 0 16,6 2 0-16,2 2 0 15,1 3 0-15,-3-5-3 16,3 8 2-16,0-3 1 16,3 6 0-16,-3-3 0 15,6 2 0-15,-6-4 0 16,6 1 2-16,-4-1-6 15,1-1-1-15,0-2-9 16,0-1-2-16,-3 1 4 16,0-3 3-16,-3 0-9 15,0-1 0-15,-6-1-15 16,6-1-7-16,-3 0-33 16</inkml:trace>
  <inkml:trace contextRef="#ctx0" brushRef="#br0" timeOffset="85594.43">23081 4524 8 0,'0'-11'5'0,"0"11"-4"0,0-2-4 0,0 2-1 16</inkml:trace>
  <inkml:trace contextRef="#ctx0" brushRef="#br0" timeOffset="87456">23284 4368 112 0,'0'-8'44'0,"0"3"-35"0,0 2 18 0,0 3 7 16,0 0 2-16,0 0 0 16,0 0-13-16,0 0-6 15,0 3-10-15,0-1-7 0,-9 6-3 16,9-2 4-16,-9 4 1 15,3 1 6-15,-6 5 3 16,-6 5 2-16,3 5 3 16,0 3-3-16,-3 6 0 15,6-1-5-15,3-7 0 16,1-6-3-16,5 5 2 16,0-2-6-16,3 2-1 15,0 6 0-15,0-3 2 16,3-5-1-16,0 0 2 15,-3-6-4-15,6 1 0 16,-4-3 1-16,1-3 0 0,0-2 0 16,0 2 2-16,0 3 1 15,0 0 1-15,-3-1-5 16,0-4 1-16,0 0 0 16,3-1 2-16,0 3-17 15,-3-5-4-15,6-2-24 16,0-6-10-16,-3 0-19 15,3-3-40 1,3 0 28-16</inkml:trace>
  <inkml:trace contextRef="#ctx0" brushRef="#br0" timeOffset="88235.8">23426 4535 72 0,'-6'0'27'0,"-2"2"-21"0,2-2 10 0,6 0 2 0,0 0 9 16,0 0 8-16,0 0 2 16,0 0-1-16,0 0 0 15,-3 0 0-15,0 0-19 16,3 0 3-16,-3 0 1 0,3 0-7 15,0 0-3-15,0 0-4 16,0 0-2-16,0 0-3 16,6 0-2-16,-3 0-2 15,3 0 1-15,-1 0 1 16,4 0 2-16,0 0-3 16,9 0-2-16,-6 0-3 0,6 0 1 15,-3 0-6-15,6 3-1 16,-6-1 2-16,2 4 1 15,-2-4-1-15,3 6 1 16,-3-2 7-16,0 4 3 16,-3-2-4-16,-3 8 0 15,-6-3 1-15,3 6 3 16,-6-3 2-16,-6 2 1 16,-3 6-2-16,3-5 1 15,-3-4-2-15,-6 4 2 16,3-3-2-16,-6 2 2 15,3-2-2-15,-5 3 2 0,-10 2 0 16,12-5 1-16,3-3-5 16,0 0-1-16,3-2-2 15,3-3 3-15,0 0-9 16,3 0-1-16,3-3-1 16,3 0 0-16,0-2-2 15,6-1-1-15,-3-2-10 16,12 0-2-16,0-2-1 15,0-1 2-15,0 1 4 16,-3 2-19 0,-3 0 3-16,6-3 0 15,0-2 3-15</inkml:trace>
  <inkml:trace contextRef="#ctx0" brushRef="#br0" timeOffset="88625.56">23426 4767 104 0,'-3'-2'41'0,"3"2"-32"0,3 0 6 0,-3 0 3 16,0 0-4-16,0 0 0 0,0 0 11 16,0 0 7-1,0 2-9-15,0-2 0 0,9 3-14 16,-3 0-1-16,3-3 2 0,-3 0-2 16,12 0 1-16,-6 0-5 15,9 0-1-15,0 0-3 16,2-3-1-16,-2 3 1 15,6-3 0-15,-3 3-16 16,6-2-6-16,-7 2-11 16,1-3-3-16,3 0-4 15,-3 1-43 1,0-1 6-16</inkml:trace>
  <inkml:trace contextRef="#ctx0" brushRef="#br0" timeOffset="89301.45">23953 4699 124 0,'0'2'49'0,"0"-2"-38"0,0 0 21 0,0 0 7 15,0 0-8-15,0 0-1 16,6 0-6-16,-3 0-3 16,3 0-11-16,0 0 0 0,3-2 3 15,0 2-5-15,3-3 0 16,3 0-9-16,0-2-4 15,-1 2 7-15,1 1 3 16,3-1-5-16,-3 0 1 16,0 1-3-16,0-1 0 15,-6 0-11-15,6 3-7 0,-9 0-16 16,9-2-7 0,-10 2-10-16,4 0-38 15,3 0 17-15,-3-3 31 16,0 1 21-16</inkml:trace>
  <inkml:trace contextRef="#ctx0" brushRef="#br0" timeOffset="89752.12">24337 4479 104 0,'0'0'41'0,"0"0"-32"0,0 5 28 0,0-5 11 15,0 0-8-15,0 0-1 16,0 6-5-16,6-1 1 15,-6 0-19-15,0 3 0 0,3 0-2 16,0 0-7-16,0 3-2 16,0-1-1-16,-3 3 0 15,0 1-2-15,0 4-2 0,0-2 1 16,-3 5-1 0,0-2 2-16,0 4 1 0,0-4-1 15,-3 5-2-15,-3-6 1 16,9 3 1-16,-3-2-3 15,0-3 0-15,3-3-23 16,0 0-10-16,0-2-20 16,-6-3-8-16,6 0-20 15,0-3-22 1,0 0 43-16</inkml:trace>
  <inkml:trace contextRef="#ctx0" brushRef="#br0" timeOffset="90337.7">24519 4363 148 0,'0'0'55'0,"0"0"-43"0,0 0 16 0,0 0 7 0,0 0 3 16,0 0 4-16,0 2-12 15,0 1-3-15,6 0-16 16,-3-1-2-16,0 3-2 0,-3 1 3 16,9-1 1-16,3 0-8 15,-4 3-1-15,1 0-2 16,0 5 2-16,0-2-1 16,-6 8-1-16,6-4 3 15,-6 12 0-15,-3-1 1 16,0 6 0-16,0-5-2 15,-3 7 1-15,0-5-2 16,-3 5-1-16,6-4 1 0,-9 1 1 16,6-4-3-16,-6 2 0 15,0-3 3-15,6 3 3 16,-2-5-4-16,-7 5-3 16,9-5 1-16,-6 3 2 15,0-4-16-15,0-1-4 16,6-4-24-16,-6-2-8 15,0-3-26 1,-3-2-49-16,3-3 31 16</inkml:trace>
  <inkml:trace contextRef="#ctx0" brushRef="#br0" timeOffset="173346.54">24641 4011 40 0,'0'-6'16'0,"0"6"-12"0,0-2 5 0,0 2 4 16,0 0-7-16,0 0-1 16,6-3-3-16,-3 0 1 15,0 1 2-15,3-3 4 16,-3-1 2-16,6 1 3 16,-3 0 6-16,-1-3 2 15,-5 2-3-15,6 1 1 16,-3 0 0-16,-3 0 0 15,0-1-3-15,0 1 0 16,6 0-9-16,-6 2-1 0,3 0 3 16,0-2-8-16,3 0-1 15,-3 0-3-15,6-1-2 16,3 1 5-16,-3 0 3 0,0-1-6 16,0 4-3-16,0-1 3 15,0 0 2-15,-3 3 1 16,0 0-1-16,-3 0-2 15,6 3-1-15,-6-3 4 16,5 3 1-16,-2-1-3 16,3 1 1-16,-3 0-2 15,3-1 0-15,3 1 2 16,-3 0 2-16,0 2-1 16,0 0-1-16,-6 0-2 15,6 1-1-15,-3-1 2 16,-3 0 0-16,-3 3 1 15,3 0 2-15,-3 0-1 16,0 0-1-16,0 0 1 0,-3 0-1 16,0 0 0-16,-3 0 2 15,3 2-1-15,-3 1 2 16,0 0 0-16,-3 2 1 16,0 3-2-16,0-3-2 15,0 0 1-15,0 0 1 16,-3 1-3-16,3-1-2 15,1-3 2-15,5 1 2 16,-6 0 2-16,9-3 1 16,-3-1-5-16,3 1 1 15,0 0 2-15,3 0 1 16,-3 0-4-16,6-3-1 16,0 1 3-16,-6-1 1 15,8-2 8-15,-2-1 4 0,-3 1-1 16,9 0 2-16,-3-3-2 15,3 0 2-15,3 0-4 16,0-3-1-16,6 0-6 16,-3-2-1-16,2 0-1 15,1-1-2-15,0 1-2 16,0 0 1-16,-3 2 1 16,-6 1 2-16,-3-1-3 15,3 3 0-15,-7 0 1 16,-2 0 0-16,-3 3-18 15,-3 5-5-15,-5-1-31 16,-4 4-10-16,-6 2-29 16</inkml:trace>
  <inkml:trace contextRef="#ctx0" brushRef="#br0" timeOffset="191736.54">12544 4836 8 0,'0'45'5'0,"0"-24"-4"0,3 11 0 16,-3-13 0-16,0 12-1 16,0 4 0-16,-3 7 0 15,0 6 2-15,-2-1-3 16,-4 1 0-16,0-1 5 16,-6 1 2-16,6 0 0 15,0-3 1-15,0 2 0 16,3-2 1-16,-3-2-4 15,3-1-1-15,0-2 1 16,0-3 2-16,3-3 1 0,0-5 1 16,0 0-2-16,3 0-1 15,0 0-3-15,3 3-2 16,0 3 1-16,-3 4 1 16,0-2-1-16,3 0-1 15,0 0 3-15,0 0 0 16,0-2-4-16,0-3-1 15,-3-3 3-15,0-3 1 16,3-2 0-16,-3-3-2 16,3-5 14-16,6 0 5 15,0-6-1-15,3-2 2 0,6-2-9 16,0-6-2-16,2-3-5 16,4 0-3-16,3 1 0 15,3-4 1-15,3 1-1 16,2 0-3-16,1 2 1 0,0 1 1 15,-1-1 0-15,1 0 0 16,-3 1 0-16,0-1 0 16,-4 3 2-16,-2-3-3 15,0 3-2-15,0-2 2 16,-3 2 2-16,-1 0 0 16,1 2-1-16,0-2 1 15,0 3-1-15,0 0 0 16,-1-1 2-16,1 4-3 15,3-1-2-15,0 0 2 16,3 0 0-16,-1 1 1 16,1-1 2-16,0-2-1 0,0-1-1 15,2-2 1-15,4 0-1 16,0 0 0-16,0 3 0 16,2 0 0-16,1-1 2 15,0 1-3-15,-1 0 0 16,1-1 1-16,-3 1 0 15,-1 0 0-15,1-1 2 16,0-2-3-16,3 0-2 16,2 3 2-16,1-3 2 15,0 0 0-15,2 2 2 16,-2 1-2-16,11 0-1 16,-5-3 1-16,-3 0-1 0,-4-3-3 15,1 0 2-15,0 1 1 16,-1-1 0-16,1 1 0 15,0 2 2-15,2 0-1 16,-2 0-1-16,0 0 1 16,-1-3-1-16,-2 0-3 15,0 1 2-15,2-4 1 16,1 1 2-16,6 0-1 16,-4 2-1-16,-2 0 1 15,3 3-1-15,-1 0 0 16,1-2 0-16,-3-4 0 15,-4 4 0-15,1-3 0 16,0-1 0-16,-4 1 0 16,4 0 0-16,0-1 0 15,-3 4 0-15,-1-1-3 0,1 0 2 16,3-2 3-16,-1 2 1 16,-2 1-4-16,3-3 1 15,-3-1 0-15,-1 1 0 16,4-3 0-16,0 3 0 15,-1-3 0-15,4 3 0 16,-3-1 0-16,-1 1 2 16,-2 0-3-16,3-1 0 15,-3 1 3-15,-1 0 1 16,-2 2 1-16,0-2 0 0,-1 0 0 16,4 2 0-1,0 0-5-15,3 1 1 0,-1-1 0 16,4 0 2-16,6-2-1 15,-7 2-1-15,-2 1 1 16,0 2-1-16,-4 0 0 16,1 0 0-16,3-3 0 15,-3 3 0-15,-1 0 0 16,1-3 0-16,0 3 0 16,-1-2 0-16,1-1-3 15,3 1 2-15,-3-1 1 16,-1 0 2-16,-2 1-3 15,0-1 0-15,-1 0 1 16,1-2 2-16,3 0-3 16,0 2 0-16,2 0 1 15,-2 1 0-15,0-1-3 0,-1 0 2 16,1 1 1-16,0-1 2 16,-3 3-1-16,-1-2-1 15,1-1 1-15,0 0-1 16,-3 3 0-16,2-2 0 15,-2 2 0-15,0-3 0 16,0 3 0-16,2-3 0 16,-2 1 0-16,0-1 2 15,3-2-1-15,-1-1-1 16,1 1-2-16,-3 0 1 16,-3 0 1-16,-1-1 0 15,1 4 0-15,3-4 2 0,-3 4-3 16,0-4 0-16,-1 1 1 15,1 2 2-15,3-2-1 16,0 3-1-16,0-1-2 16,-1 0 1-16,1 1 1 15,3-1 2-15,-3 0-1 16,-4 1-1-16,1-1-2 16,-3 0-1-16,0 1 2 15,0-1 2-15,-4 3 0 16,1 0 2-16,0 0-4 15,0 0 0-15,0 0 1 16,3 0 0-16,-4 0 0 16,4 3 0-16,0-1 0 15,0-2 0-15,3 3-3 0,-1 0 2 16,1-3 1-16,3 0 2 16,-3 0-3-16,-3 0 0 15,-1 0 1-15,1-3 0 16,0 0 0-16,0 1 2 15,0-1-1-15,2 0-1 16,-2 1-2-16,3-1 1 16,0 3 3-16,0 0 1 15,-1 0-4-15,1 0 1 16,0 0-2-16,0 0 0 16,-1 0 2-16,1 0 2 0,-3 0-1 15,-3 0-1-15,0 0 1 16,0 0-1-1,-4-3 0-15,1 1 2 0,0-1-3 16,0 1 0-16,0-1 1 16,0 0 0-16,0-2 0 15,-1 0 2-15,1-1-3 16,0 1 0-16,0 0 1 16,3-3 2-16,3 5-1 15,-3 1-1-15,-1-1 1 16,-2 0-1-16,3 1 0 15,-3 2 2-15,-3 0-1 16,0 0-1-16,3 0 1 16,-4-3-1-16,-2 0-3 15,0 1 2-15,0-1 1 16,0 0 0-16,0 1 0 0,-3-1 0 16,3 0 0-16,0 1 0 15,0-1-3-15,0 1 2 16,-1-1 1-16,4 0 2 15,0 1-3-15,0 2 0 16,0 0 3-16,0 0 1 16,0 0-4-16,0 0-1 15,-1 0 1-15,1 2 0 16,0 1 1-16,0 0 0 16,0-1 0-16,-3 1 2 15,0 2-3-15,3-2 0 16,0 2 1-16,-1-2 0 15,4-1 0-15,-3 1 2 0,3 0-1 16,0-1-1-16,0 1-2 16,0-3 1-16,-1 0 1 15,1 0 0-15,0 0 0 16,0 0 0-16,0 0 0 16,3 0 0-16,0 0 0 15,2 0 0-15,-2 0 0 16,3 0 0-16,0 0 0 15,0 0 0-15,-1 0 0 16,1 0 2-16,0 0-3 16,0 0-2-16,0 0 2 15,0-3 2-15,-1 1 0 16,-2-1 2-16,-3-2-4 16,0 2 0-16,0-2 3 0,0-1 1 15,-3 1-4-15,-1 0 1 16,1 0 0-16,3-1 0 15,0 1 0-15,0 0 2 16,0-1-3-16,0 4 0 16,-1-4 1-16,1 4 2 15,0-1-3-15,3 1 0 16,0-1 1-16,0 0 0 16,-1 3 0-16,-2-2 2 15,0-1-3-15,3 0 0 16,0 1 1-16,0-1 0 15,-3 0 0-15,-1 1 0 0,4-1 0 16,-6 0 2-16,0 1-3 16,0-1 0-16,0 3 1 15,3 0 2-15,0-2-1 16,2 2-1-16,1 0-2 16,3-3 1-16,0 3 1 15,3 0 2-15,-1 0-1 16,1 0 2-16,0 0-4 15,-3 0 0-15,3-3 1 16,-4 1 0-16,1-1 0 16,0 0 2-16,-3 1-3 15,0-1 0-15,-3-2 1 16,2 2 0-16,1-2 0 0,0-1 0 16,3 4 0-16,0-1 2 15,2 1-3-15,1-1 0 16,3 0 1-16,3 3 0 15,-4 0 0-15,4 0 0 16,0 0 0-16,-3 0 0 16,-3 0-3-16,-4 3 2 15,1-3 1-15,-3 3 2 16,0 2-1-16,0-5-1 16,2 2 1-16,1 1-1 15,0-3 0-15,0 5 0 16,0-2 0-16,0-3 0 15,5 0 0-15,-8 3 0 0,9-1 0 16,-9 1 2-16,6 0-3 16,-4-1 0-16,1-2 1 15,-3 3 0-15,0-3-3 16,-3 3 2-16,0-3 1 16,-4 2 2-16,1-2-1 15,-3 0-1-15,-3 0 3 16,6-2 0-16,-3 2-4 15,0 0-1-15,0 0 1 16,3 0 2-16,-1 0-2 16,1 0 0-16,0 0 1 15,0 0 0-15,0 0 0 16,3 2 0-16,-3 1-3 16,0-3 2-16,0 0 1 0,5 3 2 15,-5-1-1-15,0 1 2 16,3-1-4-16,0-2 0 15,-3 6 1-15,3-4 0 16,-1 1 0-16,-2-3 0 16,6 3 0-16,-6-3 0 15,0 2 0-15,0 1 0 16,0-3-3-16,0 0 2 16,-1 0 3-16,-2 0 1 15,9 0-4-15,-3 0 1 16,0 0 0-16,3 0 0 15,0 0 0-15,-1 0 0 16,1 3 0-16,0-3 0 0,0 0 0 16,0 2 0-16,0 1 0 15,2-3 2-15,1 0-1 16,-3 0-1-16,0 0-2 16,0 3 1-16,0-3 1 15,-1 0 2-15,-2 0-1 16,0 0-1-16,3-3-2 15,0 3 1-15,3 0-1 16,-4 0 0-16,1 0 4 16,-3 0 1-16,0-3-1 15,0 3-2-15,3 0-2 16,-6 0 1-16,5 0-1 16,1 0 0-16,-3 0 4 0,3 0 1 15,-3 0-4-15,3 0 1 16,-1 0 0-16,1 0 2 15,-3 0-1-15,-3 0-1 16,6 0-2-16,-3 0 1 16,0 0 1-16,-1-2 0 15,4-1 0-15,0 0 0 16,0 1 0-16,0-1 0 16,0 0 0-16,-4 1 2 15,4-1-1-15,0 0-1 16,0 1-2-16,0-1 1 15,3 1 1-15,-4-1 2 16,7 0-3-16,-6 3 0 0,0-2 1 16,0 2 0-16,0-3 0 15,-1 3 2-15,1 0-3 16,-3 0 0-16,-6 0 3 16,9 0 1-16,-6 0-1 15,0-3-2-15,0 3-2 16,-1 0-1-16,1 0 2 15,0 0 0-15,-3 0 3 16,3 0 1-16,0 0-4 16,0 0-1-16,0-2 1 15,-1 2 0-15,-2 0 1 16,3-3 0-16,-6 0 2 16,6 1 1-16,-3-4-4 15,3 4 1-15,0-4 0 16,0 1 0-16,0-3 2 0,-1-2 3 15,4-1-4-15,3 1-3 16,-3-4 1-16,-3 1 2 16,3 0 0-16,-6 0 2 15,0-3-2-15,2 2-1 16,-2 1 3-16,0 0 0 16,-3 0-1-16,0 0 1 15,-6-1 2-15,6 1 2 16,-3 0-6-16,0 2-2 15,0-2 0-15,-3 3 2 16,6-1 0-16,0 0-1 16,-6-2-2-16,6 0 1 0,2 2 1 15,-2 1 2-15,0-1-1 16,0 1 2-16,-6-1-2 16,6 3-1-16,-3-3-2 15,0 1 1-15,0-3 1 16,-3-1 2-16,6-1 1 15,-6 1 1-15,6-2-5 16,-3 1 1-16,-3-1 0 16,6-3 2-16,-6 1-3 15,6-1 0-15,-3-2 3 16,0 0 1-16,-1-3-4 16,-2 3-1-16,6 0 1 0,-3-1 0 15,0 1 3 1,3 3 3-16,-3-1-2 0,0 1 0 15,0-1-1-15,-3 3-2 16,6 1 1-16,-6-1-1 16,6 0 0-16,0 0 0 15,-3-3 0-15,0 1 0 16,0-1 0-16,-3-2 0 16,6 0 0-16,-6 0 0 15,5 0 0-15,-2 0 0 16,-3-1 0-16,6 4 0 15,-6-3-3-15,6-1 2 16,-3 4 1-16,-3-3 0 16,6 2 0-16,-6 1 2 15,3 2-1-15,-3-3 2 0,-3 1-4 16,0 2 0-16,6 0 1 16,-3-2 2-16,-3 2-3 15,3-5-2-15,-3-1 4 16,6 4 1-16,-3-1-3 15,-3-2 1-15,6 0 0 16,-3 0 0-16,-3 2 2 16,0-2 1-16,0 0-4 15,0 2 1-15,3 1 0 16,3-3 0-16,-3 0-3 16,-3 2 2-16,0 1 1 15,6-1 2-15,-6 1-3 16,0 2-2-16,0-3 2 15,0 3 2-15,0-2 2 0,-6-1 1 16,3 3-5-16,-3-2 1 16,3-1-2-16,-6 1 0 15,6-1 4-15,-3 1 1 16,0-1-4-16,0 3 1 16,6 1 0-16,-3-1 2 15,-3 0-3-15,3 0-2 16,-6 3 2-16,9-1 2 15,-3 1 0-15,-3 3-1 16,-3-4 1-16,6 4-1 16,-6-1 0-16,6 1 0 15,-3-1 0-15,-2 0 2 0,5 1-1 16,-6-1 2-16,0 3-2 16,3 0-1-16,-3-2 1 15,0 2-1-15,0 3-3 16,0-6 0-16,0 0-1 15,-3 4 3-15,-3-1 0 16,0 0 1-16,1 2 0 16,-1 1 0-16,-6 0-3 15,0 0 0-15,0-1 2 16,3 4 2-16,-6-4-2 16,4 4 0-16,-7-1 1 15,6 3 0-15,-9 0-9 16,1 0-2-16,-4 0-1 15,3 0 2-15,-9 0 1 16,4 3 1-16,-4-1 2 0,-3 4 2 16,1-1-1-16,-1 3 4 15,-3-3-2-15,4 0 1 16,-10 1 2-16,6-4 2 16,-5 1-3-16,2 0-2 15,0-1 2-15,-2 4 0 16,-1-1 1-16,4 0 0 15,-4 3 0-15,-3-5 0 16,1-3 0-16,-7 0 0 16,7 0-3-16,-4 0 0 0,1 0 2 15,-1 0 0 1,4 0 1-16,-7-3 0 0,3-5 0 16,-5 3 0-16,8 0 0 15,-2-1 2-15,-1-2-1 16,1 3-1-16,5-3 1 15,-2 0-1-15,-1 0 4 16,-3 0 2-16,4 3-2 16,-1-3-1-16,1 3 1 15,-1-3 0-15,6 3-2 16,-2-3-2-16,2 2 1 16,1-2-1-16,-4 3 0 15,0 0 0-15,1-1 0 16,-1-1 2-16,4 1-1 15,2-2-1-15,-3 3 1 16,1 0 1-16,-4 2-1 0,1-2 2 16,-1 2-2-16,-3 1-1 15,4-1 3-15,2 3 0 16,1-5-4-16,2 2-1 16,-6 0 1-16,1 3 0 15,2 0 1-15,-3 0 2 16,1 3-3-16,-1 0 0 15,4 2 1-15,-1-2 2 16,0-1-3-16,1 1-2 16,-1 2 2-16,-2-2 2 15,2 2 0-15,0 0-1 0,1 1 1 16,2-1-1 0,0 3-3-16,4-3 2 0,-1 3 1 15,0 3 2-15,1-3-3 16,-4 0-2-16,0-1 4 15,1 1 1-15,2 3 0 16,0-8-2-16,4 5-2 16,-1 0 1-16,6-1 1 15,1 1 0-15,-4 0 0 16,3 0 2-16,0-2-3 16,1 1 0-16,-1-1 1 15,-3 2 0-15,3 0 0 16,-2-3 0-16,2 3 0 15,0-3 0-15,0 3 0 16,1 0 0-16,-1 0 0 0,0 0 2 16,0 0-1-16,1-3-1 15,-4 0 1-15,0-5-1 16,-2 0 0-16,-1 0 0 16,0 0 6-16,1-2 4 15,-4-1-3-15,6 3 1 16,0 0-3-16,4 0 2 15,-1 0-6-15,-3 0-1 16,1 0 0-16,-1-3 0 16,0 3 0-16,0 0 2 15,1 0-1-15,-4 0 2 16,3 3-4-16,1 0 0 0,-1 2 1 16,0 0 0-16,3 1 0 15,1-1 0-15,-4 0 0 16,3-2 0-16,-3 0-3 15,1-1 2-15,-1 1 1 16,-6-1 2-16,4 4-3 16,-1-1 0-16,0 0 1 15,4 1 0-15,-1-1 0 16,0-2 2-16,-3-1-1 16,1 1-1-16,-4-3 1 15,0 3-1-15,1-3 2 16,-1 0 1-16,0 0-1 15,1 2 1-15,-1 1-2 16,3-3-1-16,4 0-2 0,-4 0 1 16,-3 0 1-16,-2 0 0 15,2 0 0-15,0 0 2 16,-2 2-3-16,-1 1-2 16,0 0 4-16,4 2 1 15,-1 0 0-15,3 1-2 16,1-1-2-16,-4 0 1 15,0 0 1-15,-2 1 0 16,-4-1 0-16,0 0 0 16,1 1 0-16,2-1 0 15,0-2 0-15,1 2 2 16,-1 0-1-16,3 0-1 16,-2 1 1-16,-1-1-1 0,1 0 0 15,-1 1 0-15,3-1-3 16,-2-2 2-16,2 2 1 15,3 0 2-15,0 0-3 16,-2 1 0-16,-1-1 1 16,-3 0 2-16,-2-2-3 15,-1 2 0-15,1-5 1 16,-4 3 2-16,6 0-1 16,1-1 2-16,-4 3-2 15,0-2 2-15,-2 0 0 16,-1-1 1-16,4 4 0 15,-1-4 2-15,0 1-5 16,1 0-1-16,2-1 2 16,3-2 1-16,-2 0-1 15,-1 0-2-15,1 0 1 0,-4 0-1 16,3 0 0-16,1-2 0 16,-1-1 0-16,3 0 2 15,1 1-1-15,-1-1-1 16,3-2 1-16,-2-1 1 15,-1 4-1-15,-3-3 2 16,1-1 0-16,-1 4 3 16,0-1-3-16,1-2-2 15,-1 2 2-15,3 0 0 16,4 1-1-16,-1-1 1 0,-3 0-2 16,4 1 2-16,-1-1-4 15,0 3-2-15,1 0 2 16,2 0 2-16,0 0-2 15,0 0 0-15,4 0 1 16,-1 0 0-16,0-2 0 16,3-1 2-16,1 0-1 15,-1 3-1-15,0-2 1 16,0-1-1-16,1 0 0 16,-1 3 0-16,0 0 0 15,0 0 0-15,1 0 0 16,-1 3 0-16,0-3 0 15,0 0 2-15,-3 3-3 16,7-1-2-16,-1-2 2 0,0 3 2 16,0-3 0-16,1 3-1 15,-4-3 1-15,0 0-1 16,0 0 0-16,0 0 2 16,1 0-3-16,-1 0 0 15,0 0 1-15,0 2 0 16,1 1-3-16,-1-1 2 15,0 1 1-15,3 0 0 16,1-1 0-16,-1 1 0 16,0 0 0-16,-3 2 0 15,0 0-3-15,1 1 2 16,-1 1 1-16,-3 1 0 16,0 0 0-16,-5 0 0 15,2 0 0-15,3 0 0 0,1 0 0 16,-1 0 0-16,3 0 0 15,0 0 0-15,3 0-3 16,1-3 2-16,-4 0 1 16,3-2 2-16,0 0-3 15,4-1 0-15,-1 1 3 16,0 0 1-16,0-1-4 16,3 4-1-16,0-4 1 15,1 4 0-15,-1-1 1 16,3 3 0-16,-3-3 0 15,0 3 0-15,0 0 0 16,1 0 2-16,-1 0-3 16,3 0 0-16,0 0 1 15,0 0 0-15,0-3 0 16,3 0 2-16,1 0-3 0,2 1 0 16,0-4 1-16,0 1 2 15,3-3-1-15,3 3 2 16,0-3-4-16,3 0 0 15,0 0 1-15,3 0 2 16,-3 2-3-16,3-2-2 16,0 0-3-16,6 6-1 15,0-1 1-15,0 0 4 16,0 1-1-16,0 1-1 16,-3-1 3-16,3 2 0 15,0 0 1-15,-3 0 0 16,0-3 0-16,-3 3 0 15,0 0 0-15,0 0 0 0,0 2 0 16,0 3 0-16,0 3-3 16,-3 3 2-16,3 2 1 15,-3 5 0-15,0 4-3 16,3-1 2-16,-3 2 1 16,-3 4 0-16,3 2-7 15,0 8 0-15,-3 0-4 16,0 0 0-16,0 0-1 15,0-3 2-15,3-5-3 16,0-5-2-16,3-6-9 16,3-2-5-16,6-5-31 15</inkml:trace>
  <inkml:trace contextRef="#ctx0" brushRef="#br0" timeOffset="-176720.19">15694 9323 20 0,'6'-11'8'0,"-1"11"-6"0,7-10 3 0,-3 7 2 16,0-2-3-16,0 2-1 15,6-5-1-15,-3 0-2 0,9-2-2 16,3 2 1-16,-1 0 1 16,1 3 0-16,-3-1 0 15,0 4 0-15,0-1 0 16,-6 0 2-16,2 1-1 16,-2 2 2-16,0 0 0 15,0 0 1-15,0 2-5 16,-3 1 1-16,3 2-2 15,-3 1 0-15,0-1 2 16,-1 0 2-16,4 6-3 16,0-1 0-16,-3 1 1 15,0-3 2-15,-3 0-1 16,0 0-1-16,0 0 3 16,-3 0 0-16,0 0 5 0,-3 0 5 15,0-3-7-15,0 3-1 16,0 0-3-16,-3 0 1 15,0 0-2-15,-3 0-1 16,0 2 1-16,0 1-1 16,-3 2 0-16,0 0 2 15,-6 0-1-15,0 1 2 16,-3-1-2-16,-3-3-1 16,-3 4 1-16,1-4-1 15,-4-2 2-15,-3 0 3 16,0 0 2-16,0-3 1 15,1-2 0-15,-1-3 0 16,3-3-7-16,3 1 0 0,3-1 1 16,3-2 3-16,4-1 0 15,2 1 0-15,0 0-3 16,3 2-2-16,0 1 1 16,3-1 1-16,3 0-3 15,0 1 0-15,3-4-1 16,0 4 0-16,6-1 4 15,0 0 1-15,6 1-4 16,2-1-1-16,4 1 1 16,3-1 2-16,0 3-2 15,0 0 0-15,-1 3 1 16,1-1 0-16,0 1 0 16,-3-1 2-16,0 1 1 15,0 0 1-15,-4-1-2 16,1 1 1-16,0 2-2 0,-3 1-1 15,0-1 1-15,-3 3-1 16,0 2 0-16,-3 4 0 16,0 2 0-16,-3 2 2 15,-3-2-1-15,0 0-1 16,-3 2 1-16,-3 1 1 16,0-3-1-16,0 2 2 15,0-2-2-15,0 0 2 16,0-3-4-16,-3 3 0 15,3-3 1-15,0-2 0 16,-3-1 2-16,0 1 1 16,0 0-1-16,-3-1-2 0,0-2 5 15,-3 0 1-15,0 0-2 16,0-3 4-16,-3 1 4 0,1-1-2 16,-4-2 0-16,0-3-4 15,-3 0 1-15,0 0-4 16,0 0 0-16,-2 0 1 15,-1 0 0-15,0 0 0 16,3 2 2-16,-3 1-1 16,3-3 0-16,1 0-1 15,2 0 0-15,0 0-5 16,0 0 1-16,0 0-2 16,3 0 0-16,0-3 2 15,0 3 2 1,4-2 1-16,2-1-1 0,0 0-2 15,0 1 1-15,0-4 1 16,0 4-3-16,3-4-2 16,0 4 2-16,0-1 2 15,3 0-2-15,0 1-2 16,3-1-42 0,0 3-60-16,6 5 15 15</inkml:trace>
  <inkml:trace contextRef="#ctx0" brushRef="#br0" timeOffset="-166560.22">4734 10633 36 0,'72'-3'13'0,"-40"-2"-10"0,22-1 2 0,-30 4-1 16,14 2 0-16,7-3 0 16,9 0-2-16,2 1-2 15,4-1-2-15,2 1-1 16,4-1 2-16,-1 0 2 16,1 3 0-16,-1 0-1 15,-2 3 1-15,-1 0 1 16,-2 2-3-16,-1-3 0 15,1 4-1-15,-4-1 0 16,1 3 4-16,-3-3 3 16,-1 1-4-16,1-1-1 15,2 0 0-15,1 0 0 16,5 1 0-16,-5-1 0 16,-1 0 2-16,4-2 1 0,-1 0-1 15,1-1 1-15,2-2-4 16,1 3 0-16,-1 0 1 15,1-1 0-15,-1 1 0 16,-2-3 0-16,0 0 0 16,2 0 0-16,-2 0-3 15,-1 2 2-15,1 1 1 16,-4 0 2-16,1 2-1 16,-4-2-1-16,1-3 1 15,-1 0 1-15,1 2-3 16,3 1 0-16,8 0 1 15,1-1 2-15,2 1-1 16,-5-3-1-16,-4 0 1 0,4-3-1 16,-1 3-3-16,-2 0 2 15,-1 6 1-15,-2-4 2 16,-1 4-3-16,-2-4 0 16,-4 1-1-16,1-1-2 15,3 1 5-15,2 0 1 16,1 2 0-16,-4 0-2 15,1 1 1-15,-4-1 1 16,1-2-3-16,3-3 0 16,-1 0 1-16,1 0 0 15,2 0 0-15,1 2 0 16,-1 3 0-16,1-2 0 16,0-3 2-16,-4 0 1 0,1 0-4 15,2 3 1-15,-2-1 0 16,-4 4 0-16,1-1 0 15,-3-2 0-15,-1-1-3 16,-2-2 2-16,0 0 1 16,-1 0 0-16,1 0 0 15,2 0 0-15,1 3 0 16,-3 0 0-16,-1 2 2 16,1-2 1-16,3-1-4 15,-1-2-1-15,1 0 1 16,0 0 2-16,-1 0-2 15,4 0-2-15,-1 3 2 16,-2 2 2-16,0 0 0 16,2-2-1-16,-2 0 1 15,-1-3-1-15,1-3 0 0,3 0 2 16,-1 1-3-16,1-1-2 16,-3 3 2-16,2 0 2 15,1 0 0-15,-4 0-1 16,1 0 1-16,3 0 1 15,2 0-3-15,1 0 0 16,2 3 1-16,-2-1 2 16,2-2-1-16,1 0 2 15,-1-2-4-15,4-4-2 16,3 1 2-16,-1 0 2 16,1 2 0-16,-7 1-1 0,4-1-2 15,-1-2 1-15,1-1 1 16,2 1 2-16,1 2-3 15,-1 1 0-15,-2 2 1 16,-1 0 0-16,-2 0 0 16,-1-3 0-16,1 0 0 15,5 1 0-15,-2-1 2 16,-1 3 1-16,-2 0-4 16,3 0-1-16,-4 0 3 15,1-2 1-15,-1-1 0 16,1 0-2-16,-1 3 5 15,1 0 4-15,-1 3-5 16,-2 0 0-16,6-3-2 16,-4 0-2-16,1-3-2 15,-1 3 1-15,4 0 3 16,-1 3 3-16,1 2-4 16,-1-3-3-16,1-2 1 0,-4-2 2 15,4-1 0-15,-1 1 2 16,4-1-2-16,-4 3-1 15,4 0 3-15,-3 0 0 16,2-3-1-16,1 1 1 16,2-1-2-16,0 3 2 15,-2 0-4-15,0 3 0 16,-1-3 1-16,1-3 0 16,-1 0 0-16,4 1 2 15,2 2-3-15,-3 2 0 16,1 1 1-16,-1-3 2 0,1-3-3 15,-1 1 0-15,4-1 1 16,-1 3 2-16,-2 0-1 16,-1 0-1-16,1 0 3 15,-1-3 0-15,7 1-4 16,-1-1 1-16,-2 3-2 16,-1 3-2-16,0-3 5 15,1-3 3-15,-1 0-1 16,4 1-2-16,-1-1 2 15,1 3 0-15,-1 0-1 16,7-2-2-16,-4-4 1 16,3 1 1-16,1 2-1 15,-4 3-1-15,3 0 1 16,-5-2 1-16,2-1-1 0,1 0-1 16,2 1 1-16,-2-1-1 15,5 0 2-15,-6-2 1 16,4 0-1-16,-1 0-2 15,0 2 1-15,-2 3-1 16,-1-3 0-16,-2 1 2 16,-1-4 1-16,1 4 1 15,5-4 0-15,-3 1 0 16,1 2-2-16,-1-2 1 16,1 0 0-16,2 0 1 15,0-1-5-15,1 4 1 16,-4-1 0-16,1-2 0 0,-4-1 0 15,6 1 0-15,-2 2 0 16,-1 1 0-16,-2-1 0 16,2-2 2-16,-2 0-1 15,2-1-1-15,0 4 1 16,1-4-1-16,-4 1-3 16,1 0 2-16,-7-1 5 15,-2 1 5-15,2 0-5 16,1 2 0-16,-1 1-4 15,1-1-1-15,-1 0 1 16,-2 3 0-16,-1-2 2 0,4 2-1 16,-1-3 2-16,6 0-2 15,-8 1-1-15,-1-1 1 16,1-2-1-16,-3 0-3 16,2-3 2-16,1 0 1 0,-4 2 2 15,-2-2-3-15,-4 3 0 16,-2 0 1-16,-4 0 0 15,1-1 0-15,0-2 0 16,5 3 2-16,-2 0 1 16,-1-1-4-16,1 4-1 15,-3-1 1-15,-1 3 0 16,4-2 1-16,-3-1 2 16,-4 0-1-16,1-2 2 15,-4 0-4-15,-2-1 0 16,-3 1 1-16,0 0 2 15,-4-3-1-15,-2 3 2 0,-3-1-4 16,-3 1 0-16,-3 0 1 16,-4-1 0-16,-2 4 0 15,0-1 0-15,0 0 0 16,-6 1 0-16,0-1 0 16,-3 0 2-16,0 1-8 15,-3-1-1-15,0 1-18 16,-3 2-44-1,0 0 1-15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61CB3E-B87F-4035-AD67-1C90342D0B3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defRPr>
            </a:lvl1pPr>
          </a:lstStyle>
          <a:p>
            <a:pPr>
              <a:defRPr/>
            </a:pPr>
            <a:endParaRPr lang="en-US"/>
          </a:p>
        </p:txBody>
      </p:sp>
      <p:sp>
        <p:nvSpPr>
          <p:cNvPr id="3" name="Date Placeholder 2">
            <a:extLst>
              <a:ext uri="{FF2B5EF4-FFF2-40B4-BE49-F238E27FC236}">
                <a16:creationId xmlns:a16="http://schemas.microsoft.com/office/drawing/2014/main" id="{71A0F4BC-90DC-47E7-B40B-DEB9289467E2}"/>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panose="020B0600070205080204" pitchFamily="34" charset="-128"/>
              </a:defRPr>
            </a:lvl1pPr>
          </a:lstStyle>
          <a:p>
            <a:pPr>
              <a:defRPr/>
            </a:pPr>
            <a:fld id="{10645AE6-3C49-4219-B4D6-452175D293A3}" type="datetime1">
              <a:rPr lang="en-US"/>
              <a:pPr>
                <a:defRPr/>
              </a:pPr>
              <a:t>9/28/2022</a:t>
            </a:fld>
            <a:endParaRPr lang="en-US"/>
          </a:p>
        </p:txBody>
      </p:sp>
      <p:sp>
        <p:nvSpPr>
          <p:cNvPr id="4" name="Slide Image Placeholder 3">
            <a:extLst>
              <a:ext uri="{FF2B5EF4-FFF2-40B4-BE49-F238E27FC236}">
                <a16:creationId xmlns:a16="http://schemas.microsoft.com/office/drawing/2014/main" id="{94153E46-2699-423C-B8DC-6A354F6C983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F0FEE77-1ACD-4DFA-B1B8-79FE300E33B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9577973-46CF-4AAD-A3EB-3B380CD302E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en-US"/>
          </a:p>
        </p:txBody>
      </p:sp>
      <p:sp>
        <p:nvSpPr>
          <p:cNvPr id="7" name="Slide Number Placeholder 6">
            <a:extLst>
              <a:ext uri="{FF2B5EF4-FFF2-40B4-BE49-F238E27FC236}">
                <a16:creationId xmlns:a16="http://schemas.microsoft.com/office/drawing/2014/main" id="{D29107FC-058F-4FB1-A9EB-6584DAFFE74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8ABBF3A-9427-48B5-8FBA-7E12683971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0CB9E80-7F3F-4F85-AB0F-3875595203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4875E779-DE86-4956-9D63-7F54C8E537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F6A22D1F-16B9-4495-A93E-01FF81F606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fld id="{3000B75C-36B7-4B7D-8E99-B47447489C51}" type="slidenum">
              <a:rPr lang="en-US" altLang="en-US" smtClean="0"/>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0EA29E7F-DAC0-4200-B5E0-9CE359D894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3E2AAE6A-CFE7-461C-BF9C-8194F61E0F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a:extLst>
              <a:ext uri="{FF2B5EF4-FFF2-40B4-BE49-F238E27FC236}">
                <a16:creationId xmlns:a16="http://schemas.microsoft.com/office/drawing/2014/main" id="{8A5EB97D-8EA8-4E7F-85A4-F0FAA5ACC2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616265A-10D5-42E2-AAB2-484A0AA79B24}" type="slidenum">
              <a:rPr kumimoji="0" lang="en-US" altLang="en-US" sz="1200" b="0" i="0" u="none" strike="noStrike" kern="1200" cap="none" spc="0" normalizeH="0" baseline="0" noProof="0" smtClean="0">
                <a:ln>
                  <a:noFill/>
                </a:ln>
                <a:solidFill>
                  <a:srgbClr val="1F497D"/>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1F497D"/>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8ABBF3A-9427-48B5-8FBA-7E12683971BF}" type="slidenum">
              <a:rPr lang="en-US" altLang="en-US" smtClean="0"/>
              <a:pPr>
                <a:defRPr/>
              </a:pPr>
              <a:t>4</a:t>
            </a:fld>
            <a:endParaRPr lang="en-US" altLang="en-US"/>
          </a:p>
        </p:txBody>
      </p:sp>
    </p:spTree>
    <p:extLst>
      <p:ext uri="{BB962C8B-B14F-4D97-AF65-F5344CB8AC3E}">
        <p14:creationId xmlns:p14="http://schemas.microsoft.com/office/powerpoint/2010/main" val="3269178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571FC93-FD83-47B5-8FBD-E4C2CD4F25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23087D6-F122-417A-89BD-479E6B17A1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484" name="Slide Number Placeholder 3">
            <a:extLst>
              <a:ext uri="{FF2B5EF4-FFF2-40B4-BE49-F238E27FC236}">
                <a16:creationId xmlns:a16="http://schemas.microsoft.com/office/drawing/2014/main" id="{8C0FFC88-5724-417D-84B9-42A16BCDD8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fld id="{F0D07E7D-AB0B-48E3-A527-FA4F0E5966D3}" type="slidenum">
              <a:rPr lang="en-US" altLang="en-US" smtClean="0"/>
              <a:pPr/>
              <a:t>13</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F0A3D76-6C83-491F-BD73-CD019E2FF5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9DA8EBDE-917B-4DDA-A230-A248D7D6D5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Slide Number Placeholder 3">
            <a:extLst>
              <a:ext uri="{FF2B5EF4-FFF2-40B4-BE49-F238E27FC236}">
                <a16:creationId xmlns:a16="http://schemas.microsoft.com/office/drawing/2014/main" id="{0DC0531C-1046-45E6-AF20-B2E7EE5072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fld id="{0B65B2AA-9DB7-4E60-A7A2-A44F15A2E2B6}" type="slidenum">
              <a:rPr lang="en-US" altLang="en-US" smtClean="0"/>
              <a:pPr/>
              <a:t>23</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B0AD90FF-18ED-48C5-8BE2-81EDF4F828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1B5C385-5CC9-49B8-95D5-858ECF5B01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a:extLst>
              <a:ext uri="{FF2B5EF4-FFF2-40B4-BE49-F238E27FC236}">
                <a16:creationId xmlns:a16="http://schemas.microsoft.com/office/drawing/2014/main" id="{835E15E2-A68A-46A7-9B8A-4DC111249C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fld id="{C9EA31AC-B5C2-43F1-A109-8C48BD22D7E2}" type="slidenum">
              <a:rPr lang="en-US" altLang="en-US" smtClean="0"/>
              <a:pPr/>
              <a:t>34</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8ABBF3A-9427-48B5-8FBA-7E12683971BF}" type="slidenum">
              <a:rPr lang="en-US" altLang="en-US" smtClean="0"/>
              <a:pPr>
                <a:defRPr/>
              </a:pPr>
              <a:t>35</a:t>
            </a:fld>
            <a:endParaRPr lang="en-US" altLang="en-US"/>
          </a:p>
        </p:txBody>
      </p:sp>
    </p:spTree>
    <p:extLst>
      <p:ext uri="{BB962C8B-B14F-4D97-AF65-F5344CB8AC3E}">
        <p14:creationId xmlns:p14="http://schemas.microsoft.com/office/powerpoint/2010/main" val="1450153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8ABBF3A-9427-48B5-8FBA-7E12683971BF}" type="slidenum">
              <a:rPr lang="en-US" altLang="en-US" smtClean="0"/>
              <a:pPr>
                <a:defRPr/>
              </a:pPr>
              <a:t>45</a:t>
            </a:fld>
            <a:endParaRPr lang="en-US" altLang="en-US"/>
          </a:p>
        </p:txBody>
      </p:sp>
    </p:spTree>
    <p:extLst>
      <p:ext uri="{BB962C8B-B14F-4D97-AF65-F5344CB8AC3E}">
        <p14:creationId xmlns:p14="http://schemas.microsoft.com/office/powerpoint/2010/main" val="3313775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8ABBF3A-9427-48B5-8FBA-7E12683971BF}" type="slidenum">
              <a:rPr lang="en-US" altLang="en-US" smtClean="0"/>
              <a:pPr>
                <a:defRPr/>
              </a:pPr>
              <a:t>47</a:t>
            </a:fld>
            <a:endParaRPr lang="en-US" altLang="en-US"/>
          </a:p>
        </p:txBody>
      </p:sp>
    </p:spTree>
    <p:extLst>
      <p:ext uri="{BB962C8B-B14F-4D97-AF65-F5344CB8AC3E}">
        <p14:creationId xmlns:p14="http://schemas.microsoft.com/office/powerpoint/2010/main" val="3084241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64F50B8-1157-472D-A34C-82399E875E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20505D2-706D-49EC-8F5C-2715DD9D68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5351FBB-139B-4020-952A-FEE0953665DE}"/>
              </a:ext>
            </a:extLst>
          </p:cNvPr>
          <p:cNvSpPr>
            <a:spLocks noGrp="1" noChangeArrowheads="1"/>
          </p:cNvSpPr>
          <p:nvPr>
            <p:ph type="sldNum" sz="quarter" idx="12"/>
          </p:nvPr>
        </p:nvSpPr>
        <p:spPr>
          <a:ln/>
        </p:spPr>
        <p:txBody>
          <a:bodyPr/>
          <a:lstStyle>
            <a:lvl1pPr>
              <a:defRPr/>
            </a:lvl1pPr>
          </a:lstStyle>
          <a:p>
            <a:pPr>
              <a:defRPr/>
            </a:pPr>
            <a:fld id="{54B84929-01B6-41C5-95B8-ECF656E17950}" type="slidenum">
              <a:rPr lang="en-US" altLang="en-US"/>
              <a:pPr>
                <a:defRPr/>
              </a:pPr>
              <a:t>‹#›</a:t>
            </a:fld>
            <a:endParaRPr lang="en-US" altLang="en-US"/>
          </a:p>
        </p:txBody>
      </p:sp>
    </p:spTree>
    <p:extLst>
      <p:ext uri="{BB962C8B-B14F-4D97-AF65-F5344CB8AC3E}">
        <p14:creationId xmlns:p14="http://schemas.microsoft.com/office/powerpoint/2010/main" val="389277200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9D0AE9C-E179-4030-9986-934ECF6290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579CBC1-FE5F-4702-A29E-1F65361D43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7390A2C-1C1B-4584-B388-7A0AA1D54DCE}"/>
              </a:ext>
            </a:extLst>
          </p:cNvPr>
          <p:cNvSpPr>
            <a:spLocks noGrp="1" noChangeArrowheads="1"/>
          </p:cNvSpPr>
          <p:nvPr>
            <p:ph type="sldNum" sz="quarter" idx="12"/>
          </p:nvPr>
        </p:nvSpPr>
        <p:spPr>
          <a:ln/>
        </p:spPr>
        <p:txBody>
          <a:bodyPr/>
          <a:lstStyle>
            <a:lvl1pPr>
              <a:defRPr/>
            </a:lvl1pPr>
          </a:lstStyle>
          <a:p>
            <a:pPr>
              <a:defRPr/>
            </a:pPr>
            <a:fld id="{71F560EB-1798-48A9-AAC7-47A9F82350A5}" type="slidenum">
              <a:rPr lang="en-US" altLang="en-US"/>
              <a:pPr>
                <a:defRPr/>
              </a:pPr>
              <a:t>‹#›</a:t>
            </a:fld>
            <a:endParaRPr lang="en-US" altLang="en-US"/>
          </a:p>
        </p:txBody>
      </p:sp>
    </p:spTree>
    <p:extLst>
      <p:ext uri="{BB962C8B-B14F-4D97-AF65-F5344CB8AC3E}">
        <p14:creationId xmlns:p14="http://schemas.microsoft.com/office/powerpoint/2010/main" val="85614999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74FA290-BD19-485A-B7DE-516F09AF33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2E6E97-4C8E-40C3-A57D-8D16B2E6CF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15817BD-3336-44BE-BD41-F288E7547601}"/>
              </a:ext>
            </a:extLst>
          </p:cNvPr>
          <p:cNvSpPr>
            <a:spLocks noGrp="1" noChangeArrowheads="1"/>
          </p:cNvSpPr>
          <p:nvPr>
            <p:ph type="sldNum" sz="quarter" idx="12"/>
          </p:nvPr>
        </p:nvSpPr>
        <p:spPr>
          <a:ln/>
        </p:spPr>
        <p:txBody>
          <a:bodyPr/>
          <a:lstStyle>
            <a:lvl1pPr>
              <a:defRPr/>
            </a:lvl1pPr>
          </a:lstStyle>
          <a:p>
            <a:pPr>
              <a:defRPr/>
            </a:pPr>
            <a:fld id="{E3E78E83-F5B0-44D1-AAC2-C3BDC03E22B2}" type="slidenum">
              <a:rPr lang="en-US" altLang="en-US"/>
              <a:pPr>
                <a:defRPr/>
              </a:pPr>
              <a:t>‹#›</a:t>
            </a:fld>
            <a:endParaRPr lang="en-US" altLang="en-US"/>
          </a:p>
        </p:txBody>
      </p:sp>
    </p:spTree>
    <p:extLst>
      <p:ext uri="{BB962C8B-B14F-4D97-AF65-F5344CB8AC3E}">
        <p14:creationId xmlns:p14="http://schemas.microsoft.com/office/powerpoint/2010/main" val="392209861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A5A87D5-ACF9-4408-AE11-45EC9C6D20D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72C56DD-E70D-40BB-B66D-0EE3E15CC1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6FCE4BA-3911-4A7F-AF7C-18CC08931B39}"/>
              </a:ext>
            </a:extLst>
          </p:cNvPr>
          <p:cNvSpPr>
            <a:spLocks noGrp="1" noChangeArrowheads="1"/>
          </p:cNvSpPr>
          <p:nvPr>
            <p:ph type="sldNum" sz="quarter" idx="12"/>
          </p:nvPr>
        </p:nvSpPr>
        <p:spPr>
          <a:ln/>
        </p:spPr>
        <p:txBody>
          <a:bodyPr/>
          <a:lstStyle>
            <a:lvl1pPr>
              <a:defRPr/>
            </a:lvl1pPr>
          </a:lstStyle>
          <a:p>
            <a:pPr>
              <a:defRPr/>
            </a:pPr>
            <a:fld id="{F164CB2E-994F-4509-9268-07D49FFA9E9E}" type="slidenum">
              <a:rPr lang="en-US" altLang="en-US"/>
              <a:pPr>
                <a:defRPr/>
              </a:pPr>
              <a:t>‹#›</a:t>
            </a:fld>
            <a:endParaRPr lang="en-US" altLang="en-US"/>
          </a:p>
        </p:txBody>
      </p:sp>
    </p:spTree>
    <p:extLst>
      <p:ext uri="{BB962C8B-B14F-4D97-AF65-F5344CB8AC3E}">
        <p14:creationId xmlns:p14="http://schemas.microsoft.com/office/powerpoint/2010/main" val="291313972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39703C69-4C2D-4A3B-A4A6-B4ED3C5271E0}"/>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7437C58A-2B66-4DD5-8416-D8F0688F9D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B20C82D9-CFEF-4749-8AFE-E82BDA55E973}"/>
              </a:ext>
            </a:extLst>
          </p:cNvPr>
          <p:cNvSpPr>
            <a:spLocks noGrp="1" noChangeArrowheads="1"/>
          </p:cNvSpPr>
          <p:nvPr>
            <p:ph type="sldNum" sz="quarter" idx="12"/>
          </p:nvPr>
        </p:nvSpPr>
        <p:spPr>
          <a:ln/>
        </p:spPr>
        <p:txBody>
          <a:bodyPr/>
          <a:lstStyle>
            <a:lvl1pPr>
              <a:defRPr/>
            </a:lvl1pPr>
          </a:lstStyle>
          <a:p>
            <a:pPr>
              <a:defRPr/>
            </a:pPr>
            <a:fld id="{E6ED62D5-9984-42AB-AE28-BD59F7AA10BA}" type="slidenum">
              <a:rPr lang="en-US" altLang="en-US"/>
              <a:pPr>
                <a:defRPr/>
              </a:pPr>
              <a:t>‹#›</a:t>
            </a:fld>
            <a:endParaRPr lang="en-US" altLang="en-US"/>
          </a:p>
        </p:txBody>
      </p:sp>
    </p:spTree>
    <p:extLst>
      <p:ext uri="{BB962C8B-B14F-4D97-AF65-F5344CB8AC3E}">
        <p14:creationId xmlns:p14="http://schemas.microsoft.com/office/powerpoint/2010/main" val="89844210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0979593-260C-402E-AAF0-D07BECB7B52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0A8AA2A-17F2-4578-AB2C-286C461A3C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36A3805-8111-4504-82D9-92CEAD5FEBE0}"/>
              </a:ext>
            </a:extLst>
          </p:cNvPr>
          <p:cNvSpPr>
            <a:spLocks noGrp="1" noChangeArrowheads="1"/>
          </p:cNvSpPr>
          <p:nvPr>
            <p:ph type="sldNum" sz="quarter" idx="12"/>
          </p:nvPr>
        </p:nvSpPr>
        <p:spPr>
          <a:ln/>
        </p:spPr>
        <p:txBody>
          <a:bodyPr/>
          <a:lstStyle>
            <a:lvl1pPr>
              <a:defRPr/>
            </a:lvl1pPr>
          </a:lstStyle>
          <a:p>
            <a:pPr>
              <a:defRPr/>
            </a:pPr>
            <a:fld id="{6A9D1711-A99B-4E15-A21A-82A5ACD17BC4}" type="slidenum">
              <a:rPr lang="en-US" altLang="en-US"/>
              <a:pPr>
                <a:defRPr/>
              </a:pPr>
              <a:t>‹#›</a:t>
            </a:fld>
            <a:endParaRPr lang="en-US" altLang="en-US"/>
          </a:p>
        </p:txBody>
      </p:sp>
    </p:spTree>
    <p:extLst>
      <p:ext uri="{BB962C8B-B14F-4D97-AF65-F5344CB8AC3E}">
        <p14:creationId xmlns:p14="http://schemas.microsoft.com/office/powerpoint/2010/main" val="271870530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2A8F89C-F7C3-421C-881C-52B83353DEDF}"/>
              </a:ext>
            </a:extLst>
          </p:cNvPr>
          <p:cNvSpPr>
            <a:spLocks noGrp="1"/>
          </p:cNvSpPr>
          <p:nvPr>
            <p:ph type="dt" sz="half" idx="10"/>
          </p:nvPr>
        </p:nvSpPr>
        <p:spPr/>
        <p:txBody>
          <a:bodyPr/>
          <a:lstStyle>
            <a:lvl1pPr eaLnBrk="0" hangingPunct="0">
              <a:defRPr>
                <a:ea typeface="ＭＳ Ｐゴシック" pitchFamily="34" charset="-128"/>
              </a:defRPr>
            </a:lvl1pPr>
          </a:lstStyle>
          <a:p>
            <a:pPr>
              <a:defRPr/>
            </a:pPr>
            <a:fld id="{F73752F6-DE0F-4FBB-972B-E2615711468E}" type="datetimeFigureOut">
              <a:rPr lang="en-US"/>
              <a:pPr>
                <a:defRPr/>
              </a:pPr>
              <a:t>9/28/2022</a:t>
            </a:fld>
            <a:endParaRPr lang="en-US"/>
          </a:p>
        </p:txBody>
      </p:sp>
      <p:sp>
        <p:nvSpPr>
          <p:cNvPr id="5" name="Footer Placeholder 4">
            <a:extLst>
              <a:ext uri="{FF2B5EF4-FFF2-40B4-BE49-F238E27FC236}">
                <a16:creationId xmlns:a16="http://schemas.microsoft.com/office/drawing/2014/main" id="{2AE684E5-4B2C-4110-B410-2FFDD5388B42}"/>
              </a:ext>
            </a:extLst>
          </p:cNvPr>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14E319DC-444F-4B50-B3E2-3E3DFB58570F}"/>
              </a:ext>
            </a:extLst>
          </p:cNvPr>
          <p:cNvSpPr>
            <a:spLocks noGrp="1"/>
          </p:cNvSpPr>
          <p:nvPr>
            <p:ph type="sldNum" sz="quarter" idx="12"/>
          </p:nvPr>
        </p:nvSpPr>
        <p:spPr/>
        <p:txBody>
          <a:bodyPr/>
          <a:lstStyle>
            <a:lvl1pPr eaLnBrk="0" hangingPunct="0">
              <a:defRPr/>
            </a:lvl1pPr>
          </a:lstStyle>
          <a:p>
            <a:pPr>
              <a:defRPr/>
            </a:pPr>
            <a:fld id="{5435BDB6-0CCC-4EE2-BA6C-BAF3334A2574}" type="slidenum">
              <a:rPr lang="en-US" altLang="en-US"/>
              <a:pPr>
                <a:defRPr/>
              </a:pPr>
              <a:t>‹#›</a:t>
            </a:fld>
            <a:endParaRPr lang="en-US" altLang="en-US"/>
          </a:p>
        </p:txBody>
      </p:sp>
    </p:spTree>
    <p:extLst>
      <p:ext uri="{BB962C8B-B14F-4D97-AF65-F5344CB8AC3E}">
        <p14:creationId xmlns:p14="http://schemas.microsoft.com/office/powerpoint/2010/main" val="1552443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7031B-79AB-4431-93A3-9E8A58065581}"/>
              </a:ext>
            </a:extLst>
          </p:cNvPr>
          <p:cNvSpPr>
            <a:spLocks noGrp="1"/>
          </p:cNvSpPr>
          <p:nvPr>
            <p:ph type="dt" sz="half" idx="10"/>
          </p:nvPr>
        </p:nvSpPr>
        <p:spPr/>
        <p:txBody>
          <a:bodyPr/>
          <a:lstStyle>
            <a:lvl1pPr eaLnBrk="0" hangingPunct="0">
              <a:defRPr>
                <a:ea typeface="ＭＳ Ｐゴシック" pitchFamily="34" charset="-128"/>
              </a:defRPr>
            </a:lvl1pPr>
          </a:lstStyle>
          <a:p>
            <a:pPr>
              <a:defRPr/>
            </a:pPr>
            <a:fld id="{8016784E-998C-4726-818A-CB38A067E3EE}" type="datetimeFigureOut">
              <a:rPr lang="en-US"/>
              <a:pPr>
                <a:defRPr/>
              </a:pPr>
              <a:t>9/28/2022</a:t>
            </a:fld>
            <a:endParaRPr lang="en-US"/>
          </a:p>
        </p:txBody>
      </p:sp>
      <p:sp>
        <p:nvSpPr>
          <p:cNvPr id="5" name="Footer Placeholder 4">
            <a:extLst>
              <a:ext uri="{FF2B5EF4-FFF2-40B4-BE49-F238E27FC236}">
                <a16:creationId xmlns:a16="http://schemas.microsoft.com/office/drawing/2014/main" id="{D705126F-4A7C-44E1-A92A-413DA8B6723C}"/>
              </a:ext>
            </a:extLst>
          </p:cNvPr>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F6803E57-DE7A-480E-8BA7-26804C61D5A4}"/>
              </a:ext>
            </a:extLst>
          </p:cNvPr>
          <p:cNvSpPr>
            <a:spLocks noGrp="1"/>
          </p:cNvSpPr>
          <p:nvPr>
            <p:ph type="sldNum" sz="quarter" idx="12"/>
          </p:nvPr>
        </p:nvSpPr>
        <p:spPr/>
        <p:txBody>
          <a:bodyPr/>
          <a:lstStyle>
            <a:lvl1pPr eaLnBrk="0" hangingPunct="0">
              <a:defRPr/>
            </a:lvl1pPr>
          </a:lstStyle>
          <a:p>
            <a:pPr>
              <a:defRPr/>
            </a:pPr>
            <a:fld id="{F52DE079-718F-4CBC-AAC6-7376B658826F}" type="slidenum">
              <a:rPr lang="en-US" altLang="en-US"/>
              <a:pPr>
                <a:defRPr/>
              </a:pPr>
              <a:t>‹#›</a:t>
            </a:fld>
            <a:endParaRPr lang="en-US" altLang="en-US"/>
          </a:p>
        </p:txBody>
      </p:sp>
    </p:spTree>
    <p:extLst>
      <p:ext uri="{BB962C8B-B14F-4D97-AF65-F5344CB8AC3E}">
        <p14:creationId xmlns:p14="http://schemas.microsoft.com/office/powerpoint/2010/main" val="3319183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7BE92B-52B5-4586-90B1-332F3FBCF5CD}"/>
              </a:ext>
            </a:extLst>
          </p:cNvPr>
          <p:cNvSpPr>
            <a:spLocks noGrp="1"/>
          </p:cNvSpPr>
          <p:nvPr>
            <p:ph type="dt" sz="half" idx="10"/>
          </p:nvPr>
        </p:nvSpPr>
        <p:spPr/>
        <p:txBody>
          <a:bodyPr/>
          <a:lstStyle>
            <a:lvl1pPr eaLnBrk="0" hangingPunct="0">
              <a:defRPr>
                <a:ea typeface="ＭＳ Ｐゴシック" pitchFamily="34" charset="-128"/>
              </a:defRPr>
            </a:lvl1pPr>
          </a:lstStyle>
          <a:p>
            <a:pPr>
              <a:defRPr/>
            </a:pPr>
            <a:fld id="{E44BAB40-03B1-404A-A87C-9889E4A7213F}" type="datetimeFigureOut">
              <a:rPr lang="en-US"/>
              <a:pPr>
                <a:defRPr/>
              </a:pPr>
              <a:t>9/28/2022</a:t>
            </a:fld>
            <a:endParaRPr lang="en-US"/>
          </a:p>
        </p:txBody>
      </p:sp>
      <p:sp>
        <p:nvSpPr>
          <p:cNvPr id="5" name="Footer Placeholder 4">
            <a:extLst>
              <a:ext uri="{FF2B5EF4-FFF2-40B4-BE49-F238E27FC236}">
                <a16:creationId xmlns:a16="http://schemas.microsoft.com/office/drawing/2014/main" id="{C4FD229E-F0F1-466C-AB0F-8C382062CB23}"/>
              </a:ext>
            </a:extLst>
          </p:cNvPr>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8D7C9075-9C2A-4C5F-AB98-EB0D258FCE46}"/>
              </a:ext>
            </a:extLst>
          </p:cNvPr>
          <p:cNvSpPr>
            <a:spLocks noGrp="1"/>
          </p:cNvSpPr>
          <p:nvPr>
            <p:ph type="sldNum" sz="quarter" idx="12"/>
          </p:nvPr>
        </p:nvSpPr>
        <p:spPr/>
        <p:txBody>
          <a:bodyPr/>
          <a:lstStyle>
            <a:lvl1pPr eaLnBrk="0" hangingPunct="0">
              <a:defRPr/>
            </a:lvl1pPr>
          </a:lstStyle>
          <a:p>
            <a:pPr>
              <a:defRPr/>
            </a:pPr>
            <a:fld id="{5A0E6522-E4EC-4B47-BE4C-98A00B7BFDF6}" type="slidenum">
              <a:rPr lang="en-US" altLang="en-US"/>
              <a:pPr>
                <a:defRPr/>
              </a:pPr>
              <a:t>‹#›</a:t>
            </a:fld>
            <a:endParaRPr lang="en-US" altLang="en-US"/>
          </a:p>
        </p:txBody>
      </p:sp>
    </p:spTree>
    <p:extLst>
      <p:ext uri="{BB962C8B-B14F-4D97-AF65-F5344CB8AC3E}">
        <p14:creationId xmlns:p14="http://schemas.microsoft.com/office/powerpoint/2010/main" val="1506020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BC6558C-7B2A-4FD5-9F2F-1417B64BC6EE}"/>
              </a:ext>
            </a:extLst>
          </p:cNvPr>
          <p:cNvSpPr>
            <a:spLocks noGrp="1"/>
          </p:cNvSpPr>
          <p:nvPr>
            <p:ph type="dt" sz="half" idx="10"/>
          </p:nvPr>
        </p:nvSpPr>
        <p:spPr/>
        <p:txBody>
          <a:bodyPr/>
          <a:lstStyle>
            <a:lvl1pPr eaLnBrk="0" hangingPunct="0">
              <a:defRPr>
                <a:ea typeface="ＭＳ Ｐゴシック" pitchFamily="34" charset="-128"/>
              </a:defRPr>
            </a:lvl1pPr>
          </a:lstStyle>
          <a:p>
            <a:pPr>
              <a:defRPr/>
            </a:pPr>
            <a:fld id="{A2831B0C-FC80-4C35-A2CE-C448A001CB48}" type="datetimeFigureOut">
              <a:rPr lang="en-US"/>
              <a:pPr>
                <a:defRPr/>
              </a:pPr>
              <a:t>9/28/2022</a:t>
            </a:fld>
            <a:endParaRPr lang="en-US"/>
          </a:p>
        </p:txBody>
      </p:sp>
      <p:sp>
        <p:nvSpPr>
          <p:cNvPr id="6" name="Footer Placeholder 4">
            <a:extLst>
              <a:ext uri="{FF2B5EF4-FFF2-40B4-BE49-F238E27FC236}">
                <a16:creationId xmlns:a16="http://schemas.microsoft.com/office/drawing/2014/main" id="{8A75D1A5-4BE7-4F97-874E-79C0124E1004}"/>
              </a:ext>
            </a:extLst>
          </p:cNvPr>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7" name="Slide Number Placeholder 5">
            <a:extLst>
              <a:ext uri="{FF2B5EF4-FFF2-40B4-BE49-F238E27FC236}">
                <a16:creationId xmlns:a16="http://schemas.microsoft.com/office/drawing/2014/main" id="{5351D45D-BD26-4CD7-A50F-295116D1ABC9}"/>
              </a:ext>
            </a:extLst>
          </p:cNvPr>
          <p:cNvSpPr>
            <a:spLocks noGrp="1"/>
          </p:cNvSpPr>
          <p:nvPr>
            <p:ph type="sldNum" sz="quarter" idx="12"/>
          </p:nvPr>
        </p:nvSpPr>
        <p:spPr/>
        <p:txBody>
          <a:bodyPr/>
          <a:lstStyle>
            <a:lvl1pPr eaLnBrk="0" hangingPunct="0">
              <a:defRPr/>
            </a:lvl1pPr>
          </a:lstStyle>
          <a:p>
            <a:pPr>
              <a:defRPr/>
            </a:pPr>
            <a:fld id="{6045CD54-ABB1-4FEA-85ED-2374EC3B439B}" type="slidenum">
              <a:rPr lang="en-US" altLang="en-US"/>
              <a:pPr>
                <a:defRPr/>
              </a:pPr>
              <a:t>‹#›</a:t>
            </a:fld>
            <a:endParaRPr lang="en-US" altLang="en-US"/>
          </a:p>
        </p:txBody>
      </p:sp>
    </p:spTree>
    <p:extLst>
      <p:ext uri="{BB962C8B-B14F-4D97-AF65-F5344CB8AC3E}">
        <p14:creationId xmlns:p14="http://schemas.microsoft.com/office/powerpoint/2010/main" val="1496324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B61C932-569F-4B45-8318-99841573AFAD}"/>
              </a:ext>
            </a:extLst>
          </p:cNvPr>
          <p:cNvSpPr>
            <a:spLocks noGrp="1"/>
          </p:cNvSpPr>
          <p:nvPr>
            <p:ph type="dt" sz="half" idx="10"/>
          </p:nvPr>
        </p:nvSpPr>
        <p:spPr/>
        <p:txBody>
          <a:bodyPr/>
          <a:lstStyle>
            <a:lvl1pPr eaLnBrk="0" hangingPunct="0">
              <a:defRPr>
                <a:ea typeface="ＭＳ Ｐゴシック" pitchFamily="34" charset="-128"/>
              </a:defRPr>
            </a:lvl1pPr>
          </a:lstStyle>
          <a:p>
            <a:pPr>
              <a:defRPr/>
            </a:pPr>
            <a:fld id="{B9E546B2-C91E-4374-9746-89F451B8A9DA}" type="datetimeFigureOut">
              <a:rPr lang="en-US"/>
              <a:pPr>
                <a:defRPr/>
              </a:pPr>
              <a:t>9/28/2022</a:t>
            </a:fld>
            <a:endParaRPr lang="en-US"/>
          </a:p>
        </p:txBody>
      </p:sp>
      <p:sp>
        <p:nvSpPr>
          <p:cNvPr id="8" name="Footer Placeholder 4">
            <a:extLst>
              <a:ext uri="{FF2B5EF4-FFF2-40B4-BE49-F238E27FC236}">
                <a16:creationId xmlns:a16="http://schemas.microsoft.com/office/drawing/2014/main" id="{ECB79D3B-34EC-4120-8821-3BC6F7801F57}"/>
              </a:ext>
            </a:extLst>
          </p:cNvPr>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9" name="Slide Number Placeholder 5">
            <a:extLst>
              <a:ext uri="{FF2B5EF4-FFF2-40B4-BE49-F238E27FC236}">
                <a16:creationId xmlns:a16="http://schemas.microsoft.com/office/drawing/2014/main" id="{2BA10CEB-BC6A-4DEA-BB66-9D437C91138A}"/>
              </a:ext>
            </a:extLst>
          </p:cNvPr>
          <p:cNvSpPr>
            <a:spLocks noGrp="1"/>
          </p:cNvSpPr>
          <p:nvPr>
            <p:ph type="sldNum" sz="quarter" idx="12"/>
          </p:nvPr>
        </p:nvSpPr>
        <p:spPr/>
        <p:txBody>
          <a:bodyPr/>
          <a:lstStyle>
            <a:lvl1pPr eaLnBrk="0" hangingPunct="0">
              <a:defRPr/>
            </a:lvl1pPr>
          </a:lstStyle>
          <a:p>
            <a:pPr>
              <a:defRPr/>
            </a:pPr>
            <a:fld id="{9188F9B6-52C5-48B0-93FE-2E2F99E772C6}" type="slidenum">
              <a:rPr lang="en-US" altLang="en-US"/>
              <a:pPr>
                <a:defRPr/>
              </a:pPr>
              <a:t>‹#›</a:t>
            </a:fld>
            <a:endParaRPr lang="en-US" altLang="en-US"/>
          </a:p>
        </p:txBody>
      </p:sp>
    </p:spTree>
    <p:extLst>
      <p:ext uri="{BB962C8B-B14F-4D97-AF65-F5344CB8AC3E}">
        <p14:creationId xmlns:p14="http://schemas.microsoft.com/office/powerpoint/2010/main" val="2736647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9989A29-E5F6-4BCA-97C5-349C16504C5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0FF639D-D8E7-4C94-A51B-3735A2535C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A51678F-542E-4CBA-8B67-72B31C548C55}"/>
              </a:ext>
            </a:extLst>
          </p:cNvPr>
          <p:cNvSpPr>
            <a:spLocks noGrp="1" noChangeArrowheads="1"/>
          </p:cNvSpPr>
          <p:nvPr>
            <p:ph type="sldNum" sz="quarter" idx="12"/>
          </p:nvPr>
        </p:nvSpPr>
        <p:spPr>
          <a:ln/>
        </p:spPr>
        <p:txBody>
          <a:bodyPr/>
          <a:lstStyle>
            <a:lvl1pPr>
              <a:defRPr/>
            </a:lvl1pPr>
          </a:lstStyle>
          <a:p>
            <a:pPr>
              <a:defRPr/>
            </a:pPr>
            <a:fld id="{EB7BA8AB-54E5-48E2-BE9D-2B7CE5D83D3C}" type="slidenum">
              <a:rPr lang="en-US" altLang="en-US"/>
              <a:pPr>
                <a:defRPr/>
              </a:pPr>
              <a:t>‹#›</a:t>
            </a:fld>
            <a:endParaRPr lang="en-US" altLang="en-US"/>
          </a:p>
        </p:txBody>
      </p:sp>
    </p:spTree>
    <p:extLst>
      <p:ext uri="{BB962C8B-B14F-4D97-AF65-F5344CB8AC3E}">
        <p14:creationId xmlns:p14="http://schemas.microsoft.com/office/powerpoint/2010/main" val="384240322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115C09B-4995-4728-8ED7-092FE2898EB1}"/>
              </a:ext>
            </a:extLst>
          </p:cNvPr>
          <p:cNvSpPr>
            <a:spLocks noGrp="1"/>
          </p:cNvSpPr>
          <p:nvPr>
            <p:ph type="dt" sz="half" idx="10"/>
          </p:nvPr>
        </p:nvSpPr>
        <p:spPr/>
        <p:txBody>
          <a:bodyPr/>
          <a:lstStyle>
            <a:lvl1pPr eaLnBrk="0" hangingPunct="0">
              <a:defRPr>
                <a:ea typeface="ＭＳ Ｐゴシック" pitchFamily="34" charset="-128"/>
              </a:defRPr>
            </a:lvl1pPr>
          </a:lstStyle>
          <a:p>
            <a:pPr>
              <a:defRPr/>
            </a:pPr>
            <a:fld id="{6E7F28B9-C599-4896-8AE9-9FB0663CB4C5}" type="datetimeFigureOut">
              <a:rPr lang="en-US"/>
              <a:pPr>
                <a:defRPr/>
              </a:pPr>
              <a:t>9/28/2022</a:t>
            </a:fld>
            <a:endParaRPr lang="en-US"/>
          </a:p>
        </p:txBody>
      </p:sp>
      <p:sp>
        <p:nvSpPr>
          <p:cNvPr id="4" name="Footer Placeholder 4">
            <a:extLst>
              <a:ext uri="{FF2B5EF4-FFF2-40B4-BE49-F238E27FC236}">
                <a16:creationId xmlns:a16="http://schemas.microsoft.com/office/drawing/2014/main" id="{B31E1EAA-A738-4653-A291-2B5726C77711}"/>
              </a:ext>
            </a:extLst>
          </p:cNvPr>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5" name="Slide Number Placeholder 5">
            <a:extLst>
              <a:ext uri="{FF2B5EF4-FFF2-40B4-BE49-F238E27FC236}">
                <a16:creationId xmlns:a16="http://schemas.microsoft.com/office/drawing/2014/main" id="{0C3958B5-09CA-4FE2-8549-31800A1C171C}"/>
              </a:ext>
            </a:extLst>
          </p:cNvPr>
          <p:cNvSpPr>
            <a:spLocks noGrp="1"/>
          </p:cNvSpPr>
          <p:nvPr>
            <p:ph type="sldNum" sz="quarter" idx="12"/>
          </p:nvPr>
        </p:nvSpPr>
        <p:spPr/>
        <p:txBody>
          <a:bodyPr/>
          <a:lstStyle>
            <a:lvl1pPr eaLnBrk="0" hangingPunct="0">
              <a:defRPr/>
            </a:lvl1pPr>
          </a:lstStyle>
          <a:p>
            <a:pPr>
              <a:defRPr/>
            </a:pPr>
            <a:fld id="{0E10E109-E4A8-400D-B9E5-1E0695B82023}" type="slidenum">
              <a:rPr lang="en-US" altLang="en-US"/>
              <a:pPr>
                <a:defRPr/>
              </a:pPr>
              <a:t>‹#›</a:t>
            </a:fld>
            <a:endParaRPr lang="en-US" altLang="en-US"/>
          </a:p>
        </p:txBody>
      </p:sp>
    </p:spTree>
    <p:extLst>
      <p:ext uri="{BB962C8B-B14F-4D97-AF65-F5344CB8AC3E}">
        <p14:creationId xmlns:p14="http://schemas.microsoft.com/office/powerpoint/2010/main" val="4224137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6D80309-B9E6-4A70-A93B-A361CD116E2C}"/>
              </a:ext>
            </a:extLst>
          </p:cNvPr>
          <p:cNvSpPr>
            <a:spLocks noGrp="1"/>
          </p:cNvSpPr>
          <p:nvPr>
            <p:ph type="dt" sz="half" idx="10"/>
          </p:nvPr>
        </p:nvSpPr>
        <p:spPr/>
        <p:txBody>
          <a:bodyPr/>
          <a:lstStyle>
            <a:lvl1pPr eaLnBrk="0" hangingPunct="0">
              <a:defRPr>
                <a:ea typeface="ＭＳ Ｐゴシック" pitchFamily="34" charset="-128"/>
              </a:defRPr>
            </a:lvl1pPr>
          </a:lstStyle>
          <a:p>
            <a:pPr>
              <a:defRPr/>
            </a:pPr>
            <a:fld id="{A1C7125B-997C-4BD3-B073-91AB325D7E8E}" type="datetimeFigureOut">
              <a:rPr lang="en-US"/>
              <a:pPr>
                <a:defRPr/>
              </a:pPr>
              <a:t>9/28/2022</a:t>
            </a:fld>
            <a:endParaRPr lang="en-US"/>
          </a:p>
        </p:txBody>
      </p:sp>
      <p:sp>
        <p:nvSpPr>
          <p:cNvPr id="3" name="Footer Placeholder 4">
            <a:extLst>
              <a:ext uri="{FF2B5EF4-FFF2-40B4-BE49-F238E27FC236}">
                <a16:creationId xmlns:a16="http://schemas.microsoft.com/office/drawing/2014/main" id="{796FB0A3-3BA3-43E1-B26D-34D7787C7E1C}"/>
              </a:ext>
            </a:extLst>
          </p:cNvPr>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4" name="Slide Number Placeholder 5">
            <a:extLst>
              <a:ext uri="{FF2B5EF4-FFF2-40B4-BE49-F238E27FC236}">
                <a16:creationId xmlns:a16="http://schemas.microsoft.com/office/drawing/2014/main" id="{DEFAA474-F853-43EA-BB9E-C63C76A28B65}"/>
              </a:ext>
            </a:extLst>
          </p:cNvPr>
          <p:cNvSpPr>
            <a:spLocks noGrp="1"/>
          </p:cNvSpPr>
          <p:nvPr>
            <p:ph type="sldNum" sz="quarter" idx="12"/>
          </p:nvPr>
        </p:nvSpPr>
        <p:spPr/>
        <p:txBody>
          <a:bodyPr/>
          <a:lstStyle>
            <a:lvl1pPr eaLnBrk="0" hangingPunct="0">
              <a:defRPr/>
            </a:lvl1pPr>
          </a:lstStyle>
          <a:p>
            <a:pPr>
              <a:defRPr/>
            </a:pPr>
            <a:fld id="{87523408-CA50-45BB-84F4-B8E8A89C8209}" type="slidenum">
              <a:rPr lang="en-US" altLang="en-US"/>
              <a:pPr>
                <a:defRPr/>
              </a:pPr>
              <a:t>‹#›</a:t>
            </a:fld>
            <a:endParaRPr lang="en-US" altLang="en-US"/>
          </a:p>
        </p:txBody>
      </p:sp>
    </p:spTree>
    <p:extLst>
      <p:ext uri="{BB962C8B-B14F-4D97-AF65-F5344CB8AC3E}">
        <p14:creationId xmlns:p14="http://schemas.microsoft.com/office/powerpoint/2010/main" val="787437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C1C4295-DC5F-4EE1-A500-52AE8B559A91}"/>
              </a:ext>
            </a:extLst>
          </p:cNvPr>
          <p:cNvSpPr>
            <a:spLocks noGrp="1"/>
          </p:cNvSpPr>
          <p:nvPr>
            <p:ph type="dt" sz="half" idx="10"/>
          </p:nvPr>
        </p:nvSpPr>
        <p:spPr/>
        <p:txBody>
          <a:bodyPr/>
          <a:lstStyle>
            <a:lvl1pPr eaLnBrk="0" hangingPunct="0">
              <a:defRPr>
                <a:ea typeface="ＭＳ Ｐゴシック" pitchFamily="34" charset="-128"/>
              </a:defRPr>
            </a:lvl1pPr>
          </a:lstStyle>
          <a:p>
            <a:pPr>
              <a:defRPr/>
            </a:pPr>
            <a:fld id="{9C9E2967-D7BB-47F8-A9F2-0859FC20C68B}" type="datetimeFigureOut">
              <a:rPr lang="en-US"/>
              <a:pPr>
                <a:defRPr/>
              </a:pPr>
              <a:t>9/28/2022</a:t>
            </a:fld>
            <a:endParaRPr lang="en-US"/>
          </a:p>
        </p:txBody>
      </p:sp>
      <p:sp>
        <p:nvSpPr>
          <p:cNvPr id="6" name="Footer Placeholder 4">
            <a:extLst>
              <a:ext uri="{FF2B5EF4-FFF2-40B4-BE49-F238E27FC236}">
                <a16:creationId xmlns:a16="http://schemas.microsoft.com/office/drawing/2014/main" id="{77F74D97-3DE8-4C85-8F22-2901064EA2C9}"/>
              </a:ext>
            </a:extLst>
          </p:cNvPr>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7" name="Slide Number Placeholder 5">
            <a:extLst>
              <a:ext uri="{FF2B5EF4-FFF2-40B4-BE49-F238E27FC236}">
                <a16:creationId xmlns:a16="http://schemas.microsoft.com/office/drawing/2014/main" id="{C4D7DC04-180F-453B-9692-DF5F5A126182}"/>
              </a:ext>
            </a:extLst>
          </p:cNvPr>
          <p:cNvSpPr>
            <a:spLocks noGrp="1"/>
          </p:cNvSpPr>
          <p:nvPr>
            <p:ph type="sldNum" sz="quarter" idx="12"/>
          </p:nvPr>
        </p:nvSpPr>
        <p:spPr/>
        <p:txBody>
          <a:bodyPr/>
          <a:lstStyle>
            <a:lvl1pPr eaLnBrk="0" hangingPunct="0">
              <a:defRPr/>
            </a:lvl1pPr>
          </a:lstStyle>
          <a:p>
            <a:pPr>
              <a:defRPr/>
            </a:pPr>
            <a:fld id="{E73169ED-839B-4258-A9D3-4FE15C6084FC}" type="slidenum">
              <a:rPr lang="en-US" altLang="en-US"/>
              <a:pPr>
                <a:defRPr/>
              </a:pPr>
              <a:t>‹#›</a:t>
            </a:fld>
            <a:endParaRPr lang="en-US" altLang="en-US"/>
          </a:p>
        </p:txBody>
      </p:sp>
    </p:spTree>
    <p:extLst>
      <p:ext uri="{BB962C8B-B14F-4D97-AF65-F5344CB8AC3E}">
        <p14:creationId xmlns:p14="http://schemas.microsoft.com/office/powerpoint/2010/main" val="1284218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ECFFC60-35C4-4DBF-B98A-0673847E8721}"/>
              </a:ext>
            </a:extLst>
          </p:cNvPr>
          <p:cNvSpPr>
            <a:spLocks noGrp="1"/>
          </p:cNvSpPr>
          <p:nvPr>
            <p:ph type="dt" sz="half" idx="10"/>
          </p:nvPr>
        </p:nvSpPr>
        <p:spPr/>
        <p:txBody>
          <a:bodyPr/>
          <a:lstStyle>
            <a:lvl1pPr eaLnBrk="0" hangingPunct="0">
              <a:defRPr>
                <a:ea typeface="ＭＳ Ｐゴシック" pitchFamily="34" charset="-128"/>
              </a:defRPr>
            </a:lvl1pPr>
          </a:lstStyle>
          <a:p>
            <a:pPr>
              <a:defRPr/>
            </a:pPr>
            <a:fld id="{BD6F9859-F594-448A-B6B2-EF2DE51C8A9A}" type="datetimeFigureOut">
              <a:rPr lang="en-US"/>
              <a:pPr>
                <a:defRPr/>
              </a:pPr>
              <a:t>9/28/2022</a:t>
            </a:fld>
            <a:endParaRPr lang="en-US"/>
          </a:p>
        </p:txBody>
      </p:sp>
      <p:sp>
        <p:nvSpPr>
          <p:cNvPr id="6" name="Footer Placeholder 4">
            <a:extLst>
              <a:ext uri="{FF2B5EF4-FFF2-40B4-BE49-F238E27FC236}">
                <a16:creationId xmlns:a16="http://schemas.microsoft.com/office/drawing/2014/main" id="{79AE6CD6-7D79-48EC-AA65-1FC7DF8F935F}"/>
              </a:ext>
            </a:extLst>
          </p:cNvPr>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7" name="Slide Number Placeholder 5">
            <a:extLst>
              <a:ext uri="{FF2B5EF4-FFF2-40B4-BE49-F238E27FC236}">
                <a16:creationId xmlns:a16="http://schemas.microsoft.com/office/drawing/2014/main" id="{9FFD80AB-813E-4F6B-B988-7045CF71464B}"/>
              </a:ext>
            </a:extLst>
          </p:cNvPr>
          <p:cNvSpPr>
            <a:spLocks noGrp="1"/>
          </p:cNvSpPr>
          <p:nvPr>
            <p:ph type="sldNum" sz="quarter" idx="12"/>
          </p:nvPr>
        </p:nvSpPr>
        <p:spPr/>
        <p:txBody>
          <a:bodyPr/>
          <a:lstStyle>
            <a:lvl1pPr eaLnBrk="0" hangingPunct="0">
              <a:defRPr/>
            </a:lvl1pPr>
          </a:lstStyle>
          <a:p>
            <a:pPr>
              <a:defRPr/>
            </a:pPr>
            <a:fld id="{BF40E860-4979-45AE-9880-B14E12E59ED2}" type="slidenum">
              <a:rPr lang="en-US" altLang="en-US"/>
              <a:pPr>
                <a:defRPr/>
              </a:pPr>
              <a:t>‹#›</a:t>
            </a:fld>
            <a:endParaRPr lang="en-US" altLang="en-US"/>
          </a:p>
        </p:txBody>
      </p:sp>
    </p:spTree>
    <p:extLst>
      <p:ext uri="{BB962C8B-B14F-4D97-AF65-F5344CB8AC3E}">
        <p14:creationId xmlns:p14="http://schemas.microsoft.com/office/powerpoint/2010/main" val="1102729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3EA32C-0607-4255-9F60-2DE53F53D3FD}"/>
              </a:ext>
            </a:extLst>
          </p:cNvPr>
          <p:cNvSpPr>
            <a:spLocks noGrp="1"/>
          </p:cNvSpPr>
          <p:nvPr>
            <p:ph type="dt" sz="half" idx="10"/>
          </p:nvPr>
        </p:nvSpPr>
        <p:spPr/>
        <p:txBody>
          <a:bodyPr/>
          <a:lstStyle>
            <a:lvl1pPr eaLnBrk="0" hangingPunct="0">
              <a:defRPr>
                <a:ea typeface="ＭＳ Ｐゴシック" pitchFamily="34" charset="-128"/>
              </a:defRPr>
            </a:lvl1pPr>
          </a:lstStyle>
          <a:p>
            <a:pPr>
              <a:defRPr/>
            </a:pPr>
            <a:fld id="{BB2090B4-11AF-47C8-9344-C6DE08B94959}" type="datetimeFigureOut">
              <a:rPr lang="en-US"/>
              <a:pPr>
                <a:defRPr/>
              </a:pPr>
              <a:t>9/28/2022</a:t>
            </a:fld>
            <a:endParaRPr lang="en-US"/>
          </a:p>
        </p:txBody>
      </p:sp>
      <p:sp>
        <p:nvSpPr>
          <p:cNvPr id="5" name="Footer Placeholder 4">
            <a:extLst>
              <a:ext uri="{FF2B5EF4-FFF2-40B4-BE49-F238E27FC236}">
                <a16:creationId xmlns:a16="http://schemas.microsoft.com/office/drawing/2014/main" id="{26B04F12-7A54-491B-BEF2-EEC6399BB45E}"/>
              </a:ext>
            </a:extLst>
          </p:cNvPr>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E1C85224-54AA-49D8-86FB-3966C46E6664}"/>
              </a:ext>
            </a:extLst>
          </p:cNvPr>
          <p:cNvSpPr>
            <a:spLocks noGrp="1"/>
          </p:cNvSpPr>
          <p:nvPr>
            <p:ph type="sldNum" sz="quarter" idx="12"/>
          </p:nvPr>
        </p:nvSpPr>
        <p:spPr/>
        <p:txBody>
          <a:bodyPr/>
          <a:lstStyle>
            <a:lvl1pPr eaLnBrk="0" hangingPunct="0">
              <a:defRPr/>
            </a:lvl1pPr>
          </a:lstStyle>
          <a:p>
            <a:pPr>
              <a:defRPr/>
            </a:pPr>
            <a:fld id="{D6238AA8-21C0-4A7E-AF68-91784FB311DC}" type="slidenum">
              <a:rPr lang="en-US" altLang="en-US"/>
              <a:pPr>
                <a:defRPr/>
              </a:pPr>
              <a:t>‹#›</a:t>
            </a:fld>
            <a:endParaRPr lang="en-US" altLang="en-US"/>
          </a:p>
        </p:txBody>
      </p:sp>
    </p:spTree>
    <p:extLst>
      <p:ext uri="{BB962C8B-B14F-4D97-AF65-F5344CB8AC3E}">
        <p14:creationId xmlns:p14="http://schemas.microsoft.com/office/powerpoint/2010/main" val="2867871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88D01-2144-4289-B1EB-480CE1FE08D8}"/>
              </a:ext>
            </a:extLst>
          </p:cNvPr>
          <p:cNvSpPr>
            <a:spLocks noGrp="1"/>
          </p:cNvSpPr>
          <p:nvPr>
            <p:ph type="dt" sz="half" idx="10"/>
          </p:nvPr>
        </p:nvSpPr>
        <p:spPr/>
        <p:txBody>
          <a:bodyPr/>
          <a:lstStyle>
            <a:lvl1pPr eaLnBrk="0" hangingPunct="0">
              <a:defRPr>
                <a:ea typeface="ＭＳ Ｐゴシック" pitchFamily="34" charset="-128"/>
              </a:defRPr>
            </a:lvl1pPr>
          </a:lstStyle>
          <a:p>
            <a:pPr>
              <a:defRPr/>
            </a:pPr>
            <a:fld id="{BEA2F163-02A8-426F-9F71-2A8A215A833A}" type="datetimeFigureOut">
              <a:rPr lang="en-US"/>
              <a:pPr>
                <a:defRPr/>
              </a:pPr>
              <a:t>9/28/2022</a:t>
            </a:fld>
            <a:endParaRPr lang="en-US"/>
          </a:p>
        </p:txBody>
      </p:sp>
      <p:sp>
        <p:nvSpPr>
          <p:cNvPr id="5" name="Footer Placeholder 4">
            <a:extLst>
              <a:ext uri="{FF2B5EF4-FFF2-40B4-BE49-F238E27FC236}">
                <a16:creationId xmlns:a16="http://schemas.microsoft.com/office/drawing/2014/main" id="{7D1E8610-B761-4DA3-BC36-3DDA749579F5}"/>
              </a:ext>
            </a:extLst>
          </p:cNvPr>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EED5CDCA-36AA-45A7-AC68-7A4F4098EE06}"/>
              </a:ext>
            </a:extLst>
          </p:cNvPr>
          <p:cNvSpPr>
            <a:spLocks noGrp="1"/>
          </p:cNvSpPr>
          <p:nvPr>
            <p:ph type="sldNum" sz="quarter" idx="12"/>
          </p:nvPr>
        </p:nvSpPr>
        <p:spPr/>
        <p:txBody>
          <a:bodyPr/>
          <a:lstStyle>
            <a:lvl1pPr eaLnBrk="0" hangingPunct="0">
              <a:defRPr/>
            </a:lvl1pPr>
          </a:lstStyle>
          <a:p>
            <a:pPr>
              <a:defRPr/>
            </a:pPr>
            <a:fld id="{6F57C888-2257-40DE-8704-9C5921F0EFA4}" type="slidenum">
              <a:rPr lang="en-US" altLang="en-US"/>
              <a:pPr>
                <a:defRPr/>
              </a:pPr>
              <a:t>‹#›</a:t>
            </a:fld>
            <a:endParaRPr lang="en-US" altLang="en-US"/>
          </a:p>
        </p:txBody>
      </p:sp>
    </p:spTree>
    <p:extLst>
      <p:ext uri="{BB962C8B-B14F-4D97-AF65-F5344CB8AC3E}">
        <p14:creationId xmlns:p14="http://schemas.microsoft.com/office/powerpoint/2010/main" val="201800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C08DE31-9756-477B-942C-5D1991145B2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1F7619F-0AAC-43AE-86BE-8C028C9B4B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AE8A72-0873-4A12-B2B4-F2366E9E6F8E}"/>
              </a:ext>
            </a:extLst>
          </p:cNvPr>
          <p:cNvSpPr>
            <a:spLocks noGrp="1" noChangeArrowheads="1"/>
          </p:cNvSpPr>
          <p:nvPr>
            <p:ph type="sldNum" sz="quarter" idx="12"/>
          </p:nvPr>
        </p:nvSpPr>
        <p:spPr>
          <a:ln/>
        </p:spPr>
        <p:txBody>
          <a:bodyPr/>
          <a:lstStyle>
            <a:lvl1pPr>
              <a:defRPr/>
            </a:lvl1pPr>
          </a:lstStyle>
          <a:p>
            <a:pPr>
              <a:defRPr/>
            </a:pPr>
            <a:fld id="{D6A06C87-86D0-4B8C-BCB1-5B6BB9CC6536}" type="slidenum">
              <a:rPr lang="en-US" altLang="en-US"/>
              <a:pPr>
                <a:defRPr/>
              </a:pPr>
              <a:t>‹#›</a:t>
            </a:fld>
            <a:endParaRPr lang="en-US" altLang="en-US"/>
          </a:p>
        </p:txBody>
      </p:sp>
    </p:spTree>
    <p:extLst>
      <p:ext uri="{BB962C8B-B14F-4D97-AF65-F5344CB8AC3E}">
        <p14:creationId xmlns:p14="http://schemas.microsoft.com/office/powerpoint/2010/main" val="389305630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89C90BC-80A9-42BF-A8C4-BFEF448401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4F2E36-AC8C-4C04-8F92-B9CABB2B02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23C5370-801F-45E0-9D19-7EFC7357CD95}"/>
              </a:ext>
            </a:extLst>
          </p:cNvPr>
          <p:cNvSpPr>
            <a:spLocks noGrp="1" noChangeArrowheads="1"/>
          </p:cNvSpPr>
          <p:nvPr>
            <p:ph type="sldNum" sz="quarter" idx="12"/>
          </p:nvPr>
        </p:nvSpPr>
        <p:spPr>
          <a:ln/>
        </p:spPr>
        <p:txBody>
          <a:bodyPr/>
          <a:lstStyle>
            <a:lvl1pPr>
              <a:defRPr/>
            </a:lvl1pPr>
          </a:lstStyle>
          <a:p>
            <a:pPr>
              <a:defRPr/>
            </a:pPr>
            <a:fld id="{B9C2B769-B908-449D-A948-8D4E413690A2}" type="slidenum">
              <a:rPr lang="en-US" altLang="en-US"/>
              <a:pPr>
                <a:defRPr/>
              </a:pPr>
              <a:t>‹#›</a:t>
            </a:fld>
            <a:endParaRPr lang="en-US" altLang="en-US"/>
          </a:p>
        </p:txBody>
      </p:sp>
    </p:spTree>
    <p:extLst>
      <p:ext uri="{BB962C8B-B14F-4D97-AF65-F5344CB8AC3E}">
        <p14:creationId xmlns:p14="http://schemas.microsoft.com/office/powerpoint/2010/main" val="360078686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59AF87A-5DF2-4FF0-9CA3-40A7C30CFFF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D9D5FD5-E36C-4A32-BB1A-545540E107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B8D224-9CD9-4C54-B5DB-CFB2176954D4}"/>
              </a:ext>
            </a:extLst>
          </p:cNvPr>
          <p:cNvSpPr>
            <a:spLocks noGrp="1" noChangeArrowheads="1"/>
          </p:cNvSpPr>
          <p:nvPr>
            <p:ph type="sldNum" sz="quarter" idx="12"/>
          </p:nvPr>
        </p:nvSpPr>
        <p:spPr>
          <a:ln/>
        </p:spPr>
        <p:txBody>
          <a:bodyPr/>
          <a:lstStyle>
            <a:lvl1pPr>
              <a:defRPr/>
            </a:lvl1pPr>
          </a:lstStyle>
          <a:p>
            <a:pPr>
              <a:defRPr/>
            </a:pPr>
            <a:fld id="{5A069446-4DE8-4634-AE5B-6837BEAB8446}" type="slidenum">
              <a:rPr lang="en-US" altLang="en-US"/>
              <a:pPr>
                <a:defRPr/>
              </a:pPr>
              <a:t>‹#›</a:t>
            </a:fld>
            <a:endParaRPr lang="en-US" altLang="en-US"/>
          </a:p>
        </p:txBody>
      </p:sp>
    </p:spTree>
    <p:extLst>
      <p:ext uri="{BB962C8B-B14F-4D97-AF65-F5344CB8AC3E}">
        <p14:creationId xmlns:p14="http://schemas.microsoft.com/office/powerpoint/2010/main" val="359012717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1BAD6C2-40AA-4AC4-8230-9D5BD03F584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8168FA9-C9A8-4D20-AD29-5408D9D7D3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34FC831-EA53-4967-9557-496F0CE1D800}"/>
              </a:ext>
            </a:extLst>
          </p:cNvPr>
          <p:cNvSpPr>
            <a:spLocks noGrp="1" noChangeArrowheads="1"/>
          </p:cNvSpPr>
          <p:nvPr>
            <p:ph type="sldNum" sz="quarter" idx="12"/>
          </p:nvPr>
        </p:nvSpPr>
        <p:spPr>
          <a:ln/>
        </p:spPr>
        <p:txBody>
          <a:bodyPr/>
          <a:lstStyle>
            <a:lvl1pPr>
              <a:defRPr/>
            </a:lvl1pPr>
          </a:lstStyle>
          <a:p>
            <a:pPr>
              <a:defRPr/>
            </a:pPr>
            <a:fld id="{8989FC10-AF42-4D5E-B762-07BED124C055}" type="slidenum">
              <a:rPr lang="en-US" altLang="en-US"/>
              <a:pPr>
                <a:defRPr/>
              </a:pPr>
              <a:t>‹#›</a:t>
            </a:fld>
            <a:endParaRPr lang="en-US" altLang="en-US"/>
          </a:p>
        </p:txBody>
      </p:sp>
    </p:spTree>
    <p:extLst>
      <p:ext uri="{BB962C8B-B14F-4D97-AF65-F5344CB8AC3E}">
        <p14:creationId xmlns:p14="http://schemas.microsoft.com/office/powerpoint/2010/main" val="278029085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031F0B5-5D41-4521-B6D2-20DE31A73B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934F5B-55A2-488A-83AE-C5EB2B2BDD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8B498A-0C29-479F-9C65-920F1E2996C6}"/>
              </a:ext>
            </a:extLst>
          </p:cNvPr>
          <p:cNvSpPr>
            <a:spLocks noGrp="1" noChangeArrowheads="1"/>
          </p:cNvSpPr>
          <p:nvPr>
            <p:ph type="sldNum" sz="quarter" idx="12"/>
          </p:nvPr>
        </p:nvSpPr>
        <p:spPr>
          <a:ln/>
        </p:spPr>
        <p:txBody>
          <a:bodyPr/>
          <a:lstStyle>
            <a:lvl1pPr>
              <a:defRPr/>
            </a:lvl1pPr>
          </a:lstStyle>
          <a:p>
            <a:pPr>
              <a:defRPr/>
            </a:pPr>
            <a:fld id="{C01DE1C0-A5DF-4EFE-A3EA-6EB5C35584A5}" type="slidenum">
              <a:rPr lang="en-US" altLang="en-US"/>
              <a:pPr>
                <a:defRPr/>
              </a:pPr>
              <a:t>‹#›</a:t>
            </a:fld>
            <a:endParaRPr lang="en-US" altLang="en-US"/>
          </a:p>
        </p:txBody>
      </p:sp>
    </p:spTree>
    <p:extLst>
      <p:ext uri="{BB962C8B-B14F-4D97-AF65-F5344CB8AC3E}">
        <p14:creationId xmlns:p14="http://schemas.microsoft.com/office/powerpoint/2010/main" val="1671253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6C5CBE7-1AD8-4809-BF46-E7474A9346B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3D40BC3-462E-4408-B904-FD09FB0201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49B0E88-0E6D-4C71-8636-645B2275E5BF}"/>
              </a:ext>
            </a:extLst>
          </p:cNvPr>
          <p:cNvSpPr>
            <a:spLocks noGrp="1" noChangeArrowheads="1"/>
          </p:cNvSpPr>
          <p:nvPr>
            <p:ph type="sldNum" sz="quarter" idx="12"/>
          </p:nvPr>
        </p:nvSpPr>
        <p:spPr>
          <a:ln/>
        </p:spPr>
        <p:txBody>
          <a:bodyPr/>
          <a:lstStyle>
            <a:lvl1pPr>
              <a:defRPr/>
            </a:lvl1pPr>
          </a:lstStyle>
          <a:p>
            <a:pPr>
              <a:defRPr/>
            </a:pPr>
            <a:fld id="{98228B8F-F50A-4339-B7FD-3E10536A9402}" type="slidenum">
              <a:rPr lang="en-US" altLang="en-US"/>
              <a:pPr>
                <a:defRPr/>
              </a:pPr>
              <a:t>‹#›</a:t>
            </a:fld>
            <a:endParaRPr lang="en-US" altLang="en-US"/>
          </a:p>
        </p:txBody>
      </p:sp>
    </p:spTree>
    <p:extLst>
      <p:ext uri="{BB962C8B-B14F-4D97-AF65-F5344CB8AC3E}">
        <p14:creationId xmlns:p14="http://schemas.microsoft.com/office/powerpoint/2010/main" val="77868300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2E9E04A-DD68-4F97-9727-8444766DF96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912E345-B62F-4037-8D38-929615735D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DF065B3-E378-4DC4-9752-CD6BB1FD29FB}"/>
              </a:ext>
            </a:extLst>
          </p:cNvPr>
          <p:cNvSpPr>
            <a:spLocks noGrp="1" noChangeArrowheads="1"/>
          </p:cNvSpPr>
          <p:nvPr>
            <p:ph type="sldNum" sz="quarter" idx="12"/>
          </p:nvPr>
        </p:nvSpPr>
        <p:spPr>
          <a:ln/>
        </p:spPr>
        <p:txBody>
          <a:bodyPr/>
          <a:lstStyle>
            <a:lvl1pPr>
              <a:defRPr/>
            </a:lvl1pPr>
          </a:lstStyle>
          <a:p>
            <a:pPr>
              <a:defRPr/>
            </a:pPr>
            <a:fld id="{D14BDAE4-B201-4EFA-99C2-CD542D267CDB}" type="slidenum">
              <a:rPr lang="en-US" altLang="en-US"/>
              <a:pPr>
                <a:defRPr/>
              </a:pPr>
              <a:t>‹#›</a:t>
            </a:fld>
            <a:endParaRPr lang="en-US" altLang="en-US"/>
          </a:p>
        </p:txBody>
      </p:sp>
    </p:spTree>
    <p:extLst>
      <p:ext uri="{BB962C8B-B14F-4D97-AF65-F5344CB8AC3E}">
        <p14:creationId xmlns:p14="http://schemas.microsoft.com/office/powerpoint/2010/main" val="305280986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9170FEE-10EB-4DF1-90D6-E4AFBD6594C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70B32E7-F88A-4D76-9281-30A6DDBDF7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88BB214-B617-4BCE-8A22-903A1BEB8250}"/>
              </a:ext>
            </a:extLst>
          </p:cNvPr>
          <p:cNvSpPr>
            <a:spLocks noGrp="1" noChangeArrowheads="1"/>
          </p:cNvSpPr>
          <p:nvPr>
            <p:ph type="sldNum" sz="quarter" idx="12"/>
          </p:nvPr>
        </p:nvSpPr>
        <p:spPr>
          <a:ln/>
        </p:spPr>
        <p:txBody>
          <a:bodyPr/>
          <a:lstStyle>
            <a:lvl1pPr>
              <a:defRPr/>
            </a:lvl1pPr>
          </a:lstStyle>
          <a:p>
            <a:pPr>
              <a:defRPr/>
            </a:pPr>
            <a:fld id="{0B9A213C-E098-4A49-87B0-E4FE34398734}" type="slidenum">
              <a:rPr lang="en-US" altLang="en-US"/>
              <a:pPr>
                <a:defRPr/>
              </a:pPr>
              <a:t>‹#›</a:t>
            </a:fld>
            <a:endParaRPr lang="en-US" altLang="en-US"/>
          </a:p>
        </p:txBody>
      </p:sp>
    </p:spTree>
    <p:extLst>
      <p:ext uri="{BB962C8B-B14F-4D97-AF65-F5344CB8AC3E}">
        <p14:creationId xmlns:p14="http://schemas.microsoft.com/office/powerpoint/2010/main" val="264326015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2FC8C51-D5FA-4D7A-B2D0-77F685B2701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383DA22-8B58-46E4-BC7E-58BFF56F18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B20CABC-BC94-4E7F-9C27-71E6CA0E4132}"/>
              </a:ext>
            </a:extLst>
          </p:cNvPr>
          <p:cNvSpPr>
            <a:spLocks noGrp="1" noChangeArrowheads="1"/>
          </p:cNvSpPr>
          <p:nvPr>
            <p:ph type="sldNum" sz="quarter" idx="12"/>
          </p:nvPr>
        </p:nvSpPr>
        <p:spPr>
          <a:ln/>
        </p:spPr>
        <p:txBody>
          <a:bodyPr/>
          <a:lstStyle>
            <a:lvl1pPr>
              <a:defRPr/>
            </a:lvl1pPr>
          </a:lstStyle>
          <a:p>
            <a:pPr>
              <a:defRPr/>
            </a:pPr>
            <a:fld id="{C70138E6-3963-47BB-BB27-21594895D050}" type="slidenum">
              <a:rPr lang="en-US" altLang="en-US"/>
              <a:pPr>
                <a:defRPr/>
              </a:pPr>
              <a:t>‹#›</a:t>
            </a:fld>
            <a:endParaRPr lang="en-US" altLang="en-US"/>
          </a:p>
        </p:txBody>
      </p:sp>
    </p:spTree>
    <p:extLst>
      <p:ext uri="{BB962C8B-B14F-4D97-AF65-F5344CB8AC3E}">
        <p14:creationId xmlns:p14="http://schemas.microsoft.com/office/powerpoint/2010/main" val="160474500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0A3E2B1-AB04-4BB7-8EBB-D8EE978698A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A9CD0DC-5E3A-4C97-B8B2-B58657951F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C3494AA-5A04-4B19-BE58-C5D1B823CCD2}"/>
              </a:ext>
            </a:extLst>
          </p:cNvPr>
          <p:cNvSpPr>
            <a:spLocks noGrp="1" noChangeArrowheads="1"/>
          </p:cNvSpPr>
          <p:nvPr>
            <p:ph type="sldNum" sz="quarter" idx="12"/>
          </p:nvPr>
        </p:nvSpPr>
        <p:spPr>
          <a:ln/>
        </p:spPr>
        <p:txBody>
          <a:bodyPr/>
          <a:lstStyle>
            <a:lvl1pPr>
              <a:defRPr/>
            </a:lvl1pPr>
          </a:lstStyle>
          <a:p>
            <a:pPr>
              <a:defRPr/>
            </a:pPr>
            <a:fld id="{9E1907CE-0403-419F-B5C9-9E84FA9C4FE4}" type="slidenum">
              <a:rPr lang="en-US" altLang="en-US"/>
              <a:pPr>
                <a:defRPr/>
              </a:pPr>
              <a:t>‹#›</a:t>
            </a:fld>
            <a:endParaRPr lang="en-US" altLang="en-US"/>
          </a:p>
        </p:txBody>
      </p:sp>
    </p:spTree>
    <p:extLst>
      <p:ext uri="{BB962C8B-B14F-4D97-AF65-F5344CB8AC3E}">
        <p14:creationId xmlns:p14="http://schemas.microsoft.com/office/powerpoint/2010/main" val="339586909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0157C63-BADC-46B3-AABB-68BAC035E0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0D22E9E-0584-431B-A283-26090BACC6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1B80130-51EC-4063-8DB5-A28B6603453E}"/>
              </a:ext>
            </a:extLst>
          </p:cNvPr>
          <p:cNvSpPr>
            <a:spLocks noGrp="1" noChangeArrowheads="1"/>
          </p:cNvSpPr>
          <p:nvPr>
            <p:ph type="sldNum" sz="quarter" idx="12"/>
          </p:nvPr>
        </p:nvSpPr>
        <p:spPr>
          <a:ln/>
        </p:spPr>
        <p:txBody>
          <a:bodyPr/>
          <a:lstStyle>
            <a:lvl1pPr>
              <a:defRPr/>
            </a:lvl1pPr>
          </a:lstStyle>
          <a:p>
            <a:pPr>
              <a:defRPr/>
            </a:pPr>
            <a:fld id="{4FE59FB9-DAD0-4250-AE2E-F5F7CF1D8305}" type="slidenum">
              <a:rPr lang="en-US" altLang="en-US"/>
              <a:pPr>
                <a:defRPr/>
              </a:pPr>
              <a:t>‹#›</a:t>
            </a:fld>
            <a:endParaRPr lang="en-US" altLang="en-US"/>
          </a:p>
        </p:txBody>
      </p:sp>
    </p:spTree>
    <p:extLst>
      <p:ext uri="{BB962C8B-B14F-4D97-AF65-F5344CB8AC3E}">
        <p14:creationId xmlns:p14="http://schemas.microsoft.com/office/powerpoint/2010/main" val="191904894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64C6DEC-C288-4558-A4F6-E42CC27DCE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A3CEDEE-05A4-4635-990B-0F54B7DFDA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077F90E-F759-4AF7-A4FC-3D1E730A50BB}"/>
              </a:ext>
            </a:extLst>
          </p:cNvPr>
          <p:cNvSpPr>
            <a:spLocks noGrp="1" noChangeArrowheads="1"/>
          </p:cNvSpPr>
          <p:nvPr>
            <p:ph type="sldNum" sz="quarter" idx="12"/>
          </p:nvPr>
        </p:nvSpPr>
        <p:spPr>
          <a:ln/>
        </p:spPr>
        <p:txBody>
          <a:bodyPr/>
          <a:lstStyle>
            <a:lvl1pPr>
              <a:defRPr/>
            </a:lvl1pPr>
          </a:lstStyle>
          <a:p>
            <a:pPr>
              <a:defRPr/>
            </a:pPr>
            <a:fld id="{3B3A48C0-B3FC-4A2D-B51B-D4D131656846}" type="slidenum">
              <a:rPr lang="en-US" altLang="en-US"/>
              <a:pPr>
                <a:defRPr/>
              </a:pPr>
              <a:t>‹#›</a:t>
            </a:fld>
            <a:endParaRPr lang="en-US" altLang="en-US"/>
          </a:p>
        </p:txBody>
      </p:sp>
    </p:spTree>
    <p:extLst>
      <p:ext uri="{BB962C8B-B14F-4D97-AF65-F5344CB8AC3E}">
        <p14:creationId xmlns:p14="http://schemas.microsoft.com/office/powerpoint/2010/main" val="352239048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30725"/>
          </a:xfrm>
        </p:spPr>
        <p:txBody>
          <a:bodyPr/>
          <a:lstStyle/>
          <a:p>
            <a:pPr lvl="0"/>
            <a:endParaRPr lang="en-US" noProof="0"/>
          </a:p>
        </p:txBody>
      </p:sp>
      <p:sp>
        <p:nvSpPr>
          <p:cNvPr id="5" name="Rectangle 4">
            <a:extLst>
              <a:ext uri="{FF2B5EF4-FFF2-40B4-BE49-F238E27FC236}">
                <a16:creationId xmlns:a16="http://schemas.microsoft.com/office/drawing/2014/main" id="{B7FF790B-D196-4B42-8D0F-05F2BDC3EA2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662092C-FD3B-4CB6-B264-E924DF2A87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E2DEF93-51DC-4C18-95F2-129FECDBE765}"/>
              </a:ext>
            </a:extLst>
          </p:cNvPr>
          <p:cNvSpPr>
            <a:spLocks noGrp="1" noChangeArrowheads="1"/>
          </p:cNvSpPr>
          <p:nvPr>
            <p:ph type="sldNum" sz="quarter" idx="12"/>
          </p:nvPr>
        </p:nvSpPr>
        <p:spPr>
          <a:ln/>
        </p:spPr>
        <p:txBody>
          <a:bodyPr/>
          <a:lstStyle>
            <a:lvl1pPr>
              <a:defRPr/>
            </a:lvl1pPr>
          </a:lstStyle>
          <a:p>
            <a:pPr>
              <a:defRPr/>
            </a:pPr>
            <a:fld id="{08A53D23-18CD-4FD8-8DD9-EDC93C347221}" type="slidenum">
              <a:rPr lang="en-US" altLang="en-US"/>
              <a:pPr>
                <a:defRPr/>
              </a:pPr>
              <a:t>‹#›</a:t>
            </a:fld>
            <a:endParaRPr lang="en-US" altLang="en-US"/>
          </a:p>
        </p:txBody>
      </p:sp>
    </p:spTree>
    <p:extLst>
      <p:ext uri="{BB962C8B-B14F-4D97-AF65-F5344CB8AC3E}">
        <p14:creationId xmlns:p14="http://schemas.microsoft.com/office/powerpoint/2010/main" val="255268902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401C9ED-CA9E-4AA3-ACD1-AFF8A37A01B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164CE63-66B8-4A1D-B160-C4A548E1D4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859682E-DB24-4101-A16B-8A5E8382A6B6}"/>
              </a:ext>
            </a:extLst>
          </p:cNvPr>
          <p:cNvSpPr>
            <a:spLocks noGrp="1" noChangeArrowheads="1"/>
          </p:cNvSpPr>
          <p:nvPr>
            <p:ph type="sldNum" sz="quarter" idx="12"/>
          </p:nvPr>
        </p:nvSpPr>
        <p:spPr>
          <a:ln/>
        </p:spPr>
        <p:txBody>
          <a:bodyPr/>
          <a:lstStyle>
            <a:lvl1pPr>
              <a:defRPr/>
            </a:lvl1pPr>
          </a:lstStyle>
          <a:p>
            <a:pPr>
              <a:defRPr/>
            </a:pPr>
            <a:fld id="{BE1E454E-BCD2-4458-B0CE-7885A544FC62}" type="slidenum">
              <a:rPr lang="en-US" altLang="en-US"/>
              <a:pPr>
                <a:defRPr/>
              </a:pPr>
              <a:t>‹#›</a:t>
            </a:fld>
            <a:endParaRPr lang="en-US" altLang="en-US"/>
          </a:p>
        </p:txBody>
      </p:sp>
    </p:spTree>
    <p:extLst>
      <p:ext uri="{BB962C8B-B14F-4D97-AF65-F5344CB8AC3E}">
        <p14:creationId xmlns:p14="http://schemas.microsoft.com/office/powerpoint/2010/main" val="172258255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790CC217-4E9D-42FA-A9D2-E66899C1F053}"/>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70833DDF-5779-42F1-BC77-2B1EB3155B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AE0C6E69-3699-47F7-A038-FFC6903B7A47}"/>
              </a:ext>
            </a:extLst>
          </p:cNvPr>
          <p:cNvSpPr>
            <a:spLocks noGrp="1" noChangeArrowheads="1"/>
          </p:cNvSpPr>
          <p:nvPr>
            <p:ph type="sldNum" sz="quarter" idx="12"/>
          </p:nvPr>
        </p:nvSpPr>
        <p:spPr>
          <a:ln/>
        </p:spPr>
        <p:txBody>
          <a:bodyPr/>
          <a:lstStyle>
            <a:lvl1pPr>
              <a:defRPr/>
            </a:lvl1pPr>
          </a:lstStyle>
          <a:p>
            <a:pPr>
              <a:defRPr/>
            </a:pPr>
            <a:fld id="{83974122-906F-4329-8407-00E67706C9B8}" type="slidenum">
              <a:rPr lang="en-US" altLang="en-US"/>
              <a:pPr>
                <a:defRPr/>
              </a:pPr>
              <a:t>‹#›</a:t>
            </a:fld>
            <a:endParaRPr lang="en-US" altLang="en-US"/>
          </a:p>
        </p:txBody>
      </p:sp>
    </p:spTree>
    <p:extLst>
      <p:ext uri="{BB962C8B-B14F-4D97-AF65-F5344CB8AC3E}">
        <p14:creationId xmlns:p14="http://schemas.microsoft.com/office/powerpoint/2010/main" val="425854847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4DF6F12-D3CB-4FD9-B688-5BA4EE48199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4D965FD-934F-47CD-803C-469B02C56F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32C1100-238B-436E-9E0C-DC53D742CFE2}"/>
              </a:ext>
            </a:extLst>
          </p:cNvPr>
          <p:cNvSpPr>
            <a:spLocks noGrp="1" noChangeArrowheads="1"/>
          </p:cNvSpPr>
          <p:nvPr>
            <p:ph type="sldNum" sz="quarter" idx="12"/>
          </p:nvPr>
        </p:nvSpPr>
        <p:spPr>
          <a:ln/>
        </p:spPr>
        <p:txBody>
          <a:bodyPr/>
          <a:lstStyle>
            <a:lvl1pPr>
              <a:defRPr/>
            </a:lvl1pPr>
          </a:lstStyle>
          <a:p>
            <a:pPr>
              <a:defRPr/>
            </a:pPr>
            <a:fld id="{12CBA83C-DC97-442E-B4F3-48174E688A33}" type="slidenum">
              <a:rPr lang="en-US" altLang="en-US"/>
              <a:pPr>
                <a:defRPr/>
              </a:pPr>
              <a:t>‹#›</a:t>
            </a:fld>
            <a:endParaRPr lang="en-US" altLang="en-US"/>
          </a:p>
        </p:txBody>
      </p:sp>
    </p:spTree>
    <p:extLst>
      <p:ext uri="{BB962C8B-B14F-4D97-AF65-F5344CB8AC3E}">
        <p14:creationId xmlns:p14="http://schemas.microsoft.com/office/powerpoint/2010/main" val="219716683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47FCBE2-0D95-4A73-AAF1-30A7225D754C}"/>
              </a:ext>
            </a:extLst>
          </p:cNvPr>
          <p:cNvSpPr>
            <a:spLocks noGrp="1"/>
          </p:cNvSpPr>
          <p:nvPr>
            <p:ph type="dt" sz="half" idx="10"/>
          </p:nvPr>
        </p:nvSpPr>
        <p:spPr/>
        <p:txBody>
          <a:bodyPr/>
          <a:lstStyle>
            <a:lvl1pPr>
              <a:defRPr/>
            </a:lvl1pPr>
          </a:lstStyle>
          <a:p>
            <a:pPr>
              <a:defRPr/>
            </a:pPr>
            <a:fld id="{77A73E16-621C-4AA8-9A63-22C98E85AA17}" type="datetimeFigureOut">
              <a:rPr lang="en-US"/>
              <a:pPr>
                <a:defRPr/>
              </a:pPr>
              <a:t>9/28/2022</a:t>
            </a:fld>
            <a:endParaRPr lang="en-US"/>
          </a:p>
        </p:txBody>
      </p:sp>
      <p:sp>
        <p:nvSpPr>
          <p:cNvPr id="5" name="Footer Placeholder 4">
            <a:extLst>
              <a:ext uri="{FF2B5EF4-FFF2-40B4-BE49-F238E27FC236}">
                <a16:creationId xmlns:a16="http://schemas.microsoft.com/office/drawing/2014/main" id="{ED8EC738-386D-4AE9-A588-652D7E446A2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A803AB-2BA6-4435-A65F-052DA8BC3263}"/>
              </a:ext>
            </a:extLst>
          </p:cNvPr>
          <p:cNvSpPr>
            <a:spLocks noGrp="1"/>
          </p:cNvSpPr>
          <p:nvPr>
            <p:ph type="sldNum" sz="quarter" idx="12"/>
          </p:nvPr>
        </p:nvSpPr>
        <p:spPr/>
        <p:txBody>
          <a:bodyPr/>
          <a:lstStyle>
            <a:lvl1pPr>
              <a:defRPr/>
            </a:lvl1pPr>
          </a:lstStyle>
          <a:p>
            <a:pPr>
              <a:defRPr/>
            </a:pPr>
            <a:fld id="{8F5F5D01-C370-4880-91F2-8C2F234ED833}" type="slidenum">
              <a:rPr lang="en-US" altLang="en-US"/>
              <a:pPr>
                <a:defRPr/>
              </a:pPr>
              <a:t>‹#›</a:t>
            </a:fld>
            <a:endParaRPr lang="en-US" altLang="en-US"/>
          </a:p>
        </p:txBody>
      </p:sp>
    </p:spTree>
    <p:extLst>
      <p:ext uri="{BB962C8B-B14F-4D97-AF65-F5344CB8AC3E}">
        <p14:creationId xmlns:p14="http://schemas.microsoft.com/office/powerpoint/2010/main" val="9878358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FDBF22-1C40-417E-908D-A9FCF01EBA85}"/>
              </a:ext>
            </a:extLst>
          </p:cNvPr>
          <p:cNvSpPr>
            <a:spLocks noGrp="1"/>
          </p:cNvSpPr>
          <p:nvPr>
            <p:ph type="dt" sz="half" idx="10"/>
          </p:nvPr>
        </p:nvSpPr>
        <p:spPr/>
        <p:txBody>
          <a:bodyPr/>
          <a:lstStyle>
            <a:lvl1pPr>
              <a:defRPr/>
            </a:lvl1pPr>
          </a:lstStyle>
          <a:p>
            <a:pPr>
              <a:defRPr/>
            </a:pPr>
            <a:fld id="{145BD150-2387-4ACD-B6C7-133F58C33C08}" type="datetimeFigureOut">
              <a:rPr lang="en-US"/>
              <a:pPr>
                <a:defRPr/>
              </a:pPr>
              <a:t>9/28/2022</a:t>
            </a:fld>
            <a:endParaRPr lang="en-US"/>
          </a:p>
        </p:txBody>
      </p:sp>
      <p:sp>
        <p:nvSpPr>
          <p:cNvPr id="5" name="Footer Placeholder 4">
            <a:extLst>
              <a:ext uri="{FF2B5EF4-FFF2-40B4-BE49-F238E27FC236}">
                <a16:creationId xmlns:a16="http://schemas.microsoft.com/office/drawing/2014/main" id="{B0756A33-BEB3-47AE-BE55-FC31C471B3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1D6466-FAA3-46F1-B362-EB54ACD0F11A}"/>
              </a:ext>
            </a:extLst>
          </p:cNvPr>
          <p:cNvSpPr>
            <a:spLocks noGrp="1"/>
          </p:cNvSpPr>
          <p:nvPr>
            <p:ph type="sldNum" sz="quarter" idx="12"/>
          </p:nvPr>
        </p:nvSpPr>
        <p:spPr/>
        <p:txBody>
          <a:bodyPr/>
          <a:lstStyle>
            <a:lvl1pPr>
              <a:defRPr/>
            </a:lvl1pPr>
          </a:lstStyle>
          <a:p>
            <a:pPr>
              <a:defRPr/>
            </a:pPr>
            <a:fld id="{A34A06B8-EE8B-471A-BBC5-2DFB01BB4D2A}" type="slidenum">
              <a:rPr lang="en-US" altLang="en-US"/>
              <a:pPr>
                <a:defRPr/>
              </a:pPr>
              <a:t>‹#›</a:t>
            </a:fld>
            <a:endParaRPr lang="en-US" altLang="en-US"/>
          </a:p>
        </p:txBody>
      </p:sp>
    </p:spTree>
    <p:extLst>
      <p:ext uri="{BB962C8B-B14F-4D97-AF65-F5344CB8AC3E}">
        <p14:creationId xmlns:p14="http://schemas.microsoft.com/office/powerpoint/2010/main" val="19849965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DB983E-88EF-4806-9C8A-CAC4575694FE}"/>
              </a:ext>
            </a:extLst>
          </p:cNvPr>
          <p:cNvSpPr>
            <a:spLocks noGrp="1"/>
          </p:cNvSpPr>
          <p:nvPr>
            <p:ph type="dt" sz="half" idx="10"/>
          </p:nvPr>
        </p:nvSpPr>
        <p:spPr/>
        <p:txBody>
          <a:bodyPr/>
          <a:lstStyle>
            <a:lvl1pPr>
              <a:defRPr/>
            </a:lvl1pPr>
          </a:lstStyle>
          <a:p>
            <a:pPr>
              <a:defRPr/>
            </a:pPr>
            <a:fld id="{863867CF-BF14-48BD-8C3D-1D55B48EBC65}" type="datetimeFigureOut">
              <a:rPr lang="en-US"/>
              <a:pPr>
                <a:defRPr/>
              </a:pPr>
              <a:t>9/28/2022</a:t>
            </a:fld>
            <a:endParaRPr lang="en-US"/>
          </a:p>
        </p:txBody>
      </p:sp>
      <p:sp>
        <p:nvSpPr>
          <p:cNvPr id="5" name="Footer Placeholder 4">
            <a:extLst>
              <a:ext uri="{FF2B5EF4-FFF2-40B4-BE49-F238E27FC236}">
                <a16:creationId xmlns:a16="http://schemas.microsoft.com/office/drawing/2014/main" id="{A7C1586E-9A2E-48A0-AB6B-5E9902D496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5F119A-28C8-4CF4-BBCE-78FE4D9A6B4B}"/>
              </a:ext>
            </a:extLst>
          </p:cNvPr>
          <p:cNvSpPr>
            <a:spLocks noGrp="1"/>
          </p:cNvSpPr>
          <p:nvPr>
            <p:ph type="sldNum" sz="quarter" idx="12"/>
          </p:nvPr>
        </p:nvSpPr>
        <p:spPr/>
        <p:txBody>
          <a:bodyPr/>
          <a:lstStyle>
            <a:lvl1pPr>
              <a:defRPr/>
            </a:lvl1pPr>
          </a:lstStyle>
          <a:p>
            <a:pPr>
              <a:defRPr/>
            </a:pPr>
            <a:fld id="{81AF1D88-72A8-4F9A-A3F7-41FF64F3D409}" type="slidenum">
              <a:rPr lang="en-US" altLang="en-US"/>
              <a:pPr>
                <a:defRPr/>
              </a:pPr>
              <a:t>‹#›</a:t>
            </a:fld>
            <a:endParaRPr lang="en-US" altLang="en-US"/>
          </a:p>
        </p:txBody>
      </p:sp>
    </p:spTree>
    <p:extLst>
      <p:ext uri="{BB962C8B-B14F-4D97-AF65-F5344CB8AC3E}">
        <p14:creationId xmlns:p14="http://schemas.microsoft.com/office/powerpoint/2010/main" val="1162597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28C18DA-1C26-40B2-9604-52EC501636C8}"/>
              </a:ext>
            </a:extLst>
          </p:cNvPr>
          <p:cNvSpPr>
            <a:spLocks noGrp="1"/>
          </p:cNvSpPr>
          <p:nvPr>
            <p:ph type="dt" sz="half" idx="10"/>
          </p:nvPr>
        </p:nvSpPr>
        <p:spPr/>
        <p:txBody>
          <a:bodyPr/>
          <a:lstStyle>
            <a:lvl1pPr>
              <a:defRPr/>
            </a:lvl1pPr>
          </a:lstStyle>
          <a:p>
            <a:pPr>
              <a:defRPr/>
            </a:pPr>
            <a:fld id="{F89006F5-F0B0-4DEC-84A4-F49F8F1F19DA}" type="datetimeFigureOut">
              <a:rPr lang="en-US"/>
              <a:pPr>
                <a:defRPr/>
              </a:pPr>
              <a:t>9/28/2022</a:t>
            </a:fld>
            <a:endParaRPr lang="en-US"/>
          </a:p>
        </p:txBody>
      </p:sp>
      <p:sp>
        <p:nvSpPr>
          <p:cNvPr id="6" name="Footer Placeholder 4">
            <a:extLst>
              <a:ext uri="{FF2B5EF4-FFF2-40B4-BE49-F238E27FC236}">
                <a16:creationId xmlns:a16="http://schemas.microsoft.com/office/drawing/2014/main" id="{06143338-84CB-4A9E-A6C0-08C0228CD9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CB302A-8713-40CB-8EC0-8AFC4AAE437E}"/>
              </a:ext>
            </a:extLst>
          </p:cNvPr>
          <p:cNvSpPr>
            <a:spLocks noGrp="1"/>
          </p:cNvSpPr>
          <p:nvPr>
            <p:ph type="sldNum" sz="quarter" idx="12"/>
          </p:nvPr>
        </p:nvSpPr>
        <p:spPr/>
        <p:txBody>
          <a:bodyPr/>
          <a:lstStyle>
            <a:lvl1pPr>
              <a:defRPr/>
            </a:lvl1pPr>
          </a:lstStyle>
          <a:p>
            <a:pPr>
              <a:defRPr/>
            </a:pPr>
            <a:fld id="{237C215F-2D2A-468E-A6F0-46319543B6DD}" type="slidenum">
              <a:rPr lang="en-US" altLang="en-US"/>
              <a:pPr>
                <a:defRPr/>
              </a:pPr>
              <a:t>‹#›</a:t>
            </a:fld>
            <a:endParaRPr lang="en-US" altLang="en-US"/>
          </a:p>
        </p:txBody>
      </p:sp>
    </p:spTree>
    <p:extLst>
      <p:ext uri="{BB962C8B-B14F-4D97-AF65-F5344CB8AC3E}">
        <p14:creationId xmlns:p14="http://schemas.microsoft.com/office/powerpoint/2010/main" val="32773495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7F28813-EC16-4783-BCE2-8C5B1892BA46}"/>
              </a:ext>
            </a:extLst>
          </p:cNvPr>
          <p:cNvSpPr>
            <a:spLocks noGrp="1"/>
          </p:cNvSpPr>
          <p:nvPr>
            <p:ph type="dt" sz="half" idx="10"/>
          </p:nvPr>
        </p:nvSpPr>
        <p:spPr/>
        <p:txBody>
          <a:bodyPr/>
          <a:lstStyle>
            <a:lvl1pPr>
              <a:defRPr/>
            </a:lvl1pPr>
          </a:lstStyle>
          <a:p>
            <a:pPr>
              <a:defRPr/>
            </a:pPr>
            <a:fld id="{5819D8AE-1698-458A-8BF0-6B29097133C0}" type="datetimeFigureOut">
              <a:rPr lang="en-US"/>
              <a:pPr>
                <a:defRPr/>
              </a:pPr>
              <a:t>9/28/2022</a:t>
            </a:fld>
            <a:endParaRPr lang="en-US"/>
          </a:p>
        </p:txBody>
      </p:sp>
      <p:sp>
        <p:nvSpPr>
          <p:cNvPr id="8" name="Footer Placeholder 4">
            <a:extLst>
              <a:ext uri="{FF2B5EF4-FFF2-40B4-BE49-F238E27FC236}">
                <a16:creationId xmlns:a16="http://schemas.microsoft.com/office/drawing/2014/main" id="{5661EA86-8254-4D5D-BAD1-56D31244A3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9C8FEAA-9E53-491A-B89A-68EC0D3D52A2}"/>
              </a:ext>
            </a:extLst>
          </p:cNvPr>
          <p:cNvSpPr>
            <a:spLocks noGrp="1"/>
          </p:cNvSpPr>
          <p:nvPr>
            <p:ph type="sldNum" sz="quarter" idx="12"/>
          </p:nvPr>
        </p:nvSpPr>
        <p:spPr/>
        <p:txBody>
          <a:bodyPr/>
          <a:lstStyle>
            <a:lvl1pPr>
              <a:defRPr/>
            </a:lvl1pPr>
          </a:lstStyle>
          <a:p>
            <a:pPr>
              <a:defRPr/>
            </a:pPr>
            <a:fld id="{E476A965-3B33-4023-9D27-3794C90C0FA5}" type="slidenum">
              <a:rPr lang="en-US" altLang="en-US"/>
              <a:pPr>
                <a:defRPr/>
              </a:pPr>
              <a:t>‹#›</a:t>
            </a:fld>
            <a:endParaRPr lang="en-US" altLang="en-US"/>
          </a:p>
        </p:txBody>
      </p:sp>
    </p:spTree>
    <p:extLst>
      <p:ext uri="{BB962C8B-B14F-4D97-AF65-F5344CB8AC3E}">
        <p14:creationId xmlns:p14="http://schemas.microsoft.com/office/powerpoint/2010/main" val="41556371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0353A6E-EF1A-4B64-8827-6ADF77AEB895}"/>
              </a:ext>
            </a:extLst>
          </p:cNvPr>
          <p:cNvSpPr>
            <a:spLocks noGrp="1"/>
          </p:cNvSpPr>
          <p:nvPr>
            <p:ph type="dt" sz="half" idx="10"/>
          </p:nvPr>
        </p:nvSpPr>
        <p:spPr/>
        <p:txBody>
          <a:bodyPr/>
          <a:lstStyle>
            <a:lvl1pPr>
              <a:defRPr/>
            </a:lvl1pPr>
          </a:lstStyle>
          <a:p>
            <a:pPr>
              <a:defRPr/>
            </a:pPr>
            <a:fld id="{3A5C6360-9DD4-4CFD-80EF-A93671B66B9C}" type="datetimeFigureOut">
              <a:rPr lang="en-US"/>
              <a:pPr>
                <a:defRPr/>
              </a:pPr>
              <a:t>9/28/2022</a:t>
            </a:fld>
            <a:endParaRPr lang="en-US"/>
          </a:p>
        </p:txBody>
      </p:sp>
      <p:sp>
        <p:nvSpPr>
          <p:cNvPr id="4" name="Footer Placeholder 4">
            <a:extLst>
              <a:ext uri="{FF2B5EF4-FFF2-40B4-BE49-F238E27FC236}">
                <a16:creationId xmlns:a16="http://schemas.microsoft.com/office/drawing/2014/main" id="{D2D317C8-4F73-42AD-80A3-8344807D1B2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7E7EE16-2E3F-438A-9787-988E3D1A4178}"/>
              </a:ext>
            </a:extLst>
          </p:cNvPr>
          <p:cNvSpPr>
            <a:spLocks noGrp="1"/>
          </p:cNvSpPr>
          <p:nvPr>
            <p:ph type="sldNum" sz="quarter" idx="12"/>
          </p:nvPr>
        </p:nvSpPr>
        <p:spPr/>
        <p:txBody>
          <a:bodyPr/>
          <a:lstStyle>
            <a:lvl1pPr>
              <a:defRPr/>
            </a:lvl1pPr>
          </a:lstStyle>
          <a:p>
            <a:pPr>
              <a:defRPr/>
            </a:pPr>
            <a:fld id="{4BA953B6-7572-4840-BF82-5C672A187980}" type="slidenum">
              <a:rPr lang="en-US" altLang="en-US"/>
              <a:pPr>
                <a:defRPr/>
              </a:pPr>
              <a:t>‹#›</a:t>
            </a:fld>
            <a:endParaRPr lang="en-US" altLang="en-US"/>
          </a:p>
        </p:txBody>
      </p:sp>
    </p:spTree>
    <p:extLst>
      <p:ext uri="{BB962C8B-B14F-4D97-AF65-F5344CB8AC3E}">
        <p14:creationId xmlns:p14="http://schemas.microsoft.com/office/powerpoint/2010/main" val="23828518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1AF8847-EE72-4AE2-96FB-6AE57DA98559}"/>
              </a:ext>
            </a:extLst>
          </p:cNvPr>
          <p:cNvSpPr>
            <a:spLocks noGrp="1"/>
          </p:cNvSpPr>
          <p:nvPr>
            <p:ph type="dt" sz="half" idx="10"/>
          </p:nvPr>
        </p:nvSpPr>
        <p:spPr/>
        <p:txBody>
          <a:bodyPr/>
          <a:lstStyle>
            <a:lvl1pPr>
              <a:defRPr/>
            </a:lvl1pPr>
          </a:lstStyle>
          <a:p>
            <a:pPr>
              <a:defRPr/>
            </a:pPr>
            <a:fld id="{219C0E7F-3029-4A89-89A5-B572AE4ED05A}" type="datetimeFigureOut">
              <a:rPr lang="en-US"/>
              <a:pPr>
                <a:defRPr/>
              </a:pPr>
              <a:t>9/28/2022</a:t>
            </a:fld>
            <a:endParaRPr lang="en-US"/>
          </a:p>
        </p:txBody>
      </p:sp>
      <p:sp>
        <p:nvSpPr>
          <p:cNvPr id="3" name="Footer Placeholder 4">
            <a:extLst>
              <a:ext uri="{FF2B5EF4-FFF2-40B4-BE49-F238E27FC236}">
                <a16:creationId xmlns:a16="http://schemas.microsoft.com/office/drawing/2014/main" id="{2F876B0C-AA9C-4887-A120-1C9541DF707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FD2917A-506A-4B61-81D9-0DBB0D71C9C8}"/>
              </a:ext>
            </a:extLst>
          </p:cNvPr>
          <p:cNvSpPr>
            <a:spLocks noGrp="1"/>
          </p:cNvSpPr>
          <p:nvPr>
            <p:ph type="sldNum" sz="quarter" idx="12"/>
          </p:nvPr>
        </p:nvSpPr>
        <p:spPr/>
        <p:txBody>
          <a:bodyPr/>
          <a:lstStyle>
            <a:lvl1pPr>
              <a:defRPr/>
            </a:lvl1pPr>
          </a:lstStyle>
          <a:p>
            <a:pPr>
              <a:defRPr/>
            </a:pPr>
            <a:fld id="{4A8F91A6-BAC6-446E-8681-FD5B2D3D6152}" type="slidenum">
              <a:rPr lang="en-US" altLang="en-US"/>
              <a:pPr>
                <a:defRPr/>
              </a:pPr>
              <a:t>‹#›</a:t>
            </a:fld>
            <a:endParaRPr lang="en-US" altLang="en-US"/>
          </a:p>
        </p:txBody>
      </p:sp>
    </p:spTree>
    <p:extLst>
      <p:ext uri="{BB962C8B-B14F-4D97-AF65-F5344CB8AC3E}">
        <p14:creationId xmlns:p14="http://schemas.microsoft.com/office/powerpoint/2010/main" val="438630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C55B9158-F416-4BA8-A9CC-A1EDA146ED4B}"/>
              </a:ext>
            </a:extLst>
          </p:cNvPr>
          <p:cNvSpPr>
            <a:spLocks noGrp="1"/>
          </p:cNvSpPr>
          <p:nvPr>
            <p:ph type="dt" sz="half" idx="10"/>
          </p:nvPr>
        </p:nvSpPr>
        <p:spPr/>
        <p:txBody>
          <a:bodyPr/>
          <a:lstStyle>
            <a:lvl1pPr>
              <a:defRPr/>
            </a:lvl1pPr>
          </a:lstStyle>
          <a:p>
            <a:pPr>
              <a:defRPr/>
            </a:pPr>
            <a:fld id="{9317793E-CCDD-4391-B8A3-C117548E874B}" type="datetimeFigureOut">
              <a:rPr lang="en-US"/>
              <a:pPr>
                <a:defRPr/>
              </a:pPr>
              <a:t>9/28/2022</a:t>
            </a:fld>
            <a:endParaRPr lang="en-US"/>
          </a:p>
        </p:txBody>
      </p:sp>
      <p:sp>
        <p:nvSpPr>
          <p:cNvPr id="6" name="Footer Placeholder 4">
            <a:extLst>
              <a:ext uri="{FF2B5EF4-FFF2-40B4-BE49-F238E27FC236}">
                <a16:creationId xmlns:a16="http://schemas.microsoft.com/office/drawing/2014/main" id="{F27F7407-8EAD-458C-AA96-737ABDED1FB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6156E8D-6237-41A6-B8F7-C89BC05DB7A1}"/>
              </a:ext>
            </a:extLst>
          </p:cNvPr>
          <p:cNvSpPr>
            <a:spLocks noGrp="1"/>
          </p:cNvSpPr>
          <p:nvPr>
            <p:ph type="sldNum" sz="quarter" idx="12"/>
          </p:nvPr>
        </p:nvSpPr>
        <p:spPr/>
        <p:txBody>
          <a:bodyPr/>
          <a:lstStyle>
            <a:lvl1pPr>
              <a:defRPr/>
            </a:lvl1pPr>
          </a:lstStyle>
          <a:p>
            <a:pPr>
              <a:defRPr/>
            </a:pPr>
            <a:fld id="{4EF9BBB6-37B0-4A48-BC0E-D73816056414}" type="slidenum">
              <a:rPr lang="en-US" altLang="en-US"/>
              <a:pPr>
                <a:defRPr/>
              </a:pPr>
              <a:t>‹#›</a:t>
            </a:fld>
            <a:endParaRPr lang="en-US" altLang="en-US"/>
          </a:p>
        </p:txBody>
      </p:sp>
    </p:spTree>
    <p:extLst>
      <p:ext uri="{BB962C8B-B14F-4D97-AF65-F5344CB8AC3E}">
        <p14:creationId xmlns:p14="http://schemas.microsoft.com/office/powerpoint/2010/main" val="37500320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C1120F4D-3911-40A5-8629-14305D9CD951}"/>
              </a:ext>
            </a:extLst>
          </p:cNvPr>
          <p:cNvSpPr>
            <a:spLocks noGrp="1"/>
          </p:cNvSpPr>
          <p:nvPr>
            <p:ph type="dt" sz="half" idx="10"/>
          </p:nvPr>
        </p:nvSpPr>
        <p:spPr/>
        <p:txBody>
          <a:bodyPr/>
          <a:lstStyle>
            <a:lvl1pPr>
              <a:defRPr/>
            </a:lvl1pPr>
          </a:lstStyle>
          <a:p>
            <a:pPr>
              <a:defRPr/>
            </a:pPr>
            <a:fld id="{5B19EEF5-5D3E-4D24-A48D-9185F55BD20F}" type="datetimeFigureOut">
              <a:rPr lang="en-US"/>
              <a:pPr>
                <a:defRPr/>
              </a:pPr>
              <a:t>9/28/2022</a:t>
            </a:fld>
            <a:endParaRPr lang="en-US"/>
          </a:p>
        </p:txBody>
      </p:sp>
      <p:sp>
        <p:nvSpPr>
          <p:cNvPr id="6" name="Footer Placeholder 4">
            <a:extLst>
              <a:ext uri="{FF2B5EF4-FFF2-40B4-BE49-F238E27FC236}">
                <a16:creationId xmlns:a16="http://schemas.microsoft.com/office/drawing/2014/main" id="{A86E031B-16D9-44E1-99FE-235F2E20B2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A532212-3891-4A60-9F35-032BA6DF4932}"/>
              </a:ext>
            </a:extLst>
          </p:cNvPr>
          <p:cNvSpPr>
            <a:spLocks noGrp="1"/>
          </p:cNvSpPr>
          <p:nvPr>
            <p:ph type="sldNum" sz="quarter" idx="12"/>
          </p:nvPr>
        </p:nvSpPr>
        <p:spPr/>
        <p:txBody>
          <a:bodyPr/>
          <a:lstStyle>
            <a:lvl1pPr>
              <a:defRPr/>
            </a:lvl1pPr>
          </a:lstStyle>
          <a:p>
            <a:pPr>
              <a:defRPr/>
            </a:pPr>
            <a:fld id="{A022D33A-7DE9-4973-8BAE-93410DE9E1EB}" type="slidenum">
              <a:rPr lang="en-US" altLang="en-US"/>
              <a:pPr>
                <a:defRPr/>
              </a:pPr>
              <a:t>‹#›</a:t>
            </a:fld>
            <a:endParaRPr lang="en-US" altLang="en-US"/>
          </a:p>
        </p:txBody>
      </p:sp>
    </p:spTree>
    <p:extLst>
      <p:ext uri="{BB962C8B-B14F-4D97-AF65-F5344CB8AC3E}">
        <p14:creationId xmlns:p14="http://schemas.microsoft.com/office/powerpoint/2010/main" val="20948154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40482F-699D-4292-87BE-4D6CD24DB923}"/>
              </a:ext>
            </a:extLst>
          </p:cNvPr>
          <p:cNvSpPr>
            <a:spLocks noGrp="1"/>
          </p:cNvSpPr>
          <p:nvPr>
            <p:ph type="dt" sz="half" idx="10"/>
          </p:nvPr>
        </p:nvSpPr>
        <p:spPr/>
        <p:txBody>
          <a:bodyPr/>
          <a:lstStyle>
            <a:lvl1pPr>
              <a:defRPr/>
            </a:lvl1pPr>
          </a:lstStyle>
          <a:p>
            <a:pPr>
              <a:defRPr/>
            </a:pPr>
            <a:fld id="{DFE93474-854F-41AD-B3AF-FA8280BA97D7}" type="datetimeFigureOut">
              <a:rPr lang="en-US"/>
              <a:pPr>
                <a:defRPr/>
              </a:pPr>
              <a:t>9/28/2022</a:t>
            </a:fld>
            <a:endParaRPr lang="en-US"/>
          </a:p>
        </p:txBody>
      </p:sp>
      <p:sp>
        <p:nvSpPr>
          <p:cNvPr id="5" name="Footer Placeholder 4">
            <a:extLst>
              <a:ext uri="{FF2B5EF4-FFF2-40B4-BE49-F238E27FC236}">
                <a16:creationId xmlns:a16="http://schemas.microsoft.com/office/drawing/2014/main" id="{F9610B96-FCC1-427B-AF94-8B3C161499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8C5C636-6EC0-4622-80E5-CD7D18954402}"/>
              </a:ext>
            </a:extLst>
          </p:cNvPr>
          <p:cNvSpPr>
            <a:spLocks noGrp="1"/>
          </p:cNvSpPr>
          <p:nvPr>
            <p:ph type="sldNum" sz="quarter" idx="12"/>
          </p:nvPr>
        </p:nvSpPr>
        <p:spPr/>
        <p:txBody>
          <a:bodyPr/>
          <a:lstStyle>
            <a:lvl1pPr>
              <a:defRPr/>
            </a:lvl1pPr>
          </a:lstStyle>
          <a:p>
            <a:pPr>
              <a:defRPr/>
            </a:pPr>
            <a:fld id="{3DBA9A0E-FC7A-4CC2-BE1F-0BE8EAE7DFD0}" type="slidenum">
              <a:rPr lang="en-US" altLang="en-US"/>
              <a:pPr>
                <a:defRPr/>
              </a:pPr>
              <a:t>‹#›</a:t>
            </a:fld>
            <a:endParaRPr lang="en-US" altLang="en-US"/>
          </a:p>
        </p:txBody>
      </p:sp>
    </p:spTree>
    <p:extLst>
      <p:ext uri="{BB962C8B-B14F-4D97-AF65-F5344CB8AC3E}">
        <p14:creationId xmlns:p14="http://schemas.microsoft.com/office/powerpoint/2010/main" val="424811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E150753-D8A8-4FB4-9328-DB30466A8F6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87D351A-0511-4B48-8537-B0F5384DCB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DE88F75-05CD-4DDC-A3E5-172F7D9B0F72}"/>
              </a:ext>
            </a:extLst>
          </p:cNvPr>
          <p:cNvSpPr>
            <a:spLocks noGrp="1" noChangeArrowheads="1"/>
          </p:cNvSpPr>
          <p:nvPr>
            <p:ph type="sldNum" sz="quarter" idx="12"/>
          </p:nvPr>
        </p:nvSpPr>
        <p:spPr>
          <a:ln/>
        </p:spPr>
        <p:txBody>
          <a:bodyPr/>
          <a:lstStyle>
            <a:lvl1pPr>
              <a:defRPr/>
            </a:lvl1pPr>
          </a:lstStyle>
          <a:p>
            <a:pPr>
              <a:defRPr/>
            </a:pPr>
            <a:fld id="{67F9A9E6-EA50-4279-9D7C-34D9DC959930}" type="slidenum">
              <a:rPr lang="en-US" altLang="en-US"/>
              <a:pPr>
                <a:defRPr/>
              </a:pPr>
              <a:t>‹#›</a:t>
            </a:fld>
            <a:endParaRPr lang="en-US" altLang="en-US"/>
          </a:p>
        </p:txBody>
      </p:sp>
    </p:spTree>
    <p:extLst>
      <p:ext uri="{BB962C8B-B14F-4D97-AF65-F5344CB8AC3E}">
        <p14:creationId xmlns:p14="http://schemas.microsoft.com/office/powerpoint/2010/main" val="328753481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82DC22-5EB0-4B42-BBFD-EDB2FA288223}"/>
              </a:ext>
            </a:extLst>
          </p:cNvPr>
          <p:cNvSpPr>
            <a:spLocks noGrp="1"/>
          </p:cNvSpPr>
          <p:nvPr>
            <p:ph type="dt" sz="half" idx="10"/>
          </p:nvPr>
        </p:nvSpPr>
        <p:spPr/>
        <p:txBody>
          <a:bodyPr/>
          <a:lstStyle>
            <a:lvl1pPr>
              <a:defRPr/>
            </a:lvl1pPr>
          </a:lstStyle>
          <a:p>
            <a:pPr>
              <a:defRPr/>
            </a:pPr>
            <a:fld id="{F19C3218-3C44-41CE-81FE-3F90B3E633C1}" type="datetimeFigureOut">
              <a:rPr lang="en-US"/>
              <a:pPr>
                <a:defRPr/>
              </a:pPr>
              <a:t>9/28/2022</a:t>
            </a:fld>
            <a:endParaRPr lang="en-US"/>
          </a:p>
        </p:txBody>
      </p:sp>
      <p:sp>
        <p:nvSpPr>
          <p:cNvPr id="5" name="Footer Placeholder 4">
            <a:extLst>
              <a:ext uri="{FF2B5EF4-FFF2-40B4-BE49-F238E27FC236}">
                <a16:creationId xmlns:a16="http://schemas.microsoft.com/office/drawing/2014/main" id="{4CDE7E4A-DEE3-4B3B-B2F6-FB3BD8C9DC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A30048-9801-469D-9840-95E90981D542}"/>
              </a:ext>
            </a:extLst>
          </p:cNvPr>
          <p:cNvSpPr>
            <a:spLocks noGrp="1"/>
          </p:cNvSpPr>
          <p:nvPr>
            <p:ph type="sldNum" sz="quarter" idx="12"/>
          </p:nvPr>
        </p:nvSpPr>
        <p:spPr/>
        <p:txBody>
          <a:bodyPr/>
          <a:lstStyle>
            <a:lvl1pPr>
              <a:defRPr/>
            </a:lvl1pPr>
          </a:lstStyle>
          <a:p>
            <a:pPr>
              <a:defRPr/>
            </a:pPr>
            <a:fld id="{0DE2BB99-BCC8-4B36-ACBD-FEED224BD719}" type="slidenum">
              <a:rPr lang="en-US" altLang="en-US"/>
              <a:pPr>
                <a:defRPr/>
              </a:pPr>
              <a:t>‹#›</a:t>
            </a:fld>
            <a:endParaRPr lang="en-US" altLang="en-US"/>
          </a:p>
        </p:txBody>
      </p:sp>
    </p:spTree>
    <p:extLst>
      <p:ext uri="{BB962C8B-B14F-4D97-AF65-F5344CB8AC3E}">
        <p14:creationId xmlns:p14="http://schemas.microsoft.com/office/powerpoint/2010/main" val="24076391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E14A430-739B-483B-9B98-4589294F34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C57C7BC-2049-406D-A5B3-4FA6B261EA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11FFFE1-E16D-42A9-80FA-17F9638C4A4E}"/>
              </a:ext>
            </a:extLst>
          </p:cNvPr>
          <p:cNvSpPr>
            <a:spLocks noGrp="1" noChangeArrowheads="1"/>
          </p:cNvSpPr>
          <p:nvPr>
            <p:ph type="sldNum" sz="quarter" idx="12"/>
          </p:nvPr>
        </p:nvSpPr>
        <p:spPr>
          <a:ln/>
        </p:spPr>
        <p:txBody>
          <a:bodyPr/>
          <a:lstStyle>
            <a:lvl1pPr>
              <a:defRPr/>
            </a:lvl1pPr>
          </a:lstStyle>
          <a:p>
            <a:pPr>
              <a:defRPr/>
            </a:pPr>
            <a:fld id="{34479548-944D-41A4-B64E-080AE40EEDAF}" type="slidenum">
              <a:rPr lang="en-US" altLang="en-US"/>
              <a:pPr>
                <a:defRPr/>
              </a:pPr>
              <a:t>‹#›</a:t>
            </a:fld>
            <a:endParaRPr lang="en-US" altLang="en-US"/>
          </a:p>
        </p:txBody>
      </p:sp>
    </p:spTree>
    <p:extLst>
      <p:ext uri="{BB962C8B-B14F-4D97-AF65-F5344CB8AC3E}">
        <p14:creationId xmlns:p14="http://schemas.microsoft.com/office/powerpoint/2010/main" val="32258371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80E4A04-C3C3-4617-8D09-6CBC171B7E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F2DF98A-2A64-4092-BFEB-6EA447A435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F69A690-A9A8-4426-84DD-5C1EA9F2150F}"/>
              </a:ext>
            </a:extLst>
          </p:cNvPr>
          <p:cNvSpPr>
            <a:spLocks noGrp="1" noChangeArrowheads="1"/>
          </p:cNvSpPr>
          <p:nvPr>
            <p:ph type="sldNum" sz="quarter" idx="12"/>
          </p:nvPr>
        </p:nvSpPr>
        <p:spPr>
          <a:ln/>
        </p:spPr>
        <p:txBody>
          <a:bodyPr/>
          <a:lstStyle>
            <a:lvl1pPr>
              <a:defRPr/>
            </a:lvl1pPr>
          </a:lstStyle>
          <a:p>
            <a:pPr>
              <a:defRPr/>
            </a:pPr>
            <a:fld id="{679C6B5D-6BF5-44AA-8133-DB8C6D0DE19A}" type="slidenum">
              <a:rPr lang="en-US" altLang="en-US"/>
              <a:pPr>
                <a:defRPr/>
              </a:pPr>
              <a:t>‹#›</a:t>
            </a:fld>
            <a:endParaRPr lang="en-US" altLang="en-US"/>
          </a:p>
        </p:txBody>
      </p:sp>
    </p:spTree>
    <p:extLst>
      <p:ext uri="{BB962C8B-B14F-4D97-AF65-F5344CB8AC3E}">
        <p14:creationId xmlns:p14="http://schemas.microsoft.com/office/powerpoint/2010/main" val="43524034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D4A486D-3F97-4327-85B7-B987521723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F2A400C-BFD9-48D0-94F3-945ECAFD8B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823AE80-8D6B-4AE6-88D1-3610959F4D66}"/>
              </a:ext>
            </a:extLst>
          </p:cNvPr>
          <p:cNvSpPr>
            <a:spLocks noGrp="1" noChangeArrowheads="1"/>
          </p:cNvSpPr>
          <p:nvPr>
            <p:ph type="sldNum" sz="quarter" idx="12"/>
          </p:nvPr>
        </p:nvSpPr>
        <p:spPr>
          <a:ln/>
        </p:spPr>
        <p:txBody>
          <a:bodyPr/>
          <a:lstStyle>
            <a:lvl1pPr>
              <a:defRPr/>
            </a:lvl1pPr>
          </a:lstStyle>
          <a:p>
            <a:pPr>
              <a:defRPr/>
            </a:pPr>
            <a:fld id="{6EA2D8DD-875C-4637-9337-CBF8079FFD20}" type="slidenum">
              <a:rPr lang="en-US" altLang="en-US"/>
              <a:pPr>
                <a:defRPr/>
              </a:pPr>
              <a:t>‹#›</a:t>
            </a:fld>
            <a:endParaRPr lang="en-US" altLang="en-US"/>
          </a:p>
        </p:txBody>
      </p:sp>
    </p:spTree>
    <p:extLst>
      <p:ext uri="{BB962C8B-B14F-4D97-AF65-F5344CB8AC3E}">
        <p14:creationId xmlns:p14="http://schemas.microsoft.com/office/powerpoint/2010/main" val="376815998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F6382AE-DC41-4225-8759-199E06E190C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EACCFD9-9E57-43D0-A3EB-1B1460170E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AE551B7-7C00-4873-8A2B-E279C448356D}"/>
              </a:ext>
            </a:extLst>
          </p:cNvPr>
          <p:cNvSpPr>
            <a:spLocks noGrp="1" noChangeArrowheads="1"/>
          </p:cNvSpPr>
          <p:nvPr>
            <p:ph type="sldNum" sz="quarter" idx="12"/>
          </p:nvPr>
        </p:nvSpPr>
        <p:spPr>
          <a:ln/>
        </p:spPr>
        <p:txBody>
          <a:bodyPr/>
          <a:lstStyle>
            <a:lvl1pPr>
              <a:defRPr/>
            </a:lvl1pPr>
          </a:lstStyle>
          <a:p>
            <a:pPr>
              <a:defRPr/>
            </a:pPr>
            <a:fld id="{4B021985-61CA-444C-B238-C1F267DC20F1}" type="slidenum">
              <a:rPr lang="en-US" altLang="en-US"/>
              <a:pPr>
                <a:defRPr/>
              </a:pPr>
              <a:t>‹#›</a:t>
            </a:fld>
            <a:endParaRPr lang="en-US" altLang="en-US"/>
          </a:p>
        </p:txBody>
      </p:sp>
    </p:spTree>
    <p:extLst>
      <p:ext uri="{BB962C8B-B14F-4D97-AF65-F5344CB8AC3E}">
        <p14:creationId xmlns:p14="http://schemas.microsoft.com/office/powerpoint/2010/main" val="100885748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B7AC725-5807-4B8D-81CF-EA605253102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AE9AF1A-4D32-4308-A070-19C7F3662E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C44DF75-3647-4600-8169-2645CF747D03}"/>
              </a:ext>
            </a:extLst>
          </p:cNvPr>
          <p:cNvSpPr>
            <a:spLocks noGrp="1" noChangeArrowheads="1"/>
          </p:cNvSpPr>
          <p:nvPr>
            <p:ph type="sldNum" sz="quarter" idx="12"/>
          </p:nvPr>
        </p:nvSpPr>
        <p:spPr>
          <a:ln/>
        </p:spPr>
        <p:txBody>
          <a:bodyPr/>
          <a:lstStyle>
            <a:lvl1pPr>
              <a:defRPr/>
            </a:lvl1pPr>
          </a:lstStyle>
          <a:p>
            <a:pPr>
              <a:defRPr/>
            </a:pPr>
            <a:fld id="{2E7440D2-278C-432C-A84E-C61322F00F14}" type="slidenum">
              <a:rPr lang="en-US" altLang="en-US"/>
              <a:pPr>
                <a:defRPr/>
              </a:pPr>
              <a:t>‹#›</a:t>
            </a:fld>
            <a:endParaRPr lang="en-US" altLang="en-US"/>
          </a:p>
        </p:txBody>
      </p:sp>
    </p:spTree>
    <p:extLst>
      <p:ext uri="{BB962C8B-B14F-4D97-AF65-F5344CB8AC3E}">
        <p14:creationId xmlns:p14="http://schemas.microsoft.com/office/powerpoint/2010/main" val="235793576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8F5F89B-2AB4-4441-A767-B07928CA4E5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B85B479-32FA-4622-B910-41464CA910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EF0E813-A5D4-4F52-8AFC-2776A2F72326}"/>
              </a:ext>
            </a:extLst>
          </p:cNvPr>
          <p:cNvSpPr>
            <a:spLocks noGrp="1" noChangeArrowheads="1"/>
          </p:cNvSpPr>
          <p:nvPr>
            <p:ph type="sldNum" sz="quarter" idx="12"/>
          </p:nvPr>
        </p:nvSpPr>
        <p:spPr>
          <a:ln/>
        </p:spPr>
        <p:txBody>
          <a:bodyPr/>
          <a:lstStyle>
            <a:lvl1pPr>
              <a:defRPr/>
            </a:lvl1pPr>
          </a:lstStyle>
          <a:p>
            <a:pPr>
              <a:defRPr/>
            </a:pPr>
            <a:fld id="{0B04E7F2-074E-4AB7-9F52-F994D1B07ACD}" type="slidenum">
              <a:rPr lang="en-US" altLang="en-US"/>
              <a:pPr>
                <a:defRPr/>
              </a:pPr>
              <a:t>‹#›</a:t>
            </a:fld>
            <a:endParaRPr lang="en-US" altLang="en-US"/>
          </a:p>
        </p:txBody>
      </p:sp>
    </p:spTree>
    <p:extLst>
      <p:ext uri="{BB962C8B-B14F-4D97-AF65-F5344CB8AC3E}">
        <p14:creationId xmlns:p14="http://schemas.microsoft.com/office/powerpoint/2010/main" val="44461523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6020E5F-D7F9-4B15-B858-E4E40350232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2BE469A-E5F2-4572-816C-F29CE8C1C6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ECCC757-A351-4B97-8648-8F54FF8CEFB4}"/>
              </a:ext>
            </a:extLst>
          </p:cNvPr>
          <p:cNvSpPr>
            <a:spLocks noGrp="1" noChangeArrowheads="1"/>
          </p:cNvSpPr>
          <p:nvPr>
            <p:ph type="sldNum" sz="quarter" idx="12"/>
          </p:nvPr>
        </p:nvSpPr>
        <p:spPr>
          <a:ln/>
        </p:spPr>
        <p:txBody>
          <a:bodyPr/>
          <a:lstStyle>
            <a:lvl1pPr>
              <a:defRPr/>
            </a:lvl1pPr>
          </a:lstStyle>
          <a:p>
            <a:pPr>
              <a:defRPr/>
            </a:pPr>
            <a:fld id="{D4B76407-3062-4B7B-AD31-B61A39BBFCBF}" type="slidenum">
              <a:rPr lang="en-US" altLang="en-US"/>
              <a:pPr>
                <a:defRPr/>
              </a:pPr>
              <a:t>‹#›</a:t>
            </a:fld>
            <a:endParaRPr lang="en-US" altLang="en-US"/>
          </a:p>
        </p:txBody>
      </p:sp>
    </p:spTree>
    <p:extLst>
      <p:ext uri="{BB962C8B-B14F-4D97-AF65-F5344CB8AC3E}">
        <p14:creationId xmlns:p14="http://schemas.microsoft.com/office/powerpoint/2010/main" val="3787520516"/>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AD62A22-F3D5-4300-B010-7F641B1E3D1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EFD01F1-65F6-41D1-9C0C-25E07A594B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1709FE4-D36D-48B8-A364-FE51784F91FB}"/>
              </a:ext>
            </a:extLst>
          </p:cNvPr>
          <p:cNvSpPr>
            <a:spLocks noGrp="1" noChangeArrowheads="1"/>
          </p:cNvSpPr>
          <p:nvPr>
            <p:ph type="sldNum" sz="quarter" idx="12"/>
          </p:nvPr>
        </p:nvSpPr>
        <p:spPr>
          <a:ln/>
        </p:spPr>
        <p:txBody>
          <a:bodyPr/>
          <a:lstStyle>
            <a:lvl1pPr>
              <a:defRPr/>
            </a:lvl1pPr>
          </a:lstStyle>
          <a:p>
            <a:pPr>
              <a:defRPr/>
            </a:pPr>
            <a:fld id="{6CD424BC-9076-49B8-B3FB-1C6263B6DDB5}" type="slidenum">
              <a:rPr lang="en-US" altLang="en-US"/>
              <a:pPr>
                <a:defRPr/>
              </a:pPr>
              <a:t>‹#›</a:t>
            </a:fld>
            <a:endParaRPr lang="en-US" altLang="en-US"/>
          </a:p>
        </p:txBody>
      </p:sp>
    </p:spTree>
    <p:extLst>
      <p:ext uri="{BB962C8B-B14F-4D97-AF65-F5344CB8AC3E}">
        <p14:creationId xmlns:p14="http://schemas.microsoft.com/office/powerpoint/2010/main" val="49824233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E56C016-A18C-4D47-8F4B-88B6AF49CE9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A427300-6D4C-4736-A08E-83ADD21E04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AAE06CE-6AFD-4F95-B359-D7E5851645B2}"/>
              </a:ext>
            </a:extLst>
          </p:cNvPr>
          <p:cNvSpPr>
            <a:spLocks noGrp="1" noChangeArrowheads="1"/>
          </p:cNvSpPr>
          <p:nvPr>
            <p:ph type="sldNum" sz="quarter" idx="12"/>
          </p:nvPr>
        </p:nvSpPr>
        <p:spPr>
          <a:ln/>
        </p:spPr>
        <p:txBody>
          <a:bodyPr/>
          <a:lstStyle>
            <a:lvl1pPr>
              <a:defRPr/>
            </a:lvl1pPr>
          </a:lstStyle>
          <a:p>
            <a:pPr>
              <a:defRPr/>
            </a:pPr>
            <a:fld id="{46DB1CA1-F2AE-48EE-B3DE-BFAF624C7E3B}" type="slidenum">
              <a:rPr lang="en-US" altLang="en-US"/>
              <a:pPr>
                <a:defRPr/>
              </a:pPr>
              <a:t>‹#›</a:t>
            </a:fld>
            <a:endParaRPr lang="en-US" altLang="en-US"/>
          </a:p>
        </p:txBody>
      </p:sp>
    </p:spTree>
    <p:extLst>
      <p:ext uri="{BB962C8B-B14F-4D97-AF65-F5344CB8AC3E}">
        <p14:creationId xmlns:p14="http://schemas.microsoft.com/office/powerpoint/2010/main" val="258632406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40932D7-7B28-4ADA-A84A-79E51C08D93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0E95FE8-CC6C-4C8E-9465-4894EEA3D3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F444458-6E12-4283-A58B-6D662F315928}"/>
              </a:ext>
            </a:extLst>
          </p:cNvPr>
          <p:cNvSpPr>
            <a:spLocks noGrp="1" noChangeArrowheads="1"/>
          </p:cNvSpPr>
          <p:nvPr>
            <p:ph type="sldNum" sz="quarter" idx="12"/>
          </p:nvPr>
        </p:nvSpPr>
        <p:spPr>
          <a:ln/>
        </p:spPr>
        <p:txBody>
          <a:bodyPr/>
          <a:lstStyle>
            <a:lvl1pPr>
              <a:defRPr/>
            </a:lvl1pPr>
          </a:lstStyle>
          <a:p>
            <a:pPr>
              <a:defRPr/>
            </a:pPr>
            <a:fld id="{14DA3228-369B-48D7-BDEA-473FAA252AAE}" type="slidenum">
              <a:rPr lang="en-US" altLang="en-US"/>
              <a:pPr>
                <a:defRPr/>
              </a:pPr>
              <a:t>‹#›</a:t>
            </a:fld>
            <a:endParaRPr lang="en-US" altLang="en-US"/>
          </a:p>
        </p:txBody>
      </p:sp>
    </p:spTree>
    <p:extLst>
      <p:ext uri="{BB962C8B-B14F-4D97-AF65-F5344CB8AC3E}">
        <p14:creationId xmlns:p14="http://schemas.microsoft.com/office/powerpoint/2010/main" val="3198885270"/>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F46CBD-7A0B-467B-98D4-16477826B8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89EA46C-E3EC-4F87-90B1-604FC41308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39C116-433B-4FF0-874E-EE0377A48B8D}"/>
              </a:ext>
            </a:extLst>
          </p:cNvPr>
          <p:cNvSpPr>
            <a:spLocks noGrp="1" noChangeArrowheads="1"/>
          </p:cNvSpPr>
          <p:nvPr>
            <p:ph type="sldNum" sz="quarter" idx="12"/>
          </p:nvPr>
        </p:nvSpPr>
        <p:spPr>
          <a:ln/>
        </p:spPr>
        <p:txBody>
          <a:bodyPr/>
          <a:lstStyle>
            <a:lvl1pPr>
              <a:defRPr/>
            </a:lvl1pPr>
          </a:lstStyle>
          <a:p>
            <a:pPr>
              <a:defRPr/>
            </a:pPr>
            <a:fld id="{2D2C2949-2F47-40B3-B36B-30EFB73500AA}" type="slidenum">
              <a:rPr lang="en-US" altLang="en-US"/>
              <a:pPr>
                <a:defRPr/>
              </a:pPr>
              <a:t>‹#›</a:t>
            </a:fld>
            <a:endParaRPr lang="en-US" altLang="en-US"/>
          </a:p>
        </p:txBody>
      </p:sp>
    </p:spTree>
    <p:extLst>
      <p:ext uri="{BB962C8B-B14F-4D97-AF65-F5344CB8AC3E}">
        <p14:creationId xmlns:p14="http://schemas.microsoft.com/office/powerpoint/2010/main" val="39197044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048A7E6-D23D-40F9-A273-3A2000E090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5EEA19-E204-4672-9C1F-CEC0470137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0A2C395-6BBB-47FF-AD0B-883DF1321537}"/>
              </a:ext>
            </a:extLst>
          </p:cNvPr>
          <p:cNvSpPr>
            <a:spLocks noGrp="1" noChangeArrowheads="1"/>
          </p:cNvSpPr>
          <p:nvPr>
            <p:ph type="sldNum" sz="quarter" idx="12"/>
          </p:nvPr>
        </p:nvSpPr>
        <p:spPr>
          <a:ln/>
        </p:spPr>
        <p:txBody>
          <a:bodyPr/>
          <a:lstStyle>
            <a:lvl1pPr>
              <a:defRPr/>
            </a:lvl1pPr>
          </a:lstStyle>
          <a:p>
            <a:pPr>
              <a:defRPr/>
            </a:pPr>
            <a:fld id="{C51D30C2-615C-4E4F-8842-E36A19B29F09}" type="slidenum">
              <a:rPr lang="en-US" altLang="en-US"/>
              <a:pPr>
                <a:defRPr/>
              </a:pPr>
              <a:t>‹#›</a:t>
            </a:fld>
            <a:endParaRPr lang="en-US" altLang="en-US"/>
          </a:p>
        </p:txBody>
      </p:sp>
    </p:spTree>
    <p:extLst>
      <p:ext uri="{BB962C8B-B14F-4D97-AF65-F5344CB8AC3E}">
        <p14:creationId xmlns:p14="http://schemas.microsoft.com/office/powerpoint/2010/main" val="333631796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91032E1-F977-4C8E-B8B2-D1A09E7D5AB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263518A-A6FB-4A42-968C-06ED03B260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40743EA-4B68-45CD-9AA8-F81D8AE97645}"/>
              </a:ext>
            </a:extLst>
          </p:cNvPr>
          <p:cNvSpPr>
            <a:spLocks noGrp="1" noChangeArrowheads="1"/>
          </p:cNvSpPr>
          <p:nvPr>
            <p:ph type="sldNum" sz="quarter" idx="12"/>
          </p:nvPr>
        </p:nvSpPr>
        <p:spPr>
          <a:ln/>
        </p:spPr>
        <p:txBody>
          <a:bodyPr/>
          <a:lstStyle>
            <a:lvl1pPr>
              <a:defRPr/>
            </a:lvl1pPr>
          </a:lstStyle>
          <a:p>
            <a:pPr>
              <a:defRPr/>
            </a:pPr>
            <a:fld id="{25CFC5A0-4453-4BCB-837F-F7F8B70785AE}" type="slidenum">
              <a:rPr lang="en-US" altLang="en-US"/>
              <a:pPr>
                <a:defRPr/>
              </a:pPr>
              <a:t>‹#›</a:t>
            </a:fld>
            <a:endParaRPr lang="en-US" altLang="en-US"/>
          </a:p>
        </p:txBody>
      </p:sp>
    </p:spTree>
    <p:extLst>
      <p:ext uri="{BB962C8B-B14F-4D97-AF65-F5344CB8AC3E}">
        <p14:creationId xmlns:p14="http://schemas.microsoft.com/office/powerpoint/2010/main" val="35889751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E0A193AE-97A7-42B3-A401-1EB9354C91DA}"/>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F404341C-6F15-4843-B873-A9BD53144E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8F046B29-A826-4B1A-B6E1-8E56F298873D}"/>
              </a:ext>
            </a:extLst>
          </p:cNvPr>
          <p:cNvSpPr>
            <a:spLocks noGrp="1" noChangeArrowheads="1"/>
          </p:cNvSpPr>
          <p:nvPr>
            <p:ph type="sldNum" sz="quarter" idx="12"/>
          </p:nvPr>
        </p:nvSpPr>
        <p:spPr>
          <a:ln/>
        </p:spPr>
        <p:txBody>
          <a:bodyPr/>
          <a:lstStyle>
            <a:lvl1pPr>
              <a:defRPr/>
            </a:lvl1pPr>
          </a:lstStyle>
          <a:p>
            <a:pPr>
              <a:defRPr/>
            </a:pPr>
            <a:fld id="{30CD6C5C-3378-41D1-83B2-337229D7BE80}" type="slidenum">
              <a:rPr lang="en-US" altLang="en-US"/>
              <a:pPr>
                <a:defRPr/>
              </a:pPr>
              <a:t>‹#›</a:t>
            </a:fld>
            <a:endParaRPr lang="en-US" altLang="en-US"/>
          </a:p>
        </p:txBody>
      </p:sp>
    </p:spTree>
    <p:extLst>
      <p:ext uri="{BB962C8B-B14F-4D97-AF65-F5344CB8AC3E}">
        <p14:creationId xmlns:p14="http://schemas.microsoft.com/office/powerpoint/2010/main" val="818854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42DBCB0-EAE2-4E3D-A08C-642847E9FAE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EABD3AF-43C4-4F47-98C2-5B19C473D7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91146A7-1EA7-4849-9BEE-AC0619FA0895}"/>
              </a:ext>
            </a:extLst>
          </p:cNvPr>
          <p:cNvSpPr>
            <a:spLocks noGrp="1" noChangeArrowheads="1"/>
          </p:cNvSpPr>
          <p:nvPr>
            <p:ph type="sldNum" sz="quarter" idx="12"/>
          </p:nvPr>
        </p:nvSpPr>
        <p:spPr>
          <a:ln/>
        </p:spPr>
        <p:txBody>
          <a:bodyPr/>
          <a:lstStyle>
            <a:lvl1pPr>
              <a:defRPr/>
            </a:lvl1pPr>
          </a:lstStyle>
          <a:p>
            <a:pPr>
              <a:defRPr/>
            </a:pPr>
            <a:fld id="{BC19AE23-D74D-4CE0-AAC4-DEE9A3416C0A}" type="slidenum">
              <a:rPr lang="en-US" altLang="en-US"/>
              <a:pPr>
                <a:defRPr/>
              </a:pPr>
              <a:t>‹#›</a:t>
            </a:fld>
            <a:endParaRPr lang="en-US" altLang="en-US"/>
          </a:p>
        </p:txBody>
      </p:sp>
    </p:spTree>
    <p:extLst>
      <p:ext uri="{BB962C8B-B14F-4D97-AF65-F5344CB8AC3E}">
        <p14:creationId xmlns:p14="http://schemas.microsoft.com/office/powerpoint/2010/main" val="239843379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1B8245E-85E8-4087-AB09-1E8B5AE64FD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CC7D427-1183-4A71-B224-39D16F948D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10DE8C9-5F83-45BA-90A1-887133865E3D}"/>
              </a:ext>
            </a:extLst>
          </p:cNvPr>
          <p:cNvSpPr>
            <a:spLocks noGrp="1" noChangeArrowheads="1"/>
          </p:cNvSpPr>
          <p:nvPr>
            <p:ph type="sldNum" sz="quarter" idx="12"/>
          </p:nvPr>
        </p:nvSpPr>
        <p:spPr>
          <a:ln/>
        </p:spPr>
        <p:txBody>
          <a:bodyPr/>
          <a:lstStyle>
            <a:lvl1pPr>
              <a:defRPr/>
            </a:lvl1pPr>
          </a:lstStyle>
          <a:p>
            <a:pPr>
              <a:defRPr/>
            </a:pPr>
            <a:fld id="{33A3BD61-EBF4-499E-8B22-5176D310F99D}" type="slidenum">
              <a:rPr lang="en-US" altLang="en-US"/>
              <a:pPr>
                <a:defRPr/>
              </a:pPr>
              <a:t>‹#›</a:t>
            </a:fld>
            <a:endParaRPr lang="en-US" altLang="en-US"/>
          </a:p>
        </p:txBody>
      </p:sp>
    </p:spTree>
    <p:extLst>
      <p:ext uri="{BB962C8B-B14F-4D97-AF65-F5344CB8AC3E}">
        <p14:creationId xmlns:p14="http://schemas.microsoft.com/office/powerpoint/2010/main" val="393195301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1890682-E076-464B-9059-D6A6637EC18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B869E71-4ADD-42F6-ACAF-6F26A30252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F4E8ADC-2EDE-4170-BFAD-DB6EB7CFF38F}"/>
              </a:ext>
            </a:extLst>
          </p:cNvPr>
          <p:cNvSpPr>
            <a:spLocks noGrp="1" noChangeArrowheads="1"/>
          </p:cNvSpPr>
          <p:nvPr>
            <p:ph type="sldNum" sz="quarter" idx="12"/>
          </p:nvPr>
        </p:nvSpPr>
        <p:spPr>
          <a:ln/>
        </p:spPr>
        <p:txBody>
          <a:bodyPr/>
          <a:lstStyle>
            <a:lvl1pPr>
              <a:defRPr/>
            </a:lvl1pPr>
          </a:lstStyle>
          <a:p>
            <a:pPr>
              <a:defRPr/>
            </a:pPr>
            <a:fld id="{93A2CBD9-3FD5-4CF7-8811-47B4E046864B}" type="slidenum">
              <a:rPr lang="en-US" altLang="en-US"/>
              <a:pPr>
                <a:defRPr/>
              </a:pPr>
              <a:t>‹#›</a:t>
            </a:fld>
            <a:endParaRPr lang="en-US" altLang="en-US"/>
          </a:p>
        </p:txBody>
      </p:sp>
    </p:spTree>
    <p:extLst>
      <p:ext uri="{BB962C8B-B14F-4D97-AF65-F5344CB8AC3E}">
        <p14:creationId xmlns:p14="http://schemas.microsoft.com/office/powerpoint/2010/main" val="243160876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7B500A7-5EA6-47BD-A413-1DEC79525C5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E21DD6A-BBCA-41F8-B778-989FD529A6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54FB88F-0E99-4D60-9412-F950FDA2593E}"/>
              </a:ext>
            </a:extLst>
          </p:cNvPr>
          <p:cNvSpPr>
            <a:spLocks noGrp="1" noChangeArrowheads="1"/>
          </p:cNvSpPr>
          <p:nvPr>
            <p:ph type="sldNum" sz="quarter" idx="12"/>
          </p:nvPr>
        </p:nvSpPr>
        <p:spPr>
          <a:ln/>
        </p:spPr>
        <p:txBody>
          <a:bodyPr/>
          <a:lstStyle>
            <a:lvl1pPr>
              <a:defRPr/>
            </a:lvl1pPr>
          </a:lstStyle>
          <a:p>
            <a:pPr>
              <a:defRPr/>
            </a:pPr>
            <a:fld id="{8D6D5CD0-7B93-4C9B-89F4-860863827DC7}" type="slidenum">
              <a:rPr lang="en-US" altLang="en-US"/>
              <a:pPr>
                <a:defRPr/>
              </a:pPr>
              <a:t>‹#›</a:t>
            </a:fld>
            <a:endParaRPr lang="en-US" altLang="en-US"/>
          </a:p>
        </p:txBody>
      </p:sp>
    </p:spTree>
    <p:extLst>
      <p:ext uri="{BB962C8B-B14F-4D97-AF65-F5344CB8AC3E}">
        <p14:creationId xmlns:p14="http://schemas.microsoft.com/office/powerpoint/2010/main" val="287303594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29D0F78-4EA8-4FE1-8848-2B07CB85DA0C}"/>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A7BB8F0-20E2-400C-859E-8543343DE52D}"/>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6436" name="Rectangle 4">
            <a:extLst>
              <a:ext uri="{FF2B5EF4-FFF2-40B4-BE49-F238E27FC236}">
                <a16:creationId xmlns:a16="http://schemas.microsoft.com/office/drawing/2014/main" id="{8F572E7F-92C8-4508-8BED-5704E44FE71B}"/>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Garamond" charset="0"/>
                <a:ea typeface="+mn-ea"/>
              </a:defRPr>
            </a:lvl1pPr>
          </a:lstStyle>
          <a:p>
            <a:pPr>
              <a:defRPr/>
            </a:pPr>
            <a:endParaRPr lang="en-US"/>
          </a:p>
        </p:txBody>
      </p:sp>
      <p:sp>
        <p:nvSpPr>
          <p:cNvPr id="146437" name="Rectangle 5">
            <a:extLst>
              <a:ext uri="{FF2B5EF4-FFF2-40B4-BE49-F238E27FC236}">
                <a16:creationId xmlns:a16="http://schemas.microsoft.com/office/drawing/2014/main" id="{EF17959C-9A74-47C3-8952-97FF6BE323A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latin typeface="Garamond" charset="0"/>
                <a:ea typeface="+mn-ea"/>
              </a:defRPr>
            </a:lvl1pPr>
          </a:lstStyle>
          <a:p>
            <a:pPr>
              <a:defRPr/>
            </a:pPr>
            <a:endParaRPr lang="en-US"/>
          </a:p>
        </p:txBody>
      </p:sp>
      <p:sp>
        <p:nvSpPr>
          <p:cNvPr id="146438" name="Rectangle 6">
            <a:extLst>
              <a:ext uri="{FF2B5EF4-FFF2-40B4-BE49-F238E27FC236}">
                <a16:creationId xmlns:a16="http://schemas.microsoft.com/office/drawing/2014/main" id="{9B242CA3-9016-420A-ADE2-6A5F0E2485D4}"/>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Garamond" panose="02020404030301010803" pitchFamily="18" charset="0"/>
              </a:defRPr>
            </a:lvl1pPr>
          </a:lstStyle>
          <a:p>
            <a:pPr>
              <a:defRPr/>
            </a:pPr>
            <a:fld id="{A8FC87D8-8546-4730-ADD2-6B8AFE283F44}" type="slidenum">
              <a:rPr lang="en-US" altLang="en-US"/>
              <a:pPr>
                <a:defRPr/>
              </a:pPr>
              <a:t>‹#›</a:t>
            </a:fld>
            <a:endParaRPr lang="en-US" altLang="en-US"/>
          </a:p>
        </p:txBody>
      </p:sp>
      <p:sp>
        <p:nvSpPr>
          <p:cNvPr id="1031" name="Freeform 7">
            <a:extLst>
              <a:ext uri="{FF2B5EF4-FFF2-40B4-BE49-F238E27FC236}">
                <a16:creationId xmlns:a16="http://schemas.microsoft.com/office/drawing/2014/main" id="{38E8A982-FA42-454B-957C-D6C4010ADB41}"/>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a:extLst>
              <a:ext uri="{FF2B5EF4-FFF2-40B4-BE49-F238E27FC236}">
                <a16:creationId xmlns:a16="http://schemas.microsoft.com/office/drawing/2014/main" id="{C6BB2CCB-7FF9-4572-9C8F-0D1E0455AAFE}"/>
              </a:ext>
            </a:extLst>
          </p:cNvPr>
          <p:cNvSpPr>
            <a:spLocks noChangeShapeType="1"/>
          </p:cNvSpPr>
          <p:nvPr/>
        </p:nvSpPr>
        <p:spPr bwMode="auto">
          <a:xfrm>
            <a:off x="457200" y="6172200"/>
            <a:ext cx="8229600"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850" r:id="rId1"/>
    <p:sldLayoutId id="2147484851" r:id="rId2"/>
    <p:sldLayoutId id="2147484852" r:id="rId3"/>
    <p:sldLayoutId id="2147484853" r:id="rId4"/>
    <p:sldLayoutId id="2147484854" r:id="rId5"/>
    <p:sldLayoutId id="2147484855" r:id="rId6"/>
    <p:sldLayoutId id="2147484856" r:id="rId7"/>
    <p:sldLayoutId id="2147484857" r:id="rId8"/>
    <p:sldLayoutId id="2147484858" r:id="rId9"/>
    <p:sldLayoutId id="2147484859" r:id="rId10"/>
    <p:sldLayoutId id="2147484860" r:id="rId11"/>
    <p:sldLayoutId id="2147484861" r:id="rId12"/>
    <p:sldLayoutId id="2147484862" r:id="rId13"/>
    <p:sldLayoutId id="2147484863" r:id="rId14"/>
  </p:sldLayoutIdLst>
  <p:transition/>
  <p:txStyles>
    <p:titleStyle>
      <a:lvl1pPr algn="l" rtl="0" eaLnBrk="0" fontAlgn="base" hangingPunct="0">
        <a:spcBef>
          <a:spcPct val="0"/>
        </a:spcBef>
        <a:spcAft>
          <a:spcPct val="0"/>
        </a:spcAft>
        <a:defRPr sz="3800">
          <a:solidFill>
            <a:srgbClr val="3333CC"/>
          </a:solidFill>
          <a:latin typeface="+mj-lt"/>
          <a:ea typeface="MS PGothic" panose="020B0600070205080204" pitchFamily="34" charset="-128"/>
          <a:cs typeface="+mj-cs"/>
        </a:defRPr>
      </a:lvl1pPr>
      <a:lvl2pPr algn="l" rtl="0" eaLnBrk="0" fontAlgn="base" hangingPunct="0">
        <a:spcBef>
          <a:spcPct val="0"/>
        </a:spcBef>
        <a:spcAft>
          <a:spcPct val="0"/>
        </a:spcAft>
        <a:defRPr sz="3800">
          <a:solidFill>
            <a:srgbClr val="3333CC"/>
          </a:solidFill>
          <a:latin typeface="Arial" charset="0"/>
          <a:ea typeface="MS PGothic" panose="020B0600070205080204" pitchFamily="34" charset="-128"/>
        </a:defRPr>
      </a:lvl2pPr>
      <a:lvl3pPr algn="l" rtl="0" eaLnBrk="0" fontAlgn="base" hangingPunct="0">
        <a:spcBef>
          <a:spcPct val="0"/>
        </a:spcBef>
        <a:spcAft>
          <a:spcPct val="0"/>
        </a:spcAft>
        <a:defRPr sz="3800">
          <a:solidFill>
            <a:srgbClr val="3333CC"/>
          </a:solidFill>
          <a:latin typeface="Arial" charset="0"/>
          <a:ea typeface="MS PGothic" panose="020B0600070205080204" pitchFamily="34" charset="-128"/>
        </a:defRPr>
      </a:lvl3pPr>
      <a:lvl4pPr algn="l" rtl="0" eaLnBrk="0" fontAlgn="base" hangingPunct="0">
        <a:spcBef>
          <a:spcPct val="0"/>
        </a:spcBef>
        <a:spcAft>
          <a:spcPct val="0"/>
        </a:spcAft>
        <a:defRPr sz="3800">
          <a:solidFill>
            <a:srgbClr val="3333CC"/>
          </a:solidFill>
          <a:latin typeface="Arial" charset="0"/>
          <a:ea typeface="MS PGothic" panose="020B0600070205080204" pitchFamily="34" charset="-128"/>
        </a:defRPr>
      </a:lvl4pPr>
      <a:lvl5pPr algn="l" rtl="0" eaLnBrk="0" fontAlgn="base" hangingPunct="0">
        <a:spcBef>
          <a:spcPct val="0"/>
        </a:spcBef>
        <a:spcAft>
          <a:spcPct val="0"/>
        </a:spcAft>
        <a:defRPr sz="3800">
          <a:solidFill>
            <a:srgbClr val="3333CC"/>
          </a:solidFill>
          <a:latin typeface="Arial" charset="0"/>
          <a:ea typeface="MS PGothic" panose="020B0600070205080204" pitchFamily="34" charset="-128"/>
        </a:defRPr>
      </a:lvl5pPr>
      <a:lvl6pPr marL="457200" algn="l" rtl="0" fontAlgn="base">
        <a:spcBef>
          <a:spcPct val="0"/>
        </a:spcBef>
        <a:spcAft>
          <a:spcPct val="0"/>
        </a:spcAft>
        <a:defRPr sz="3800">
          <a:solidFill>
            <a:srgbClr val="3333CC"/>
          </a:solidFill>
          <a:latin typeface="Arial" charset="0"/>
        </a:defRPr>
      </a:lvl6pPr>
      <a:lvl7pPr marL="914400" algn="l" rtl="0" fontAlgn="base">
        <a:spcBef>
          <a:spcPct val="0"/>
        </a:spcBef>
        <a:spcAft>
          <a:spcPct val="0"/>
        </a:spcAft>
        <a:defRPr sz="3800">
          <a:solidFill>
            <a:srgbClr val="3333CC"/>
          </a:solidFill>
          <a:latin typeface="Arial" charset="0"/>
        </a:defRPr>
      </a:lvl7pPr>
      <a:lvl8pPr marL="1371600" algn="l" rtl="0" fontAlgn="base">
        <a:spcBef>
          <a:spcPct val="0"/>
        </a:spcBef>
        <a:spcAft>
          <a:spcPct val="0"/>
        </a:spcAft>
        <a:defRPr sz="3800">
          <a:solidFill>
            <a:srgbClr val="3333CC"/>
          </a:solidFill>
          <a:latin typeface="Arial" charset="0"/>
        </a:defRPr>
      </a:lvl8pPr>
      <a:lvl9pPr marL="1828800" algn="l" rtl="0" fontAlgn="base">
        <a:spcBef>
          <a:spcPct val="0"/>
        </a:spcBef>
        <a:spcAft>
          <a:spcPct val="0"/>
        </a:spcAft>
        <a:defRPr sz="3800">
          <a:solidFill>
            <a:srgbClr val="3333CC"/>
          </a:solidFill>
          <a:latin typeface="Arial" charset="0"/>
        </a:defRPr>
      </a:lvl9pPr>
    </p:titleStyle>
    <p:bodyStyle>
      <a:lvl1pPr marL="342900" indent="-342900" algn="l" rtl="0" eaLnBrk="0" fontAlgn="base" hangingPunct="0">
        <a:spcBef>
          <a:spcPct val="20000"/>
        </a:spcBef>
        <a:spcAft>
          <a:spcPct val="0"/>
        </a:spcAft>
        <a:buClr>
          <a:srgbClr val="3333CC"/>
        </a:buClr>
        <a:buSzPct val="65000"/>
        <a:buFont typeface="Wingdings" panose="05000000000000000000" pitchFamily="2" charset="2"/>
        <a:buChar char="n"/>
        <a:defRPr sz="3000">
          <a:solidFill>
            <a:schemeClr val="tx1"/>
          </a:solidFill>
          <a:latin typeface="+mn-lt"/>
          <a:ea typeface="MS PGothic" panose="020B0600070205080204" pitchFamily="34" charset="-128"/>
          <a:cs typeface="+mn-cs"/>
        </a:defRPr>
      </a:lvl1pPr>
      <a:lvl2pPr marL="669925" indent="-325438" algn="l" rtl="0" eaLnBrk="0" fontAlgn="base" hangingPunct="0">
        <a:spcBef>
          <a:spcPct val="20000"/>
        </a:spcBef>
        <a:spcAft>
          <a:spcPct val="0"/>
        </a:spcAft>
        <a:buClr>
          <a:srgbClr val="3333CC"/>
        </a:buClr>
        <a:buSzPct val="60000"/>
        <a:buFont typeface="Wingdings" panose="05000000000000000000" pitchFamily="2" charset="2"/>
        <a:buChar char="q"/>
        <a:defRPr sz="26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rgbClr val="3333CC"/>
        </a:buClr>
        <a:buSzPct val="70000"/>
        <a:buFont typeface="Wingdings" panose="05000000000000000000" pitchFamily="2" charset="2"/>
        <a:buChar char="q"/>
        <a:defRPr sz="2000">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rgbClr val="3333CC"/>
        </a:buClr>
        <a:buSzPct val="75000"/>
        <a:buFont typeface="Wingdings" panose="05000000000000000000" pitchFamily="2" charset="2"/>
        <a:buChar char="§"/>
        <a:defRPr sz="20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6pPr>
      <a:lvl7pPr marL="25955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7pPr>
      <a:lvl8pPr marL="30527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8pPr>
      <a:lvl9pPr marL="35099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9701ADA-43BD-41C1-95AE-338B6CA5794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3AEF096A-1D4F-40A1-88D8-B71D976B0B7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9541F1B-7FD8-41A9-A9BE-4E942411465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cs typeface="+mn-cs"/>
              </a:defRPr>
            </a:lvl1pPr>
          </a:lstStyle>
          <a:p>
            <a:pPr>
              <a:defRPr/>
            </a:pPr>
            <a:fld id="{E4A15943-F375-44E4-8957-1BB092246B20}" type="datetimeFigureOut">
              <a:rPr lang="en-US"/>
              <a:pPr>
                <a:defRPr/>
              </a:pPr>
              <a:t>9/28/2022</a:t>
            </a:fld>
            <a:endParaRPr lang="en-US"/>
          </a:p>
        </p:txBody>
      </p:sp>
      <p:sp>
        <p:nvSpPr>
          <p:cNvPr id="5" name="Footer Placeholder 4">
            <a:extLst>
              <a:ext uri="{FF2B5EF4-FFF2-40B4-BE49-F238E27FC236}">
                <a16:creationId xmlns:a16="http://schemas.microsoft.com/office/drawing/2014/main" id="{916ED671-1F47-4111-9C9E-7814F4B802B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1D08DD5A-E71D-4805-8F14-A2118396F83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15085A5E-D884-4EFB-B03A-CB462B13A7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89" r:id="rId1"/>
    <p:sldLayoutId id="2147484890" r:id="rId2"/>
    <p:sldLayoutId id="2147484891" r:id="rId3"/>
    <p:sldLayoutId id="2147484892" r:id="rId4"/>
    <p:sldLayoutId id="2147484893" r:id="rId5"/>
    <p:sldLayoutId id="2147484894" r:id="rId6"/>
    <p:sldLayoutId id="2147484895" r:id="rId7"/>
    <p:sldLayoutId id="2147484896" r:id="rId8"/>
    <p:sldLayoutId id="2147484897" r:id="rId9"/>
    <p:sldLayoutId id="2147484898" r:id="rId10"/>
    <p:sldLayoutId id="214748489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7EEAD75-24F2-48A0-AAE7-E9D9AB1B5F07}"/>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EF79814C-C9F5-47A5-A930-F80CD1E9D6AF}"/>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1860" name="Rectangle 4">
            <a:extLst>
              <a:ext uri="{FF2B5EF4-FFF2-40B4-BE49-F238E27FC236}">
                <a16:creationId xmlns:a16="http://schemas.microsoft.com/office/drawing/2014/main" id="{CCB4CE52-7F58-4B11-84D9-6B6C43A44345}"/>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solidFill>
                  <a:srgbClr val="000000"/>
                </a:solidFill>
                <a:latin typeface="Garamond" charset="0"/>
                <a:ea typeface="ＭＳ Ｐゴシック" charset="0"/>
                <a:cs typeface="+mn-cs"/>
              </a:defRPr>
            </a:lvl1pPr>
          </a:lstStyle>
          <a:p>
            <a:pPr>
              <a:defRPr/>
            </a:pPr>
            <a:endParaRPr lang="en-US"/>
          </a:p>
        </p:txBody>
      </p:sp>
      <p:sp>
        <p:nvSpPr>
          <p:cNvPr id="121861" name="Rectangle 5">
            <a:extLst>
              <a:ext uri="{FF2B5EF4-FFF2-40B4-BE49-F238E27FC236}">
                <a16:creationId xmlns:a16="http://schemas.microsoft.com/office/drawing/2014/main" id="{667FBA04-B245-4600-996F-7C364B81F51F}"/>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Garamond" charset="0"/>
                <a:ea typeface="ＭＳ Ｐゴシック" charset="0"/>
                <a:cs typeface="+mn-cs"/>
              </a:defRPr>
            </a:lvl1pPr>
          </a:lstStyle>
          <a:p>
            <a:pPr>
              <a:defRPr/>
            </a:pPr>
            <a:endParaRPr lang="en-US"/>
          </a:p>
        </p:txBody>
      </p:sp>
      <p:sp>
        <p:nvSpPr>
          <p:cNvPr id="121862" name="Rectangle 6">
            <a:extLst>
              <a:ext uri="{FF2B5EF4-FFF2-40B4-BE49-F238E27FC236}">
                <a16:creationId xmlns:a16="http://schemas.microsoft.com/office/drawing/2014/main" id="{F65FF89D-4CFF-488C-BA8E-FA7DE9BE963D}"/>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Garamond" panose="02020404030301010803" pitchFamily="18" charset="0"/>
              </a:defRPr>
            </a:lvl1pPr>
          </a:lstStyle>
          <a:p>
            <a:pPr>
              <a:defRPr/>
            </a:pPr>
            <a:fld id="{ED80DC3F-E8A6-4AAB-B2E5-AB1C9DDC6CC0}" type="slidenum">
              <a:rPr lang="en-US" altLang="en-US"/>
              <a:pPr>
                <a:defRPr/>
              </a:pPr>
              <a:t>‹#›</a:t>
            </a:fld>
            <a:endParaRPr lang="en-US" altLang="en-US"/>
          </a:p>
        </p:txBody>
      </p:sp>
      <p:sp>
        <p:nvSpPr>
          <p:cNvPr id="3079" name="Freeform 7">
            <a:extLst>
              <a:ext uri="{FF2B5EF4-FFF2-40B4-BE49-F238E27FC236}">
                <a16:creationId xmlns:a16="http://schemas.microsoft.com/office/drawing/2014/main" id="{9F6D94CA-C171-4EFC-A3E4-91C1B0A47344}"/>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 name="Line 8">
            <a:extLst>
              <a:ext uri="{FF2B5EF4-FFF2-40B4-BE49-F238E27FC236}">
                <a16:creationId xmlns:a16="http://schemas.microsoft.com/office/drawing/2014/main" id="{C502B0F8-DC22-4BFF-8A04-92ABB98FE129}"/>
              </a:ext>
            </a:extLst>
          </p:cNvPr>
          <p:cNvSpPr>
            <a:spLocks noChangeShapeType="1"/>
          </p:cNvSpPr>
          <p:nvPr/>
        </p:nvSpPr>
        <p:spPr bwMode="auto">
          <a:xfrm>
            <a:off x="457200" y="6172200"/>
            <a:ext cx="8229600"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864" r:id="rId1"/>
    <p:sldLayoutId id="2147484865" r:id="rId2"/>
    <p:sldLayoutId id="2147484866" r:id="rId3"/>
    <p:sldLayoutId id="2147484867" r:id="rId4"/>
    <p:sldLayoutId id="2147484868" r:id="rId5"/>
    <p:sldLayoutId id="2147484869" r:id="rId6"/>
    <p:sldLayoutId id="2147484870" r:id="rId7"/>
    <p:sldLayoutId id="2147484871" r:id="rId8"/>
    <p:sldLayoutId id="2147484872" r:id="rId9"/>
    <p:sldLayoutId id="2147484873" r:id="rId10"/>
    <p:sldLayoutId id="2147484874" r:id="rId11"/>
    <p:sldLayoutId id="2147484875" r:id="rId12"/>
    <p:sldLayoutId id="2147484876" r:id="rId13"/>
    <p:sldLayoutId id="2147484877" r:id="rId14"/>
  </p:sldLayoutIdLst>
  <p:transition/>
  <p:txStyles>
    <p:titleStyle>
      <a:lvl1pPr algn="l" rtl="0" eaLnBrk="0" fontAlgn="base" hangingPunct="0">
        <a:spcBef>
          <a:spcPct val="0"/>
        </a:spcBef>
        <a:spcAft>
          <a:spcPct val="0"/>
        </a:spcAft>
        <a:defRPr sz="3800">
          <a:solidFill>
            <a:srgbClr val="3333CC"/>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0"/>
        </a:defRPr>
      </a:lvl5pPr>
      <a:lvl6pPr marL="457200" algn="l" rtl="0" fontAlgn="base">
        <a:spcBef>
          <a:spcPct val="0"/>
        </a:spcBef>
        <a:spcAft>
          <a:spcPct val="0"/>
        </a:spcAft>
        <a:defRPr sz="3800">
          <a:solidFill>
            <a:srgbClr val="3333CC"/>
          </a:solidFill>
          <a:latin typeface="Arial" charset="0"/>
          <a:ea typeface="ＭＳ Ｐゴシック" charset="0"/>
        </a:defRPr>
      </a:lvl6pPr>
      <a:lvl7pPr marL="914400" algn="l" rtl="0" fontAlgn="base">
        <a:spcBef>
          <a:spcPct val="0"/>
        </a:spcBef>
        <a:spcAft>
          <a:spcPct val="0"/>
        </a:spcAft>
        <a:defRPr sz="3800">
          <a:solidFill>
            <a:srgbClr val="3333CC"/>
          </a:solidFill>
          <a:latin typeface="Arial" charset="0"/>
          <a:ea typeface="ＭＳ Ｐゴシック" charset="0"/>
        </a:defRPr>
      </a:lvl7pPr>
      <a:lvl8pPr marL="1371600" algn="l" rtl="0" fontAlgn="base">
        <a:spcBef>
          <a:spcPct val="0"/>
        </a:spcBef>
        <a:spcAft>
          <a:spcPct val="0"/>
        </a:spcAft>
        <a:defRPr sz="3800">
          <a:solidFill>
            <a:srgbClr val="3333CC"/>
          </a:solidFill>
          <a:latin typeface="Arial" charset="0"/>
          <a:ea typeface="ＭＳ Ｐゴシック" charset="0"/>
        </a:defRPr>
      </a:lvl8pPr>
      <a:lvl9pPr marL="1828800" algn="l" rtl="0" fontAlgn="base">
        <a:spcBef>
          <a:spcPct val="0"/>
        </a:spcBef>
        <a:spcAft>
          <a:spcPct val="0"/>
        </a:spcAft>
        <a:defRPr sz="3800">
          <a:solidFill>
            <a:srgbClr val="3333CC"/>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3333CC"/>
        </a:buClr>
        <a:buSzPct val="65000"/>
        <a:buFont typeface="Wingdings" panose="05000000000000000000" pitchFamily="2" charset="2"/>
        <a:buChar char="n"/>
        <a:defRPr sz="3000">
          <a:solidFill>
            <a:schemeClr val="tx1"/>
          </a:solidFill>
          <a:latin typeface="+mn-lt"/>
          <a:ea typeface="MS PGothic" panose="020B0600070205080204" pitchFamily="34" charset="-128"/>
          <a:cs typeface="ＭＳ Ｐゴシック" charset="0"/>
        </a:defRPr>
      </a:lvl1pPr>
      <a:lvl2pPr marL="669925" indent="-325438" algn="l" rtl="0" eaLnBrk="0" fontAlgn="base" hangingPunct="0">
        <a:spcBef>
          <a:spcPct val="20000"/>
        </a:spcBef>
        <a:spcAft>
          <a:spcPct val="0"/>
        </a:spcAft>
        <a:buClr>
          <a:srgbClr val="3333CC"/>
        </a:buClr>
        <a:buSzPct val="60000"/>
        <a:buFont typeface="Wingdings" panose="05000000000000000000" pitchFamily="2" charset="2"/>
        <a:buChar char="q"/>
        <a:defRPr sz="26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rgbClr val="3333CC"/>
        </a:buClr>
        <a:buSzPct val="70000"/>
        <a:buFont typeface="Wingdings" panose="05000000000000000000" pitchFamily="2" charset="2"/>
        <a:buChar char="q"/>
        <a:defRPr sz="2000">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rgbClr val="3333CC"/>
        </a:buClr>
        <a:buSzPct val="75000"/>
        <a:buFont typeface="Wingdings" panose="05000000000000000000" pitchFamily="2" charset="2"/>
        <a:buChar char="§"/>
        <a:defRPr sz="20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6pPr>
      <a:lvl7pPr marL="25955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7pPr>
      <a:lvl8pPr marL="30527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8pPr>
      <a:lvl9pPr marL="35099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E28EDDDD-790D-4812-BFA9-CEDCE2A32055}"/>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F1D42F84-B5DA-4582-8620-6BBB604746BF}"/>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8C670AA-7A4B-477C-9E2A-43F702C85F3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a:solidFill>
                  <a:prstClr val="black">
                    <a:tint val="75000"/>
                  </a:prstClr>
                </a:solidFill>
                <a:latin typeface="Calibri" panose="020F0502020204030204"/>
                <a:ea typeface="+mn-ea"/>
              </a:defRPr>
            </a:lvl1pPr>
          </a:lstStyle>
          <a:p>
            <a:pPr>
              <a:defRPr/>
            </a:pPr>
            <a:fld id="{2FD420AA-5C58-4026-AF33-F0000256AC3C}" type="datetimeFigureOut">
              <a:rPr lang="en-US"/>
              <a:pPr>
                <a:defRPr/>
              </a:pPr>
              <a:t>9/28/2022</a:t>
            </a:fld>
            <a:endParaRPr lang="en-US"/>
          </a:p>
        </p:txBody>
      </p:sp>
      <p:sp>
        <p:nvSpPr>
          <p:cNvPr id="5" name="Footer Placeholder 4">
            <a:extLst>
              <a:ext uri="{FF2B5EF4-FFF2-40B4-BE49-F238E27FC236}">
                <a16:creationId xmlns:a16="http://schemas.microsoft.com/office/drawing/2014/main" id="{A56EF978-B44A-45D7-8698-BD4EEA01E24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Calibri" panose="020F0502020204030204"/>
                <a:ea typeface="+mn-ea"/>
              </a:defRPr>
            </a:lvl1pPr>
          </a:lstStyle>
          <a:p>
            <a:pPr>
              <a:defRPr/>
            </a:pPr>
            <a:endParaRPr lang="en-US"/>
          </a:p>
        </p:txBody>
      </p:sp>
      <p:sp>
        <p:nvSpPr>
          <p:cNvPr id="6" name="Slide Number Placeholder 5">
            <a:extLst>
              <a:ext uri="{FF2B5EF4-FFF2-40B4-BE49-F238E27FC236}">
                <a16:creationId xmlns:a16="http://schemas.microsoft.com/office/drawing/2014/main" id="{08C37F13-2055-424E-883D-AA212797368E}"/>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defTabSz="685800" eaLnBrk="1" hangingPunct="1">
              <a:defRPr sz="900">
                <a:solidFill>
                  <a:srgbClr val="898989"/>
                </a:solidFill>
                <a:latin typeface="Calibri" panose="020F0502020204030204" pitchFamily="34" charset="0"/>
              </a:defRPr>
            </a:lvl1pPr>
          </a:lstStyle>
          <a:p>
            <a:pPr>
              <a:defRPr/>
            </a:pPr>
            <a:fld id="{008A251E-F006-487D-A576-ABCD339DD31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78" r:id="rId1"/>
    <p:sldLayoutId id="2147484879" r:id="rId2"/>
    <p:sldLayoutId id="2147484880" r:id="rId3"/>
    <p:sldLayoutId id="2147484881" r:id="rId4"/>
    <p:sldLayoutId id="2147484882" r:id="rId5"/>
    <p:sldLayoutId id="2147484883" r:id="rId6"/>
    <p:sldLayoutId id="2147484884" r:id="rId7"/>
    <p:sldLayoutId id="2147484885" r:id="rId8"/>
    <p:sldLayoutId id="2147484886" r:id="rId9"/>
    <p:sldLayoutId id="2147484887" r:id="rId10"/>
    <p:sldLayoutId id="214748488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6FA4239-9B89-4369-906E-52E4C6408F8E}"/>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857B76C-B9D7-42EF-95B4-71DD8CA9C185}"/>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6436" name="Rectangle 4">
            <a:extLst>
              <a:ext uri="{FF2B5EF4-FFF2-40B4-BE49-F238E27FC236}">
                <a16:creationId xmlns:a16="http://schemas.microsoft.com/office/drawing/2014/main" id="{57A3E7B3-B663-4B65-AC3E-BBF271F51965}"/>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Garamond" charset="0"/>
                <a:ea typeface="+mn-ea"/>
              </a:defRPr>
            </a:lvl1pPr>
          </a:lstStyle>
          <a:p>
            <a:pPr>
              <a:defRPr/>
            </a:pPr>
            <a:endParaRPr lang="en-US"/>
          </a:p>
        </p:txBody>
      </p:sp>
      <p:sp>
        <p:nvSpPr>
          <p:cNvPr id="146437" name="Rectangle 5">
            <a:extLst>
              <a:ext uri="{FF2B5EF4-FFF2-40B4-BE49-F238E27FC236}">
                <a16:creationId xmlns:a16="http://schemas.microsoft.com/office/drawing/2014/main" id="{8EFAEF5E-673E-44C1-9C75-CE7B49A9C3C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latin typeface="Garamond" charset="0"/>
                <a:ea typeface="+mn-ea"/>
              </a:defRPr>
            </a:lvl1pPr>
          </a:lstStyle>
          <a:p>
            <a:pPr>
              <a:defRPr/>
            </a:pPr>
            <a:endParaRPr lang="en-US"/>
          </a:p>
        </p:txBody>
      </p:sp>
      <p:sp>
        <p:nvSpPr>
          <p:cNvPr id="146438" name="Rectangle 6">
            <a:extLst>
              <a:ext uri="{FF2B5EF4-FFF2-40B4-BE49-F238E27FC236}">
                <a16:creationId xmlns:a16="http://schemas.microsoft.com/office/drawing/2014/main" id="{18CBF19A-99F3-41B5-8B6E-C6FF96CBDE43}"/>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Garamond" panose="02020404030301010803" pitchFamily="18" charset="0"/>
              </a:defRPr>
            </a:lvl1pPr>
          </a:lstStyle>
          <a:p>
            <a:pPr>
              <a:defRPr/>
            </a:pPr>
            <a:fld id="{FB7FAE20-CCC2-4EF6-AB46-F0C5C5E240F2}" type="slidenum">
              <a:rPr lang="en-US" altLang="en-US"/>
              <a:pPr>
                <a:defRPr/>
              </a:pPr>
              <a:t>‹#›</a:t>
            </a:fld>
            <a:endParaRPr lang="en-US" altLang="en-US"/>
          </a:p>
        </p:txBody>
      </p:sp>
      <p:sp>
        <p:nvSpPr>
          <p:cNvPr id="1031" name="Freeform 7">
            <a:extLst>
              <a:ext uri="{FF2B5EF4-FFF2-40B4-BE49-F238E27FC236}">
                <a16:creationId xmlns:a16="http://schemas.microsoft.com/office/drawing/2014/main" id="{C6E37DF2-C76A-4EF1-936B-EE5BBBE41B47}"/>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a:extLst>
              <a:ext uri="{FF2B5EF4-FFF2-40B4-BE49-F238E27FC236}">
                <a16:creationId xmlns:a16="http://schemas.microsoft.com/office/drawing/2014/main" id="{37AEC6D4-DD70-4BDF-B4CD-BBBFD08900A9}"/>
              </a:ext>
            </a:extLst>
          </p:cNvPr>
          <p:cNvSpPr>
            <a:spLocks noChangeShapeType="1"/>
          </p:cNvSpPr>
          <p:nvPr/>
        </p:nvSpPr>
        <p:spPr bwMode="auto">
          <a:xfrm>
            <a:off x="457200" y="6172200"/>
            <a:ext cx="8229600"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866774408"/>
      </p:ext>
    </p:extLst>
  </p:cSld>
  <p:clrMap bg1="lt1" tx1="dk1" bg2="lt2" tx2="dk2" accent1="accent1" accent2="accent2" accent3="accent3" accent4="accent4" accent5="accent5" accent6="accent6" hlink="hlink" folHlink="folHlink"/>
  <p:sldLayoutIdLst>
    <p:sldLayoutId id="2147484901" r:id="rId1"/>
    <p:sldLayoutId id="2147484902" r:id="rId2"/>
    <p:sldLayoutId id="2147484903" r:id="rId3"/>
    <p:sldLayoutId id="2147484904" r:id="rId4"/>
    <p:sldLayoutId id="2147484905" r:id="rId5"/>
    <p:sldLayoutId id="2147484906" r:id="rId6"/>
    <p:sldLayoutId id="2147484907" r:id="rId7"/>
    <p:sldLayoutId id="2147484908" r:id="rId8"/>
    <p:sldLayoutId id="2147484909" r:id="rId9"/>
    <p:sldLayoutId id="2147484910" r:id="rId10"/>
    <p:sldLayoutId id="2147484911" r:id="rId11"/>
    <p:sldLayoutId id="2147484912" r:id="rId12"/>
    <p:sldLayoutId id="2147484913" r:id="rId13"/>
    <p:sldLayoutId id="2147484914" r:id="rId14"/>
  </p:sldLayoutIdLst>
  <p:transition/>
  <p:txStyles>
    <p:titleStyle>
      <a:lvl1pPr algn="l" rtl="0" eaLnBrk="0" fontAlgn="base" hangingPunct="0">
        <a:spcBef>
          <a:spcPct val="0"/>
        </a:spcBef>
        <a:spcAft>
          <a:spcPct val="0"/>
        </a:spcAft>
        <a:defRPr sz="3800">
          <a:solidFill>
            <a:srgbClr val="3333CC"/>
          </a:solidFill>
          <a:latin typeface="+mj-lt"/>
          <a:ea typeface="MS PGothic" panose="020B0600070205080204" pitchFamily="34" charset="-128"/>
          <a:cs typeface="+mj-cs"/>
        </a:defRPr>
      </a:lvl1pPr>
      <a:lvl2pPr algn="l" rtl="0" eaLnBrk="0" fontAlgn="base" hangingPunct="0">
        <a:spcBef>
          <a:spcPct val="0"/>
        </a:spcBef>
        <a:spcAft>
          <a:spcPct val="0"/>
        </a:spcAft>
        <a:defRPr sz="3800">
          <a:solidFill>
            <a:srgbClr val="3333CC"/>
          </a:solidFill>
          <a:latin typeface="Arial" charset="0"/>
          <a:ea typeface="MS PGothic" panose="020B0600070205080204" pitchFamily="34" charset="-128"/>
        </a:defRPr>
      </a:lvl2pPr>
      <a:lvl3pPr algn="l" rtl="0" eaLnBrk="0" fontAlgn="base" hangingPunct="0">
        <a:spcBef>
          <a:spcPct val="0"/>
        </a:spcBef>
        <a:spcAft>
          <a:spcPct val="0"/>
        </a:spcAft>
        <a:defRPr sz="3800">
          <a:solidFill>
            <a:srgbClr val="3333CC"/>
          </a:solidFill>
          <a:latin typeface="Arial" charset="0"/>
          <a:ea typeface="MS PGothic" panose="020B0600070205080204" pitchFamily="34" charset="-128"/>
        </a:defRPr>
      </a:lvl3pPr>
      <a:lvl4pPr algn="l" rtl="0" eaLnBrk="0" fontAlgn="base" hangingPunct="0">
        <a:spcBef>
          <a:spcPct val="0"/>
        </a:spcBef>
        <a:spcAft>
          <a:spcPct val="0"/>
        </a:spcAft>
        <a:defRPr sz="3800">
          <a:solidFill>
            <a:srgbClr val="3333CC"/>
          </a:solidFill>
          <a:latin typeface="Arial" charset="0"/>
          <a:ea typeface="MS PGothic" panose="020B0600070205080204" pitchFamily="34" charset="-128"/>
        </a:defRPr>
      </a:lvl4pPr>
      <a:lvl5pPr algn="l" rtl="0" eaLnBrk="0" fontAlgn="base" hangingPunct="0">
        <a:spcBef>
          <a:spcPct val="0"/>
        </a:spcBef>
        <a:spcAft>
          <a:spcPct val="0"/>
        </a:spcAft>
        <a:defRPr sz="3800">
          <a:solidFill>
            <a:srgbClr val="3333CC"/>
          </a:solidFill>
          <a:latin typeface="Arial" charset="0"/>
          <a:ea typeface="MS PGothic" panose="020B0600070205080204" pitchFamily="34" charset="-128"/>
        </a:defRPr>
      </a:lvl5pPr>
      <a:lvl6pPr marL="457200" algn="l" rtl="0" fontAlgn="base">
        <a:spcBef>
          <a:spcPct val="0"/>
        </a:spcBef>
        <a:spcAft>
          <a:spcPct val="0"/>
        </a:spcAft>
        <a:defRPr sz="3800">
          <a:solidFill>
            <a:srgbClr val="3333CC"/>
          </a:solidFill>
          <a:latin typeface="Arial" charset="0"/>
        </a:defRPr>
      </a:lvl6pPr>
      <a:lvl7pPr marL="914400" algn="l" rtl="0" fontAlgn="base">
        <a:spcBef>
          <a:spcPct val="0"/>
        </a:spcBef>
        <a:spcAft>
          <a:spcPct val="0"/>
        </a:spcAft>
        <a:defRPr sz="3800">
          <a:solidFill>
            <a:srgbClr val="3333CC"/>
          </a:solidFill>
          <a:latin typeface="Arial" charset="0"/>
        </a:defRPr>
      </a:lvl7pPr>
      <a:lvl8pPr marL="1371600" algn="l" rtl="0" fontAlgn="base">
        <a:spcBef>
          <a:spcPct val="0"/>
        </a:spcBef>
        <a:spcAft>
          <a:spcPct val="0"/>
        </a:spcAft>
        <a:defRPr sz="3800">
          <a:solidFill>
            <a:srgbClr val="3333CC"/>
          </a:solidFill>
          <a:latin typeface="Arial" charset="0"/>
        </a:defRPr>
      </a:lvl8pPr>
      <a:lvl9pPr marL="1828800" algn="l" rtl="0" fontAlgn="base">
        <a:spcBef>
          <a:spcPct val="0"/>
        </a:spcBef>
        <a:spcAft>
          <a:spcPct val="0"/>
        </a:spcAft>
        <a:defRPr sz="3800">
          <a:solidFill>
            <a:srgbClr val="3333CC"/>
          </a:solidFill>
          <a:latin typeface="Arial" charset="0"/>
        </a:defRPr>
      </a:lvl9pPr>
    </p:titleStyle>
    <p:bodyStyle>
      <a:lvl1pPr marL="342900" indent="-342900" algn="l" rtl="0" eaLnBrk="0" fontAlgn="base" hangingPunct="0">
        <a:spcBef>
          <a:spcPct val="20000"/>
        </a:spcBef>
        <a:spcAft>
          <a:spcPct val="0"/>
        </a:spcAft>
        <a:buClr>
          <a:srgbClr val="3333CC"/>
        </a:buClr>
        <a:buSzPct val="65000"/>
        <a:buFont typeface="Wingdings" panose="05000000000000000000" pitchFamily="2" charset="2"/>
        <a:buChar char="n"/>
        <a:defRPr sz="3000">
          <a:solidFill>
            <a:schemeClr val="tx1"/>
          </a:solidFill>
          <a:latin typeface="+mn-lt"/>
          <a:ea typeface="MS PGothic" panose="020B0600070205080204" pitchFamily="34" charset="-128"/>
          <a:cs typeface="+mn-cs"/>
        </a:defRPr>
      </a:lvl1pPr>
      <a:lvl2pPr marL="669925" indent="-325438" algn="l" rtl="0" eaLnBrk="0" fontAlgn="base" hangingPunct="0">
        <a:spcBef>
          <a:spcPct val="20000"/>
        </a:spcBef>
        <a:spcAft>
          <a:spcPct val="0"/>
        </a:spcAft>
        <a:buClr>
          <a:srgbClr val="3333CC"/>
        </a:buClr>
        <a:buSzPct val="60000"/>
        <a:buFont typeface="Wingdings" panose="05000000000000000000" pitchFamily="2" charset="2"/>
        <a:buChar char="q"/>
        <a:defRPr sz="26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rgbClr val="3333CC"/>
        </a:buClr>
        <a:buSzPct val="70000"/>
        <a:buFont typeface="Wingdings" panose="05000000000000000000" pitchFamily="2" charset="2"/>
        <a:buChar char="q"/>
        <a:defRPr sz="2000">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rgbClr val="3333CC"/>
        </a:buClr>
        <a:buSzPct val="75000"/>
        <a:buFont typeface="Wingdings" panose="05000000000000000000" pitchFamily="2" charset="2"/>
        <a:buChar char="§"/>
        <a:defRPr sz="20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6pPr>
      <a:lvl7pPr marL="25955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7pPr>
      <a:lvl8pPr marL="30527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8pPr>
      <a:lvl9pPr marL="35099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4.bin"/><Relationship Id="rId1" Type="http://schemas.openxmlformats.org/officeDocument/2006/relationships/slideLayout" Target="../slideLayouts/slideLayout2.xml"/><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customXml" Target="../ink/ink1.xml"/></Relationships>
</file>

<file path=ppt/slides/_rels/slide2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0.png"/><Relationship Id="rId5" Type="http://schemas.openxmlformats.org/officeDocument/2006/relationships/customXml" Target="../ink/ink5.xml"/><Relationship Id="rId4" Type="http://schemas.openxmlformats.org/officeDocument/2006/relationships/image" Target="../media/image3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39.xml"/><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customXml" Target="../ink/ink6.xml"/><Relationship Id="rId1" Type="http://schemas.openxmlformats.org/officeDocument/2006/relationships/slideLayout" Target="../slideLayouts/slideLayout7.xml"/><Relationship Id="rId5" Type="http://schemas.openxmlformats.org/officeDocument/2006/relationships/image" Target="../media/image440.png"/><Relationship Id="rId4" Type="http://schemas.openxmlformats.org/officeDocument/2006/relationships/customXml" Target="../ink/ink7.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emf"/><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5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2.bin"/><Relationship Id="rId1" Type="http://schemas.openxmlformats.org/officeDocument/2006/relationships/slideLayout" Target="../slideLayouts/slideLayout51.xml"/><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7FF6C580-0E0C-47D1-B993-D75A9F4B456F}"/>
              </a:ext>
            </a:extLst>
          </p:cNvPr>
          <p:cNvSpPr>
            <a:spLocks noGrp="1" noChangeArrowheads="1"/>
          </p:cNvSpPr>
          <p:nvPr>
            <p:ph type="body" idx="1"/>
          </p:nvPr>
        </p:nvSpPr>
        <p:spPr>
          <a:xfrm>
            <a:off x="457200" y="1752600"/>
            <a:ext cx="7924800" cy="4038600"/>
          </a:xfrm>
        </p:spPr>
        <p:txBody>
          <a:bodyPr/>
          <a:lstStyle/>
          <a:p>
            <a:pPr eaLnBrk="1" hangingPunct="1">
              <a:lnSpc>
                <a:spcPct val="90000"/>
              </a:lnSpc>
              <a:spcBef>
                <a:spcPct val="0"/>
              </a:spcBef>
            </a:pPr>
            <a:r>
              <a:rPr lang="en-US" altLang="en-US" sz="2400"/>
              <a:t>4.1	The Atomic Models of Thomson and Rutherford</a:t>
            </a:r>
          </a:p>
          <a:p>
            <a:pPr eaLnBrk="1" hangingPunct="1">
              <a:lnSpc>
                <a:spcPct val="90000"/>
              </a:lnSpc>
              <a:spcBef>
                <a:spcPct val="0"/>
              </a:spcBef>
            </a:pPr>
            <a:r>
              <a:rPr lang="en-US" altLang="en-US" sz="2400"/>
              <a:t>4.2	Rutherford Scattering</a:t>
            </a:r>
          </a:p>
          <a:p>
            <a:pPr eaLnBrk="1" hangingPunct="1">
              <a:lnSpc>
                <a:spcPct val="90000"/>
              </a:lnSpc>
              <a:spcBef>
                <a:spcPct val="0"/>
              </a:spcBef>
            </a:pPr>
            <a:r>
              <a:rPr lang="en-US" altLang="en-US" sz="2400"/>
              <a:t>4.3	The Classic Atomic Model</a:t>
            </a:r>
          </a:p>
          <a:p>
            <a:pPr eaLnBrk="1" hangingPunct="1">
              <a:lnSpc>
                <a:spcPct val="90000"/>
              </a:lnSpc>
              <a:spcBef>
                <a:spcPct val="0"/>
              </a:spcBef>
            </a:pPr>
            <a:r>
              <a:rPr lang="en-US" altLang="en-US" sz="2400"/>
              <a:t>4.4	The Bohr Model of the Hydrogen Atom</a:t>
            </a:r>
          </a:p>
          <a:p>
            <a:pPr eaLnBrk="1" hangingPunct="1">
              <a:lnSpc>
                <a:spcPct val="90000"/>
              </a:lnSpc>
              <a:spcBef>
                <a:spcPct val="0"/>
              </a:spcBef>
            </a:pPr>
            <a:r>
              <a:rPr lang="en-US" altLang="en-US" sz="2400"/>
              <a:t>4.5	Successes and Failures of the Bohr Model</a:t>
            </a:r>
          </a:p>
          <a:p>
            <a:pPr eaLnBrk="1" hangingPunct="1">
              <a:lnSpc>
                <a:spcPct val="90000"/>
              </a:lnSpc>
              <a:spcBef>
                <a:spcPct val="0"/>
              </a:spcBef>
            </a:pPr>
            <a:r>
              <a:rPr lang="en-US" altLang="en-US" sz="2400"/>
              <a:t>4.6	Characteristic X-Ray Spectra and Atomic Number</a:t>
            </a:r>
          </a:p>
          <a:p>
            <a:pPr eaLnBrk="1" hangingPunct="1">
              <a:lnSpc>
                <a:spcPct val="90000"/>
              </a:lnSpc>
              <a:spcBef>
                <a:spcPct val="0"/>
              </a:spcBef>
            </a:pPr>
            <a:r>
              <a:rPr lang="en-US" altLang="en-US" sz="2400"/>
              <a:t>4.7	Atomic Excitation by Electrons</a:t>
            </a:r>
          </a:p>
          <a:p>
            <a:pPr eaLnBrk="1" hangingPunct="1">
              <a:lnSpc>
                <a:spcPct val="90000"/>
              </a:lnSpc>
              <a:spcBef>
                <a:spcPct val="0"/>
              </a:spcBef>
              <a:buFont typeface="Wingdings" panose="05000000000000000000" pitchFamily="2" charset="2"/>
              <a:buNone/>
            </a:pPr>
            <a:endParaRPr lang="en-US" altLang="en-US" sz="2400"/>
          </a:p>
          <a:p>
            <a:pPr eaLnBrk="1" hangingPunct="1">
              <a:lnSpc>
                <a:spcPct val="90000"/>
              </a:lnSpc>
              <a:spcBef>
                <a:spcPct val="0"/>
              </a:spcBef>
              <a:buFont typeface="Wingdings" panose="05000000000000000000" pitchFamily="2" charset="2"/>
              <a:buNone/>
            </a:pPr>
            <a:endParaRPr lang="en-US" altLang="en-US" sz="1800" i="1"/>
          </a:p>
          <a:p>
            <a:pPr eaLnBrk="1" hangingPunct="1">
              <a:lnSpc>
                <a:spcPct val="90000"/>
              </a:lnSpc>
              <a:spcBef>
                <a:spcPct val="0"/>
              </a:spcBef>
              <a:buFont typeface="Wingdings" panose="05000000000000000000" pitchFamily="2" charset="2"/>
              <a:buNone/>
            </a:pPr>
            <a:endParaRPr lang="en-US" altLang="en-US" sz="1800" i="1"/>
          </a:p>
        </p:txBody>
      </p:sp>
      <p:sp>
        <p:nvSpPr>
          <p:cNvPr id="3077" name="Rectangle 5">
            <a:extLst>
              <a:ext uri="{FF2B5EF4-FFF2-40B4-BE49-F238E27FC236}">
                <a16:creationId xmlns:a16="http://schemas.microsoft.com/office/drawing/2014/main" id="{F1246D08-54CA-4EA1-BA3D-F73DF70AA9CC}"/>
              </a:ext>
            </a:extLst>
          </p:cNvPr>
          <p:cNvSpPr>
            <a:spLocks noChangeArrowheads="1"/>
          </p:cNvSpPr>
          <p:nvPr/>
        </p:nvSpPr>
        <p:spPr bwMode="auto">
          <a:xfrm>
            <a:off x="457200" y="307975"/>
            <a:ext cx="8558213" cy="1139825"/>
          </a:xfrm>
          <a:prstGeom prst="rect">
            <a:avLst/>
          </a:prstGeom>
          <a:noFill/>
          <a:ln w="9525">
            <a:noFill/>
            <a:miter lim="800000"/>
            <a:headEnd/>
            <a:tailEnd/>
          </a:ln>
          <a:effectLst/>
        </p:spPr>
        <p:txBody>
          <a:bodyPr/>
          <a:lstStyle/>
          <a:p>
            <a:pPr eaLnBrk="1" hangingPunct="1">
              <a:defRPr/>
            </a:pPr>
            <a:r>
              <a:rPr lang="en-US" sz="3400" dirty="0">
                <a:solidFill>
                  <a:schemeClr val="tx1"/>
                </a:solidFill>
                <a:latin typeface="Arial" charset="0"/>
                <a:ea typeface="+mn-ea"/>
              </a:rPr>
              <a:t>CHAPTER 4</a:t>
            </a:r>
            <a:br>
              <a:rPr lang="en-US" sz="3400" dirty="0">
                <a:solidFill>
                  <a:srgbClr val="3333CC"/>
                </a:solidFill>
                <a:latin typeface="Arial" charset="0"/>
                <a:ea typeface="+mn-ea"/>
              </a:rPr>
            </a:br>
            <a:r>
              <a:rPr lang="en-US" sz="3400" b="1" dirty="0">
                <a:solidFill>
                  <a:srgbClr val="FF0000"/>
                </a:solidFill>
                <a:effectLst>
                  <a:outerShdw blurRad="38100" dist="38100" dir="2700000" algn="tl">
                    <a:srgbClr val="DDDDDD"/>
                  </a:outerShdw>
                </a:effectLst>
                <a:latin typeface="Arial" charset="0"/>
                <a:ea typeface="+mn-ea"/>
              </a:rPr>
              <a:t>Structure of the Atom</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52C9E5-15CC-4937-9A5D-BB35DE001ACB}"/>
              </a:ext>
            </a:extLst>
          </p:cNvPr>
          <p:cNvSpPr txBox="1">
            <a:spLocks/>
          </p:cNvSpPr>
          <p:nvPr/>
        </p:nvSpPr>
        <p:spPr>
          <a:xfrm>
            <a:off x="0" y="0"/>
            <a:ext cx="9144000" cy="838200"/>
          </a:xfrm>
          <a:prstGeom prst="rect">
            <a:avLst/>
          </a:prstGeom>
        </p:spPr>
        <p:txBody>
          <a:bodyPr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ea typeface="+mj-ea"/>
                <a:cs typeface="+mj-cs"/>
              </a:rPr>
              <a:t>The distance of closest approach is in a head-on collision</a:t>
            </a:r>
          </a:p>
        </p:txBody>
      </p:sp>
      <p:pic>
        <p:nvPicPr>
          <p:cNvPr id="30723" name="Picture 5">
            <a:extLst>
              <a:ext uri="{FF2B5EF4-FFF2-40B4-BE49-F238E27FC236}">
                <a16:creationId xmlns:a16="http://schemas.microsoft.com/office/drawing/2014/main" id="{6A93E314-B009-434B-A689-D1A723F9ED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738188"/>
            <a:ext cx="8972550"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4" name="Picture 2">
            <a:extLst>
              <a:ext uri="{FF2B5EF4-FFF2-40B4-BE49-F238E27FC236}">
                <a16:creationId xmlns:a16="http://schemas.microsoft.com/office/drawing/2014/main" id="{6F4BA891-B16E-4578-9035-014D1C63D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119438"/>
            <a:ext cx="3267075" cy="1147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EB71185-A2A1-4DD9-AA54-D302DD85B74F}"/>
              </a:ext>
            </a:extLst>
          </p:cNvPr>
          <p:cNvSpPr/>
          <p:nvPr/>
        </p:nvSpPr>
        <p:spPr>
          <a:xfrm>
            <a:off x="533400" y="609600"/>
            <a:ext cx="8001000" cy="5410200"/>
          </a:xfrm>
          <a:prstGeom prst="round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solidFill>
              <a:schemeClr val="accent1">
                <a:shade val="50000"/>
                <a:alpha val="27000"/>
              </a:schemeClr>
            </a:solidFill>
          </a:ln>
          <a:effectLst>
            <a:outerShdw blurRad="50800" dist="50800" dir="5400000" algn="ctr" rotWithShape="0">
              <a:srgbClr val="92D050"/>
            </a:outerShdw>
          </a:effectLst>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7) Indicate the true statement concerning Rutherford’s model of the atom </a:t>
            </a:r>
          </a:p>
          <a:p>
            <a:pPr marL="0" marR="0" lvl="0" indent="0" algn="l" defTabSz="914400" rtl="0" eaLnBrk="0" fontAlgn="base" latinLnBrk="0" hangingPunct="0">
              <a:lnSpc>
                <a:spcPct val="100000"/>
              </a:lnSpc>
              <a:spcBef>
                <a:spcPct val="0"/>
              </a:spcBef>
              <a:spcAft>
                <a:spcPct val="0"/>
              </a:spcAft>
              <a:buClrTx/>
              <a:buSzTx/>
              <a:buFontTx/>
              <a:buAutoNum type="arabicParenR"/>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	</a:t>
            </a:r>
            <a:r>
              <a:rPr kumimoji="0" lang="en-US" altLang="en-US" sz="2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a) The electrons are in the center forming a negative nucleus with positive charges filling a larger volume.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	b) All the positive charges are in the center forming a positive nucleus, which can deflect </a:t>
            </a:r>
            <a:r>
              <a:rPr kumimoji="0" lang="el-GR" altLang="en-US" sz="2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α</a:t>
            </a:r>
            <a:r>
              <a:rPr kumimoji="0" lang="en-US" altLang="en-US" sz="2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-particles through a large angle.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	c) </a:t>
            </a:r>
            <a:r>
              <a:rPr kumimoji="0" lang="el-GR" altLang="en-US" sz="2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α</a:t>
            </a:r>
            <a:r>
              <a:rPr kumimoji="0" lang="en-US" altLang="en-US" sz="2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-particles scattering produces small angle scattering from the nucleus.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	d) </a:t>
            </a:r>
            <a:r>
              <a:rPr kumimoji="0" lang="el-GR" altLang="en-US" sz="2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α</a:t>
            </a:r>
            <a:r>
              <a:rPr kumimoji="0" lang="en-US" altLang="en-US" sz="2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-particles  are attracted by the positive nucleus.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a:t>
            </a:r>
          </a:p>
        </p:txBody>
      </p:sp>
      <p:sp>
        <p:nvSpPr>
          <p:cNvPr id="3" name="Oval 2">
            <a:extLst>
              <a:ext uri="{FF2B5EF4-FFF2-40B4-BE49-F238E27FC236}">
                <a16:creationId xmlns:a16="http://schemas.microsoft.com/office/drawing/2014/main" id="{51B900B8-16A0-47CD-8404-2C97882F4DBB}"/>
              </a:ext>
            </a:extLst>
          </p:cNvPr>
          <p:cNvSpPr/>
          <p:nvPr/>
        </p:nvSpPr>
        <p:spPr>
          <a:xfrm>
            <a:off x="1283091" y="304800"/>
            <a:ext cx="3581400" cy="609600"/>
          </a:xfrm>
          <a:prstGeom prst="ellipse">
            <a:avLst/>
          </a:prstGeom>
          <a:solidFill>
            <a:schemeClr val="bg1"/>
          </a:solidFill>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Blackadder ITC" pitchFamily="82" charset="0"/>
                <a:ea typeface="+mn-ea"/>
                <a:cs typeface="+mn-cs"/>
              </a:rPr>
              <a:t>Clicker - Questions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B25A14-6ADF-456E-9E5D-A48A8A5735AC}"/>
              </a:ext>
            </a:extLst>
          </p:cNvPr>
          <p:cNvPicPr>
            <a:picLocks noChangeAspect="1"/>
          </p:cNvPicPr>
          <p:nvPr/>
        </p:nvPicPr>
        <p:blipFill>
          <a:blip r:embed="rId2"/>
          <a:stretch>
            <a:fillRect/>
          </a:stretch>
        </p:blipFill>
        <p:spPr>
          <a:xfrm>
            <a:off x="457201" y="362778"/>
            <a:ext cx="6934200" cy="6069156"/>
          </a:xfrm>
          <a:prstGeom prst="rect">
            <a:avLst/>
          </a:prstGeom>
        </p:spPr>
      </p:pic>
      <p:sp>
        <p:nvSpPr>
          <p:cNvPr id="4" name="TextBox 3">
            <a:extLst>
              <a:ext uri="{FF2B5EF4-FFF2-40B4-BE49-F238E27FC236}">
                <a16:creationId xmlns:a16="http://schemas.microsoft.com/office/drawing/2014/main" id="{6553296E-9033-4814-9225-A835197963AE}"/>
              </a:ext>
            </a:extLst>
          </p:cNvPr>
          <p:cNvSpPr txBox="1"/>
          <p:nvPr/>
        </p:nvSpPr>
        <p:spPr>
          <a:xfrm>
            <a:off x="7239000" y="533400"/>
            <a:ext cx="1752600" cy="1477328"/>
          </a:xfrm>
          <a:prstGeom prst="rect">
            <a:avLst/>
          </a:prstGeom>
          <a:noFill/>
        </p:spPr>
        <p:txBody>
          <a:bodyPr wrap="square" rtlCol="0">
            <a:spAutoFit/>
          </a:bodyPr>
          <a:lstStyle/>
          <a:p>
            <a:r>
              <a:rPr lang="en-US" dirty="0">
                <a:solidFill>
                  <a:srgbClr val="FF0000"/>
                </a:solidFill>
              </a:rPr>
              <a:t>From the inside cover of the Modern Physics textbook</a:t>
            </a:r>
          </a:p>
        </p:txBody>
      </p:sp>
    </p:spTree>
    <p:extLst>
      <p:ext uri="{BB962C8B-B14F-4D97-AF65-F5344CB8AC3E}">
        <p14:creationId xmlns:p14="http://schemas.microsoft.com/office/powerpoint/2010/main" val="33916680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DBC6893-BBD1-4F4D-B973-BB38377DAE91}"/>
              </a:ext>
            </a:extLst>
          </p:cNvPr>
          <p:cNvSpPr>
            <a:spLocks noGrp="1" noChangeArrowheads="1"/>
          </p:cNvSpPr>
          <p:nvPr>
            <p:ph type="title"/>
          </p:nvPr>
        </p:nvSpPr>
        <p:spPr>
          <a:xfrm>
            <a:off x="457200" y="277813"/>
            <a:ext cx="8226425" cy="1143000"/>
          </a:xfrm>
        </p:spPr>
        <p:txBody>
          <a:bodyPr/>
          <a:lstStyle/>
          <a:p>
            <a:pPr eaLnBrk="1" hangingPunct="1"/>
            <a:r>
              <a:rPr lang="en-US" altLang="en-US" sz="3400"/>
              <a:t>4.3: The Classical Atomic Model</a:t>
            </a:r>
          </a:p>
        </p:txBody>
      </p:sp>
      <p:sp>
        <p:nvSpPr>
          <p:cNvPr id="19459" name="Rectangle 3">
            <a:extLst>
              <a:ext uri="{FF2B5EF4-FFF2-40B4-BE49-F238E27FC236}">
                <a16:creationId xmlns:a16="http://schemas.microsoft.com/office/drawing/2014/main" id="{91419329-9A1D-40BC-A618-448298D986FA}"/>
              </a:ext>
            </a:extLst>
          </p:cNvPr>
          <p:cNvSpPr>
            <a:spLocks noGrp="1" noChangeArrowheads="1"/>
          </p:cNvSpPr>
          <p:nvPr>
            <p:ph idx="1"/>
          </p:nvPr>
        </p:nvSpPr>
        <p:spPr>
          <a:xfrm>
            <a:off x="457200" y="1143000"/>
            <a:ext cx="8458200" cy="5181600"/>
          </a:xfrm>
        </p:spPr>
        <p:txBody>
          <a:bodyPr/>
          <a:lstStyle/>
          <a:p>
            <a:pPr eaLnBrk="1" hangingPunct="1">
              <a:buFont typeface="Wingdings" panose="05000000000000000000" pitchFamily="2" charset="2"/>
              <a:buNone/>
            </a:pPr>
            <a:r>
              <a:rPr lang="en-US" altLang="en-US" sz="2100">
                <a:solidFill>
                  <a:srgbClr val="FF0000"/>
                </a:solidFill>
              </a:rPr>
              <a:t>     As suggested by the Rutherford Model the atom consisted of a small, massive, positively charged nucleus surrounded by moving electrons. This then suggested consideration of a planetary model of the atom</a:t>
            </a:r>
            <a:r>
              <a:rPr lang="en-US" altLang="en-US" sz="2100">
                <a:solidFill>
                  <a:srgbClr val="000000"/>
                </a:solidFill>
              </a:rPr>
              <a:t>.</a:t>
            </a:r>
          </a:p>
          <a:p>
            <a:pPr algn="ctr" eaLnBrk="1" hangingPunct="1">
              <a:buFont typeface="Wingdings" panose="05000000000000000000" pitchFamily="2" charset="2"/>
              <a:buNone/>
            </a:pPr>
            <a:r>
              <a:rPr lang="en-US" altLang="en-US" sz="2100">
                <a:solidFill>
                  <a:srgbClr val="000000"/>
                </a:solidFill>
              </a:rPr>
              <a:t> Let’s consider atoms as a planetary model.</a:t>
            </a:r>
          </a:p>
          <a:p>
            <a:pPr eaLnBrk="1" hangingPunct="1"/>
            <a:r>
              <a:rPr lang="en-US" altLang="en-US" sz="2100">
                <a:solidFill>
                  <a:srgbClr val="000000"/>
                </a:solidFill>
              </a:rPr>
              <a:t>The force of attraction on the electron by the nucleus and Newton’s 2nd law give </a:t>
            </a:r>
          </a:p>
          <a:p>
            <a:pPr eaLnBrk="1" hangingPunct="1"/>
            <a:endParaRPr lang="en-US" altLang="en-US" sz="2100">
              <a:solidFill>
                <a:srgbClr val="000000"/>
              </a:solidFill>
            </a:endParaRPr>
          </a:p>
          <a:p>
            <a:pPr eaLnBrk="1" hangingPunct="1">
              <a:buFont typeface="Wingdings" panose="05000000000000000000" pitchFamily="2" charset="2"/>
              <a:buNone/>
            </a:pPr>
            <a:r>
              <a:rPr lang="en-US" altLang="en-US" sz="2100">
                <a:solidFill>
                  <a:srgbClr val="000000"/>
                </a:solidFill>
              </a:rPr>
              <a:t>                                         </a:t>
            </a:r>
          </a:p>
          <a:p>
            <a:pPr eaLnBrk="1" hangingPunct="1">
              <a:buFont typeface="Wingdings" panose="05000000000000000000" pitchFamily="2" charset="2"/>
              <a:buNone/>
            </a:pPr>
            <a:r>
              <a:rPr lang="en-US" altLang="en-US" sz="2100">
                <a:solidFill>
                  <a:srgbClr val="000000"/>
                </a:solidFill>
              </a:rPr>
              <a:t>     where </a:t>
            </a:r>
            <a:r>
              <a:rPr lang="en-US" altLang="en-US" sz="2100" i="1">
                <a:solidFill>
                  <a:srgbClr val="000000"/>
                </a:solidFill>
              </a:rPr>
              <a:t>v</a:t>
            </a:r>
            <a:r>
              <a:rPr lang="en-US" altLang="en-US" sz="2100">
                <a:solidFill>
                  <a:srgbClr val="000000"/>
                </a:solidFill>
              </a:rPr>
              <a:t> is the tangential velocity of the electron.</a:t>
            </a:r>
          </a:p>
          <a:p>
            <a:pPr eaLnBrk="1" hangingPunct="1">
              <a:buFont typeface="Wingdings" panose="05000000000000000000" pitchFamily="2" charset="2"/>
              <a:buNone/>
            </a:pPr>
            <a:endParaRPr lang="en-US" altLang="en-US" sz="2100">
              <a:solidFill>
                <a:srgbClr val="000000"/>
              </a:solidFill>
            </a:endParaRPr>
          </a:p>
          <a:p>
            <a:pPr eaLnBrk="1" hangingPunct="1"/>
            <a:r>
              <a:rPr lang="en-US" altLang="en-US" sz="2100">
                <a:solidFill>
                  <a:srgbClr val="000000"/>
                </a:solidFill>
              </a:rPr>
              <a:t>The total energy is</a:t>
            </a:r>
          </a:p>
        </p:txBody>
      </p:sp>
      <p:pic>
        <p:nvPicPr>
          <p:cNvPr id="19460" name="Picture 15">
            <a:extLst>
              <a:ext uri="{FF2B5EF4-FFF2-40B4-BE49-F238E27FC236}">
                <a16:creationId xmlns:a16="http://schemas.microsoft.com/office/drawing/2014/main" id="{B4FD926D-A272-4657-B84E-10383CEC347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9588" y="3276600"/>
            <a:ext cx="30448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6">
            <a:extLst>
              <a:ext uri="{FF2B5EF4-FFF2-40B4-BE49-F238E27FC236}">
                <a16:creationId xmlns:a16="http://schemas.microsoft.com/office/drawing/2014/main" id="{9A843578-6C7A-41C1-B0A3-9544281AF3E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25" y="4876800"/>
            <a:ext cx="49053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1">
            <a:extLst>
              <a:ext uri="{FF2B5EF4-FFF2-40B4-BE49-F238E27FC236}">
                <a16:creationId xmlns:a16="http://schemas.microsoft.com/office/drawing/2014/main" id="{F3622D9F-D708-4BBE-BA03-C32847489E8F}"/>
              </a:ext>
            </a:extLst>
          </p:cNvPr>
          <p:cNvSpPr txBox="1">
            <a:spLocks noChangeArrowheads="1"/>
          </p:cNvSpPr>
          <p:nvPr/>
        </p:nvSpPr>
        <p:spPr bwMode="auto">
          <a:xfrm>
            <a:off x="6630988" y="3295650"/>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r>
              <a:rPr lang="en-US" altLang="en-US"/>
              <a:t>Radial acceleration</a:t>
            </a:r>
          </a:p>
          <a:p>
            <a:r>
              <a:rPr lang="en-US" altLang="en-US"/>
              <a:t>a=v^2  / r</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3">
            <a:extLst>
              <a:ext uri="{FF2B5EF4-FFF2-40B4-BE49-F238E27FC236}">
                <a16:creationId xmlns:a16="http://schemas.microsoft.com/office/drawing/2014/main" id="{DCB9482F-25D4-4E8D-B7F3-0508C1C686C4}"/>
              </a:ext>
            </a:extLst>
          </p:cNvPr>
          <p:cNvSpPr>
            <a:spLocks noGrp="1" noChangeArrowheads="1"/>
          </p:cNvSpPr>
          <p:nvPr>
            <p:ph type="title"/>
          </p:nvPr>
        </p:nvSpPr>
        <p:spPr/>
        <p:txBody>
          <a:bodyPr/>
          <a:lstStyle/>
          <a:p>
            <a:pPr eaLnBrk="1" hangingPunct="1"/>
            <a:r>
              <a:rPr lang="en-US" altLang="en-US" sz="3400"/>
              <a:t>The Planetary Model is Doomed </a:t>
            </a:r>
          </a:p>
        </p:txBody>
      </p:sp>
      <p:sp>
        <p:nvSpPr>
          <p:cNvPr id="21507" name="Rectangle 2">
            <a:extLst>
              <a:ext uri="{FF2B5EF4-FFF2-40B4-BE49-F238E27FC236}">
                <a16:creationId xmlns:a16="http://schemas.microsoft.com/office/drawing/2014/main" id="{4A2D2DD3-F58C-4916-989D-286BAD5B61D9}"/>
              </a:ext>
            </a:extLst>
          </p:cNvPr>
          <p:cNvSpPr>
            <a:spLocks noGrp="1" noChangeArrowheads="1"/>
          </p:cNvSpPr>
          <p:nvPr>
            <p:ph idx="1"/>
          </p:nvPr>
        </p:nvSpPr>
        <p:spPr>
          <a:xfrm>
            <a:off x="457200" y="914400"/>
            <a:ext cx="8229600" cy="5638800"/>
          </a:xfrm>
        </p:spPr>
        <p:txBody>
          <a:bodyPr/>
          <a:lstStyle/>
          <a:p>
            <a:pPr eaLnBrk="1" hangingPunct="1"/>
            <a:r>
              <a:rPr lang="en-US" altLang="en-US" sz="2100">
                <a:solidFill>
                  <a:srgbClr val="000000"/>
                </a:solidFill>
              </a:rPr>
              <a:t>From classical E&amp;M theory, an accelerated electric charge radiates energy (electromagnetic radiation) which means total energy must decrease.           </a:t>
            </a:r>
            <a:r>
              <a:rPr lang="en-US" altLang="en-US" sz="2100" i="1">
                <a:solidFill>
                  <a:srgbClr val="000000"/>
                </a:solidFill>
              </a:rPr>
              <a:t>Radius r must decrease!!</a:t>
            </a:r>
          </a:p>
          <a:p>
            <a:pPr>
              <a:spcBef>
                <a:spcPct val="0"/>
              </a:spcBef>
            </a:pPr>
            <a:endParaRPr lang="en-US" altLang="en-US" sz="2100" i="1">
              <a:solidFill>
                <a:srgbClr val="000000"/>
              </a:solidFill>
            </a:endParaRPr>
          </a:p>
          <a:p>
            <a:pPr>
              <a:spcBef>
                <a:spcPct val="0"/>
              </a:spcBef>
            </a:pPr>
            <a:endParaRPr lang="en-US" altLang="en-US" sz="2100">
              <a:solidFill>
                <a:srgbClr val="000000"/>
              </a:solidFill>
            </a:endParaRPr>
          </a:p>
          <a:p>
            <a:pPr>
              <a:spcBef>
                <a:spcPct val="0"/>
              </a:spcBef>
            </a:pPr>
            <a:endParaRPr lang="en-US" altLang="en-US" sz="2100">
              <a:solidFill>
                <a:srgbClr val="000000"/>
              </a:solidFill>
            </a:endParaRPr>
          </a:p>
          <a:p>
            <a:pPr>
              <a:spcBef>
                <a:spcPct val="0"/>
              </a:spcBef>
            </a:pPr>
            <a:endParaRPr lang="en-US" altLang="en-US" sz="2100">
              <a:solidFill>
                <a:srgbClr val="000000"/>
              </a:solidFill>
            </a:endParaRPr>
          </a:p>
          <a:p>
            <a:pPr>
              <a:spcBef>
                <a:spcPct val="0"/>
              </a:spcBef>
            </a:pPr>
            <a:endParaRPr lang="en-US" altLang="en-US" sz="2100">
              <a:solidFill>
                <a:srgbClr val="000000"/>
              </a:solidFill>
            </a:endParaRPr>
          </a:p>
          <a:p>
            <a:pPr>
              <a:spcBef>
                <a:spcPct val="0"/>
              </a:spcBef>
            </a:pPr>
            <a:endParaRPr lang="en-US" altLang="en-US" sz="2100">
              <a:solidFill>
                <a:srgbClr val="000000"/>
              </a:solidFill>
            </a:endParaRPr>
          </a:p>
          <a:p>
            <a:pPr>
              <a:spcBef>
                <a:spcPct val="0"/>
              </a:spcBef>
            </a:pPr>
            <a:endParaRPr lang="en-US" altLang="en-US" sz="2100">
              <a:solidFill>
                <a:srgbClr val="000000"/>
              </a:solidFill>
            </a:endParaRPr>
          </a:p>
          <a:p>
            <a:pPr>
              <a:spcBef>
                <a:spcPct val="0"/>
              </a:spcBef>
            </a:pPr>
            <a:endParaRPr lang="en-US" altLang="en-US" sz="2100">
              <a:solidFill>
                <a:srgbClr val="000000"/>
              </a:solidFill>
            </a:endParaRPr>
          </a:p>
          <a:p>
            <a:pPr algn="ctr">
              <a:spcBef>
                <a:spcPct val="0"/>
              </a:spcBef>
              <a:buFont typeface="Wingdings" panose="05000000000000000000" pitchFamily="2" charset="2"/>
              <a:buNone/>
            </a:pPr>
            <a:r>
              <a:rPr lang="en-US" altLang="en-US" sz="2100" b="1" i="1">
                <a:solidFill>
                  <a:srgbClr val="FF0000"/>
                </a:solidFill>
              </a:rPr>
              <a:t>Electron crashes into the nucleus!?</a:t>
            </a:r>
          </a:p>
          <a:p>
            <a:pPr>
              <a:spcBef>
                <a:spcPct val="0"/>
              </a:spcBef>
            </a:pPr>
            <a:endParaRPr lang="en-US" altLang="en-US" sz="2100" b="1" i="1">
              <a:solidFill>
                <a:srgbClr val="000000"/>
              </a:solidFill>
            </a:endParaRPr>
          </a:p>
          <a:p>
            <a:pPr>
              <a:spcBef>
                <a:spcPct val="0"/>
              </a:spcBef>
            </a:pPr>
            <a:endParaRPr lang="en-US" altLang="en-US" sz="2100">
              <a:solidFill>
                <a:srgbClr val="000000"/>
              </a:solidFill>
            </a:endParaRPr>
          </a:p>
          <a:p>
            <a:pPr>
              <a:spcBef>
                <a:spcPct val="0"/>
              </a:spcBef>
            </a:pPr>
            <a:r>
              <a:rPr lang="en-US" altLang="en-US" sz="2100">
                <a:solidFill>
                  <a:srgbClr val="000000"/>
                </a:solidFill>
              </a:rPr>
              <a:t>Physics had reached a turning point in 1900 with Planck’s hypothesis of the quantum behavior of radiation.</a:t>
            </a:r>
            <a:endParaRPr lang="en-US" altLang="en-US">
              <a:solidFill>
                <a:srgbClr val="000000"/>
              </a:solidFill>
            </a:endParaRPr>
          </a:p>
        </p:txBody>
      </p:sp>
      <p:sp>
        <p:nvSpPr>
          <p:cNvPr id="21508" name="Line 4">
            <a:extLst>
              <a:ext uri="{FF2B5EF4-FFF2-40B4-BE49-F238E27FC236}">
                <a16:creationId xmlns:a16="http://schemas.microsoft.com/office/drawing/2014/main" id="{BA2FDA99-C807-401C-B50B-6D16903833EF}"/>
              </a:ext>
            </a:extLst>
          </p:cNvPr>
          <p:cNvSpPr>
            <a:spLocks noChangeShapeType="1"/>
          </p:cNvSpPr>
          <p:nvPr/>
        </p:nvSpPr>
        <p:spPr bwMode="auto">
          <a:xfrm>
            <a:off x="3683000" y="1752600"/>
            <a:ext cx="685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09" name="AutoShape 5">
            <a:extLst>
              <a:ext uri="{FF2B5EF4-FFF2-40B4-BE49-F238E27FC236}">
                <a16:creationId xmlns:a16="http://schemas.microsoft.com/office/drawing/2014/main" id="{A02A1148-7266-4970-930B-8F953512950C}"/>
              </a:ext>
            </a:extLst>
          </p:cNvPr>
          <p:cNvSpPr>
            <a:spLocks noChangeArrowheads="1"/>
          </p:cNvSpPr>
          <p:nvPr/>
        </p:nvSpPr>
        <p:spPr bwMode="auto">
          <a:xfrm>
            <a:off x="4191000" y="4953000"/>
            <a:ext cx="533400" cy="457200"/>
          </a:xfrm>
          <a:prstGeom prst="downArrow">
            <a:avLst>
              <a:gd name="adj1" fmla="val 50880"/>
              <a:gd name="adj2" fmla="val 44444"/>
            </a:avLst>
          </a:prstGeom>
          <a:solidFill>
            <a:srgbClr val="FFFF00"/>
          </a:solidFill>
          <a:ln w="9525">
            <a:solidFill>
              <a:schemeClr val="tx1"/>
            </a:solidFill>
            <a:miter lim="800000"/>
            <a:headEnd/>
            <a:tailEnd/>
          </a:ln>
        </p:spPr>
        <p:txBody>
          <a:bodyPr wrap="none" anchor="ct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endParaRPr lang="en-US" altLang="en-US"/>
          </a:p>
        </p:txBody>
      </p:sp>
      <p:pic>
        <p:nvPicPr>
          <p:cNvPr id="21510" name="Picture 1">
            <a:extLst>
              <a:ext uri="{FF2B5EF4-FFF2-40B4-BE49-F238E27FC236}">
                <a16:creationId xmlns:a16="http://schemas.microsoft.com/office/drawing/2014/main" id="{D5372909-DF4E-4DE5-A50A-19104B90B43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057400"/>
            <a:ext cx="2590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1B53A3D-8219-459E-8902-AB8DF7779BD9}"/>
              </a:ext>
            </a:extLst>
          </p:cNvPr>
          <p:cNvSpPr>
            <a:spLocks noGrp="1" noChangeArrowheads="1"/>
          </p:cNvSpPr>
          <p:nvPr>
            <p:ph type="title"/>
          </p:nvPr>
        </p:nvSpPr>
        <p:spPr>
          <a:xfrm>
            <a:off x="457200" y="152400"/>
            <a:ext cx="8229600" cy="1139825"/>
          </a:xfrm>
        </p:spPr>
        <p:txBody>
          <a:bodyPr/>
          <a:lstStyle/>
          <a:p>
            <a:pPr eaLnBrk="1" hangingPunct="1"/>
            <a:r>
              <a:rPr lang="en-US" altLang="en-US" sz="3300"/>
              <a:t>4.4: The Bohr Model of the Hydrogen Atom</a:t>
            </a:r>
          </a:p>
        </p:txBody>
      </p:sp>
      <p:sp>
        <p:nvSpPr>
          <p:cNvPr id="22531" name="Rectangle 3">
            <a:extLst>
              <a:ext uri="{FF2B5EF4-FFF2-40B4-BE49-F238E27FC236}">
                <a16:creationId xmlns:a16="http://schemas.microsoft.com/office/drawing/2014/main" id="{8AF839C7-6B2C-44BD-97B9-5AA040EECE6C}"/>
              </a:ext>
            </a:extLst>
          </p:cNvPr>
          <p:cNvSpPr>
            <a:spLocks noGrp="1" noChangeArrowheads="1"/>
          </p:cNvSpPr>
          <p:nvPr>
            <p:ph idx="1"/>
          </p:nvPr>
        </p:nvSpPr>
        <p:spPr>
          <a:xfrm>
            <a:off x="457200" y="685800"/>
            <a:ext cx="8534400" cy="5638800"/>
          </a:xfrm>
        </p:spPr>
        <p:txBody>
          <a:bodyPr/>
          <a:lstStyle/>
          <a:p>
            <a:pPr marL="609600" indent="-609600" algn="ctr" eaLnBrk="1" hangingPunct="1">
              <a:buFont typeface="Wingdings" panose="05000000000000000000" pitchFamily="2" charset="2"/>
              <a:buNone/>
            </a:pPr>
            <a:r>
              <a:rPr lang="en-US" altLang="en-US" sz="2100">
                <a:solidFill>
                  <a:srgbClr val="FF0000"/>
                </a:solidFill>
              </a:rPr>
              <a:t>Bohr’s dramatic general assumptions:</a:t>
            </a:r>
          </a:p>
          <a:p>
            <a:pPr marL="609600" indent="-609600" eaLnBrk="1" hangingPunct="1">
              <a:buClr>
                <a:schemeClr val="tx1"/>
              </a:buClr>
              <a:buSzPct val="90000"/>
              <a:buFont typeface="Arial" panose="020B0604020202020204" pitchFamily="34" charset="0"/>
              <a:buAutoNum type="alphaUcPeriod"/>
            </a:pPr>
            <a:r>
              <a:rPr lang="en-US" altLang="en-US" sz="2000">
                <a:solidFill>
                  <a:srgbClr val="FF0000"/>
                </a:solidFill>
              </a:rPr>
              <a:t>“Stationary” states or orbits must exist in atoms, i.e., orbiting electrons </a:t>
            </a:r>
            <a:r>
              <a:rPr lang="en-US" altLang="en-US" sz="2000" i="1">
                <a:solidFill>
                  <a:srgbClr val="FF0000"/>
                </a:solidFill>
              </a:rPr>
              <a:t>do not radiate</a:t>
            </a:r>
            <a:r>
              <a:rPr lang="en-US" altLang="en-US" sz="2000">
                <a:solidFill>
                  <a:srgbClr val="FF0000"/>
                </a:solidFill>
              </a:rPr>
              <a:t> energy in these orbits. These orbits or stationary states are of a fixed definite energy E.</a:t>
            </a:r>
          </a:p>
          <a:p>
            <a:pPr marL="609600" indent="-609600" eaLnBrk="1" hangingPunct="1">
              <a:buClr>
                <a:schemeClr val="tx1"/>
              </a:buClr>
              <a:buSzPct val="90000"/>
              <a:buFont typeface="Arial" panose="020B0604020202020204" pitchFamily="34" charset="0"/>
              <a:buAutoNum type="alphaUcPeriod"/>
            </a:pPr>
            <a:r>
              <a:rPr lang="en-US" altLang="en-US" sz="2000" i="1">
                <a:solidFill>
                  <a:srgbClr val="FF0000"/>
                </a:solidFill>
              </a:rPr>
              <a:t> </a:t>
            </a:r>
            <a:r>
              <a:rPr lang="en-US" altLang="en-US" sz="2000">
                <a:solidFill>
                  <a:srgbClr val="FF0000"/>
                </a:solidFill>
              </a:rPr>
              <a:t>The emission or absorption of electromagnetic radiation can occur only in conjunction with a transition between two stationary states. The frequency, f, of this radiation is proportional to the </a:t>
            </a:r>
            <a:r>
              <a:rPr lang="en-US" altLang="en-US" sz="2000" i="1">
                <a:solidFill>
                  <a:srgbClr val="FF0000"/>
                </a:solidFill>
              </a:rPr>
              <a:t>difference </a:t>
            </a:r>
            <a:r>
              <a:rPr lang="en-US" altLang="en-US" sz="2000">
                <a:solidFill>
                  <a:srgbClr val="FF0000"/>
                </a:solidFill>
              </a:rPr>
              <a:t>in energy of the two stationary states:</a:t>
            </a:r>
          </a:p>
          <a:p>
            <a:pPr marL="609600" indent="-609600" eaLnBrk="1" hangingPunct="1">
              <a:buClr>
                <a:schemeClr val="tx1"/>
              </a:buClr>
              <a:buSzPct val="90000"/>
              <a:buFont typeface="Arial" panose="020B0604020202020204" pitchFamily="34" charset="0"/>
              <a:buAutoNum type="alphaUcPeriod"/>
            </a:pPr>
            <a:r>
              <a:rPr lang="en-US" altLang="en-US" sz="2000">
                <a:solidFill>
                  <a:srgbClr val="FF0000"/>
                </a:solidFill>
              </a:rPr>
              <a:t>                                     </a:t>
            </a:r>
            <a:r>
              <a:rPr lang="en-US" altLang="en-US" sz="2000" i="1">
                <a:solidFill>
                  <a:srgbClr val="FF0000"/>
                </a:solidFill>
              </a:rPr>
              <a:t>E</a:t>
            </a:r>
            <a:r>
              <a:rPr lang="en-US" altLang="en-US" sz="2000">
                <a:solidFill>
                  <a:srgbClr val="FF0000"/>
                </a:solidFill>
              </a:rPr>
              <a:t> = </a:t>
            </a:r>
            <a:r>
              <a:rPr lang="en-US" altLang="en-US" sz="2000" i="1">
                <a:solidFill>
                  <a:srgbClr val="FF0000"/>
                </a:solidFill>
              </a:rPr>
              <a:t>E</a:t>
            </a:r>
            <a:r>
              <a:rPr lang="en-US" altLang="en-US" sz="2000" baseline="-25000">
                <a:solidFill>
                  <a:srgbClr val="FF0000"/>
                </a:solidFill>
              </a:rPr>
              <a:t>1</a:t>
            </a:r>
            <a:r>
              <a:rPr lang="en-US" altLang="en-US" sz="2000">
                <a:solidFill>
                  <a:srgbClr val="FF0000"/>
                </a:solidFill>
              </a:rPr>
              <a:t> −</a:t>
            </a:r>
            <a:r>
              <a:rPr lang="en-US" altLang="en-US" sz="2000">
                <a:solidFill>
                  <a:srgbClr val="FF0000"/>
                </a:solidFill>
                <a:cs typeface="Arial" panose="020B0604020202020204" pitchFamily="34" charset="0"/>
              </a:rPr>
              <a:t> </a:t>
            </a:r>
            <a:r>
              <a:rPr lang="en-US" altLang="en-US" sz="2000" i="1">
                <a:solidFill>
                  <a:srgbClr val="FF0000"/>
                </a:solidFill>
                <a:cs typeface="Arial" panose="020B0604020202020204" pitchFamily="34" charset="0"/>
              </a:rPr>
              <a:t>E</a:t>
            </a:r>
            <a:r>
              <a:rPr lang="en-US" altLang="en-US" sz="2000" baseline="-25000">
                <a:solidFill>
                  <a:srgbClr val="FF0000"/>
                </a:solidFill>
                <a:cs typeface="Arial" panose="020B0604020202020204" pitchFamily="34" charset="0"/>
              </a:rPr>
              <a:t>2</a:t>
            </a:r>
            <a:r>
              <a:rPr lang="en-US" altLang="en-US" sz="2000">
                <a:solidFill>
                  <a:srgbClr val="FF0000"/>
                </a:solidFill>
                <a:cs typeface="Arial" panose="020B0604020202020204" pitchFamily="34" charset="0"/>
              </a:rPr>
              <a:t> = </a:t>
            </a:r>
            <a:r>
              <a:rPr lang="en-US" altLang="en-US" sz="2000" i="1">
                <a:solidFill>
                  <a:srgbClr val="FF0000"/>
                </a:solidFill>
                <a:cs typeface="Arial" panose="020B0604020202020204" pitchFamily="34" charset="0"/>
              </a:rPr>
              <a:t>hf</a:t>
            </a:r>
          </a:p>
          <a:p>
            <a:pPr marL="609600" indent="-609600" eaLnBrk="1" hangingPunct="1">
              <a:buClr>
                <a:schemeClr val="tx1"/>
              </a:buClr>
              <a:buSzPct val="90000"/>
              <a:buFont typeface="Wingdings" panose="05000000000000000000" pitchFamily="2" charset="2"/>
              <a:buNone/>
            </a:pPr>
            <a:r>
              <a:rPr lang="en-US" altLang="en-US" sz="2000" i="1">
                <a:solidFill>
                  <a:srgbClr val="FF0000"/>
                </a:solidFill>
                <a:cs typeface="Arial" panose="020B0604020202020204" pitchFamily="34" charset="0"/>
              </a:rPr>
              <a:t>                                       where h is Planck’s Constant</a:t>
            </a:r>
          </a:p>
          <a:p>
            <a:pPr marL="609600" indent="-609600" eaLnBrk="1" hangingPunct="1">
              <a:buClr>
                <a:schemeClr val="tx1"/>
              </a:buClr>
              <a:buSzPct val="90000"/>
              <a:buFont typeface="Wingdings" panose="05000000000000000000" pitchFamily="2" charset="2"/>
              <a:buNone/>
            </a:pPr>
            <a:r>
              <a:rPr lang="en-US" altLang="en-US" sz="2000" i="1">
                <a:solidFill>
                  <a:srgbClr val="FF0000"/>
                </a:solidFill>
                <a:cs typeface="Arial" panose="020B0604020202020204" pitchFamily="34" charset="0"/>
              </a:rPr>
              <a:t>D.    </a:t>
            </a:r>
            <a:r>
              <a:rPr lang="en-US" altLang="en-US" sz="2000">
                <a:solidFill>
                  <a:srgbClr val="FF0000"/>
                </a:solidFill>
              </a:rPr>
              <a:t>Classical laws of physics do not apply to transitions between stationary states.</a:t>
            </a:r>
          </a:p>
          <a:p>
            <a:pPr marL="609600" indent="-609600" eaLnBrk="1" hangingPunct="1">
              <a:buClr>
                <a:schemeClr val="tx1"/>
              </a:buClr>
              <a:buSzPct val="90000"/>
              <a:buFont typeface="Arial" panose="020B0604020202020204" pitchFamily="34" charset="0"/>
              <a:buAutoNum type="alphaUcPeriod"/>
            </a:pPr>
            <a:r>
              <a:rPr lang="en-US" altLang="en-US" sz="2000">
                <a:solidFill>
                  <a:srgbClr val="FF0000"/>
                </a:solidFill>
              </a:rPr>
              <a:t>The mean kinetic energy of the electron-nucleus system is </a:t>
            </a:r>
            <a:br>
              <a:rPr lang="en-US" altLang="en-US" sz="2000">
                <a:solidFill>
                  <a:srgbClr val="FF0000"/>
                </a:solidFill>
              </a:rPr>
            </a:br>
            <a:r>
              <a:rPr lang="en-US" altLang="en-US" sz="2000" i="1">
                <a:solidFill>
                  <a:srgbClr val="FF0000"/>
                </a:solidFill>
              </a:rPr>
              <a:t>K</a:t>
            </a:r>
            <a:r>
              <a:rPr lang="en-US" altLang="en-US" sz="2000">
                <a:solidFill>
                  <a:srgbClr val="FF0000"/>
                </a:solidFill>
              </a:rPr>
              <a:t> = </a:t>
            </a:r>
            <a:r>
              <a:rPr lang="en-US" altLang="en-US" sz="2000" i="1">
                <a:solidFill>
                  <a:srgbClr val="FF0000"/>
                </a:solidFill>
              </a:rPr>
              <a:t>nhf</a:t>
            </a:r>
            <a:r>
              <a:rPr lang="en-US" altLang="en-US" sz="2000" baseline="-25000">
                <a:solidFill>
                  <a:srgbClr val="FF0000"/>
                </a:solidFill>
              </a:rPr>
              <a:t>orb</a:t>
            </a:r>
            <a:r>
              <a:rPr lang="en-US" altLang="en-US" sz="2000">
                <a:solidFill>
                  <a:srgbClr val="FF0000"/>
                </a:solidFill>
              </a:rPr>
              <a:t>/2, where </a:t>
            </a:r>
            <a:r>
              <a:rPr lang="en-US" altLang="en-US" sz="2000" i="1">
                <a:solidFill>
                  <a:srgbClr val="FF0000"/>
                </a:solidFill>
              </a:rPr>
              <a:t>f</a:t>
            </a:r>
            <a:r>
              <a:rPr lang="en-US" altLang="en-US" sz="2000" baseline="-25000">
                <a:solidFill>
                  <a:srgbClr val="FF0000"/>
                </a:solidFill>
              </a:rPr>
              <a:t>orb</a:t>
            </a:r>
            <a:r>
              <a:rPr lang="en-US" altLang="en-US" sz="2000">
                <a:solidFill>
                  <a:srgbClr val="FF0000"/>
                </a:solidFill>
              </a:rPr>
              <a:t> is the frequency of rotation. This is equivalent to the angular momentum of a stationary state to be an integral multiple of h/2</a:t>
            </a:r>
          </a:p>
        </p:txBody>
      </p:sp>
      <p:graphicFrame>
        <p:nvGraphicFramePr>
          <p:cNvPr id="22532" name="Object 2">
            <a:extLst>
              <a:ext uri="{FF2B5EF4-FFF2-40B4-BE49-F238E27FC236}">
                <a16:creationId xmlns:a16="http://schemas.microsoft.com/office/drawing/2014/main" id="{CB92D7B9-473D-48F4-A83C-0A9856105DAD}"/>
              </a:ext>
            </a:extLst>
          </p:cNvPr>
          <p:cNvGraphicFramePr>
            <a:graphicFrameLocks noChangeAspect="1"/>
          </p:cNvGraphicFramePr>
          <p:nvPr/>
        </p:nvGraphicFramePr>
        <p:xfrm>
          <a:off x="2667000" y="5638800"/>
          <a:ext cx="381000" cy="304800"/>
        </p:xfrm>
        <a:graphic>
          <a:graphicData uri="http://schemas.openxmlformats.org/presentationml/2006/ole">
            <mc:AlternateContent xmlns:mc="http://schemas.openxmlformats.org/markup-compatibility/2006">
              <mc:Choice xmlns:v="urn:schemas-microsoft-com:vml" Requires="v">
                <p:oleObj name="Equation" r:id="rId2" imgW="127000" imgH="101600" progId="Equation.3">
                  <p:embed/>
                </p:oleObj>
              </mc:Choice>
              <mc:Fallback>
                <p:oleObj name="Equation" r:id="rId2" imgW="127000" imgH="1016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56388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3" name="TextBox 1">
            <a:extLst>
              <a:ext uri="{FF2B5EF4-FFF2-40B4-BE49-F238E27FC236}">
                <a16:creationId xmlns:a16="http://schemas.microsoft.com/office/drawing/2014/main" id="{129512E6-AAD2-4DFF-889F-232AD5278E59}"/>
              </a:ext>
            </a:extLst>
          </p:cNvPr>
          <p:cNvSpPr txBox="1">
            <a:spLocks noChangeArrowheads="1"/>
          </p:cNvSpPr>
          <p:nvPr/>
        </p:nvSpPr>
        <p:spPr bwMode="auto">
          <a:xfrm>
            <a:off x="3505200" y="5867400"/>
            <a:ext cx="141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r>
              <a:rPr lang="en-US" altLang="en-US"/>
              <a:t>L=mvr=nh/2</a:t>
            </a:r>
          </a:p>
        </p:txBody>
      </p:sp>
      <p:graphicFrame>
        <p:nvGraphicFramePr>
          <p:cNvPr id="22534" name="Object 3">
            <a:extLst>
              <a:ext uri="{FF2B5EF4-FFF2-40B4-BE49-F238E27FC236}">
                <a16:creationId xmlns:a16="http://schemas.microsoft.com/office/drawing/2014/main" id="{4A8AE2D2-60B7-4541-933C-53C14DCA467D}"/>
              </a:ext>
            </a:extLst>
          </p:cNvPr>
          <p:cNvGraphicFramePr>
            <a:graphicFrameLocks noChangeAspect="1"/>
          </p:cNvGraphicFramePr>
          <p:nvPr/>
        </p:nvGraphicFramePr>
        <p:xfrm>
          <a:off x="4572000" y="5949950"/>
          <a:ext cx="1393825" cy="228600"/>
        </p:xfrm>
        <a:graphic>
          <a:graphicData uri="http://schemas.openxmlformats.org/presentationml/2006/ole">
            <mc:AlternateContent xmlns:mc="http://schemas.openxmlformats.org/markup-compatibility/2006">
              <mc:Choice xmlns:v="urn:schemas-microsoft-com:vml" Requires="v">
                <p:oleObj name="Equation" r:id="rId4" imgW="127000" imgH="101600" progId="Equation.3">
                  <p:embed/>
                </p:oleObj>
              </mc:Choice>
              <mc:Fallback>
                <p:oleObj name="Equation" r:id="rId4" imgW="127000" imgH="101600"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949950"/>
                        <a:ext cx="13938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7B314A-B8F2-4D96-AB2C-F7B25BF5D8E5}"/>
              </a:ext>
            </a:extLst>
          </p:cNvPr>
          <p:cNvSpPr/>
          <p:nvPr/>
        </p:nvSpPr>
        <p:spPr>
          <a:xfrm>
            <a:off x="919163" y="423863"/>
            <a:ext cx="4343400" cy="35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pic>
        <p:nvPicPr>
          <p:cNvPr id="23555" name="Picture 5">
            <a:extLst>
              <a:ext uri="{FF2B5EF4-FFF2-40B4-BE49-F238E27FC236}">
                <a16:creationId xmlns:a16="http://schemas.microsoft.com/office/drawing/2014/main" id="{34DBA0FF-B6F1-42CA-9FA8-AAF7450F3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1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10A1F69D-C313-4BBA-8F3A-BC01C2F28C42}"/>
              </a:ext>
            </a:extLst>
          </p:cNvPr>
          <p:cNvSpPr txBox="1"/>
          <p:nvPr/>
        </p:nvSpPr>
        <p:spPr>
          <a:xfrm>
            <a:off x="696913" y="53975"/>
            <a:ext cx="4953000" cy="369888"/>
          </a:xfrm>
          <a:prstGeom prst="rect">
            <a:avLst/>
          </a:prstGeom>
          <a:noFill/>
        </p:spPr>
        <p:txBody>
          <a:bodyPr>
            <a:spAutoFit/>
          </a:bodyPr>
          <a:lstStyle/>
          <a:p>
            <a:pPr eaLnBrk="1" hangingPunct="1">
              <a:defRPr/>
            </a:pPr>
            <a:r>
              <a:rPr lang="en-US" dirty="0">
                <a:solidFill>
                  <a:srgbClr val="FF0000"/>
                </a:solidFill>
                <a:ea typeface="+mn-ea"/>
                <a:cs typeface="Arial" pitchFamily="34" charset="0"/>
              </a:rPr>
              <a:t>Summary: Bohr’s model of the hydrogen atom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A9426B1-0FEA-4838-9CC1-B0AB8C6ACEF4}"/>
              </a:ext>
            </a:extLst>
          </p:cNvPr>
          <p:cNvSpPr>
            <a:spLocks noGrp="1" noChangeArrowheads="1"/>
          </p:cNvSpPr>
          <p:nvPr>
            <p:ph type="title"/>
          </p:nvPr>
        </p:nvSpPr>
        <p:spPr/>
        <p:txBody>
          <a:bodyPr/>
          <a:lstStyle/>
          <a:p>
            <a:pPr eaLnBrk="1" hangingPunct="1"/>
            <a:r>
              <a:rPr lang="en-US" altLang="en-US" sz="3400" dirty="0"/>
              <a:t>Bohr Radius</a:t>
            </a:r>
          </a:p>
        </p:txBody>
      </p:sp>
      <p:sp>
        <p:nvSpPr>
          <p:cNvPr id="24579" name="Rectangle 3">
            <a:extLst>
              <a:ext uri="{FF2B5EF4-FFF2-40B4-BE49-F238E27FC236}">
                <a16:creationId xmlns:a16="http://schemas.microsoft.com/office/drawing/2014/main" id="{81AE607F-7AD2-4C5D-83BA-949900BF7292}"/>
              </a:ext>
            </a:extLst>
          </p:cNvPr>
          <p:cNvSpPr>
            <a:spLocks noGrp="1" noChangeArrowheads="1"/>
          </p:cNvSpPr>
          <p:nvPr>
            <p:ph idx="1"/>
          </p:nvPr>
        </p:nvSpPr>
        <p:spPr>
          <a:xfrm>
            <a:off x="306388" y="1143000"/>
            <a:ext cx="8529637" cy="5106988"/>
          </a:xfrm>
        </p:spPr>
        <p:txBody>
          <a:bodyPr/>
          <a:lstStyle/>
          <a:p>
            <a:pPr eaLnBrk="1" hangingPunct="1"/>
            <a:r>
              <a:rPr lang="en-US" altLang="en-US" sz="2100"/>
              <a:t>The diameter of the hydrogen atom for stationary states is</a:t>
            </a:r>
          </a:p>
          <a:p>
            <a:pPr eaLnBrk="1" hangingPunct="1"/>
            <a:endParaRPr lang="en-US" altLang="en-US" sz="2100"/>
          </a:p>
          <a:p>
            <a:pPr eaLnBrk="1" hangingPunct="1"/>
            <a:endParaRPr lang="en-US" altLang="en-US" sz="2100"/>
          </a:p>
          <a:p>
            <a:pPr eaLnBrk="1" hangingPunct="1">
              <a:buFont typeface="Wingdings" panose="05000000000000000000" pitchFamily="2" charset="2"/>
              <a:buNone/>
            </a:pPr>
            <a:r>
              <a:rPr lang="en-US" altLang="en-US" sz="2100"/>
              <a:t>	Where the </a:t>
            </a:r>
            <a:r>
              <a:rPr lang="en-US" altLang="en-US" sz="2100" b="1">
                <a:solidFill>
                  <a:srgbClr val="000000"/>
                </a:solidFill>
              </a:rPr>
              <a:t>Bohr radius</a:t>
            </a:r>
            <a:r>
              <a:rPr lang="en-US" altLang="en-US" sz="2100"/>
              <a:t> is given by</a:t>
            </a:r>
          </a:p>
          <a:p>
            <a:pPr eaLnBrk="1" hangingPunct="1"/>
            <a:endParaRPr lang="en-US" altLang="en-US" sz="2100"/>
          </a:p>
          <a:p>
            <a:pPr eaLnBrk="1" hangingPunct="1"/>
            <a:endParaRPr lang="en-US" altLang="en-US" sz="2100"/>
          </a:p>
          <a:p>
            <a:pPr eaLnBrk="1" hangingPunct="1"/>
            <a:endParaRPr lang="en-US" altLang="en-US" sz="2100"/>
          </a:p>
          <a:p>
            <a:pPr eaLnBrk="1" hangingPunct="1"/>
            <a:r>
              <a:rPr lang="en-US" altLang="en-US" sz="2100"/>
              <a:t>The smallest diameter of the hydrogen atom is</a:t>
            </a:r>
          </a:p>
          <a:p>
            <a:pPr eaLnBrk="1" hangingPunct="1"/>
            <a:endParaRPr lang="en-US" altLang="en-US" sz="2100"/>
          </a:p>
          <a:p>
            <a:pPr eaLnBrk="1" hangingPunct="1"/>
            <a:endParaRPr lang="en-US" altLang="en-US" sz="2100"/>
          </a:p>
          <a:p>
            <a:pPr eaLnBrk="1" hangingPunct="1"/>
            <a:r>
              <a:rPr lang="en-US" altLang="en-US" sz="2100" i="1"/>
              <a:t>n</a:t>
            </a:r>
            <a:r>
              <a:rPr lang="en-US" altLang="en-US" sz="2100"/>
              <a:t> = 1 gives its lowest energy state (called the “</a:t>
            </a:r>
            <a:r>
              <a:rPr lang="en-US" altLang="en-US" sz="2100">
                <a:solidFill>
                  <a:srgbClr val="000000"/>
                </a:solidFill>
              </a:rPr>
              <a:t>ground” state</a:t>
            </a:r>
            <a:r>
              <a:rPr lang="en-US" altLang="en-US" sz="2100"/>
              <a:t>)</a:t>
            </a:r>
          </a:p>
          <a:p>
            <a:pPr eaLnBrk="1" hangingPunct="1"/>
            <a:endParaRPr lang="en-US" altLang="en-US" sz="2100"/>
          </a:p>
          <a:p>
            <a:pPr eaLnBrk="1" hangingPunct="1"/>
            <a:endParaRPr lang="en-US" altLang="en-US" sz="2100"/>
          </a:p>
        </p:txBody>
      </p:sp>
      <p:pic>
        <p:nvPicPr>
          <p:cNvPr id="24580" name="Picture 25">
            <a:extLst>
              <a:ext uri="{FF2B5EF4-FFF2-40B4-BE49-F238E27FC236}">
                <a16:creationId xmlns:a16="http://schemas.microsoft.com/office/drawing/2014/main" id="{26DFDCAA-6DCD-41FF-9031-6E4FBACB1B2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375" y="1524000"/>
            <a:ext cx="26352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6">
            <a:extLst>
              <a:ext uri="{FF2B5EF4-FFF2-40B4-BE49-F238E27FC236}">
                <a16:creationId xmlns:a16="http://schemas.microsoft.com/office/drawing/2014/main" id="{6FDC613A-C545-4447-BA09-76130E9BC81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 y="2978150"/>
            <a:ext cx="10128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7">
            <a:extLst>
              <a:ext uri="{FF2B5EF4-FFF2-40B4-BE49-F238E27FC236}">
                <a16:creationId xmlns:a16="http://schemas.microsoft.com/office/drawing/2014/main" id="{D78B6413-3A4F-48F6-891E-E41D330B0D12}"/>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000" y="3132138"/>
            <a:ext cx="13208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28">
            <a:extLst>
              <a:ext uri="{FF2B5EF4-FFF2-40B4-BE49-F238E27FC236}">
                <a16:creationId xmlns:a16="http://schemas.microsoft.com/office/drawing/2014/main" id="{25DF28FA-EC45-4474-8585-AE91E2285CBA}"/>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1550" y="4421188"/>
            <a:ext cx="21209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9">
            <a:extLst>
              <a:ext uri="{FF2B5EF4-FFF2-40B4-BE49-F238E27FC236}">
                <a16:creationId xmlns:a16="http://schemas.microsoft.com/office/drawing/2014/main" id="{FBAB4C45-D2A4-4CEC-A916-E140D8B7F387}"/>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2971800"/>
            <a:ext cx="5905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29">
            <a:extLst>
              <a:ext uri="{FF2B5EF4-FFF2-40B4-BE49-F238E27FC236}">
                <a16:creationId xmlns:a16="http://schemas.microsoft.com/office/drawing/2014/main" id="{F3773800-4F9E-44EE-A753-40D72A55493F}"/>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562600"/>
            <a:ext cx="5905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6A036F5F-487C-4E09-AB2D-5FD7DC169D05}"/>
              </a:ext>
            </a:extLst>
          </p:cNvPr>
          <p:cNvSpPr>
            <a:spLocks noGrp="1" noChangeArrowheads="1"/>
          </p:cNvSpPr>
          <p:nvPr>
            <p:ph type="title"/>
          </p:nvPr>
        </p:nvSpPr>
        <p:spPr>
          <a:xfrm>
            <a:off x="457200" y="304800"/>
            <a:ext cx="8229600" cy="1139825"/>
          </a:xfrm>
        </p:spPr>
        <p:txBody>
          <a:bodyPr/>
          <a:lstStyle/>
          <a:p>
            <a:r>
              <a:rPr lang="en-US" altLang="en-US"/>
              <a:t>Chapter 4 quiz question</a:t>
            </a:r>
          </a:p>
        </p:txBody>
      </p:sp>
      <p:sp>
        <p:nvSpPr>
          <p:cNvPr id="25603" name="Content Placeholder 2">
            <a:extLst>
              <a:ext uri="{FF2B5EF4-FFF2-40B4-BE49-F238E27FC236}">
                <a16:creationId xmlns:a16="http://schemas.microsoft.com/office/drawing/2014/main" id="{CBB4CE9E-1090-4603-8311-D0690A705118}"/>
              </a:ext>
            </a:extLst>
          </p:cNvPr>
          <p:cNvSpPr>
            <a:spLocks noGrp="1" noChangeArrowheads="1"/>
          </p:cNvSpPr>
          <p:nvPr>
            <p:ph idx="1"/>
          </p:nvPr>
        </p:nvSpPr>
        <p:spPr>
          <a:xfrm>
            <a:off x="304800" y="1981200"/>
            <a:ext cx="9906000" cy="6400800"/>
          </a:xfrm>
        </p:spPr>
        <p:txBody>
          <a:bodyPr/>
          <a:lstStyle/>
          <a:p>
            <a:r>
              <a:rPr lang="en-US" altLang="en-US" sz="2400"/>
              <a:t>In his calculations, Bohr came across a number now called </a:t>
            </a:r>
          </a:p>
          <a:p>
            <a:r>
              <a:rPr lang="en-US" altLang="en-US" sz="2400"/>
              <a:t>the "Bohr radius". This number is 5.29 x 10-11 m and is</a:t>
            </a:r>
          </a:p>
          <a:p>
            <a:endParaRPr lang="en-US" altLang="en-US" sz="2400"/>
          </a:p>
          <a:p>
            <a:r>
              <a:rPr lang="en-US" altLang="en-US" sz="2400"/>
              <a:t>  a.The maximum radius of the hydrogen atom.</a:t>
            </a:r>
          </a:p>
          <a:p>
            <a:r>
              <a:rPr lang="en-US" altLang="en-US" sz="2400"/>
              <a:t>  b.The minimum radius of the hydrogen atom.</a:t>
            </a:r>
          </a:p>
          <a:p>
            <a:r>
              <a:rPr lang="en-US" altLang="en-US" sz="2400"/>
              <a:t>  c.The average radius of the hydrogen atom.</a:t>
            </a:r>
          </a:p>
          <a:p>
            <a:r>
              <a:rPr lang="en-US" altLang="en-US" sz="2400"/>
              <a:t> d. The minimum radius of atoms of all elements.</a:t>
            </a:r>
          </a:p>
          <a:p>
            <a:r>
              <a:rPr lang="en-US" altLang="en-US" sz="2400"/>
              <a:t>  e.The maximum radius of atoms of all elements</a:t>
            </a:r>
            <a:r>
              <a:rPr lang="en-US" altLang="en-US"/>
              <a: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a:extLst>
              <a:ext uri="{FF2B5EF4-FFF2-40B4-BE49-F238E27FC236}">
                <a16:creationId xmlns:a16="http://schemas.microsoft.com/office/drawing/2014/main" id="{8F48BA2E-C1A5-4383-909A-F8123CACC2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0200"/>
            <a:ext cx="8393113"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8B5DE21-D647-47EE-9F5E-47ABD1242F22}"/>
              </a:ext>
            </a:extLst>
          </p:cNvPr>
          <p:cNvSpPr>
            <a:spLocks noGrp="1"/>
          </p:cNvSpPr>
          <p:nvPr>
            <p:ph type="ctrTitle"/>
          </p:nvPr>
        </p:nvSpPr>
        <p:spPr>
          <a:xfrm>
            <a:off x="990600" y="82550"/>
            <a:ext cx="6181725" cy="373063"/>
          </a:xfrm>
        </p:spPr>
        <p:txBody>
          <a:bodyPr rtlCol="0">
            <a:normAutofit fontScale="90000"/>
          </a:bodyPr>
          <a:lstStyle/>
          <a:p>
            <a:pPr eaLnBrk="1" fontAlgn="auto" hangingPunct="1">
              <a:spcAft>
                <a:spcPts val="0"/>
              </a:spcAft>
              <a:defRPr/>
            </a:pPr>
            <a:r>
              <a:rPr lang="en-US" sz="2100" dirty="0">
                <a:solidFill>
                  <a:srgbClr val="FF0000"/>
                </a:solidFill>
              </a:rPr>
              <a:t>Rydberg equation</a:t>
            </a:r>
          </a:p>
        </p:txBody>
      </p:sp>
      <p:pic>
        <p:nvPicPr>
          <p:cNvPr id="26628" name="Picture 5">
            <a:extLst>
              <a:ext uri="{FF2B5EF4-FFF2-40B4-BE49-F238E27FC236}">
                <a16:creationId xmlns:a16="http://schemas.microsoft.com/office/drawing/2014/main" id="{C06C3C23-A7F3-48D8-8661-FD5867A34E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1425" y="5975350"/>
            <a:ext cx="2492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781829B-F0AF-4466-A448-165A8929CC5C}"/>
              </a:ext>
            </a:extLst>
          </p:cNvPr>
          <p:cNvSpPr txBox="1"/>
          <p:nvPr/>
        </p:nvSpPr>
        <p:spPr>
          <a:xfrm>
            <a:off x="381000" y="6096000"/>
            <a:ext cx="2111375" cy="508000"/>
          </a:xfrm>
          <a:prstGeom prst="rect">
            <a:avLst/>
          </a:prstGeom>
          <a:noFill/>
        </p:spPr>
        <p:txBody>
          <a:bodyPr>
            <a:spAutoFit/>
          </a:bodyPr>
          <a:lstStyle/>
          <a:p>
            <a:pPr defTabSz="685800" eaLnBrk="1" fontAlgn="auto" hangingPunct="1">
              <a:spcBef>
                <a:spcPts val="0"/>
              </a:spcBef>
              <a:spcAft>
                <a:spcPts val="0"/>
              </a:spcAft>
              <a:defRPr/>
            </a:pPr>
            <a:r>
              <a:rPr lang="en-US" sz="1350" dirty="0">
                <a:solidFill>
                  <a:srgbClr val="FF0000"/>
                </a:solidFill>
                <a:latin typeface="Calibri" panose="020F0502020204030204"/>
                <a:ea typeface="+mn-ea"/>
              </a:rPr>
              <a:t>Calculate the shortest wavelength of the Li ++ 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C52A14E-038D-42F7-BC7F-C8A4460348EA}"/>
              </a:ext>
            </a:extLst>
          </p:cNvPr>
          <p:cNvSpPr>
            <a:spLocks noGrp="1" noChangeArrowheads="1"/>
          </p:cNvSpPr>
          <p:nvPr>
            <p:ph type="ctrTitle"/>
          </p:nvPr>
        </p:nvSpPr>
        <p:spPr>
          <a:xfrm>
            <a:off x="457200" y="277813"/>
            <a:ext cx="8226425" cy="1447800"/>
          </a:xfrm>
        </p:spPr>
        <p:txBody>
          <a:bodyPr/>
          <a:lstStyle/>
          <a:p>
            <a:pPr algn="ctr" eaLnBrk="1" hangingPunct="1"/>
            <a:r>
              <a:rPr lang="en-US" altLang="en-US" sz="3400">
                <a:solidFill>
                  <a:srgbClr val="FF0000"/>
                </a:solidFill>
              </a:rPr>
              <a:t>4.1 The Atomic Models of Thomson and Rutherford</a:t>
            </a:r>
          </a:p>
        </p:txBody>
      </p:sp>
      <p:sp>
        <p:nvSpPr>
          <p:cNvPr id="19459" name="Rectangle 3">
            <a:extLst>
              <a:ext uri="{FF2B5EF4-FFF2-40B4-BE49-F238E27FC236}">
                <a16:creationId xmlns:a16="http://schemas.microsoft.com/office/drawing/2014/main" id="{BFBBC837-5323-478D-93B1-AC91E5AFB0AB}"/>
              </a:ext>
            </a:extLst>
          </p:cNvPr>
          <p:cNvSpPr>
            <a:spLocks noGrp="1" noChangeArrowheads="1"/>
          </p:cNvSpPr>
          <p:nvPr>
            <p:ph type="subTitle" idx="1"/>
          </p:nvPr>
        </p:nvSpPr>
        <p:spPr>
          <a:xfrm>
            <a:off x="457200" y="1828800"/>
            <a:ext cx="7772400" cy="4572000"/>
          </a:xfrm>
        </p:spPr>
        <p:txBody>
          <a:bodyPr/>
          <a:lstStyle/>
          <a:p>
            <a:pPr marL="571500" indent="-571500" algn="l" eaLnBrk="1" hangingPunct="1">
              <a:lnSpc>
                <a:spcPct val="90000"/>
              </a:lnSpc>
            </a:pPr>
            <a:r>
              <a:rPr lang="en-US" altLang="en-US" sz="2100">
                <a:solidFill>
                  <a:srgbClr val="000000"/>
                </a:solidFill>
              </a:rPr>
              <a:t>Pieces of evidence that scientists had in 1900 to indicate that the atom was not a fundamental unit:</a:t>
            </a:r>
          </a:p>
          <a:p>
            <a:pPr marL="571500" indent="-571500" algn="l" eaLnBrk="1" hangingPunct="1">
              <a:lnSpc>
                <a:spcPct val="90000"/>
              </a:lnSpc>
            </a:pPr>
            <a:endParaRPr lang="en-US" altLang="en-US" sz="2100">
              <a:solidFill>
                <a:srgbClr val="000000"/>
              </a:solidFill>
            </a:endParaRPr>
          </a:p>
          <a:p>
            <a:pPr marL="571500" indent="-571500" algn="l" eaLnBrk="1" hangingPunct="1">
              <a:lnSpc>
                <a:spcPct val="90000"/>
              </a:lnSpc>
              <a:buClr>
                <a:schemeClr val="tx1"/>
              </a:buClr>
              <a:buSzPct val="90000"/>
              <a:buFont typeface="Wingdings" panose="05000000000000000000" pitchFamily="2" charset="2"/>
              <a:buAutoNum type="arabicParenR"/>
            </a:pPr>
            <a:r>
              <a:rPr lang="en-US" altLang="en-US" sz="2100">
                <a:solidFill>
                  <a:srgbClr val="000000"/>
                </a:solidFill>
              </a:rPr>
              <a:t>There seemed to be too many kinds of atoms, each belonging to a distinct chemical element.</a:t>
            </a:r>
          </a:p>
          <a:p>
            <a:pPr marL="571500" indent="-571500" algn="l" eaLnBrk="1" hangingPunct="1">
              <a:lnSpc>
                <a:spcPct val="90000"/>
              </a:lnSpc>
              <a:buClr>
                <a:schemeClr val="tx1"/>
              </a:buClr>
              <a:buSzPct val="90000"/>
              <a:buFont typeface="Wingdings" panose="05000000000000000000" pitchFamily="2" charset="2"/>
              <a:buAutoNum type="arabicParenR"/>
            </a:pPr>
            <a:r>
              <a:rPr lang="en-US" altLang="en-US" sz="2100">
                <a:solidFill>
                  <a:srgbClr val="000000"/>
                </a:solidFill>
              </a:rPr>
              <a:t>Atoms and electromagnetic phenomena were intimately related. </a:t>
            </a:r>
          </a:p>
          <a:p>
            <a:pPr marL="571500" indent="-571500" algn="l" eaLnBrk="1" hangingPunct="1">
              <a:lnSpc>
                <a:spcPct val="90000"/>
              </a:lnSpc>
              <a:buClr>
                <a:schemeClr val="tx1"/>
              </a:buClr>
              <a:buSzPct val="90000"/>
              <a:buFont typeface="Wingdings" panose="05000000000000000000" pitchFamily="2" charset="2"/>
              <a:buAutoNum type="arabicParenR"/>
            </a:pPr>
            <a:r>
              <a:rPr lang="en-US" altLang="en-US" sz="2100">
                <a:solidFill>
                  <a:srgbClr val="000000"/>
                </a:solidFill>
              </a:rPr>
              <a:t>The problem of </a:t>
            </a:r>
            <a:r>
              <a:rPr lang="en-US" altLang="en-US" sz="2100" b="1">
                <a:solidFill>
                  <a:srgbClr val="000000"/>
                </a:solidFill>
              </a:rPr>
              <a:t>valence</a:t>
            </a:r>
            <a:r>
              <a:rPr lang="en-US" altLang="en-US" sz="2100">
                <a:solidFill>
                  <a:srgbClr val="000000"/>
                </a:solidFill>
              </a:rPr>
              <a:t>. Certain elements combine with some elements but not with others, a characteristic that hinted at an internal atomic structure.</a:t>
            </a:r>
          </a:p>
          <a:p>
            <a:pPr marL="571500" indent="-571500" algn="l" eaLnBrk="1" hangingPunct="1">
              <a:lnSpc>
                <a:spcPct val="90000"/>
              </a:lnSpc>
              <a:buClr>
                <a:schemeClr val="tx1"/>
              </a:buClr>
              <a:buSzPct val="90000"/>
              <a:buFont typeface="Wingdings" panose="05000000000000000000" pitchFamily="2" charset="2"/>
              <a:buAutoNum type="arabicParenR"/>
            </a:pPr>
            <a:r>
              <a:rPr lang="en-US" altLang="en-US" sz="2100">
                <a:solidFill>
                  <a:srgbClr val="000000"/>
                </a:solidFill>
              </a:rPr>
              <a:t>The discoveries of radioactivity, of x rays, and of the electron</a:t>
            </a:r>
            <a:endParaRPr lang="en-US" altLang="en-US" sz="2900">
              <a:solidFill>
                <a:srgbClr val="000000"/>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3">
            <a:extLst>
              <a:ext uri="{FF2B5EF4-FFF2-40B4-BE49-F238E27FC236}">
                <a16:creationId xmlns:a16="http://schemas.microsoft.com/office/drawing/2014/main" id="{387DB536-8CA9-4F32-96E3-D31F82419BB0}"/>
              </a:ext>
            </a:extLst>
          </p:cNvPr>
          <p:cNvSpPr>
            <a:spLocks noGrp="1" noChangeArrowheads="1"/>
          </p:cNvSpPr>
          <p:nvPr>
            <p:ph type="title"/>
          </p:nvPr>
        </p:nvSpPr>
        <p:spPr/>
        <p:txBody>
          <a:bodyPr/>
          <a:lstStyle/>
          <a:p>
            <a:pPr eaLnBrk="1" hangingPunct="1"/>
            <a:r>
              <a:rPr lang="en-US" altLang="en-US" sz="2600"/>
              <a:t>The Hydrogen Atom</a:t>
            </a:r>
          </a:p>
        </p:txBody>
      </p:sp>
      <p:sp>
        <p:nvSpPr>
          <p:cNvPr id="27651" name="Rectangle 2">
            <a:extLst>
              <a:ext uri="{FF2B5EF4-FFF2-40B4-BE49-F238E27FC236}">
                <a16:creationId xmlns:a16="http://schemas.microsoft.com/office/drawing/2014/main" id="{9D8CE6B3-99C9-4079-B350-939FF29AC395}"/>
              </a:ext>
            </a:extLst>
          </p:cNvPr>
          <p:cNvSpPr>
            <a:spLocks noGrp="1" noChangeArrowheads="1"/>
          </p:cNvSpPr>
          <p:nvPr>
            <p:ph idx="1"/>
          </p:nvPr>
        </p:nvSpPr>
        <p:spPr>
          <a:xfrm>
            <a:off x="457200" y="727075"/>
            <a:ext cx="8229600" cy="4530725"/>
          </a:xfrm>
        </p:spPr>
        <p:txBody>
          <a:bodyPr/>
          <a:lstStyle/>
          <a:p>
            <a:pPr eaLnBrk="1" hangingPunct="1"/>
            <a:r>
              <a:rPr lang="en-US" altLang="en-US" sz="2000"/>
              <a:t>The energies of the stationary states</a:t>
            </a:r>
          </a:p>
          <a:p>
            <a:pPr eaLnBrk="1" hangingPunct="1"/>
            <a:endParaRPr lang="en-US" altLang="en-US" sz="2000"/>
          </a:p>
          <a:p>
            <a:pPr eaLnBrk="1" hangingPunct="1"/>
            <a:endParaRPr lang="en-US" altLang="en-US" sz="2000"/>
          </a:p>
          <a:p>
            <a:pPr eaLnBrk="1" hangingPunct="1">
              <a:buFont typeface="Wingdings" panose="05000000000000000000" pitchFamily="2" charset="2"/>
              <a:buNone/>
            </a:pPr>
            <a:r>
              <a:rPr lang="en-US" altLang="en-US" sz="2000"/>
              <a:t>	where </a:t>
            </a:r>
            <a:r>
              <a:rPr lang="en-US" altLang="en-US" sz="2000" i="1"/>
              <a:t>E</a:t>
            </a:r>
            <a:r>
              <a:rPr lang="en-US" altLang="en-US" sz="2000" baseline="-25000"/>
              <a:t>0</a:t>
            </a:r>
            <a:r>
              <a:rPr lang="en-US" altLang="en-US" sz="2000"/>
              <a:t> = 13.6 eV</a:t>
            </a:r>
          </a:p>
        </p:txBody>
      </p:sp>
      <p:sp>
        <p:nvSpPr>
          <p:cNvPr id="27652" name="Text Box 7">
            <a:extLst>
              <a:ext uri="{FF2B5EF4-FFF2-40B4-BE49-F238E27FC236}">
                <a16:creationId xmlns:a16="http://schemas.microsoft.com/office/drawing/2014/main" id="{D649AB5C-0D6F-4988-8D0A-3FC6E4079640}"/>
              </a:ext>
            </a:extLst>
          </p:cNvPr>
          <p:cNvSpPr txBox="1">
            <a:spLocks noChangeArrowheads="1"/>
          </p:cNvSpPr>
          <p:nvPr/>
        </p:nvSpPr>
        <p:spPr bwMode="auto">
          <a:xfrm>
            <a:off x="3276600" y="2438400"/>
            <a:ext cx="5486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pPr>
              <a:spcBef>
                <a:spcPct val="50000"/>
              </a:spcBef>
              <a:buClr>
                <a:srgbClr val="3333CC"/>
              </a:buClr>
              <a:buSzPct val="65000"/>
              <a:buFont typeface="Wingdings" panose="05000000000000000000" pitchFamily="2" charset="2"/>
              <a:buChar char="n"/>
            </a:pPr>
            <a:r>
              <a:rPr lang="en-US" altLang="en-US" sz="2100">
                <a:solidFill>
                  <a:srgbClr val="000000"/>
                </a:solidFill>
              </a:rPr>
              <a:t>Emission of light occurs when the atom is in an excited state and decays to a lower energy state (</a:t>
            </a:r>
            <a:r>
              <a:rPr lang="en-US" altLang="en-US" sz="2100" i="1">
                <a:solidFill>
                  <a:srgbClr val="000000"/>
                </a:solidFill>
              </a:rPr>
              <a:t>n</a:t>
            </a:r>
            <a:r>
              <a:rPr lang="en-US" altLang="en-US" sz="2100" i="1" baseline="-25000">
                <a:solidFill>
                  <a:srgbClr val="000000"/>
                </a:solidFill>
              </a:rPr>
              <a:t>u</a:t>
            </a:r>
            <a:r>
              <a:rPr lang="en-US" altLang="en-US" sz="2100">
                <a:solidFill>
                  <a:srgbClr val="000000"/>
                </a:solidFill>
              </a:rPr>
              <a:t> →</a:t>
            </a:r>
            <a:r>
              <a:rPr lang="en-US" altLang="en-US" sz="2100">
                <a:solidFill>
                  <a:srgbClr val="000000"/>
                </a:solidFill>
                <a:cs typeface="Arial" panose="020B0604020202020204" pitchFamily="34" charset="0"/>
              </a:rPr>
              <a:t> </a:t>
            </a:r>
            <a:r>
              <a:rPr lang="en-US" altLang="en-US" sz="2100" i="1">
                <a:solidFill>
                  <a:srgbClr val="000000"/>
                </a:solidFill>
                <a:cs typeface="Arial" panose="020B0604020202020204" pitchFamily="34" charset="0"/>
              </a:rPr>
              <a:t>n</a:t>
            </a:r>
            <a:r>
              <a:rPr lang="en-US" altLang="en-US" sz="2100" baseline="-25000">
                <a:solidFill>
                  <a:srgbClr val="000000"/>
                </a:solidFill>
                <a:ea typeface="ヒラギノ角ゴ Pro W3" charset="-128"/>
              </a:rPr>
              <a:t>ℓ</a:t>
            </a:r>
            <a:r>
              <a:rPr lang="en-US" altLang="en-US" sz="2100">
                <a:solidFill>
                  <a:srgbClr val="000000"/>
                </a:solidFill>
                <a:ea typeface="ヒラギノ角ゴ Pro W3" charset="-128"/>
              </a:rPr>
              <a:t>).</a:t>
            </a:r>
          </a:p>
          <a:p>
            <a:pPr>
              <a:spcBef>
                <a:spcPct val="50000"/>
              </a:spcBef>
              <a:buClr>
                <a:srgbClr val="3333CC"/>
              </a:buClr>
              <a:buSzPct val="65000"/>
              <a:buFont typeface="Wingdings" panose="05000000000000000000" pitchFamily="2" charset="2"/>
              <a:buChar char="n"/>
            </a:pPr>
            <a:endParaRPr lang="en-US" altLang="en-US" sz="2100">
              <a:solidFill>
                <a:srgbClr val="000000"/>
              </a:solidFill>
              <a:ea typeface="ヒラギノ角ゴ Pro W3" charset="-128"/>
            </a:endParaRPr>
          </a:p>
          <a:p>
            <a:pPr>
              <a:spcBef>
                <a:spcPct val="50000"/>
              </a:spcBef>
              <a:buClr>
                <a:srgbClr val="3333CC"/>
              </a:buClr>
              <a:buSzPct val="65000"/>
              <a:buFont typeface="Wingdings" panose="05000000000000000000" pitchFamily="2" charset="2"/>
              <a:buNone/>
            </a:pPr>
            <a:r>
              <a:rPr lang="en-US" altLang="en-US" sz="2100">
                <a:solidFill>
                  <a:srgbClr val="000000"/>
                </a:solidFill>
                <a:ea typeface="ヒラギノ角ゴ Pro W3" charset="-128"/>
              </a:rPr>
              <a:t>	where </a:t>
            </a:r>
            <a:r>
              <a:rPr lang="en-US" altLang="en-US" sz="2100" i="1">
                <a:solidFill>
                  <a:srgbClr val="000000"/>
                </a:solidFill>
                <a:ea typeface="ヒラギノ角ゴ Pro W3" charset="-128"/>
              </a:rPr>
              <a:t>f</a:t>
            </a:r>
            <a:r>
              <a:rPr lang="en-US" altLang="en-US" sz="2100">
                <a:solidFill>
                  <a:srgbClr val="000000"/>
                </a:solidFill>
                <a:ea typeface="ヒラギノ角ゴ Pro W3" charset="-128"/>
              </a:rPr>
              <a:t> is the frequency of a photon.</a:t>
            </a:r>
          </a:p>
          <a:p>
            <a:pPr>
              <a:spcBef>
                <a:spcPct val="50000"/>
              </a:spcBef>
              <a:buClr>
                <a:srgbClr val="3333CC"/>
              </a:buClr>
              <a:buSzPct val="65000"/>
              <a:buFont typeface="Wingdings" panose="05000000000000000000" pitchFamily="2" charset="2"/>
              <a:buChar char="n"/>
            </a:pPr>
            <a:endParaRPr lang="en-US" altLang="en-US" sz="2100">
              <a:solidFill>
                <a:srgbClr val="000000"/>
              </a:solidFill>
              <a:ea typeface="ヒラギノ角ゴ Pro W3" charset="-128"/>
            </a:endParaRPr>
          </a:p>
          <a:p>
            <a:pPr>
              <a:spcBef>
                <a:spcPct val="50000"/>
              </a:spcBef>
              <a:buClr>
                <a:srgbClr val="3333CC"/>
              </a:buClr>
              <a:buSzPct val="65000"/>
              <a:buFont typeface="Wingdings" panose="05000000000000000000" pitchFamily="2" charset="2"/>
              <a:buChar char="n"/>
            </a:pPr>
            <a:endParaRPr lang="en-US" altLang="en-US" sz="2100">
              <a:solidFill>
                <a:srgbClr val="000000"/>
              </a:solidFill>
              <a:ea typeface="ヒラギノ角ゴ Pro W3" charset="-128"/>
            </a:endParaRPr>
          </a:p>
          <a:p>
            <a:pPr>
              <a:spcBef>
                <a:spcPct val="50000"/>
              </a:spcBef>
              <a:buClr>
                <a:srgbClr val="3333CC"/>
              </a:buClr>
              <a:buSzPct val="65000"/>
              <a:buFont typeface="Wingdings" panose="05000000000000000000" pitchFamily="2" charset="2"/>
              <a:buNone/>
            </a:pPr>
            <a:r>
              <a:rPr lang="en-US" altLang="en-US" sz="2100" i="1">
                <a:solidFill>
                  <a:srgbClr val="000000"/>
                </a:solidFill>
                <a:ea typeface="ヒラギノ角ゴ Pro W3" charset="-128"/>
              </a:rPr>
              <a:t>	R</a:t>
            </a:r>
            <a:r>
              <a:rPr lang="en-US" altLang="en-US" sz="2100" baseline="-25000">
                <a:solidFill>
                  <a:srgbClr val="000000"/>
                </a:solidFill>
                <a:cs typeface="Arial" panose="020B0604020202020204" pitchFamily="34" charset="0"/>
              </a:rPr>
              <a:t>∞</a:t>
            </a:r>
            <a:r>
              <a:rPr lang="en-US" altLang="en-US" sz="2100">
                <a:solidFill>
                  <a:srgbClr val="000000"/>
                </a:solidFill>
                <a:cs typeface="Arial" panose="020B0604020202020204" pitchFamily="34" charset="0"/>
              </a:rPr>
              <a:t> is the </a:t>
            </a:r>
            <a:r>
              <a:rPr lang="en-US" altLang="en-US" sz="2100" b="1">
                <a:solidFill>
                  <a:srgbClr val="000000"/>
                </a:solidFill>
                <a:cs typeface="Arial" panose="020B0604020202020204" pitchFamily="34" charset="0"/>
              </a:rPr>
              <a:t>Rydberg constant</a:t>
            </a:r>
            <a:r>
              <a:rPr lang="en-US" altLang="en-US" sz="2100">
                <a:solidFill>
                  <a:srgbClr val="000000"/>
                </a:solidFill>
                <a:cs typeface="Arial" panose="020B0604020202020204" pitchFamily="34" charset="0"/>
              </a:rPr>
              <a:t>.</a:t>
            </a:r>
          </a:p>
          <a:p>
            <a:pPr>
              <a:spcBef>
                <a:spcPct val="50000"/>
              </a:spcBef>
              <a:buClr>
                <a:srgbClr val="3333CC"/>
              </a:buClr>
              <a:buSzPct val="65000"/>
              <a:buFont typeface="Wingdings" panose="05000000000000000000" pitchFamily="2" charset="2"/>
              <a:buChar char="n"/>
            </a:pPr>
            <a:endParaRPr lang="en-US" altLang="en-US" sz="2100" b="1">
              <a:solidFill>
                <a:srgbClr val="000000"/>
              </a:solidFill>
              <a:cs typeface="Arial" panose="020B0604020202020204" pitchFamily="34" charset="0"/>
            </a:endParaRPr>
          </a:p>
        </p:txBody>
      </p:sp>
      <p:pic>
        <p:nvPicPr>
          <p:cNvPr id="27653" name="Picture 24">
            <a:extLst>
              <a:ext uri="{FF2B5EF4-FFF2-40B4-BE49-F238E27FC236}">
                <a16:creationId xmlns:a16="http://schemas.microsoft.com/office/drawing/2014/main" id="{11A8EE9F-FCB4-489F-BD62-499DF1D9755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25" y="1165225"/>
            <a:ext cx="34607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5">
            <a:extLst>
              <a:ext uri="{FF2B5EF4-FFF2-40B4-BE49-F238E27FC236}">
                <a16:creationId xmlns:a16="http://schemas.microsoft.com/office/drawing/2014/main" id="{2AE7BA08-7D84-4176-9C04-098D12F1ADB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350" y="3622675"/>
            <a:ext cx="1416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26">
            <a:extLst>
              <a:ext uri="{FF2B5EF4-FFF2-40B4-BE49-F238E27FC236}">
                <a16:creationId xmlns:a16="http://schemas.microsoft.com/office/drawing/2014/main" id="{1A7B182E-C8B2-4902-B76C-8ABC5C455EA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850" y="4584700"/>
            <a:ext cx="37909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
            <a:extLst>
              <a:ext uri="{FF2B5EF4-FFF2-40B4-BE49-F238E27FC236}">
                <a16:creationId xmlns:a16="http://schemas.microsoft.com/office/drawing/2014/main" id="{11796D1D-6D29-469A-BFA7-5EB1E39F9E3B}"/>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685800" y="2314575"/>
            <a:ext cx="2590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
            <a:extLst>
              <a:ext uri="{FF2B5EF4-FFF2-40B4-BE49-F238E27FC236}">
                <a16:creationId xmlns:a16="http://schemas.microsoft.com/office/drawing/2014/main" id="{37488DDC-D2C9-465B-83C4-CC422D21A763}"/>
              </a:ext>
            </a:extLst>
          </p:cNvPr>
          <p:cNvSpPr>
            <a:spLocks noGrp="1" noChangeArrowheads="1"/>
          </p:cNvSpPr>
          <p:nvPr>
            <p:ph type="title"/>
          </p:nvPr>
        </p:nvSpPr>
        <p:spPr/>
        <p:txBody>
          <a:bodyPr/>
          <a:lstStyle/>
          <a:p>
            <a:pPr eaLnBrk="1" hangingPunct="1"/>
            <a:r>
              <a:rPr lang="en-US" altLang="en-US" sz="3400"/>
              <a:t>Transitions in the Hydrogen Atom</a:t>
            </a:r>
          </a:p>
        </p:txBody>
      </p:sp>
      <p:sp>
        <p:nvSpPr>
          <p:cNvPr id="28675" name="Rectangle 2">
            <a:extLst>
              <a:ext uri="{FF2B5EF4-FFF2-40B4-BE49-F238E27FC236}">
                <a16:creationId xmlns:a16="http://schemas.microsoft.com/office/drawing/2014/main" id="{68B1840D-B193-4730-BB0C-103477C712C4}"/>
              </a:ext>
            </a:extLst>
          </p:cNvPr>
          <p:cNvSpPr>
            <a:spLocks noGrp="1" noChangeArrowheads="1"/>
          </p:cNvSpPr>
          <p:nvPr>
            <p:ph idx="1"/>
          </p:nvPr>
        </p:nvSpPr>
        <p:spPr/>
        <p:txBody>
          <a:bodyPr/>
          <a:lstStyle/>
          <a:p>
            <a:pPr eaLnBrk="1" hangingPunct="1"/>
            <a:endParaRPr lang="en-US" altLang="en-US"/>
          </a:p>
          <a:p>
            <a:pPr eaLnBrk="1" hangingPunct="1"/>
            <a:endParaRPr lang="en-US" altLang="en-US"/>
          </a:p>
        </p:txBody>
      </p:sp>
      <p:sp>
        <p:nvSpPr>
          <p:cNvPr id="28676" name="Text Box 5">
            <a:extLst>
              <a:ext uri="{FF2B5EF4-FFF2-40B4-BE49-F238E27FC236}">
                <a16:creationId xmlns:a16="http://schemas.microsoft.com/office/drawing/2014/main" id="{692F3EB4-E4AC-4880-BA19-EBFBABE0A3F8}"/>
              </a:ext>
            </a:extLst>
          </p:cNvPr>
          <p:cNvSpPr txBox="1">
            <a:spLocks noChangeArrowheads="1"/>
          </p:cNvSpPr>
          <p:nvPr/>
        </p:nvSpPr>
        <p:spPr bwMode="auto">
          <a:xfrm>
            <a:off x="4343400" y="990600"/>
            <a:ext cx="4495800"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pPr>
              <a:spcBef>
                <a:spcPct val="50000"/>
              </a:spcBef>
            </a:pPr>
            <a:r>
              <a:rPr lang="en-US" altLang="en-US" sz="2400" b="1">
                <a:solidFill>
                  <a:srgbClr val="000000"/>
                </a:solidFill>
              </a:rPr>
              <a:t>Lyman series</a:t>
            </a:r>
          </a:p>
          <a:p>
            <a:pPr>
              <a:spcBef>
                <a:spcPct val="50000"/>
              </a:spcBef>
            </a:pPr>
            <a:r>
              <a:rPr lang="en-US" altLang="en-US" sz="2400">
                <a:solidFill>
                  <a:srgbClr val="000000"/>
                </a:solidFill>
              </a:rPr>
              <a:t>The atom will remain in the excited state for a short time before emitting a photon and returning to a lower stationary state. All hydrogen atoms exist in </a:t>
            </a:r>
            <a:r>
              <a:rPr lang="en-US" altLang="en-US" sz="2400" i="1">
                <a:solidFill>
                  <a:srgbClr val="000000"/>
                </a:solidFill>
              </a:rPr>
              <a:t>n</a:t>
            </a:r>
            <a:r>
              <a:rPr lang="en-US" altLang="en-US" sz="2400">
                <a:solidFill>
                  <a:srgbClr val="000000"/>
                </a:solidFill>
              </a:rPr>
              <a:t> = 1 (invisible).</a:t>
            </a:r>
          </a:p>
          <a:p>
            <a:pPr>
              <a:spcBef>
                <a:spcPct val="50000"/>
              </a:spcBef>
            </a:pPr>
            <a:r>
              <a:rPr lang="en-US" altLang="en-US" sz="2400" b="1">
                <a:solidFill>
                  <a:srgbClr val="000000"/>
                </a:solidFill>
              </a:rPr>
              <a:t>Balmer series</a:t>
            </a:r>
          </a:p>
          <a:p>
            <a:pPr>
              <a:spcBef>
                <a:spcPct val="50000"/>
              </a:spcBef>
            </a:pPr>
            <a:r>
              <a:rPr lang="en-US" altLang="en-US" sz="2400">
                <a:solidFill>
                  <a:srgbClr val="000000"/>
                </a:solidFill>
              </a:rPr>
              <a:t>When sunlight passes through the atmosphere, hydrogen atoms in water vapor absorb the wavelengths (visible).</a:t>
            </a:r>
          </a:p>
        </p:txBody>
      </p:sp>
      <p:pic>
        <p:nvPicPr>
          <p:cNvPr id="28677" name="Picture 1">
            <a:extLst>
              <a:ext uri="{FF2B5EF4-FFF2-40B4-BE49-F238E27FC236}">
                <a16:creationId xmlns:a16="http://schemas.microsoft.com/office/drawing/2014/main" id="{8DF6CB6E-EA56-4279-AAF3-5BEFA5F97B5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33400" y="952500"/>
            <a:ext cx="350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6FE36E3-40B4-4B3D-9460-C9470AE1AA5D}"/>
              </a:ext>
            </a:extLst>
          </p:cNvPr>
          <p:cNvSpPr>
            <a:spLocks noGrp="1" noChangeArrowheads="1"/>
          </p:cNvSpPr>
          <p:nvPr>
            <p:ph type="title"/>
          </p:nvPr>
        </p:nvSpPr>
        <p:spPr/>
        <p:txBody>
          <a:bodyPr/>
          <a:lstStyle/>
          <a:p>
            <a:pPr eaLnBrk="1" hangingPunct="1"/>
            <a:r>
              <a:rPr lang="en-US" altLang="en-US" sz="3400"/>
              <a:t>Fine Structure Constant</a:t>
            </a:r>
          </a:p>
        </p:txBody>
      </p:sp>
      <p:sp>
        <p:nvSpPr>
          <p:cNvPr id="29699" name="Rectangle 3">
            <a:extLst>
              <a:ext uri="{FF2B5EF4-FFF2-40B4-BE49-F238E27FC236}">
                <a16:creationId xmlns:a16="http://schemas.microsoft.com/office/drawing/2014/main" id="{2C91C341-66C3-4FD0-B561-12950E35DCA3}"/>
              </a:ext>
            </a:extLst>
          </p:cNvPr>
          <p:cNvSpPr>
            <a:spLocks noGrp="1" noChangeArrowheads="1"/>
          </p:cNvSpPr>
          <p:nvPr>
            <p:ph idx="1"/>
          </p:nvPr>
        </p:nvSpPr>
        <p:spPr/>
        <p:txBody>
          <a:bodyPr/>
          <a:lstStyle/>
          <a:p>
            <a:pPr eaLnBrk="1" hangingPunct="1"/>
            <a:r>
              <a:rPr lang="en-US" altLang="en-US" sz="2400"/>
              <a:t>The electron’s velocity in the Bohr model:</a:t>
            </a:r>
          </a:p>
          <a:p>
            <a:pPr eaLnBrk="1" hangingPunct="1"/>
            <a:endParaRPr lang="en-US" altLang="en-US" sz="2400"/>
          </a:p>
          <a:p>
            <a:pPr eaLnBrk="1" hangingPunct="1"/>
            <a:endParaRPr lang="en-US" altLang="en-US" sz="2400"/>
          </a:p>
          <a:p>
            <a:pPr eaLnBrk="1" hangingPunct="1"/>
            <a:r>
              <a:rPr lang="en-US" altLang="en-US" sz="2400"/>
              <a:t>On the ground state,</a:t>
            </a:r>
          </a:p>
          <a:p>
            <a:pPr eaLnBrk="1" hangingPunct="1">
              <a:buFont typeface="Wingdings" panose="05000000000000000000" pitchFamily="2" charset="2"/>
              <a:buNone/>
            </a:pPr>
            <a:r>
              <a:rPr lang="en-US" altLang="en-US" sz="2400" i="1"/>
              <a:t>	v</a:t>
            </a:r>
            <a:r>
              <a:rPr lang="en-US" altLang="en-US" sz="2400" baseline="-25000"/>
              <a:t>1</a:t>
            </a:r>
            <a:r>
              <a:rPr lang="en-US" altLang="en-US" sz="2400"/>
              <a:t> = 2.2 </a:t>
            </a:r>
            <a:r>
              <a:rPr lang="en-US" altLang="en-US" sz="2400">
                <a:cs typeface="Arial" panose="020B0604020202020204" pitchFamily="34" charset="0"/>
              </a:rPr>
              <a:t>× 10</a:t>
            </a:r>
            <a:r>
              <a:rPr lang="en-US" altLang="en-US" sz="2400" baseline="30000">
                <a:cs typeface="Arial" panose="020B0604020202020204" pitchFamily="34" charset="0"/>
              </a:rPr>
              <a:t>6</a:t>
            </a:r>
            <a:r>
              <a:rPr lang="en-US" altLang="en-US" sz="2400">
                <a:cs typeface="Arial" panose="020B0604020202020204" pitchFamily="34" charset="0"/>
              </a:rPr>
              <a:t> m/s</a:t>
            </a:r>
            <a:r>
              <a:rPr lang="en-US" altLang="en-US" sz="2400"/>
              <a:t> ~ less than 1% of the speed of light</a:t>
            </a:r>
          </a:p>
          <a:p>
            <a:pPr eaLnBrk="1" hangingPunct="1"/>
            <a:endParaRPr lang="en-US" altLang="en-US" sz="2400"/>
          </a:p>
          <a:p>
            <a:pPr eaLnBrk="1" hangingPunct="1"/>
            <a:r>
              <a:rPr lang="en-US" altLang="en-US" sz="2400"/>
              <a:t>The ratio of </a:t>
            </a:r>
            <a:r>
              <a:rPr lang="en-US" altLang="en-US" sz="2400" i="1"/>
              <a:t>v</a:t>
            </a:r>
            <a:r>
              <a:rPr lang="en-US" altLang="en-US" sz="2400" baseline="-25000"/>
              <a:t>1</a:t>
            </a:r>
            <a:r>
              <a:rPr lang="en-US" altLang="en-US" sz="2400"/>
              <a:t> to </a:t>
            </a:r>
            <a:r>
              <a:rPr lang="en-US" altLang="en-US" sz="2400" i="1"/>
              <a:t>c</a:t>
            </a:r>
            <a:r>
              <a:rPr lang="en-US" altLang="en-US" sz="2400"/>
              <a:t> is the </a:t>
            </a:r>
            <a:r>
              <a:rPr lang="en-US" altLang="en-US" sz="2400" b="1">
                <a:solidFill>
                  <a:srgbClr val="000000"/>
                </a:solidFill>
              </a:rPr>
              <a:t>fine structure constant</a:t>
            </a:r>
            <a:r>
              <a:rPr lang="en-US" altLang="en-US" sz="2400"/>
              <a:t>.</a:t>
            </a:r>
          </a:p>
          <a:p>
            <a:pPr eaLnBrk="1" hangingPunct="1"/>
            <a:endParaRPr lang="en-US" altLang="en-US" sz="2400"/>
          </a:p>
          <a:p>
            <a:pPr eaLnBrk="1" hangingPunct="1"/>
            <a:endParaRPr lang="en-US" altLang="en-US" sz="2100"/>
          </a:p>
          <a:p>
            <a:pPr eaLnBrk="1" hangingPunct="1"/>
            <a:endParaRPr lang="en-US" altLang="en-US" sz="2100"/>
          </a:p>
        </p:txBody>
      </p:sp>
      <p:pic>
        <p:nvPicPr>
          <p:cNvPr id="29700" name="Picture 1035">
            <a:extLst>
              <a:ext uri="{FF2B5EF4-FFF2-40B4-BE49-F238E27FC236}">
                <a16:creationId xmlns:a16="http://schemas.microsoft.com/office/drawing/2014/main" id="{F796C9D7-E525-4942-B818-B23BC382D43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025" y="2111375"/>
            <a:ext cx="2139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036">
            <a:extLst>
              <a:ext uri="{FF2B5EF4-FFF2-40B4-BE49-F238E27FC236}">
                <a16:creationId xmlns:a16="http://schemas.microsoft.com/office/drawing/2014/main" id="{EC4C5EE9-BBD9-48EA-9D62-BB5F2EF93FF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4772025"/>
            <a:ext cx="37147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2">
            <a:extLst>
              <a:ext uri="{FF2B5EF4-FFF2-40B4-BE49-F238E27FC236}">
                <a16:creationId xmlns:a16="http://schemas.microsoft.com/office/drawing/2014/main" id="{0C2EC531-1F0D-466E-A29C-E9776A2F0061}"/>
              </a:ext>
            </a:extLst>
          </p:cNvPr>
          <p:cNvSpPr txBox="1">
            <a:spLocks noChangeArrowheads="1"/>
          </p:cNvSpPr>
          <p:nvPr/>
        </p:nvSpPr>
        <p:spPr bwMode="auto">
          <a:xfrm>
            <a:off x="2362200" y="4779963"/>
            <a:ext cx="4953000" cy="10096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endParaRPr lang="en-US" alt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a:extLst>
              <a:ext uri="{FF2B5EF4-FFF2-40B4-BE49-F238E27FC236}">
                <a16:creationId xmlns:a16="http://schemas.microsoft.com/office/drawing/2014/main" id="{0CB5DCCD-ACEB-4DAD-BFFB-540F1BF885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09600"/>
            <a:ext cx="62579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9D18C25-33BA-4D13-BFC8-B5274A25AA0B}"/>
                  </a:ext>
                </a:extLst>
              </p14:cNvPr>
              <p14:cNvContentPartPr/>
              <p14:nvPr/>
            </p14:nvContentPartPr>
            <p14:xfrm>
              <a:off x="1073160" y="1616400"/>
              <a:ext cx="8038800" cy="4145040"/>
            </p14:xfrm>
          </p:contentPart>
        </mc:Choice>
        <mc:Fallback xmlns="">
          <p:pic>
            <p:nvPicPr>
              <p:cNvPr id="3" name="Ink 2">
                <a:extLst>
                  <a:ext uri="{FF2B5EF4-FFF2-40B4-BE49-F238E27FC236}">
                    <a16:creationId xmlns:a16="http://schemas.microsoft.com/office/drawing/2014/main" id="{09D18C25-33BA-4D13-BFC8-B5274A25AA0B}"/>
                  </a:ext>
                </a:extLst>
              </p:cNvPr>
              <p:cNvPicPr/>
              <p:nvPr/>
            </p:nvPicPr>
            <p:blipFill>
              <a:blip r:embed="rId5"/>
              <a:stretch>
                <a:fillRect/>
              </a:stretch>
            </p:blipFill>
            <p:spPr>
              <a:xfrm>
                <a:off x="1063800" y="1607040"/>
                <a:ext cx="8057520" cy="4163760"/>
              </a:xfrm>
              <a:prstGeom prst="rect">
                <a:avLst/>
              </a:prstGeom>
            </p:spPr>
          </p:pic>
        </mc:Fallback>
      </mc:AlternateContent>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A4D1E36C-EEE9-4FC3-A3FD-BE51327D13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0961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6FC58E80-96D1-48D5-9588-C3CC1BB20150}"/>
                  </a:ext>
                </a:extLst>
              </p14:cNvPr>
              <p14:cNvContentPartPr/>
              <p14:nvPr/>
            </p14:nvContentPartPr>
            <p14:xfrm>
              <a:off x="210600" y="2156400"/>
              <a:ext cx="8507160" cy="3267000"/>
            </p14:xfrm>
          </p:contentPart>
        </mc:Choice>
        <mc:Fallback xmlns="">
          <p:pic>
            <p:nvPicPr>
              <p:cNvPr id="3" name="Ink 2">
                <a:extLst>
                  <a:ext uri="{FF2B5EF4-FFF2-40B4-BE49-F238E27FC236}">
                    <a16:creationId xmlns:a16="http://schemas.microsoft.com/office/drawing/2014/main" id="{6FC58E80-96D1-48D5-9588-C3CC1BB20150}"/>
                  </a:ext>
                </a:extLst>
              </p:cNvPr>
              <p:cNvPicPr/>
              <p:nvPr/>
            </p:nvPicPr>
            <p:blipFill>
              <a:blip r:embed="rId4"/>
              <a:stretch>
                <a:fillRect/>
              </a:stretch>
            </p:blipFill>
            <p:spPr>
              <a:xfrm>
                <a:off x="201240" y="2147040"/>
                <a:ext cx="8525880" cy="3285720"/>
              </a:xfrm>
              <a:prstGeom prst="rect">
                <a:avLst/>
              </a:prstGeom>
            </p:spPr>
          </p:pic>
        </mc:Fallback>
      </mc:AlternateContent>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3DA2234-CF1B-4E54-A46A-4FD7C02017F2}"/>
              </a:ext>
            </a:extLst>
          </p:cNvPr>
          <p:cNvSpPr/>
          <p:nvPr/>
        </p:nvSpPr>
        <p:spPr>
          <a:xfrm>
            <a:off x="533400" y="609600"/>
            <a:ext cx="8001000" cy="5410200"/>
          </a:xfrm>
          <a:prstGeom prst="round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solidFill>
              <a:schemeClr val="accent1">
                <a:shade val="50000"/>
                <a:alpha val="27000"/>
              </a:schemeClr>
            </a:solidFill>
          </a:ln>
          <a:effectLst>
            <a:outerShdw blurRad="50800" dist="50800" dir="5400000" algn="ctr" rotWithShape="0">
              <a:srgbClr val="92D050"/>
            </a:outerShdw>
          </a:effectLst>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dirty="0">
              <a:solidFill>
                <a:prstClr val="black"/>
              </a:solidFill>
              <a:latin typeface="Times New Roman" pitchFamily="18" charset="0"/>
            </a:endParaRPr>
          </a:p>
          <a:p>
            <a:pPr>
              <a:defRPr/>
            </a:pPr>
            <a:endParaRPr lang="en-US" dirty="0">
              <a:solidFill>
                <a:prstClr val="black"/>
              </a:solidFill>
              <a:latin typeface="Times New Roman" pitchFamily="18" charset="0"/>
            </a:endParaRPr>
          </a:p>
          <a:p>
            <a:pPr>
              <a:defRPr/>
            </a:pPr>
            <a:endParaRPr lang="en-US" dirty="0">
              <a:solidFill>
                <a:prstClr val="black"/>
              </a:solidFill>
              <a:latin typeface="Times New Roman" pitchFamily="18" charset="0"/>
            </a:endParaRPr>
          </a:p>
          <a:p>
            <a:pPr>
              <a:defRPr/>
            </a:pPr>
            <a:r>
              <a:rPr lang="en-US" sz="2400" dirty="0">
                <a:solidFill>
                  <a:prstClr val="black"/>
                </a:solidFill>
                <a:latin typeface="Times New Roman" pitchFamily="18" charset="0"/>
              </a:rPr>
              <a:t>1) Indicate in which atom the electron is most strongly bound?</a:t>
            </a:r>
          </a:p>
          <a:p>
            <a:pPr marL="457200" indent="-457200">
              <a:buFontTx/>
              <a:buAutoNum type="arabicParenR"/>
              <a:defRPr/>
            </a:pPr>
            <a:endParaRPr lang="en-US" sz="2400" dirty="0">
              <a:solidFill>
                <a:prstClr val="black"/>
              </a:solidFill>
              <a:latin typeface="Times New Roman" pitchFamily="18" charset="0"/>
            </a:endParaRPr>
          </a:p>
          <a:p>
            <a:pPr>
              <a:defRPr/>
            </a:pPr>
            <a:r>
              <a:rPr lang="en-US" sz="2400" dirty="0">
                <a:solidFill>
                  <a:prstClr val="black"/>
                </a:solidFill>
                <a:latin typeface="Times New Roman" pitchFamily="18" charset="0"/>
              </a:rPr>
              <a:t>	a) H</a:t>
            </a:r>
          </a:p>
          <a:p>
            <a:pPr>
              <a:defRPr/>
            </a:pPr>
            <a:endParaRPr lang="en-US" sz="2400" dirty="0">
              <a:solidFill>
                <a:prstClr val="black"/>
              </a:solidFill>
              <a:latin typeface="Times New Roman" pitchFamily="18" charset="0"/>
            </a:endParaRPr>
          </a:p>
          <a:p>
            <a:pPr>
              <a:defRPr/>
            </a:pPr>
            <a:r>
              <a:rPr lang="en-US" sz="2400" dirty="0">
                <a:solidFill>
                  <a:prstClr val="black"/>
                </a:solidFill>
                <a:latin typeface="Times New Roman" pitchFamily="18" charset="0"/>
              </a:rPr>
              <a:t>	b) He</a:t>
            </a:r>
            <a:r>
              <a:rPr lang="en-US" sz="2400" baseline="30000" dirty="0">
                <a:solidFill>
                  <a:prstClr val="black"/>
                </a:solidFill>
                <a:latin typeface="Times New Roman" pitchFamily="18" charset="0"/>
              </a:rPr>
              <a:t>+</a:t>
            </a:r>
            <a:endParaRPr lang="en-US" sz="2400" dirty="0">
              <a:solidFill>
                <a:prstClr val="black"/>
              </a:solidFill>
              <a:latin typeface="Times New Roman" pitchFamily="18" charset="0"/>
            </a:endParaRPr>
          </a:p>
          <a:p>
            <a:pPr>
              <a:defRPr/>
            </a:pPr>
            <a:endParaRPr lang="en-US" sz="2400" dirty="0">
              <a:solidFill>
                <a:prstClr val="black"/>
              </a:solidFill>
              <a:latin typeface="Times New Roman" pitchFamily="18" charset="0"/>
            </a:endParaRPr>
          </a:p>
          <a:p>
            <a:pPr>
              <a:defRPr/>
            </a:pPr>
            <a:r>
              <a:rPr lang="en-US" sz="2400" dirty="0">
                <a:solidFill>
                  <a:prstClr val="black"/>
                </a:solidFill>
                <a:latin typeface="Times New Roman" pitchFamily="18" charset="0"/>
              </a:rPr>
              <a:t>	c) Li</a:t>
            </a:r>
            <a:r>
              <a:rPr lang="en-US" sz="2400" baseline="30000" dirty="0">
                <a:solidFill>
                  <a:prstClr val="black"/>
                </a:solidFill>
                <a:latin typeface="Times New Roman" pitchFamily="18" charset="0"/>
              </a:rPr>
              <a:t>++</a:t>
            </a:r>
            <a:r>
              <a:rPr lang="en-US" sz="2400" dirty="0">
                <a:solidFill>
                  <a:prstClr val="black"/>
                </a:solidFill>
                <a:latin typeface="Times New Roman" pitchFamily="18" charset="0"/>
              </a:rPr>
              <a:t> </a:t>
            </a:r>
          </a:p>
          <a:p>
            <a:pPr>
              <a:defRPr/>
            </a:pPr>
            <a:r>
              <a:rPr lang="en-US" dirty="0">
                <a:solidFill>
                  <a:prstClr val="black"/>
                </a:solidFill>
              </a:rPr>
              <a:t> </a:t>
            </a:r>
          </a:p>
        </p:txBody>
      </p:sp>
      <p:sp>
        <p:nvSpPr>
          <p:cNvPr id="3" name="Oval 2">
            <a:extLst>
              <a:ext uri="{FF2B5EF4-FFF2-40B4-BE49-F238E27FC236}">
                <a16:creationId xmlns:a16="http://schemas.microsoft.com/office/drawing/2014/main" id="{DBCE3F63-A4DD-4F4E-867E-3FE86C835B7B}"/>
              </a:ext>
            </a:extLst>
          </p:cNvPr>
          <p:cNvSpPr/>
          <p:nvPr/>
        </p:nvSpPr>
        <p:spPr>
          <a:xfrm>
            <a:off x="1283091" y="304800"/>
            <a:ext cx="3581400" cy="609600"/>
          </a:xfrm>
          <a:prstGeom prst="ellipse">
            <a:avLst/>
          </a:prstGeom>
          <a:solidFill>
            <a:schemeClr val="bg1"/>
          </a:solidFill>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black"/>
                </a:solidFill>
                <a:latin typeface="Blackadder ITC" pitchFamily="82" charset="0"/>
              </a:rPr>
              <a:t>Clicker - Questions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575A5A6C-3B2C-495E-8B5A-3E8CF519BAC4}"/>
              </a:ext>
            </a:extLst>
          </p:cNvPr>
          <p:cNvSpPr/>
          <p:nvPr/>
        </p:nvSpPr>
        <p:spPr>
          <a:xfrm>
            <a:off x="533400" y="609600"/>
            <a:ext cx="8001000" cy="5410200"/>
          </a:xfrm>
          <a:prstGeom prst="round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solidFill>
              <a:schemeClr val="accent1">
                <a:shade val="50000"/>
                <a:alpha val="27000"/>
              </a:schemeClr>
            </a:solidFill>
          </a:ln>
          <a:effectLst>
            <a:outerShdw blurRad="50800" dist="50800" dir="5400000" algn="ctr" rotWithShape="0">
              <a:srgbClr val="92D050"/>
            </a:outerShdw>
          </a:effectLst>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dirty="0">
              <a:solidFill>
                <a:prstClr val="black"/>
              </a:solidFill>
              <a:latin typeface="Times New Roman" pitchFamily="18" charset="0"/>
            </a:endParaRPr>
          </a:p>
          <a:p>
            <a:pPr>
              <a:defRPr/>
            </a:pPr>
            <a:endParaRPr lang="en-US" dirty="0">
              <a:solidFill>
                <a:prstClr val="black"/>
              </a:solidFill>
              <a:latin typeface="Times New Roman" pitchFamily="18" charset="0"/>
            </a:endParaRPr>
          </a:p>
          <a:p>
            <a:pPr>
              <a:defRPr/>
            </a:pPr>
            <a:endParaRPr lang="en-US" dirty="0">
              <a:solidFill>
                <a:prstClr val="black"/>
              </a:solidFill>
              <a:latin typeface="Times New Roman" pitchFamily="18" charset="0"/>
            </a:endParaRPr>
          </a:p>
          <a:p>
            <a:pPr>
              <a:defRPr/>
            </a:pPr>
            <a:r>
              <a:rPr lang="en-US" sz="2400" dirty="0">
                <a:solidFill>
                  <a:prstClr val="black"/>
                </a:solidFill>
                <a:latin typeface="Times New Roman" pitchFamily="18" charset="0"/>
              </a:rPr>
              <a:t>4) The diameter of the stationary states of the H-atom is increasing with n</a:t>
            </a:r>
          </a:p>
          <a:p>
            <a:pPr marL="457200" indent="-457200">
              <a:buFontTx/>
              <a:buAutoNum type="arabicParenR"/>
              <a:defRPr/>
            </a:pPr>
            <a:endParaRPr lang="en-US" sz="2400" dirty="0">
              <a:solidFill>
                <a:prstClr val="black"/>
              </a:solidFill>
              <a:latin typeface="Times New Roman" pitchFamily="18" charset="0"/>
            </a:endParaRPr>
          </a:p>
          <a:p>
            <a:pPr>
              <a:defRPr/>
            </a:pPr>
            <a:r>
              <a:rPr lang="en-US" sz="2400" dirty="0">
                <a:solidFill>
                  <a:prstClr val="black"/>
                </a:solidFill>
                <a:latin typeface="Times New Roman" pitchFamily="18" charset="0"/>
              </a:rPr>
              <a:t>	a) Linearly</a:t>
            </a:r>
          </a:p>
          <a:p>
            <a:pPr>
              <a:defRPr/>
            </a:pPr>
            <a:endParaRPr lang="en-US" sz="2400" dirty="0">
              <a:solidFill>
                <a:prstClr val="black"/>
              </a:solidFill>
              <a:latin typeface="Times New Roman" pitchFamily="18" charset="0"/>
            </a:endParaRPr>
          </a:p>
          <a:p>
            <a:pPr>
              <a:defRPr/>
            </a:pPr>
            <a:r>
              <a:rPr lang="en-US" sz="2400" dirty="0">
                <a:solidFill>
                  <a:prstClr val="black"/>
                </a:solidFill>
                <a:latin typeface="Times New Roman" pitchFamily="18" charset="0"/>
              </a:rPr>
              <a:t>	b) Quadratically</a:t>
            </a:r>
          </a:p>
          <a:p>
            <a:pPr>
              <a:defRPr/>
            </a:pPr>
            <a:endParaRPr lang="en-US" sz="2400" dirty="0">
              <a:solidFill>
                <a:prstClr val="black"/>
              </a:solidFill>
              <a:latin typeface="Times New Roman" pitchFamily="18" charset="0"/>
            </a:endParaRPr>
          </a:p>
          <a:p>
            <a:pPr>
              <a:defRPr/>
            </a:pPr>
            <a:r>
              <a:rPr lang="en-US" sz="2400" dirty="0">
                <a:solidFill>
                  <a:prstClr val="black"/>
                </a:solidFill>
                <a:latin typeface="Times New Roman" pitchFamily="18" charset="0"/>
              </a:rPr>
              <a:t>	c) With the varying Bohr’s radius</a:t>
            </a:r>
          </a:p>
          <a:p>
            <a:pPr>
              <a:defRPr/>
            </a:pPr>
            <a:endParaRPr lang="en-US" sz="2400" dirty="0">
              <a:solidFill>
                <a:prstClr val="black"/>
              </a:solidFill>
              <a:latin typeface="Times New Roman" pitchFamily="18" charset="0"/>
            </a:endParaRPr>
          </a:p>
          <a:p>
            <a:pPr>
              <a:defRPr/>
            </a:pPr>
            <a:r>
              <a:rPr lang="en-US" sz="2400" dirty="0">
                <a:solidFill>
                  <a:prstClr val="black"/>
                </a:solidFill>
                <a:latin typeface="Times New Roman" pitchFamily="18" charset="0"/>
              </a:rPr>
              <a:t>	d) Inversely </a:t>
            </a:r>
          </a:p>
          <a:p>
            <a:pPr>
              <a:defRPr/>
            </a:pPr>
            <a:r>
              <a:rPr lang="en-US" dirty="0">
                <a:solidFill>
                  <a:schemeClr val="tx1"/>
                </a:solidFill>
              </a:rPr>
              <a:t> </a:t>
            </a:r>
          </a:p>
        </p:txBody>
      </p:sp>
      <p:sp>
        <p:nvSpPr>
          <p:cNvPr id="3" name="Oval 2">
            <a:extLst>
              <a:ext uri="{FF2B5EF4-FFF2-40B4-BE49-F238E27FC236}">
                <a16:creationId xmlns:a16="http://schemas.microsoft.com/office/drawing/2014/main" id="{153777D1-7F5D-47DE-8F76-0773C250A754}"/>
              </a:ext>
            </a:extLst>
          </p:cNvPr>
          <p:cNvSpPr/>
          <p:nvPr/>
        </p:nvSpPr>
        <p:spPr>
          <a:xfrm>
            <a:off x="1283091" y="304800"/>
            <a:ext cx="3581400" cy="609600"/>
          </a:xfrm>
          <a:prstGeom prst="ellipse">
            <a:avLst/>
          </a:prstGeom>
          <a:solidFill>
            <a:schemeClr val="bg1"/>
          </a:solidFill>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Blackadder ITC" pitchFamily="82" charset="0"/>
              </a:rPr>
              <a:t>Clicker - Questions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40A93FD-EED9-46B2-984A-28B2736A914F}"/>
              </a:ext>
            </a:extLst>
          </p:cNvPr>
          <p:cNvSpPr/>
          <p:nvPr/>
        </p:nvSpPr>
        <p:spPr>
          <a:xfrm>
            <a:off x="533400" y="609600"/>
            <a:ext cx="8001000" cy="5410200"/>
          </a:xfrm>
          <a:prstGeom prst="round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solidFill>
              <a:schemeClr val="accent1">
                <a:shade val="50000"/>
                <a:alpha val="27000"/>
              </a:schemeClr>
            </a:solidFill>
          </a:ln>
          <a:effectLst>
            <a:outerShdw blurRad="50800" dist="50800" dir="5400000" algn="ctr" rotWithShape="0">
              <a:srgbClr val="92D050"/>
            </a:outerShdw>
          </a:effectLst>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dirty="0">
              <a:solidFill>
                <a:prstClr val="black"/>
              </a:solidFill>
              <a:latin typeface="Times New Roman" pitchFamily="18" charset="0"/>
            </a:endParaRPr>
          </a:p>
          <a:p>
            <a:pPr>
              <a:defRPr/>
            </a:pPr>
            <a:endParaRPr lang="en-US" dirty="0">
              <a:solidFill>
                <a:prstClr val="black"/>
              </a:solidFill>
              <a:latin typeface="Times New Roman" pitchFamily="18" charset="0"/>
            </a:endParaRPr>
          </a:p>
          <a:p>
            <a:pPr>
              <a:defRPr/>
            </a:pPr>
            <a:endParaRPr lang="en-US" dirty="0">
              <a:solidFill>
                <a:prstClr val="black"/>
              </a:solidFill>
              <a:latin typeface="Times New Roman" pitchFamily="18" charset="0"/>
            </a:endParaRPr>
          </a:p>
          <a:p>
            <a:pPr>
              <a:defRPr/>
            </a:pPr>
            <a:r>
              <a:rPr lang="en-US" sz="2400" dirty="0">
                <a:solidFill>
                  <a:prstClr val="black"/>
                </a:solidFill>
                <a:latin typeface="Times New Roman" pitchFamily="18" charset="0"/>
              </a:rPr>
              <a:t>5) The Bohr radius is 0.5x10</a:t>
            </a:r>
            <a:r>
              <a:rPr lang="en-US" sz="2400" baseline="30000" dirty="0">
                <a:solidFill>
                  <a:prstClr val="black"/>
                </a:solidFill>
                <a:latin typeface="Times New Roman" pitchFamily="18" charset="0"/>
              </a:rPr>
              <a:t>-10 </a:t>
            </a:r>
            <a:r>
              <a:rPr lang="en-US" sz="2400" dirty="0" err="1">
                <a:solidFill>
                  <a:prstClr val="black"/>
                </a:solidFill>
                <a:latin typeface="Times New Roman" pitchFamily="18" charset="0"/>
              </a:rPr>
              <a:t>m.What</a:t>
            </a:r>
            <a:r>
              <a:rPr lang="en-US" sz="2400" dirty="0">
                <a:solidFill>
                  <a:prstClr val="black"/>
                </a:solidFill>
                <a:latin typeface="Times New Roman" pitchFamily="18" charset="0"/>
              </a:rPr>
              <a:t> is the radius of the stationary state with n=2 ? </a:t>
            </a:r>
          </a:p>
          <a:p>
            <a:pPr marL="457200" indent="-457200">
              <a:buFontTx/>
              <a:buAutoNum type="arabicParenR"/>
              <a:defRPr/>
            </a:pPr>
            <a:endParaRPr lang="en-US" sz="2400" dirty="0">
              <a:solidFill>
                <a:prstClr val="black"/>
              </a:solidFill>
              <a:latin typeface="Times New Roman" pitchFamily="18" charset="0"/>
            </a:endParaRPr>
          </a:p>
          <a:p>
            <a:pPr>
              <a:defRPr/>
            </a:pPr>
            <a:r>
              <a:rPr lang="en-US" sz="2400" dirty="0">
                <a:solidFill>
                  <a:prstClr val="black"/>
                </a:solidFill>
                <a:latin typeface="Times New Roman" pitchFamily="18" charset="0"/>
              </a:rPr>
              <a:t>	a) 2x10</a:t>
            </a:r>
            <a:r>
              <a:rPr lang="en-US" sz="2400" baseline="30000" dirty="0">
                <a:solidFill>
                  <a:prstClr val="black"/>
                </a:solidFill>
                <a:latin typeface="Times New Roman" pitchFamily="18" charset="0"/>
              </a:rPr>
              <a:t>-10 </a:t>
            </a:r>
            <a:r>
              <a:rPr lang="en-US" sz="2400" dirty="0">
                <a:solidFill>
                  <a:prstClr val="black"/>
                </a:solidFill>
                <a:latin typeface="Times New Roman" pitchFamily="18" charset="0"/>
              </a:rPr>
              <a:t>m</a:t>
            </a:r>
          </a:p>
          <a:p>
            <a:pPr>
              <a:defRPr/>
            </a:pPr>
            <a:endParaRPr lang="en-US" sz="2400" dirty="0">
              <a:solidFill>
                <a:prstClr val="black"/>
              </a:solidFill>
              <a:latin typeface="Times New Roman" pitchFamily="18" charset="0"/>
            </a:endParaRPr>
          </a:p>
          <a:p>
            <a:pPr>
              <a:defRPr/>
            </a:pPr>
            <a:r>
              <a:rPr lang="en-US" sz="2400" dirty="0">
                <a:solidFill>
                  <a:prstClr val="black"/>
                </a:solidFill>
                <a:latin typeface="Times New Roman" pitchFamily="18" charset="0"/>
              </a:rPr>
              <a:t>	b) 1x10</a:t>
            </a:r>
            <a:r>
              <a:rPr lang="en-US" sz="2400" baseline="30000" dirty="0">
                <a:solidFill>
                  <a:prstClr val="black"/>
                </a:solidFill>
                <a:latin typeface="Times New Roman" pitchFamily="18" charset="0"/>
              </a:rPr>
              <a:t>-10 </a:t>
            </a:r>
            <a:r>
              <a:rPr lang="en-US" sz="2400" dirty="0">
                <a:solidFill>
                  <a:prstClr val="black"/>
                </a:solidFill>
                <a:latin typeface="Times New Roman" pitchFamily="18" charset="0"/>
              </a:rPr>
              <a:t>m</a:t>
            </a:r>
          </a:p>
          <a:p>
            <a:pPr>
              <a:defRPr/>
            </a:pPr>
            <a:endParaRPr lang="en-US" sz="2400" dirty="0">
              <a:solidFill>
                <a:prstClr val="black"/>
              </a:solidFill>
              <a:latin typeface="Times New Roman" pitchFamily="18" charset="0"/>
            </a:endParaRPr>
          </a:p>
          <a:p>
            <a:pPr>
              <a:defRPr/>
            </a:pPr>
            <a:r>
              <a:rPr lang="en-US" sz="2400" dirty="0">
                <a:solidFill>
                  <a:prstClr val="black"/>
                </a:solidFill>
                <a:latin typeface="Times New Roman" pitchFamily="18" charset="0"/>
              </a:rPr>
              <a:t>	c) 4.5x10</a:t>
            </a:r>
            <a:r>
              <a:rPr lang="en-US" sz="2400" baseline="30000" dirty="0">
                <a:solidFill>
                  <a:prstClr val="black"/>
                </a:solidFill>
                <a:latin typeface="Times New Roman" pitchFamily="18" charset="0"/>
              </a:rPr>
              <a:t>-10 </a:t>
            </a:r>
            <a:r>
              <a:rPr lang="en-US" sz="2400" dirty="0">
                <a:solidFill>
                  <a:prstClr val="black"/>
                </a:solidFill>
                <a:latin typeface="Times New Roman" pitchFamily="18" charset="0"/>
              </a:rPr>
              <a:t>m</a:t>
            </a:r>
          </a:p>
          <a:p>
            <a:pPr>
              <a:defRPr/>
            </a:pPr>
            <a:endParaRPr lang="en-US" sz="2400" dirty="0">
              <a:solidFill>
                <a:prstClr val="black"/>
              </a:solidFill>
              <a:latin typeface="Times New Roman" pitchFamily="18" charset="0"/>
            </a:endParaRPr>
          </a:p>
          <a:p>
            <a:pPr>
              <a:defRPr/>
            </a:pPr>
            <a:r>
              <a:rPr lang="en-US" sz="2400" dirty="0">
                <a:solidFill>
                  <a:prstClr val="black"/>
                </a:solidFill>
                <a:latin typeface="Times New Roman" pitchFamily="18" charset="0"/>
              </a:rPr>
              <a:t>	d) 0.25x10</a:t>
            </a:r>
            <a:r>
              <a:rPr lang="en-US" sz="2400" baseline="30000" dirty="0">
                <a:solidFill>
                  <a:prstClr val="black"/>
                </a:solidFill>
                <a:latin typeface="Times New Roman" pitchFamily="18" charset="0"/>
              </a:rPr>
              <a:t>-10 </a:t>
            </a:r>
            <a:r>
              <a:rPr lang="en-US" sz="2400" dirty="0">
                <a:solidFill>
                  <a:prstClr val="black"/>
                </a:solidFill>
                <a:latin typeface="Times New Roman" pitchFamily="18" charset="0"/>
              </a:rPr>
              <a:t>m </a:t>
            </a:r>
          </a:p>
          <a:p>
            <a:pPr>
              <a:defRPr/>
            </a:pPr>
            <a:r>
              <a:rPr lang="en-US" dirty="0">
                <a:solidFill>
                  <a:schemeClr val="tx1"/>
                </a:solidFill>
              </a:rPr>
              <a:t> </a:t>
            </a:r>
          </a:p>
        </p:txBody>
      </p:sp>
      <p:sp>
        <p:nvSpPr>
          <p:cNvPr id="3" name="Oval 2">
            <a:extLst>
              <a:ext uri="{FF2B5EF4-FFF2-40B4-BE49-F238E27FC236}">
                <a16:creationId xmlns:a16="http://schemas.microsoft.com/office/drawing/2014/main" id="{FB5956D5-C2B1-45A2-8727-A6F390C3C245}"/>
              </a:ext>
            </a:extLst>
          </p:cNvPr>
          <p:cNvSpPr/>
          <p:nvPr/>
        </p:nvSpPr>
        <p:spPr>
          <a:xfrm>
            <a:off x="1283091" y="304800"/>
            <a:ext cx="3581400" cy="609600"/>
          </a:xfrm>
          <a:prstGeom prst="ellipse">
            <a:avLst/>
          </a:prstGeom>
          <a:solidFill>
            <a:schemeClr val="bg1"/>
          </a:solidFill>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Blackadder ITC" pitchFamily="82" charset="0"/>
              </a:rPr>
              <a:t>Clicker - Questions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CB05DB3-04F9-4F77-AF44-1A8B42488B3F}"/>
              </a:ext>
            </a:extLst>
          </p:cNvPr>
          <p:cNvSpPr>
            <a:spLocks noGrp="1" noChangeArrowheads="1"/>
          </p:cNvSpPr>
          <p:nvPr>
            <p:ph type="title"/>
          </p:nvPr>
        </p:nvSpPr>
        <p:spPr>
          <a:xfrm>
            <a:off x="457200" y="277813"/>
            <a:ext cx="8383588" cy="1143000"/>
          </a:xfrm>
        </p:spPr>
        <p:txBody>
          <a:bodyPr/>
          <a:lstStyle/>
          <a:p>
            <a:pPr eaLnBrk="1" hangingPunct="1"/>
            <a:r>
              <a:rPr lang="en-US" altLang="en-US" sz="3400"/>
              <a:t>The Correspondence Principle</a:t>
            </a:r>
          </a:p>
        </p:txBody>
      </p:sp>
      <p:sp>
        <p:nvSpPr>
          <p:cNvPr id="36867" name="Rectangle 3">
            <a:extLst>
              <a:ext uri="{FF2B5EF4-FFF2-40B4-BE49-F238E27FC236}">
                <a16:creationId xmlns:a16="http://schemas.microsoft.com/office/drawing/2014/main" id="{990C05B3-7999-47F4-A0C8-AA110D08BE53}"/>
              </a:ext>
            </a:extLst>
          </p:cNvPr>
          <p:cNvSpPr>
            <a:spLocks noGrp="1" noChangeArrowheads="1"/>
          </p:cNvSpPr>
          <p:nvPr>
            <p:ph idx="1"/>
          </p:nvPr>
        </p:nvSpPr>
        <p:spPr>
          <a:xfrm>
            <a:off x="457200" y="3810000"/>
            <a:ext cx="8226425" cy="965200"/>
          </a:xfrm>
        </p:spPr>
        <p:txBody>
          <a:bodyPr/>
          <a:lstStyle/>
          <a:p>
            <a:pPr marL="0" indent="0" eaLnBrk="1" hangingPunct="1">
              <a:buFont typeface="Wingdings" panose="05000000000000000000" pitchFamily="2" charset="2"/>
              <a:buNone/>
            </a:pPr>
            <a:r>
              <a:rPr lang="en-US" altLang="en-US" sz="2100">
                <a:solidFill>
                  <a:srgbClr val="000000"/>
                </a:solidFill>
              </a:rPr>
              <a:t>Need a principle to relate the new modern results with classical ones.</a:t>
            </a:r>
          </a:p>
        </p:txBody>
      </p:sp>
      <p:sp>
        <p:nvSpPr>
          <p:cNvPr id="36868" name="Oval 4">
            <a:extLst>
              <a:ext uri="{FF2B5EF4-FFF2-40B4-BE49-F238E27FC236}">
                <a16:creationId xmlns:a16="http://schemas.microsoft.com/office/drawing/2014/main" id="{B4D75132-29A3-45CE-A13F-12C00034FD9E}"/>
              </a:ext>
            </a:extLst>
          </p:cNvPr>
          <p:cNvSpPr>
            <a:spLocks noChangeArrowheads="1"/>
          </p:cNvSpPr>
          <p:nvPr/>
        </p:nvSpPr>
        <p:spPr bwMode="auto">
          <a:xfrm>
            <a:off x="609600" y="1495425"/>
            <a:ext cx="3657600" cy="1143000"/>
          </a:xfrm>
          <a:prstGeom prst="ellipse">
            <a:avLst/>
          </a:prstGeom>
          <a:solidFill>
            <a:srgbClr val="FFFF00"/>
          </a:solidFill>
          <a:ln w="9525">
            <a:solidFill>
              <a:schemeClr val="tx1"/>
            </a:solidFill>
            <a:round/>
            <a:headEnd/>
            <a:tailEnd/>
          </a:ln>
        </p:spPr>
        <p:txBody>
          <a:bodyPr wrap="none" anchor="ct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pPr algn="ctr"/>
            <a:r>
              <a:rPr lang="en-US" altLang="en-US" sz="2000"/>
              <a:t>Classical electrodynamics</a:t>
            </a:r>
          </a:p>
        </p:txBody>
      </p:sp>
      <p:sp>
        <p:nvSpPr>
          <p:cNvPr id="36869" name="Oval 5">
            <a:extLst>
              <a:ext uri="{FF2B5EF4-FFF2-40B4-BE49-F238E27FC236}">
                <a16:creationId xmlns:a16="http://schemas.microsoft.com/office/drawing/2014/main" id="{644A919E-52B0-441A-8B29-4B6E5D3D9867}"/>
              </a:ext>
            </a:extLst>
          </p:cNvPr>
          <p:cNvSpPr>
            <a:spLocks noChangeArrowheads="1"/>
          </p:cNvSpPr>
          <p:nvPr/>
        </p:nvSpPr>
        <p:spPr bwMode="auto">
          <a:xfrm>
            <a:off x="4800600" y="1571625"/>
            <a:ext cx="3505200" cy="990600"/>
          </a:xfrm>
          <a:prstGeom prst="ellipse">
            <a:avLst/>
          </a:prstGeom>
          <a:solidFill>
            <a:srgbClr val="00CCFF"/>
          </a:solidFill>
          <a:ln w="9525">
            <a:solidFill>
              <a:schemeClr val="tx1"/>
            </a:solidFill>
            <a:round/>
            <a:headEnd/>
            <a:tailEnd/>
          </a:ln>
        </p:spPr>
        <p:txBody>
          <a:bodyPr wrap="none" anchor="ct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pPr algn="ctr"/>
            <a:r>
              <a:rPr lang="en-US" altLang="en-US" sz="2000"/>
              <a:t>Bohr’s atomic model</a:t>
            </a:r>
          </a:p>
        </p:txBody>
      </p:sp>
      <p:sp>
        <p:nvSpPr>
          <p:cNvPr id="36870" name="AutoShape 6">
            <a:extLst>
              <a:ext uri="{FF2B5EF4-FFF2-40B4-BE49-F238E27FC236}">
                <a16:creationId xmlns:a16="http://schemas.microsoft.com/office/drawing/2014/main" id="{C23F6A8B-7C15-4FF8-8F85-973E3252F2D3}"/>
              </a:ext>
            </a:extLst>
          </p:cNvPr>
          <p:cNvSpPr>
            <a:spLocks noChangeArrowheads="1"/>
          </p:cNvSpPr>
          <p:nvPr/>
        </p:nvSpPr>
        <p:spPr bwMode="auto">
          <a:xfrm>
            <a:off x="2209800" y="2638425"/>
            <a:ext cx="4648200" cy="1095375"/>
          </a:xfrm>
          <a:prstGeom prst="downArrow">
            <a:avLst>
              <a:gd name="adj1" fmla="val 64750"/>
              <a:gd name="adj2" fmla="val 40681"/>
            </a:avLst>
          </a:prstGeom>
          <a:solidFill>
            <a:srgbClr val="00FF00"/>
          </a:solidFill>
          <a:ln w="9525">
            <a:solidFill>
              <a:schemeClr val="tx1"/>
            </a:solidFill>
            <a:miter lim="800000"/>
            <a:headEnd/>
            <a:tailEnd/>
          </a:ln>
        </p:spPr>
        <p:txBody>
          <a:bodyPr wrap="none" anchor="ct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pPr algn="ctr"/>
            <a:r>
              <a:rPr lang="en-US" altLang="en-US" sz="2000">
                <a:solidFill>
                  <a:schemeClr val="bg2"/>
                </a:solidFill>
              </a:rPr>
              <a:t>Determine the properties </a:t>
            </a:r>
          </a:p>
          <a:p>
            <a:pPr algn="ctr"/>
            <a:r>
              <a:rPr lang="en-US" altLang="en-US" sz="2000">
                <a:solidFill>
                  <a:schemeClr val="bg2"/>
                </a:solidFill>
              </a:rPr>
              <a:t>of radiation</a:t>
            </a:r>
          </a:p>
        </p:txBody>
      </p:sp>
      <p:sp>
        <p:nvSpPr>
          <p:cNvPr id="36871" name="AutoShape 8">
            <a:extLst>
              <a:ext uri="{FF2B5EF4-FFF2-40B4-BE49-F238E27FC236}">
                <a16:creationId xmlns:a16="http://schemas.microsoft.com/office/drawing/2014/main" id="{B2AE087A-FF27-4345-81A5-EEC6A2624585}"/>
              </a:ext>
            </a:extLst>
          </p:cNvPr>
          <p:cNvSpPr>
            <a:spLocks noChangeArrowheads="1"/>
          </p:cNvSpPr>
          <p:nvPr/>
        </p:nvSpPr>
        <p:spPr bwMode="auto">
          <a:xfrm>
            <a:off x="546100" y="4619625"/>
            <a:ext cx="3048000" cy="990600"/>
          </a:xfrm>
          <a:prstGeom prst="rightArrow">
            <a:avLst>
              <a:gd name="adj1" fmla="val 75639"/>
              <a:gd name="adj2" fmla="val 96154"/>
            </a:avLst>
          </a:prstGeom>
          <a:solidFill>
            <a:srgbClr val="FF0000"/>
          </a:solidFill>
          <a:ln w="9525">
            <a:solidFill>
              <a:schemeClr val="tx1"/>
            </a:solidFill>
            <a:miter lim="800000"/>
            <a:headEnd/>
            <a:tailEnd/>
          </a:ln>
        </p:spPr>
        <p:txBody>
          <a:bodyPr wrap="none" anchor="ct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pPr algn="ctr"/>
            <a:r>
              <a:rPr lang="en-US" altLang="en-US"/>
              <a:t>      Bohr’s correspondence </a:t>
            </a:r>
          </a:p>
          <a:p>
            <a:pPr algn="ctr"/>
            <a:r>
              <a:rPr lang="en-US" altLang="en-US"/>
              <a:t>principle</a:t>
            </a:r>
          </a:p>
        </p:txBody>
      </p:sp>
      <p:sp>
        <p:nvSpPr>
          <p:cNvPr id="36872" name="Rectangle 10">
            <a:extLst>
              <a:ext uri="{FF2B5EF4-FFF2-40B4-BE49-F238E27FC236}">
                <a16:creationId xmlns:a16="http://schemas.microsoft.com/office/drawing/2014/main" id="{EBD3BEAA-8789-4A09-B2D9-C4CA2544319E}"/>
              </a:ext>
            </a:extLst>
          </p:cNvPr>
          <p:cNvSpPr>
            <a:spLocks noChangeArrowheads="1"/>
          </p:cNvSpPr>
          <p:nvPr/>
        </p:nvSpPr>
        <p:spPr bwMode="auto">
          <a:xfrm>
            <a:off x="3765550" y="4579938"/>
            <a:ext cx="51498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r>
              <a:rPr lang="en-US" altLang="en-US" sz="2100">
                <a:solidFill>
                  <a:schemeClr val="tx1"/>
                </a:solidFill>
              </a:rPr>
              <a:t>In the limits where classical and quantum theories should agree, the quantum theory must reduce the classical result.</a:t>
            </a:r>
          </a:p>
        </p:txBody>
      </p:sp>
      <p:sp>
        <p:nvSpPr>
          <p:cNvPr id="36873" name="Rectangle 11">
            <a:extLst>
              <a:ext uri="{FF2B5EF4-FFF2-40B4-BE49-F238E27FC236}">
                <a16:creationId xmlns:a16="http://schemas.microsoft.com/office/drawing/2014/main" id="{256B047B-BF25-4E3A-A635-194F5C7B45D2}"/>
              </a:ext>
            </a:extLst>
          </p:cNvPr>
          <p:cNvSpPr>
            <a:spLocks noChangeArrowheads="1"/>
          </p:cNvSpPr>
          <p:nvPr/>
        </p:nvSpPr>
        <p:spPr bwMode="auto">
          <a:xfrm>
            <a:off x="4313238" y="1752600"/>
            <a:ext cx="4365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r>
              <a:rPr lang="en-US" altLang="en-US" sz="3400">
                <a:solidFill>
                  <a:srgbClr val="000000"/>
                </a:solidFill>
              </a:rPr>
              <a:t>+</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98BC8D9-109A-451B-BEAC-8974FDA77D15}"/>
              </a:ext>
            </a:extLst>
          </p:cNvPr>
          <p:cNvSpPr/>
          <p:nvPr/>
        </p:nvSpPr>
        <p:spPr>
          <a:xfrm>
            <a:off x="533400" y="609600"/>
            <a:ext cx="8001000" cy="5410200"/>
          </a:xfrm>
          <a:prstGeom prst="round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solidFill>
              <a:schemeClr val="accent1">
                <a:shade val="50000"/>
                <a:alpha val="27000"/>
              </a:schemeClr>
            </a:solidFill>
          </a:ln>
          <a:effectLst>
            <a:outerShdw blurRad="50800" dist="50800" dir="5400000" algn="ctr" rotWithShape="0">
              <a:srgbClr val="92D050"/>
            </a:outerShdw>
          </a:effectLst>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pPr>
              <a:defRPr/>
            </a:pPr>
            <a:r>
              <a:rPr lang="en-US" altLang="en-US" sz="2400">
                <a:solidFill>
                  <a:srgbClr val="000000"/>
                </a:solidFill>
                <a:latin typeface="Times New Roman" panose="02020603050405020304" pitchFamily="18" charset="0"/>
              </a:rPr>
              <a:t>7) Indicate the true statement concerning Rutherford’s model of the atom </a:t>
            </a:r>
          </a:p>
          <a:p>
            <a:pPr>
              <a:buFontTx/>
              <a:buAutoNum type="arabicParenR"/>
              <a:defRPr/>
            </a:pPr>
            <a:endParaRPr lang="en-US" altLang="en-US" sz="2400">
              <a:solidFill>
                <a:srgbClr val="000000"/>
              </a:solidFill>
              <a:latin typeface="Times New Roman" panose="02020603050405020304" pitchFamily="18" charset="0"/>
            </a:endParaRPr>
          </a:p>
          <a:p>
            <a:pPr>
              <a:defRPr/>
            </a:pPr>
            <a:r>
              <a:rPr lang="en-US" altLang="en-US" sz="2400">
                <a:solidFill>
                  <a:srgbClr val="000000"/>
                </a:solidFill>
                <a:latin typeface="Times New Roman" panose="02020603050405020304" pitchFamily="18" charset="0"/>
              </a:rPr>
              <a:t>	</a:t>
            </a:r>
            <a:r>
              <a:rPr lang="en-US" altLang="en-US" sz="2200">
                <a:solidFill>
                  <a:srgbClr val="000000"/>
                </a:solidFill>
                <a:latin typeface="Times New Roman" panose="02020603050405020304" pitchFamily="18" charset="0"/>
              </a:rPr>
              <a:t>a) The electrons are in the center forming a negative nucleus with positive charges filling a larger volume.</a:t>
            </a:r>
          </a:p>
          <a:p>
            <a:pPr>
              <a:defRPr/>
            </a:pPr>
            <a:endParaRPr lang="en-US" altLang="en-US" sz="2200">
              <a:solidFill>
                <a:srgbClr val="000000"/>
              </a:solidFill>
              <a:latin typeface="Times New Roman" panose="02020603050405020304" pitchFamily="18" charset="0"/>
            </a:endParaRPr>
          </a:p>
          <a:p>
            <a:pPr>
              <a:defRPr/>
            </a:pPr>
            <a:r>
              <a:rPr lang="en-US" altLang="en-US" sz="2200">
                <a:solidFill>
                  <a:srgbClr val="000000"/>
                </a:solidFill>
                <a:latin typeface="Times New Roman" panose="02020603050405020304" pitchFamily="18" charset="0"/>
              </a:rPr>
              <a:t>	b) All the positive charges are in the center forming a positive nucleus, which candeflect </a:t>
            </a:r>
            <a:r>
              <a:rPr lang="el-GR" altLang="en-US" sz="2200">
                <a:solidFill>
                  <a:srgbClr val="000000"/>
                </a:solidFill>
                <a:latin typeface="Times New Roman" panose="02020603050405020304" pitchFamily="18" charset="0"/>
              </a:rPr>
              <a:t>α</a:t>
            </a:r>
            <a:r>
              <a:rPr lang="en-US" altLang="en-US" sz="2200">
                <a:solidFill>
                  <a:srgbClr val="000000"/>
                </a:solidFill>
                <a:latin typeface="Times New Roman" panose="02020603050405020304" pitchFamily="18" charset="0"/>
              </a:rPr>
              <a:t>-particles through a large angle.  </a:t>
            </a:r>
          </a:p>
          <a:p>
            <a:pPr>
              <a:defRPr/>
            </a:pPr>
            <a:endParaRPr lang="en-US" altLang="en-US" sz="2200">
              <a:solidFill>
                <a:srgbClr val="000000"/>
              </a:solidFill>
              <a:latin typeface="Times New Roman" panose="02020603050405020304" pitchFamily="18" charset="0"/>
            </a:endParaRPr>
          </a:p>
          <a:p>
            <a:pPr>
              <a:defRPr/>
            </a:pPr>
            <a:r>
              <a:rPr lang="en-US" altLang="en-US" sz="2200">
                <a:solidFill>
                  <a:srgbClr val="000000"/>
                </a:solidFill>
                <a:latin typeface="Times New Roman" panose="02020603050405020304" pitchFamily="18" charset="0"/>
              </a:rPr>
              <a:t>	c) </a:t>
            </a:r>
            <a:r>
              <a:rPr lang="el-GR" altLang="en-US" sz="2200">
                <a:solidFill>
                  <a:srgbClr val="000000"/>
                </a:solidFill>
                <a:latin typeface="Times New Roman" panose="02020603050405020304" pitchFamily="18" charset="0"/>
              </a:rPr>
              <a:t>α</a:t>
            </a:r>
            <a:r>
              <a:rPr lang="en-US" altLang="en-US" sz="2200">
                <a:solidFill>
                  <a:srgbClr val="000000"/>
                </a:solidFill>
                <a:latin typeface="Times New Roman" panose="02020603050405020304" pitchFamily="18" charset="0"/>
              </a:rPr>
              <a:t>-particles scattering produces small angle scattering from the nucleus. </a:t>
            </a:r>
          </a:p>
          <a:p>
            <a:pPr>
              <a:defRPr/>
            </a:pPr>
            <a:endParaRPr lang="en-US" altLang="en-US" sz="2200">
              <a:solidFill>
                <a:srgbClr val="000000"/>
              </a:solidFill>
              <a:latin typeface="Times New Roman" panose="02020603050405020304" pitchFamily="18" charset="0"/>
            </a:endParaRPr>
          </a:p>
          <a:p>
            <a:pPr>
              <a:defRPr/>
            </a:pPr>
            <a:r>
              <a:rPr lang="en-US" altLang="en-US" sz="2200">
                <a:solidFill>
                  <a:srgbClr val="000000"/>
                </a:solidFill>
                <a:latin typeface="Times New Roman" panose="02020603050405020304" pitchFamily="18" charset="0"/>
              </a:rPr>
              <a:t>	d) </a:t>
            </a:r>
            <a:r>
              <a:rPr lang="el-GR" altLang="en-US" sz="2200">
                <a:solidFill>
                  <a:srgbClr val="000000"/>
                </a:solidFill>
                <a:latin typeface="Times New Roman" panose="02020603050405020304" pitchFamily="18" charset="0"/>
              </a:rPr>
              <a:t>α</a:t>
            </a:r>
            <a:r>
              <a:rPr lang="en-US" altLang="en-US" sz="2200">
                <a:solidFill>
                  <a:srgbClr val="000000"/>
                </a:solidFill>
                <a:latin typeface="Times New Roman" panose="02020603050405020304" pitchFamily="18" charset="0"/>
              </a:rPr>
              <a:t>-particles  are attracted by the positive nucleus.</a:t>
            </a:r>
          </a:p>
          <a:p>
            <a:pPr>
              <a:defRPr/>
            </a:pPr>
            <a:r>
              <a:rPr lang="en-US" altLang="en-US">
                <a:solidFill>
                  <a:schemeClr val="tx1"/>
                </a:solidFill>
              </a:rPr>
              <a:t> </a:t>
            </a:r>
          </a:p>
        </p:txBody>
      </p:sp>
      <p:sp>
        <p:nvSpPr>
          <p:cNvPr id="3" name="Oval 2">
            <a:extLst>
              <a:ext uri="{FF2B5EF4-FFF2-40B4-BE49-F238E27FC236}">
                <a16:creationId xmlns:a16="http://schemas.microsoft.com/office/drawing/2014/main" id="{5D98A600-9C51-4DEB-BF91-67052A27A281}"/>
              </a:ext>
            </a:extLst>
          </p:cNvPr>
          <p:cNvSpPr/>
          <p:nvPr/>
        </p:nvSpPr>
        <p:spPr>
          <a:xfrm>
            <a:off x="1283091" y="304800"/>
            <a:ext cx="3581400" cy="609600"/>
          </a:xfrm>
          <a:prstGeom prst="ellipse">
            <a:avLst/>
          </a:prstGeom>
          <a:solidFill>
            <a:schemeClr val="bg1"/>
          </a:solidFill>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Blackadder ITC" pitchFamily="82" charset="0"/>
              </a:rPr>
              <a:t>Clicker - Questions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A4B43CCC-03BA-45CE-B8AA-705587A04E1D}"/>
              </a:ext>
            </a:extLst>
          </p:cNvPr>
          <p:cNvSpPr>
            <a:spLocks noGrp="1" noChangeArrowheads="1"/>
          </p:cNvSpPr>
          <p:nvPr>
            <p:ph type="subTitle" idx="1"/>
          </p:nvPr>
        </p:nvSpPr>
        <p:spPr>
          <a:xfrm>
            <a:off x="495300" y="1524000"/>
            <a:ext cx="7924800" cy="4724400"/>
          </a:xfrm>
        </p:spPr>
        <p:txBody>
          <a:bodyPr/>
          <a:lstStyle/>
          <a:p>
            <a:pPr marL="342900" indent="-342900" algn="l" eaLnBrk="1" hangingPunct="1">
              <a:lnSpc>
                <a:spcPct val="90000"/>
              </a:lnSpc>
              <a:buFont typeface="Wingdings" panose="05000000000000000000" pitchFamily="2" charset="2"/>
              <a:buChar char="n"/>
            </a:pPr>
            <a:r>
              <a:rPr lang="en-US" altLang="en-US" sz="2000">
                <a:solidFill>
                  <a:srgbClr val="000000"/>
                </a:solidFill>
              </a:rPr>
              <a:t>Thomson’s “plum-pudding” model of the atom had the positive charges spread uniformly throughout a sphere the size of the atom with</a:t>
            </a:r>
            <a:r>
              <a:rPr lang="en-US" altLang="en-US" sz="2000">
                <a:solidFill>
                  <a:srgbClr val="FF0000"/>
                </a:solidFill>
              </a:rPr>
              <a:t>, the newly discovered “negative” electrons </a:t>
            </a:r>
            <a:r>
              <a:rPr lang="en-US" altLang="en-US" sz="2000">
                <a:solidFill>
                  <a:srgbClr val="000000"/>
                </a:solidFill>
              </a:rPr>
              <a:t>embedded in the uniform background.</a:t>
            </a:r>
          </a:p>
          <a:p>
            <a:pPr marL="342900" indent="-342900" algn="l" eaLnBrk="1" hangingPunct="1">
              <a:lnSpc>
                <a:spcPct val="90000"/>
              </a:lnSpc>
              <a:buFont typeface="Wingdings" panose="05000000000000000000" pitchFamily="2" charset="2"/>
              <a:buChar char="n"/>
            </a:pPr>
            <a:endParaRPr lang="en-US" altLang="en-US" sz="2000">
              <a:solidFill>
                <a:srgbClr val="000000"/>
              </a:solidFill>
            </a:endParaRPr>
          </a:p>
          <a:p>
            <a:pPr marL="342900" indent="-342900" algn="l" eaLnBrk="1" hangingPunct="1">
              <a:lnSpc>
                <a:spcPct val="90000"/>
              </a:lnSpc>
              <a:buFont typeface="Wingdings" panose="05000000000000000000" pitchFamily="2" charset="2"/>
              <a:buChar char="n"/>
            </a:pPr>
            <a:endParaRPr lang="en-US" altLang="en-US" sz="2000">
              <a:solidFill>
                <a:srgbClr val="000000"/>
              </a:solidFill>
            </a:endParaRPr>
          </a:p>
          <a:p>
            <a:pPr marL="342900" indent="-342900" algn="l" eaLnBrk="1" hangingPunct="1">
              <a:lnSpc>
                <a:spcPct val="90000"/>
              </a:lnSpc>
              <a:buFont typeface="Wingdings" panose="05000000000000000000" pitchFamily="2" charset="2"/>
              <a:buChar char="n"/>
            </a:pPr>
            <a:endParaRPr lang="en-US" altLang="en-US" sz="2000">
              <a:solidFill>
                <a:srgbClr val="000000"/>
              </a:solidFill>
            </a:endParaRPr>
          </a:p>
          <a:p>
            <a:pPr marL="342900" indent="-342900" algn="l" eaLnBrk="1" hangingPunct="1">
              <a:lnSpc>
                <a:spcPct val="90000"/>
              </a:lnSpc>
              <a:buFont typeface="Wingdings" panose="05000000000000000000" pitchFamily="2" charset="2"/>
              <a:buChar char="n"/>
            </a:pPr>
            <a:endParaRPr lang="en-US" altLang="en-US" sz="2000">
              <a:solidFill>
                <a:srgbClr val="000000"/>
              </a:solidFill>
            </a:endParaRPr>
          </a:p>
          <a:p>
            <a:pPr marL="342900" indent="-342900" algn="l" eaLnBrk="1" hangingPunct="1">
              <a:lnSpc>
                <a:spcPct val="90000"/>
              </a:lnSpc>
              <a:buFont typeface="Wingdings" panose="05000000000000000000" pitchFamily="2" charset="2"/>
              <a:buChar char="n"/>
            </a:pPr>
            <a:endParaRPr lang="en-US" altLang="en-US" sz="2000">
              <a:solidFill>
                <a:srgbClr val="000000"/>
              </a:solidFill>
            </a:endParaRPr>
          </a:p>
          <a:p>
            <a:pPr marL="342900" indent="-342900" algn="l" eaLnBrk="1" hangingPunct="1">
              <a:lnSpc>
                <a:spcPct val="90000"/>
              </a:lnSpc>
              <a:buFont typeface="Wingdings" panose="05000000000000000000" pitchFamily="2" charset="2"/>
              <a:buChar char="n"/>
            </a:pPr>
            <a:endParaRPr lang="en-US" altLang="en-US" sz="2000">
              <a:solidFill>
                <a:srgbClr val="000000"/>
              </a:solidFill>
            </a:endParaRPr>
          </a:p>
          <a:p>
            <a:pPr marL="342900" indent="-342900" algn="l" eaLnBrk="1" hangingPunct="1">
              <a:lnSpc>
                <a:spcPct val="90000"/>
              </a:lnSpc>
              <a:buFont typeface="Wingdings" panose="05000000000000000000" pitchFamily="2" charset="2"/>
              <a:buChar char="n"/>
            </a:pPr>
            <a:endParaRPr lang="en-US" altLang="en-US" sz="2000">
              <a:solidFill>
                <a:srgbClr val="000000"/>
              </a:solidFill>
            </a:endParaRPr>
          </a:p>
          <a:p>
            <a:pPr marL="342900" indent="-342900" algn="l" eaLnBrk="1" hangingPunct="1">
              <a:lnSpc>
                <a:spcPct val="90000"/>
              </a:lnSpc>
              <a:buFont typeface="Wingdings" panose="05000000000000000000" pitchFamily="2" charset="2"/>
              <a:buChar char="n"/>
            </a:pPr>
            <a:r>
              <a:rPr lang="en-US" altLang="en-US" sz="2000">
                <a:solidFill>
                  <a:srgbClr val="000000"/>
                </a:solidFill>
              </a:rPr>
              <a:t>In Thomson’s view, when the atom was heated, the electrons could vibrate about their equilibrium positions, thus producing electromagnetic radiation.</a:t>
            </a:r>
          </a:p>
        </p:txBody>
      </p:sp>
      <p:sp>
        <p:nvSpPr>
          <p:cNvPr id="20483" name="Rectangle 2">
            <a:extLst>
              <a:ext uri="{FF2B5EF4-FFF2-40B4-BE49-F238E27FC236}">
                <a16:creationId xmlns:a16="http://schemas.microsoft.com/office/drawing/2014/main" id="{CC63EA64-6A67-4405-9427-48E3EE518A22}"/>
              </a:ext>
            </a:extLst>
          </p:cNvPr>
          <p:cNvSpPr>
            <a:spLocks noGrp="1" noChangeArrowheads="1"/>
          </p:cNvSpPr>
          <p:nvPr>
            <p:ph type="ctrTitle"/>
          </p:nvPr>
        </p:nvSpPr>
        <p:spPr>
          <a:xfrm>
            <a:off x="457200" y="277813"/>
            <a:ext cx="8534400" cy="1066800"/>
          </a:xfrm>
        </p:spPr>
        <p:txBody>
          <a:bodyPr/>
          <a:lstStyle/>
          <a:p>
            <a:pPr algn="ctr" eaLnBrk="1" hangingPunct="1"/>
            <a:r>
              <a:rPr lang="en-US" altLang="en-US" sz="3400"/>
              <a:t>Thomson’s Atomic Model</a:t>
            </a:r>
            <a:br>
              <a:rPr lang="en-US" altLang="en-US" sz="3400"/>
            </a:br>
            <a:r>
              <a:rPr lang="en-US" altLang="en-US" sz="3400"/>
              <a:t>(</a:t>
            </a:r>
            <a:r>
              <a:rPr lang="en-US" altLang="en-US" sz="2000">
                <a:solidFill>
                  <a:srgbClr val="FF0000"/>
                </a:solidFill>
              </a:rPr>
              <a:t>turned out to be not correct</a:t>
            </a:r>
            <a:r>
              <a:rPr lang="en-US" altLang="en-US" sz="3400"/>
              <a:t>)</a:t>
            </a:r>
          </a:p>
        </p:txBody>
      </p:sp>
      <p:pic>
        <p:nvPicPr>
          <p:cNvPr id="20484" name="Picture 1">
            <a:extLst>
              <a:ext uri="{FF2B5EF4-FFF2-40B4-BE49-F238E27FC236}">
                <a16:creationId xmlns:a16="http://schemas.microsoft.com/office/drawing/2014/main" id="{9F1F23E4-B87A-4F24-BF35-EBB42057A392}"/>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543300" y="2743200"/>
            <a:ext cx="2057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1">
            <a:extLst>
              <a:ext uri="{FF2B5EF4-FFF2-40B4-BE49-F238E27FC236}">
                <a16:creationId xmlns:a16="http://schemas.microsoft.com/office/drawing/2014/main" id="{2E6CA8D6-9893-4CEE-BCB4-79042B0F53C5}"/>
              </a:ext>
            </a:extLst>
          </p:cNvPr>
          <p:cNvSpPr txBox="1">
            <a:spLocks noChangeArrowheads="1"/>
          </p:cNvSpPr>
          <p:nvPr/>
        </p:nvSpPr>
        <p:spPr bwMode="auto">
          <a:xfrm>
            <a:off x="685800" y="6369050"/>
            <a:ext cx="807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Alpha particles  cannot be scattered through large angles in this model</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AE2E77B-9F4C-4474-B355-7E2D2915291E}"/>
              </a:ext>
            </a:extLst>
          </p:cNvPr>
          <p:cNvSpPr>
            <a:spLocks noGrp="1" noChangeArrowheads="1"/>
          </p:cNvSpPr>
          <p:nvPr>
            <p:ph type="title"/>
          </p:nvPr>
        </p:nvSpPr>
        <p:spPr/>
        <p:txBody>
          <a:bodyPr/>
          <a:lstStyle/>
          <a:p>
            <a:pPr eaLnBrk="1" hangingPunct="1"/>
            <a:r>
              <a:rPr lang="en-US" altLang="en-US" sz="3000"/>
              <a:t>4.5: Successes and Failures of the Bohr Model</a:t>
            </a:r>
          </a:p>
        </p:txBody>
      </p:sp>
      <p:sp>
        <p:nvSpPr>
          <p:cNvPr id="38915" name="Rectangle 3">
            <a:extLst>
              <a:ext uri="{FF2B5EF4-FFF2-40B4-BE49-F238E27FC236}">
                <a16:creationId xmlns:a16="http://schemas.microsoft.com/office/drawing/2014/main" id="{965462B6-7C5B-4605-B6DF-844AF19B4DA4}"/>
              </a:ext>
            </a:extLst>
          </p:cNvPr>
          <p:cNvSpPr>
            <a:spLocks noGrp="1" noChangeArrowheads="1"/>
          </p:cNvSpPr>
          <p:nvPr>
            <p:ph idx="1"/>
          </p:nvPr>
        </p:nvSpPr>
        <p:spPr>
          <a:xfrm>
            <a:off x="455613" y="1066800"/>
            <a:ext cx="8226425" cy="5181600"/>
          </a:xfrm>
        </p:spPr>
        <p:txBody>
          <a:bodyPr/>
          <a:lstStyle/>
          <a:p>
            <a:pPr eaLnBrk="1" hangingPunct="1"/>
            <a:r>
              <a:rPr lang="en-US" altLang="en-US" sz="2100"/>
              <a:t>The electron and hydrogen nucleus actually revolved about their mutual center of mass.</a:t>
            </a:r>
          </a:p>
          <a:p>
            <a:pPr eaLnBrk="1" hangingPunct="1"/>
            <a:endParaRPr lang="en-US" altLang="en-US" sz="2100"/>
          </a:p>
          <a:p>
            <a:pPr eaLnBrk="1" hangingPunct="1"/>
            <a:endParaRPr lang="en-US" altLang="en-US" sz="2100"/>
          </a:p>
          <a:p>
            <a:pPr eaLnBrk="1" hangingPunct="1"/>
            <a:endParaRPr lang="en-US" altLang="en-US" sz="2100"/>
          </a:p>
          <a:p>
            <a:pPr eaLnBrk="1" hangingPunct="1"/>
            <a:r>
              <a:rPr lang="en-US" altLang="en-US" sz="2100"/>
              <a:t>The electron mass is replaced by its </a:t>
            </a:r>
            <a:r>
              <a:rPr lang="en-US" altLang="en-US" sz="2100" b="1">
                <a:solidFill>
                  <a:srgbClr val="000000"/>
                </a:solidFill>
              </a:rPr>
              <a:t>reduced mass</a:t>
            </a:r>
            <a:r>
              <a:rPr lang="en-US" altLang="en-US" sz="2100"/>
              <a:t>.</a:t>
            </a:r>
          </a:p>
          <a:p>
            <a:pPr eaLnBrk="1" hangingPunct="1"/>
            <a:endParaRPr lang="en-US" altLang="en-US" sz="2100"/>
          </a:p>
          <a:p>
            <a:pPr eaLnBrk="1" hangingPunct="1"/>
            <a:endParaRPr lang="en-US" altLang="en-US" sz="2100"/>
          </a:p>
          <a:p>
            <a:pPr eaLnBrk="1" hangingPunct="1"/>
            <a:endParaRPr lang="en-US" altLang="en-US" sz="2100"/>
          </a:p>
          <a:p>
            <a:pPr eaLnBrk="1" hangingPunct="1"/>
            <a:r>
              <a:rPr lang="en-US" altLang="en-US" sz="2100"/>
              <a:t>The Rydberg constant for infinite nuclear mass is replaced by </a:t>
            </a:r>
            <a:r>
              <a:rPr lang="en-US" altLang="en-US" sz="2100" i="1"/>
              <a:t>R</a:t>
            </a:r>
            <a:r>
              <a:rPr lang="en-US" altLang="en-US" sz="2100"/>
              <a:t>.</a:t>
            </a:r>
          </a:p>
          <a:p>
            <a:pPr eaLnBrk="1" hangingPunct="1"/>
            <a:endParaRPr lang="en-US" altLang="en-US" sz="2100"/>
          </a:p>
        </p:txBody>
      </p:sp>
      <p:pic>
        <p:nvPicPr>
          <p:cNvPr id="38916" name="Picture 11" descr="0417">
            <a:extLst>
              <a:ext uri="{FF2B5EF4-FFF2-40B4-BE49-F238E27FC236}">
                <a16:creationId xmlns:a16="http://schemas.microsoft.com/office/drawing/2014/main" id="{EB723030-B26E-4868-AE87-14C0718B9A9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b="5940"/>
          <a:stretch>
            <a:fillRect/>
          </a:stretch>
        </p:blipFill>
        <p:spPr bwMode="auto">
          <a:xfrm>
            <a:off x="3021013" y="1736725"/>
            <a:ext cx="31019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2">
            <a:extLst>
              <a:ext uri="{FF2B5EF4-FFF2-40B4-BE49-F238E27FC236}">
                <a16:creationId xmlns:a16="http://schemas.microsoft.com/office/drawing/2014/main" id="{50D252A5-3E2B-4FD5-8D2E-9C10B94CFBE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025" y="3403600"/>
            <a:ext cx="23939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3">
            <a:extLst>
              <a:ext uri="{FF2B5EF4-FFF2-40B4-BE49-F238E27FC236}">
                <a16:creationId xmlns:a16="http://schemas.microsoft.com/office/drawing/2014/main" id="{0C82136F-F970-4B87-9E7F-51BD1A369863}"/>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3975" y="4927600"/>
            <a:ext cx="39560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a:extLst>
              <a:ext uri="{FF2B5EF4-FFF2-40B4-BE49-F238E27FC236}">
                <a16:creationId xmlns:a16="http://schemas.microsoft.com/office/drawing/2014/main" id="{DB3405F2-53B8-47E5-870A-BC62045823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7867650"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8712C21-178E-3E2C-2C29-E9682AA29031}"/>
              </a:ext>
            </a:extLst>
          </p:cNvPr>
          <p:cNvSpPr txBox="1"/>
          <p:nvPr/>
        </p:nvSpPr>
        <p:spPr>
          <a:xfrm>
            <a:off x="2590800" y="6172200"/>
            <a:ext cx="3581400" cy="369332"/>
          </a:xfrm>
          <a:prstGeom prst="rect">
            <a:avLst/>
          </a:prstGeom>
          <a:noFill/>
        </p:spPr>
        <p:txBody>
          <a:bodyPr wrap="square" rtlCol="0">
            <a:spAutoFit/>
          </a:bodyPr>
          <a:lstStyle/>
          <a:p>
            <a:r>
              <a:rPr lang="en-US" dirty="0">
                <a:solidFill>
                  <a:srgbClr val="FF0000"/>
                </a:solidFill>
              </a:rPr>
              <a:t>APPENDIX 7  Particle masses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73DCE919-4414-44B1-9F65-FE77AC1C1211}"/>
              </a:ext>
            </a:extLst>
          </p:cNvPr>
          <p:cNvSpPr>
            <a:spLocks noGrp="1" noChangeArrowheads="1"/>
          </p:cNvSpPr>
          <p:nvPr>
            <p:ph type="title"/>
          </p:nvPr>
        </p:nvSpPr>
        <p:spPr/>
        <p:txBody>
          <a:bodyPr/>
          <a:lstStyle/>
          <a:p>
            <a:r>
              <a:rPr lang="en-US" altLang="en-US" sz="2800"/>
              <a:t>Problem 4.36</a:t>
            </a:r>
          </a:p>
        </p:txBody>
      </p:sp>
      <p:pic>
        <p:nvPicPr>
          <p:cNvPr id="40963" name="Picture 2">
            <a:extLst>
              <a:ext uri="{FF2B5EF4-FFF2-40B4-BE49-F238E27FC236}">
                <a16:creationId xmlns:a16="http://schemas.microsoft.com/office/drawing/2014/main" id="{6846DC42-FAB6-4546-877B-EC2A8FC90F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3124200"/>
            <a:ext cx="9144000" cy="25622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4" name="TextBox 3">
            <a:extLst>
              <a:ext uri="{FF2B5EF4-FFF2-40B4-BE49-F238E27FC236}">
                <a16:creationId xmlns:a16="http://schemas.microsoft.com/office/drawing/2014/main" id="{C5F799A4-CF23-4372-9507-549BAB6DA6C9}"/>
              </a:ext>
            </a:extLst>
          </p:cNvPr>
          <p:cNvSpPr txBox="1">
            <a:spLocks noChangeArrowheads="1"/>
          </p:cNvSpPr>
          <p:nvPr/>
        </p:nvSpPr>
        <p:spPr bwMode="auto">
          <a:xfrm>
            <a:off x="393700" y="2819400"/>
            <a:ext cx="8382000" cy="903288"/>
          </a:xfrm>
          <a:prstGeom prst="rect">
            <a:avLst/>
          </a:prstGeom>
          <a:solidFill>
            <a:schemeClr val="bg1"/>
          </a:solidFill>
          <a:ln w="9525">
            <a:solidFill>
              <a:schemeClr val="bg1"/>
            </a:solidFill>
            <a:miter lim="800000"/>
            <a:headEnd/>
            <a:tailEnd/>
          </a:ln>
        </p:spPr>
        <p:txBody>
          <a:bodyPr>
            <a:spAutoFit/>
          </a:bodyP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endParaRPr lang="en-US" altLang="en-US"/>
          </a:p>
        </p:txBody>
      </p:sp>
      <p:sp>
        <p:nvSpPr>
          <p:cNvPr id="40965" name="Rectangle 1">
            <a:extLst>
              <a:ext uri="{FF2B5EF4-FFF2-40B4-BE49-F238E27FC236}">
                <a16:creationId xmlns:a16="http://schemas.microsoft.com/office/drawing/2014/main" id="{A97FC96F-0669-4E22-9009-6FA9EFD4827F}"/>
              </a:ext>
            </a:extLst>
          </p:cNvPr>
          <p:cNvSpPr>
            <a:spLocks noChangeArrowheads="1"/>
          </p:cNvSpPr>
          <p:nvPr/>
        </p:nvSpPr>
        <p:spPr bwMode="auto">
          <a:xfrm>
            <a:off x="609600" y="1066800"/>
            <a:ext cx="5029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r>
              <a:rPr lang="en-US" altLang="en-US">
                <a:solidFill>
                  <a:srgbClr val="3C3C3C"/>
                </a:solidFill>
                <a:latin typeface="Roboto" panose="02000000000000000000" pitchFamily="2" charset="0"/>
              </a:rPr>
              <a:t>Calculate the Rydberg constant for the single- electron (hydrogen-like) ions of helium, potassium, and uranium. Compare each of them with R and determine the percentage difference.</a:t>
            </a:r>
            <a:endParaRPr lang="en-US" altLang="en-US"/>
          </a:p>
        </p:txBody>
      </p:sp>
      <p:sp>
        <p:nvSpPr>
          <p:cNvPr id="2" name="TextBox 1">
            <a:extLst>
              <a:ext uri="{FF2B5EF4-FFF2-40B4-BE49-F238E27FC236}">
                <a16:creationId xmlns:a16="http://schemas.microsoft.com/office/drawing/2014/main" id="{F445DAB2-8736-9FC7-DA99-D28BA46DB29E}"/>
              </a:ext>
            </a:extLst>
          </p:cNvPr>
          <p:cNvSpPr txBox="1"/>
          <p:nvPr/>
        </p:nvSpPr>
        <p:spPr>
          <a:xfrm>
            <a:off x="1676400" y="6324600"/>
            <a:ext cx="3733800" cy="369332"/>
          </a:xfrm>
          <a:prstGeom prst="rect">
            <a:avLst/>
          </a:prstGeom>
          <a:noFill/>
        </p:spPr>
        <p:txBody>
          <a:bodyPr wrap="square" rtlCol="0">
            <a:spAutoFit/>
          </a:bodyPr>
          <a:lstStyle/>
          <a:p>
            <a:r>
              <a:rPr lang="en-US" dirty="0">
                <a:solidFill>
                  <a:srgbClr val="FF0000"/>
                </a:solidFill>
              </a:rPr>
              <a:t>APPENDIX 5   Atomic Mass Table</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a:extLst>
              <a:ext uri="{FF2B5EF4-FFF2-40B4-BE49-F238E27FC236}">
                <a16:creationId xmlns:a16="http://schemas.microsoft.com/office/drawing/2014/main" id="{A8BC5D70-038F-4224-A290-140B9B8DB6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79248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EA64BE23-9125-4648-AB19-6CB0E253114C}"/>
                  </a:ext>
                </a:extLst>
              </p14:cNvPr>
              <p14:cNvContentPartPr/>
              <p14:nvPr/>
            </p14:nvContentPartPr>
            <p14:xfrm>
              <a:off x="808560" y="1753560"/>
              <a:ext cx="8230680" cy="4370760"/>
            </p14:xfrm>
          </p:contentPart>
        </mc:Choice>
        <mc:Fallback xmlns="">
          <p:pic>
            <p:nvPicPr>
              <p:cNvPr id="3" name="Ink 2">
                <a:extLst>
                  <a:ext uri="{FF2B5EF4-FFF2-40B4-BE49-F238E27FC236}">
                    <a16:creationId xmlns:a16="http://schemas.microsoft.com/office/drawing/2014/main" id="{EA64BE23-9125-4648-AB19-6CB0E253114C}"/>
                  </a:ext>
                </a:extLst>
              </p:cNvPr>
              <p:cNvPicPr/>
              <p:nvPr/>
            </p:nvPicPr>
            <p:blipFill>
              <a:blip r:embed="rId4"/>
              <a:stretch>
                <a:fillRect/>
              </a:stretch>
            </p:blipFill>
            <p:spPr>
              <a:xfrm>
                <a:off x="799200" y="1744200"/>
                <a:ext cx="8249400" cy="4389480"/>
              </a:xfrm>
              <a:prstGeom prst="rect">
                <a:avLst/>
              </a:prstGeom>
            </p:spPr>
          </p:pic>
        </mc:Fallback>
      </mc:AlternateContent>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F62C6BE9-F281-44F1-A4A0-25B8AA97C3C8}"/>
              </a:ext>
            </a:extLst>
          </p:cNvPr>
          <p:cNvSpPr>
            <a:spLocks noGrp="1" noChangeArrowheads="1"/>
          </p:cNvSpPr>
          <p:nvPr>
            <p:ph type="title"/>
          </p:nvPr>
        </p:nvSpPr>
        <p:spPr>
          <a:xfrm>
            <a:off x="609600" y="277813"/>
            <a:ext cx="8077200" cy="179387"/>
          </a:xfrm>
        </p:spPr>
        <p:txBody>
          <a:bodyPr/>
          <a:lstStyle/>
          <a:p>
            <a:r>
              <a:rPr lang="en-US" altLang="en-US" sz="3200"/>
              <a:t>Positronium energy levels</a:t>
            </a:r>
          </a:p>
        </p:txBody>
      </p:sp>
      <p:pic>
        <p:nvPicPr>
          <p:cNvPr id="43011" name="Content Placeholder 3">
            <a:extLst>
              <a:ext uri="{FF2B5EF4-FFF2-40B4-BE49-F238E27FC236}">
                <a16:creationId xmlns:a16="http://schemas.microsoft.com/office/drawing/2014/main" id="{84CC0241-5D46-4ABF-8BD8-5D3CD6CDBE2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3352800"/>
            <a:ext cx="9144000" cy="3305175"/>
          </a:xfrm>
        </p:spPr>
      </p:pic>
      <p:sp>
        <p:nvSpPr>
          <p:cNvPr id="43012" name="AutoShape 2" descr="Image result for energy levels of positronium diagram">
            <a:extLst>
              <a:ext uri="{FF2B5EF4-FFF2-40B4-BE49-F238E27FC236}">
                <a16:creationId xmlns:a16="http://schemas.microsoft.com/office/drawing/2014/main" id="{AFAA8CFE-6E4C-4B4B-80EE-E555D1F6EDD9}"/>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endParaRPr lang="en-US" altLang="en-US"/>
          </a:p>
        </p:txBody>
      </p:sp>
      <p:pic>
        <p:nvPicPr>
          <p:cNvPr id="43013" name="Picture 8" descr="https://uclpositronium.files.wordpress.com/2014/11/ryd.png">
            <a:extLst>
              <a:ext uri="{FF2B5EF4-FFF2-40B4-BE49-F238E27FC236}">
                <a16:creationId xmlns:a16="http://schemas.microsoft.com/office/drawing/2014/main" id="{8100FE45-7BE9-463C-87B0-07C34F762E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60338"/>
            <a:ext cx="2339975"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7">
            <a:extLst>
              <a:ext uri="{FF2B5EF4-FFF2-40B4-BE49-F238E27FC236}">
                <a16:creationId xmlns:a16="http://schemas.microsoft.com/office/drawing/2014/main" id="{61C24885-8EB6-4E08-A28F-538C325123A5}"/>
              </a:ext>
            </a:extLst>
          </p:cNvPr>
          <p:cNvSpPr txBox="1">
            <a:spLocks noChangeArrowheads="1"/>
          </p:cNvSpPr>
          <p:nvPr/>
        </p:nvSpPr>
        <p:spPr bwMode="auto">
          <a:xfrm>
            <a:off x="603250" y="8382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r>
              <a:rPr lang="en-US" altLang="en-US">
                <a:solidFill>
                  <a:srgbClr val="FF0000"/>
                </a:solidFill>
              </a:rPr>
              <a:t>Use reduced mass</a:t>
            </a:r>
          </a:p>
        </p:txBody>
      </p:sp>
      <p:pic>
        <p:nvPicPr>
          <p:cNvPr id="43015" name="Picture 1">
            <a:extLst>
              <a:ext uri="{FF2B5EF4-FFF2-40B4-BE49-F238E27FC236}">
                <a16:creationId xmlns:a16="http://schemas.microsoft.com/office/drawing/2014/main" id="{05CEACA3-C17F-45A9-9088-CBCCBB43E8B1}"/>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3368675" y="815975"/>
            <a:ext cx="1203325"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F346F083-DDD7-4CF6-B6F0-BBF507499CE9}"/>
                  </a:ext>
                </a:extLst>
              </p14:cNvPr>
              <p14:cNvContentPartPr/>
              <p14:nvPr/>
            </p14:nvContentPartPr>
            <p14:xfrm>
              <a:off x="636120" y="434160"/>
              <a:ext cx="5220720" cy="5420160"/>
            </p14:xfrm>
          </p:contentPart>
        </mc:Choice>
        <mc:Fallback xmlns="">
          <p:pic>
            <p:nvPicPr>
              <p:cNvPr id="2" name="Ink 1">
                <a:extLst>
                  <a:ext uri="{FF2B5EF4-FFF2-40B4-BE49-F238E27FC236}">
                    <a16:creationId xmlns:a16="http://schemas.microsoft.com/office/drawing/2014/main" id="{F346F083-DDD7-4CF6-B6F0-BBF507499CE9}"/>
                  </a:ext>
                </a:extLst>
              </p:cNvPr>
              <p:cNvPicPr/>
              <p:nvPr/>
            </p:nvPicPr>
            <p:blipFill>
              <a:blip r:embed="rId4"/>
              <a:stretch>
                <a:fillRect/>
              </a:stretch>
            </p:blipFill>
            <p:spPr>
              <a:xfrm>
                <a:off x="626760" y="424800"/>
                <a:ext cx="5239440" cy="5438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1DE05F80-8EB2-487B-B6FA-8C8009230102}"/>
                  </a:ext>
                </a:extLst>
              </p14:cNvPr>
              <p14:cNvContentPartPr/>
              <p14:nvPr/>
            </p14:nvContentPartPr>
            <p14:xfrm>
              <a:off x="297360" y="378000"/>
              <a:ext cx="8783640" cy="6478920"/>
            </p14:xfrm>
          </p:contentPart>
        </mc:Choice>
        <mc:Fallback xmlns="">
          <p:pic>
            <p:nvPicPr>
              <p:cNvPr id="3" name="Ink 2">
                <a:extLst>
                  <a:ext uri="{FF2B5EF4-FFF2-40B4-BE49-F238E27FC236}">
                    <a16:creationId xmlns:a16="http://schemas.microsoft.com/office/drawing/2014/main" id="{1DE05F80-8EB2-487B-B6FA-8C8009230102}"/>
                  </a:ext>
                </a:extLst>
              </p:cNvPr>
              <p:cNvPicPr/>
              <p:nvPr/>
            </p:nvPicPr>
            <p:blipFill>
              <a:blip r:embed="rId6"/>
              <a:stretch>
                <a:fillRect/>
              </a:stretch>
            </p:blipFill>
            <p:spPr>
              <a:xfrm>
                <a:off x="288000" y="368640"/>
                <a:ext cx="8802360" cy="6497640"/>
              </a:xfrm>
              <a:prstGeom prst="rect">
                <a:avLst/>
              </a:prstGeom>
            </p:spPr>
          </p:pic>
        </mc:Fallback>
      </mc:AlternateContent>
      <p:sp>
        <p:nvSpPr>
          <p:cNvPr id="4" name="TextBox 3">
            <a:extLst>
              <a:ext uri="{FF2B5EF4-FFF2-40B4-BE49-F238E27FC236}">
                <a16:creationId xmlns:a16="http://schemas.microsoft.com/office/drawing/2014/main" id="{9156E270-068F-C379-D5C7-FB3C26FD7EC2}"/>
              </a:ext>
            </a:extLst>
          </p:cNvPr>
          <p:cNvSpPr txBox="1"/>
          <p:nvPr/>
        </p:nvSpPr>
        <p:spPr>
          <a:xfrm>
            <a:off x="1101012" y="6423840"/>
            <a:ext cx="6214188" cy="369332"/>
          </a:xfrm>
          <a:prstGeom prst="rect">
            <a:avLst/>
          </a:prstGeom>
          <a:noFill/>
        </p:spPr>
        <p:txBody>
          <a:bodyPr wrap="square" rtlCol="0">
            <a:spAutoFit/>
          </a:bodyPr>
          <a:lstStyle/>
          <a:p>
            <a:r>
              <a:rPr lang="en-US" dirty="0">
                <a:solidFill>
                  <a:srgbClr val="0070C0"/>
                </a:solidFill>
              </a:rPr>
              <a:t>Mass of muon = 105.7MeV/</a:t>
            </a:r>
            <a:r>
              <a:rPr lang="en-US" baseline="30000" dirty="0">
                <a:solidFill>
                  <a:srgbClr val="0070C0"/>
                </a:solidFill>
              </a:rPr>
              <a:t>c 2  =200 times he mass of the electron</a:t>
            </a:r>
            <a:endParaRPr lang="en-US" dirty="0">
              <a:solidFill>
                <a:srgbClr val="0070C0"/>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953B878-E1B5-4538-8F7C-A2E886662E8C}"/>
              </a:ext>
            </a:extLst>
          </p:cNvPr>
          <p:cNvSpPr>
            <a:spLocks noGrp="1" noChangeArrowheads="1"/>
          </p:cNvSpPr>
          <p:nvPr>
            <p:ph type="title"/>
          </p:nvPr>
        </p:nvSpPr>
        <p:spPr/>
        <p:txBody>
          <a:bodyPr/>
          <a:lstStyle/>
          <a:p>
            <a:pPr eaLnBrk="1" hangingPunct="1"/>
            <a:r>
              <a:rPr lang="en-US" altLang="en-US" sz="3400"/>
              <a:t>Limitations of the Bohr Model</a:t>
            </a:r>
          </a:p>
        </p:txBody>
      </p:sp>
      <p:sp>
        <p:nvSpPr>
          <p:cNvPr id="46083" name="Rectangle 3">
            <a:extLst>
              <a:ext uri="{FF2B5EF4-FFF2-40B4-BE49-F238E27FC236}">
                <a16:creationId xmlns:a16="http://schemas.microsoft.com/office/drawing/2014/main" id="{CB03DD1C-C053-4A8D-A3E5-0264B76CF75A}"/>
              </a:ext>
            </a:extLst>
          </p:cNvPr>
          <p:cNvSpPr>
            <a:spLocks noGrp="1" noChangeArrowheads="1"/>
          </p:cNvSpPr>
          <p:nvPr>
            <p:ph idx="1"/>
          </p:nvPr>
        </p:nvSpPr>
        <p:spPr>
          <a:xfrm>
            <a:off x="457200" y="1295400"/>
            <a:ext cx="8229600" cy="4530725"/>
          </a:xfrm>
        </p:spPr>
        <p:txBody>
          <a:bodyPr/>
          <a:lstStyle/>
          <a:p>
            <a:pPr marL="609600" indent="-609600" eaLnBrk="1" hangingPunct="1">
              <a:spcBef>
                <a:spcPct val="0"/>
              </a:spcBef>
              <a:buFont typeface="Wingdings" panose="05000000000000000000" pitchFamily="2" charset="2"/>
              <a:buNone/>
            </a:pPr>
            <a:r>
              <a:rPr lang="en-US" altLang="en-US" sz="2300"/>
              <a:t>The Bohr model was a great step of the new quantum theory, </a:t>
            </a:r>
          </a:p>
          <a:p>
            <a:pPr marL="609600" indent="-609600" eaLnBrk="1" hangingPunct="1">
              <a:spcBef>
                <a:spcPct val="0"/>
              </a:spcBef>
              <a:buFont typeface="Wingdings" panose="05000000000000000000" pitchFamily="2" charset="2"/>
              <a:buNone/>
            </a:pPr>
            <a:r>
              <a:rPr lang="en-US" altLang="en-US" sz="2300"/>
              <a:t>but it had its limitations.</a:t>
            </a:r>
          </a:p>
          <a:p>
            <a:pPr marL="609600" indent="-609600" eaLnBrk="1" hangingPunct="1">
              <a:buFont typeface="Wingdings" panose="05000000000000000000" pitchFamily="2" charset="2"/>
              <a:buNone/>
            </a:pPr>
            <a:endParaRPr lang="en-US" altLang="en-US" sz="2300"/>
          </a:p>
          <a:p>
            <a:pPr marL="609600" indent="-609600" eaLnBrk="1" hangingPunct="1">
              <a:buClr>
                <a:schemeClr val="tx1"/>
              </a:buClr>
              <a:buSzPct val="90000"/>
              <a:buFont typeface="Wingdings" panose="05000000000000000000" pitchFamily="2" charset="2"/>
              <a:buAutoNum type="arabicParenR"/>
            </a:pPr>
            <a:r>
              <a:rPr lang="en-US" altLang="en-US" sz="2300"/>
              <a:t>Works only to single-electron atoms</a:t>
            </a:r>
          </a:p>
          <a:p>
            <a:pPr marL="609600" indent="-609600" eaLnBrk="1" hangingPunct="1">
              <a:buClr>
                <a:schemeClr val="tx1"/>
              </a:buClr>
              <a:buSzPct val="90000"/>
              <a:buFont typeface="Wingdings" panose="05000000000000000000" pitchFamily="2" charset="2"/>
              <a:buAutoNum type="arabicParenR"/>
            </a:pPr>
            <a:r>
              <a:rPr lang="en-US" altLang="en-US" sz="2300"/>
              <a:t>Could not account for the intensities or the fine structure of the spectral lines</a:t>
            </a:r>
          </a:p>
          <a:p>
            <a:pPr marL="609600" indent="-609600" eaLnBrk="1" hangingPunct="1">
              <a:buClr>
                <a:schemeClr val="tx1"/>
              </a:buClr>
              <a:buSzPct val="90000"/>
              <a:buFont typeface="Wingdings" panose="05000000000000000000" pitchFamily="2" charset="2"/>
              <a:buAutoNum type="arabicParenR"/>
            </a:pPr>
            <a:r>
              <a:rPr lang="en-US" altLang="en-US" sz="2300"/>
              <a:t>Could not explain the binding of atoms into molecules</a:t>
            </a:r>
          </a:p>
          <a:p>
            <a:pPr marL="609600" indent="-609600" eaLnBrk="1" hangingPunct="1">
              <a:buFont typeface="Wingdings" panose="05000000000000000000" pitchFamily="2" charset="2"/>
              <a:buNone/>
            </a:pPr>
            <a:endParaRPr lang="en-US" altLang="en-US" sz="2300"/>
          </a:p>
          <a:p>
            <a:pPr marL="609600" indent="-609600" eaLnBrk="1" hangingPunct="1">
              <a:buFont typeface="Wingdings" panose="05000000000000000000" pitchFamily="2" charset="2"/>
              <a:buNone/>
            </a:pPr>
            <a:endParaRPr lang="en-US" altLang="en-US" sz="2300"/>
          </a:p>
          <a:p>
            <a:pPr marL="609600" indent="-609600" eaLnBrk="1" hangingPunct="1">
              <a:buFont typeface="Wingdings" panose="05000000000000000000" pitchFamily="2" charset="2"/>
              <a:buNone/>
            </a:pPr>
            <a:endParaRPr lang="en-US" altLang="en-US" sz="2300"/>
          </a:p>
          <a:p>
            <a:pPr marL="609600" indent="-609600" eaLnBrk="1" hangingPunct="1">
              <a:buFont typeface="Wingdings" panose="05000000000000000000" pitchFamily="2" charset="2"/>
              <a:buNone/>
            </a:pPr>
            <a:endParaRPr lang="en-US" altLang="en-US" sz="230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CF02016B-5B4B-4D40-B70C-008CEDFC4B3C}"/>
              </a:ext>
            </a:extLst>
          </p:cNvPr>
          <p:cNvSpPr>
            <a:spLocks noGrp="1" noChangeArrowheads="1"/>
          </p:cNvSpPr>
          <p:nvPr>
            <p:ph type="title"/>
          </p:nvPr>
        </p:nvSpPr>
        <p:spPr>
          <a:xfrm>
            <a:off x="533400" y="304800"/>
            <a:ext cx="8229600" cy="1139825"/>
          </a:xfrm>
        </p:spPr>
        <p:txBody>
          <a:bodyPr/>
          <a:lstStyle/>
          <a:p>
            <a:r>
              <a:rPr lang="en-US" altLang="en-US" sz="2800">
                <a:solidFill>
                  <a:srgbClr val="FF0000"/>
                </a:solidFill>
              </a:rPr>
              <a:t>X-rays revisited</a:t>
            </a:r>
          </a:p>
        </p:txBody>
      </p:sp>
      <p:sp>
        <p:nvSpPr>
          <p:cNvPr id="47107" name="TextBox 3">
            <a:extLst>
              <a:ext uri="{FF2B5EF4-FFF2-40B4-BE49-F238E27FC236}">
                <a16:creationId xmlns:a16="http://schemas.microsoft.com/office/drawing/2014/main" id="{67FC6C81-976E-4131-A33A-FCF3912A5CC7}"/>
              </a:ext>
            </a:extLst>
          </p:cNvPr>
          <p:cNvSpPr txBox="1">
            <a:spLocks noChangeArrowheads="1"/>
          </p:cNvSpPr>
          <p:nvPr/>
        </p:nvSpPr>
        <p:spPr bwMode="auto">
          <a:xfrm>
            <a:off x="685800" y="1371600"/>
            <a:ext cx="617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r>
              <a:rPr lang="en-US" altLang="en-US"/>
              <a:t>Bremsstrahlung=braking radiation  has sharp lines in it</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0DE98FC1-BA00-4928-9D38-89FBA6F0B587}"/>
              </a:ext>
            </a:extLst>
          </p:cNvPr>
          <p:cNvSpPr>
            <a:spLocks noGrp="1" noChangeArrowheads="1"/>
          </p:cNvSpPr>
          <p:nvPr>
            <p:ph type="title"/>
          </p:nvPr>
        </p:nvSpPr>
        <p:spPr/>
        <p:txBody>
          <a:bodyPr/>
          <a:lstStyle/>
          <a:p>
            <a:pPr eaLnBrk="1" hangingPunct="1">
              <a:defRPr/>
            </a:pPr>
            <a:r>
              <a:rPr lang="en-US" sz="2800" dirty="0">
                <a:ea typeface="+mj-ea"/>
                <a:cs typeface="+mj-cs"/>
              </a:rPr>
              <a:t>Inverse Photoelectric Effect (slide from Chapter3).</a:t>
            </a:r>
          </a:p>
        </p:txBody>
      </p:sp>
      <p:sp>
        <p:nvSpPr>
          <p:cNvPr id="107523" name="Rectangle 3">
            <a:extLst>
              <a:ext uri="{FF2B5EF4-FFF2-40B4-BE49-F238E27FC236}">
                <a16:creationId xmlns:a16="http://schemas.microsoft.com/office/drawing/2014/main" id="{23E8453A-6EAC-4EE2-AF7F-51B195A0A2E2}"/>
              </a:ext>
            </a:extLst>
          </p:cNvPr>
          <p:cNvSpPr>
            <a:spLocks noGrp="1" noChangeArrowheads="1"/>
          </p:cNvSpPr>
          <p:nvPr>
            <p:ph type="body" sz="half" idx="1"/>
          </p:nvPr>
        </p:nvSpPr>
        <p:spPr>
          <a:xfrm>
            <a:off x="455613" y="1066800"/>
            <a:ext cx="5030787" cy="5029200"/>
          </a:xfrm>
        </p:spPr>
        <p:txBody>
          <a:bodyPr/>
          <a:lstStyle/>
          <a:p>
            <a:pPr marL="533400" indent="-533400" eaLnBrk="1" hangingPunct="1">
              <a:buFont typeface="Wingdings" charset="0"/>
              <a:buChar char="n"/>
              <a:defRPr/>
            </a:pPr>
            <a:r>
              <a:rPr lang="en-US" sz="1800" dirty="0">
                <a:ea typeface="+mn-ea"/>
                <a:cs typeface="+mn-cs"/>
              </a:rPr>
              <a:t>Conservation of energy requires that the electron kinetic energy equal the maximum photon energy where we neglect the work function because it is normally so small compared to the potential energy of the electron. This yields the </a:t>
            </a:r>
            <a:r>
              <a:rPr lang="en-US" sz="1800" b="1" dirty="0">
                <a:ea typeface="+mn-ea"/>
                <a:cs typeface="+mn-cs"/>
              </a:rPr>
              <a:t>Duane-Hunt limit</a:t>
            </a:r>
            <a:r>
              <a:rPr lang="en-US" sz="1800" dirty="0">
                <a:ea typeface="+mn-ea"/>
                <a:cs typeface="+mn-cs"/>
              </a:rPr>
              <a:t> which was first found experimentally. The photon wavelength depends only on the accelerating voltage and is the same for all targets.</a:t>
            </a:r>
          </a:p>
        </p:txBody>
      </p:sp>
      <p:pic>
        <p:nvPicPr>
          <p:cNvPr id="48132" name="Picture 18">
            <a:extLst>
              <a:ext uri="{FF2B5EF4-FFF2-40B4-BE49-F238E27FC236}">
                <a16:creationId xmlns:a16="http://schemas.microsoft.com/office/drawing/2014/main" id="{4F46EE7D-1F15-4132-B13D-5C8E4831E553}"/>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191000"/>
            <a:ext cx="20796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19">
            <a:extLst>
              <a:ext uri="{FF2B5EF4-FFF2-40B4-BE49-F238E27FC236}">
                <a16:creationId xmlns:a16="http://schemas.microsoft.com/office/drawing/2014/main" id="{20F94AF0-C0D9-4E72-8D7D-B97E8CF3577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181600"/>
            <a:ext cx="36226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1">
            <a:extLst>
              <a:ext uri="{FF2B5EF4-FFF2-40B4-BE49-F238E27FC236}">
                <a16:creationId xmlns:a16="http://schemas.microsoft.com/office/drawing/2014/main" id="{D4988228-1A7C-4979-9F35-2E9BFC82334E}"/>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5486400" y="990600"/>
            <a:ext cx="33528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8F54AB8-9174-B438-6A38-37C6A05F39BF}"/>
              </a:ext>
            </a:extLst>
          </p:cNvPr>
          <p:cNvSpPr txBox="1"/>
          <p:nvPr/>
        </p:nvSpPr>
        <p:spPr>
          <a:xfrm>
            <a:off x="582613" y="6395521"/>
            <a:ext cx="4267200" cy="369332"/>
          </a:xfrm>
          <a:prstGeom prst="rect">
            <a:avLst/>
          </a:prstGeom>
          <a:noFill/>
        </p:spPr>
        <p:txBody>
          <a:bodyPr wrap="square" rtlCol="0">
            <a:spAutoFit/>
          </a:bodyPr>
          <a:lstStyle/>
          <a:p>
            <a:r>
              <a:rPr lang="en-US" dirty="0">
                <a:solidFill>
                  <a:srgbClr val="FF0000"/>
                </a:solidFill>
              </a:rPr>
              <a:t>K(alpha) and K(beta) of Mo</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EB0B27F-C769-4869-A6FD-F33218FFE0AB}"/>
              </a:ext>
            </a:extLst>
          </p:cNvPr>
          <p:cNvSpPr>
            <a:spLocks noGrp="1" noChangeArrowheads="1"/>
          </p:cNvSpPr>
          <p:nvPr>
            <p:ph type="title"/>
          </p:nvPr>
        </p:nvSpPr>
        <p:spPr/>
        <p:txBody>
          <a:bodyPr/>
          <a:lstStyle/>
          <a:p>
            <a:pPr eaLnBrk="1" hangingPunct="1"/>
            <a:r>
              <a:rPr lang="en-US" altLang="en-US" sz="3400" dirty="0"/>
              <a:t>4.6: Characteristic X-Ray Spectra and Atomic Number  </a:t>
            </a:r>
            <a:r>
              <a:rPr lang="en-US" altLang="en-US" sz="2400" dirty="0">
                <a:solidFill>
                  <a:srgbClr val="FF0000"/>
                </a:solidFill>
              </a:rPr>
              <a:t>Many electron atoms</a:t>
            </a:r>
          </a:p>
        </p:txBody>
      </p:sp>
      <p:sp>
        <p:nvSpPr>
          <p:cNvPr id="49155" name="Rectangle 3">
            <a:extLst>
              <a:ext uri="{FF2B5EF4-FFF2-40B4-BE49-F238E27FC236}">
                <a16:creationId xmlns:a16="http://schemas.microsoft.com/office/drawing/2014/main" id="{BD8A2126-9F50-4F3A-BCEB-C3A4AE0F4D3D}"/>
              </a:ext>
            </a:extLst>
          </p:cNvPr>
          <p:cNvSpPr>
            <a:spLocks noGrp="1" noChangeArrowheads="1"/>
          </p:cNvSpPr>
          <p:nvPr>
            <p:ph idx="1"/>
          </p:nvPr>
        </p:nvSpPr>
        <p:spPr>
          <a:xfrm>
            <a:off x="455613" y="1598613"/>
            <a:ext cx="8226425" cy="4802187"/>
          </a:xfrm>
        </p:spPr>
        <p:txBody>
          <a:bodyPr/>
          <a:lstStyle/>
          <a:p>
            <a:pPr eaLnBrk="1" hangingPunct="1"/>
            <a:r>
              <a:rPr lang="en-US" altLang="en-US" sz="2100" dirty="0"/>
              <a:t>Shells have letter names:</a:t>
            </a:r>
          </a:p>
          <a:p>
            <a:pPr eaLnBrk="1" hangingPunct="1">
              <a:buFont typeface="Wingdings" panose="05000000000000000000" pitchFamily="2" charset="2"/>
              <a:buNone/>
            </a:pPr>
            <a:r>
              <a:rPr lang="en-US" altLang="en-US" sz="2100" b="1" dirty="0">
                <a:solidFill>
                  <a:srgbClr val="000000"/>
                </a:solidFill>
              </a:rPr>
              <a:t>	K shell</a:t>
            </a:r>
            <a:r>
              <a:rPr lang="en-US" altLang="en-US" sz="2100" dirty="0"/>
              <a:t> for </a:t>
            </a:r>
            <a:r>
              <a:rPr lang="en-US" altLang="en-US" sz="2100" i="1" dirty="0"/>
              <a:t>n</a:t>
            </a:r>
            <a:r>
              <a:rPr lang="en-US" altLang="en-US" sz="2100" dirty="0"/>
              <a:t> = 1</a:t>
            </a:r>
          </a:p>
          <a:p>
            <a:pPr eaLnBrk="1" hangingPunct="1">
              <a:buFont typeface="Wingdings" panose="05000000000000000000" pitchFamily="2" charset="2"/>
              <a:buNone/>
            </a:pPr>
            <a:r>
              <a:rPr lang="en-US" altLang="en-US" sz="2100" b="1" dirty="0">
                <a:solidFill>
                  <a:srgbClr val="000000"/>
                </a:solidFill>
              </a:rPr>
              <a:t>	L shell</a:t>
            </a:r>
            <a:r>
              <a:rPr lang="en-US" altLang="en-US" sz="2100" dirty="0"/>
              <a:t> for </a:t>
            </a:r>
            <a:r>
              <a:rPr lang="en-US" altLang="en-US" sz="2100" i="1" dirty="0"/>
              <a:t>n</a:t>
            </a:r>
            <a:r>
              <a:rPr lang="en-US" altLang="en-US" sz="2100" dirty="0"/>
              <a:t> = 2</a:t>
            </a:r>
          </a:p>
          <a:p>
            <a:pPr eaLnBrk="1" hangingPunct="1"/>
            <a:endParaRPr lang="en-US" altLang="en-US" sz="2100" dirty="0"/>
          </a:p>
          <a:p>
            <a:pPr eaLnBrk="1" hangingPunct="1"/>
            <a:r>
              <a:rPr lang="en-US" altLang="en-US" sz="2100" dirty="0"/>
              <a:t>The atom is most stable in its ground state.</a:t>
            </a:r>
          </a:p>
          <a:p>
            <a:pPr eaLnBrk="1" hangingPunct="1">
              <a:buFont typeface="Wingdings" panose="05000000000000000000" pitchFamily="2" charset="2"/>
              <a:buNone/>
            </a:pPr>
            <a:r>
              <a:rPr lang="en-US" altLang="en-US" sz="2100" dirty="0"/>
              <a:t>         </a:t>
            </a:r>
          </a:p>
          <a:p>
            <a:pPr eaLnBrk="1" hangingPunct="1"/>
            <a:endParaRPr lang="en-US" altLang="en-US" sz="2100" dirty="0"/>
          </a:p>
          <a:p>
            <a:pPr eaLnBrk="1" hangingPunct="1"/>
            <a:r>
              <a:rPr lang="en-US" altLang="en-US" sz="2100" dirty="0"/>
              <a:t>When it occurs in a heavy atom, the radiation emitted is an </a:t>
            </a:r>
            <a:r>
              <a:rPr lang="en-US" altLang="en-US" sz="2100" b="1" dirty="0">
                <a:solidFill>
                  <a:srgbClr val="000000"/>
                </a:solidFill>
              </a:rPr>
              <a:t>x ray</a:t>
            </a:r>
            <a:r>
              <a:rPr lang="en-US" altLang="en-US" sz="2100" dirty="0"/>
              <a:t>.</a:t>
            </a:r>
          </a:p>
          <a:p>
            <a:pPr eaLnBrk="1" hangingPunct="1"/>
            <a:r>
              <a:rPr lang="en-US" altLang="en-US" sz="2100" dirty="0"/>
              <a:t>It has the energy </a:t>
            </a:r>
            <a:r>
              <a:rPr lang="en-US" altLang="en-US" sz="2100" i="1" dirty="0"/>
              <a:t>E </a:t>
            </a:r>
            <a:r>
              <a:rPr lang="en-US" altLang="en-US" sz="2100" dirty="0"/>
              <a:t>(x ray) = </a:t>
            </a:r>
            <a:r>
              <a:rPr lang="en-US" altLang="en-US" sz="2100" i="1" dirty="0"/>
              <a:t>E</a:t>
            </a:r>
            <a:r>
              <a:rPr lang="en-US" altLang="en-US" sz="2100" i="1" baseline="-25000" dirty="0"/>
              <a:t>u</a:t>
            </a:r>
            <a:r>
              <a:rPr lang="en-US" altLang="en-US" sz="2100" dirty="0"/>
              <a:t> −</a:t>
            </a:r>
            <a:r>
              <a:rPr lang="en-US" altLang="en-US" sz="2100" dirty="0">
                <a:cs typeface="Arial" panose="020B0604020202020204" pitchFamily="34" charset="0"/>
              </a:rPr>
              <a:t> </a:t>
            </a:r>
            <a:r>
              <a:rPr lang="en-US" altLang="en-US" sz="2100" i="1" dirty="0">
                <a:cs typeface="Arial" panose="020B0604020202020204" pitchFamily="34" charset="0"/>
              </a:rPr>
              <a:t>E</a:t>
            </a:r>
            <a:r>
              <a:rPr lang="en-US" altLang="en-US" sz="2100" baseline="-25000" dirty="0">
                <a:ea typeface="ヒラギノ角ゴ Pro W3" charset="-128"/>
              </a:rPr>
              <a:t>ℓ</a:t>
            </a:r>
            <a:r>
              <a:rPr lang="en-US" altLang="en-US" sz="2100" dirty="0"/>
              <a:t>.</a:t>
            </a:r>
          </a:p>
          <a:p>
            <a:pPr eaLnBrk="1" hangingPunct="1"/>
            <a:r>
              <a:rPr lang="en-US" altLang="en-US" sz="2100" dirty="0"/>
              <a:t>For this to happen </a:t>
            </a:r>
            <a:r>
              <a:rPr lang="en-US" altLang="en-US" sz="2100" dirty="0">
                <a:solidFill>
                  <a:srgbClr val="FF0000"/>
                </a:solidFill>
              </a:rPr>
              <a:t>an inner shell vacancy </a:t>
            </a:r>
            <a:r>
              <a:rPr lang="en-US" altLang="en-US" sz="2100" dirty="0"/>
              <a:t>has to be produced(for instance by a high energy electron collision) in Roentgen’s discovery of X-rays</a:t>
            </a:r>
          </a:p>
        </p:txBody>
      </p:sp>
      <p:sp>
        <p:nvSpPr>
          <p:cNvPr id="49156" name="Line 4">
            <a:extLst>
              <a:ext uri="{FF2B5EF4-FFF2-40B4-BE49-F238E27FC236}">
                <a16:creationId xmlns:a16="http://schemas.microsoft.com/office/drawing/2014/main" id="{3E128E87-5FB5-40E7-9C3F-C0EB809AB1B2}"/>
              </a:ext>
            </a:extLst>
          </p:cNvPr>
          <p:cNvSpPr>
            <a:spLocks noChangeShapeType="1"/>
          </p:cNvSpPr>
          <p:nvPr/>
        </p:nvSpPr>
        <p:spPr bwMode="auto">
          <a:xfrm>
            <a:off x="533400" y="38100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57" name="Text Box 6">
            <a:extLst>
              <a:ext uri="{FF2B5EF4-FFF2-40B4-BE49-F238E27FC236}">
                <a16:creationId xmlns:a16="http://schemas.microsoft.com/office/drawing/2014/main" id="{F52A6FDC-AC72-4CCD-BE3F-EA86E233B053}"/>
              </a:ext>
            </a:extLst>
          </p:cNvPr>
          <p:cNvSpPr txBox="1">
            <a:spLocks noChangeArrowheads="1"/>
          </p:cNvSpPr>
          <p:nvPr/>
        </p:nvSpPr>
        <p:spPr bwMode="auto">
          <a:xfrm>
            <a:off x="1143000" y="3581400"/>
            <a:ext cx="59436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r>
              <a:rPr lang="en-US" altLang="en-US" sz="2100">
                <a:solidFill>
                  <a:schemeClr val="tx1"/>
                </a:solidFill>
              </a:rPr>
              <a:t>An electron from higher shells will fill the inner-shell vacancy at lower energy.</a:t>
            </a:r>
          </a:p>
        </p:txBody>
      </p:sp>
      <p:sp>
        <p:nvSpPr>
          <p:cNvPr id="49158" name="Line 7">
            <a:extLst>
              <a:ext uri="{FF2B5EF4-FFF2-40B4-BE49-F238E27FC236}">
                <a16:creationId xmlns:a16="http://schemas.microsoft.com/office/drawing/2014/main" id="{04D1E120-51D2-49B5-AAC0-EE730BC84389}"/>
              </a:ext>
            </a:extLst>
          </p:cNvPr>
          <p:cNvSpPr>
            <a:spLocks noChangeShapeType="1"/>
          </p:cNvSpPr>
          <p:nvPr/>
        </p:nvSpPr>
        <p:spPr bwMode="auto">
          <a:xfrm>
            <a:off x="1841500" y="2755900"/>
            <a:ext cx="0" cy="4572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456ED4B-0847-4721-9F57-2F9F12004E69}"/>
              </a:ext>
            </a:extLst>
          </p:cNvPr>
          <p:cNvSpPr>
            <a:spLocks noGrp="1" noChangeArrowheads="1"/>
          </p:cNvSpPr>
          <p:nvPr>
            <p:ph type="ctrTitle"/>
          </p:nvPr>
        </p:nvSpPr>
        <p:spPr>
          <a:xfrm>
            <a:off x="457200" y="277813"/>
            <a:ext cx="8226425" cy="1447800"/>
          </a:xfrm>
        </p:spPr>
        <p:txBody>
          <a:bodyPr/>
          <a:lstStyle/>
          <a:p>
            <a:pPr eaLnBrk="1" hangingPunct="1"/>
            <a:r>
              <a:rPr lang="en-US" altLang="en-US" sz="3400"/>
              <a:t>Experiments of Geiger and Marsden</a:t>
            </a:r>
          </a:p>
        </p:txBody>
      </p:sp>
      <p:sp>
        <p:nvSpPr>
          <p:cNvPr id="22531" name="Rectangle 3">
            <a:extLst>
              <a:ext uri="{FF2B5EF4-FFF2-40B4-BE49-F238E27FC236}">
                <a16:creationId xmlns:a16="http://schemas.microsoft.com/office/drawing/2014/main" id="{B4B7D320-E206-4556-B85E-878FF1D3D5B1}"/>
              </a:ext>
            </a:extLst>
          </p:cNvPr>
          <p:cNvSpPr>
            <a:spLocks noGrp="1" noChangeArrowheads="1"/>
          </p:cNvSpPr>
          <p:nvPr>
            <p:ph type="subTitle" idx="1"/>
          </p:nvPr>
        </p:nvSpPr>
        <p:spPr>
          <a:xfrm>
            <a:off x="457200" y="1295400"/>
            <a:ext cx="4876800" cy="3505200"/>
          </a:xfrm>
        </p:spPr>
        <p:txBody>
          <a:bodyPr/>
          <a:lstStyle/>
          <a:p>
            <a:pPr marL="342900" indent="-342900" algn="l" eaLnBrk="1" hangingPunct="1">
              <a:lnSpc>
                <a:spcPct val="90000"/>
              </a:lnSpc>
              <a:buFont typeface="Wingdings" panose="05000000000000000000" pitchFamily="2" charset="2"/>
              <a:buChar char="n"/>
            </a:pPr>
            <a:r>
              <a:rPr lang="en-US" altLang="en-US" sz="2100">
                <a:solidFill>
                  <a:srgbClr val="000000"/>
                </a:solidFill>
              </a:rPr>
              <a:t>Rutherford, Geiger, and Marsden conceived a new technique for investigating the structure of matter by scattering </a:t>
            </a:r>
            <a:r>
              <a:rPr lang="en-US" altLang="en-US" sz="2100">
                <a:solidFill>
                  <a:srgbClr val="000000"/>
                </a:solidFill>
                <a:latin typeface="Symbol" panose="05050102010706020507" pitchFamily="18" charset="2"/>
              </a:rPr>
              <a:t>a</a:t>
            </a:r>
            <a:r>
              <a:rPr lang="en-US" altLang="en-US" sz="2100">
                <a:solidFill>
                  <a:srgbClr val="000000"/>
                </a:solidFill>
              </a:rPr>
              <a:t> particles from atoms. </a:t>
            </a:r>
          </a:p>
          <a:p>
            <a:pPr marL="342900" indent="-342900" algn="l" eaLnBrk="1" hangingPunct="1">
              <a:lnSpc>
                <a:spcPct val="90000"/>
              </a:lnSpc>
              <a:buFont typeface="Wingdings" panose="05000000000000000000" pitchFamily="2" charset="2"/>
              <a:buChar char="n"/>
            </a:pPr>
            <a:endParaRPr lang="en-US" altLang="en-US" sz="2100">
              <a:solidFill>
                <a:srgbClr val="000000"/>
              </a:solidFill>
            </a:endParaRPr>
          </a:p>
          <a:p>
            <a:pPr marL="342900" indent="-342900" algn="l" eaLnBrk="1" hangingPunct="1">
              <a:lnSpc>
                <a:spcPct val="90000"/>
              </a:lnSpc>
              <a:buFont typeface="Wingdings" panose="05000000000000000000" pitchFamily="2" charset="2"/>
              <a:buChar char="n"/>
            </a:pPr>
            <a:r>
              <a:rPr lang="en-US" altLang="en-US" sz="2100">
                <a:solidFill>
                  <a:srgbClr val="000000"/>
                </a:solidFill>
              </a:rPr>
              <a:t>Geiger showed that many </a:t>
            </a:r>
            <a:r>
              <a:rPr lang="en-US" altLang="en-US" sz="2100">
                <a:solidFill>
                  <a:srgbClr val="000000"/>
                </a:solidFill>
                <a:latin typeface="Symbol" panose="05050102010706020507" pitchFamily="18" charset="2"/>
              </a:rPr>
              <a:t>a</a:t>
            </a:r>
            <a:r>
              <a:rPr lang="en-US" altLang="en-US" sz="2100">
                <a:solidFill>
                  <a:srgbClr val="000000"/>
                </a:solidFill>
              </a:rPr>
              <a:t> particles were scattered from thin gold-leaf targets at backward angles greater than 90</a:t>
            </a:r>
            <a:r>
              <a:rPr lang="en-US" altLang="en-US" sz="2100">
                <a:solidFill>
                  <a:srgbClr val="000000"/>
                </a:solidFill>
                <a:cs typeface="Arial" panose="020B0604020202020204" pitchFamily="34" charset="0"/>
              </a:rPr>
              <a:t>°</a:t>
            </a:r>
            <a:r>
              <a:rPr lang="en-US" altLang="en-US" sz="2100">
                <a:solidFill>
                  <a:srgbClr val="000000"/>
                </a:solidFill>
              </a:rPr>
              <a:t>.</a:t>
            </a:r>
          </a:p>
          <a:p>
            <a:pPr marL="342900" indent="-342900" algn="l" eaLnBrk="1" hangingPunct="1">
              <a:lnSpc>
                <a:spcPct val="90000"/>
              </a:lnSpc>
              <a:buFont typeface="Wingdings" panose="05000000000000000000" pitchFamily="2" charset="2"/>
              <a:buChar char="n"/>
            </a:pPr>
            <a:endParaRPr lang="en-US" altLang="en-US" sz="2100">
              <a:solidFill>
                <a:srgbClr val="000000"/>
              </a:solidFill>
            </a:endParaRPr>
          </a:p>
        </p:txBody>
      </p:sp>
      <p:pic>
        <p:nvPicPr>
          <p:cNvPr id="22532" name="Picture 1">
            <a:extLst>
              <a:ext uri="{FF2B5EF4-FFF2-40B4-BE49-F238E27FC236}">
                <a16:creationId xmlns:a16="http://schemas.microsoft.com/office/drawing/2014/main" id="{6619614C-E038-448C-8E6C-6F6B3CC56694}"/>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19200"/>
            <a:ext cx="3276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B42754C-3973-21A5-E81D-8C1D152510D9}"/>
              </a:ext>
            </a:extLst>
          </p:cNvPr>
          <p:cNvSpPr txBox="1"/>
          <p:nvPr/>
        </p:nvSpPr>
        <p:spPr>
          <a:xfrm flipH="1">
            <a:off x="1652877" y="6287055"/>
            <a:ext cx="5835069" cy="369332"/>
          </a:xfrm>
          <a:prstGeom prst="rect">
            <a:avLst/>
          </a:prstGeom>
          <a:noFill/>
        </p:spPr>
        <p:txBody>
          <a:bodyPr wrap="square" rtlCol="0">
            <a:spAutoFit/>
          </a:bodyPr>
          <a:lstStyle/>
          <a:p>
            <a:r>
              <a:rPr lang="en-US" dirty="0">
                <a:solidFill>
                  <a:srgbClr val="FF0000"/>
                </a:solidFill>
              </a:rPr>
              <a:t>Schematic diagram of the ping –pong cannon</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E2CDE85-393E-4691-8F5B-61CFBF6B80AE}"/>
              </a:ext>
            </a:extLst>
          </p:cNvPr>
          <p:cNvSpPr>
            <a:spLocks noGrp="1" noChangeArrowheads="1"/>
          </p:cNvSpPr>
          <p:nvPr>
            <p:ph type="title"/>
          </p:nvPr>
        </p:nvSpPr>
        <p:spPr/>
        <p:txBody>
          <a:bodyPr/>
          <a:lstStyle/>
          <a:p>
            <a:pPr eaLnBrk="1" hangingPunct="1"/>
            <a:r>
              <a:rPr lang="en-US" altLang="en-US" sz="3400" dirty="0"/>
              <a:t>Atomic Number</a:t>
            </a:r>
          </a:p>
        </p:txBody>
      </p:sp>
      <p:sp>
        <p:nvSpPr>
          <p:cNvPr id="50179" name="Rectangle 3">
            <a:extLst>
              <a:ext uri="{FF2B5EF4-FFF2-40B4-BE49-F238E27FC236}">
                <a16:creationId xmlns:a16="http://schemas.microsoft.com/office/drawing/2014/main" id="{76062431-53A3-4BF2-823C-DEDB7E8FBDA3}"/>
              </a:ext>
            </a:extLst>
          </p:cNvPr>
          <p:cNvSpPr>
            <a:spLocks noGrp="1" noChangeArrowheads="1"/>
          </p:cNvSpPr>
          <p:nvPr>
            <p:ph idx="1"/>
          </p:nvPr>
        </p:nvSpPr>
        <p:spPr/>
        <p:txBody>
          <a:bodyPr/>
          <a:lstStyle/>
          <a:p>
            <a:pPr eaLnBrk="1" hangingPunct="1">
              <a:buFont typeface="Wingdings" panose="05000000000000000000" pitchFamily="2" charset="2"/>
              <a:buNone/>
            </a:pPr>
            <a:r>
              <a:rPr lang="en-US" altLang="en-US" sz="2100" dirty="0">
                <a:solidFill>
                  <a:srgbClr val="000000"/>
                </a:solidFill>
              </a:rPr>
              <a:t>L shell to K shell              K</a:t>
            </a:r>
            <a:r>
              <a:rPr lang="el-GR" altLang="en-US" sz="2100" i="1" baseline="-25000" dirty="0">
                <a:solidFill>
                  <a:srgbClr val="000000"/>
                </a:solidFill>
                <a:latin typeface="Lucida Grande" charset="0"/>
                <a:cs typeface="Arial" panose="020B0604020202020204" pitchFamily="34" charset="0"/>
              </a:rPr>
              <a:t>α</a:t>
            </a:r>
            <a:r>
              <a:rPr lang="en-US" altLang="en-US" sz="2100" dirty="0">
                <a:solidFill>
                  <a:srgbClr val="000000"/>
                </a:solidFill>
              </a:rPr>
              <a:t> x ray</a:t>
            </a:r>
          </a:p>
          <a:p>
            <a:pPr eaLnBrk="1" hangingPunct="1">
              <a:buFont typeface="Wingdings" panose="05000000000000000000" pitchFamily="2" charset="2"/>
              <a:buNone/>
            </a:pPr>
            <a:r>
              <a:rPr lang="en-US" altLang="en-US" sz="2100" dirty="0">
                <a:solidFill>
                  <a:srgbClr val="000000"/>
                </a:solidFill>
              </a:rPr>
              <a:t>M shell to K shell             K</a:t>
            </a:r>
            <a:r>
              <a:rPr lang="el-GR" altLang="en-US" sz="2100" i="1" baseline="-25000" dirty="0">
                <a:solidFill>
                  <a:srgbClr val="000000"/>
                </a:solidFill>
                <a:latin typeface="Lucida Grande" charset="0"/>
                <a:cs typeface="Arial" panose="020B0604020202020204" pitchFamily="34" charset="0"/>
              </a:rPr>
              <a:t>β</a:t>
            </a:r>
            <a:r>
              <a:rPr lang="en-US" altLang="en-US" sz="2100" dirty="0">
                <a:solidFill>
                  <a:srgbClr val="000000"/>
                </a:solidFill>
              </a:rPr>
              <a:t> x ray</a:t>
            </a:r>
          </a:p>
          <a:p>
            <a:pPr eaLnBrk="1" hangingPunct="1"/>
            <a:endParaRPr lang="en-US" altLang="en-US" sz="2100" dirty="0">
              <a:solidFill>
                <a:srgbClr val="000000"/>
              </a:solidFill>
            </a:endParaRPr>
          </a:p>
          <a:p>
            <a:pPr eaLnBrk="1" hangingPunct="1"/>
            <a:endParaRPr lang="en-US" altLang="en-US" sz="2100" dirty="0">
              <a:solidFill>
                <a:srgbClr val="000000"/>
              </a:solidFill>
            </a:endParaRPr>
          </a:p>
          <a:p>
            <a:pPr eaLnBrk="1" hangingPunct="1"/>
            <a:endParaRPr lang="en-US" altLang="en-US" sz="2100" dirty="0">
              <a:solidFill>
                <a:srgbClr val="000000"/>
              </a:solidFill>
            </a:endParaRPr>
          </a:p>
          <a:p>
            <a:pPr eaLnBrk="1" hangingPunct="1"/>
            <a:endParaRPr lang="en-US" altLang="en-US" sz="2100" dirty="0">
              <a:solidFill>
                <a:srgbClr val="000000"/>
              </a:solidFill>
            </a:endParaRPr>
          </a:p>
          <a:p>
            <a:pPr eaLnBrk="1" hangingPunct="1"/>
            <a:r>
              <a:rPr lang="en-US" altLang="en-US" sz="2100" i="1" dirty="0">
                <a:solidFill>
                  <a:srgbClr val="000000"/>
                </a:solidFill>
              </a:rPr>
              <a:t>Atomic number Z = number of protons in the nucleus</a:t>
            </a:r>
          </a:p>
          <a:p>
            <a:pPr eaLnBrk="1" hangingPunct="1"/>
            <a:r>
              <a:rPr lang="en-US" altLang="en-US" sz="2100" dirty="0">
                <a:solidFill>
                  <a:srgbClr val="000000"/>
                </a:solidFill>
              </a:rPr>
              <a:t>Moseley found a relationship between the frequencies of the characteristic x ray and Z.</a:t>
            </a:r>
          </a:p>
          <a:p>
            <a:pPr eaLnBrk="1" hangingPunct="1">
              <a:buFont typeface="Wingdings" panose="05000000000000000000" pitchFamily="2" charset="2"/>
              <a:buNone/>
            </a:pPr>
            <a:r>
              <a:rPr lang="en-US" altLang="en-US" sz="2100" dirty="0">
                <a:solidFill>
                  <a:srgbClr val="000000"/>
                </a:solidFill>
              </a:rPr>
              <a:t>	This holds for the K</a:t>
            </a:r>
            <a:r>
              <a:rPr lang="el-GR" altLang="en-US" sz="2100" baseline="-25000" dirty="0">
                <a:solidFill>
                  <a:srgbClr val="000000"/>
                </a:solidFill>
                <a:latin typeface="Lucida Grande" charset="0"/>
                <a:cs typeface="Arial" panose="020B0604020202020204" pitchFamily="34" charset="0"/>
              </a:rPr>
              <a:t>α</a:t>
            </a:r>
            <a:r>
              <a:rPr lang="en-US" altLang="en-US" sz="2100" dirty="0">
                <a:solidFill>
                  <a:srgbClr val="000000"/>
                </a:solidFill>
              </a:rPr>
              <a:t> x ray</a:t>
            </a:r>
          </a:p>
        </p:txBody>
      </p:sp>
      <p:sp>
        <p:nvSpPr>
          <p:cNvPr id="50180" name="Line 4">
            <a:extLst>
              <a:ext uri="{FF2B5EF4-FFF2-40B4-BE49-F238E27FC236}">
                <a16:creationId xmlns:a16="http://schemas.microsoft.com/office/drawing/2014/main" id="{2D2F9980-ECDD-46E5-B922-EC91616BAE1B}"/>
              </a:ext>
            </a:extLst>
          </p:cNvPr>
          <p:cNvSpPr>
            <a:spLocks noChangeShapeType="1"/>
          </p:cNvSpPr>
          <p:nvPr/>
        </p:nvSpPr>
        <p:spPr bwMode="auto">
          <a:xfrm>
            <a:off x="2692400" y="18288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81" name="Line 9">
            <a:extLst>
              <a:ext uri="{FF2B5EF4-FFF2-40B4-BE49-F238E27FC236}">
                <a16:creationId xmlns:a16="http://schemas.microsoft.com/office/drawing/2014/main" id="{3350E8EE-53F8-4844-9794-867EECEAAFA5}"/>
              </a:ext>
            </a:extLst>
          </p:cNvPr>
          <p:cNvSpPr>
            <a:spLocks noChangeShapeType="1"/>
          </p:cNvSpPr>
          <p:nvPr/>
        </p:nvSpPr>
        <p:spPr bwMode="auto">
          <a:xfrm>
            <a:off x="2692400" y="21971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82" name="Line 10">
            <a:extLst>
              <a:ext uri="{FF2B5EF4-FFF2-40B4-BE49-F238E27FC236}">
                <a16:creationId xmlns:a16="http://schemas.microsoft.com/office/drawing/2014/main" id="{A9D9EE3A-023F-444A-ADE8-2917DD0E064C}"/>
              </a:ext>
            </a:extLst>
          </p:cNvPr>
          <p:cNvSpPr>
            <a:spLocks noChangeShapeType="1"/>
          </p:cNvSpPr>
          <p:nvPr/>
        </p:nvSpPr>
        <p:spPr bwMode="auto">
          <a:xfrm>
            <a:off x="2438400" y="2413000"/>
            <a:ext cx="0" cy="15240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50183" name="Picture 15">
            <a:extLst>
              <a:ext uri="{FF2B5EF4-FFF2-40B4-BE49-F238E27FC236}">
                <a16:creationId xmlns:a16="http://schemas.microsoft.com/office/drawing/2014/main" id="{CE5B41FA-02FB-42D5-9241-28DF56EEEDE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263" y="5486400"/>
            <a:ext cx="2149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16" descr="0418">
            <a:extLst>
              <a:ext uri="{FF2B5EF4-FFF2-40B4-BE49-F238E27FC236}">
                <a16:creationId xmlns:a16="http://schemas.microsoft.com/office/drawing/2014/main" id="{6869B738-84EA-46F9-8D6E-B455D6636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174"/>
          <a:stretch>
            <a:fillRect/>
          </a:stretch>
        </p:blipFill>
        <p:spPr bwMode="auto">
          <a:xfrm>
            <a:off x="5811838" y="457200"/>
            <a:ext cx="27257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2C621C1-DB08-43B5-8E1C-B73A41B005F3}"/>
              </a:ext>
            </a:extLst>
          </p:cNvPr>
          <p:cNvSpPr txBox="1"/>
          <p:nvPr/>
        </p:nvSpPr>
        <p:spPr>
          <a:xfrm>
            <a:off x="990600" y="1066800"/>
            <a:ext cx="3657600" cy="369332"/>
          </a:xfrm>
          <a:prstGeom prst="rect">
            <a:avLst/>
          </a:prstGeom>
          <a:noFill/>
        </p:spPr>
        <p:txBody>
          <a:bodyPr wrap="square" rtlCol="0">
            <a:spAutoFit/>
          </a:bodyPr>
          <a:lstStyle/>
          <a:p>
            <a:pPr eaLnBrk="1" hangingPunct="1"/>
            <a:r>
              <a:rPr lang="en-US" altLang="en-US" sz="1800" i="1" dirty="0">
                <a:solidFill>
                  <a:srgbClr val="FF0000"/>
                </a:solidFill>
              </a:rPr>
              <a:t>E </a:t>
            </a:r>
            <a:r>
              <a:rPr lang="en-US" altLang="en-US" sz="1800" dirty="0">
                <a:solidFill>
                  <a:srgbClr val="FF0000"/>
                </a:solidFill>
              </a:rPr>
              <a:t>(x ray) = </a:t>
            </a:r>
            <a:r>
              <a:rPr lang="en-US" altLang="en-US" sz="1800" i="1" dirty="0">
                <a:solidFill>
                  <a:srgbClr val="FF0000"/>
                </a:solidFill>
              </a:rPr>
              <a:t>E</a:t>
            </a:r>
            <a:r>
              <a:rPr lang="en-US" altLang="en-US" sz="1800" i="1" baseline="-25000" dirty="0">
                <a:solidFill>
                  <a:srgbClr val="FF0000"/>
                </a:solidFill>
              </a:rPr>
              <a:t>u</a:t>
            </a:r>
            <a:r>
              <a:rPr lang="en-US" altLang="en-US" sz="1800" dirty="0">
                <a:solidFill>
                  <a:srgbClr val="FF0000"/>
                </a:solidFill>
              </a:rPr>
              <a:t> −</a:t>
            </a:r>
            <a:r>
              <a:rPr lang="en-US" altLang="en-US" sz="1800" dirty="0">
                <a:solidFill>
                  <a:srgbClr val="FF0000"/>
                </a:solidFill>
                <a:cs typeface="Arial" panose="020B0604020202020204" pitchFamily="34" charset="0"/>
              </a:rPr>
              <a:t> </a:t>
            </a:r>
            <a:r>
              <a:rPr lang="en-US" altLang="en-US" sz="1800" i="1" dirty="0">
                <a:solidFill>
                  <a:srgbClr val="FF0000"/>
                </a:solidFill>
                <a:cs typeface="Arial" panose="020B0604020202020204" pitchFamily="34" charset="0"/>
              </a:rPr>
              <a:t>E</a:t>
            </a:r>
            <a:r>
              <a:rPr lang="en-US" altLang="en-US" sz="1800" baseline="-25000" dirty="0">
                <a:solidFill>
                  <a:srgbClr val="FF0000"/>
                </a:solidFill>
                <a:ea typeface="ヒラギノ角ゴ Pro W3" charset="-128"/>
              </a:rPr>
              <a:t>ℓ</a:t>
            </a:r>
            <a:r>
              <a:rPr lang="en-US" altLang="en-US" sz="1800" dirty="0"/>
              <a:t>.</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F37496C0-0DB3-4C24-B63A-C58CD1DA8DA9}"/>
              </a:ext>
            </a:extLst>
          </p:cNvPr>
          <p:cNvSpPr>
            <a:spLocks noGrp="1" noChangeArrowheads="1"/>
          </p:cNvSpPr>
          <p:nvPr>
            <p:ph type="title"/>
          </p:nvPr>
        </p:nvSpPr>
        <p:spPr/>
        <p:txBody>
          <a:bodyPr/>
          <a:lstStyle/>
          <a:p>
            <a:r>
              <a:rPr lang="en-US" altLang="en-US"/>
              <a:t>Chapter4 quiz question</a:t>
            </a:r>
          </a:p>
        </p:txBody>
      </p:sp>
      <p:pic>
        <p:nvPicPr>
          <p:cNvPr id="51203" name="Picture 3">
            <a:extLst>
              <a:ext uri="{FF2B5EF4-FFF2-40B4-BE49-F238E27FC236}">
                <a16:creationId xmlns:a16="http://schemas.microsoft.com/office/drawing/2014/main" id="{0B60DF40-73B5-462A-815E-894113A2A6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63638"/>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a:extLst>
              <a:ext uri="{FF2B5EF4-FFF2-40B4-BE49-F238E27FC236}">
                <a16:creationId xmlns:a16="http://schemas.microsoft.com/office/drawing/2014/main" id="{1B4ED989-38EE-46C2-9B0D-DC79388C31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79638"/>
            <a:ext cx="8229600"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5">
            <a:extLst>
              <a:ext uri="{FF2B5EF4-FFF2-40B4-BE49-F238E27FC236}">
                <a16:creationId xmlns:a16="http://schemas.microsoft.com/office/drawing/2014/main" id="{41D6AC40-2ED5-4D82-9156-516D305D3A30}"/>
              </a:ext>
            </a:extLst>
          </p:cNvPr>
          <p:cNvSpPr>
            <a:spLocks noChangeArrowheads="1"/>
          </p:cNvSpPr>
          <p:nvPr/>
        </p:nvSpPr>
        <p:spPr bwMode="auto">
          <a:xfrm>
            <a:off x="685800" y="1858963"/>
            <a:ext cx="73152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r>
              <a:rPr lang="en-US" altLang="en-US" sz="2400"/>
              <a:t>Characteristic x-ray spectra come from</a:t>
            </a:r>
          </a:p>
          <a:p>
            <a:endParaRPr lang="en-US" altLang="en-US" sz="2400"/>
          </a:p>
          <a:p>
            <a:r>
              <a:rPr lang="en-US" altLang="en-US" sz="2400"/>
              <a:t> a. bremsstrahlung processes for electrons close to the nucleus.</a:t>
            </a:r>
          </a:p>
          <a:p>
            <a:r>
              <a:rPr lang="en-US" altLang="en-US" sz="2400"/>
              <a:t>  b.electrons transitioning down from an outer shell replace electrons ejected from an inner shell.</a:t>
            </a:r>
          </a:p>
          <a:p>
            <a:r>
              <a:rPr lang="en-US" altLang="en-US" sz="2400"/>
              <a:t>  c.random excitations of electrons when atoms are near room temperature.</a:t>
            </a:r>
          </a:p>
          <a:p>
            <a:r>
              <a:rPr lang="en-US" altLang="en-US" sz="2400"/>
              <a:t>  d.photons scattering off of electrons, thereby losing energy and emitting radiation.</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30F4266-8BF6-436D-A8F2-163FB1EA8E79}"/>
              </a:ext>
            </a:extLst>
          </p:cNvPr>
          <p:cNvSpPr/>
          <p:nvPr/>
        </p:nvSpPr>
        <p:spPr>
          <a:xfrm>
            <a:off x="533400" y="609600"/>
            <a:ext cx="8001000" cy="5410200"/>
          </a:xfrm>
          <a:prstGeom prst="round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solidFill>
              <a:schemeClr val="accent1">
                <a:shade val="50000"/>
                <a:alpha val="27000"/>
              </a:schemeClr>
            </a:solidFill>
          </a:ln>
          <a:effectLst>
            <a:outerShdw blurRad="50800" dist="50800" dir="5400000" algn="ctr" rotWithShape="0">
              <a:srgbClr val="92D050"/>
            </a:outerShdw>
          </a:effectLst>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pPr>
              <a:defRPr/>
            </a:pPr>
            <a:endParaRPr lang="en-US" altLang="en-US">
              <a:solidFill>
                <a:srgbClr val="000000"/>
              </a:solidFill>
              <a:latin typeface="Times New Roman" panose="02020603050405020304" pitchFamily="18" charset="0"/>
            </a:endParaRPr>
          </a:p>
          <a:p>
            <a:pPr>
              <a:defRPr/>
            </a:pPr>
            <a:endParaRPr lang="en-US" altLang="en-US">
              <a:solidFill>
                <a:srgbClr val="000000"/>
              </a:solidFill>
              <a:latin typeface="Times New Roman" panose="02020603050405020304" pitchFamily="18" charset="0"/>
            </a:endParaRPr>
          </a:p>
          <a:p>
            <a:pPr>
              <a:defRPr/>
            </a:pPr>
            <a:endParaRPr lang="en-US" altLang="en-US">
              <a:solidFill>
                <a:srgbClr val="000000"/>
              </a:solidFill>
              <a:latin typeface="Times New Roman" panose="02020603050405020304" pitchFamily="18" charset="0"/>
            </a:endParaRPr>
          </a:p>
          <a:p>
            <a:pPr>
              <a:defRPr/>
            </a:pPr>
            <a:r>
              <a:rPr lang="en-US" altLang="en-US" sz="2400">
                <a:solidFill>
                  <a:srgbClr val="000000"/>
                </a:solidFill>
                <a:latin typeface="Times New Roman" panose="02020603050405020304" pitchFamily="18" charset="0"/>
              </a:rPr>
              <a:t>9) The k</a:t>
            </a:r>
            <a:r>
              <a:rPr lang="el-GR" altLang="en-US" sz="2400" baseline="-25000">
                <a:solidFill>
                  <a:srgbClr val="000000"/>
                </a:solidFill>
                <a:latin typeface="Times New Roman" panose="02020603050405020304" pitchFamily="18" charset="0"/>
              </a:rPr>
              <a:t>α</a:t>
            </a:r>
            <a:r>
              <a:rPr lang="en-US" altLang="en-US" sz="2400">
                <a:solidFill>
                  <a:srgbClr val="000000"/>
                </a:solidFill>
                <a:latin typeface="Times New Roman" panose="02020603050405020304" pitchFamily="18" charset="0"/>
              </a:rPr>
              <a:t>-xray comes from transition of an electron;  </a:t>
            </a:r>
          </a:p>
          <a:p>
            <a:pPr>
              <a:buFontTx/>
              <a:buAutoNum type="arabicParenR"/>
              <a:defRPr/>
            </a:pPr>
            <a:endParaRPr lang="en-US" altLang="en-US" sz="2400">
              <a:solidFill>
                <a:srgbClr val="000000"/>
              </a:solidFill>
              <a:latin typeface="Times New Roman" panose="02020603050405020304" pitchFamily="18" charset="0"/>
            </a:endParaRPr>
          </a:p>
          <a:p>
            <a:pPr>
              <a:defRPr/>
            </a:pPr>
            <a:r>
              <a:rPr lang="en-US" altLang="en-US" sz="2400">
                <a:solidFill>
                  <a:srgbClr val="000000"/>
                </a:solidFill>
                <a:latin typeface="Times New Roman" panose="02020603050405020304" pitchFamily="18" charset="0"/>
              </a:rPr>
              <a:t>	a) From the L-shell to a vacancy in the k-shell </a:t>
            </a:r>
          </a:p>
          <a:p>
            <a:pPr>
              <a:defRPr/>
            </a:pPr>
            <a:endParaRPr lang="en-US" altLang="en-US" sz="2400">
              <a:solidFill>
                <a:srgbClr val="000000"/>
              </a:solidFill>
              <a:latin typeface="Times New Roman" panose="02020603050405020304" pitchFamily="18" charset="0"/>
            </a:endParaRPr>
          </a:p>
          <a:p>
            <a:pPr>
              <a:defRPr/>
            </a:pPr>
            <a:r>
              <a:rPr lang="en-US" altLang="en-US" sz="2400">
                <a:solidFill>
                  <a:srgbClr val="000000"/>
                </a:solidFill>
                <a:latin typeface="Times New Roman" panose="02020603050405020304" pitchFamily="18" charset="0"/>
              </a:rPr>
              <a:t>	b) From the M-shell to a vacancy in the k-shell  </a:t>
            </a:r>
          </a:p>
          <a:p>
            <a:pPr>
              <a:defRPr/>
            </a:pPr>
            <a:endParaRPr lang="en-US" altLang="en-US" sz="2400">
              <a:solidFill>
                <a:srgbClr val="000000"/>
              </a:solidFill>
              <a:latin typeface="Times New Roman" panose="02020603050405020304" pitchFamily="18" charset="0"/>
            </a:endParaRPr>
          </a:p>
          <a:p>
            <a:pPr>
              <a:defRPr/>
            </a:pPr>
            <a:r>
              <a:rPr lang="en-US" altLang="en-US" sz="2400">
                <a:solidFill>
                  <a:srgbClr val="000000"/>
                </a:solidFill>
                <a:latin typeface="Times New Roman" panose="02020603050405020304" pitchFamily="18" charset="0"/>
              </a:rPr>
              <a:t>	c) From the M-shell to a vacancy in the L-shell  </a:t>
            </a:r>
          </a:p>
          <a:p>
            <a:pPr>
              <a:defRPr/>
            </a:pPr>
            <a:endParaRPr lang="en-US" altLang="en-US" sz="2400">
              <a:solidFill>
                <a:srgbClr val="000000"/>
              </a:solidFill>
              <a:latin typeface="Times New Roman" panose="02020603050405020304" pitchFamily="18" charset="0"/>
            </a:endParaRPr>
          </a:p>
          <a:p>
            <a:pPr>
              <a:defRPr/>
            </a:pPr>
            <a:r>
              <a:rPr lang="en-US" altLang="en-US" sz="2400">
                <a:solidFill>
                  <a:srgbClr val="000000"/>
                </a:solidFill>
                <a:latin typeface="Times New Roman" panose="02020603050405020304" pitchFamily="18" charset="0"/>
              </a:rPr>
              <a:t>	d) From the U-shell to a vacancy in the k-shell  </a:t>
            </a:r>
          </a:p>
          <a:p>
            <a:pPr>
              <a:defRPr/>
            </a:pPr>
            <a:r>
              <a:rPr lang="en-US" altLang="en-US">
                <a:solidFill>
                  <a:srgbClr val="000000"/>
                </a:solidFill>
              </a:rPr>
              <a:t> </a:t>
            </a:r>
          </a:p>
        </p:txBody>
      </p:sp>
      <p:sp>
        <p:nvSpPr>
          <p:cNvPr id="3" name="Oval 2">
            <a:extLst>
              <a:ext uri="{FF2B5EF4-FFF2-40B4-BE49-F238E27FC236}">
                <a16:creationId xmlns:a16="http://schemas.microsoft.com/office/drawing/2014/main" id="{C3253D6E-6C26-43B8-8B2A-27C4EAB8542E}"/>
              </a:ext>
            </a:extLst>
          </p:cNvPr>
          <p:cNvSpPr/>
          <p:nvPr/>
        </p:nvSpPr>
        <p:spPr>
          <a:xfrm>
            <a:off x="1283091" y="304800"/>
            <a:ext cx="3581400" cy="609600"/>
          </a:xfrm>
          <a:prstGeom prst="ellipse">
            <a:avLst/>
          </a:prstGeom>
          <a:solidFill>
            <a:schemeClr val="bg1"/>
          </a:solidFill>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0000"/>
                </a:solidFill>
                <a:latin typeface="Blackadder ITC" pitchFamily="82" charset="0"/>
              </a:rPr>
              <a:t>Clicker - Questions</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8">
            <a:extLst>
              <a:ext uri="{FF2B5EF4-FFF2-40B4-BE49-F238E27FC236}">
                <a16:creationId xmlns:a16="http://schemas.microsoft.com/office/drawing/2014/main" id="{E6B5B613-7869-437B-9578-13FB30868F65}"/>
              </a:ext>
            </a:extLst>
          </p:cNvPr>
          <p:cNvSpPr>
            <a:spLocks noGrp="1" noChangeArrowheads="1"/>
          </p:cNvSpPr>
          <p:nvPr>
            <p:ph type="title"/>
          </p:nvPr>
        </p:nvSpPr>
        <p:spPr>
          <a:xfrm>
            <a:off x="533400" y="228600"/>
            <a:ext cx="8229600" cy="1139825"/>
          </a:xfrm>
        </p:spPr>
        <p:txBody>
          <a:bodyPr/>
          <a:lstStyle/>
          <a:p>
            <a:pPr eaLnBrk="1" hangingPunct="1"/>
            <a:r>
              <a:rPr lang="en-US" altLang="en-US" sz="3400"/>
              <a:t>Moseley’s Empirical Results</a:t>
            </a:r>
          </a:p>
        </p:txBody>
      </p:sp>
      <p:sp>
        <p:nvSpPr>
          <p:cNvPr id="53251" name="Rectangle 2">
            <a:extLst>
              <a:ext uri="{FF2B5EF4-FFF2-40B4-BE49-F238E27FC236}">
                <a16:creationId xmlns:a16="http://schemas.microsoft.com/office/drawing/2014/main" id="{8C79F03C-F216-4436-B22E-AEEBE41606BC}"/>
              </a:ext>
            </a:extLst>
          </p:cNvPr>
          <p:cNvSpPr>
            <a:spLocks noGrp="1" noChangeArrowheads="1"/>
          </p:cNvSpPr>
          <p:nvPr>
            <p:ph idx="1"/>
          </p:nvPr>
        </p:nvSpPr>
        <p:spPr/>
        <p:txBody>
          <a:bodyPr/>
          <a:lstStyle/>
          <a:p>
            <a:pPr eaLnBrk="1" hangingPunct="1"/>
            <a:r>
              <a:rPr lang="en-US" altLang="en-US" sz="2100"/>
              <a:t>The </a:t>
            </a:r>
            <a:r>
              <a:rPr lang="en-US" altLang="en-US" sz="2100">
                <a:solidFill>
                  <a:srgbClr val="000000"/>
                </a:solidFill>
              </a:rPr>
              <a:t>K</a:t>
            </a:r>
            <a:r>
              <a:rPr lang="el-GR" altLang="en-US" sz="2100" i="1" baseline="-25000">
                <a:solidFill>
                  <a:srgbClr val="000000"/>
                </a:solidFill>
                <a:latin typeface="Lucida Grande" charset="0"/>
                <a:cs typeface="Arial" panose="020B0604020202020204" pitchFamily="34" charset="0"/>
              </a:rPr>
              <a:t>α</a:t>
            </a:r>
            <a:r>
              <a:rPr lang="en-US" altLang="en-US" sz="2100">
                <a:solidFill>
                  <a:srgbClr val="000000"/>
                </a:solidFill>
              </a:rPr>
              <a:t> x ray</a:t>
            </a:r>
            <a:r>
              <a:rPr lang="en-US" altLang="en-US" sz="2100"/>
              <a:t> is produced from </a:t>
            </a:r>
            <a:r>
              <a:rPr lang="en-US" altLang="en-US" sz="2100" i="1"/>
              <a:t>n</a:t>
            </a:r>
            <a:r>
              <a:rPr lang="en-US" altLang="en-US" sz="2100"/>
              <a:t> = 2 to </a:t>
            </a:r>
            <a:r>
              <a:rPr lang="en-US" altLang="en-US" sz="2100" i="1"/>
              <a:t>n</a:t>
            </a:r>
            <a:r>
              <a:rPr lang="en-US" altLang="en-US" sz="2100"/>
              <a:t> = 1 transition.</a:t>
            </a:r>
          </a:p>
          <a:p>
            <a:pPr eaLnBrk="1" hangingPunct="1">
              <a:buFont typeface="Wingdings" panose="05000000000000000000" pitchFamily="2" charset="2"/>
              <a:buNone/>
            </a:pPr>
            <a:r>
              <a:rPr lang="en-US" altLang="en-US" sz="2100"/>
              <a:t>                                                          </a:t>
            </a:r>
          </a:p>
          <a:p>
            <a:pPr eaLnBrk="1" hangingPunct="1"/>
            <a:r>
              <a:rPr lang="en-US" altLang="en-US" sz="2100"/>
              <a:t>In general, the K series of x ray wavelengths are</a:t>
            </a:r>
          </a:p>
          <a:p>
            <a:pPr eaLnBrk="1" hangingPunct="1"/>
            <a:endParaRPr lang="en-US" altLang="en-US" sz="2100"/>
          </a:p>
          <a:p>
            <a:pPr eaLnBrk="1" hangingPunct="1"/>
            <a:endParaRPr lang="en-US" altLang="en-US" sz="2100"/>
          </a:p>
          <a:p>
            <a:pPr eaLnBrk="1" hangingPunct="1">
              <a:buFont typeface="Wingdings" panose="05000000000000000000" pitchFamily="2" charset="2"/>
              <a:buNone/>
            </a:pPr>
            <a:r>
              <a:rPr lang="en-US" altLang="en-US" sz="2100"/>
              <a:t>    </a:t>
            </a:r>
          </a:p>
          <a:p>
            <a:pPr eaLnBrk="1" hangingPunct="1"/>
            <a:endParaRPr lang="en-US" altLang="en-US" sz="2100"/>
          </a:p>
          <a:p>
            <a:pPr eaLnBrk="1" hangingPunct="1"/>
            <a:endParaRPr lang="en-US" altLang="en-US" sz="2100"/>
          </a:p>
          <a:p>
            <a:pPr eaLnBrk="1" hangingPunct="1">
              <a:buFont typeface="Wingdings" panose="05000000000000000000" pitchFamily="2" charset="2"/>
              <a:buNone/>
            </a:pPr>
            <a:r>
              <a:rPr lang="en-US" altLang="en-US" sz="2100"/>
              <a:t>	</a:t>
            </a:r>
          </a:p>
          <a:p>
            <a:pPr eaLnBrk="1" hangingPunct="1">
              <a:buFont typeface="Wingdings" panose="05000000000000000000" pitchFamily="2" charset="2"/>
              <a:buNone/>
            </a:pPr>
            <a:r>
              <a:rPr lang="en-US" altLang="en-US" sz="2100"/>
              <a:t>	Moseley’s research clarified the importance of the electron shells for all the elements, not just for hydrogen.</a:t>
            </a:r>
          </a:p>
          <a:p>
            <a:pPr eaLnBrk="1" hangingPunct="1"/>
            <a:endParaRPr lang="en-US" altLang="en-US" sz="2100"/>
          </a:p>
        </p:txBody>
      </p:sp>
      <p:sp>
        <p:nvSpPr>
          <p:cNvPr id="53252" name="AutoShape 6">
            <a:extLst>
              <a:ext uri="{FF2B5EF4-FFF2-40B4-BE49-F238E27FC236}">
                <a16:creationId xmlns:a16="http://schemas.microsoft.com/office/drawing/2014/main" id="{0123409B-CECC-4343-8E34-45C761C21BCC}"/>
              </a:ext>
            </a:extLst>
          </p:cNvPr>
          <p:cNvSpPr>
            <a:spLocks noChangeArrowheads="1"/>
          </p:cNvSpPr>
          <p:nvPr/>
        </p:nvSpPr>
        <p:spPr bwMode="auto">
          <a:xfrm>
            <a:off x="4343400" y="3836988"/>
            <a:ext cx="457200" cy="1143000"/>
          </a:xfrm>
          <a:prstGeom prst="downArrow">
            <a:avLst>
              <a:gd name="adj1" fmla="val 50000"/>
              <a:gd name="adj2" fmla="val 62500"/>
            </a:avLst>
          </a:prstGeom>
          <a:solidFill>
            <a:srgbClr val="FFFF00"/>
          </a:solidFill>
          <a:ln w="9525">
            <a:solidFill>
              <a:schemeClr val="tx1"/>
            </a:solidFill>
            <a:miter lim="800000"/>
            <a:headEnd/>
            <a:tailEnd/>
          </a:ln>
        </p:spPr>
        <p:txBody>
          <a:bodyPr wrap="none" anchor="ct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endParaRPr lang="en-US" altLang="en-US"/>
          </a:p>
        </p:txBody>
      </p:sp>
      <p:pic>
        <p:nvPicPr>
          <p:cNvPr id="53253" name="Picture 9">
            <a:extLst>
              <a:ext uri="{FF2B5EF4-FFF2-40B4-BE49-F238E27FC236}">
                <a16:creationId xmlns:a16="http://schemas.microsoft.com/office/drawing/2014/main" id="{84EF125D-2EAE-4BFB-AA86-482E13C5A1B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300" y="2895600"/>
            <a:ext cx="56134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Box 1">
            <a:extLst>
              <a:ext uri="{FF2B5EF4-FFF2-40B4-BE49-F238E27FC236}">
                <a16:creationId xmlns:a16="http://schemas.microsoft.com/office/drawing/2014/main" id="{77A6846A-E080-42B9-A209-824F6C7BAB10}"/>
              </a:ext>
            </a:extLst>
          </p:cNvPr>
          <p:cNvSpPr txBox="1">
            <a:spLocks noChangeArrowheads="1"/>
          </p:cNvSpPr>
          <p:nvPr/>
        </p:nvSpPr>
        <p:spPr bwMode="auto">
          <a:xfrm>
            <a:off x="-3175" y="3825875"/>
            <a:ext cx="53927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r>
              <a:rPr lang="en-US" altLang="en-US">
                <a:solidFill>
                  <a:srgbClr val="FF0000"/>
                </a:solidFill>
              </a:rPr>
              <a:t>An electron in the L shell feels the effective charge Z-1 due +Ze of the nucleus and –e from the remaining electron in the K shell electron</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A1E7F05-A6CA-4481-9269-CDA880F099B8}"/>
                  </a:ext>
                </a:extLst>
              </p14:cNvPr>
              <p14:cNvContentPartPr/>
              <p14:nvPr/>
            </p14:nvContentPartPr>
            <p14:xfrm>
              <a:off x="2772720" y="5882040"/>
              <a:ext cx="360" cy="360"/>
            </p14:xfrm>
          </p:contentPart>
        </mc:Choice>
        <mc:Fallback xmlns="">
          <p:pic>
            <p:nvPicPr>
              <p:cNvPr id="2" name="Ink 1">
                <a:extLst>
                  <a:ext uri="{FF2B5EF4-FFF2-40B4-BE49-F238E27FC236}">
                    <a16:creationId xmlns:a16="http://schemas.microsoft.com/office/drawing/2014/main" id="{2A1E7F05-A6CA-4481-9269-CDA880F099B8}"/>
                  </a:ext>
                </a:extLst>
              </p:cNvPr>
              <p:cNvPicPr/>
              <p:nvPr/>
            </p:nvPicPr>
            <p:blipFill>
              <a:blip r:embed="rId3"/>
              <a:stretch>
                <a:fillRect/>
              </a:stretch>
            </p:blipFill>
            <p:spPr>
              <a:xfrm>
                <a:off x="2763360" y="5872680"/>
                <a:ext cx="19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1E91FF8-0331-42D3-8EC8-43ADADB633DA}"/>
                  </a:ext>
                </a:extLst>
              </p14:cNvPr>
              <p14:cNvContentPartPr/>
              <p14:nvPr/>
            </p14:nvContentPartPr>
            <p14:xfrm>
              <a:off x="246960" y="823680"/>
              <a:ext cx="8859960" cy="4671000"/>
            </p14:xfrm>
          </p:contentPart>
        </mc:Choice>
        <mc:Fallback xmlns="">
          <p:pic>
            <p:nvPicPr>
              <p:cNvPr id="3" name="Ink 2">
                <a:extLst>
                  <a:ext uri="{FF2B5EF4-FFF2-40B4-BE49-F238E27FC236}">
                    <a16:creationId xmlns:a16="http://schemas.microsoft.com/office/drawing/2014/main" id="{01E91FF8-0331-42D3-8EC8-43ADADB633DA}"/>
                  </a:ext>
                </a:extLst>
              </p:cNvPr>
              <p:cNvPicPr/>
              <p:nvPr/>
            </p:nvPicPr>
            <p:blipFill>
              <a:blip r:embed="rId5"/>
              <a:stretch>
                <a:fillRect/>
              </a:stretch>
            </p:blipFill>
            <p:spPr>
              <a:xfrm>
                <a:off x="237600" y="814320"/>
                <a:ext cx="8878680" cy="4689720"/>
              </a:xfrm>
              <a:prstGeom prst="rect">
                <a:avLst/>
              </a:prstGeom>
            </p:spPr>
          </p:pic>
        </mc:Fallback>
      </mc:AlternateContent>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54B96F3D-71CD-471A-893D-256E02E9DA4A}"/>
              </a:ext>
            </a:extLst>
          </p:cNvPr>
          <p:cNvSpPr>
            <a:spLocks noGrp="1" noChangeArrowheads="1"/>
          </p:cNvSpPr>
          <p:nvPr>
            <p:ph type="title"/>
          </p:nvPr>
        </p:nvSpPr>
        <p:spPr>
          <a:xfrm>
            <a:off x="381000" y="203200"/>
            <a:ext cx="8229600" cy="1139825"/>
          </a:xfrm>
        </p:spPr>
        <p:txBody>
          <a:bodyPr/>
          <a:lstStyle/>
          <a:p>
            <a:r>
              <a:rPr lang="en-US" altLang="en-US"/>
              <a:t>Mosely plot </a:t>
            </a:r>
            <a:r>
              <a:rPr lang="en-US" altLang="en-US" sz="1800"/>
              <a:t>the atomic number Z is responsible for ordering the periodic </a:t>
            </a:r>
            <a:r>
              <a:rPr lang="en-US" altLang="en-US" sz="2000"/>
              <a:t>table</a:t>
            </a:r>
          </a:p>
        </p:txBody>
      </p:sp>
      <p:pic>
        <p:nvPicPr>
          <p:cNvPr id="55299" name="Picture 3">
            <a:extLst>
              <a:ext uri="{FF2B5EF4-FFF2-40B4-BE49-F238E27FC236}">
                <a16:creationId xmlns:a16="http://schemas.microsoft.com/office/drawing/2014/main" id="{DEF88562-B9E8-4933-BBA3-5AD9E2228E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1066800"/>
            <a:ext cx="5697538"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2" descr="Simple Periodic Table Chart-en.svg">
            <a:extLst>
              <a:ext uri="{FF2B5EF4-FFF2-40B4-BE49-F238E27FC236}">
                <a16:creationId xmlns:a16="http://schemas.microsoft.com/office/drawing/2014/main" id="{A266A48F-8F88-48E9-BDC2-AC0AC3F611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981200"/>
            <a:ext cx="41910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EF45EEF-5201-4D85-A09D-E4CD0B6F373D}"/>
              </a:ext>
            </a:extLst>
          </p:cNvPr>
          <p:cNvSpPr txBox="1"/>
          <p:nvPr/>
        </p:nvSpPr>
        <p:spPr>
          <a:xfrm>
            <a:off x="4572000" y="762000"/>
            <a:ext cx="4038600" cy="646331"/>
          </a:xfrm>
          <a:prstGeom prst="rect">
            <a:avLst/>
          </a:prstGeom>
          <a:noFill/>
        </p:spPr>
        <p:txBody>
          <a:bodyPr wrap="square" rtlCol="0">
            <a:spAutoFit/>
          </a:bodyPr>
          <a:lstStyle/>
          <a:p>
            <a:r>
              <a:rPr lang="en-US" dirty="0">
                <a:solidFill>
                  <a:srgbClr val="FF0000"/>
                </a:solidFill>
              </a:rPr>
              <a:t>Notice the missing entries for Z=43,61 and 75</a:t>
            </a:r>
          </a:p>
        </p:txBody>
      </p:sp>
      <p:sp>
        <p:nvSpPr>
          <p:cNvPr id="3" name="TextBox 2">
            <a:extLst>
              <a:ext uri="{FF2B5EF4-FFF2-40B4-BE49-F238E27FC236}">
                <a16:creationId xmlns:a16="http://schemas.microsoft.com/office/drawing/2014/main" id="{1D6E4FE8-D5C5-4D2A-B7C6-30093364E7B6}"/>
              </a:ext>
            </a:extLst>
          </p:cNvPr>
          <p:cNvSpPr txBox="1"/>
          <p:nvPr/>
        </p:nvSpPr>
        <p:spPr>
          <a:xfrm>
            <a:off x="5877719" y="4953000"/>
            <a:ext cx="2590800" cy="646331"/>
          </a:xfrm>
          <a:prstGeom prst="rect">
            <a:avLst/>
          </a:prstGeom>
          <a:noFill/>
        </p:spPr>
        <p:txBody>
          <a:bodyPr wrap="square" rtlCol="0">
            <a:spAutoFit/>
          </a:bodyPr>
          <a:lstStyle/>
          <a:p>
            <a:r>
              <a:rPr lang="en-US" dirty="0"/>
              <a:t>Promethium(Z=61) discovered in 1940</a:t>
            </a:r>
          </a:p>
        </p:txBody>
      </p:sp>
      <p:sp>
        <p:nvSpPr>
          <p:cNvPr id="4" name="TextBox 3">
            <a:extLst>
              <a:ext uri="{FF2B5EF4-FFF2-40B4-BE49-F238E27FC236}">
                <a16:creationId xmlns:a16="http://schemas.microsoft.com/office/drawing/2014/main" id="{C83CC0C1-845C-B9A4-5446-FC4672C66714}"/>
              </a:ext>
            </a:extLst>
          </p:cNvPr>
          <p:cNvSpPr txBox="1"/>
          <p:nvPr/>
        </p:nvSpPr>
        <p:spPr>
          <a:xfrm>
            <a:off x="914400" y="6496703"/>
            <a:ext cx="5943600" cy="369332"/>
          </a:xfrm>
          <a:prstGeom prst="rect">
            <a:avLst/>
          </a:prstGeom>
          <a:noFill/>
        </p:spPr>
        <p:txBody>
          <a:bodyPr wrap="square" rtlCol="0">
            <a:spAutoFit/>
          </a:bodyPr>
          <a:lstStyle/>
          <a:p>
            <a:r>
              <a:rPr lang="en-US" dirty="0">
                <a:solidFill>
                  <a:srgbClr val="FF0000"/>
                </a:solidFill>
              </a:rPr>
              <a:t>Appendix 5      Atomic Mass Table</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E4E63991-4300-4FC6-85E5-74A70ACD81C2}"/>
              </a:ext>
            </a:extLst>
          </p:cNvPr>
          <p:cNvSpPr>
            <a:spLocks noGrp="1" noChangeArrowheads="1"/>
          </p:cNvSpPr>
          <p:nvPr>
            <p:ph type="title"/>
          </p:nvPr>
        </p:nvSpPr>
        <p:spPr>
          <a:xfrm>
            <a:off x="457200" y="277813"/>
            <a:ext cx="8686800" cy="1143000"/>
          </a:xfrm>
        </p:spPr>
        <p:txBody>
          <a:bodyPr/>
          <a:lstStyle/>
          <a:p>
            <a:pPr eaLnBrk="1" hangingPunct="1"/>
            <a:r>
              <a:rPr lang="en-US" altLang="en-US" sz="3400"/>
              <a:t>4.7: Atomic Excitation by Electrons</a:t>
            </a:r>
          </a:p>
        </p:txBody>
      </p:sp>
      <p:sp>
        <p:nvSpPr>
          <p:cNvPr id="56323" name="Rectangle 3">
            <a:extLst>
              <a:ext uri="{FF2B5EF4-FFF2-40B4-BE49-F238E27FC236}">
                <a16:creationId xmlns:a16="http://schemas.microsoft.com/office/drawing/2014/main" id="{C60A4079-B6E9-4071-B193-AD152A93F5E0}"/>
              </a:ext>
            </a:extLst>
          </p:cNvPr>
          <p:cNvSpPr>
            <a:spLocks noGrp="1" noChangeArrowheads="1"/>
          </p:cNvSpPr>
          <p:nvPr>
            <p:ph idx="1"/>
          </p:nvPr>
        </p:nvSpPr>
        <p:spPr>
          <a:xfrm>
            <a:off x="457200" y="1143000"/>
            <a:ext cx="8226425" cy="5029200"/>
          </a:xfrm>
        </p:spPr>
        <p:txBody>
          <a:bodyPr/>
          <a:lstStyle/>
          <a:p>
            <a:pPr eaLnBrk="1" hangingPunct="1"/>
            <a:r>
              <a:rPr lang="en-US" altLang="en-US" sz="2100"/>
              <a:t>Franck and Hertz studied the phenomenon of ionization.</a:t>
            </a:r>
          </a:p>
          <a:p>
            <a:pPr eaLnBrk="1" hangingPunct="1"/>
            <a:endParaRPr lang="en-US" altLang="en-US" sz="2100"/>
          </a:p>
          <a:p>
            <a:pPr eaLnBrk="1" hangingPunct="1"/>
            <a:endParaRPr lang="en-US" altLang="en-US" sz="2100"/>
          </a:p>
          <a:p>
            <a:pPr eaLnBrk="1" hangingPunct="1"/>
            <a:endParaRPr lang="en-US" altLang="en-US" sz="2100"/>
          </a:p>
          <a:p>
            <a:pPr eaLnBrk="1" hangingPunct="1"/>
            <a:endParaRPr lang="en-US" altLang="en-US" sz="2100"/>
          </a:p>
          <a:p>
            <a:pPr eaLnBrk="1" hangingPunct="1"/>
            <a:endParaRPr lang="en-US" altLang="en-US" sz="2100"/>
          </a:p>
          <a:p>
            <a:pPr eaLnBrk="1" hangingPunct="1"/>
            <a:endParaRPr lang="en-US" altLang="en-US" sz="2100"/>
          </a:p>
          <a:p>
            <a:pPr eaLnBrk="1" hangingPunct="1"/>
            <a:endParaRPr lang="en-US" altLang="en-US" sz="2100"/>
          </a:p>
          <a:p>
            <a:pPr eaLnBrk="1" hangingPunct="1"/>
            <a:endParaRPr lang="en-US" altLang="en-US" sz="2100"/>
          </a:p>
          <a:p>
            <a:pPr eaLnBrk="1" hangingPunct="1">
              <a:buFont typeface="Wingdings" panose="05000000000000000000" pitchFamily="2" charset="2"/>
              <a:buNone/>
            </a:pPr>
            <a:r>
              <a:rPr lang="en-US" altLang="en-US" sz="2100"/>
              <a:t>Accelerating voltage is below 5 V</a:t>
            </a:r>
          </a:p>
          <a:p>
            <a:pPr eaLnBrk="1" hangingPunct="1">
              <a:buFont typeface="Wingdings" panose="05000000000000000000" pitchFamily="2" charset="2"/>
              <a:buNone/>
            </a:pPr>
            <a:r>
              <a:rPr lang="en-US" altLang="en-US" sz="2100"/>
              <a:t>		electrons did not lose energy</a:t>
            </a:r>
          </a:p>
          <a:p>
            <a:pPr eaLnBrk="1" hangingPunct="1">
              <a:buFont typeface="Wingdings" panose="05000000000000000000" pitchFamily="2" charset="2"/>
              <a:buNone/>
            </a:pPr>
            <a:r>
              <a:rPr lang="en-US" altLang="en-US" sz="2100"/>
              <a:t>Accelerating voltage is above 5 V</a:t>
            </a:r>
          </a:p>
          <a:p>
            <a:pPr eaLnBrk="1" hangingPunct="1">
              <a:buFont typeface="Wingdings" panose="05000000000000000000" pitchFamily="2" charset="2"/>
              <a:buNone/>
            </a:pPr>
            <a:r>
              <a:rPr lang="en-US" altLang="en-US" sz="2100"/>
              <a:t>		sudden drop in the current</a:t>
            </a:r>
          </a:p>
        </p:txBody>
      </p:sp>
      <p:sp>
        <p:nvSpPr>
          <p:cNvPr id="56324" name="Line 5">
            <a:extLst>
              <a:ext uri="{FF2B5EF4-FFF2-40B4-BE49-F238E27FC236}">
                <a16:creationId xmlns:a16="http://schemas.microsoft.com/office/drawing/2014/main" id="{017A7488-793F-4882-ABEF-E202F20EAAA3}"/>
              </a:ext>
            </a:extLst>
          </p:cNvPr>
          <p:cNvSpPr>
            <a:spLocks noChangeShapeType="1"/>
          </p:cNvSpPr>
          <p:nvPr/>
        </p:nvSpPr>
        <p:spPr bwMode="auto">
          <a:xfrm>
            <a:off x="660400" y="5194300"/>
            <a:ext cx="685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25" name="Line 6">
            <a:extLst>
              <a:ext uri="{FF2B5EF4-FFF2-40B4-BE49-F238E27FC236}">
                <a16:creationId xmlns:a16="http://schemas.microsoft.com/office/drawing/2014/main" id="{57CC9198-A0B3-4B9B-ADE4-47BE06A7F6C1}"/>
              </a:ext>
            </a:extLst>
          </p:cNvPr>
          <p:cNvSpPr>
            <a:spLocks noChangeShapeType="1"/>
          </p:cNvSpPr>
          <p:nvPr/>
        </p:nvSpPr>
        <p:spPr bwMode="auto">
          <a:xfrm>
            <a:off x="660400" y="5981700"/>
            <a:ext cx="685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56326" name="Picture 1">
            <a:extLst>
              <a:ext uri="{FF2B5EF4-FFF2-40B4-BE49-F238E27FC236}">
                <a16:creationId xmlns:a16="http://schemas.microsoft.com/office/drawing/2014/main" id="{873421B7-242D-483A-9EEF-F21F0CD81F24}"/>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866900" y="1590675"/>
            <a:ext cx="5410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7">
            <a:extLst>
              <a:ext uri="{FF2B5EF4-FFF2-40B4-BE49-F238E27FC236}">
                <a16:creationId xmlns:a16="http://schemas.microsoft.com/office/drawing/2014/main" id="{EECF1EAD-A1F4-4755-B084-8F114F2CF943}"/>
              </a:ext>
            </a:extLst>
          </p:cNvPr>
          <p:cNvSpPr>
            <a:spLocks noGrp="1" noChangeArrowheads="1"/>
          </p:cNvSpPr>
          <p:nvPr>
            <p:ph type="title"/>
          </p:nvPr>
        </p:nvSpPr>
        <p:spPr/>
        <p:txBody>
          <a:bodyPr/>
          <a:lstStyle/>
          <a:p>
            <a:pPr eaLnBrk="1" hangingPunct="1"/>
            <a:r>
              <a:rPr lang="en-US" altLang="en-US" sz="3000"/>
              <a:t>Atomic Excitation by Electrons</a:t>
            </a:r>
          </a:p>
        </p:txBody>
      </p:sp>
      <p:sp>
        <p:nvSpPr>
          <p:cNvPr id="57347" name="Rectangle 2">
            <a:extLst>
              <a:ext uri="{FF2B5EF4-FFF2-40B4-BE49-F238E27FC236}">
                <a16:creationId xmlns:a16="http://schemas.microsoft.com/office/drawing/2014/main" id="{4B0E6E67-E5E7-4681-9DF8-12D258223D69}"/>
              </a:ext>
            </a:extLst>
          </p:cNvPr>
          <p:cNvSpPr>
            <a:spLocks noGrp="1" noChangeArrowheads="1"/>
          </p:cNvSpPr>
          <p:nvPr>
            <p:ph idx="1"/>
          </p:nvPr>
        </p:nvSpPr>
        <p:spPr>
          <a:xfrm>
            <a:off x="457200" y="879475"/>
            <a:ext cx="8229600" cy="1330325"/>
          </a:xfrm>
        </p:spPr>
        <p:txBody>
          <a:bodyPr/>
          <a:lstStyle/>
          <a:p>
            <a:pPr eaLnBrk="1" hangingPunct="1"/>
            <a:r>
              <a:rPr lang="en-US" altLang="en-US" sz="2100"/>
              <a:t>Ground state has </a:t>
            </a:r>
            <a:r>
              <a:rPr lang="en-US" altLang="en-US" sz="2100" i="1"/>
              <a:t>E</a:t>
            </a:r>
            <a:r>
              <a:rPr lang="en-US" altLang="en-US" sz="2100" baseline="-25000"/>
              <a:t>0</a:t>
            </a:r>
            <a:r>
              <a:rPr lang="en-US" altLang="en-US" sz="2100"/>
              <a:t> to be zero.</a:t>
            </a:r>
          </a:p>
          <a:p>
            <a:pPr eaLnBrk="1" hangingPunct="1">
              <a:buFont typeface="Wingdings" panose="05000000000000000000" pitchFamily="2" charset="2"/>
              <a:buNone/>
            </a:pPr>
            <a:r>
              <a:rPr lang="en-US" altLang="en-US" sz="2100"/>
              <a:t>	First excited state has </a:t>
            </a:r>
            <a:r>
              <a:rPr lang="en-US" altLang="en-US" sz="2100" i="1"/>
              <a:t>E</a:t>
            </a:r>
            <a:r>
              <a:rPr lang="en-US" altLang="en-US" sz="2100" baseline="-25000"/>
              <a:t>1</a:t>
            </a:r>
            <a:r>
              <a:rPr lang="en-US" altLang="en-US" sz="2100"/>
              <a:t>.</a:t>
            </a:r>
          </a:p>
          <a:p>
            <a:pPr eaLnBrk="1" hangingPunct="1">
              <a:buFont typeface="Wingdings" panose="05000000000000000000" pitchFamily="2" charset="2"/>
              <a:buNone/>
            </a:pPr>
            <a:r>
              <a:rPr lang="en-US" altLang="en-US" sz="2100"/>
              <a:t>	The energy difference </a:t>
            </a:r>
            <a:r>
              <a:rPr lang="en-US" altLang="en-US" sz="2100" i="1"/>
              <a:t>E</a:t>
            </a:r>
            <a:r>
              <a:rPr lang="en-US" altLang="en-US" sz="2100" baseline="-25000"/>
              <a:t>1</a:t>
            </a:r>
            <a:r>
              <a:rPr lang="en-US" altLang="en-US" sz="2100"/>
              <a:t> − 0 = </a:t>
            </a:r>
            <a:r>
              <a:rPr lang="en-US" altLang="en-US" sz="2100" i="1"/>
              <a:t>E</a:t>
            </a:r>
            <a:r>
              <a:rPr lang="en-US" altLang="en-US" sz="2100" baseline="-25000"/>
              <a:t>1</a:t>
            </a:r>
            <a:r>
              <a:rPr lang="en-US" altLang="en-US" sz="2100"/>
              <a:t> is the </a:t>
            </a:r>
            <a:r>
              <a:rPr lang="en-US" altLang="en-US" sz="2100" b="1">
                <a:solidFill>
                  <a:srgbClr val="000000"/>
                </a:solidFill>
              </a:rPr>
              <a:t>excitation energy</a:t>
            </a:r>
            <a:r>
              <a:rPr lang="en-US" altLang="en-US" sz="2100"/>
              <a:t>.</a:t>
            </a:r>
          </a:p>
          <a:p>
            <a:pPr eaLnBrk="1" hangingPunct="1"/>
            <a:endParaRPr lang="en-US" altLang="en-US" sz="2100"/>
          </a:p>
        </p:txBody>
      </p:sp>
      <p:sp>
        <p:nvSpPr>
          <p:cNvPr id="57348" name="Text Box 7">
            <a:extLst>
              <a:ext uri="{FF2B5EF4-FFF2-40B4-BE49-F238E27FC236}">
                <a16:creationId xmlns:a16="http://schemas.microsoft.com/office/drawing/2014/main" id="{F3A33934-26DB-4F14-9433-010D6EDC2C79}"/>
              </a:ext>
            </a:extLst>
          </p:cNvPr>
          <p:cNvSpPr txBox="1">
            <a:spLocks noChangeArrowheads="1"/>
          </p:cNvSpPr>
          <p:nvPr/>
        </p:nvSpPr>
        <p:spPr bwMode="auto">
          <a:xfrm>
            <a:off x="4572000" y="2286000"/>
            <a:ext cx="4419600"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pPr>
              <a:spcBef>
                <a:spcPct val="50000"/>
              </a:spcBef>
              <a:buClr>
                <a:srgbClr val="3333CC"/>
              </a:buClr>
              <a:buSzPct val="65000"/>
              <a:buFont typeface="Wingdings" panose="05000000000000000000" pitchFamily="2" charset="2"/>
              <a:buChar char="n"/>
            </a:pPr>
            <a:r>
              <a:rPr lang="en-US" altLang="en-US" sz="2100">
                <a:solidFill>
                  <a:srgbClr val="000000"/>
                </a:solidFill>
              </a:rPr>
              <a:t>Hg has an excitation energy of 4.88 eV in the first excited state</a:t>
            </a:r>
          </a:p>
          <a:p>
            <a:pPr>
              <a:spcBef>
                <a:spcPct val="50000"/>
              </a:spcBef>
              <a:buClr>
                <a:srgbClr val="3333CC"/>
              </a:buClr>
              <a:buSzPct val="65000"/>
              <a:buFont typeface="Wingdings" panose="05000000000000000000" pitchFamily="2" charset="2"/>
              <a:buChar char="n"/>
            </a:pPr>
            <a:r>
              <a:rPr lang="en-US" altLang="en-US" sz="2100">
                <a:solidFill>
                  <a:srgbClr val="000000"/>
                </a:solidFill>
              </a:rPr>
              <a:t>No energy can be transferred to Hg below 4.88 eV because not enough energy is available to excite an electron to the next energy level </a:t>
            </a:r>
          </a:p>
        </p:txBody>
      </p:sp>
      <p:sp>
        <p:nvSpPr>
          <p:cNvPr id="57349" name="Text Box 8">
            <a:extLst>
              <a:ext uri="{FF2B5EF4-FFF2-40B4-BE49-F238E27FC236}">
                <a16:creationId xmlns:a16="http://schemas.microsoft.com/office/drawing/2014/main" id="{8072492E-088C-4A0C-A6D7-59FBC5F8A08E}"/>
              </a:ext>
            </a:extLst>
          </p:cNvPr>
          <p:cNvSpPr txBox="1">
            <a:spLocks noChangeArrowheads="1"/>
          </p:cNvSpPr>
          <p:nvPr/>
        </p:nvSpPr>
        <p:spPr bwMode="auto">
          <a:xfrm>
            <a:off x="381000" y="5349875"/>
            <a:ext cx="8763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pPr>
              <a:spcBef>
                <a:spcPct val="50000"/>
              </a:spcBef>
              <a:buClr>
                <a:srgbClr val="3333CC"/>
              </a:buClr>
              <a:buSzPct val="65000"/>
              <a:buFont typeface="Wingdings" panose="05000000000000000000" pitchFamily="2" charset="2"/>
              <a:buChar char="n"/>
            </a:pPr>
            <a:r>
              <a:rPr lang="en-US" altLang="en-US" sz="1900">
                <a:solidFill>
                  <a:srgbClr val="000000"/>
                </a:solidFill>
              </a:rPr>
              <a:t>Above 4.88 eV, the current drops because scattered electrons no longer reach the collector until the accelerating voltage reaches 9.8 eV and so on.</a:t>
            </a:r>
          </a:p>
        </p:txBody>
      </p:sp>
      <p:pic>
        <p:nvPicPr>
          <p:cNvPr id="57350" name="Picture 1">
            <a:extLst>
              <a:ext uri="{FF2B5EF4-FFF2-40B4-BE49-F238E27FC236}">
                <a16:creationId xmlns:a16="http://schemas.microsoft.com/office/drawing/2014/main" id="{75C3FEAF-2F00-4B41-B50C-39BBAF77FEFB}"/>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4267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93ACEA63-A839-4510-B28D-EA6F5A883863}"/>
              </a:ext>
            </a:extLst>
          </p:cNvPr>
          <p:cNvSpPr>
            <a:spLocks noGrp="1" noChangeArrowheads="1"/>
          </p:cNvSpPr>
          <p:nvPr>
            <p:ph type="title"/>
          </p:nvPr>
        </p:nvSpPr>
        <p:spPr/>
        <p:txBody>
          <a:bodyPr/>
          <a:lstStyle/>
          <a:p>
            <a:r>
              <a:rPr lang="en-US" altLang="en-US" sz="2800"/>
              <a:t>Problem 4.46  </a:t>
            </a:r>
            <a:r>
              <a:rPr lang="en-US" altLang="en-US" sz="2400">
                <a:solidFill>
                  <a:srgbClr val="000000"/>
                </a:solidFill>
              </a:rPr>
              <a:t>Why is the  small negative potential difference between grid and  collector plate necessary??</a:t>
            </a:r>
          </a:p>
        </p:txBody>
      </p:sp>
      <p:sp>
        <p:nvSpPr>
          <p:cNvPr id="3" name="Content Placeholder 2">
            <a:extLst>
              <a:ext uri="{FF2B5EF4-FFF2-40B4-BE49-F238E27FC236}">
                <a16:creationId xmlns:a16="http://schemas.microsoft.com/office/drawing/2014/main" id="{62712317-2040-46DC-8C9D-8E7B42D83F24}"/>
              </a:ext>
            </a:extLst>
          </p:cNvPr>
          <p:cNvSpPr>
            <a:spLocks noGrp="1"/>
          </p:cNvSpPr>
          <p:nvPr>
            <p:ph idx="1"/>
          </p:nvPr>
        </p:nvSpPr>
        <p:spPr>
          <a:xfrm>
            <a:off x="533400" y="1676400"/>
            <a:ext cx="8229600" cy="4530725"/>
          </a:xfrm>
        </p:spPr>
        <p:txBody>
          <a:bodyPr/>
          <a:lstStyle/>
          <a:p>
            <a:pPr>
              <a:defRPr/>
            </a:pPr>
            <a:r>
              <a:rPr lang="en-US" dirty="0">
                <a:ea typeface="ＭＳ Ｐゴシック" pitchFamily="34" charset="-128"/>
              </a:rPr>
              <a:t>Without the negative potential an electron with any energy, no matter how small, could drift into the collector plate. As a result the electron could give up its kinetic energy to a Hg atom and still contribute to the plate current. The Franck-Hertz curve would not show the distinguishing periodic drops, but rather would rise monotonically.</a:t>
            </a:r>
          </a:p>
          <a:p>
            <a:pPr marL="0" indent="0">
              <a:buFont typeface="Wingdings" panose="05000000000000000000" pitchFamily="2" charset="2"/>
              <a:buNone/>
              <a:defRPr/>
            </a:pPr>
            <a:r>
              <a:rPr lang="en-US" dirty="0">
                <a:ea typeface="ＭＳ Ｐゴシック" pitchFamily="34" charset="-128"/>
              </a:rPr>
              <a:t>.</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196080E7-7BFA-4E8D-9296-3951716E5367}"/>
              </a:ext>
            </a:extLst>
          </p:cNvPr>
          <p:cNvSpPr>
            <a:spLocks noGrp="1" noChangeArrowheads="1"/>
          </p:cNvSpPr>
          <p:nvPr>
            <p:ph type="title"/>
          </p:nvPr>
        </p:nvSpPr>
        <p:spPr/>
        <p:txBody>
          <a:bodyPr/>
          <a:lstStyle/>
          <a:p>
            <a:r>
              <a:rPr lang="en-US" altLang="en-US" dirty="0" err="1"/>
              <a:t>frFFr</a:t>
            </a:r>
            <a:endParaRPr lang="en-US" altLang="en-US" dirty="0">
              <a:solidFill>
                <a:srgbClr val="FF0000"/>
              </a:solidFill>
            </a:endParaRPr>
          </a:p>
        </p:txBody>
      </p:sp>
      <p:sp>
        <p:nvSpPr>
          <p:cNvPr id="59395" name="Content Placeholder 2">
            <a:extLst>
              <a:ext uri="{FF2B5EF4-FFF2-40B4-BE49-F238E27FC236}">
                <a16:creationId xmlns:a16="http://schemas.microsoft.com/office/drawing/2014/main" id="{263606D7-3CD2-46E8-8482-AC6A160D7AC6}"/>
              </a:ext>
            </a:extLst>
          </p:cNvPr>
          <p:cNvSpPr>
            <a:spLocks noGrp="1" noChangeArrowheads="1"/>
          </p:cNvSpPr>
          <p:nvPr>
            <p:ph idx="1"/>
          </p:nvPr>
        </p:nvSpPr>
        <p:spPr/>
        <p:txBody>
          <a:bodyPr/>
          <a:lstStyle/>
          <a:p>
            <a:endParaRPr lang="en-US" altLang="en-US" dirty="0"/>
          </a:p>
        </p:txBody>
      </p:sp>
      <p:pic>
        <p:nvPicPr>
          <p:cNvPr id="59396" name="Picture 3">
            <a:extLst>
              <a:ext uri="{FF2B5EF4-FFF2-40B4-BE49-F238E27FC236}">
                <a16:creationId xmlns:a16="http://schemas.microsoft.com/office/drawing/2014/main" id="{4160AA11-C57D-456F-9CCC-08DAC73F67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7239000" cy="676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6E3A61D-9069-3055-A58C-33E76FE3FAB4}"/>
              </a:ext>
            </a:extLst>
          </p:cNvPr>
          <p:cNvSpPr txBox="1"/>
          <p:nvPr/>
        </p:nvSpPr>
        <p:spPr>
          <a:xfrm>
            <a:off x="7543800" y="2286000"/>
            <a:ext cx="990600" cy="369332"/>
          </a:xfrm>
          <a:prstGeom prst="rect">
            <a:avLst/>
          </a:prstGeom>
          <a:noFill/>
        </p:spPr>
        <p:txBody>
          <a:bodyPr wrap="square" rtlCol="0">
            <a:spAutoFit/>
          </a:bodyPr>
          <a:lstStyle/>
          <a:p>
            <a:r>
              <a:rPr lang="en-US" dirty="0">
                <a:solidFill>
                  <a:srgbClr val="FF0000"/>
                </a:solidFill>
              </a:rPr>
              <a:t>Neon</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a:extLst>
              <a:ext uri="{FF2B5EF4-FFF2-40B4-BE49-F238E27FC236}">
                <a16:creationId xmlns:a16="http://schemas.microsoft.com/office/drawing/2014/main" id="{C41C0762-3681-41D6-9433-CEF571EBC22E}"/>
              </a:ext>
            </a:extLst>
          </p:cNvPr>
          <p:cNvSpPr>
            <a:spLocks noChangeArrowheads="1"/>
          </p:cNvSpPr>
          <p:nvPr/>
        </p:nvSpPr>
        <p:spPr bwMode="auto">
          <a:xfrm>
            <a:off x="455613" y="1066800"/>
            <a:ext cx="8383587"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pPr marL="342900" marR="0" lvl="0" indent="-342900" algn="l" defTabSz="914400" rtl="0" eaLnBrk="1" fontAlgn="base" latinLnBrk="0" hangingPunct="1">
              <a:lnSpc>
                <a:spcPct val="100000"/>
              </a:lnSpc>
              <a:spcBef>
                <a:spcPct val="20000"/>
              </a:spcBef>
              <a:spcAft>
                <a:spcPct val="0"/>
              </a:spcAft>
              <a:buClr>
                <a:srgbClr val="3333CC"/>
              </a:buClr>
              <a:buSzPct val="65000"/>
              <a:buFont typeface="Wingdings" panose="05000000000000000000" pitchFamily="2" charset="2"/>
              <a:buChar char="n"/>
              <a:tabLst/>
              <a:defRPr/>
            </a:pPr>
            <a:r>
              <a:rPr kumimoji="0" lang="en-US" altLang="en-US" sz="2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even if the </a:t>
            </a:r>
            <a:r>
              <a:rPr kumimoji="0" lang="el-GR" altLang="en-US" sz="2100" b="0" i="0" u="none" strike="noStrike" kern="1200" cap="none" spc="0" normalizeH="0" baseline="0" noProof="0">
                <a:ln>
                  <a:noFill/>
                </a:ln>
                <a:solidFill>
                  <a:srgbClr val="000000"/>
                </a:solidFill>
                <a:effectLst/>
                <a:uLnTx/>
                <a:uFillTx/>
                <a:latin typeface="Lucida Grande" charset="0"/>
                <a:ea typeface="MS PGothic" panose="020B0600070205080204" pitchFamily="34" charset="-128"/>
                <a:cs typeface="Arial" panose="020B0604020202020204" pitchFamily="34" charset="0"/>
              </a:rPr>
              <a:t>α</a:t>
            </a:r>
            <a:r>
              <a:rPr kumimoji="0" lang="en-US" altLang="en-US" sz="2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particle scattered from all 79 electrons in each atom of gold</a:t>
            </a:r>
          </a:p>
          <a:p>
            <a:pPr marL="342900" marR="0" lvl="0" indent="-342900" algn="l" defTabSz="914400" rtl="0" eaLnBrk="1" fontAlgn="base" latinLnBrk="0" hangingPunct="1">
              <a:lnSpc>
                <a:spcPct val="100000"/>
              </a:lnSpc>
              <a:spcBef>
                <a:spcPct val="20000"/>
              </a:spcBef>
              <a:spcAft>
                <a:spcPct val="0"/>
              </a:spcAft>
              <a:buClr>
                <a:srgbClr val="3333CC"/>
              </a:buClr>
              <a:buSzPct val="65000"/>
              <a:buFont typeface="Wingdings" panose="05000000000000000000" pitchFamily="2" charset="2"/>
              <a:buChar char="n"/>
              <a:tabLst/>
              <a:defRPr/>
            </a:pPr>
            <a:endParaRPr kumimoji="0" lang="en-US" altLang="en-US" sz="2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
                <a:srgbClr val="3333CC"/>
              </a:buClr>
              <a:buSzPct val="65000"/>
              <a:buFont typeface="Wingdings" panose="05000000000000000000" pitchFamily="2" charset="2"/>
              <a:buChar char="n"/>
              <a:tabLst/>
              <a:defRPr/>
            </a:pPr>
            <a:endParaRPr kumimoji="0" lang="en-US" altLang="en-US" sz="2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
                <a:srgbClr val="3333CC"/>
              </a:buClr>
              <a:buSzPct val="65000"/>
              <a:buFont typeface="Wingdings" panose="05000000000000000000" pitchFamily="2" charset="2"/>
              <a:buNone/>
              <a:tabLst/>
              <a:defRPr/>
            </a:pPr>
            <a:r>
              <a:rPr kumimoji="0" lang="en-US" altLang="en-US" sz="2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The experimental results were not consistent with Thomson’s atomic model.</a:t>
            </a:r>
          </a:p>
          <a:p>
            <a:pPr marL="342900" marR="0" lvl="0" indent="-342900" algn="l" defTabSz="914400" rtl="0" eaLnBrk="1" fontAlgn="base" latinLnBrk="0" hangingPunct="1">
              <a:lnSpc>
                <a:spcPct val="100000"/>
              </a:lnSpc>
              <a:spcBef>
                <a:spcPct val="20000"/>
              </a:spcBef>
              <a:spcAft>
                <a:spcPct val="0"/>
              </a:spcAft>
              <a:buClr>
                <a:srgbClr val="3333CC"/>
              </a:buClr>
              <a:buSzPct val="65000"/>
              <a:buFont typeface="Wingdings" panose="05000000000000000000" pitchFamily="2" charset="2"/>
              <a:buChar char="n"/>
              <a:tabLst/>
              <a:defRPr/>
            </a:pPr>
            <a:endParaRPr kumimoji="0" lang="en-US" altLang="en-US" sz="2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
                <a:srgbClr val="3333CC"/>
              </a:buClr>
              <a:buSzPct val="65000"/>
              <a:buFont typeface="Wingdings" panose="05000000000000000000" pitchFamily="2" charset="2"/>
              <a:buChar char="n"/>
              <a:tabLst/>
              <a:defRPr/>
            </a:pPr>
            <a:r>
              <a:rPr kumimoji="0" lang="en-US" altLang="en-US" sz="2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Rutherford proposed that an atom has a positively charged core (nucleus) surrounded by the negative electrons.</a:t>
            </a:r>
          </a:p>
        </p:txBody>
      </p:sp>
      <p:sp>
        <p:nvSpPr>
          <p:cNvPr id="23555" name="Rectangle 9">
            <a:extLst>
              <a:ext uri="{FF2B5EF4-FFF2-40B4-BE49-F238E27FC236}">
                <a16:creationId xmlns:a16="http://schemas.microsoft.com/office/drawing/2014/main" id="{344BCA7C-DAE4-46C6-B7E2-52FBA9ADB261}"/>
              </a:ext>
            </a:extLst>
          </p:cNvPr>
          <p:cNvSpPr>
            <a:spLocks noGrp="1" noChangeArrowheads="1"/>
          </p:cNvSpPr>
          <p:nvPr>
            <p:ph type="title"/>
          </p:nvPr>
        </p:nvSpPr>
        <p:spPr>
          <a:xfrm>
            <a:off x="457200" y="277813"/>
            <a:ext cx="8226425" cy="1143000"/>
          </a:xfrm>
        </p:spPr>
        <p:txBody>
          <a:bodyPr/>
          <a:lstStyle/>
          <a:p>
            <a:pPr eaLnBrk="1" hangingPunct="1"/>
            <a:r>
              <a:rPr lang="en-US" altLang="en-US" sz="3400"/>
              <a:t>Rutherford’s Atomic Model     (</a:t>
            </a:r>
            <a:r>
              <a:rPr lang="en-US" altLang="en-US" sz="3400">
                <a:solidFill>
                  <a:srgbClr val="FF0000"/>
                </a:solidFill>
              </a:rPr>
              <a:t>correct</a:t>
            </a:r>
            <a:r>
              <a:rPr lang="en-US" altLang="en-US" sz="3400"/>
              <a:t>)</a:t>
            </a:r>
          </a:p>
        </p:txBody>
      </p:sp>
      <p:sp>
        <p:nvSpPr>
          <p:cNvPr id="23556" name="AutoShape 35">
            <a:extLst>
              <a:ext uri="{FF2B5EF4-FFF2-40B4-BE49-F238E27FC236}">
                <a16:creationId xmlns:a16="http://schemas.microsoft.com/office/drawing/2014/main" id="{D611E412-1421-477E-96C0-734363A24018}"/>
              </a:ext>
            </a:extLst>
          </p:cNvPr>
          <p:cNvSpPr>
            <a:spLocks noChangeArrowheads="1"/>
          </p:cNvSpPr>
          <p:nvPr/>
        </p:nvSpPr>
        <p:spPr bwMode="auto">
          <a:xfrm>
            <a:off x="3962400" y="1676400"/>
            <a:ext cx="647700" cy="838200"/>
          </a:xfrm>
          <a:prstGeom prst="downArrow">
            <a:avLst>
              <a:gd name="adj1" fmla="val 49222"/>
              <a:gd name="adj2" fmla="val 64706"/>
            </a:avLst>
          </a:prstGeom>
          <a:solidFill>
            <a:srgbClr val="FFFF00"/>
          </a:solidFill>
          <a:ln w="9525">
            <a:solidFill>
              <a:schemeClr val="tx1"/>
            </a:solidFill>
            <a:miter lim="800000"/>
            <a:headEnd/>
            <a:tailEnd/>
          </a:ln>
        </p:spPr>
        <p:txBody>
          <a:bodyPr wrap="none" anchor="ct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6633"/>
              </a:solidFill>
              <a:effectLst/>
              <a:uLnTx/>
              <a:uFillTx/>
              <a:latin typeface="Arial" panose="020B0604020202020204" pitchFamily="34" charset="0"/>
              <a:ea typeface="MS PGothic" panose="020B0600070205080204" pitchFamily="34" charset="-128"/>
              <a:cs typeface="+mn-cs"/>
            </a:endParaRPr>
          </a:p>
        </p:txBody>
      </p:sp>
      <p:pic>
        <p:nvPicPr>
          <p:cNvPr id="23557" name="Picture 40">
            <a:extLst>
              <a:ext uri="{FF2B5EF4-FFF2-40B4-BE49-F238E27FC236}">
                <a16:creationId xmlns:a16="http://schemas.microsoft.com/office/drawing/2014/main" id="{90767011-B1D4-4455-AEB4-6B2A91452A2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175" y="1136650"/>
            <a:ext cx="1330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
            <a:extLst>
              <a:ext uri="{FF2B5EF4-FFF2-40B4-BE49-F238E27FC236}">
                <a16:creationId xmlns:a16="http://schemas.microsoft.com/office/drawing/2014/main" id="{84D20303-76D7-462A-B5AC-D55F04247AE3}"/>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476750"/>
            <a:ext cx="1676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5AF6F5AD-60F8-4A3C-B4A2-751832D623B1}"/>
              </a:ext>
            </a:extLst>
          </p:cNvPr>
          <p:cNvSpPr/>
          <p:nvPr/>
        </p:nvSpPr>
        <p:spPr>
          <a:xfrm>
            <a:off x="304800" y="760445"/>
            <a:ext cx="8001000" cy="5410200"/>
          </a:xfrm>
          <a:prstGeom prst="round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solidFill>
              <a:schemeClr val="accent1">
                <a:shade val="50000"/>
                <a:alpha val="27000"/>
              </a:schemeClr>
            </a:solidFill>
          </a:ln>
          <a:effectLst>
            <a:outerShdw blurRad="50800" dist="50800" dir="5400000" algn="ctr" rotWithShape="0">
              <a:srgbClr val="92D050"/>
            </a:outerShdw>
          </a:effectLst>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dirty="0">
              <a:solidFill>
                <a:prstClr val="black"/>
              </a:solidFill>
              <a:latin typeface="Times New Roman" pitchFamily="18" charset="0"/>
            </a:endParaRPr>
          </a:p>
          <a:p>
            <a:pPr>
              <a:defRPr/>
            </a:pPr>
            <a:endParaRPr lang="en-US" dirty="0">
              <a:solidFill>
                <a:prstClr val="black"/>
              </a:solidFill>
              <a:latin typeface="Times New Roman" pitchFamily="18" charset="0"/>
            </a:endParaRPr>
          </a:p>
          <a:p>
            <a:pPr>
              <a:defRPr/>
            </a:pPr>
            <a:endParaRPr lang="en-US" dirty="0">
              <a:solidFill>
                <a:prstClr val="black"/>
              </a:solidFill>
              <a:latin typeface="Times New Roman" pitchFamily="18" charset="0"/>
            </a:endParaRPr>
          </a:p>
          <a:p>
            <a:pPr>
              <a:defRPr/>
            </a:pPr>
            <a:r>
              <a:rPr lang="en-US" sz="2400" dirty="0">
                <a:solidFill>
                  <a:prstClr val="black"/>
                </a:solidFill>
                <a:latin typeface="Times New Roman" pitchFamily="18" charset="0"/>
              </a:rPr>
              <a:t>2) In the Franck-Hertz experiment the electron loses energy by</a:t>
            </a:r>
          </a:p>
          <a:p>
            <a:pPr marL="457200" indent="-457200">
              <a:buFontTx/>
              <a:buAutoNum type="arabicParenR"/>
              <a:defRPr/>
            </a:pPr>
            <a:endParaRPr lang="en-US" sz="2400" dirty="0">
              <a:solidFill>
                <a:prstClr val="black"/>
              </a:solidFill>
              <a:latin typeface="Times New Roman" pitchFamily="18" charset="0"/>
            </a:endParaRPr>
          </a:p>
          <a:p>
            <a:pPr>
              <a:defRPr/>
            </a:pPr>
            <a:r>
              <a:rPr lang="en-US" sz="2400" dirty="0">
                <a:solidFill>
                  <a:prstClr val="black"/>
                </a:solidFill>
                <a:latin typeface="Times New Roman" pitchFamily="18" charset="0"/>
              </a:rPr>
              <a:t>	a) Ionization of a Hg atom</a:t>
            </a:r>
          </a:p>
          <a:p>
            <a:pPr>
              <a:defRPr/>
            </a:pPr>
            <a:endParaRPr lang="en-US" sz="2400" dirty="0">
              <a:solidFill>
                <a:prstClr val="black"/>
              </a:solidFill>
              <a:latin typeface="Times New Roman" pitchFamily="18" charset="0"/>
            </a:endParaRPr>
          </a:p>
          <a:p>
            <a:pPr>
              <a:defRPr/>
            </a:pPr>
            <a:r>
              <a:rPr lang="en-US" sz="2400" dirty="0">
                <a:solidFill>
                  <a:prstClr val="black"/>
                </a:solidFill>
                <a:latin typeface="Times New Roman" pitchFamily="18" charset="0"/>
              </a:rPr>
              <a:t>	b) Excitation of a Hg atom to the first excited state</a:t>
            </a:r>
          </a:p>
          <a:p>
            <a:pPr>
              <a:defRPr/>
            </a:pPr>
            <a:endParaRPr lang="en-US" sz="2400" dirty="0">
              <a:solidFill>
                <a:prstClr val="black"/>
              </a:solidFill>
              <a:latin typeface="Times New Roman" pitchFamily="18" charset="0"/>
            </a:endParaRPr>
          </a:p>
          <a:p>
            <a:pPr>
              <a:defRPr/>
            </a:pPr>
            <a:r>
              <a:rPr lang="en-US" sz="2400" dirty="0">
                <a:solidFill>
                  <a:prstClr val="black"/>
                </a:solidFill>
                <a:latin typeface="Times New Roman" pitchFamily="18" charset="0"/>
              </a:rPr>
              <a:t>	c) Excitation to the second excited state of a Hg 	     atom</a:t>
            </a:r>
          </a:p>
          <a:p>
            <a:pPr>
              <a:defRPr/>
            </a:pPr>
            <a:endParaRPr lang="en-US" sz="2400" dirty="0">
              <a:solidFill>
                <a:prstClr val="black"/>
              </a:solidFill>
              <a:latin typeface="Times New Roman" pitchFamily="18" charset="0"/>
            </a:endParaRPr>
          </a:p>
          <a:p>
            <a:pPr>
              <a:defRPr/>
            </a:pPr>
            <a:r>
              <a:rPr lang="en-US" sz="2400" dirty="0">
                <a:solidFill>
                  <a:prstClr val="black"/>
                </a:solidFill>
                <a:latin typeface="Times New Roman" pitchFamily="18" charset="0"/>
              </a:rPr>
              <a:t>	d) By being captured by a Hg atom </a:t>
            </a:r>
          </a:p>
          <a:p>
            <a:pPr>
              <a:defRPr/>
            </a:pPr>
            <a:r>
              <a:rPr lang="en-US" dirty="0">
                <a:solidFill>
                  <a:srgbClr val="000000"/>
                </a:solidFill>
              </a:rPr>
              <a:t> </a:t>
            </a:r>
          </a:p>
        </p:txBody>
      </p:sp>
      <p:sp>
        <p:nvSpPr>
          <p:cNvPr id="3" name="Oval 2">
            <a:extLst>
              <a:ext uri="{FF2B5EF4-FFF2-40B4-BE49-F238E27FC236}">
                <a16:creationId xmlns:a16="http://schemas.microsoft.com/office/drawing/2014/main" id="{437038F2-AA61-4C96-9248-02155E67CD33}"/>
              </a:ext>
            </a:extLst>
          </p:cNvPr>
          <p:cNvSpPr/>
          <p:nvPr/>
        </p:nvSpPr>
        <p:spPr>
          <a:xfrm>
            <a:off x="1283091" y="304800"/>
            <a:ext cx="3581400" cy="609600"/>
          </a:xfrm>
          <a:prstGeom prst="ellipse">
            <a:avLst/>
          </a:prstGeom>
          <a:solidFill>
            <a:schemeClr val="bg1"/>
          </a:solidFill>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0000"/>
                </a:solidFill>
                <a:latin typeface="Blackadder ITC" pitchFamily="82" charset="0"/>
              </a:rPr>
              <a:t>Clicker - Questions</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F8921C2-2272-4424-9498-718B62C9B8C4}"/>
              </a:ext>
            </a:extLst>
          </p:cNvPr>
          <p:cNvSpPr/>
          <p:nvPr/>
        </p:nvSpPr>
        <p:spPr>
          <a:xfrm>
            <a:off x="533400" y="609600"/>
            <a:ext cx="8001000" cy="5410200"/>
          </a:xfrm>
          <a:prstGeom prst="round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solidFill>
              <a:schemeClr val="accent1">
                <a:shade val="50000"/>
                <a:alpha val="27000"/>
              </a:schemeClr>
            </a:solidFill>
          </a:ln>
          <a:effectLst>
            <a:outerShdw blurRad="50800" dist="50800" dir="5400000" algn="ctr" rotWithShape="0">
              <a:srgbClr val="92D050"/>
            </a:outerShdw>
          </a:effectLst>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dirty="0">
              <a:solidFill>
                <a:prstClr val="black"/>
              </a:solidFill>
              <a:latin typeface="Times New Roman" pitchFamily="18" charset="0"/>
            </a:endParaRPr>
          </a:p>
          <a:p>
            <a:pPr>
              <a:defRPr/>
            </a:pPr>
            <a:endParaRPr lang="en-US" dirty="0">
              <a:solidFill>
                <a:prstClr val="black"/>
              </a:solidFill>
              <a:latin typeface="Times New Roman" pitchFamily="18" charset="0"/>
            </a:endParaRPr>
          </a:p>
          <a:p>
            <a:pPr>
              <a:defRPr/>
            </a:pPr>
            <a:endParaRPr lang="en-US" dirty="0">
              <a:solidFill>
                <a:prstClr val="black"/>
              </a:solidFill>
              <a:latin typeface="Times New Roman" pitchFamily="18" charset="0"/>
            </a:endParaRPr>
          </a:p>
          <a:p>
            <a:pPr>
              <a:defRPr/>
            </a:pPr>
            <a:r>
              <a:rPr lang="en-US" sz="2400" dirty="0">
                <a:solidFill>
                  <a:prstClr val="black"/>
                </a:solidFill>
                <a:latin typeface="Times New Roman" pitchFamily="18" charset="0"/>
              </a:rPr>
              <a:t>3) In the Franck-Hertz experiment the electron collides with a Hg atom in an</a:t>
            </a:r>
          </a:p>
          <a:p>
            <a:pPr marL="457200" indent="-457200">
              <a:buFontTx/>
              <a:buAutoNum type="arabicParenR"/>
              <a:defRPr/>
            </a:pPr>
            <a:endParaRPr lang="en-US" sz="2400" dirty="0">
              <a:solidFill>
                <a:prstClr val="black"/>
              </a:solidFill>
              <a:latin typeface="Times New Roman" pitchFamily="18" charset="0"/>
            </a:endParaRPr>
          </a:p>
          <a:p>
            <a:pPr>
              <a:defRPr/>
            </a:pPr>
            <a:r>
              <a:rPr lang="en-US" sz="2400" dirty="0">
                <a:solidFill>
                  <a:prstClr val="black"/>
                </a:solidFill>
                <a:latin typeface="Times New Roman" pitchFamily="18" charset="0"/>
              </a:rPr>
              <a:t>	a) Elastic Collision</a:t>
            </a:r>
          </a:p>
          <a:p>
            <a:pPr>
              <a:defRPr/>
            </a:pPr>
            <a:endParaRPr lang="en-US" sz="2400" dirty="0">
              <a:solidFill>
                <a:prstClr val="black"/>
              </a:solidFill>
              <a:latin typeface="Times New Roman" pitchFamily="18" charset="0"/>
            </a:endParaRPr>
          </a:p>
          <a:p>
            <a:pPr>
              <a:defRPr/>
            </a:pPr>
            <a:r>
              <a:rPr lang="en-US" sz="2400" dirty="0">
                <a:solidFill>
                  <a:prstClr val="black"/>
                </a:solidFill>
                <a:latin typeface="Times New Roman" pitchFamily="18" charset="0"/>
              </a:rPr>
              <a:t>	b) Inelastic Collision</a:t>
            </a:r>
          </a:p>
          <a:p>
            <a:pPr>
              <a:defRPr/>
            </a:pPr>
            <a:endParaRPr lang="en-US" sz="2400" dirty="0">
              <a:solidFill>
                <a:prstClr val="black"/>
              </a:solidFill>
              <a:latin typeface="Times New Roman" pitchFamily="18" charset="0"/>
            </a:endParaRPr>
          </a:p>
          <a:p>
            <a:pPr>
              <a:defRPr/>
            </a:pPr>
            <a:r>
              <a:rPr lang="en-US" sz="2400" dirty="0">
                <a:solidFill>
                  <a:prstClr val="black"/>
                </a:solidFill>
                <a:latin typeface="Times New Roman" pitchFamily="18" charset="0"/>
              </a:rPr>
              <a:t>	c) Grazing Collision</a:t>
            </a:r>
          </a:p>
          <a:p>
            <a:pPr>
              <a:defRPr/>
            </a:pPr>
            <a:endParaRPr lang="en-US" sz="2400" dirty="0">
              <a:solidFill>
                <a:prstClr val="black"/>
              </a:solidFill>
              <a:latin typeface="Times New Roman" pitchFamily="18" charset="0"/>
            </a:endParaRPr>
          </a:p>
          <a:p>
            <a:pPr>
              <a:defRPr/>
            </a:pPr>
            <a:r>
              <a:rPr lang="en-US" sz="2400" dirty="0">
                <a:solidFill>
                  <a:prstClr val="black"/>
                </a:solidFill>
                <a:latin typeface="Times New Roman" pitchFamily="18" charset="0"/>
              </a:rPr>
              <a:t>	d) Orbiting Collision  </a:t>
            </a:r>
          </a:p>
          <a:p>
            <a:pPr>
              <a:defRPr/>
            </a:pPr>
            <a:r>
              <a:rPr lang="en-US" dirty="0">
                <a:solidFill>
                  <a:srgbClr val="000000"/>
                </a:solidFill>
              </a:rPr>
              <a:t> </a:t>
            </a:r>
          </a:p>
        </p:txBody>
      </p:sp>
      <p:sp>
        <p:nvSpPr>
          <p:cNvPr id="3" name="Oval 2">
            <a:extLst>
              <a:ext uri="{FF2B5EF4-FFF2-40B4-BE49-F238E27FC236}">
                <a16:creationId xmlns:a16="http://schemas.microsoft.com/office/drawing/2014/main" id="{67EE0BE4-C4C4-4275-B82D-811754FC8091}"/>
              </a:ext>
            </a:extLst>
          </p:cNvPr>
          <p:cNvSpPr/>
          <p:nvPr/>
        </p:nvSpPr>
        <p:spPr>
          <a:xfrm>
            <a:off x="1283091" y="304800"/>
            <a:ext cx="3581400" cy="609600"/>
          </a:xfrm>
          <a:prstGeom prst="ellipse">
            <a:avLst/>
          </a:prstGeom>
          <a:solidFill>
            <a:schemeClr val="bg1"/>
          </a:solidFill>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0000"/>
                </a:solidFill>
                <a:latin typeface="Blackadder ITC" pitchFamily="82" charset="0"/>
              </a:rPr>
              <a:t>Clicker - Questions</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F832A492-2FC1-41FB-B023-78BD962752AD}"/>
              </a:ext>
            </a:extLst>
          </p:cNvPr>
          <p:cNvSpPr>
            <a:spLocks noGrp="1" noChangeArrowheads="1"/>
          </p:cNvSpPr>
          <p:nvPr>
            <p:ph type="title"/>
          </p:nvPr>
        </p:nvSpPr>
        <p:spPr/>
        <p:txBody>
          <a:bodyPr/>
          <a:lstStyle/>
          <a:p>
            <a:r>
              <a:rPr lang="en-US" altLang="en-US" sz="2800"/>
              <a:t>Problem 4.47</a:t>
            </a:r>
          </a:p>
        </p:txBody>
      </p:sp>
      <p:pic>
        <p:nvPicPr>
          <p:cNvPr id="62467" name="Picture 2">
            <a:extLst>
              <a:ext uri="{FF2B5EF4-FFF2-40B4-BE49-F238E27FC236}">
                <a16:creationId xmlns:a16="http://schemas.microsoft.com/office/drawing/2014/main" id="{4522F105-0779-4247-8FF3-45CDDBE7993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3657600"/>
            <a:ext cx="8897938"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8" name="TextBox 1">
            <a:extLst>
              <a:ext uri="{FF2B5EF4-FFF2-40B4-BE49-F238E27FC236}">
                <a16:creationId xmlns:a16="http://schemas.microsoft.com/office/drawing/2014/main" id="{814325BC-A46D-46B9-B347-DD45ADB263FE}"/>
              </a:ext>
            </a:extLst>
          </p:cNvPr>
          <p:cNvSpPr txBox="1">
            <a:spLocks noChangeArrowheads="1"/>
          </p:cNvSpPr>
          <p:nvPr/>
        </p:nvSpPr>
        <p:spPr bwMode="auto">
          <a:xfrm>
            <a:off x="838200" y="1066800"/>
            <a:ext cx="7734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r>
              <a:rPr lang="en-US" altLang="en-US"/>
              <a:t>Determine Planck’s constant from the Frank Hertz experiment in Hg vapor</a:t>
            </a:r>
          </a:p>
        </p:txBody>
      </p:sp>
      <p:sp>
        <p:nvSpPr>
          <p:cNvPr id="2" name="TextBox 1">
            <a:extLst>
              <a:ext uri="{FF2B5EF4-FFF2-40B4-BE49-F238E27FC236}">
                <a16:creationId xmlns:a16="http://schemas.microsoft.com/office/drawing/2014/main" id="{744FB4F7-5FB1-4A85-B615-DAF9A75CA18E}"/>
              </a:ext>
            </a:extLst>
          </p:cNvPr>
          <p:cNvSpPr txBox="1">
            <a:spLocks noRot="1" noChangeAspect="1" noMove="1" noResize="1" noEditPoints="1" noAdjustHandles="1" noChangeArrowheads="1" noChangeShapeType="1" noTextEdit="1"/>
          </p:cNvSpPr>
          <p:nvPr/>
        </p:nvSpPr>
        <p:spPr>
          <a:xfrm>
            <a:off x="1295400" y="2366117"/>
            <a:ext cx="1427250" cy="612796"/>
          </a:xfrm>
          <a:prstGeom prst="rect">
            <a:avLst/>
          </a:prstGeom>
          <a:blipFill rotWithShape="1">
            <a:blip r:embed="rId3"/>
            <a:stretch>
              <a:fillRect/>
            </a:stretch>
          </a:blipFill>
        </p:spPr>
        <p:txBody>
          <a:bodyPr/>
          <a:lstStyle/>
          <a:p>
            <a:pPr>
              <a:defRPr/>
            </a:pPr>
            <a:r>
              <a:rPr lang="en-US">
                <a:noFill/>
                <a:ea typeface="ＭＳ Ｐゴシック" panose="020B0600070205080204" pitchFamily="34" charset="-128"/>
              </a:rPr>
              <a:t> </a:t>
            </a:r>
          </a:p>
        </p:txBody>
      </p:sp>
      <p:sp>
        <p:nvSpPr>
          <p:cNvPr id="6" name="TextBox 5">
            <a:extLst>
              <a:ext uri="{FF2B5EF4-FFF2-40B4-BE49-F238E27FC236}">
                <a16:creationId xmlns:a16="http://schemas.microsoft.com/office/drawing/2014/main" id="{0D5382AE-AD2A-441C-9D48-1B5B81A20BD7}"/>
              </a:ext>
            </a:extLst>
          </p:cNvPr>
          <p:cNvSpPr txBox="1">
            <a:spLocks noRot="1" noChangeAspect="1" noMove="1" noResize="1" noEditPoints="1" noAdjustHandles="1" noChangeArrowheads="1" noChangeShapeType="1" noTextEdit="1"/>
          </p:cNvSpPr>
          <p:nvPr/>
        </p:nvSpPr>
        <p:spPr>
          <a:xfrm>
            <a:off x="3657600" y="2360602"/>
            <a:ext cx="1082669" cy="618311"/>
          </a:xfrm>
          <a:prstGeom prst="rect">
            <a:avLst/>
          </a:prstGeom>
          <a:blipFill rotWithShape="1">
            <a:blip r:embed="rId4"/>
            <a:stretch>
              <a:fillRect/>
            </a:stretch>
          </a:blipFill>
        </p:spPr>
        <p:txBody>
          <a:bodyPr/>
          <a:lstStyle/>
          <a:p>
            <a:pPr>
              <a:defRPr/>
            </a:pPr>
            <a:r>
              <a:rPr lang="en-US">
                <a:noFill/>
                <a:ea typeface="ＭＳ Ｐゴシック" panose="020B0600070205080204" pitchFamily="34" charset="-128"/>
              </a:rPr>
              <a:t> </a:t>
            </a:r>
          </a:p>
        </p:txBody>
      </p:sp>
      <p:sp>
        <p:nvSpPr>
          <p:cNvPr id="7" name="TextBox 6">
            <a:extLst>
              <a:ext uri="{FF2B5EF4-FFF2-40B4-BE49-F238E27FC236}">
                <a16:creationId xmlns:a16="http://schemas.microsoft.com/office/drawing/2014/main" id="{42443060-EC11-418B-AA96-69BB3296CC21}"/>
              </a:ext>
            </a:extLst>
          </p:cNvPr>
          <p:cNvSpPr txBox="1">
            <a:spLocks noRot="1" noChangeAspect="1" noMove="1" noResize="1" noEditPoints="1" noAdjustHandles="1" noChangeArrowheads="1" noChangeShapeType="1" noTextEdit="1"/>
          </p:cNvSpPr>
          <p:nvPr/>
        </p:nvSpPr>
        <p:spPr>
          <a:xfrm>
            <a:off x="6248400" y="2366117"/>
            <a:ext cx="1184299" cy="618374"/>
          </a:xfrm>
          <a:prstGeom prst="rect">
            <a:avLst/>
          </a:prstGeom>
          <a:blipFill rotWithShape="1">
            <a:blip r:embed="rId5"/>
            <a:stretch>
              <a:fillRect/>
            </a:stretch>
          </a:blipFill>
        </p:spPr>
        <p:txBody>
          <a:bodyPr/>
          <a:lstStyle/>
          <a:p>
            <a:pPr>
              <a:defRPr/>
            </a:pPr>
            <a:r>
              <a:rPr lang="en-US">
                <a:noFill/>
                <a:ea typeface="ＭＳ Ｐゴシック" panose="020B0600070205080204" pitchFamily="34" charset="-128"/>
              </a:rPr>
              <a:t> </a:t>
            </a:r>
          </a:p>
        </p:txBody>
      </p:sp>
      <p:sp>
        <p:nvSpPr>
          <p:cNvPr id="3" name="TextBox 2">
            <a:extLst>
              <a:ext uri="{FF2B5EF4-FFF2-40B4-BE49-F238E27FC236}">
                <a16:creationId xmlns:a16="http://schemas.microsoft.com/office/drawing/2014/main" id="{96922105-E41F-3601-912F-BFD211A42EAD}"/>
              </a:ext>
            </a:extLst>
          </p:cNvPr>
          <p:cNvSpPr txBox="1"/>
          <p:nvPr/>
        </p:nvSpPr>
        <p:spPr>
          <a:xfrm>
            <a:off x="1066800" y="6220186"/>
            <a:ext cx="7620000" cy="369332"/>
          </a:xfrm>
          <a:prstGeom prst="rect">
            <a:avLst/>
          </a:prstGeom>
          <a:noFill/>
        </p:spPr>
        <p:txBody>
          <a:bodyPr wrap="square" rtlCol="0">
            <a:spAutoFit/>
          </a:bodyPr>
          <a:lstStyle/>
          <a:p>
            <a:r>
              <a:rPr lang="en-US" dirty="0">
                <a:solidFill>
                  <a:srgbClr val="FF0000"/>
                </a:solidFill>
              </a:rPr>
              <a:t>h = 6.6261x 10 </a:t>
            </a:r>
            <a:r>
              <a:rPr lang="en-US" baseline="30000" dirty="0">
                <a:solidFill>
                  <a:srgbClr val="FF0000"/>
                </a:solidFill>
              </a:rPr>
              <a:t>-34 J s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2">
            <a:extLst>
              <a:ext uri="{FF2B5EF4-FFF2-40B4-BE49-F238E27FC236}">
                <a16:creationId xmlns:a16="http://schemas.microsoft.com/office/drawing/2014/main" id="{966DBC09-440B-4FD6-B22D-CBC781AA3D42}"/>
              </a:ext>
            </a:extLst>
          </p:cNvPr>
          <p:cNvSpPr>
            <a:spLocks noChangeArrowheads="1"/>
          </p:cNvSpPr>
          <p:nvPr/>
        </p:nvSpPr>
        <p:spPr bwMode="auto">
          <a:xfrm>
            <a:off x="457200" y="990600"/>
            <a:ext cx="8686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pPr marL="342900" marR="0" lvl="0" indent="-342900" algn="l" defTabSz="914400" rtl="0" eaLnBrk="1" fontAlgn="base" latinLnBrk="0" hangingPunct="1">
              <a:lnSpc>
                <a:spcPct val="100000"/>
              </a:lnSpc>
              <a:spcBef>
                <a:spcPct val="20000"/>
              </a:spcBef>
              <a:spcAft>
                <a:spcPct val="0"/>
              </a:spcAft>
              <a:buClr>
                <a:srgbClr val="3333CC"/>
              </a:buClr>
              <a:buSzPct val="65000"/>
              <a:buFont typeface="Wingdings" panose="05000000000000000000" pitchFamily="2" charset="2"/>
              <a:buChar char="n"/>
              <a:tabLst/>
              <a:defRPr/>
            </a:pPr>
            <a:r>
              <a:rPr kumimoji="0" lang="en-US" altLang="en-US" sz="2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Scattering experiments help us study matter too small to be observed directly.</a:t>
            </a:r>
          </a:p>
          <a:p>
            <a:pPr marL="342900" marR="0" lvl="0" indent="-342900" algn="l" defTabSz="914400" rtl="0" eaLnBrk="1" fontAlgn="base" latinLnBrk="0" hangingPunct="1">
              <a:lnSpc>
                <a:spcPct val="100000"/>
              </a:lnSpc>
              <a:spcBef>
                <a:spcPct val="20000"/>
              </a:spcBef>
              <a:spcAft>
                <a:spcPct val="0"/>
              </a:spcAft>
              <a:buClr>
                <a:srgbClr val="3333CC"/>
              </a:buClr>
              <a:buSzPct val="65000"/>
              <a:buFont typeface="Wingdings" panose="05000000000000000000" pitchFamily="2" charset="2"/>
              <a:buChar char="n"/>
              <a:tabLst/>
              <a:defRPr/>
            </a:pPr>
            <a:r>
              <a:rPr kumimoji="0" lang="en-US" altLang="en-US" sz="2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There is a relationship between the impact parameter </a:t>
            </a:r>
            <a:r>
              <a:rPr kumimoji="0" lang="en-US" altLang="en-US" sz="2100" b="0" i="1"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b</a:t>
            </a:r>
            <a:r>
              <a:rPr kumimoji="0" lang="en-US" altLang="en-US" sz="2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and the scattering angle </a:t>
            </a:r>
            <a:r>
              <a:rPr kumimoji="0" lang="el-GR" altLang="en-US" sz="2100" b="0" i="1" u="none" strike="noStrike" kern="1200" cap="none" spc="0" normalizeH="0" baseline="0" noProof="0">
                <a:ln>
                  <a:noFill/>
                </a:ln>
                <a:solidFill>
                  <a:srgbClr val="000000"/>
                </a:solidFill>
                <a:effectLst/>
                <a:uLnTx/>
                <a:uFillTx/>
                <a:latin typeface="Lucida Grande" charset="0"/>
                <a:ea typeface="MS PGothic" panose="020B0600070205080204" pitchFamily="34" charset="-128"/>
                <a:cs typeface="Arial" panose="020B0604020202020204" pitchFamily="34" charset="0"/>
              </a:rPr>
              <a:t>θ</a:t>
            </a:r>
            <a:r>
              <a:rPr kumimoji="0" lang="en-US" altLang="en-US" sz="2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t>
            </a:r>
          </a:p>
          <a:p>
            <a:pPr marL="342900" marR="0" lvl="0" indent="-342900" algn="l" defTabSz="914400" rtl="0" eaLnBrk="1" fontAlgn="base" latinLnBrk="0" hangingPunct="1">
              <a:lnSpc>
                <a:spcPct val="100000"/>
              </a:lnSpc>
              <a:spcBef>
                <a:spcPct val="20000"/>
              </a:spcBef>
              <a:spcAft>
                <a:spcPct val="0"/>
              </a:spcAft>
              <a:buClr>
                <a:srgbClr val="3333CC"/>
              </a:buClr>
              <a:buSzPct val="65000"/>
              <a:buFont typeface="Wingdings" panose="05000000000000000000" pitchFamily="2" charset="2"/>
              <a:buNone/>
              <a:tabLst/>
              <a:defRPr/>
            </a:pPr>
            <a:r>
              <a:rPr kumimoji="0" lang="en-US" altLang="en-US" sz="2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a:t>
            </a:r>
          </a:p>
          <a:p>
            <a:pPr marL="342900" marR="0" lvl="0" indent="-342900" algn="l" defTabSz="914400" rtl="0" eaLnBrk="1" fontAlgn="base" latinLnBrk="0" hangingPunct="1">
              <a:lnSpc>
                <a:spcPct val="100000"/>
              </a:lnSpc>
              <a:spcBef>
                <a:spcPct val="20000"/>
              </a:spcBef>
              <a:spcAft>
                <a:spcPct val="0"/>
              </a:spcAft>
              <a:buClr>
                <a:srgbClr val="3333CC"/>
              </a:buClr>
              <a:buSzPct val="65000"/>
              <a:buFont typeface="Wingdings" panose="05000000000000000000" pitchFamily="2" charset="2"/>
              <a:buChar char="n"/>
              <a:tabLst/>
              <a:defRPr/>
            </a:pPr>
            <a:endParaRPr kumimoji="0" lang="en-US" altLang="en-US" sz="2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
                <a:srgbClr val="3333CC"/>
              </a:buClr>
              <a:buSzPct val="65000"/>
              <a:buFont typeface="Wingdings" panose="05000000000000000000" pitchFamily="2" charset="2"/>
              <a:buChar char="n"/>
              <a:tabLst/>
              <a:defRPr/>
            </a:pPr>
            <a:endParaRPr kumimoji="0" lang="en-US" altLang="en-US" sz="2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
                <a:srgbClr val="3333CC"/>
              </a:buClr>
              <a:buSzPct val="65000"/>
              <a:buFont typeface="Wingdings" panose="05000000000000000000" pitchFamily="2" charset="2"/>
              <a:buNone/>
              <a:tabLst/>
              <a:defRPr/>
            </a:pPr>
            <a:r>
              <a:rPr kumimoji="0" lang="en-US" altLang="en-US" sz="2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When </a:t>
            </a:r>
            <a:r>
              <a:rPr kumimoji="0" lang="en-US" altLang="en-US" sz="2100" b="0" i="1"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b</a:t>
            </a:r>
            <a:r>
              <a:rPr kumimoji="0" lang="en-US" altLang="en-US" sz="2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is small,</a:t>
            </a:r>
          </a:p>
          <a:p>
            <a:pPr marL="342900" marR="0" lvl="0" indent="-342900" algn="l" defTabSz="914400" rtl="0" eaLnBrk="1" fontAlgn="base" latinLnBrk="0" hangingPunct="1">
              <a:lnSpc>
                <a:spcPct val="100000"/>
              </a:lnSpc>
              <a:spcBef>
                <a:spcPct val="20000"/>
              </a:spcBef>
              <a:spcAft>
                <a:spcPct val="0"/>
              </a:spcAft>
              <a:buClr>
                <a:srgbClr val="3333CC"/>
              </a:buClr>
              <a:buSzPct val="65000"/>
              <a:buFont typeface="Wingdings" panose="05000000000000000000" pitchFamily="2" charset="2"/>
              <a:buNone/>
              <a:tabLst/>
              <a:defRPr/>
            </a:pPr>
            <a:r>
              <a:rPr kumimoji="0" lang="en-US" altLang="en-US" sz="2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altLang="en-US" sz="2100" b="0" i="1"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r</a:t>
            </a:r>
            <a:r>
              <a:rPr kumimoji="0" lang="en-US" altLang="en-US" sz="2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gets small.</a:t>
            </a:r>
          </a:p>
          <a:p>
            <a:pPr marL="342900" marR="0" lvl="0" indent="-342900" algn="l" defTabSz="914400" rtl="0" eaLnBrk="1" fontAlgn="base" latinLnBrk="0" hangingPunct="1">
              <a:lnSpc>
                <a:spcPct val="100000"/>
              </a:lnSpc>
              <a:spcBef>
                <a:spcPct val="20000"/>
              </a:spcBef>
              <a:spcAft>
                <a:spcPct val="0"/>
              </a:spcAft>
              <a:buClr>
                <a:srgbClr val="3333CC"/>
              </a:buClr>
              <a:buSzPct val="65000"/>
              <a:buFont typeface="Wingdings" panose="05000000000000000000" pitchFamily="2" charset="2"/>
              <a:buNone/>
              <a:tabLst/>
              <a:defRPr/>
            </a:pPr>
            <a:r>
              <a:rPr kumimoji="0" lang="en-US" altLang="en-US" sz="2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Coulomb force gets large.</a:t>
            </a:r>
          </a:p>
          <a:p>
            <a:pPr marL="342900" marR="0" lvl="0" indent="-342900" algn="l" defTabSz="914400" rtl="0" eaLnBrk="1" fontAlgn="base" latinLnBrk="0" hangingPunct="1">
              <a:lnSpc>
                <a:spcPct val="100000"/>
              </a:lnSpc>
              <a:spcBef>
                <a:spcPct val="20000"/>
              </a:spcBef>
              <a:spcAft>
                <a:spcPct val="0"/>
              </a:spcAft>
              <a:buClr>
                <a:srgbClr val="3333CC"/>
              </a:buClr>
              <a:buSzPct val="65000"/>
              <a:buFont typeface="Wingdings" panose="05000000000000000000" pitchFamily="2" charset="2"/>
              <a:buNone/>
              <a:tabLst/>
              <a:defRPr/>
            </a:pPr>
            <a:r>
              <a:rPr kumimoji="0" lang="en-US" altLang="en-US" sz="2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a:t>
            </a:r>
            <a:r>
              <a:rPr kumimoji="0" lang="el-GR" altLang="en-US" sz="2100" b="0" i="1" u="none" strike="noStrike" kern="1200" cap="none" spc="0" normalizeH="0" baseline="0" noProof="0">
                <a:ln>
                  <a:noFill/>
                </a:ln>
                <a:solidFill>
                  <a:srgbClr val="000000"/>
                </a:solidFill>
                <a:effectLst/>
                <a:uLnTx/>
                <a:uFillTx/>
                <a:latin typeface="Lucida Grande" charset="0"/>
                <a:ea typeface="MS PGothic" panose="020B0600070205080204" pitchFamily="34" charset="-128"/>
                <a:cs typeface="Arial" panose="020B0604020202020204" pitchFamily="34" charset="0"/>
              </a:rPr>
              <a:t>θ</a:t>
            </a:r>
            <a:r>
              <a:rPr kumimoji="0" lang="en-US" altLang="en-US" sz="2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can be large and the particle can be repelled backward.</a:t>
            </a:r>
          </a:p>
        </p:txBody>
      </p:sp>
      <p:sp>
        <p:nvSpPr>
          <p:cNvPr id="25603" name="Rectangle 2">
            <a:extLst>
              <a:ext uri="{FF2B5EF4-FFF2-40B4-BE49-F238E27FC236}">
                <a16:creationId xmlns:a16="http://schemas.microsoft.com/office/drawing/2014/main" id="{4F875870-8632-445F-83B8-FE667E36ABD1}"/>
              </a:ext>
            </a:extLst>
          </p:cNvPr>
          <p:cNvSpPr>
            <a:spLocks noGrp="1" noChangeArrowheads="1"/>
          </p:cNvSpPr>
          <p:nvPr>
            <p:ph type="title" sz="quarter"/>
          </p:nvPr>
        </p:nvSpPr>
        <p:spPr>
          <a:xfrm>
            <a:off x="457200" y="277813"/>
            <a:ext cx="8226425" cy="685800"/>
          </a:xfrm>
        </p:spPr>
        <p:txBody>
          <a:bodyPr/>
          <a:lstStyle/>
          <a:p>
            <a:pPr algn="ctr" eaLnBrk="1" hangingPunct="1"/>
            <a:r>
              <a:rPr lang="en-US" altLang="en-US" sz="3400"/>
              <a:t> Rutherford Scattering</a:t>
            </a:r>
          </a:p>
        </p:txBody>
      </p:sp>
      <p:sp>
        <p:nvSpPr>
          <p:cNvPr id="25604" name="Line 49">
            <a:extLst>
              <a:ext uri="{FF2B5EF4-FFF2-40B4-BE49-F238E27FC236}">
                <a16:creationId xmlns:a16="http://schemas.microsoft.com/office/drawing/2014/main" id="{F3808CA3-9C8C-4773-A919-9424690785FE}"/>
              </a:ext>
            </a:extLst>
          </p:cNvPr>
          <p:cNvSpPr>
            <a:spLocks noChangeShapeType="1"/>
          </p:cNvSpPr>
          <p:nvPr/>
        </p:nvSpPr>
        <p:spPr bwMode="auto">
          <a:xfrm>
            <a:off x="1066800" y="4533900"/>
            <a:ext cx="304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6633"/>
              </a:solidFill>
              <a:effectLst/>
              <a:uLnTx/>
              <a:uFillTx/>
              <a:latin typeface="Arial" panose="020B0604020202020204" pitchFamily="34" charset="0"/>
              <a:ea typeface="MS PGothic" panose="020B0600070205080204" pitchFamily="34" charset="-128"/>
              <a:cs typeface="+mn-cs"/>
            </a:endParaRPr>
          </a:p>
        </p:txBody>
      </p:sp>
      <p:sp>
        <p:nvSpPr>
          <p:cNvPr id="25605" name="Line 51">
            <a:extLst>
              <a:ext uri="{FF2B5EF4-FFF2-40B4-BE49-F238E27FC236}">
                <a16:creationId xmlns:a16="http://schemas.microsoft.com/office/drawing/2014/main" id="{65B22947-083F-4737-9E58-E33BEC34CDE6}"/>
              </a:ext>
            </a:extLst>
          </p:cNvPr>
          <p:cNvSpPr>
            <a:spLocks noChangeShapeType="1"/>
          </p:cNvSpPr>
          <p:nvPr/>
        </p:nvSpPr>
        <p:spPr bwMode="auto">
          <a:xfrm>
            <a:off x="1066800" y="4914900"/>
            <a:ext cx="304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6633"/>
              </a:solidFill>
              <a:effectLst/>
              <a:uLnTx/>
              <a:uFillTx/>
              <a:latin typeface="Arial" panose="020B0604020202020204" pitchFamily="34" charset="0"/>
              <a:ea typeface="MS PGothic" panose="020B0600070205080204" pitchFamily="34" charset="-128"/>
              <a:cs typeface="+mn-cs"/>
            </a:endParaRPr>
          </a:p>
        </p:txBody>
      </p:sp>
      <p:sp>
        <p:nvSpPr>
          <p:cNvPr id="25606" name="Line 52">
            <a:extLst>
              <a:ext uri="{FF2B5EF4-FFF2-40B4-BE49-F238E27FC236}">
                <a16:creationId xmlns:a16="http://schemas.microsoft.com/office/drawing/2014/main" id="{4526DA61-03DA-43B3-8DCF-5AD95A4C0FE5}"/>
              </a:ext>
            </a:extLst>
          </p:cNvPr>
          <p:cNvSpPr>
            <a:spLocks noChangeShapeType="1"/>
          </p:cNvSpPr>
          <p:nvPr/>
        </p:nvSpPr>
        <p:spPr bwMode="auto">
          <a:xfrm>
            <a:off x="1066800" y="4165600"/>
            <a:ext cx="304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6633"/>
              </a:solidFill>
              <a:effectLst/>
              <a:uLnTx/>
              <a:uFillTx/>
              <a:latin typeface="Arial" panose="020B0604020202020204" pitchFamily="34" charset="0"/>
              <a:ea typeface="MS PGothic" panose="020B0600070205080204" pitchFamily="34" charset="-128"/>
              <a:cs typeface="+mn-cs"/>
            </a:endParaRPr>
          </a:p>
        </p:txBody>
      </p:sp>
      <p:pic>
        <p:nvPicPr>
          <p:cNvPr id="25607" name="Picture 60">
            <a:extLst>
              <a:ext uri="{FF2B5EF4-FFF2-40B4-BE49-F238E27FC236}">
                <a16:creationId xmlns:a16="http://schemas.microsoft.com/office/drawing/2014/main" id="{8FFC1912-86B0-400B-87E1-BEBC6FC84882}"/>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113" y="5181600"/>
            <a:ext cx="48037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
            <a:extLst>
              <a:ext uri="{FF2B5EF4-FFF2-40B4-BE49-F238E27FC236}">
                <a16:creationId xmlns:a16="http://schemas.microsoft.com/office/drawing/2014/main" id="{21C3D2F8-B703-499A-8186-3C163E0BE158}"/>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09800"/>
            <a:ext cx="4191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079385B-8831-4439-B85C-EE0913955B2C}"/>
              </a:ext>
            </a:extLst>
          </p:cNvPr>
          <p:cNvSpPr>
            <a:spLocks noGrp="1" noChangeArrowheads="1"/>
          </p:cNvSpPr>
          <p:nvPr>
            <p:ph type="title"/>
          </p:nvPr>
        </p:nvSpPr>
        <p:spPr>
          <a:xfrm>
            <a:off x="457200" y="277813"/>
            <a:ext cx="8229600" cy="1246187"/>
          </a:xfrm>
        </p:spPr>
        <p:txBody>
          <a:bodyPr/>
          <a:lstStyle/>
          <a:p>
            <a:pPr algn="ctr" eaLnBrk="1" hangingPunct="1"/>
            <a:r>
              <a:rPr lang="en-US" altLang="en-US" sz="2800"/>
              <a:t>The Relationship Between the Impact Parameter b and the Scattering Angle</a:t>
            </a:r>
            <a:br>
              <a:rPr lang="en-US" altLang="en-US" sz="2800"/>
            </a:br>
            <a:br>
              <a:rPr lang="en-US" altLang="en-US" sz="2800"/>
            </a:br>
            <a:br>
              <a:rPr lang="en-US" altLang="en-US" sz="2800"/>
            </a:br>
            <a:endParaRPr lang="en-US" altLang="en-US" sz="2800"/>
          </a:p>
        </p:txBody>
      </p:sp>
      <p:graphicFrame>
        <p:nvGraphicFramePr>
          <p:cNvPr id="26627" name="Content Placeholder 5">
            <a:extLst>
              <a:ext uri="{FF2B5EF4-FFF2-40B4-BE49-F238E27FC236}">
                <a16:creationId xmlns:a16="http://schemas.microsoft.com/office/drawing/2014/main" id="{4A62874D-4F15-4A60-ABF8-F8814F0CDFF9}"/>
              </a:ext>
            </a:extLst>
          </p:cNvPr>
          <p:cNvGraphicFramePr>
            <a:graphicFrameLocks noGrp="1" noChangeAspect="1"/>
          </p:cNvGraphicFramePr>
          <p:nvPr>
            <p:ph idx="1"/>
          </p:nvPr>
        </p:nvGraphicFramePr>
        <p:xfrm>
          <a:off x="6553200" y="838200"/>
          <a:ext cx="430213" cy="273050"/>
        </p:xfrm>
        <a:graphic>
          <a:graphicData uri="http://schemas.openxmlformats.org/presentationml/2006/ole">
            <mc:AlternateContent xmlns:mc="http://schemas.openxmlformats.org/markup-compatibility/2006">
              <mc:Choice xmlns:v="urn:schemas-microsoft-com:vml" Requires="v">
                <p:oleObj name="Equation" r:id="rId2" imgW="139700" imgH="88900" progId="Equation.3">
                  <p:embed/>
                </p:oleObj>
              </mc:Choice>
              <mc:Fallback>
                <p:oleObj name="Equation" r:id="rId2" imgW="139700" imgH="88900" progId="Equation.3">
                  <p:embed/>
                  <p:pic>
                    <p:nvPicPr>
                      <p:cNvPr id="26627" name="Content Placeholder 5">
                        <a:extLst>
                          <a:ext uri="{FF2B5EF4-FFF2-40B4-BE49-F238E27FC236}">
                            <a16:creationId xmlns:a16="http://schemas.microsoft.com/office/drawing/2014/main" id="{4A62874D-4F15-4A60-ABF8-F8814F0CD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838200"/>
                        <a:ext cx="430213"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6628" name="Picture 1">
            <a:extLst>
              <a:ext uri="{FF2B5EF4-FFF2-40B4-BE49-F238E27FC236}">
                <a16:creationId xmlns:a16="http://schemas.microsoft.com/office/drawing/2014/main" id="{1F3640A9-889C-41B4-BFF0-DDC4458A5C4D}"/>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546100" y="1371600"/>
            <a:ext cx="8051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1029">
            <a:extLst>
              <a:ext uri="{FF2B5EF4-FFF2-40B4-BE49-F238E27FC236}">
                <a16:creationId xmlns:a16="http://schemas.microsoft.com/office/drawing/2014/main" id="{75A9C928-5217-4B9A-9768-C97B4C0E2D79}"/>
              </a:ext>
            </a:extLst>
          </p:cNvPr>
          <p:cNvSpPr>
            <a:spLocks noChangeArrowheads="1"/>
          </p:cNvSpPr>
          <p:nvPr/>
        </p:nvSpPr>
        <p:spPr bwMode="auto">
          <a:xfrm>
            <a:off x="161925" y="5029200"/>
            <a:ext cx="8839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Figure 4.7 The relationship between the impact parameter b and scattering angle u. Particles with small impact parameters approach the nucleus most closely (rmin) and scatter to the largest angles. Particles within the range of impact parameters b will be scattered within u.</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4B715B5-581C-4F1A-A6F6-A65F702D625E}"/>
              </a:ext>
            </a:extLst>
          </p:cNvPr>
          <p:cNvSpPr>
            <a:spLocks noGrp="1" noChangeArrowheads="1"/>
          </p:cNvSpPr>
          <p:nvPr>
            <p:ph idx="1"/>
          </p:nvPr>
        </p:nvSpPr>
        <p:spPr>
          <a:xfrm>
            <a:off x="457200" y="1066800"/>
            <a:ext cx="8688388" cy="4725988"/>
          </a:xfrm>
        </p:spPr>
        <p:txBody>
          <a:bodyPr/>
          <a:lstStyle/>
          <a:p>
            <a:pPr eaLnBrk="1" hangingPunct="1"/>
            <a:r>
              <a:rPr lang="en-US" altLang="en-US" sz="2100"/>
              <a:t>In actual experiment a detector is positioned from </a:t>
            </a:r>
            <a:r>
              <a:rPr lang="el-GR" altLang="en-US" sz="2100" i="1">
                <a:latin typeface="Lucida Grande" charset="0"/>
                <a:cs typeface="Arial" panose="020B0604020202020204" pitchFamily="34" charset="0"/>
              </a:rPr>
              <a:t>θ</a:t>
            </a:r>
            <a:r>
              <a:rPr lang="en-US" altLang="en-US" sz="2100">
                <a:latin typeface="Symbol" panose="05050102010706020507" pitchFamily="18" charset="2"/>
              </a:rPr>
              <a:t> </a:t>
            </a:r>
            <a:r>
              <a:rPr lang="en-US" altLang="en-US" sz="2100"/>
              <a:t>to </a:t>
            </a:r>
            <a:r>
              <a:rPr lang="el-GR" altLang="en-US" sz="2100" i="1">
                <a:latin typeface="Lucida Grande" charset="0"/>
                <a:cs typeface="Arial" panose="020B0604020202020204" pitchFamily="34" charset="0"/>
              </a:rPr>
              <a:t>θ</a:t>
            </a:r>
            <a:r>
              <a:rPr lang="en-US" altLang="en-US" sz="2100" i="1">
                <a:latin typeface="Symbol" panose="05050102010706020507" pitchFamily="18" charset="2"/>
              </a:rPr>
              <a:t> </a:t>
            </a:r>
            <a:r>
              <a:rPr lang="en-US" altLang="en-US" sz="2100"/>
              <a:t>+ </a:t>
            </a:r>
            <a:r>
              <a:rPr lang="en-US" altLang="en-US" sz="2100" i="1"/>
              <a:t>d</a:t>
            </a:r>
            <a:r>
              <a:rPr lang="el-GR" altLang="en-US" sz="2100" i="1">
                <a:latin typeface="Lucida Grande" charset="0"/>
                <a:cs typeface="Arial" panose="020B0604020202020204" pitchFamily="34" charset="0"/>
              </a:rPr>
              <a:t>θ</a:t>
            </a:r>
            <a:r>
              <a:rPr lang="en-US" altLang="en-US" sz="2100"/>
              <a:t> that corresponds to incident particles between </a:t>
            </a:r>
            <a:r>
              <a:rPr lang="en-US" altLang="en-US" sz="2100" i="1"/>
              <a:t>b</a:t>
            </a:r>
            <a:r>
              <a:rPr lang="en-US" altLang="en-US" sz="2100"/>
              <a:t> and </a:t>
            </a:r>
            <a:r>
              <a:rPr lang="en-US" altLang="en-US" sz="2100" i="1"/>
              <a:t>b</a:t>
            </a:r>
            <a:r>
              <a:rPr lang="en-US" altLang="en-US" sz="2100"/>
              <a:t> + </a:t>
            </a:r>
            <a:r>
              <a:rPr lang="en-US" altLang="en-US" sz="2100" i="1"/>
              <a:t>db</a:t>
            </a:r>
            <a:r>
              <a:rPr lang="en-US" altLang="en-US" sz="2100"/>
              <a:t>.</a:t>
            </a:r>
          </a:p>
          <a:p>
            <a:pPr eaLnBrk="1" hangingPunct="1"/>
            <a:endParaRPr lang="en-US" altLang="en-US" sz="2100"/>
          </a:p>
          <a:p>
            <a:pPr eaLnBrk="1" hangingPunct="1"/>
            <a:endParaRPr lang="en-US" altLang="en-US" sz="2100"/>
          </a:p>
          <a:p>
            <a:pPr eaLnBrk="1" hangingPunct="1"/>
            <a:endParaRPr lang="en-US" altLang="en-US" sz="2100"/>
          </a:p>
          <a:p>
            <a:pPr eaLnBrk="1" hangingPunct="1"/>
            <a:endParaRPr lang="en-US" altLang="en-US" sz="2100"/>
          </a:p>
          <a:p>
            <a:pPr eaLnBrk="1" hangingPunct="1"/>
            <a:endParaRPr lang="en-US" altLang="en-US" sz="2100"/>
          </a:p>
          <a:p>
            <a:pPr eaLnBrk="1" hangingPunct="1"/>
            <a:endParaRPr lang="en-US" altLang="en-US" sz="2100"/>
          </a:p>
          <a:p>
            <a:pPr eaLnBrk="1" hangingPunct="1"/>
            <a:endParaRPr lang="en-US" altLang="en-US" sz="2100"/>
          </a:p>
          <a:p>
            <a:pPr eaLnBrk="1" hangingPunct="1"/>
            <a:endParaRPr lang="en-US" altLang="en-US" sz="2100"/>
          </a:p>
          <a:p>
            <a:pPr eaLnBrk="1" hangingPunct="1"/>
            <a:r>
              <a:rPr lang="en-US" altLang="en-US" sz="2100"/>
              <a:t>The number of particles scattered per unit area is</a:t>
            </a:r>
          </a:p>
          <a:p>
            <a:pPr eaLnBrk="1" hangingPunct="1"/>
            <a:endParaRPr lang="en-US" altLang="en-US"/>
          </a:p>
        </p:txBody>
      </p:sp>
      <p:sp>
        <p:nvSpPr>
          <p:cNvPr id="28675" name="Rectangle 3">
            <a:extLst>
              <a:ext uri="{FF2B5EF4-FFF2-40B4-BE49-F238E27FC236}">
                <a16:creationId xmlns:a16="http://schemas.microsoft.com/office/drawing/2014/main" id="{2214C885-AFA6-43D2-AEF9-FDEFF299913A}"/>
              </a:ext>
            </a:extLst>
          </p:cNvPr>
          <p:cNvSpPr>
            <a:spLocks noGrp="1" noChangeArrowheads="1"/>
          </p:cNvSpPr>
          <p:nvPr>
            <p:ph type="title"/>
          </p:nvPr>
        </p:nvSpPr>
        <p:spPr/>
        <p:txBody>
          <a:bodyPr/>
          <a:lstStyle/>
          <a:p>
            <a:pPr algn="ctr" eaLnBrk="1" hangingPunct="1"/>
            <a:r>
              <a:rPr lang="en-US" altLang="en-US" sz="3400"/>
              <a:t>Rutherford Scattering Equation</a:t>
            </a:r>
          </a:p>
        </p:txBody>
      </p:sp>
      <p:pic>
        <p:nvPicPr>
          <p:cNvPr id="28676" name="Picture 11">
            <a:extLst>
              <a:ext uri="{FF2B5EF4-FFF2-40B4-BE49-F238E27FC236}">
                <a16:creationId xmlns:a16="http://schemas.microsoft.com/office/drawing/2014/main" id="{A716B428-65C5-4108-9132-8641725F114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88" y="5216525"/>
            <a:ext cx="423862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1">
            <a:extLst>
              <a:ext uri="{FF2B5EF4-FFF2-40B4-BE49-F238E27FC236}">
                <a16:creationId xmlns:a16="http://schemas.microsoft.com/office/drawing/2014/main" id="{EA87B87B-B055-4975-B60F-98060ED3DA5A}"/>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39925"/>
            <a:ext cx="35814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5" descr="lec_Page_6.jpg">
            <a:extLst>
              <a:ext uri="{FF2B5EF4-FFF2-40B4-BE49-F238E27FC236}">
                <a16:creationId xmlns:a16="http://schemas.microsoft.com/office/drawing/2014/main" id="{FFA0C511-715D-4504-91F4-FE7C8EBA29A2}"/>
              </a:ext>
            </a:extLst>
          </p:cNvPr>
          <p:cNvPicPr>
            <a:picLocks noChangeAspect="1"/>
          </p:cNvPicPr>
          <p:nvPr/>
        </p:nvPicPr>
        <p:blipFill>
          <a:blip r:embed="rId4">
            <a:extLst>
              <a:ext uri="{28A0092B-C50C-407E-A947-70E740481C1C}">
                <a14:useLocalDpi xmlns:a14="http://schemas.microsoft.com/office/drawing/2010/main" val="0"/>
              </a:ext>
            </a:extLst>
          </a:blip>
          <a:srcRect l="37772" t="6667" r="28600" b="54443"/>
          <a:stretch>
            <a:fillRect/>
          </a:stretch>
        </p:blipFill>
        <p:spPr bwMode="auto">
          <a:xfrm>
            <a:off x="5715000" y="1819275"/>
            <a:ext cx="266700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Box 4">
            <a:extLst>
              <a:ext uri="{FF2B5EF4-FFF2-40B4-BE49-F238E27FC236}">
                <a16:creationId xmlns:a16="http://schemas.microsoft.com/office/drawing/2014/main" id="{D39D82A4-8EC9-4F53-8D79-550B0B858B32}"/>
              </a:ext>
            </a:extLst>
          </p:cNvPr>
          <p:cNvSpPr txBox="1">
            <a:spLocks noChangeArrowheads="1"/>
          </p:cNvSpPr>
          <p:nvPr/>
        </p:nvSpPr>
        <p:spPr bwMode="auto">
          <a:xfrm>
            <a:off x="1143000" y="5216525"/>
            <a:ext cx="5991225" cy="8096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2"/>
                </a:solidFill>
                <a:latin typeface="Arial" panose="020B0604020202020204" pitchFamily="34" charset="0"/>
                <a:ea typeface="MS PGothic" panose="020B0600070205080204" pitchFamily="34" charset="-128"/>
              </a:defRPr>
            </a:lvl1pPr>
            <a:lvl2pPr marL="742950" indent="-285750">
              <a:defRPr>
                <a:solidFill>
                  <a:schemeClr val="tx2"/>
                </a:solidFill>
                <a:latin typeface="Arial" panose="020B0604020202020204" pitchFamily="34" charset="0"/>
                <a:ea typeface="MS PGothic" panose="020B0600070205080204" pitchFamily="34" charset="-128"/>
              </a:defRPr>
            </a:lvl2pPr>
            <a:lvl3pPr marL="1143000" indent="-228600">
              <a:defRPr>
                <a:solidFill>
                  <a:schemeClr val="tx2"/>
                </a:solidFill>
                <a:latin typeface="Arial" panose="020B0604020202020204" pitchFamily="34" charset="0"/>
                <a:ea typeface="MS PGothic" panose="020B0600070205080204" pitchFamily="34" charset="-128"/>
              </a:defRPr>
            </a:lvl3pPr>
            <a:lvl4pPr marL="1600200" indent="-228600">
              <a:defRPr>
                <a:solidFill>
                  <a:schemeClr val="tx2"/>
                </a:solidFill>
                <a:latin typeface="Arial" panose="020B0604020202020204" pitchFamily="34" charset="0"/>
                <a:ea typeface="MS PGothic" panose="020B0600070205080204" pitchFamily="34" charset="-128"/>
              </a:defRPr>
            </a:lvl4pPr>
            <a:lvl5pPr marL="2057400" indent="-228600">
              <a:defRPr>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6633"/>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a:extLst>
              <a:ext uri="{FF2B5EF4-FFF2-40B4-BE49-F238E27FC236}">
                <a16:creationId xmlns:a16="http://schemas.microsoft.com/office/drawing/2014/main" id="{CBA55255-16A3-4423-9477-C3A0213AEFC4}"/>
              </a:ext>
            </a:extLst>
          </p:cNvPr>
          <p:cNvSpPr>
            <a:spLocks noGrp="1" noChangeArrowheads="1"/>
          </p:cNvSpPr>
          <p:nvPr>
            <p:ph type="ctrTitle"/>
          </p:nvPr>
        </p:nvSpPr>
        <p:spPr>
          <a:xfrm>
            <a:off x="685800" y="457200"/>
            <a:ext cx="7772400" cy="1470025"/>
          </a:xfrm>
        </p:spPr>
        <p:txBody>
          <a:bodyPr/>
          <a:lstStyle/>
          <a:p>
            <a:pPr algn="ctr" eaLnBrk="1" hangingPunct="1"/>
            <a:r>
              <a:rPr lang="en-US" altLang="en-US"/>
              <a:t>The Important Points </a:t>
            </a:r>
          </a:p>
        </p:txBody>
      </p:sp>
      <p:sp>
        <p:nvSpPr>
          <p:cNvPr id="29699" name="Subtitle 4">
            <a:extLst>
              <a:ext uri="{FF2B5EF4-FFF2-40B4-BE49-F238E27FC236}">
                <a16:creationId xmlns:a16="http://schemas.microsoft.com/office/drawing/2014/main" id="{4552DD34-5546-44A0-9E93-90BCB3A31572}"/>
              </a:ext>
            </a:extLst>
          </p:cNvPr>
          <p:cNvSpPr>
            <a:spLocks noGrp="1" noChangeArrowheads="1"/>
          </p:cNvSpPr>
          <p:nvPr>
            <p:ph type="subTitle" idx="1"/>
          </p:nvPr>
        </p:nvSpPr>
        <p:spPr>
          <a:xfrm>
            <a:off x="533400" y="1143000"/>
            <a:ext cx="8305800" cy="5029200"/>
          </a:xfrm>
        </p:spPr>
        <p:txBody>
          <a:bodyPr/>
          <a:lstStyle/>
          <a:p>
            <a:pPr marL="514350" indent="-514350" algn="l" eaLnBrk="1" hangingPunct="1">
              <a:buFont typeface="Wingdings" panose="05000000000000000000" pitchFamily="2" charset="2"/>
              <a:buAutoNum type="arabicPeriod"/>
            </a:pPr>
            <a:r>
              <a:rPr lang="en-US" altLang="en-US" sz="2800"/>
              <a:t>The scattering is proportional to the square of the atomic number of </a:t>
            </a:r>
            <a:r>
              <a:rPr lang="en-US" altLang="en-US" sz="2800" i="1"/>
              <a:t>both</a:t>
            </a:r>
            <a:r>
              <a:rPr lang="en-US" altLang="en-US" sz="2800"/>
              <a:t> the incident particle (Z</a:t>
            </a:r>
            <a:r>
              <a:rPr lang="en-US" altLang="en-US" sz="2800" baseline="-25000"/>
              <a:t>1</a:t>
            </a:r>
            <a:r>
              <a:rPr lang="en-US" altLang="en-US" sz="2800"/>
              <a:t>) and the target scatterer (Z</a:t>
            </a:r>
            <a:r>
              <a:rPr lang="en-US" altLang="en-US" sz="2800" baseline="-25000"/>
              <a:t>2</a:t>
            </a:r>
            <a:r>
              <a:rPr lang="en-US" altLang="en-US" sz="2800"/>
              <a:t>).</a:t>
            </a:r>
          </a:p>
          <a:p>
            <a:pPr marL="514350" indent="-514350" algn="l" eaLnBrk="1" hangingPunct="1">
              <a:buFont typeface="Wingdings" panose="05000000000000000000" pitchFamily="2" charset="2"/>
              <a:buAutoNum type="arabicPeriod"/>
            </a:pPr>
            <a:r>
              <a:rPr lang="en-US" altLang="en-US" sz="2800"/>
              <a:t>The number of scattered particles is inversely proportional to the square of the kinetic energy of the incident particle.</a:t>
            </a:r>
          </a:p>
          <a:p>
            <a:pPr marL="514350" indent="-514350" algn="l" eaLnBrk="1" hangingPunct="1">
              <a:buFont typeface="Wingdings" panose="05000000000000000000" pitchFamily="2" charset="2"/>
              <a:buAutoNum type="arabicPeriod"/>
            </a:pPr>
            <a:r>
              <a:rPr lang="en-US" altLang="en-US" sz="2800"/>
              <a:t>For the scattering angle    , the scattering is proportional to 4</a:t>
            </a:r>
            <a:r>
              <a:rPr lang="en-US" altLang="en-US" sz="2800" baseline="30000"/>
              <a:t>th</a:t>
            </a:r>
            <a:r>
              <a:rPr lang="en-US" altLang="en-US" sz="2800"/>
              <a:t> power of sin(   /2).</a:t>
            </a:r>
          </a:p>
          <a:p>
            <a:pPr marL="514350" indent="-514350" algn="l" eaLnBrk="1" hangingPunct="1">
              <a:buFont typeface="Wingdings" panose="05000000000000000000" pitchFamily="2" charset="2"/>
              <a:buAutoNum type="arabicPeriod"/>
            </a:pPr>
            <a:r>
              <a:rPr lang="en-US" altLang="en-US" sz="2800"/>
              <a:t>The Scattering is proportional to the target thickness for thin targets.</a:t>
            </a:r>
          </a:p>
          <a:p>
            <a:pPr marL="514350" indent="-514350" algn="l" eaLnBrk="1" hangingPunct="1">
              <a:buFont typeface="Wingdings" panose="05000000000000000000" pitchFamily="2" charset="2"/>
              <a:buAutoNum type="arabicPeriod"/>
            </a:pPr>
            <a:endParaRPr lang="en-US" altLang="en-US"/>
          </a:p>
        </p:txBody>
      </p:sp>
      <p:graphicFrame>
        <p:nvGraphicFramePr>
          <p:cNvPr id="29700" name="Object 2">
            <a:extLst>
              <a:ext uri="{FF2B5EF4-FFF2-40B4-BE49-F238E27FC236}">
                <a16:creationId xmlns:a16="http://schemas.microsoft.com/office/drawing/2014/main" id="{1F01D18D-4295-42AE-8FC6-79F3D12F76D2}"/>
              </a:ext>
            </a:extLst>
          </p:cNvPr>
          <p:cNvGraphicFramePr>
            <a:graphicFrameLocks noChangeAspect="1"/>
          </p:cNvGraphicFramePr>
          <p:nvPr/>
        </p:nvGraphicFramePr>
        <p:xfrm>
          <a:off x="4972050" y="3962400"/>
          <a:ext cx="274638" cy="336550"/>
        </p:xfrm>
        <a:graphic>
          <a:graphicData uri="http://schemas.openxmlformats.org/presentationml/2006/ole">
            <mc:AlternateContent xmlns:mc="http://schemas.openxmlformats.org/markup-compatibility/2006">
              <mc:Choice xmlns:v="urn:schemas-microsoft-com:vml" Requires="v">
                <p:oleObj name="Equation" r:id="rId2" imgW="114300" imgH="139700" progId="Equation.3">
                  <p:embed/>
                </p:oleObj>
              </mc:Choice>
              <mc:Fallback>
                <p:oleObj name="Equation" r:id="rId2" imgW="114300" imgH="139700" progId="Equation.3">
                  <p:embed/>
                  <p:pic>
                    <p:nvPicPr>
                      <p:cNvPr id="29700" name="Object 2">
                        <a:extLst>
                          <a:ext uri="{FF2B5EF4-FFF2-40B4-BE49-F238E27FC236}">
                            <a16:creationId xmlns:a16="http://schemas.microsoft.com/office/drawing/2014/main" id="{1F01D18D-4295-42AE-8FC6-79F3D12F7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050" y="3962400"/>
                        <a:ext cx="2746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1" name="Object 3">
            <a:extLst>
              <a:ext uri="{FF2B5EF4-FFF2-40B4-BE49-F238E27FC236}">
                <a16:creationId xmlns:a16="http://schemas.microsoft.com/office/drawing/2014/main" id="{6883313C-3783-4B21-A2A9-3A3D1A973FC5}"/>
              </a:ext>
            </a:extLst>
          </p:cNvPr>
          <p:cNvGraphicFramePr>
            <a:graphicFrameLocks noChangeAspect="1"/>
          </p:cNvGraphicFramePr>
          <p:nvPr/>
        </p:nvGraphicFramePr>
        <p:xfrm>
          <a:off x="6076950" y="4391025"/>
          <a:ext cx="274638" cy="336550"/>
        </p:xfrm>
        <a:graphic>
          <a:graphicData uri="http://schemas.openxmlformats.org/presentationml/2006/ole">
            <mc:AlternateContent xmlns:mc="http://schemas.openxmlformats.org/markup-compatibility/2006">
              <mc:Choice xmlns:v="urn:schemas-microsoft-com:vml" Requires="v">
                <p:oleObj name="Equation" r:id="rId4" imgW="114300" imgH="139700" progId="Equation.3">
                  <p:embed/>
                </p:oleObj>
              </mc:Choice>
              <mc:Fallback>
                <p:oleObj name="Equation" r:id="rId4" imgW="114300" imgH="139700" progId="Equation.3">
                  <p:embed/>
                  <p:pic>
                    <p:nvPicPr>
                      <p:cNvPr id="29701" name="Object 3">
                        <a:extLst>
                          <a:ext uri="{FF2B5EF4-FFF2-40B4-BE49-F238E27FC236}">
                            <a16:creationId xmlns:a16="http://schemas.microsoft.com/office/drawing/2014/main" id="{6883313C-3783-4B21-A2A9-3A3D1A973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950" y="4391025"/>
                        <a:ext cx="2746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PTVERSION" val="XP"/>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ea typeface="ＭＳ Ｐゴシック"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14268</TotalTime>
  <Words>2623</Words>
  <Application>Microsoft Office PowerPoint</Application>
  <PresentationFormat>On-screen Show (4:3)</PresentationFormat>
  <Paragraphs>384</Paragraphs>
  <Slides>52</Slides>
  <Notes>9</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52</vt:i4>
      </vt:variant>
    </vt:vector>
  </HeadingPairs>
  <TitlesOfParts>
    <vt:vector size="68" baseType="lpstr">
      <vt:lpstr>Arial</vt:lpstr>
      <vt:lpstr>Blackadder ITC</vt:lpstr>
      <vt:lpstr>Calibri</vt:lpstr>
      <vt:lpstr>Calibri Light</vt:lpstr>
      <vt:lpstr>Garamond</vt:lpstr>
      <vt:lpstr>Lucida Grande</vt:lpstr>
      <vt:lpstr>Roboto</vt:lpstr>
      <vt:lpstr>Symbol</vt:lpstr>
      <vt:lpstr>Times New Roman</vt:lpstr>
      <vt:lpstr>Wingdings</vt:lpstr>
      <vt:lpstr>Edge</vt:lpstr>
      <vt:lpstr>1_Office Theme</vt:lpstr>
      <vt:lpstr>1_Edge</vt:lpstr>
      <vt:lpstr>Office Theme</vt:lpstr>
      <vt:lpstr>2_Edge</vt:lpstr>
      <vt:lpstr>Equation</vt:lpstr>
      <vt:lpstr>PowerPoint Presentation</vt:lpstr>
      <vt:lpstr>4.1 The Atomic Models of Thomson and Rutherford</vt:lpstr>
      <vt:lpstr>Thomson’s Atomic Model (turned out to be not correct)</vt:lpstr>
      <vt:lpstr>Experiments of Geiger and Marsden</vt:lpstr>
      <vt:lpstr>Rutherford’s Atomic Model     (correct)</vt:lpstr>
      <vt:lpstr> Rutherford Scattering</vt:lpstr>
      <vt:lpstr>The Relationship Between the Impact Parameter b and the Scattering Angle   </vt:lpstr>
      <vt:lpstr>Rutherford Scattering Equation</vt:lpstr>
      <vt:lpstr>The Important Points </vt:lpstr>
      <vt:lpstr>PowerPoint Presentation</vt:lpstr>
      <vt:lpstr>PowerPoint Presentation</vt:lpstr>
      <vt:lpstr>PowerPoint Presentation</vt:lpstr>
      <vt:lpstr>4.3: The Classical Atomic Model</vt:lpstr>
      <vt:lpstr>The Planetary Model is Doomed </vt:lpstr>
      <vt:lpstr>4.4: The Bohr Model of the Hydrogen Atom</vt:lpstr>
      <vt:lpstr>PowerPoint Presentation</vt:lpstr>
      <vt:lpstr>Bohr Radius</vt:lpstr>
      <vt:lpstr>Chapter 4 quiz question</vt:lpstr>
      <vt:lpstr>Rydberg equation</vt:lpstr>
      <vt:lpstr>The Hydrogen Atom</vt:lpstr>
      <vt:lpstr>Transitions in the Hydrogen Atom</vt:lpstr>
      <vt:lpstr>Fine Structure Constant</vt:lpstr>
      <vt:lpstr>PowerPoint Presentation</vt:lpstr>
      <vt:lpstr>PowerPoint Presentation</vt:lpstr>
      <vt:lpstr>PowerPoint Presentation</vt:lpstr>
      <vt:lpstr>PowerPoint Presentation</vt:lpstr>
      <vt:lpstr>PowerPoint Presentation</vt:lpstr>
      <vt:lpstr>The Correspondence Principle</vt:lpstr>
      <vt:lpstr>PowerPoint Presentation</vt:lpstr>
      <vt:lpstr>4.5: Successes and Failures of the Bohr Model</vt:lpstr>
      <vt:lpstr>PowerPoint Presentation</vt:lpstr>
      <vt:lpstr>Problem 4.36</vt:lpstr>
      <vt:lpstr>PowerPoint Presentation</vt:lpstr>
      <vt:lpstr>Positronium energy levels</vt:lpstr>
      <vt:lpstr>PowerPoint Presentation</vt:lpstr>
      <vt:lpstr>Limitations of the Bohr Model</vt:lpstr>
      <vt:lpstr>X-rays revisited</vt:lpstr>
      <vt:lpstr>Inverse Photoelectric Effect (slide from Chapter3).</vt:lpstr>
      <vt:lpstr>4.6: Characteristic X-Ray Spectra and Atomic Number  Many electron atoms</vt:lpstr>
      <vt:lpstr>Atomic Number</vt:lpstr>
      <vt:lpstr>Chapter4 quiz question</vt:lpstr>
      <vt:lpstr>PowerPoint Presentation</vt:lpstr>
      <vt:lpstr>Moseley’s Empirical Results</vt:lpstr>
      <vt:lpstr>PowerPoint Presentation</vt:lpstr>
      <vt:lpstr>Mosely plot the atomic number Z is responsible for ordering the periodic table</vt:lpstr>
      <vt:lpstr>4.7: Atomic Excitation by Electrons</vt:lpstr>
      <vt:lpstr>Atomic Excitation by Electrons</vt:lpstr>
      <vt:lpstr>Problem 4.46  Why is the  small negative potential difference between grid and  collector plate necessary??</vt:lpstr>
      <vt:lpstr>frFFr</vt:lpstr>
      <vt:lpstr>PowerPoint Presentation</vt:lpstr>
      <vt:lpstr>PowerPoint Presentation</vt:lpstr>
      <vt:lpstr>Problem 4.47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Structure of the Atom</dc:title>
  <dc:creator>Anthony Pitucco</dc:creator>
  <cp:lastModifiedBy>Schuessler, Hans A</cp:lastModifiedBy>
  <cp:revision>344</cp:revision>
  <dcterms:created xsi:type="dcterms:W3CDTF">2011-08-28T20:19:51Z</dcterms:created>
  <dcterms:modified xsi:type="dcterms:W3CDTF">2022-09-28T18:39:00Z</dcterms:modified>
</cp:coreProperties>
</file>