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2.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3.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4.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7.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8.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690" r:id="rId2"/>
    <p:sldMasterId id="2147484006" r:id="rId3"/>
    <p:sldMasterId id="2147484169" r:id="rId4"/>
    <p:sldMasterId id="2147484184" r:id="rId5"/>
    <p:sldMasterId id="2147484199" r:id="rId6"/>
    <p:sldMasterId id="2147484214" r:id="rId7"/>
    <p:sldMasterId id="2147484229" r:id="rId8"/>
    <p:sldMasterId id="2147484244" r:id="rId9"/>
    <p:sldMasterId id="2147484259" r:id="rId10"/>
    <p:sldMasterId id="2147484274" r:id="rId11"/>
    <p:sldMasterId id="2147484289" r:id="rId12"/>
    <p:sldMasterId id="2147484458" r:id="rId13"/>
    <p:sldMasterId id="2147484470" r:id="rId14"/>
    <p:sldMasterId id="2147484482" r:id="rId15"/>
    <p:sldMasterId id="2147484687" r:id="rId16"/>
    <p:sldMasterId id="2147484702" r:id="rId17"/>
    <p:sldMasterId id="2147484717" r:id="rId18"/>
    <p:sldMasterId id="2147484732" r:id="rId19"/>
  </p:sldMasterIdLst>
  <p:notesMasterIdLst>
    <p:notesMasterId r:id="rId93"/>
  </p:notesMasterIdLst>
  <p:sldIdLst>
    <p:sldId id="384" r:id="rId20"/>
    <p:sldId id="352" r:id="rId21"/>
    <p:sldId id="276" r:id="rId22"/>
    <p:sldId id="277" r:id="rId23"/>
    <p:sldId id="256" r:id="rId24"/>
    <p:sldId id="258" r:id="rId25"/>
    <p:sldId id="259" r:id="rId26"/>
    <p:sldId id="371" r:id="rId27"/>
    <p:sldId id="260" r:id="rId28"/>
    <p:sldId id="302" r:id="rId29"/>
    <p:sldId id="261" r:id="rId30"/>
    <p:sldId id="262" r:id="rId31"/>
    <p:sldId id="300" r:id="rId32"/>
    <p:sldId id="301" r:id="rId33"/>
    <p:sldId id="299" r:id="rId34"/>
    <p:sldId id="303" r:id="rId35"/>
    <p:sldId id="304" r:id="rId36"/>
    <p:sldId id="263" r:id="rId37"/>
    <p:sldId id="313" r:id="rId38"/>
    <p:sldId id="314" r:id="rId39"/>
    <p:sldId id="315" r:id="rId40"/>
    <p:sldId id="316" r:id="rId41"/>
    <p:sldId id="367" r:id="rId42"/>
    <p:sldId id="317" r:id="rId43"/>
    <p:sldId id="357" r:id="rId44"/>
    <p:sldId id="320" r:id="rId45"/>
    <p:sldId id="321" r:id="rId46"/>
    <p:sldId id="354" r:id="rId47"/>
    <p:sldId id="385" r:id="rId48"/>
    <p:sldId id="327" r:id="rId49"/>
    <p:sldId id="322" r:id="rId50"/>
    <p:sldId id="353" r:id="rId51"/>
    <p:sldId id="328" r:id="rId52"/>
    <p:sldId id="325" r:id="rId53"/>
    <p:sldId id="355" r:id="rId54"/>
    <p:sldId id="356" r:id="rId55"/>
    <p:sldId id="360" r:id="rId56"/>
    <p:sldId id="326" r:id="rId57"/>
    <p:sldId id="383" r:id="rId58"/>
    <p:sldId id="361" r:id="rId59"/>
    <p:sldId id="382" r:id="rId60"/>
    <p:sldId id="329" r:id="rId61"/>
    <p:sldId id="368" r:id="rId62"/>
    <p:sldId id="330" r:id="rId63"/>
    <p:sldId id="363" r:id="rId64"/>
    <p:sldId id="332" r:id="rId65"/>
    <p:sldId id="333" r:id="rId66"/>
    <p:sldId id="334" r:id="rId67"/>
    <p:sldId id="335" r:id="rId68"/>
    <p:sldId id="336" r:id="rId69"/>
    <p:sldId id="337" r:id="rId70"/>
    <p:sldId id="350" r:id="rId71"/>
    <p:sldId id="323" r:id="rId72"/>
    <p:sldId id="381" r:id="rId73"/>
    <p:sldId id="379" r:id="rId74"/>
    <p:sldId id="348" r:id="rId75"/>
    <p:sldId id="369" r:id="rId76"/>
    <p:sldId id="362" r:id="rId77"/>
    <p:sldId id="364" r:id="rId78"/>
    <p:sldId id="370" r:id="rId79"/>
    <p:sldId id="373" r:id="rId80"/>
    <p:sldId id="347" r:id="rId81"/>
    <p:sldId id="340" r:id="rId82"/>
    <p:sldId id="375" r:id="rId83"/>
    <p:sldId id="376" r:id="rId84"/>
    <p:sldId id="377" r:id="rId85"/>
    <p:sldId id="380" r:id="rId86"/>
    <p:sldId id="341" r:id="rId87"/>
    <p:sldId id="342" r:id="rId88"/>
    <p:sldId id="343" r:id="rId89"/>
    <p:sldId id="344" r:id="rId90"/>
    <p:sldId id="345" r:id="rId91"/>
    <p:sldId id="346" r:id="rId92"/>
  </p:sldIdLst>
  <p:sldSz cx="9144000" cy="6858000" type="screen4x3"/>
  <p:notesSz cx="7010400" cy="9236075"/>
  <p:custDataLst>
    <p:tags r:id="rId94"/>
  </p:custDataLst>
  <p:defaultTextStyle>
    <a:defPPr>
      <a:defRPr lang="en-US"/>
    </a:defPPr>
    <a:lvl1pPr algn="l" rtl="0" eaLnBrk="0" fontAlgn="base" hangingPunct="0">
      <a:spcBef>
        <a:spcPct val="0"/>
      </a:spcBef>
      <a:spcAft>
        <a:spcPct val="0"/>
      </a:spcAft>
      <a:defRPr kern="1200">
        <a:solidFill>
          <a:schemeClr val="tx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2"/>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2"/>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2"/>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2"/>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2"/>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2"/>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2"/>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2"/>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910" autoAdjust="0"/>
    <p:restoredTop sz="86410" autoAdjust="0"/>
  </p:normalViewPr>
  <p:slideViewPr>
    <p:cSldViewPr>
      <p:cViewPr varScale="1">
        <p:scale>
          <a:sx n="87" d="100"/>
          <a:sy n="87" d="100"/>
        </p:scale>
        <p:origin x="1296" y="45"/>
      </p:cViewPr>
      <p:guideLst>
        <p:guide orient="horz" pos="2160"/>
        <p:guide pos="2880"/>
      </p:guideLst>
    </p:cSldViewPr>
  </p:slideViewPr>
  <p:outlineViewPr>
    <p:cViewPr>
      <p:scale>
        <a:sx n="33" d="100"/>
        <a:sy n="33" d="100"/>
      </p:scale>
      <p:origin x="0" y="-2802"/>
    </p:cViewPr>
  </p:outlineViewPr>
  <p:notesTextViewPr>
    <p:cViewPr>
      <p:scale>
        <a:sx n="100" d="100"/>
        <a:sy n="100" d="100"/>
      </p:scale>
      <p:origin x="0" y="0"/>
    </p:cViewPr>
  </p:notesTextViewPr>
  <p:sorterViewPr>
    <p:cViewPr>
      <p:scale>
        <a:sx n="130" d="100"/>
        <a:sy n="130" d="100"/>
      </p:scale>
      <p:origin x="0" y="-28371"/>
    </p:cViewPr>
  </p:sorterViewPr>
  <p:notesViewPr>
    <p:cSldViewPr>
      <p:cViewPr varScale="1">
        <p:scale>
          <a:sx n="83" d="100"/>
          <a:sy n="83" d="100"/>
        </p:scale>
        <p:origin x="3174"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presProps" Target="presProps.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notesMaster" Target="notesMasters/notesMaster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4B9F02-B9F4-413F-99B8-0E5E4F540EFA}"/>
              </a:ext>
            </a:extLst>
          </p:cNvPr>
          <p:cNvSpPr>
            <a:spLocks noGrp="1"/>
          </p:cNvSpPr>
          <p:nvPr>
            <p:ph type="hdr" sz="quarter"/>
          </p:nvPr>
        </p:nvSpPr>
        <p:spPr>
          <a:xfrm>
            <a:off x="0" y="0"/>
            <a:ext cx="3038475" cy="461963"/>
          </a:xfrm>
          <a:prstGeom prst="rect">
            <a:avLst/>
          </a:prstGeom>
        </p:spPr>
        <p:txBody>
          <a:bodyPr vert="horz" lIns="92830" tIns="46415" rIns="92830" bIns="46415"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7A5581D9-FDFD-41D5-9B59-C23436A837AD}"/>
              </a:ext>
            </a:extLst>
          </p:cNvPr>
          <p:cNvSpPr>
            <a:spLocks noGrp="1"/>
          </p:cNvSpPr>
          <p:nvPr>
            <p:ph type="dt" idx="1"/>
          </p:nvPr>
        </p:nvSpPr>
        <p:spPr>
          <a:xfrm>
            <a:off x="3970338" y="0"/>
            <a:ext cx="3038475" cy="461963"/>
          </a:xfrm>
          <a:prstGeom prst="rect">
            <a:avLst/>
          </a:prstGeom>
        </p:spPr>
        <p:txBody>
          <a:bodyPr vert="horz" lIns="92830" tIns="46415" rIns="92830" bIns="46415" rtlCol="0"/>
          <a:lstStyle>
            <a:lvl1pPr algn="r">
              <a:defRPr sz="1200"/>
            </a:lvl1pPr>
          </a:lstStyle>
          <a:p>
            <a:pPr>
              <a:defRPr/>
            </a:pPr>
            <a:fld id="{B36FDEDF-1941-41F3-B3F4-D3BD879AA2DE}" type="datetimeFigureOut">
              <a:rPr lang="en-US"/>
              <a:pPr>
                <a:defRPr/>
              </a:pPr>
              <a:t>9/21/2022</a:t>
            </a:fld>
            <a:endParaRPr lang="en-US"/>
          </a:p>
        </p:txBody>
      </p:sp>
      <p:sp>
        <p:nvSpPr>
          <p:cNvPr id="4" name="Slide Image Placeholder 3">
            <a:extLst>
              <a:ext uri="{FF2B5EF4-FFF2-40B4-BE49-F238E27FC236}">
                <a16:creationId xmlns:a16="http://schemas.microsoft.com/office/drawing/2014/main" id="{F2F6574F-FFB6-4BCF-9B37-BA3DE4BDE02F}"/>
              </a:ext>
            </a:extLst>
          </p:cNvPr>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a:extLst>
              <a:ext uri="{FF2B5EF4-FFF2-40B4-BE49-F238E27FC236}">
                <a16:creationId xmlns:a16="http://schemas.microsoft.com/office/drawing/2014/main" id="{AA7C2604-A02D-454D-81B9-BA1EACF14EC3}"/>
              </a:ext>
            </a:extLst>
          </p:cNvPr>
          <p:cNvSpPr>
            <a:spLocks noGrp="1"/>
          </p:cNvSpPr>
          <p:nvPr>
            <p:ph type="body" sz="quarter" idx="3"/>
          </p:nvPr>
        </p:nvSpPr>
        <p:spPr>
          <a:xfrm>
            <a:off x="701675" y="4387850"/>
            <a:ext cx="5607050" cy="4156075"/>
          </a:xfrm>
          <a:prstGeom prst="rect">
            <a:avLst/>
          </a:prstGeom>
        </p:spPr>
        <p:txBody>
          <a:bodyPr vert="horz" lIns="92830" tIns="46415" rIns="92830" bIns="4641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FE7501F-9A42-4425-9F25-0D54AD6BEF41}"/>
              </a:ext>
            </a:extLst>
          </p:cNvPr>
          <p:cNvSpPr>
            <a:spLocks noGrp="1"/>
          </p:cNvSpPr>
          <p:nvPr>
            <p:ph type="ftr" sz="quarter" idx="4"/>
          </p:nvPr>
        </p:nvSpPr>
        <p:spPr>
          <a:xfrm>
            <a:off x="0" y="8772525"/>
            <a:ext cx="3038475" cy="461963"/>
          </a:xfrm>
          <a:prstGeom prst="rect">
            <a:avLst/>
          </a:prstGeom>
        </p:spPr>
        <p:txBody>
          <a:bodyPr vert="horz" lIns="92830" tIns="46415" rIns="92830" bIns="46415"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274F9F3D-BC55-490D-8ADF-CAEE27757789}"/>
              </a:ext>
            </a:extLst>
          </p:cNvPr>
          <p:cNvSpPr>
            <a:spLocks noGrp="1"/>
          </p:cNvSpPr>
          <p:nvPr>
            <p:ph type="sldNum" sz="quarter" idx="5"/>
          </p:nvPr>
        </p:nvSpPr>
        <p:spPr>
          <a:xfrm>
            <a:off x="3970338" y="8772525"/>
            <a:ext cx="3038475" cy="461963"/>
          </a:xfrm>
          <a:prstGeom prst="rect">
            <a:avLst/>
          </a:prstGeom>
        </p:spPr>
        <p:txBody>
          <a:bodyPr vert="horz" wrap="square" lIns="92830" tIns="46415" rIns="92830" bIns="46415" numCol="1" anchor="b" anchorCtr="0" compatLnSpc="1">
            <a:prstTxWarp prst="textNoShape">
              <a:avLst/>
            </a:prstTxWarp>
          </a:bodyPr>
          <a:lstStyle>
            <a:lvl1pPr algn="r">
              <a:defRPr sz="1200"/>
            </a:lvl1pPr>
          </a:lstStyle>
          <a:p>
            <a:pPr>
              <a:defRPr/>
            </a:pPr>
            <a:fld id="{D3E0B307-8F67-4888-98A0-43B5DFEB65F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E0B307-8F67-4888-98A0-43B5DFEB65FE}" type="slidenum">
              <a:rPr lang="en-US" altLang="en-US" smtClean="0"/>
              <a:pPr>
                <a:defRPr/>
              </a:pPr>
              <a:t>1</a:t>
            </a:fld>
            <a:endParaRPr lang="en-US" altLang="en-US"/>
          </a:p>
        </p:txBody>
      </p:sp>
    </p:spTree>
    <p:extLst>
      <p:ext uri="{BB962C8B-B14F-4D97-AF65-F5344CB8AC3E}">
        <p14:creationId xmlns:p14="http://schemas.microsoft.com/office/powerpoint/2010/main" val="3848714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A1D35B13-B5AD-43EB-9DC8-EEB7039455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E3963CD5-699E-404A-A4A9-B2AA990951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Figure 3.20 Compton scattering of a photon by an electron essentially at rest.</a:t>
            </a:r>
          </a:p>
        </p:txBody>
      </p:sp>
      <p:sp>
        <p:nvSpPr>
          <p:cNvPr id="62468" name="Slide Number Placeholder 3">
            <a:extLst>
              <a:ext uri="{FF2B5EF4-FFF2-40B4-BE49-F238E27FC236}">
                <a16:creationId xmlns:a16="http://schemas.microsoft.com/office/drawing/2014/main" id="{ACB1D3A7-0237-4629-B18D-8B694D61D8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58875" indent="-231775">
              <a:spcBef>
                <a:spcPct val="30000"/>
              </a:spcBef>
              <a:defRPr sz="1200">
                <a:solidFill>
                  <a:schemeClr val="tx1"/>
                </a:solidFill>
                <a:latin typeface="Calibri" panose="020F0502020204030204" pitchFamily="34" charset="0"/>
              </a:defRPr>
            </a:lvl3pPr>
            <a:lvl4pPr marL="1624013" indent="-231775">
              <a:spcBef>
                <a:spcPct val="30000"/>
              </a:spcBef>
              <a:defRPr sz="1200">
                <a:solidFill>
                  <a:schemeClr val="tx1"/>
                </a:solidFill>
                <a:latin typeface="Calibri" panose="020F0502020204030204" pitchFamily="34" charset="0"/>
              </a:defRPr>
            </a:lvl4pPr>
            <a:lvl5pPr marL="2087563" indent="-231775">
              <a:spcBef>
                <a:spcPct val="30000"/>
              </a:spcBef>
              <a:defRPr sz="1200">
                <a:solidFill>
                  <a:schemeClr val="tx1"/>
                </a:solidFill>
                <a:latin typeface="Calibri" panose="020F0502020204030204" pitchFamily="34" charset="0"/>
              </a:defRPr>
            </a:lvl5pPr>
            <a:lvl6pPr marL="2544763" indent="-231775" eaLnBrk="0" fontAlgn="base" hangingPunct="0">
              <a:spcBef>
                <a:spcPct val="30000"/>
              </a:spcBef>
              <a:spcAft>
                <a:spcPct val="0"/>
              </a:spcAft>
              <a:defRPr sz="1200">
                <a:solidFill>
                  <a:schemeClr val="tx1"/>
                </a:solidFill>
                <a:latin typeface="Calibri" panose="020F0502020204030204" pitchFamily="34" charset="0"/>
              </a:defRPr>
            </a:lvl6pPr>
            <a:lvl7pPr marL="3001963" indent="-231775" eaLnBrk="0" fontAlgn="base" hangingPunct="0">
              <a:spcBef>
                <a:spcPct val="30000"/>
              </a:spcBef>
              <a:spcAft>
                <a:spcPct val="0"/>
              </a:spcAft>
              <a:defRPr sz="1200">
                <a:solidFill>
                  <a:schemeClr val="tx1"/>
                </a:solidFill>
                <a:latin typeface="Calibri" panose="020F0502020204030204" pitchFamily="34" charset="0"/>
              </a:defRPr>
            </a:lvl7pPr>
            <a:lvl8pPr marL="3459163" indent="-231775" eaLnBrk="0" fontAlgn="base" hangingPunct="0">
              <a:spcBef>
                <a:spcPct val="30000"/>
              </a:spcBef>
              <a:spcAft>
                <a:spcPct val="0"/>
              </a:spcAft>
              <a:defRPr sz="1200">
                <a:solidFill>
                  <a:schemeClr val="tx1"/>
                </a:solidFill>
                <a:latin typeface="Calibri" panose="020F0502020204030204" pitchFamily="34" charset="0"/>
              </a:defRPr>
            </a:lvl8pPr>
            <a:lvl9pPr marL="3916363" indent="-23177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0DD5B5-F4A8-4E31-B278-BC2A18E735E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BC120B99-17D9-4A85-B317-B725FD90ED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0C47AF1A-78B2-475D-AD85-8A703785DC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Figure 3.21 Compton</a:t>
            </a:r>
            <a:r>
              <a:rPr lang="ja-JP" altLang="en-US">
                <a:latin typeface="Arial" panose="020B0604020202020204" pitchFamily="34" charset="0"/>
              </a:rPr>
              <a:t>’</a:t>
            </a:r>
            <a:r>
              <a:rPr lang="en-US" altLang="ja-JP">
                <a:latin typeface="Arial" panose="020B0604020202020204" pitchFamily="34" charset="0"/>
              </a:rPr>
              <a:t>s original data showing (a) the primary x-ray beam from Mo unscattered and (b) the scattered spectrum from carbon at 135° showing both the modiﬁed and unmodiﬁed wave</a:t>
            </a:r>
            <a:endParaRPr lang="en-US" altLang="en-US">
              <a:latin typeface="Arial" panose="020B0604020202020204" pitchFamily="34" charset="0"/>
            </a:endParaRPr>
          </a:p>
        </p:txBody>
      </p:sp>
      <p:sp>
        <p:nvSpPr>
          <p:cNvPr id="64516" name="Slide Number Placeholder 3">
            <a:extLst>
              <a:ext uri="{FF2B5EF4-FFF2-40B4-BE49-F238E27FC236}">
                <a16:creationId xmlns:a16="http://schemas.microsoft.com/office/drawing/2014/main" id="{3442DF57-60B5-48E1-BCD8-0EC3E4730D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58875" indent="-231775">
              <a:spcBef>
                <a:spcPct val="30000"/>
              </a:spcBef>
              <a:defRPr sz="1200">
                <a:solidFill>
                  <a:schemeClr val="tx1"/>
                </a:solidFill>
                <a:latin typeface="Calibri" panose="020F0502020204030204" pitchFamily="34" charset="0"/>
              </a:defRPr>
            </a:lvl3pPr>
            <a:lvl4pPr marL="1624013" indent="-231775">
              <a:spcBef>
                <a:spcPct val="30000"/>
              </a:spcBef>
              <a:defRPr sz="1200">
                <a:solidFill>
                  <a:schemeClr val="tx1"/>
                </a:solidFill>
                <a:latin typeface="Calibri" panose="020F0502020204030204" pitchFamily="34" charset="0"/>
              </a:defRPr>
            </a:lvl4pPr>
            <a:lvl5pPr marL="2087563" indent="-231775">
              <a:spcBef>
                <a:spcPct val="30000"/>
              </a:spcBef>
              <a:defRPr sz="1200">
                <a:solidFill>
                  <a:schemeClr val="tx1"/>
                </a:solidFill>
                <a:latin typeface="Calibri" panose="020F0502020204030204" pitchFamily="34" charset="0"/>
              </a:defRPr>
            </a:lvl5pPr>
            <a:lvl6pPr marL="2544763" indent="-231775" eaLnBrk="0" fontAlgn="base" hangingPunct="0">
              <a:spcBef>
                <a:spcPct val="30000"/>
              </a:spcBef>
              <a:spcAft>
                <a:spcPct val="0"/>
              </a:spcAft>
              <a:defRPr sz="1200">
                <a:solidFill>
                  <a:schemeClr val="tx1"/>
                </a:solidFill>
                <a:latin typeface="Calibri" panose="020F0502020204030204" pitchFamily="34" charset="0"/>
              </a:defRPr>
            </a:lvl6pPr>
            <a:lvl7pPr marL="3001963" indent="-231775" eaLnBrk="0" fontAlgn="base" hangingPunct="0">
              <a:spcBef>
                <a:spcPct val="30000"/>
              </a:spcBef>
              <a:spcAft>
                <a:spcPct val="0"/>
              </a:spcAft>
              <a:defRPr sz="1200">
                <a:solidFill>
                  <a:schemeClr val="tx1"/>
                </a:solidFill>
                <a:latin typeface="Calibri" panose="020F0502020204030204" pitchFamily="34" charset="0"/>
              </a:defRPr>
            </a:lvl7pPr>
            <a:lvl8pPr marL="3459163" indent="-231775" eaLnBrk="0" fontAlgn="base" hangingPunct="0">
              <a:spcBef>
                <a:spcPct val="30000"/>
              </a:spcBef>
              <a:spcAft>
                <a:spcPct val="0"/>
              </a:spcAft>
              <a:defRPr sz="1200">
                <a:solidFill>
                  <a:schemeClr val="tx1"/>
                </a:solidFill>
                <a:latin typeface="Calibri" panose="020F0502020204030204" pitchFamily="34" charset="0"/>
              </a:defRPr>
            </a:lvl8pPr>
            <a:lvl9pPr marL="3916363" indent="-23177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0C9786-1E78-4874-B1CA-FAED01B14EC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60A153A1-1914-4905-982F-371B1EE224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F5BB6B8B-FA4C-4DB1-B6F3-387DA64B2A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9D8B7567-18A0-4DFB-BB83-6D9FF69B38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latin typeface="Arial" panose="020B0604020202020204" pitchFamily="34" charset="0"/>
                <a:ea typeface="MS PGothic" panose="020B0600070205080204" pitchFamily="34" charset="-128"/>
              </a:defRPr>
            </a:lvl1pPr>
            <a:lvl2pPr marL="754063" indent="-288925">
              <a:defRPr>
                <a:solidFill>
                  <a:schemeClr val="tx2"/>
                </a:solidFill>
                <a:latin typeface="Arial" panose="020B0604020202020204" pitchFamily="34" charset="0"/>
                <a:ea typeface="MS PGothic" panose="020B0600070205080204" pitchFamily="34" charset="-128"/>
              </a:defRPr>
            </a:lvl2pPr>
            <a:lvl3pPr marL="1158875" indent="-231775">
              <a:defRPr>
                <a:solidFill>
                  <a:schemeClr val="tx2"/>
                </a:solidFill>
                <a:latin typeface="Arial" panose="020B0604020202020204" pitchFamily="34" charset="0"/>
                <a:ea typeface="MS PGothic" panose="020B0600070205080204" pitchFamily="34" charset="-128"/>
              </a:defRPr>
            </a:lvl3pPr>
            <a:lvl4pPr marL="1624013" indent="-231775">
              <a:defRPr>
                <a:solidFill>
                  <a:schemeClr val="tx2"/>
                </a:solidFill>
                <a:latin typeface="Arial" panose="020B0604020202020204" pitchFamily="34" charset="0"/>
                <a:ea typeface="MS PGothic" panose="020B0600070205080204" pitchFamily="34" charset="-128"/>
              </a:defRPr>
            </a:lvl4pPr>
            <a:lvl5pPr marL="2087563" indent="-231775">
              <a:defRPr>
                <a:solidFill>
                  <a:schemeClr val="tx2"/>
                </a:solidFill>
                <a:latin typeface="Arial" panose="020B0604020202020204" pitchFamily="34" charset="0"/>
                <a:ea typeface="MS PGothic" panose="020B0600070205080204" pitchFamily="34" charset="-128"/>
              </a:defRPr>
            </a:lvl5pPr>
            <a:lvl6pPr marL="2544763" indent="-231775"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3001963" indent="-231775"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59163" indent="-231775"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916363" indent="-231775"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fld id="{B1140389-6600-4E80-8571-B8AEA350BAE6}" type="slidenum">
              <a:rPr lang="en-US" altLang="en-US" smtClean="0">
                <a:solidFill>
                  <a:srgbClr val="1F497D"/>
                </a:solidFill>
              </a:rPr>
              <a:pPr/>
              <a:t>2</a:t>
            </a:fld>
            <a:endParaRPr lang="en-US" altLang="en-US">
              <a:solidFill>
                <a:srgbClr val="1F497D"/>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E0B307-8F67-4888-98A0-43B5DFEB65FE}" type="slidenum">
              <a:rPr lang="en-US" altLang="en-US" smtClean="0"/>
              <a:pPr>
                <a:defRPr/>
              </a:pPr>
              <a:t>11</a:t>
            </a:fld>
            <a:endParaRPr lang="en-US" altLang="en-US"/>
          </a:p>
        </p:txBody>
      </p:sp>
    </p:spTree>
    <p:extLst>
      <p:ext uri="{BB962C8B-B14F-4D97-AF65-F5344CB8AC3E}">
        <p14:creationId xmlns:p14="http://schemas.microsoft.com/office/powerpoint/2010/main" val="1668637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pPr>
              <a:defRPr/>
            </a:pPr>
            <a:fld id="{D3E0B307-8F67-4888-98A0-43B5DFEB65FE}" type="slidenum">
              <a:rPr lang="en-US" altLang="en-US" smtClean="0"/>
              <a:pPr>
                <a:defRPr/>
              </a:pPr>
              <a:t>24</a:t>
            </a:fld>
            <a:endParaRPr lang="en-US" altLang="en-US"/>
          </a:p>
        </p:txBody>
      </p:sp>
    </p:spTree>
    <p:extLst>
      <p:ext uri="{BB962C8B-B14F-4D97-AF65-F5344CB8AC3E}">
        <p14:creationId xmlns:p14="http://schemas.microsoft.com/office/powerpoint/2010/main" val="151311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E0B307-8F67-4888-98A0-43B5DFEB65FE}" type="slidenum">
              <a:rPr lang="en-US" altLang="en-US" smtClean="0"/>
              <a:pPr>
                <a:defRPr/>
              </a:pPr>
              <a:t>26</a:t>
            </a:fld>
            <a:endParaRPr lang="en-US" altLang="en-US"/>
          </a:p>
        </p:txBody>
      </p:sp>
    </p:spTree>
    <p:extLst>
      <p:ext uri="{BB962C8B-B14F-4D97-AF65-F5344CB8AC3E}">
        <p14:creationId xmlns:p14="http://schemas.microsoft.com/office/powerpoint/2010/main" val="67639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E0B307-8F67-4888-98A0-43B5DFEB65FE}" type="slidenum">
              <a:rPr lang="en-US" altLang="en-US" smtClean="0"/>
              <a:pPr>
                <a:defRPr/>
              </a:pPr>
              <a:t>33</a:t>
            </a:fld>
            <a:endParaRPr lang="en-US" altLang="en-US"/>
          </a:p>
        </p:txBody>
      </p:sp>
    </p:spTree>
    <p:extLst>
      <p:ext uri="{BB962C8B-B14F-4D97-AF65-F5344CB8AC3E}">
        <p14:creationId xmlns:p14="http://schemas.microsoft.com/office/powerpoint/2010/main" val="396499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9C6D4BC0-4F29-4937-9017-FDAE6FE687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194A211F-0D71-4C29-B686-CEDF26FC98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a:extLst>
              <a:ext uri="{FF2B5EF4-FFF2-40B4-BE49-F238E27FC236}">
                <a16:creationId xmlns:a16="http://schemas.microsoft.com/office/drawing/2014/main" id="{93A4197C-7694-4E5C-AAE8-074FA58D58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fld id="{06F30353-7D2A-4BD1-B8CC-385F08892F2F}" type="slidenum">
              <a:rPr lang="en-US" altLang="en-US" smtClean="0"/>
              <a:pPr/>
              <a:t>35</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99110A4-8F06-400D-96E3-E9E0646FAA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F24B7892-C9D2-4025-B840-6769547962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a:extLst>
              <a:ext uri="{FF2B5EF4-FFF2-40B4-BE49-F238E27FC236}">
                <a16:creationId xmlns:a16="http://schemas.microsoft.com/office/drawing/2014/main" id="{E311C7CD-7550-46E2-8D81-A7D7435164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latin typeface="Arial" panose="020B0604020202020204" pitchFamily="34" charset="0"/>
                <a:ea typeface="MS PGothic" panose="020B0600070205080204" pitchFamily="34" charset="-128"/>
              </a:defRPr>
            </a:lvl1pPr>
            <a:lvl2pPr marL="754063" indent="-288925">
              <a:defRPr>
                <a:solidFill>
                  <a:schemeClr val="tx2"/>
                </a:solidFill>
                <a:latin typeface="Arial" panose="020B0604020202020204" pitchFamily="34" charset="0"/>
                <a:ea typeface="MS PGothic" panose="020B0600070205080204" pitchFamily="34" charset="-128"/>
              </a:defRPr>
            </a:lvl2pPr>
            <a:lvl3pPr marL="1158875" indent="-231775">
              <a:defRPr>
                <a:solidFill>
                  <a:schemeClr val="tx2"/>
                </a:solidFill>
                <a:latin typeface="Arial" panose="020B0604020202020204" pitchFamily="34" charset="0"/>
                <a:ea typeface="MS PGothic" panose="020B0600070205080204" pitchFamily="34" charset="-128"/>
              </a:defRPr>
            </a:lvl3pPr>
            <a:lvl4pPr marL="1624013" indent="-231775">
              <a:defRPr>
                <a:solidFill>
                  <a:schemeClr val="tx2"/>
                </a:solidFill>
                <a:latin typeface="Arial" panose="020B0604020202020204" pitchFamily="34" charset="0"/>
                <a:ea typeface="MS PGothic" panose="020B0600070205080204" pitchFamily="34" charset="-128"/>
              </a:defRPr>
            </a:lvl4pPr>
            <a:lvl5pPr marL="2087563" indent="-231775">
              <a:defRPr>
                <a:solidFill>
                  <a:schemeClr val="tx2"/>
                </a:solidFill>
                <a:latin typeface="Arial" panose="020B0604020202020204" pitchFamily="34" charset="0"/>
                <a:ea typeface="MS PGothic" panose="020B0600070205080204" pitchFamily="34" charset="-128"/>
              </a:defRPr>
            </a:lvl5pPr>
            <a:lvl6pPr marL="2544763" indent="-231775"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3001963" indent="-231775"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59163" indent="-231775"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916363" indent="-231775"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fld id="{12B64050-DED9-4AA6-9C40-CE684CA90899}" type="slidenum">
              <a:rPr lang="en-US" altLang="en-US" smtClean="0">
                <a:solidFill>
                  <a:srgbClr val="1F497D"/>
                </a:solidFill>
              </a:rPr>
              <a:pPr/>
              <a:t>43</a:t>
            </a:fld>
            <a:endParaRPr lang="en-US" altLang="en-US">
              <a:solidFill>
                <a:srgbClr val="1F497D"/>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65265F39-F067-4651-95D9-3EEC869DEA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A86BD443-8C54-47BD-9D28-4B15635C0E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3732" name="Slide Number Placeholder 3">
            <a:extLst>
              <a:ext uri="{FF2B5EF4-FFF2-40B4-BE49-F238E27FC236}">
                <a16:creationId xmlns:a16="http://schemas.microsoft.com/office/drawing/2014/main" id="{2A87F3E0-14EC-461D-9639-EC4ED585A5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fld id="{E513F651-CD63-4806-A706-80B7BF1A3AF0}" type="slidenum">
              <a:rPr lang="en-US" altLang="en-US" smtClean="0">
                <a:solidFill>
                  <a:srgbClr val="1F497D"/>
                </a:solidFill>
              </a:rPr>
              <a:pPr/>
              <a:t>54</a:t>
            </a:fld>
            <a:endParaRPr lang="en-US" altLang="en-US">
              <a:solidFill>
                <a:srgbClr val="1F497D"/>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A639A0-EF66-4AB6-8D3D-F19CEA1EEB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D02D0B-E25B-4C8C-BDCE-F7FEAB8C11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4E4FD0-34AC-4607-AACF-E45AC0C6BB8C}"/>
              </a:ext>
            </a:extLst>
          </p:cNvPr>
          <p:cNvSpPr>
            <a:spLocks noGrp="1" noChangeArrowheads="1"/>
          </p:cNvSpPr>
          <p:nvPr>
            <p:ph type="sldNum" sz="quarter" idx="12"/>
          </p:nvPr>
        </p:nvSpPr>
        <p:spPr>
          <a:ln/>
        </p:spPr>
        <p:txBody>
          <a:bodyPr/>
          <a:lstStyle>
            <a:lvl1pPr>
              <a:defRPr/>
            </a:lvl1pPr>
          </a:lstStyle>
          <a:p>
            <a:pPr>
              <a:defRPr/>
            </a:pPr>
            <a:fld id="{BECB1305-15C0-44E7-B927-B6C88CE8962F}" type="slidenum">
              <a:rPr lang="en-US" altLang="en-US"/>
              <a:pPr>
                <a:defRPr/>
              </a:pPr>
              <a:t>‹#›</a:t>
            </a:fld>
            <a:endParaRPr lang="en-US" altLang="en-US"/>
          </a:p>
        </p:txBody>
      </p:sp>
    </p:spTree>
    <p:extLst>
      <p:ext uri="{BB962C8B-B14F-4D97-AF65-F5344CB8AC3E}">
        <p14:creationId xmlns:p14="http://schemas.microsoft.com/office/powerpoint/2010/main" val="226474009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54103E-F717-4413-B8CB-6BCC46368C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9D79A2-5339-437F-A92F-EE7FC4FFC7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2C221F-E0BB-4831-90A2-A699576B204D}"/>
              </a:ext>
            </a:extLst>
          </p:cNvPr>
          <p:cNvSpPr>
            <a:spLocks noGrp="1" noChangeArrowheads="1"/>
          </p:cNvSpPr>
          <p:nvPr>
            <p:ph type="sldNum" sz="quarter" idx="12"/>
          </p:nvPr>
        </p:nvSpPr>
        <p:spPr>
          <a:ln/>
        </p:spPr>
        <p:txBody>
          <a:bodyPr/>
          <a:lstStyle>
            <a:lvl1pPr>
              <a:defRPr/>
            </a:lvl1pPr>
          </a:lstStyle>
          <a:p>
            <a:pPr>
              <a:defRPr/>
            </a:pPr>
            <a:fld id="{204AD3B2-C258-4269-A6B2-C06BC8D809BD}" type="slidenum">
              <a:rPr lang="en-US" altLang="en-US"/>
              <a:pPr>
                <a:defRPr/>
              </a:pPr>
              <a:t>‹#›</a:t>
            </a:fld>
            <a:endParaRPr lang="en-US" altLang="en-US"/>
          </a:p>
        </p:txBody>
      </p:sp>
    </p:spTree>
    <p:extLst>
      <p:ext uri="{BB962C8B-B14F-4D97-AF65-F5344CB8AC3E}">
        <p14:creationId xmlns:p14="http://schemas.microsoft.com/office/powerpoint/2010/main" val="89336197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846194-231C-4CC8-8817-387FA2EB09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E611EB-0F92-409C-8472-7D0D2BC3EA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1559AB-F266-4E9B-9A2F-AA8ED5BC6DB6}"/>
              </a:ext>
            </a:extLst>
          </p:cNvPr>
          <p:cNvSpPr>
            <a:spLocks noGrp="1" noChangeArrowheads="1"/>
          </p:cNvSpPr>
          <p:nvPr>
            <p:ph type="sldNum" sz="quarter" idx="12"/>
          </p:nvPr>
        </p:nvSpPr>
        <p:spPr>
          <a:ln/>
        </p:spPr>
        <p:txBody>
          <a:bodyPr/>
          <a:lstStyle>
            <a:lvl1pPr>
              <a:defRPr/>
            </a:lvl1pPr>
          </a:lstStyle>
          <a:p>
            <a:pPr>
              <a:defRPr/>
            </a:pPr>
            <a:fld id="{1D93ED9F-02AB-42DF-BA86-6C1F2D4C59D8}" type="slidenum">
              <a:rPr lang="en-US" altLang="en-US"/>
              <a:pPr>
                <a:defRPr/>
              </a:pPr>
              <a:t>‹#›</a:t>
            </a:fld>
            <a:endParaRPr lang="en-US" altLang="en-US"/>
          </a:p>
        </p:txBody>
      </p:sp>
    </p:spTree>
    <p:extLst>
      <p:ext uri="{BB962C8B-B14F-4D97-AF65-F5344CB8AC3E}">
        <p14:creationId xmlns:p14="http://schemas.microsoft.com/office/powerpoint/2010/main" val="220821500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0"/>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7E3A675C-7785-40D7-A99C-7CC01CADE3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236CE4-557B-4FFB-B55F-1D55261A3F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96AF11-BD40-4D68-99EA-A272138DA870}"/>
              </a:ext>
            </a:extLst>
          </p:cNvPr>
          <p:cNvSpPr>
            <a:spLocks noGrp="1" noChangeArrowheads="1"/>
          </p:cNvSpPr>
          <p:nvPr>
            <p:ph type="sldNum" sz="quarter" idx="12"/>
          </p:nvPr>
        </p:nvSpPr>
        <p:spPr>
          <a:ln/>
        </p:spPr>
        <p:txBody>
          <a:bodyPr/>
          <a:lstStyle>
            <a:lvl1pPr>
              <a:defRPr/>
            </a:lvl1pPr>
          </a:lstStyle>
          <a:p>
            <a:pPr>
              <a:defRPr/>
            </a:pPr>
            <a:fld id="{C1D35DD9-6DD7-4A53-9984-E0F5915D0810}" type="slidenum">
              <a:rPr lang="en-US" altLang="en-US"/>
              <a:pPr>
                <a:defRPr/>
              </a:pPr>
              <a:t>‹#›</a:t>
            </a:fld>
            <a:endParaRPr lang="en-US" altLang="en-US"/>
          </a:p>
        </p:txBody>
      </p:sp>
    </p:spTree>
    <p:extLst>
      <p:ext uri="{BB962C8B-B14F-4D97-AF65-F5344CB8AC3E}">
        <p14:creationId xmlns:p14="http://schemas.microsoft.com/office/powerpoint/2010/main" val="22046824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A57DE55-1AF0-4D7D-BE62-A500E72268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974649-30B4-4111-90F3-71012A2E12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292DE3-D654-44C0-8508-E14C70987F22}"/>
              </a:ext>
            </a:extLst>
          </p:cNvPr>
          <p:cNvSpPr>
            <a:spLocks noGrp="1" noChangeArrowheads="1"/>
          </p:cNvSpPr>
          <p:nvPr>
            <p:ph type="sldNum" sz="quarter" idx="12"/>
          </p:nvPr>
        </p:nvSpPr>
        <p:spPr>
          <a:ln/>
        </p:spPr>
        <p:txBody>
          <a:bodyPr/>
          <a:lstStyle>
            <a:lvl1pPr>
              <a:defRPr/>
            </a:lvl1pPr>
          </a:lstStyle>
          <a:p>
            <a:pPr>
              <a:defRPr/>
            </a:pPr>
            <a:fld id="{6C936C9E-8830-472F-A085-C78B3098A37C}" type="slidenum">
              <a:rPr lang="en-US" altLang="en-US"/>
              <a:pPr>
                <a:defRPr/>
              </a:pPr>
              <a:t>‹#›</a:t>
            </a:fld>
            <a:endParaRPr lang="en-US" altLang="en-US"/>
          </a:p>
        </p:txBody>
      </p:sp>
    </p:spTree>
    <p:extLst>
      <p:ext uri="{BB962C8B-B14F-4D97-AF65-F5344CB8AC3E}">
        <p14:creationId xmlns:p14="http://schemas.microsoft.com/office/powerpoint/2010/main" val="95815461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EB81A6-4F99-4C4A-877E-C88973744F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8908A1A-8F2C-443C-954C-DA2B274D27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1FE4709-736D-457E-9C37-D6D5CFD0855F}"/>
              </a:ext>
            </a:extLst>
          </p:cNvPr>
          <p:cNvSpPr>
            <a:spLocks noGrp="1" noChangeArrowheads="1"/>
          </p:cNvSpPr>
          <p:nvPr>
            <p:ph type="sldNum" sz="quarter" idx="12"/>
          </p:nvPr>
        </p:nvSpPr>
        <p:spPr>
          <a:ln/>
        </p:spPr>
        <p:txBody>
          <a:bodyPr/>
          <a:lstStyle>
            <a:lvl1pPr>
              <a:defRPr/>
            </a:lvl1pPr>
          </a:lstStyle>
          <a:p>
            <a:pPr>
              <a:defRPr/>
            </a:pPr>
            <a:fld id="{B5EE6BFF-8C62-4045-A90B-B194061C3CB3}" type="slidenum">
              <a:rPr lang="en-US" altLang="en-US"/>
              <a:pPr>
                <a:defRPr/>
              </a:pPr>
              <a:t>‹#›</a:t>
            </a:fld>
            <a:endParaRPr lang="en-US" altLang="en-US"/>
          </a:p>
        </p:txBody>
      </p:sp>
    </p:spTree>
    <p:extLst>
      <p:ext uri="{BB962C8B-B14F-4D97-AF65-F5344CB8AC3E}">
        <p14:creationId xmlns:p14="http://schemas.microsoft.com/office/powerpoint/2010/main" val="144261415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3EC7EAE-AECB-4DF0-B055-7AF4CEDB1CE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A824703-F5CB-468E-839C-183F357D63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BCD3BF-FABA-47FF-90B9-1DBD5C5C1155}"/>
              </a:ext>
            </a:extLst>
          </p:cNvPr>
          <p:cNvSpPr>
            <a:spLocks noGrp="1" noChangeArrowheads="1"/>
          </p:cNvSpPr>
          <p:nvPr>
            <p:ph type="sldNum" sz="quarter" idx="12"/>
          </p:nvPr>
        </p:nvSpPr>
        <p:spPr>
          <a:ln/>
        </p:spPr>
        <p:txBody>
          <a:bodyPr/>
          <a:lstStyle>
            <a:lvl1pPr>
              <a:defRPr/>
            </a:lvl1pPr>
          </a:lstStyle>
          <a:p>
            <a:pPr>
              <a:defRPr/>
            </a:pPr>
            <a:fld id="{355CBD24-BD01-4ED6-8376-B054B1689742}" type="slidenum">
              <a:rPr lang="en-US" altLang="en-US"/>
              <a:pPr>
                <a:defRPr/>
              </a:pPr>
              <a:t>‹#›</a:t>
            </a:fld>
            <a:endParaRPr lang="en-US" altLang="en-US"/>
          </a:p>
        </p:txBody>
      </p:sp>
    </p:spTree>
    <p:extLst>
      <p:ext uri="{BB962C8B-B14F-4D97-AF65-F5344CB8AC3E}">
        <p14:creationId xmlns:p14="http://schemas.microsoft.com/office/powerpoint/2010/main" val="175850490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D044582-06FD-4537-97E5-526B52E61E4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3039C16-BBA2-4DAA-93BE-7A0A058AF6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B7670A0-5473-41E1-9AA2-46A6B8AAAC9A}"/>
              </a:ext>
            </a:extLst>
          </p:cNvPr>
          <p:cNvSpPr>
            <a:spLocks noGrp="1" noChangeArrowheads="1"/>
          </p:cNvSpPr>
          <p:nvPr>
            <p:ph type="sldNum" sz="quarter" idx="12"/>
          </p:nvPr>
        </p:nvSpPr>
        <p:spPr>
          <a:ln/>
        </p:spPr>
        <p:txBody>
          <a:bodyPr/>
          <a:lstStyle>
            <a:lvl1pPr>
              <a:defRPr/>
            </a:lvl1pPr>
          </a:lstStyle>
          <a:p>
            <a:pPr>
              <a:defRPr/>
            </a:pPr>
            <a:fld id="{92412DB0-A77F-4902-B8EC-32B86948F029}" type="slidenum">
              <a:rPr lang="en-US" altLang="en-US"/>
              <a:pPr>
                <a:defRPr/>
              </a:pPr>
              <a:t>‹#›</a:t>
            </a:fld>
            <a:endParaRPr lang="en-US" altLang="en-US"/>
          </a:p>
        </p:txBody>
      </p:sp>
    </p:spTree>
    <p:extLst>
      <p:ext uri="{BB962C8B-B14F-4D97-AF65-F5344CB8AC3E}">
        <p14:creationId xmlns:p14="http://schemas.microsoft.com/office/powerpoint/2010/main" val="119007318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15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62F75F3A-DCF8-4C71-B642-6CBAC7973A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59EBA1-872C-48AE-B1B5-41EA46A3F1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D0EE3D-30ED-4A77-8E3F-425BFE7C95D2}"/>
              </a:ext>
            </a:extLst>
          </p:cNvPr>
          <p:cNvSpPr>
            <a:spLocks noGrp="1" noChangeArrowheads="1"/>
          </p:cNvSpPr>
          <p:nvPr>
            <p:ph type="sldNum" sz="quarter" idx="12"/>
          </p:nvPr>
        </p:nvSpPr>
        <p:spPr>
          <a:ln/>
        </p:spPr>
        <p:txBody>
          <a:bodyPr/>
          <a:lstStyle>
            <a:lvl1pPr>
              <a:defRPr/>
            </a:lvl1pPr>
          </a:lstStyle>
          <a:p>
            <a:pPr>
              <a:defRPr/>
            </a:pPr>
            <a:fld id="{579754D9-8247-482D-9404-950088D3FCDD}" type="slidenum">
              <a:rPr lang="en-US" altLang="en-US"/>
              <a:pPr>
                <a:defRPr/>
              </a:pPr>
              <a:t>‹#›</a:t>
            </a:fld>
            <a:endParaRPr lang="en-US" altLang="en-US"/>
          </a:p>
        </p:txBody>
      </p:sp>
    </p:spTree>
    <p:extLst>
      <p:ext uri="{BB962C8B-B14F-4D97-AF65-F5344CB8AC3E}">
        <p14:creationId xmlns:p14="http://schemas.microsoft.com/office/powerpoint/2010/main" val="268361210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3810CC8D-8F2E-462D-9EC8-188E51CB1E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79B62EA-115D-44BF-BF91-92E030D7A0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226084-8D30-4BFD-AFB5-F4EAB5475E4D}"/>
              </a:ext>
            </a:extLst>
          </p:cNvPr>
          <p:cNvSpPr>
            <a:spLocks noGrp="1" noChangeArrowheads="1"/>
          </p:cNvSpPr>
          <p:nvPr>
            <p:ph type="sldNum" sz="quarter" idx="12"/>
          </p:nvPr>
        </p:nvSpPr>
        <p:spPr>
          <a:ln/>
        </p:spPr>
        <p:txBody>
          <a:bodyPr/>
          <a:lstStyle>
            <a:lvl1pPr>
              <a:defRPr/>
            </a:lvl1pPr>
          </a:lstStyle>
          <a:p>
            <a:pPr>
              <a:defRPr/>
            </a:pPr>
            <a:fld id="{ED20EECC-E4F1-4B38-89B1-9521FBB4EC63}" type="slidenum">
              <a:rPr lang="en-US" altLang="en-US"/>
              <a:pPr>
                <a:defRPr/>
              </a:pPr>
              <a:t>‹#›</a:t>
            </a:fld>
            <a:endParaRPr lang="en-US" altLang="en-US"/>
          </a:p>
        </p:txBody>
      </p:sp>
    </p:spTree>
    <p:extLst>
      <p:ext uri="{BB962C8B-B14F-4D97-AF65-F5344CB8AC3E}">
        <p14:creationId xmlns:p14="http://schemas.microsoft.com/office/powerpoint/2010/main" val="183699295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097323-52EC-4232-A9C2-BA9A66692C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4BE454-C0C4-4037-8FE2-783E11D42D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BA566B-8472-4480-A447-E1E0A1A9AD6D}"/>
              </a:ext>
            </a:extLst>
          </p:cNvPr>
          <p:cNvSpPr>
            <a:spLocks noGrp="1" noChangeArrowheads="1"/>
          </p:cNvSpPr>
          <p:nvPr>
            <p:ph type="sldNum" sz="quarter" idx="12"/>
          </p:nvPr>
        </p:nvSpPr>
        <p:spPr>
          <a:ln/>
        </p:spPr>
        <p:txBody>
          <a:bodyPr/>
          <a:lstStyle>
            <a:lvl1pPr>
              <a:defRPr/>
            </a:lvl1pPr>
          </a:lstStyle>
          <a:p>
            <a:pPr>
              <a:defRPr/>
            </a:pPr>
            <a:fld id="{845DBDEB-B68D-41FE-83DA-AF66CEC34AFE}" type="slidenum">
              <a:rPr lang="en-US" altLang="en-US"/>
              <a:pPr>
                <a:defRPr/>
              </a:pPr>
              <a:t>‹#›</a:t>
            </a:fld>
            <a:endParaRPr lang="en-US" altLang="en-US"/>
          </a:p>
        </p:txBody>
      </p:sp>
    </p:spTree>
    <p:extLst>
      <p:ext uri="{BB962C8B-B14F-4D97-AF65-F5344CB8AC3E}">
        <p14:creationId xmlns:p14="http://schemas.microsoft.com/office/powerpoint/2010/main" val="162684938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3CF98C-4AF4-4665-AF30-41DEC534C3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74A84C-4DF4-4DD1-8C84-9F7F0C0ED9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4E2F8E-1A09-4ED5-BEAC-4D2D88012ECC}"/>
              </a:ext>
            </a:extLst>
          </p:cNvPr>
          <p:cNvSpPr>
            <a:spLocks noGrp="1" noChangeArrowheads="1"/>
          </p:cNvSpPr>
          <p:nvPr>
            <p:ph type="sldNum" sz="quarter" idx="12"/>
          </p:nvPr>
        </p:nvSpPr>
        <p:spPr>
          <a:ln/>
        </p:spPr>
        <p:txBody>
          <a:bodyPr/>
          <a:lstStyle>
            <a:lvl1pPr>
              <a:defRPr/>
            </a:lvl1pPr>
          </a:lstStyle>
          <a:p>
            <a:pPr>
              <a:defRPr/>
            </a:pPr>
            <a:fld id="{5CA47A9F-6ECF-41EB-B99F-64BDF5D285BA}" type="slidenum">
              <a:rPr lang="en-US" altLang="en-US"/>
              <a:pPr>
                <a:defRPr/>
              </a:pPr>
              <a:t>‹#›</a:t>
            </a:fld>
            <a:endParaRPr lang="en-US" altLang="en-US"/>
          </a:p>
        </p:txBody>
      </p:sp>
    </p:spTree>
    <p:extLst>
      <p:ext uri="{BB962C8B-B14F-4D97-AF65-F5344CB8AC3E}">
        <p14:creationId xmlns:p14="http://schemas.microsoft.com/office/powerpoint/2010/main" val="246105059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BC391C-FBA8-4034-A256-AEA524BE7D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97421B-9786-47C4-B7B8-49E5F5002D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21FDBE-B2BA-4D17-9D66-BD3B10037ED4}"/>
              </a:ext>
            </a:extLst>
          </p:cNvPr>
          <p:cNvSpPr>
            <a:spLocks noGrp="1" noChangeArrowheads="1"/>
          </p:cNvSpPr>
          <p:nvPr>
            <p:ph type="sldNum" sz="quarter" idx="12"/>
          </p:nvPr>
        </p:nvSpPr>
        <p:spPr>
          <a:ln/>
        </p:spPr>
        <p:txBody>
          <a:bodyPr/>
          <a:lstStyle>
            <a:lvl1pPr>
              <a:defRPr/>
            </a:lvl1pPr>
          </a:lstStyle>
          <a:p>
            <a:pPr>
              <a:defRPr/>
            </a:pPr>
            <a:fld id="{139C19B3-FBC3-4C87-B8F7-8CF655E89EDB}" type="slidenum">
              <a:rPr lang="en-US" altLang="en-US"/>
              <a:pPr>
                <a:defRPr/>
              </a:pPr>
              <a:t>‹#›</a:t>
            </a:fld>
            <a:endParaRPr lang="en-US" altLang="en-US"/>
          </a:p>
        </p:txBody>
      </p:sp>
    </p:spTree>
    <p:extLst>
      <p:ext uri="{BB962C8B-B14F-4D97-AF65-F5344CB8AC3E}">
        <p14:creationId xmlns:p14="http://schemas.microsoft.com/office/powerpoint/2010/main" val="3407846304"/>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9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3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0A45411-6356-4CB2-8779-04250FDDA02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533A7C7-D338-4E7C-99BB-A6C672BDF8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B53FD05-BE92-475B-AFF1-4FA0C79EBE08}"/>
              </a:ext>
            </a:extLst>
          </p:cNvPr>
          <p:cNvSpPr>
            <a:spLocks noGrp="1" noChangeArrowheads="1"/>
          </p:cNvSpPr>
          <p:nvPr>
            <p:ph type="sldNum" sz="quarter" idx="12"/>
          </p:nvPr>
        </p:nvSpPr>
        <p:spPr>
          <a:ln/>
        </p:spPr>
        <p:txBody>
          <a:bodyPr/>
          <a:lstStyle>
            <a:lvl1pPr>
              <a:defRPr/>
            </a:lvl1pPr>
          </a:lstStyle>
          <a:p>
            <a:pPr>
              <a:defRPr/>
            </a:pPr>
            <a:fld id="{869BEFD5-0195-4B6D-920E-FEFAD7CB9CC4}" type="slidenum">
              <a:rPr lang="en-US" altLang="en-US"/>
              <a:pPr>
                <a:defRPr/>
              </a:pPr>
              <a:t>‹#›</a:t>
            </a:fld>
            <a:endParaRPr lang="en-US" altLang="en-US"/>
          </a:p>
        </p:txBody>
      </p:sp>
    </p:spTree>
    <p:extLst>
      <p:ext uri="{BB962C8B-B14F-4D97-AF65-F5344CB8AC3E}">
        <p14:creationId xmlns:p14="http://schemas.microsoft.com/office/powerpoint/2010/main" val="189313371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9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A1FE91C-0601-4DE2-9923-9E5D22B4A1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408A85-7462-4DB3-823F-FFE4B5EFF1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B38884-2AEC-490A-8496-1D3338611325}"/>
              </a:ext>
            </a:extLst>
          </p:cNvPr>
          <p:cNvSpPr>
            <a:spLocks noGrp="1" noChangeArrowheads="1"/>
          </p:cNvSpPr>
          <p:nvPr>
            <p:ph type="sldNum" sz="quarter" idx="12"/>
          </p:nvPr>
        </p:nvSpPr>
        <p:spPr>
          <a:ln/>
        </p:spPr>
        <p:txBody>
          <a:bodyPr/>
          <a:lstStyle>
            <a:lvl1pPr>
              <a:defRPr/>
            </a:lvl1pPr>
          </a:lstStyle>
          <a:p>
            <a:pPr>
              <a:defRPr/>
            </a:pPr>
            <a:fld id="{5782CC59-F887-4499-9D09-53005A9FECF1}" type="slidenum">
              <a:rPr lang="en-US" altLang="en-US"/>
              <a:pPr>
                <a:defRPr/>
              </a:pPr>
              <a:t>‹#›</a:t>
            </a:fld>
            <a:endParaRPr lang="en-US" altLang="en-US"/>
          </a:p>
        </p:txBody>
      </p:sp>
    </p:spTree>
    <p:extLst>
      <p:ext uri="{BB962C8B-B14F-4D97-AF65-F5344CB8AC3E}">
        <p14:creationId xmlns:p14="http://schemas.microsoft.com/office/powerpoint/2010/main" val="146456194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9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3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3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252BD3D-FD3B-45B6-A81C-058E6F22CD4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CD76CE8-09FC-4F7C-B65C-5470329B25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9B48E4A-FCD7-4535-9C22-8CCC68C42E5D}"/>
              </a:ext>
            </a:extLst>
          </p:cNvPr>
          <p:cNvSpPr>
            <a:spLocks noGrp="1" noChangeArrowheads="1"/>
          </p:cNvSpPr>
          <p:nvPr>
            <p:ph type="sldNum" sz="quarter" idx="12"/>
          </p:nvPr>
        </p:nvSpPr>
        <p:spPr>
          <a:ln/>
        </p:spPr>
        <p:txBody>
          <a:bodyPr/>
          <a:lstStyle>
            <a:lvl1pPr>
              <a:defRPr/>
            </a:lvl1pPr>
          </a:lstStyle>
          <a:p>
            <a:pPr>
              <a:defRPr/>
            </a:pPr>
            <a:fld id="{F088B5AE-3499-4DC7-9F24-29A18307C584}" type="slidenum">
              <a:rPr lang="en-US" altLang="en-US"/>
              <a:pPr>
                <a:defRPr/>
              </a:pPr>
              <a:t>‹#›</a:t>
            </a:fld>
            <a:endParaRPr lang="en-US" altLang="en-US"/>
          </a:p>
        </p:txBody>
      </p:sp>
    </p:spTree>
    <p:extLst>
      <p:ext uri="{BB962C8B-B14F-4D97-AF65-F5344CB8AC3E}">
        <p14:creationId xmlns:p14="http://schemas.microsoft.com/office/powerpoint/2010/main" val="25254448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E6CF28D-854F-49D0-A6AD-DCD0E0B46C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FC96AD-A62A-4474-B1BE-5E865E2EE1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EC2D03-5B3F-4268-9A19-E12335E81121}"/>
              </a:ext>
            </a:extLst>
          </p:cNvPr>
          <p:cNvSpPr>
            <a:spLocks noGrp="1" noChangeArrowheads="1"/>
          </p:cNvSpPr>
          <p:nvPr>
            <p:ph type="sldNum" sz="quarter" idx="12"/>
          </p:nvPr>
        </p:nvSpPr>
        <p:spPr>
          <a:ln/>
        </p:spPr>
        <p:txBody>
          <a:bodyPr/>
          <a:lstStyle>
            <a:lvl1pPr>
              <a:defRPr/>
            </a:lvl1pPr>
          </a:lstStyle>
          <a:p>
            <a:pPr>
              <a:defRPr/>
            </a:pPr>
            <a:fld id="{D3F5F5E8-23C2-4E48-87CC-DF87A9BD99F9}" type="slidenum">
              <a:rPr lang="en-US" altLang="en-US"/>
              <a:pPr>
                <a:defRPr/>
              </a:pPr>
              <a:t>‹#›</a:t>
            </a:fld>
            <a:endParaRPr lang="en-US" altLang="en-US"/>
          </a:p>
        </p:txBody>
      </p:sp>
    </p:spTree>
    <p:extLst>
      <p:ext uri="{BB962C8B-B14F-4D97-AF65-F5344CB8AC3E}">
        <p14:creationId xmlns:p14="http://schemas.microsoft.com/office/powerpoint/2010/main" val="247134709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1F4E16-C8C6-4300-9899-EEDFA83CA7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12F2AA-4B87-4225-A7DA-5387ED039B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EA3B10-7F32-4245-8D75-D675D8EF1796}"/>
              </a:ext>
            </a:extLst>
          </p:cNvPr>
          <p:cNvSpPr>
            <a:spLocks noGrp="1" noChangeArrowheads="1"/>
          </p:cNvSpPr>
          <p:nvPr>
            <p:ph type="sldNum" sz="quarter" idx="12"/>
          </p:nvPr>
        </p:nvSpPr>
        <p:spPr>
          <a:ln/>
        </p:spPr>
        <p:txBody>
          <a:bodyPr/>
          <a:lstStyle>
            <a:lvl1pPr>
              <a:defRPr/>
            </a:lvl1pPr>
          </a:lstStyle>
          <a:p>
            <a:pPr>
              <a:defRPr/>
            </a:pPr>
            <a:fld id="{67E0D3B8-F672-4D0B-BD7C-3C31BEAF78FD}" type="slidenum">
              <a:rPr lang="en-US" altLang="en-US"/>
              <a:pPr>
                <a:defRPr/>
              </a:pPr>
              <a:t>‹#›</a:t>
            </a:fld>
            <a:endParaRPr lang="en-US" altLang="en-US"/>
          </a:p>
        </p:txBody>
      </p:sp>
    </p:spTree>
    <p:extLst>
      <p:ext uri="{BB962C8B-B14F-4D97-AF65-F5344CB8AC3E}">
        <p14:creationId xmlns:p14="http://schemas.microsoft.com/office/powerpoint/2010/main" val="3158394294"/>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4"/>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E8CA3460-805D-49F3-84A1-BBF7F34A64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BFE571-01F6-4CBD-97E2-EE5D4051DC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1928D4-2AA3-490C-90BF-738F1D09B9DC}"/>
              </a:ext>
            </a:extLst>
          </p:cNvPr>
          <p:cNvSpPr>
            <a:spLocks noGrp="1" noChangeArrowheads="1"/>
          </p:cNvSpPr>
          <p:nvPr>
            <p:ph type="sldNum" sz="quarter" idx="12"/>
          </p:nvPr>
        </p:nvSpPr>
        <p:spPr>
          <a:ln/>
        </p:spPr>
        <p:txBody>
          <a:bodyPr/>
          <a:lstStyle>
            <a:lvl1pPr>
              <a:defRPr/>
            </a:lvl1pPr>
          </a:lstStyle>
          <a:p>
            <a:pPr>
              <a:defRPr/>
            </a:pPr>
            <a:fld id="{EABDC206-1380-4118-8F0D-93E0B983E095}" type="slidenum">
              <a:rPr lang="en-US" altLang="en-US"/>
              <a:pPr>
                <a:defRPr/>
              </a:pPr>
              <a:t>‹#›</a:t>
            </a:fld>
            <a:endParaRPr lang="en-US" altLang="en-US"/>
          </a:p>
        </p:txBody>
      </p:sp>
    </p:spTree>
    <p:extLst>
      <p:ext uri="{BB962C8B-B14F-4D97-AF65-F5344CB8AC3E}">
        <p14:creationId xmlns:p14="http://schemas.microsoft.com/office/powerpoint/2010/main" val="174095127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7077B1E-6346-4CFB-BE49-BACFC5AE45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74C697-EEE6-45BE-BB62-055A958768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5D0FDA-1055-46FC-85E4-46E69ACBF1F6}"/>
              </a:ext>
            </a:extLst>
          </p:cNvPr>
          <p:cNvSpPr>
            <a:spLocks noGrp="1" noChangeArrowheads="1"/>
          </p:cNvSpPr>
          <p:nvPr>
            <p:ph type="sldNum" sz="quarter" idx="12"/>
          </p:nvPr>
        </p:nvSpPr>
        <p:spPr>
          <a:ln/>
        </p:spPr>
        <p:txBody>
          <a:bodyPr/>
          <a:lstStyle>
            <a:lvl1pPr>
              <a:defRPr/>
            </a:lvl1pPr>
          </a:lstStyle>
          <a:p>
            <a:pPr>
              <a:defRPr/>
            </a:pPr>
            <a:fld id="{00423699-5DA1-4778-8338-BE8D9B7A0142}" type="slidenum">
              <a:rPr lang="en-US" altLang="en-US"/>
              <a:pPr>
                <a:defRPr/>
              </a:pPr>
              <a:t>‹#›</a:t>
            </a:fld>
            <a:endParaRPr lang="en-US" altLang="en-US"/>
          </a:p>
        </p:txBody>
      </p:sp>
    </p:spTree>
    <p:extLst>
      <p:ext uri="{BB962C8B-B14F-4D97-AF65-F5344CB8AC3E}">
        <p14:creationId xmlns:p14="http://schemas.microsoft.com/office/powerpoint/2010/main" val="377175910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2"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72"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762F73A-E5F4-4A12-BB7A-49B7106461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767AE07-E3E2-43DD-85F3-71E508CDCE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4601264-C163-4D09-BBDB-DEA14F651C83}"/>
              </a:ext>
            </a:extLst>
          </p:cNvPr>
          <p:cNvSpPr>
            <a:spLocks noGrp="1" noChangeArrowheads="1"/>
          </p:cNvSpPr>
          <p:nvPr>
            <p:ph type="sldNum" sz="quarter" idx="12"/>
          </p:nvPr>
        </p:nvSpPr>
        <p:spPr>
          <a:ln/>
        </p:spPr>
        <p:txBody>
          <a:bodyPr/>
          <a:lstStyle>
            <a:lvl1pPr>
              <a:defRPr/>
            </a:lvl1pPr>
          </a:lstStyle>
          <a:p>
            <a:pPr>
              <a:defRPr/>
            </a:pPr>
            <a:fld id="{A1D3EDA9-397B-4F55-80E2-5A765E0791FD}" type="slidenum">
              <a:rPr lang="en-US" altLang="en-US"/>
              <a:pPr>
                <a:defRPr/>
              </a:pPr>
              <a:t>‹#›</a:t>
            </a:fld>
            <a:endParaRPr lang="en-US" altLang="en-US"/>
          </a:p>
        </p:txBody>
      </p:sp>
    </p:spTree>
    <p:extLst>
      <p:ext uri="{BB962C8B-B14F-4D97-AF65-F5344CB8AC3E}">
        <p14:creationId xmlns:p14="http://schemas.microsoft.com/office/powerpoint/2010/main" val="147437741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68ABD47-9ABB-4ACF-BAFF-8053B8DA144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B550CD0-94CA-4993-99CF-40EFAE29AA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1322162-3763-45BC-877C-DA6E567930C5}"/>
              </a:ext>
            </a:extLst>
          </p:cNvPr>
          <p:cNvSpPr>
            <a:spLocks noGrp="1" noChangeArrowheads="1"/>
          </p:cNvSpPr>
          <p:nvPr>
            <p:ph type="sldNum" sz="quarter" idx="12"/>
          </p:nvPr>
        </p:nvSpPr>
        <p:spPr>
          <a:ln/>
        </p:spPr>
        <p:txBody>
          <a:bodyPr/>
          <a:lstStyle>
            <a:lvl1pPr>
              <a:defRPr/>
            </a:lvl1pPr>
          </a:lstStyle>
          <a:p>
            <a:pPr>
              <a:defRPr/>
            </a:pPr>
            <a:fld id="{BF715AF8-9588-45A2-BA28-763B5EEC7756}" type="slidenum">
              <a:rPr lang="en-US" altLang="en-US"/>
              <a:pPr>
                <a:defRPr/>
              </a:pPr>
              <a:t>‹#›</a:t>
            </a:fld>
            <a:endParaRPr lang="en-US" altLang="en-US"/>
          </a:p>
        </p:txBody>
      </p:sp>
    </p:spTree>
    <p:extLst>
      <p:ext uri="{BB962C8B-B14F-4D97-AF65-F5344CB8AC3E}">
        <p14:creationId xmlns:p14="http://schemas.microsoft.com/office/powerpoint/2010/main" val="173743005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E840F5D-F7A2-4078-84BB-15AA7E3210F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609DD97-5BD5-40E9-83B8-D15D31977A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66BDF53-2BED-49B2-9A7D-DB91CF6FDBDD}"/>
              </a:ext>
            </a:extLst>
          </p:cNvPr>
          <p:cNvSpPr>
            <a:spLocks noGrp="1" noChangeArrowheads="1"/>
          </p:cNvSpPr>
          <p:nvPr>
            <p:ph type="sldNum" sz="quarter" idx="12"/>
          </p:nvPr>
        </p:nvSpPr>
        <p:spPr>
          <a:ln/>
        </p:spPr>
        <p:txBody>
          <a:bodyPr/>
          <a:lstStyle>
            <a:lvl1pPr>
              <a:defRPr/>
            </a:lvl1pPr>
          </a:lstStyle>
          <a:p>
            <a:pPr>
              <a:defRPr/>
            </a:pPr>
            <a:fld id="{432D13E0-0DD5-4C7B-803F-319115E7FB7E}" type="slidenum">
              <a:rPr lang="en-US" altLang="en-US"/>
              <a:pPr>
                <a:defRPr/>
              </a:pPr>
              <a:t>‹#›</a:t>
            </a:fld>
            <a:endParaRPr lang="en-US" altLang="en-US"/>
          </a:p>
        </p:txBody>
      </p:sp>
    </p:spTree>
    <p:extLst>
      <p:ext uri="{BB962C8B-B14F-4D97-AF65-F5344CB8AC3E}">
        <p14:creationId xmlns:p14="http://schemas.microsoft.com/office/powerpoint/2010/main" val="19970015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30725"/>
          </a:xfrm>
        </p:spPr>
        <p:txBody>
          <a:bodyPr/>
          <a:lstStyle/>
          <a:p>
            <a:pPr lvl="0"/>
            <a:endParaRPr lang="en-US" noProof="0"/>
          </a:p>
        </p:txBody>
      </p:sp>
      <p:sp>
        <p:nvSpPr>
          <p:cNvPr id="5" name="Rectangle 4">
            <a:extLst>
              <a:ext uri="{FF2B5EF4-FFF2-40B4-BE49-F238E27FC236}">
                <a16:creationId xmlns:a16="http://schemas.microsoft.com/office/drawing/2014/main" id="{F9F1A2A6-C535-4BA7-B6CC-69BFDD5EB7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251E20-CAE9-4BBA-96DD-DDB3B8DD0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AFD387-8E45-4C51-83F8-2BB6044EF5FA}"/>
              </a:ext>
            </a:extLst>
          </p:cNvPr>
          <p:cNvSpPr>
            <a:spLocks noGrp="1" noChangeArrowheads="1"/>
          </p:cNvSpPr>
          <p:nvPr>
            <p:ph type="sldNum" sz="quarter" idx="12"/>
          </p:nvPr>
        </p:nvSpPr>
        <p:spPr>
          <a:ln/>
        </p:spPr>
        <p:txBody>
          <a:bodyPr/>
          <a:lstStyle>
            <a:lvl1pPr>
              <a:defRPr/>
            </a:lvl1pPr>
          </a:lstStyle>
          <a:p>
            <a:pPr>
              <a:defRPr/>
            </a:pPr>
            <a:fld id="{EAE769F7-B8E2-4128-97DA-65E727B7F74A}" type="slidenum">
              <a:rPr lang="en-US" altLang="en-US"/>
              <a:pPr>
                <a:defRPr/>
              </a:pPr>
              <a:t>‹#›</a:t>
            </a:fld>
            <a:endParaRPr lang="en-US" altLang="en-US"/>
          </a:p>
        </p:txBody>
      </p:sp>
    </p:spTree>
    <p:extLst>
      <p:ext uri="{BB962C8B-B14F-4D97-AF65-F5344CB8AC3E}">
        <p14:creationId xmlns:p14="http://schemas.microsoft.com/office/powerpoint/2010/main" val="4137723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14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7351FB07-8192-4A36-BB56-4BCDF35E87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6731D11-E6B7-4CF0-B849-66C4D8ACB6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4F7842-F5E3-4F1E-9164-D2E8E32F1F05}"/>
              </a:ext>
            </a:extLst>
          </p:cNvPr>
          <p:cNvSpPr>
            <a:spLocks noGrp="1" noChangeArrowheads="1"/>
          </p:cNvSpPr>
          <p:nvPr>
            <p:ph type="sldNum" sz="quarter" idx="12"/>
          </p:nvPr>
        </p:nvSpPr>
        <p:spPr>
          <a:ln/>
        </p:spPr>
        <p:txBody>
          <a:bodyPr/>
          <a:lstStyle>
            <a:lvl1pPr>
              <a:defRPr/>
            </a:lvl1pPr>
          </a:lstStyle>
          <a:p>
            <a:pPr>
              <a:defRPr/>
            </a:pPr>
            <a:fld id="{281A49FC-AA5D-448E-9134-90649931E3F7}" type="slidenum">
              <a:rPr lang="en-US" altLang="en-US"/>
              <a:pPr>
                <a:defRPr/>
              </a:pPr>
              <a:t>‹#›</a:t>
            </a:fld>
            <a:endParaRPr lang="en-US" altLang="en-US"/>
          </a:p>
        </p:txBody>
      </p:sp>
    </p:spTree>
    <p:extLst>
      <p:ext uri="{BB962C8B-B14F-4D97-AF65-F5344CB8AC3E}">
        <p14:creationId xmlns:p14="http://schemas.microsoft.com/office/powerpoint/2010/main" val="407122088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1CD303CF-5AE6-4804-96C6-047A5F5C40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1B7117-F5F2-43C8-8C40-83AD7543A4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C9AAB7-91F0-46C5-825A-4661E87F0D3A}"/>
              </a:ext>
            </a:extLst>
          </p:cNvPr>
          <p:cNvSpPr>
            <a:spLocks noGrp="1" noChangeArrowheads="1"/>
          </p:cNvSpPr>
          <p:nvPr>
            <p:ph type="sldNum" sz="quarter" idx="12"/>
          </p:nvPr>
        </p:nvSpPr>
        <p:spPr>
          <a:ln/>
        </p:spPr>
        <p:txBody>
          <a:bodyPr/>
          <a:lstStyle>
            <a:lvl1pPr>
              <a:defRPr/>
            </a:lvl1pPr>
          </a:lstStyle>
          <a:p>
            <a:pPr>
              <a:defRPr/>
            </a:pPr>
            <a:fld id="{67C0DD67-6EF9-4C45-BE72-A0A81F8A3EC6}" type="slidenum">
              <a:rPr lang="en-US" altLang="en-US"/>
              <a:pPr>
                <a:defRPr/>
              </a:pPr>
              <a:t>‹#›</a:t>
            </a:fld>
            <a:endParaRPr lang="en-US" altLang="en-US"/>
          </a:p>
        </p:txBody>
      </p:sp>
    </p:spTree>
    <p:extLst>
      <p:ext uri="{BB962C8B-B14F-4D97-AF65-F5344CB8AC3E}">
        <p14:creationId xmlns:p14="http://schemas.microsoft.com/office/powerpoint/2010/main" val="80659049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4BF4F0-652D-4660-8789-EB8E3071FD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B29EA9-31F8-4370-A17A-8A0BDED4A3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6E06A2-D103-47D3-838A-3E58C6753A4F}"/>
              </a:ext>
            </a:extLst>
          </p:cNvPr>
          <p:cNvSpPr>
            <a:spLocks noGrp="1" noChangeArrowheads="1"/>
          </p:cNvSpPr>
          <p:nvPr>
            <p:ph type="sldNum" sz="quarter" idx="12"/>
          </p:nvPr>
        </p:nvSpPr>
        <p:spPr>
          <a:ln/>
        </p:spPr>
        <p:txBody>
          <a:bodyPr/>
          <a:lstStyle>
            <a:lvl1pPr>
              <a:defRPr/>
            </a:lvl1pPr>
          </a:lstStyle>
          <a:p>
            <a:pPr>
              <a:defRPr/>
            </a:pPr>
            <a:fld id="{A4E9CC1E-2898-4B28-96B0-4580E19C65F9}" type="slidenum">
              <a:rPr lang="en-US" altLang="en-US"/>
              <a:pPr>
                <a:defRPr/>
              </a:pPr>
              <a:t>‹#›</a:t>
            </a:fld>
            <a:endParaRPr lang="en-US" altLang="en-US"/>
          </a:p>
        </p:txBody>
      </p:sp>
    </p:spTree>
    <p:extLst>
      <p:ext uri="{BB962C8B-B14F-4D97-AF65-F5344CB8AC3E}">
        <p14:creationId xmlns:p14="http://schemas.microsoft.com/office/powerpoint/2010/main" val="258624699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049398-7FDA-4332-8891-44541B16B7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3963E2-CC3E-4B7C-BC4B-E3D5D842F6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B94E1C-8DE7-4148-A966-AAEA9427A1EB}"/>
              </a:ext>
            </a:extLst>
          </p:cNvPr>
          <p:cNvSpPr>
            <a:spLocks noGrp="1" noChangeArrowheads="1"/>
          </p:cNvSpPr>
          <p:nvPr>
            <p:ph type="sldNum" sz="quarter" idx="12"/>
          </p:nvPr>
        </p:nvSpPr>
        <p:spPr>
          <a:ln/>
        </p:spPr>
        <p:txBody>
          <a:bodyPr/>
          <a:lstStyle>
            <a:lvl1pPr>
              <a:defRPr/>
            </a:lvl1pPr>
          </a:lstStyle>
          <a:p>
            <a:pPr>
              <a:defRPr/>
            </a:pPr>
            <a:fld id="{409D18A7-AFE5-41A7-BA43-C302973D3D8B}" type="slidenum">
              <a:rPr lang="en-US" altLang="en-US"/>
              <a:pPr>
                <a:defRPr/>
              </a:pPr>
              <a:t>‹#›</a:t>
            </a:fld>
            <a:endParaRPr lang="en-US" altLang="en-US"/>
          </a:p>
        </p:txBody>
      </p:sp>
    </p:spTree>
    <p:extLst>
      <p:ext uri="{BB962C8B-B14F-4D97-AF65-F5344CB8AC3E}">
        <p14:creationId xmlns:p14="http://schemas.microsoft.com/office/powerpoint/2010/main" val="107474233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907"/>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94"/>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110CA78-E061-4D80-A158-3C67380833D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718347C-FB9D-4A15-80F7-7057169CDC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FA2C42A-93A0-4558-9739-D5F5E0FD3529}"/>
              </a:ext>
            </a:extLst>
          </p:cNvPr>
          <p:cNvSpPr>
            <a:spLocks noGrp="1" noChangeArrowheads="1"/>
          </p:cNvSpPr>
          <p:nvPr>
            <p:ph type="sldNum" sz="quarter" idx="12"/>
          </p:nvPr>
        </p:nvSpPr>
        <p:spPr>
          <a:ln/>
        </p:spPr>
        <p:txBody>
          <a:bodyPr/>
          <a:lstStyle>
            <a:lvl1pPr>
              <a:defRPr/>
            </a:lvl1pPr>
          </a:lstStyle>
          <a:p>
            <a:pPr>
              <a:defRPr/>
            </a:pPr>
            <a:fld id="{9DD2B0C3-2045-480C-8C57-095BA51E8112}" type="slidenum">
              <a:rPr lang="en-US" altLang="en-US"/>
              <a:pPr>
                <a:defRPr/>
              </a:pPr>
              <a:t>‹#›</a:t>
            </a:fld>
            <a:endParaRPr lang="en-US" altLang="en-US"/>
          </a:p>
        </p:txBody>
      </p:sp>
    </p:spTree>
    <p:extLst>
      <p:ext uri="{BB962C8B-B14F-4D97-AF65-F5344CB8AC3E}">
        <p14:creationId xmlns:p14="http://schemas.microsoft.com/office/powerpoint/2010/main" val="71350351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907"/>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842BD-14A2-42C0-A0D5-0748E22693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AFC448-7315-4099-A896-23D8296E1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EA5566-4D5A-4A10-AD79-BB148DEC5E58}"/>
              </a:ext>
            </a:extLst>
          </p:cNvPr>
          <p:cNvSpPr>
            <a:spLocks noGrp="1" noChangeArrowheads="1"/>
          </p:cNvSpPr>
          <p:nvPr>
            <p:ph type="sldNum" sz="quarter" idx="12"/>
          </p:nvPr>
        </p:nvSpPr>
        <p:spPr>
          <a:ln/>
        </p:spPr>
        <p:txBody>
          <a:bodyPr/>
          <a:lstStyle>
            <a:lvl1pPr>
              <a:defRPr/>
            </a:lvl1pPr>
          </a:lstStyle>
          <a:p>
            <a:pPr>
              <a:defRPr/>
            </a:pPr>
            <a:fld id="{8F2EEE7F-1240-4A62-9108-55CEF5FD878C}" type="slidenum">
              <a:rPr lang="en-US" altLang="en-US"/>
              <a:pPr>
                <a:defRPr/>
              </a:pPr>
              <a:t>‹#›</a:t>
            </a:fld>
            <a:endParaRPr lang="en-US" altLang="en-US"/>
          </a:p>
        </p:txBody>
      </p:sp>
    </p:spTree>
    <p:extLst>
      <p:ext uri="{BB962C8B-B14F-4D97-AF65-F5344CB8AC3E}">
        <p14:creationId xmlns:p14="http://schemas.microsoft.com/office/powerpoint/2010/main" val="121854246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907"/>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94"/>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94"/>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9F2DC9C-8185-43AA-87C0-69CBB122183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E6ACBF8-7582-4AD2-8B76-E83596DDCB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00E6912-B19B-40DC-8ED0-DD58EBCCB6C9}"/>
              </a:ext>
            </a:extLst>
          </p:cNvPr>
          <p:cNvSpPr>
            <a:spLocks noGrp="1" noChangeArrowheads="1"/>
          </p:cNvSpPr>
          <p:nvPr>
            <p:ph type="sldNum" sz="quarter" idx="12"/>
          </p:nvPr>
        </p:nvSpPr>
        <p:spPr>
          <a:ln/>
        </p:spPr>
        <p:txBody>
          <a:bodyPr/>
          <a:lstStyle>
            <a:lvl1pPr>
              <a:defRPr/>
            </a:lvl1pPr>
          </a:lstStyle>
          <a:p>
            <a:pPr>
              <a:defRPr/>
            </a:pPr>
            <a:fld id="{F473AA6C-DF22-425B-8D52-BEBB4CB2EE56}" type="slidenum">
              <a:rPr lang="en-US" altLang="en-US"/>
              <a:pPr>
                <a:defRPr/>
              </a:pPr>
              <a:t>‹#›</a:t>
            </a:fld>
            <a:endParaRPr lang="en-US" altLang="en-US"/>
          </a:p>
        </p:txBody>
      </p:sp>
    </p:spTree>
    <p:extLst>
      <p:ext uri="{BB962C8B-B14F-4D97-AF65-F5344CB8AC3E}">
        <p14:creationId xmlns:p14="http://schemas.microsoft.com/office/powerpoint/2010/main" val="43589169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4647F51-5E62-4E3C-9C9F-DE06F9A4EB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39BB36-A1EA-49BD-9807-01A666C04E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88C6AF-05A2-4E1F-B514-FE4D2C1C522E}"/>
              </a:ext>
            </a:extLst>
          </p:cNvPr>
          <p:cNvSpPr>
            <a:spLocks noGrp="1" noChangeArrowheads="1"/>
          </p:cNvSpPr>
          <p:nvPr>
            <p:ph type="sldNum" sz="quarter" idx="12"/>
          </p:nvPr>
        </p:nvSpPr>
        <p:spPr>
          <a:ln/>
        </p:spPr>
        <p:txBody>
          <a:bodyPr/>
          <a:lstStyle>
            <a:lvl1pPr>
              <a:defRPr/>
            </a:lvl1pPr>
          </a:lstStyle>
          <a:p>
            <a:pPr>
              <a:defRPr/>
            </a:pPr>
            <a:fld id="{F759258D-A598-431C-B64B-C90DF8010CCA}" type="slidenum">
              <a:rPr lang="en-US" altLang="en-US"/>
              <a:pPr>
                <a:defRPr/>
              </a:pPr>
              <a:t>‹#›</a:t>
            </a:fld>
            <a:endParaRPr lang="en-US" altLang="en-US"/>
          </a:p>
        </p:txBody>
      </p:sp>
    </p:spTree>
    <p:extLst>
      <p:ext uri="{BB962C8B-B14F-4D97-AF65-F5344CB8AC3E}">
        <p14:creationId xmlns:p14="http://schemas.microsoft.com/office/powerpoint/2010/main" val="132345183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4AF669-08A2-43DC-9BC9-F736B6782A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F903AA-AD31-4C86-9AFC-A11C411F8E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877C78-A01F-413E-A938-9647AD0061C4}"/>
              </a:ext>
            </a:extLst>
          </p:cNvPr>
          <p:cNvSpPr>
            <a:spLocks noGrp="1" noChangeArrowheads="1"/>
          </p:cNvSpPr>
          <p:nvPr>
            <p:ph type="sldNum" sz="quarter" idx="12"/>
          </p:nvPr>
        </p:nvSpPr>
        <p:spPr>
          <a:ln/>
        </p:spPr>
        <p:txBody>
          <a:bodyPr/>
          <a:lstStyle>
            <a:lvl1pPr>
              <a:defRPr/>
            </a:lvl1pPr>
          </a:lstStyle>
          <a:p>
            <a:pPr>
              <a:defRPr/>
            </a:pPr>
            <a:fld id="{8F74A2B4-2261-4128-A254-4EEA04E6A067}" type="slidenum">
              <a:rPr lang="en-US" altLang="en-US"/>
              <a:pPr>
                <a:defRPr/>
              </a:pPr>
              <a:t>‹#›</a:t>
            </a:fld>
            <a:endParaRPr lang="en-US" altLang="en-US"/>
          </a:p>
        </p:txBody>
      </p:sp>
    </p:spTree>
    <p:extLst>
      <p:ext uri="{BB962C8B-B14F-4D97-AF65-F5344CB8AC3E}">
        <p14:creationId xmlns:p14="http://schemas.microsoft.com/office/powerpoint/2010/main" val="285437373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6DB98C41-8381-4009-A51A-E10963BE3C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8473D8-069B-494B-B17D-E119A369AC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15036A-FF8D-428D-9998-7E9A2DB05E96}"/>
              </a:ext>
            </a:extLst>
          </p:cNvPr>
          <p:cNvSpPr>
            <a:spLocks noGrp="1" noChangeArrowheads="1"/>
          </p:cNvSpPr>
          <p:nvPr>
            <p:ph type="sldNum" sz="quarter" idx="12"/>
          </p:nvPr>
        </p:nvSpPr>
        <p:spPr>
          <a:ln/>
        </p:spPr>
        <p:txBody>
          <a:bodyPr/>
          <a:lstStyle>
            <a:lvl1pPr>
              <a:defRPr/>
            </a:lvl1pPr>
          </a:lstStyle>
          <a:p>
            <a:pPr>
              <a:defRPr/>
            </a:pPr>
            <a:fld id="{257F5A1A-91B8-469E-9895-12919B1BC874}" type="slidenum">
              <a:rPr lang="en-US" altLang="en-US"/>
              <a:pPr>
                <a:defRPr/>
              </a:pPr>
              <a:t>‹#›</a:t>
            </a:fld>
            <a:endParaRPr lang="en-US" altLang="en-US"/>
          </a:p>
        </p:txBody>
      </p:sp>
    </p:spTree>
    <p:extLst>
      <p:ext uri="{BB962C8B-B14F-4D97-AF65-F5344CB8AC3E}">
        <p14:creationId xmlns:p14="http://schemas.microsoft.com/office/powerpoint/2010/main" val="73772136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6C9AFD4-21C6-4F03-8FFD-FC69CB3C01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E945D8-EAC3-4570-85DB-32CBAF8BDB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F13DF6-69F3-4749-B019-2173059EC4F3}"/>
              </a:ext>
            </a:extLst>
          </p:cNvPr>
          <p:cNvSpPr>
            <a:spLocks noGrp="1" noChangeArrowheads="1"/>
          </p:cNvSpPr>
          <p:nvPr>
            <p:ph type="sldNum" sz="quarter" idx="12"/>
          </p:nvPr>
        </p:nvSpPr>
        <p:spPr>
          <a:ln/>
        </p:spPr>
        <p:txBody>
          <a:bodyPr/>
          <a:lstStyle>
            <a:lvl1pPr>
              <a:defRPr/>
            </a:lvl1pPr>
          </a:lstStyle>
          <a:p>
            <a:pPr>
              <a:defRPr/>
            </a:pPr>
            <a:fld id="{B6F1087F-D071-4321-BDDF-4C28663F83E6}" type="slidenum">
              <a:rPr lang="en-US" altLang="en-US"/>
              <a:pPr>
                <a:defRPr/>
              </a:pPr>
              <a:t>‹#›</a:t>
            </a:fld>
            <a:endParaRPr lang="en-US" altLang="en-US"/>
          </a:p>
        </p:txBody>
      </p:sp>
    </p:spTree>
    <p:extLst>
      <p:ext uri="{BB962C8B-B14F-4D97-AF65-F5344CB8AC3E}">
        <p14:creationId xmlns:p14="http://schemas.microsoft.com/office/powerpoint/2010/main" val="366154647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36B7B1D-6B94-4232-B722-3458156A2A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118452-5FFD-4A15-B5F8-19B7CEE3BB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0F246A-E507-413F-8607-A8F2BF65FEBA}"/>
              </a:ext>
            </a:extLst>
          </p:cNvPr>
          <p:cNvSpPr>
            <a:spLocks noGrp="1" noChangeArrowheads="1"/>
          </p:cNvSpPr>
          <p:nvPr>
            <p:ph type="sldNum" sz="quarter" idx="12"/>
          </p:nvPr>
        </p:nvSpPr>
        <p:spPr>
          <a:ln/>
        </p:spPr>
        <p:txBody>
          <a:bodyPr/>
          <a:lstStyle>
            <a:lvl1pPr>
              <a:defRPr/>
            </a:lvl1pPr>
          </a:lstStyle>
          <a:p>
            <a:pPr>
              <a:defRPr/>
            </a:pPr>
            <a:fld id="{ACA11F0C-0314-49A8-A246-FE8BECDFAE25}" type="slidenum">
              <a:rPr lang="en-US" altLang="en-US"/>
              <a:pPr>
                <a:defRPr/>
              </a:pPr>
              <a:t>‹#›</a:t>
            </a:fld>
            <a:endParaRPr lang="en-US" altLang="en-US"/>
          </a:p>
        </p:txBody>
      </p:sp>
    </p:spTree>
    <p:extLst>
      <p:ext uri="{BB962C8B-B14F-4D97-AF65-F5344CB8AC3E}">
        <p14:creationId xmlns:p14="http://schemas.microsoft.com/office/powerpoint/2010/main" val="37975353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11B47D1-5D95-4806-B61D-F710D07834D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BDCED46-05D8-4483-8022-26FBF9BE91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CD5036C-FA10-4A17-8C7D-271143ACAA98}"/>
              </a:ext>
            </a:extLst>
          </p:cNvPr>
          <p:cNvSpPr>
            <a:spLocks noGrp="1" noChangeArrowheads="1"/>
          </p:cNvSpPr>
          <p:nvPr>
            <p:ph type="sldNum" sz="quarter" idx="12"/>
          </p:nvPr>
        </p:nvSpPr>
        <p:spPr>
          <a:ln/>
        </p:spPr>
        <p:txBody>
          <a:bodyPr/>
          <a:lstStyle>
            <a:lvl1pPr>
              <a:defRPr/>
            </a:lvl1pPr>
          </a:lstStyle>
          <a:p>
            <a:pPr>
              <a:defRPr/>
            </a:pPr>
            <a:fld id="{3032FE2C-B8E8-4855-BC9E-6D8C4BD3DA23}" type="slidenum">
              <a:rPr lang="en-US" altLang="en-US"/>
              <a:pPr>
                <a:defRPr/>
              </a:pPr>
              <a:t>‹#›</a:t>
            </a:fld>
            <a:endParaRPr lang="en-US" altLang="en-US"/>
          </a:p>
        </p:txBody>
      </p:sp>
    </p:spTree>
    <p:extLst>
      <p:ext uri="{BB962C8B-B14F-4D97-AF65-F5344CB8AC3E}">
        <p14:creationId xmlns:p14="http://schemas.microsoft.com/office/powerpoint/2010/main" val="142266805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86258C3-81A5-432D-B281-AD3D736440F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2C51676-750D-41F3-A1B2-458A02356B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8F8E957-78FB-46B8-98B5-B51D5220C313}"/>
              </a:ext>
            </a:extLst>
          </p:cNvPr>
          <p:cNvSpPr>
            <a:spLocks noGrp="1" noChangeArrowheads="1"/>
          </p:cNvSpPr>
          <p:nvPr>
            <p:ph type="sldNum" sz="quarter" idx="12"/>
          </p:nvPr>
        </p:nvSpPr>
        <p:spPr>
          <a:ln/>
        </p:spPr>
        <p:txBody>
          <a:bodyPr/>
          <a:lstStyle>
            <a:lvl1pPr>
              <a:defRPr/>
            </a:lvl1pPr>
          </a:lstStyle>
          <a:p>
            <a:pPr>
              <a:defRPr/>
            </a:pPr>
            <a:fld id="{CF196938-2608-49A8-BE60-D8FEC00110AB}" type="slidenum">
              <a:rPr lang="en-US" altLang="en-US"/>
              <a:pPr>
                <a:defRPr/>
              </a:pPr>
              <a:t>‹#›</a:t>
            </a:fld>
            <a:endParaRPr lang="en-US" altLang="en-US"/>
          </a:p>
        </p:txBody>
      </p:sp>
    </p:spTree>
    <p:extLst>
      <p:ext uri="{BB962C8B-B14F-4D97-AF65-F5344CB8AC3E}">
        <p14:creationId xmlns:p14="http://schemas.microsoft.com/office/powerpoint/2010/main" val="304467752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E316E26-BDB1-4017-9377-BD619B12352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3016C04-C2FF-4227-9D3B-91244F0514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CDADC3D-B74A-4D28-8772-2981A95C7382}"/>
              </a:ext>
            </a:extLst>
          </p:cNvPr>
          <p:cNvSpPr>
            <a:spLocks noGrp="1" noChangeArrowheads="1"/>
          </p:cNvSpPr>
          <p:nvPr>
            <p:ph type="sldNum" sz="quarter" idx="12"/>
          </p:nvPr>
        </p:nvSpPr>
        <p:spPr>
          <a:ln/>
        </p:spPr>
        <p:txBody>
          <a:bodyPr/>
          <a:lstStyle>
            <a:lvl1pPr>
              <a:defRPr/>
            </a:lvl1pPr>
          </a:lstStyle>
          <a:p>
            <a:pPr>
              <a:defRPr/>
            </a:pPr>
            <a:fld id="{5C478D37-D1C3-4431-A3FF-C4C1E3448716}" type="slidenum">
              <a:rPr lang="en-US" altLang="en-US"/>
              <a:pPr>
                <a:defRPr/>
              </a:pPr>
              <a:t>‹#›</a:t>
            </a:fld>
            <a:endParaRPr lang="en-US" altLang="en-US"/>
          </a:p>
        </p:txBody>
      </p:sp>
    </p:spTree>
    <p:extLst>
      <p:ext uri="{BB962C8B-B14F-4D97-AF65-F5344CB8AC3E}">
        <p14:creationId xmlns:p14="http://schemas.microsoft.com/office/powerpoint/2010/main" val="221043724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11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5A85C8B0-EB52-481B-9F80-62F02A668F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8771EF-51BE-412B-8ED7-2C0C2E8829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02E262-050C-4AD3-8A3E-0F5B36121993}"/>
              </a:ext>
            </a:extLst>
          </p:cNvPr>
          <p:cNvSpPr>
            <a:spLocks noGrp="1" noChangeArrowheads="1"/>
          </p:cNvSpPr>
          <p:nvPr>
            <p:ph type="sldNum" sz="quarter" idx="12"/>
          </p:nvPr>
        </p:nvSpPr>
        <p:spPr>
          <a:ln/>
        </p:spPr>
        <p:txBody>
          <a:bodyPr/>
          <a:lstStyle>
            <a:lvl1pPr>
              <a:defRPr/>
            </a:lvl1pPr>
          </a:lstStyle>
          <a:p>
            <a:pPr>
              <a:defRPr/>
            </a:pPr>
            <a:fld id="{2EF9CB5D-D4F1-4244-92C9-54D666D77B44}" type="slidenum">
              <a:rPr lang="en-US" altLang="en-US"/>
              <a:pPr>
                <a:defRPr/>
              </a:pPr>
              <a:t>‹#›</a:t>
            </a:fld>
            <a:endParaRPr lang="en-US" altLang="en-US"/>
          </a:p>
        </p:txBody>
      </p:sp>
    </p:spTree>
    <p:extLst>
      <p:ext uri="{BB962C8B-B14F-4D97-AF65-F5344CB8AC3E}">
        <p14:creationId xmlns:p14="http://schemas.microsoft.com/office/powerpoint/2010/main" val="79897546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87EA4726-8631-4A47-A288-00D1CBD361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B33760-BBA5-478F-B2D5-9FFDFDA9AB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811BFF-661A-4F63-A444-39382FCF6834}"/>
              </a:ext>
            </a:extLst>
          </p:cNvPr>
          <p:cNvSpPr>
            <a:spLocks noGrp="1" noChangeArrowheads="1"/>
          </p:cNvSpPr>
          <p:nvPr>
            <p:ph type="sldNum" sz="quarter" idx="12"/>
          </p:nvPr>
        </p:nvSpPr>
        <p:spPr>
          <a:ln/>
        </p:spPr>
        <p:txBody>
          <a:bodyPr/>
          <a:lstStyle>
            <a:lvl1pPr>
              <a:defRPr/>
            </a:lvl1pPr>
          </a:lstStyle>
          <a:p>
            <a:pPr>
              <a:defRPr/>
            </a:pPr>
            <a:fld id="{BB81763B-09A9-4F04-9F59-8E92588458FD}" type="slidenum">
              <a:rPr lang="en-US" altLang="en-US"/>
              <a:pPr>
                <a:defRPr/>
              </a:pPr>
              <a:t>‹#›</a:t>
            </a:fld>
            <a:endParaRPr lang="en-US" altLang="en-US"/>
          </a:p>
        </p:txBody>
      </p:sp>
    </p:spTree>
    <p:extLst>
      <p:ext uri="{BB962C8B-B14F-4D97-AF65-F5344CB8AC3E}">
        <p14:creationId xmlns:p14="http://schemas.microsoft.com/office/powerpoint/2010/main" val="9194078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7D4E02-C661-44E1-86B4-9F70E16614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50752A-6795-445A-97DD-8F5F6AFDF6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11245B-7306-451B-98F8-5C1AF173F99B}"/>
              </a:ext>
            </a:extLst>
          </p:cNvPr>
          <p:cNvSpPr>
            <a:spLocks noGrp="1" noChangeArrowheads="1"/>
          </p:cNvSpPr>
          <p:nvPr>
            <p:ph type="sldNum" sz="quarter" idx="12"/>
          </p:nvPr>
        </p:nvSpPr>
        <p:spPr>
          <a:ln/>
        </p:spPr>
        <p:txBody>
          <a:bodyPr/>
          <a:lstStyle>
            <a:lvl1pPr>
              <a:defRPr/>
            </a:lvl1pPr>
          </a:lstStyle>
          <a:p>
            <a:pPr>
              <a:defRPr/>
            </a:pPr>
            <a:fld id="{E51F5CDC-5784-48C9-9AE6-9F56197CBD21}" type="slidenum">
              <a:rPr lang="en-US" altLang="en-US"/>
              <a:pPr>
                <a:defRPr/>
              </a:pPr>
              <a:t>‹#›</a:t>
            </a:fld>
            <a:endParaRPr lang="en-US" altLang="en-US"/>
          </a:p>
        </p:txBody>
      </p:sp>
    </p:spTree>
    <p:extLst>
      <p:ext uri="{BB962C8B-B14F-4D97-AF65-F5344CB8AC3E}">
        <p14:creationId xmlns:p14="http://schemas.microsoft.com/office/powerpoint/2010/main" val="2352980444"/>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154085-0772-438E-9C9F-62EC528648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52C3E6-DD7A-49A6-8B5B-7BEB9A822C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B71E77-C9DF-4632-AD2C-DE7C841725A7}"/>
              </a:ext>
            </a:extLst>
          </p:cNvPr>
          <p:cNvSpPr>
            <a:spLocks noGrp="1" noChangeArrowheads="1"/>
          </p:cNvSpPr>
          <p:nvPr>
            <p:ph type="sldNum" sz="quarter" idx="12"/>
          </p:nvPr>
        </p:nvSpPr>
        <p:spPr>
          <a:ln/>
        </p:spPr>
        <p:txBody>
          <a:bodyPr/>
          <a:lstStyle>
            <a:lvl1pPr>
              <a:defRPr/>
            </a:lvl1pPr>
          </a:lstStyle>
          <a:p>
            <a:pPr>
              <a:defRPr/>
            </a:pPr>
            <a:fld id="{AF78B919-3601-4FCC-8558-6D5D73355235}" type="slidenum">
              <a:rPr lang="en-US" altLang="en-US"/>
              <a:pPr>
                <a:defRPr/>
              </a:pPr>
              <a:t>‹#›</a:t>
            </a:fld>
            <a:endParaRPr lang="en-US" altLang="en-US"/>
          </a:p>
        </p:txBody>
      </p:sp>
    </p:spTree>
    <p:extLst>
      <p:ext uri="{BB962C8B-B14F-4D97-AF65-F5344CB8AC3E}">
        <p14:creationId xmlns:p14="http://schemas.microsoft.com/office/powerpoint/2010/main" val="158939755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77"/>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64"/>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557212E-526B-4FC4-A4E7-9456F308D19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2CD5546-3806-4CE0-BC75-8A27781EA9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95E5873-5E26-47DC-9E86-A6FA98B04D9B}"/>
              </a:ext>
            </a:extLst>
          </p:cNvPr>
          <p:cNvSpPr>
            <a:spLocks noGrp="1" noChangeArrowheads="1"/>
          </p:cNvSpPr>
          <p:nvPr>
            <p:ph type="sldNum" sz="quarter" idx="12"/>
          </p:nvPr>
        </p:nvSpPr>
        <p:spPr>
          <a:ln/>
        </p:spPr>
        <p:txBody>
          <a:bodyPr/>
          <a:lstStyle>
            <a:lvl1pPr>
              <a:defRPr/>
            </a:lvl1pPr>
          </a:lstStyle>
          <a:p>
            <a:pPr>
              <a:defRPr/>
            </a:pPr>
            <a:fld id="{60DC76C3-4E0F-477A-9642-91E31B01BEE8}" type="slidenum">
              <a:rPr lang="en-US" altLang="en-US"/>
              <a:pPr>
                <a:defRPr/>
              </a:pPr>
              <a:t>‹#›</a:t>
            </a:fld>
            <a:endParaRPr lang="en-US" altLang="en-US"/>
          </a:p>
        </p:txBody>
      </p:sp>
    </p:spTree>
    <p:extLst>
      <p:ext uri="{BB962C8B-B14F-4D97-AF65-F5344CB8AC3E}">
        <p14:creationId xmlns:p14="http://schemas.microsoft.com/office/powerpoint/2010/main" val="143137444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77"/>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F782FF-74C2-42EA-836E-F7D13E1F74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15CFB9-0CF6-4CB6-9F84-C7ED7E7FE7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C1F167-8847-4806-9D96-9E779050F992}"/>
              </a:ext>
            </a:extLst>
          </p:cNvPr>
          <p:cNvSpPr>
            <a:spLocks noGrp="1" noChangeArrowheads="1"/>
          </p:cNvSpPr>
          <p:nvPr>
            <p:ph type="sldNum" sz="quarter" idx="12"/>
          </p:nvPr>
        </p:nvSpPr>
        <p:spPr>
          <a:ln/>
        </p:spPr>
        <p:txBody>
          <a:bodyPr/>
          <a:lstStyle>
            <a:lvl1pPr>
              <a:defRPr/>
            </a:lvl1pPr>
          </a:lstStyle>
          <a:p>
            <a:pPr>
              <a:defRPr/>
            </a:pPr>
            <a:fld id="{2A8FA3C5-717B-4285-942F-655DF3047283}" type="slidenum">
              <a:rPr lang="en-US" altLang="en-US"/>
              <a:pPr>
                <a:defRPr/>
              </a:pPr>
              <a:t>‹#›</a:t>
            </a:fld>
            <a:endParaRPr lang="en-US" altLang="en-US"/>
          </a:p>
        </p:txBody>
      </p:sp>
    </p:spTree>
    <p:extLst>
      <p:ext uri="{BB962C8B-B14F-4D97-AF65-F5344CB8AC3E}">
        <p14:creationId xmlns:p14="http://schemas.microsoft.com/office/powerpoint/2010/main" val="160705217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335EF58-C113-4457-A969-9B533DC33D8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39D6750-C19F-4787-9E14-207FB4F6CD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FF24C9F-6E61-46C5-88E2-301513BC93AB}"/>
              </a:ext>
            </a:extLst>
          </p:cNvPr>
          <p:cNvSpPr>
            <a:spLocks noGrp="1" noChangeArrowheads="1"/>
          </p:cNvSpPr>
          <p:nvPr>
            <p:ph type="sldNum" sz="quarter" idx="12"/>
          </p:nvPr>
        </p:nvSpPr>
        <p:spPr>
          <a:ln/>
        </p:spPr>
        <p:txBody>
          <a:bodyPr/>
          <a:lstStyle>
            <a:lvl1pPr>
              <a:defRPr/>
            </a:lvl1pPr>
          </a:lstStyle>
          <a:p>
            <a:pPr>
              <a:defRPr/>
            </a:pPr>
            <a:fld id="{75D88CF6-9DC4-4E57-B06A-F1D54419D71D}" type="slidenum">
              <a:rPr lang="en-US" altLang="en-US"/>
              <a:pPr>
                <a:defRPr/>
              </a:pPr>
              <a:t>‹#›</a:t>
            </a:fld>
            <a:endParaRPr lang="en-US" altLang="en-US"/>
          </a:p>
        </p:txBody>
      </p:sp>
    </p:spTree>
    <p:extLst>
      <p:ext uri="{BB962C8B-B14F-4D97-AF65-F5344CB8AC3E}">
        <p14:creationId xmlns:p14="http://schemas.microsoft.com/office/powerpoint/2010/main" val="127905117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77"/>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64"/>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64"/>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BC6578E-59C4-4EC2-B56F-A959E1E8BD6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4CC357B-8D80-4F2E-BF0F-3604A19103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FBD8E49-E9D1-46DA-A2DA-046DFE921698}"/>
              </a:ext>
            </a:extLst>
          </p:cNvPr>
          <p:cNvSpPr>
            <a:spLocks noGrp="1" noChangeArrowheads="1"/>
          </p:cNvSpPr>
          <p:nvPr>
            <p:ph type="sldNum" sz="quarter" idx="12"/>
          </p:nvPr>
        </p:nvSpPr>
        <p:spPr>
          <a:ln/>
        </p:spPr>
        <p:txBody>
          <a:bodyPr/>
          <a:lstStyle>
            <a:lvl1pPr>
              <a:defRPr/>
            </a:lvl1pPr>
          </a:lstStyle>
          <a:p>
            <a:pPr>
              <a:defRPr/>
            </a:pPr>
            <a:fld id="{75F20942-046F-4C68-84B5-502E28B02CBE}" type="slidenum">
              <a:rPr lang="en-US" altLang="en-US"/>
              <a:pPr>
                <a:defRPr/>
              </a:pPr>
              <a:t>‹#›</a:t>
            </a:fld>
            <a:endParaRPr lang="en-US" altLang="en-US"/>
          </a:p>
        </p:txBody>
      </p:sp>
    </p:spTree>
    <p:extLst>
      <p:ext uri="{BB962C8B-B14F-4D97-AF65-F5344CB8AC3E}">
        <p14:creationId xmlns:p14="http://schemas.microsoft.com/office/powerpoint/2010/main" val="52210882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462033-2C14-4073-A104-E888E6395D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CD2675-543E-41DC-939C-082E2804BD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2EDED5-A855-4E1A-88B3-E89AB2773B78}"/>
              </a:ext>
            </a:extLst>
          </p:cNvPr>
          <p:cNvSpPr>
            <a:spLocks noGrp="1" noChangeArrowheads="1"/>
          </p:cNvSpPr>
          <p:nvPr>
            <p:ph type="sldNum" sz="quarter" idx="12"/>
          </p:nvPr>
        </p:nvSpPr>
        <p:spPr>
          <a:ln/>
        </p:spPr>
        <p:txBody>
          <a:bodyPr/>
          <a:lstStyle>
            <a:lvl1pPr>
              <a:defRPr/>
            </a:lvl1pPr>
          </a:lstStyle>
          <a:p>
            <a:pPr>
              <a:defRPr/>
            </a:pPr>
            <a:fld id="{4C836E0E-6A60-4A87-8AF6-33542CAE41F4}" type="slidenum">
              <a:rPr lang="en-US" altLang="en-US"/>
              <a:pPr>
                <a:defRPr/>
              </a:pPr>
              <a:t>‹#›</a:t>
            </a:fld>
            <a:endParaRPr lang="en-US" altLang="en-US"/>
          </a:p>
        </p:txBody>
      </p:sp>
    </p:spTree>
    <p:extLst>
      <p:ext uri="{BB962C8B-B14F-4D97-AF65-F5344CB8AC3E}">
        <p14:creationId xmlns:p14="http://schemas.microsoft.com/office/powerpoint/2010/main" val="2268144023"/>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8C3E84-60FF-418D-ADDF-A954644180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4FBDF9-2096-4D06-9116-22F944096D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FCA566-5780-4BE5-AC75-3D9D170D872E}"/>
              </a:ext>
            </a:extLst>
          </p:cNvPr>
          <p:cNvSpPr>
            <a:spLocks noGrp="1" noChangeArrowheads="1"/>
          </p:cNvSpPr>
          <p:nvPr>
            <p:ph type="sldNum" sz="quarter" idx="12"/>
          </p:nvPr>
        </p:nvSpPr>
        <p:spPr>
          <a:ln/>
        </p:spPr>
        <p:txBody>
          <a:bodyPr/>
          <a:lstStyle>
            <a:lvl1pPr>
              <a:defRPr/>
            </a:lvl1pPr>
          </a:lstStyle>
          <a:p>
            <a:pPr>
              <a:defRPr/>
            </a:pPr>
            <a:fld id="{DAEB1312-FCAB-45D6-BC44-0FF43933F453}" type="slidenum">
              <a:rPr lang="en-US" altLang="en-US"/>
              <a:pPr>
                <a:defRPr/>
              </a:pPr>
              <a:t>‹#›</a:t>
            </a:fld>
            <a:endParaRPr lang="en-US" altLang="en-US"/>
          </a:p>
        </p:txBody>
      </p:sp>
    </p:spTree>
    <p:extLst>
      <p:ext uri="{BB962C8B-B14F-4D97-AF65-F5344CB8AC3E}">
        <p14:creationId xmlns:p14="http://schemas.microsoft.com/office/powerpoint/2010/main" val="1058490724"/>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6"/>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4F782C37-C016-4466-9766-FCDCDB2F92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05D108-4B06-415C-867C-B7017051F5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7A9A9E-A268-4C53-A6CF-19BEBC64F299}"/>
              </a:ext>
            </a:extLst>
          </p:cNvPr>
          <p:cNvSpPr>
            <a:spLocks noGrp="1" noChangeArrowheads="1"/>
          </p:cNvSpPr>
          <p:nvPr>
            <p:ph type="sldNum" sz="quarter" idx="12"/>
          </p:nvPr>
        </p:nvSpPr>
        <p:spPr>
          <a:ln/>
        </p:spPr>
        <p:txBody>
          <a:bodyPr/>
          <a:lstStyle>
            <a:lvl1pPr>
              <a:defRPr/>
            </a:lvl1pPr>
          </a:lstStyle>
          <a:p>
            <a:pPr>
              <a:defRPr/>
            </a:pPr>
            <a:fld id="{63C3ACFD-19ED-40D6-AB44-18726E1030E7}" type="slidenum">
              <a:rPr lang="en-US" altLang="en-US"/>
              <a:pPr>
                <a:defRPr/>
              </a:pPr>
              <a:t>‹#›</a:t>
            </a:fld>
            <a:endParaRPr lang="en-US" altLang="en-US"/>
          </a:p>
        </p:txBody>
      </p:sp>
    </p:spTree>
    <p:extLst>
      <p:ext uri="{BB962C8B-B14F-4D97-AF65-F5344CB8AC3E}">
        <p14:creationId xmlns:p14="http://schemas.microsoft.com/office/powerpoint/2010/main" val="270379559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2038BB-38BA-4310-8EC5-BE8A9EB06C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B746C5-C958-4AF2-BA54-5E15D34641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F5D400-6CFE-41F1-ADFA-8691DE4AEA3A}"/>
              </a:ext>
            </a:extLst>
          </p:cNvPr>
          <p:cNvSpPr>
            <a:spLocks noGrp="1" noChangeArrowheads="1"/>
          </p:cNvSpPr>
          <p:nvPr>
            <p:ph type="sldNum" sz="quarter" idx="12"/>
          </p:nvPr>
        </p:nvSpPr>
        <p:spPr>
          <a:ln/>
        </p:spPr>
        <p:txBody>
          <a:bodyPr/>
          <a:lstStyle>
            <a:lvl1pPr>
              <a:defRPr/>
            </a:lvl1pPr>
          </a:lstStyle>
          <a:p>
            <a:pPr>
              <a:defRPr/>
            </a:pPr>
            <a:fld id="{11477A0C-C090-4B67-83A8-CEBEB1D60308}" type="slidenum">
              <a:rPr lang="en-US" altLang="en-US"/>
              <a:pPr>
                <a:defRPr/>
              </a:pPr>
              <a:t>‹#›</a:t>
            </a:fld>
            <a:endParaRPr lang="en-US" altLang="en-US"/>
          </a:p>
        </p:txBody>
      </p:sp>
    </p:spTree>
    <p:extLst>
      <p:ext uri="{BB962C8B-B14F-4D97-AF65-F5344CB8AC3E}">
        <p14:creationId xmlns:p14="http://schemas.microsoft.com/office/powerpoint/2010/main" val="142839640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6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A4900F-4F44-4A67-B8DA-6AD5AC0A862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3B25CDA-08B5-48A4-B9E1-B7C472878C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EB39684-42A0-45BC-B9D8-ABA63FC02443}"/>
              </a:ext>
            </a:extLst>
          </p:cNvPr>
          <p:cNvSpPr>
            <a:spLocks noGrp="1" noChangeArrowheads="1"/>
          </p:cNvSpPr>
          <p:nvPr>
            <p:ph type="sldNum" sz="quarter" idx="12"/>
          </p:nvPr>
        </p:nvSpPr>
        <p:spPr>
          <a:ln/>
        </p:spPr>
        <p:txBody>
          <a:bodyPr/>
          <a:lstStyle>
            <a:lvl1pPr>
              <a:defRPr/>
            </a:lvl1pPr>
          </a:lstStyle>
          <a:p>
            <a:pPr>
              <a:defRPr/>
            </a:pPr>
            <a:fld id="{1730DA3F-FC47-47B5-B3FB-916E38ABCAEA}" type="slidenum">
              <a:rPr lang="en-US" altLang="en-US"/>
              <a:pPr>
                <a:defRPr/>
              </a:pPr>
              <a:t>‹#›</a:t>
            </a:fld>
            <a:endParaRPr lang="en-US" altLang="en-US"/>
          </a:p>
        </p:txBody>
      </p:sp>
    </p:spTree>
    <p:extLst>
      <p:ext uri="{BB962C8B-B14F-4D97-AF65-F5344CB8AC3E}">
        <p14:creationId xmlns:p14="http://schemas.microsoft.com/office/powerpoint/2010/main" val="313683195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2D70E70-1B59-4421-8DEA-75931EF7E7B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9EC94DB-0E9E-438B-B684-0EAC26B254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5E3EDEF-C952-43A3-BBBA-5E4E5ADD82A4}"/>
              </a:ext>
            </a:extLst>
          </p:cNvPr>
          <p:cNvSpPr>
            <a:spLocks noGrp="1" noChangeArrowheads="1"/>
          </p:cNvSpPr>
          <p:nvPr>
            <p:ph type="sldNum" sz="quarter" idx="12"/>
          </p:nvPr>
        </p:nvSpPr>
        <p:spPr>
          <a:ln/>
        </p:spPr>
        <p:txBody>
          <a:bodyPr/>
          <a:lstStyle>
            <a:lvl1pPr>
              <a:defRPr/>
            </a:lvl1pPr>
          </a:lstStyle>
          <a:p>
            <a:pPr>
              <a:defRPr/>
            </a:pPr>
            <a:fld id="{8548DD71-A226-43B2-9DD7-E9A763B3D639}" type="slidenum">
              <a:rPr lang="en-US" altLang="en-US"/>
              <a:pPr>
                <a:defRPr/>
              </a:pPr>
              <a:t>‹#›</a:t>
            </a:fld>
            <a:endParaRPr lang="en-US" altLang="en-US"/>
          </a:p>
        </p:txBody>
      </p:sp>
    </p:spTree>
    <p:extLst>
      <p:ext uri="{BB962C8B-B14F-4D97-AF65-F5344CB8AC3E}">
        <p14:creationId xmlns:p14="http://schemas.microsoft.com/office/powerpoint/2010/main" val="321898529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1598631-FACB-4AAA-B2FE-4CDD2D682D9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B3BD432-98FA-42AA-AD1D-C319704C68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BED765B-1700-43B9-BBA4-A08BECFA28F8}"/>
              </a:ext>
            </a:extLst>
          </p:cNvPr>
          <p:cNvSpPr>
            <a:spLocks noGrp="1" noChangeArrowheads="1"/>
          </p:cNvSpPr>
          <p:nvPr>
            <p:ph type="sldNum" sz="quarter" idx="12"/>
          </p:nvPr>
        </p:nvSpPr>
        <p:spPr>
          <a:ln/>
        </p:spPr>
        <p:txBody>
          <a:bodyPr/>
          <a:lstStyle>
            <a:lvl1pPr>
              <a:defRPr/>
            </a:lvl1pPr>
          </a:lstStyle>
          <a:p>
            <a:pPr>
              <a:defRPr/>
            </a:pPr>
            <a:fld id="{4D041EEA-2695-45AE-ADE0-F1E699AE8FF5}" type="slidenum">
              <a:rPr lang="en-US" altLang="en-US"/>
              <a:pPr>
                <a:defRPr/>
              </a:pPr>
              <a:t>‹#›</a:t>
            </a:fld>
            <a:endParaRPr lang="en-US" altLang="en-US"/>
          </a:p>
        </p:txBody>
      </p:sp>
    </p:spTree>
    <p:extLst>
      <p:ext uri="{BB962C8B-B14F-4D97-AF65-F5344CB8AC3E}">
        <p14:creationId xmlns:p14="http://schemas.microsoft.com/office/powerpoint/2010/main" val="354688472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13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334BEB8-6B16-4F8E-B2CF-94F3B7F1A7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30497D-5BFE-4A90-A9DA-9C511234A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95A2B62-7A64-4628-A1E6-6184464A1D7B}"/>
              </a:ext>
            </a:extLst>
          </p:cNvPr>
          <p:cNvSpPr>
            <a:spLocks noGrp="1" noChangeArrowheads="1"/>
          </p:cNvSpPr>
          <p:nvPr>
            <p:ph type="sldNum" sz="quarter" idx="12"/>
          </p:nvPr>
        </p:nvSpPr>
        <p:spPr>
          <a:ln/>
        </p:spPr>
        <p:txBody>
          <a:bodyPr/>
          <a:lstStyle>
            <a:lvl1pPr>
              <a:defRPr/>
            </a:lvl1pPr>
          </a:lstStyle>
          <a:p>
            <a:pPr>
              <a:defRPr/>
            </a:pPr>
            <a:fld id="{D59FCD1E-E5C1-4046-B120-B141D50C9B4D}" type="slidenum">
              <a:rPr lang="en-US" altLang="en-US"/>
              <a:pPr>
                <a:defRPr/>
              </a:pPr>
              <a:t>‹#›</a:t>
            </a:fld>
            <a:endParaRPr lang="en-US" altLang="en-US"/>
          </a:p>
        </p:txBody>
      </p:sp>
    </p:spTree>
    <p:extLst>
      <p:ext uri="{BB962C8B-B14F-4D97-AF65-F5344CB8AC3E}">
        <p14:creationId xmlns:p14="http://schemas.microsoft.com/office/powerpoint/2010/main" val="542721355"/>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BBDD1F94-B50D-4B11-A752-C6AAC3AC39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4B14CD-06E8-4601-9C0C-E73EDA79E5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054E97-F446-44BA-A162-B435BE89763D}"/>
              </a:ext>
            </a:extLst>
          </p:cNvPr>
          <p:cNvSpPr>
            <a:spLocks noGrp="1" noChangeArrowheads="1"/>
          </p:cNvSpPr>
          <p:nvPr>
            <p:ph type="sldNum" sz="quarter" idx="12"/>
          </p:nvPr>
        </p:nvSpPr>
        <p:spPr>
          <a:ln/>
        </p:spPr>
        <p:txBody>
          <a:bodyPr/>
          <a:lstStyle>
            <a:lvl1pPr>
              <a:defRPr/>
            </a:lvl1pPr>
          </a:lstStyle>
          <a:p>
            <a:pPr>
              <a:defRPr/>
            </a:pPr>
            <a:fld id="{3D083E24-427C-4435-AFDA-9F796432E961}" type="slidenum">
              <a:rPr lang="en-US" altLang="en-US"/>
              <a:pPr>
                <a:defRPr/>
              </a:pPr>
              <a:t>‹#›</a:t>
            </a:fld>
            <a:endParaRPr lang="en-US" altLang="en-US"/>
          </a:p>
        </p:txBody>
      </p:sp>
    </p:spTree>
    <p:extLst>
      <p:ext uri="{BB962C8B-B14F-4D97-AF65-F5344CB8AC3E}">
        <p14:creationId xmlns:p14="http://schemas.microsoft.com/office/powerpoint/2010/main" val="397344276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9A09DD7-75C2-4DB9-A125-FB631711B0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AC3D39-47B2-46AD-A40B-05186E98AF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375277-6F18-49A3-A08D-73D9021B71F4}"/>
              </a:ext>
            </a:extLst>
          </p:cNvPr>
          <p:cNvSpPr>
            <a:spLocks noGrp="1" noChangeArrowheads="1"/>
          </p:cNvSpPr>
          <p:nvPr>
            <p:ph type="sldNum" sz="quarter" idx="12"/>
          </p:nvPr>
        </p:nvSpPr>
        <p:spPr>
          <a:ln/>
        </p:spPr>
        <p:txBody>
          <a:bodyPr/>
          <a:lstStyle>
            <a:lvl1pPr>
              <a:defRPr/>
            </a:lvl1pPr>
          </a:lstStyle>
          <a:p>
            <a:pPr>
              <a:defRPr/>
            </a:pPr>
            <a:fld id="{3E96CB7F-4DF4-46CC-940E-5A84D27A484C}" type="slidenum">
              <a:rPr lang="en-US" altLang="en-US"/>
              <a:pPr>
                <a:defRPr/>
              </a:pPr>
              <a:t>‹#›</a:t>
            </a:fld>
            <a:endParaRPr lang="en-US" altLang="en-US"/>
          </a:p>
        </p:txBody>
      </p:sp>
    </p:spTree>
    <p:extLst>
      <p:ext uri="{BB962C8B-B14F-4D97-AF65-F5344CB8AC3E}">
        <p14:creationId xmlns:p14="http://schemas.microsoft.com/office/powerpoint/2010/main" val="3807134231"/>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F150B1-3051-40E0-94C4-56C9688929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2D16DA-CA56-4FCF-9DB4-179EE9C91D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320531-BEDA-41EA-A98B-9FDAD08A3317}"/>
              </a:ext>
            </a:extLst>
          </p:cNvPr>
          <p:cNvSpPr>
            <a:spLocks noGrp="1" noChangeArrowheads="1"/>
          </p:cNvSpPr>
          <p:nvPr>
            <p:ph type="sldNum" sz="quarter" idx="12"/>
          </p:nvPr>
        </p:nvSpPr>
        <p:spPr>
          <a:ln/>
        </p:spPr>
        <p:txBody>
          <a:bodyPr/>
          <a:lstStyle>
            <a:lvl1pPr>
              <a:defRPr/>
            </a:lvl1pPr>
          </a:lstStyle>
          <a:p>
            <a:pPr>
              <a:defRPr/>
            </a:pPr>
            <a:fld id="{746E4479-5A30-4496-8641-E1BD3942F50D}" type="slidenum">
              <a:rPr lang="en-US" altLang="en-US"/>
              <a:pPr>
                <a:defRPr/>
              </a:pPr>
              <a:t>‹#›</a:t>
            </a:fld>
            <a:endParaRPr lang="en-US" altLang="en-US"/>
          </a:p>
        </p:txBody>
      </p:sp>
    </p:spTree>
    <p:extLst>
      <p:ext uri="{BB962C8B-B14F-4D97-AF65-F5344CB8AC3E}">
        <p14:creationId xmlns:p14="http://schemas.microsoft.com/office/powerpoint/2010/main" val="2909411587"/>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BA84C5-B1EC-47AF-AE22-6281D64016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4ADF80-147F-4FA2-A165-92DFA1EEC0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910FB1-2976-41F6-B7BA-7E1FD25B9DE0}"/>
              </a:ext>
            </a:extLst>
          </p:cNvPr>
          <p:cNvSpPr>
            <a:spLocks noGrp="1" noChangeArrowheads="1"/>
          </p:cNvSpPr>
          <p:nvPr>
            <p:ph type="sldNum" sz="quarter" idx="12"/>
          </p:nvPr>
        </p:nvSpPr>
        <p:spPr>
          <a:ln/>
        </p:spPr>
        <p:txBody>
          <a:bodyPr/>
          <a:lstStyle>
            <a:lvl1pPr>
              <a:defRPr/>
            </a:lvl1pPr>
          </a:lstStyle>
          <a:p>
            <a:pPr>
              <a:defRPr/>
            </a:pPr>
            <a:fld id="{7943C3A4-6A1E-4161-933A-FE928E3D5F3E}" type="slidenum">
              <a:rPr lang="en-US" altLang="en-US"/>
              <a:pPr>
                <a:defRPr/>
              </a:pPr>
              <a:t>‹#›</a:t>
            </a:fld>
            <a:endParaRPr lang="en-US" altLang="en-US"/>
          </a:p>
        </p:txBody>
      </p:sp>
    </p:spTree>
    <p:extLst>
      <p:ext uri="{BB962C8B-B14F-4D97-AF65-F5344CB8AC3E}">
        <p14:creationId xmlns:p14="http://schemas.microsoft.com/office/powerpoint/2010/main" val="7495495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99"/>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8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64586DE-A046-4D1B-B478-984E2C6F708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119813D7-6A11-42FE-B90B-D41A18BFAB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CA09C2D5-4024-472B-82D9-4A09BB3DB3A3}"/>
              </a:ext>
            </a:extLst>
          </p:cNvPr>
          <p:cNvSpPr>
            <a:spLocks noGrp="1" noChangeArrowheads="1"/>
          </p:cNvSpPr>
          <p:nvPr>
            <p:ph type="sldNum" sz="quarter" idx="12"/>
          </p:nvPr>
        </p:nvSpPr>
        <p:spPr>
          <a:ln/>
        </p:spPr>
        <p:txBody>
          <a:bodyPr/>
          <a:lstStyle>
            <a:lvl1pPr>
              <a:defRPr/>
            </a:lvl1pPr>
          </a:lstStyle>
          <a:p>
            <a:pPr>
              <a:defRPr/>
            </a:pPr>
            <a:fld id="{12EADF16-B548-4DF0-8552-5E053999C122}" type="slidenum">
              <a:rPr lang="en-US" altLang="en-US"/>
              <a:pPr>
                <a:defRPr/>
              </a:pPr>
              <a:t>‹#›</a:t>
            </a:fld>
            <a:endParaRPr lang="en-US" altLang="en-US"/>
          </a:p>
        </p:txBody>
      </p:sp>
    </p:spTree>
    <p:extLst>
      <p:ext uri="{BB962C8B-B14F-4D97-AF65-F5344CB8AC3E}">
        <p14:creationId xmlns:p14="http://schemas.microsoft.com/office/powerpoint/2010/main" val="169895681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99"/>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EF7F4D-A517-4E19-BB4F-4BEEEFDB53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5B27E7-4D52-497C-ABE7-E637E0A3C2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2BC43C-2F9D-49EC-BF93-A04B2A0DA67A}"/>
              </a:ext>
            </a:extLst>
          </p:cNvPr>
          <p:cNvSpPr>
            <a:spLocks noGrp="1" noChangeArrowheads="1"/>
          </p:cNvSpPr>
          <p:nvPr>
            <p:ph type="sldNum" sz="quarter" idx="12"/>
          </p:nvPr>
        </p:nvSpPr>
        <p:spPr>
          <a:ln/>
        </p:spPr>
        <p:txBody>
          <a:bodyPr/>
          <a:lstStyle>
            <a:lvl1pPr>
              <a:defRPr/>
            </a:lvl1pPr>
          </a:lstStyle>
          <a:p>
            <a:pPr>
              <a:defRPr/>
            </a:pPr>
            <a:fld id="{61BD0D3D-B014-421B-B038-3E207CA04B47}" type="slidenum">
              <a:rPr lang="en-US" altLang="en-US"/>
              <a:pPr>
                <a:defRPr/>
              </a:pPr>
              <a:t>‹#›</a:t>
            </a:fld>
            <a:endParaRPr lang="en-US" altLang="en-US"/>
          </a:p>
        </p:txBody>
      </p:sp>
    </p:spTree>
    <p:extLst>
      <p:ext uri="{BB962C8B-B14F-4D97-AF65-F5344CB8AC3E}">
        <p14:creationId xmlns:p14="http://schemas.microsoft.com/office/powerpoint/2010/main" val="96408642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99"/>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8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8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5C92E8-64D9-4F49-A957-E20809317FB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00EFB59-9C6E-4CDE-BC84-5BDF1F02ED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899201F-6CC3-4EC2-BE14-28B316EBDD5B}"/>
              </a:ext>
            </a:extLst>
          </p:cNvPr>
          <p:cNvSpPr>
            <a:spLocks noGrp="1" noChangeArrowheads="1"/>
          </p:cNvSpPr>
          <p:nvPr>
            <p:ph type="sldNum" sz="quarter" idx="12"/>
          </p:nvPr>
        </p:nvSpPr>
        <p:spPr>
          <a:ln/>
        </p:spPr>
        <p:txBody>
          <a:bodyPr/>
          <a:lstStyle>
            <a:lvl1pPr>
              <a:defRPr/>
            </a:lvl1pPr>
          </a:lstStyle>
          <a:p>
            <a:pPr>
              <a:defRPr/>
            </a:pPr>
            <a:fld id="{9B2C7148-818D-4BD7-B7BB-103E68044955}" type="slidenum">
              <a:rPr lang="en-US" altLang="en-US"/>
              <a:pPr>
                <a:defRPr/>
              </a:pPr>
              <a:t>‹#›</a:t>
            </a:fld>
            <a:endParaRPr lang="en-US" altLang="en-US"/>
          </a:p>
        </p:txBody>
      </p:sp>
    </p:spTree>
    <p:extLst>
      <p:ext uri="{BB962C8B-B14F-4D97-AF65-F5344CB8AC3E}">
        <p14:creationId xmlns:p14="http://schemas.microsoft.com/office/powerpoint/2010/main" val="12885893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3197DCB-831C-43AD-A0C7-C791C49D41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DF4E0B-D07B-4F69-8AB2-075C63C1B6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E7988B-880B-492E-B8E4-A5B017652EC8}"/>
              </a:ext>
            </a:extLst>
          </p:cNvPr>
          <p:cNvSpPr>
            <a:spLocks noGrp="1" noChangeArrowheads="1"/>
          </p:cNvSpPr>
          <p:nvPr>
            <p:ph type="sldNum" sz="quarter" idx="12"/>
          </p:nvPr>
        </p:nvSpPr>
        <p:spPr>
          <a:ln/>
        </p:spPr>
        <p:txBody>
          <a:bodyPr/>
          <a:lstStyle>
            <a:lvl1pPr>
              <a:defRPr/>
            </a:lvl1pPr>
          </a:lstStyle>
          <a:p>
            <a:pPr>
              <a:defRPr/>
            </a:pPr>
            <a:fld id="{E21BF3B5-357F-4AC8-8912-48A04622F201}" type="slidenum">
              <a:rPr lang="en-US" altLang="en-US"/>
              <a:pPr>
                <a:defRPr/>
              </a:pPr>
              <a:t>‹#›</a:t>
            </a:fld>
            <a:endParaRPr lang="en-US" altLang="en-US"/>
          </a:p>
        </p:txBody>
      </p:sp>
    </p:spTree>
    <p:extLst>
      <p:ext uri="{BB962C8B-B14F-4D97-AF65-F5344CB8AC3E}">
        <p14:creationId xmlns:p14="http://schemas.microsoft.com/office/powerpoint/2010/main" val="4187877022"/>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AECCFF-300C-437D-9C4B-97CEE0A020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F3A69A-6F05-4B65-990D-EA4615C88A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E0E3A0-CB48-423D-A8D6-C6D9CAC81029}"/>
              </a:ext>
            </a:extLst>
          </p:cNvPr>
          <p:cNvSpPr>
            <a:spLocks noGrp="1" noChangeArrowheads="1"/>
          </p:cNvSpPr>
          <p:nvPr>
            <p:ph type="sldNum" sz="quarter" idx="12"/>
          </p:nvPr>
        </p:nvSpPr>
        <p:spPr>
          <a:ln/>
        </p:spPr>
        <p:txBody>
          <a:bodyPr/>
          <a:lstStyle>
            <a:lvl1pPr>
              <a:defRPr/>
            </a:lvl1pPr>
          </a:lstStyle>
          <a:p>
            <a:pPr>
              <a:defRPr/>
            </a:pPr>
            <a:fld id="{5DBA62EC-F29A-4690-BFC2-D4B35A1722EF}" type="slidenum">
              <a:rPr lang="en-US" altLang="en-US"/>
              <a:pPr>
                <a:defRPr/>
              </a:pPr>
              <a:t>‹#›</a:t>
            </a:fld>
            <a:endParaRPr lang="en-US" altLang="en-US"/>
          </a:p>
        </p:txBody>
      </p:sp>
    </p:spTree>
    <p:extLst>
      <p:ext uri="{BB962C8B-B14F-4D97-AF65-F5344CB8AC3E}">
        <p14:creationId xmlns:p14="http://schemas.microsoft.com/office/powerpoint/2010/main" val="343391732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CF4E8FDD-82C8-465F-91F8-D16D52702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CD3CA2-46BB-44D3-8CDA-7F7EABC6A6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FE3237-C6C4-4B0E-98BD-B94EFA40CEEC}"/>
              </a:ext>
            </a:extLst>
          </p:cNvPr>
          <p:cNvSpPr>
            <a:spLocks noGrp="1" noChangeArrowheads="1"/>
          </p:cNvSpPr>
          <p:nvPr>
            <p:ph type="sldNum" sz="quarter" idx="12"/>
          </p:nvPr>
        </p:nvSpPr>
        <p:spPr>
          <a:ln/>
        </p:spPr>
        <p:txBody>
          <a:bodyPr/>
          <a:lstStyle>
            <a:lvl1pPr>
              <a:defRPr/>
            </a:lvl1pPr>
          </a:lstStyle>
          <a:p>
            <a:pPr>
              <a:defRPr/>
            </a:pPr>
            <a:fld id="{0FC3B894-D7DA-4F03-9CB9-B9C4F4C1F8EB}" type="slidenum">
              <a:rPr lang="en-US" altLang="en-US"/>
              <a:pPr>
                <a:defRPr/>
              </a:pPr>
              <a:t>‹#›</a:t>
            </a:fld>
            <a:endParaRPr lang="en-US" altLang="en-US"/>
          </a:p>
        </p:txBody>
      </p:sp>
    </p:spTree>
    <p:extLst>
      <p:ext uri="{BB962C8B-B14F-4D97-AF65-F5344CB8AC3E}">
        <p14:creationId xmlns:p14="http://schemas.microsoft.com/office/powerpoint/2010/main" val="205193401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313F7F4-71CE-468A-889B-8829F644D2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8D26FA-43BF-44C1-BDEB-A166A917F9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101391-5BA0-43C5-824D-83CB97770CF6}"/>
              </a:ext>
            </a:extLst>
          </p:cNvPr>
          <p:cNvSpPr>
            <a:spLocks noGrp="1" noChangeArrowheads="1"/>
          </p:cNvSpPr>
          <p:nvPr>
            <p:ph type="sldNum" sz="quarter" idx="12"/>
          </p:nvPr>
        </p:nvSpPr>
        <p:spPr>
          <a:ln/>
        </p:spPr>
        <p:txBody>
          <a:bodyPr/>
          <a:lstStyle>
            <a:lvl1pPr>
              <a:defRPr/>
            </a:lvl1pPr>
          </a:lstStyle>
          <a:p>
            <a:pPr>
              <a:defRPr/>
            </a:pPr>
            <a:fld id="{89F1C9BF-5BA6-46AB-9E20-D3B24C1003E1}" type="slidenum">
              <a:rPr lang="en-US" altLang="en-US"/>
              <a:pPr>
                <a:defRPr/>
              </a:pPr>
              <a:t>‹#›</a:t>
            </a:fld>
            <a:endParaRPr lang="en-US" altLang="en-US"/>
          </a:p>
        </p:txBody>
      </p:sp>
    </p:spTree>
    <p:extLst>
      <p:ext uri="{BB962C8B-B14F-4D97-AF65-F5344CB8AC3E}">
        <p14:creationId xmlns:p14="http://schemas.microsoft.com/office/powerpoint/2010/main" val="302500031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1B7A210-073E-488A-9092-75223D0C129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1B4A560-BFAB-417C-9598-A73A81D1CA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8122E57-667E-4E11-81C3-4AB6578A2D89}"/>
              </a:ext>
            </a:extLst>
          </p:cNvPr>
          <p:cNvSpPr>
            <a:spLocks noGrp="1" noChangeArrowheads="1"/>
          </p:cNvSpPr>
          <p:nvPr>
            <p:ph type="sldNum" sz="quarter" idx="12"/>
          </p:nvPr>
        </p:nvSpPr>
        <p:spPr>
          <a:ln/>
        </p:spPr>
        <p:txBody>
          <a:bodyPr/>
          <a:lstStyle>
            <a:lvl1pPr>
              <a:defRPr/>
            </a:lvl1pPr>
          </a:lstStyle>
          <a:p>
            <a:pPr>
              <a:defRPr/>
            </a:pPr>
            <a:fld id="{AC8B1F62-A618-44E9-8D09-7B0798E6887F}" type="slidenum">
              <a:rPr lang="en-US" altLang="en-US"/>
              <a:pPr>
                <a:defRPr/>
              </a:pPr>
              <a:t>‹#›</a:t>
            </a:fld>
            <a:endParaRPr lang="en-US" altLang="en-US"/>
          </a:p>
        </p:txBody>
      </p:sp>
    </p:spTree>
    <p:extLst>
      <p:ext uri="{BB962C8B-B14F-4D97-AF65-F5344CB8AC3E}">
        <p14:creationId xmlns:p14="http://schemas.microsoft.com/office/powerpoint/2010/main" val="383829715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FAE32B-0D17-4CAA-B76B-7A70E078A3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1E2EDA-E84F-4B17-95F8-F01B99D562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2E3566-E7B5-444B-806E-A6CC90FFAB99}"/>
              </a:ext>
            </a:extLst>
          </p:cNvPr>
          <p:cNvSpPr>
            <a:spLocks noGrp="1" noChangeArrowheads="1"/>
          </p:cNvSpPr>
          <p:nvPr>
            <p:ph type="sldNum" sz="quarter" idx="12"/>
          </p:nvPr>
        </p:nvSpPr>
        <p:spPr>
          <a:ln/>
        </p:spPr>
        <p:txBody>
          <a:bodyPr/>
          <a:lstStyle>
            <a:lvl1pPr>
              <a:defRPr/>
            </a:lvl1pPr>
          </a:lstStyle>
          <a:p>
            <a:pPr>
              <a:defRPr/>
            </a:pPr>
            <a:fld id="{60A24AEC-FB5C-41F1-A1DB-C448D9DB8B29}" type="slidenum">
              <a:rPr lang="en-US" altLang="en-US"/>
              <a:pPr>
                <a:defRPr/>
              </a:pPr>
              <a:t>‹#›</a:t>
            </a:fld>
            <a:endParaRPr lang="en-US" altLang="en-US"/>
          </a:p>
        </p:txBody>
      </p:sp>
    </p:spTree>
    <p:extLst>
      <p:ext uri="{BB962C8B-B14F-4D97-AF65-F5344CB8AC3E}">
        <p14:creationId xmlns:p14="http://schemas.microsoft.com/office/powerpoint/2010/main" val="1819770659"/>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063C55F-A2CF-40AB-B52A-800AF409B1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E42F08D-C76F-48CB-B2DB-16D52EF7FF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00DA9DA-C19E-4537-8DE8-C36E457EFD2E}"/>
              </a:ext>
            </a:extLst>
          </p:cNvPr>
          <p:cNvSpPr>
            <a:spLocks noGrp="1" noChangeArrowheads="1"/>
          </p:cNvSpPr>
          <p:nvPr>
            <p:ph type="sldNum" sz="quarter" idx="12"/>
          </p:nvPr>
        </p:nvSpPr>
        <p:spPr>
          <a:ln/>
        </p:spPr>
        <p:txBody>
          <a:bodyPr/>
          <a:lstStyle>
            <a:lvl1pPr>
              <a:defRPr/>
            </a:lvl1pPr>
          </a:lstStyle>
          <a:p>
            <a:pPr>
              <a:defRPr/>
            </a:pPr>
            <a:fld id="{8AAA1DCF-EE96-4853-AAFC-ABEB51B995EC}" type="slidenum">
              <a:rPr lang="en-US" altLang="en-US"/>
              <a:pPr>
                <a:defRPr/>
              </a:pPr>
              <a:t>‹#›</a:t>
            </a:fld>
            <a:endParaRPr lang="en-US" altLang="en-US"/>
          </a:p>
        </p:txBody>
      </p:sp>
    </p:spTree>
    <p:extLst>
      <p:ext uri="{BB962C8B-B14F-4D97-AF65-F5344CB8AC3E}">
        <p14:creationId xmlns:p14="http://schemas.microsoft.com/office/powerpoint/2010/main" val="99878301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C95BA7-D735-4808-A327-0AD4C4972B9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79B338A-47E8-4B3F-83AA-40228CE555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3433FA4-B4DF-4114-9430-4747299DD646}"/>
              </a:ext>
            </a:extLst>
          </p:cNvPr>
          <p:cNvSpPr>
            <a:spLocks noGrp="1" noChangeArrowheads="1"/>
          </p:cNvSpPr>
          <p:nvPr>
            <p:ph type="sldNum" sz="quarter" idx="12"/>
          </p:nvPr>
        </p:nvSpPr>
        <p:spPr>
          <a:ln/>
        </p:spPr>
        <p:txBody>
          <a:bodyPr/>
          <a:lstStyle>
            <a:lvl1pPr>
              <a:defRPr/>
            </a:lvl1pPr>
          </a:lstStyle>
          <a:p>
            <a:pPr>
              <a:defRPr/>
            </a:pPr>
            <a:fld id="{B3BAA5A0-895E-47DC-B29B-6DB2BED310E2}" type="slidenum">
              <a:rPr lang="en-US" altLang="en-US"/>
              <a:pPr>
                <a:defRPr/>
              </a:pPr>
              <a:t>‹#›</a:t>
            </a:fld>
            <a:endParaRPr lang="en-US" altLang="en-US"/>
          </a:p>
        </p:txBody>
      </p:sp>
    </p:spTree>
    <p:extLst>
      <p:ext uri="{BB962C8B-B14F-4D97-AF65-F5344CB8AC3E}">
        <p14:creationId xmlns:p14="http://schemas.microsoft.com/office/powerpoint/2010/main" val="3211364796"/>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12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31514830-865A-43EF-AD12-36D1E71649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507652-4A89-481E-8681-D02860292F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B9F829-5DA6-4EAB-9286-7136EB12ABEA}"/>
              </a:ext>
            </a:extLst>
          </p:cNvPr>
          <p:cNvSpPr>
            <a:spLocks noGrp="1" noChangeArrowheads="1"/>
          </p:cNvSpPr>
          <p:nvPr>
            <p:ph type="sldNum" sz="quarter" idx="12"/>
          </p:nvPr>
        </p:nvSpPr>
        <p:spPr>
          <a:ln/>
        </p:spPr>
        <p:txBody>
          <a:bodyPr/>
          <a:lstStyle>
            <a:lvl1pPr>
              <a:defRPr/>
            </a:lvl1pPr>
          </a:lstStyle>
          <a:p>
            <a:pPr>
              <a:defRPr/>
            </a:pPr>
            <a:fld id="{FE776734-59B6-44E2-9C3E-D17209B8FEDA}" type="slidenum">
              <a:rPr lang="en-US" altLang="en-US"/>
              <a:pPr>
                <a:defRPr/>
              </a:pPr>
              <a:t>‹#›</a:t>
            </a:fld>
            <a:endParaRPr lang="en-US" altLang="en-US"/>
          </a:p>
        </p:txBody>
      </p:sp>
    </p:spTree>
    <p:extLst>
      <p:ext uri="{BB962C8B-B14F-4D97-AF65-F5344CB8AC3E}">
        <p14:creationId xmlns:p14="http://schemas.microsoft.com/office/powerpoint/2010/main" val="252691199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CB2E3940-63B3-4A93-A590-C524BBE67A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632418-733E-486B-AB1D-90F4415CB7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688E7C-786D-43A1-925E-7221769D155B}"/>
              </a:ext>
            </a:extLst>
          </p:cNvPr>
          <p:cNvSpPr>
            <a:spLocks noGrp="1" noChangeArrowheads="1"/>
          </p:cNvSpPr>
          <p:nvPr>
            <p:ph type="sldNum" sz="quarter" idx="12"/>
          </p:nvPr>
        </p:nvSpPr>
        <p:spPr>
          <a:ln/>
        </p:spPr>
        <p:txBody>
          <a:bodyPr/>
          <a:lstStyle>
            <a:lvl1pPr>
              <a:defRPr/>
            </a:lvl1pPr>
          </a:lstStyle>
          <a:p>
            <a:pPr>
              <a:defRPr/>
            </a:pPr>
            <a:fld id="{90161B9B-C274-4B57-B409-4A934293D3FA}" type="slidenum">
              <a:rPr lang="en-US" altLang="en-US"/>
              <a:pPr>
                <a:defRPr/>
              </a:pPr>
              <a:t>‹#›</a:t>
            </a:fld>
            <a:endParaRPr lang="en-US" altLang="en-US"/>
          </a:p>
        </p:txBody>
      </p:sp>
    </p:spTree>
    <p:extLst>
      <p:ext uri="{BB962C8B-B14F-4D97-AF65-F5344CB8AC3E}">
        <p14:creationId xmlns:p14="http://schemas.microsoft.com/office/powerpoint/2010/main" val="133133820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A09700-4CC5-4171-AE2D-AF3612251D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F8B0D3-9738-46B1-A5E8-3B238E1AED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C893D4-A093-4267-BE8F-E6BA08217510}"/>
              </a:ext>
            </a:extLst>
          </p:cNvPr>
          <p:cNvSpPr>
            <a:spLocks noGrp="1" noChangeArrowheads="1"/>
          </p:cNvSpPr>
          <p:nvPr>
            <p:ph type="sldNum" sz="quarter" idx="12"/>
          </p:nvPr>
        </p:nvSpPr>
        <p:spPr>
          <a:ln/>
        </p:spPr>
        <p:txBody>
          <a:bodyPr/>
          <a:lstStyle>
            <a:lvl1pPr>
              <a:defRPr/>
            </a:lvl1pPr>
          </a:lstStyle>
          <a:p>
            <a:pPr>
              <a:defRPr/>
            </a:pPr>
            <a:fld id="{0F16EE16-3F46-4B51-9247-0FD0FBA699E4}" type="slidenum">
              <a:rPr lang="en-US" altLang="en-US"/>
              <a:pPr>
                <a:defRPr/>
              </a:pPr>
              <a:t>‹#›</a:t>
            </a:fld>
            <a:endParaRPr lang="en-US" altLang="en-US"/>
          </a:p>
        </p:txBody>
      </p:sp>
    </p:spTree>
    <p:extLst>
      <p:ext uri="{BB962C8B-B14F-4D97-AF65-F5344CB8AC3E}">
        <p14:creationId xmlns:p14="http://schemas.microsoft.com/office/powerpoint/2010/main" val="1595427377"/>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89326A-C16A-450B-98E8-35AB349A26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01AEFF-26F2-4E68-AF32-31540F54C5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DC2FDF-90AE-4CAB-9FB4-5CC4BD6ECA3C}"/>
              </a:ext>
            </a:extLst>
          </p:cNvPr>
          <p:cNvSpPr>
            <a:spLocks noGrp="1" noChangeArrowheads="1"/>
          </p:cNvSpPr>
          <p:nvPr>
            <p:ph type="sldNum" sz="quarter" idx="12"/>
          </p:nvPr>
        </p:nvSpPr>
        <p:spPr>
          <a:ln/>
        </p:spPr>
        <p:txBody>
          <a:bodyPr/>
          <a:lstStyle>
            <a:lvl1pPr>
              <a:defRPr/>
            </a:lvl1pPr>
          </a:lstStyle>
          <a:p>
            <a:pPr>
              <a:defRPr/>
            </a:pPr>
            <a:fld id="{1C98D9E3-E2FC-493F-92AB-55FC8AB264C3}" type="slidenum">
              <a:rPr lang="en-US" altLang="en-US"/>
              <a:pPr>
                <a:defRPr/>
              </a:pPr>
              <a:t>‹#›</a:t>
            </a:fld>
            <a:endParaRPr lang="en-US" altLang="en-US"/>
          </a:p>
        </p:txBody>
      </p:sp>
    </p:spTree>
    <p:extLst>
      <p:ext uri="{BB962C8B-B14F-4D97-AF65-F5344CB8AC3E}">
        <p14:creationId xmlns:p14="http://schemas.microsoft.com/office/powerpoint/2010/main" val="69415090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89"/>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7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D566FE4-A3F0-4D1A-BE49-38DAF350F256}"/>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B90A2C2-2C0D-40F3-8FCF-37E5E4C3AF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1587B90-78FD-42C1-98F8-42C504E5CD8B}"/>
              </a:ext>
            </a:extLst>
          </p:cNvPr>
          <p:cNvSpPr>
            <a:spLocks noGrp="1" noChangeArrowheads="1"/>
          </p:cNvSpPr>
          <p:nvPr>
            <p:ph type="sldNum" sz="quarter" idx="12"/>
          </p:nvPr>
        </p:nvSpPr>
        <p:spPr>
          <a:ln/>
        </p:spPr>
        <p:txBody>
          <a:bodyPr/>
          <a:lstStyle>
            <a:lvl1pPr>
              <a:defRPr/>
            </a:lvl1pPr>
          </a:lstStyle>
          <a:p>
            <a:pPr>
              <a:defRPr/>
            </a:pPr>
            <a:fld id="{EE8B9E35-0C8C-4702-B8C5-7E1E360B82AB}" type="slidenum">
              <a:rPr lang="en-US" altLang="en-US"/>
              <a:pPr>
                <a:defRPr/>
              </a:pPr>
              <a:t>‹#›</a:t>
            </a:fld>
            <a:endParaRPr lang="en-US" altLang="en-US"/>
          </a:p>
        </p:txBody>
      </p:sp>
    </p:spTree>
    <p:extLst>
      <p:ext uri="{BB962C8B-B14F-4D97-AF65-F5344CB8AC3E}">
        <p14:creationId xmlns:p14="http://schemas.microsoft.com/office/powerpoint/2010/main" val="421279093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89"/>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18D88B3-3F7D-4998-A6C3-EC672FA1AE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31BAE0-E409-4E76-A83A-EFD8F50C39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7AA2D2A-884A-4224-B7A4-18B2E1FC11BB}"/>
              </a:ext>
            </a:extLst>
          </p:cNvPr>
          <p:cNvSpPr>
            <a:spLocks noGrp="1" noChangeArrowheads="1"/>
          </p:cNvSpPr>
          <p:nvPr>
            <p:ph type="sldNum" sz="quarter" idx="12"/>
          </p:nvPr>
        </p:nvSpPr>
        <p:spPr>
          <a:ln/>
        </p:spPr>
        <p:txBody>
          <a:bodyPr/>
          <a:lstStyle>
            <a:lvl1pPr>
              <a:defRPr/>
            </a:lvl1pPr>
          </a:lstStyle>
          <a:p>
            <a:pPr>
              <a:defRPr/>
            </a:pPr>
            <a:fld id="{AFD469C9-A7CB-403F-B3CA-31A4FDB134C2}" type="slidenum">
              <a:rPr lang="en-US" altLang="en-US"/>
              <a:pPr>
                <a:defRPr/>
              </a:pPr>
              <a:t>‹#›</a:t>
            </a:fld>
            <a:endParaRPr lang="en-US" altLang="en-US"/>
          </a:p>
        </p:txBody>
      </p:sp>
    </p:spTree>
    <p:extLst>
      <p:ext uri="{BB962C8B-B14F-4D97-AF65-F5344CB8AC3E}">
        <p14:creationId xmlns:p14="http://schemas.microsoft.com/office/powerpoint/2010/main" val="900615337"/>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89"/>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7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7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2679F36-E2EF-402E-8619-2185AC14620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612F396-0682-4B18-9E7F-51D30096FD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B0DB486-B58D-42A7-9719-4E770FA0E461}"/>
              </a:ext>
            </a:extLst>
          </p:cNvPr>
          <p:cNvSpPr>
            <a:spLocks noGrp="1" noChangeArrowheads="1"/>
          </p:cNvSpPr>
          <p:nvPr>
            <p:ph type="sldNum" sz="quarter" idx="12"/>
          </p:nvPr>
        </p:nvSpPr>
        <p:spPr>
          <a:ln/>
        </p:spPr>
        <p:txBody>
          <a:bodyPr/>
          <a:lstStyle>
            <a:lvl1pPr>
              <a:defRPr/>
            </a:lvl1pPr>
          </a:lstStyle>
          <a:p>
            <a:pPr>
              <a:defRPr/>
            </a:pPr>
            <a:fld id="{523E10DB-54F6-43FA-8A3B-23A08BB151FE}" type="slidenum">
              <a:rPr lang="en-US" altLang="en-US"/>
              <a:pPr>
                <a:defRPr/>
              </a:pPr>
              <a:t>‹#›</a:t>
            </a:fld>
            <a:endParaRPr lang="en-US" altLang="en-US"/>
          </a:p>
        </p:txBody>
      </p:sp>
    </p:spTree>
    <p:extLst>
      <p:ext uri="{BB962C8B-B14F-4D97-AF65-F5344CB8AC3E}">
        <p14:creationId xmlns:p14="http://schemas.microsoft.com/office/powerpoint/2010/main" val="44718044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566015D-3A7E-4A90-8894-57CDB9A15D29}"/>
              </a:ext>
            </a:extLst>
          </p:cNvPr>
          <p:cNvSpPr>
            <a:spLocks noGrp="1"/>
          </p:cNvSpPr>
          <p:nvPr>
            <p:ph type="dt" sz="half" idx="10"/>
          </p:nvPr>
        </p:nvSpPr>
        <p:spPr/>
        <p:txBody>
          <a:bodyPr/>
          <a:lstStyle>
            <a:lvl1pPr>
              <a:defRPr/>
            </a:lvl1pPr>
          </a:lstStyle>
          <a:p>
            <a:pPr>
              <a:defRPr/>
            </a:pPr>
            <a:fld id="{B2E80107-CD54-4FD2-85F8-691B09CF3221}" type="datetimeFigureOut">
              <a:rPr lang="en-US"/>
              <a:pPr>
                <a:defRPr/>
              </a:pPr>
              <a:t>9/21/2022</a:t>
            </a:fld>
            <a:endParaRPr lang="en-US"/>
          </a:p>
        </p:txBody>
      </p:sp>
      <p:sp>
        <p:nvSpPr>
          <p:cNvPr id="5" name="Footer Placeholder 4">
            <a:extLst>
              <a:ext uri="{FF2B5EF4-FFF2-40B4-BE49-F238E27FC236}">
                <a16:creationId xmlns:a16="http://schemas.microsoft.com/office/drawing/2014/main" id="{0FF59E0E-7EDC-4E09-9B5E-DB92569147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572B7F-B7E1-4C96-BD21-5F7744414306}"/>
              </a:ext>
            </a:extLst>
          </p:cNvPr>
          <p:cNvSpPr>
            <a:spLocks noGrp="1"/>
          </p:cNvSpPr>
          <p:nvPr>
            <p:ph type="sldNum" sz="quarter" idx="12"/>
          </p:nvPr>
        </p:nvSpPr>
        <p:spPr/>
        <p:txBody>
          <a:bodyPr/>
          <a:lstStyle>
            <a:lvl1pPr>
              <a:defRPr/>
            </a:lvl1pPr>
          </a:lstStyle>
          <a:p>
            <a:pPr>
              <a:defRPr/>
            </a:pPr>
            <a:fld id="{748BF11D-4ABA-4DDE-9738-DAE64D084D15}" type="slidenum">
              <a:rPr lang="en-US" altLang="en-US"/>
              <a:pPr>
                <a:defRPr/>
              </a:pPr>
              <a:t>‹#›</a:t>
            </a:fld>
            <a:endParaRPr lang="en-US" altLang="en-US"/>
          </a:p>
        </p:txBody>
      </p:sp>
    </p:spTree>
    <p:extLst>
      <p:ext uri="{BB962C8B-B14F-4D97-AF65-F5344CB8AC3E}">
        <p14:creationId xmlns:p14="http://schemas.microsoft.com/office/powerpoint/2010/main" val="2050547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6FADDF2-E450-4E53-B587-DFD9570ED3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9F8E24-8E09-4336-B31E-C3485158C6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DB469E-001D-4E9F-A6F2-4475B5120B33}"/>
              </a:ext>
            </a:extLst>
          </p:cNvPr>
          <p:cNvSpPr>
            <a:spLocks noGrp="1" noChangeArrowheads="1"/>
          </p:cNvSpPr>
          <p:nvPr>
            <p:ph type="sldNum" sz="quarter" idx="12"/>
          </p:nvPr>
        </p:nvSpPr>
        <p:spPr>
          <a:ln/>
        </p:spPr>
        <p:txBody>
          <a:bodyPr/>
          <a:lstStyle>
            <a:lvl1pPr>
              <a:defRPr/>
            </a:lvl1pPr>
          </a:lstStyle>
          <a:p>
            <a:pPr>
              <a:defRPr/>
            </a:pPr>
            <a:fld id="{B25184DC-D784-45CF-BCF2-E8D351ACCF00}" type="slidenum">
              <a:rPr lang="en-US" altLang="en-US"/>
              <a:pPr>
                <a:defRPr/>
              </a:pPr>
              <a:t>‹#›</a:t>
            </a:fld>
            <a:endParaRPr lang="en-US" altLang="en-US"/>
          </a:p>
        </p:txBody>
      </p:sp>
    </p:spTree>
    <p:extLst>
      <p:ext uri="{BB962C8B-B14F-4D97-AF65-F5344CB8AC3E}">
        <p14:creationId xmlns:p14="http://schemas.microsoft.com/office/powerpoint/2010/main" val="3012035058"/>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70B57C-ABD4-4E7A-8DE4-12EA83B36507}"/>
              </a:ext>
            </a:extLst>
          </p:cNvPr>
          <p:cNvSpPr>
            <a:spLocks noGrp="1"/>
          </p:cNvSpPr>
          <p:nvPr>
            <p:ph type="dt" sz="half" idx="10"/>
          </p:nvPr>
        </p:nvSpPr>
        <p:spPr/>
        <p:txBody>
          <a:bodyPr/>
          <a:lstStyle>
            <a:lvl1pPr>
              <a:defRPr/>
            </a:lvl1pPr>
          </a:lstStyle>
          <a:p>
            <a:pPr>
              <a:defRPr/>
            </a:pPr>
            <a:fld id="{7C627510-734E-4C03-8617-04E94CC66E2A}" type="datetimeFigureOut">
              <a:rPr lang="en-US"/>
              <a:pPr>
                <a:defRPr/>
              </a:pPr>
              <a:t>9/21/2022</a:t>
            </a:fld>
            <a:endParaRPr lang="en-US"/>
          </a:p>
        </p:txBody>
      </p:sp>
      <p:sp>
        <p:nvSpPr>
          <p:cNvPr id="5" name="Footer Placeholder 4">
            <a:extLst>
              <a:ext uri="{FF2B5EF4-FFF2-40B4-BE49-F238E27FC236}">
                <a16:creationId xmlns:a16="http://schemas.microsoft.com/office/drawing/2014/main" id="{A51020B1-D313-4BF5-8A86-24A5181D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782BAC3-4798-4E06-96E6-13D8C7601420}"/>
              </a:ext>
            </a:extLst>
          </p:cNvPr>
          <p:cNvSpPr>
            <a:spLocks noGrp="1"/>
          </p:cNvSpPr>
          <p:nvPr>
            <p:ph type="sldNum" sz="quarter" idx="12"/>
          </p:nvPr>
        </p:nvSpPr>
        <p:spPr/>
        <p:txBody>
          <a:bodyPr/>
          <a:lstStyle>
            <a:lvl1pPr>
              <a:defRPr/>
            </a:lvl1pPr>
          </a:lstStyle>
          <a:p>
            <a:pPr>
              <a:defRPr/>
            </a:pPr>
            <a:fld id="{F23615F7-8DF4-457F-90FC-D9BCA7D80103}" type="slidenum">
              <a:rPr lang="en-US" altLang="en-US"/>
              <a:pPr>
                <a:defRPr/>
              </a:pPr>
              <a:t>‹#›</a:t>
            </a:fld>
            <a:endParaRPr lang="en-US" altLang="en-US"/>
          </a:p>
        </p:txBody>
      </p:sp>
    </p:spTree>
    <p:extLst>
      <p:ext uri="{BB962C8B-B14F-4D97-AF65-F5344CB8AC3E}">
        <p14:creationId xmlns:p14="http://schemas.microsoft.com/office/powerpoint/2010/main" val="4789899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A42378-A098-434C-A4CB-B33090FF12E1}"/>
              </a:ext>
            </a:extLst>
          </p:cNvPr>
          <p:cNvSpPr>
            <a:spLocks noGrp="1"/>
          </p:cNvSpPr>
          <p:nvPr>
            <p:ph type="dt" sz="half" idx="10"/>
          </p:nvPr>
        </p:nvSpPr>
        <p:spPr/>
        <p:txBody>
          <a:bodyPr/>
          <a:lstStyle>
            <a:lvl1pPr>
              <a:defRPr/>
            </a:lvl1pPr>
          </a:lstStyle>
          <a:p>
            <a:pPr>
              <a:defRPr/>
            </a:pPr>
            <a:fld id="{72943F74-27A8-4E94-9992-255210CA1B2E}" type="datetimeFigureOut">
              <a:rPr lang="en-US"/>
              <a:pPr>
                <a:defRPr/>
              </a:pPr>
              <a:t>9/21/2022</a:t>
            </a:fld>
            <a:endParaRPr lang="en-US"/>
          </a:p>
        </p:txBody>
      </p:sp>
      <p:sp>
        <p:nvSpPr>
          <p:cNvPr id="5" name="Footer Placeholder 4">
            <a:extLst>
              <a:ext uri="{FF2B5EF4-FFF2-40B4-BE49-F238E27FC236}">
                <a16:creationId xmlns:a16="http://schemas.microsoft.com/office/drawing/2014/main" id="{1CA81546-00A0-4020-955C-2802BE8AD4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F00CE3-BFAD-4806-AB33-77E75BFD31BF}"/>
              </a:ext>
            </a:extLst>
          </p:cNvPr>
          <p:cNvSpPr>
            <a:spLocks noGrp="1"/>
          </p:cNvSpPr>
          <p:nvPr>
            <p:ph type="sldNum" sz="quarter" idx="12"/>
          </p:nvPr>
        </p:nvSpPr>
        <p:spPr/>
        <p:txBody>
          <a:bodyPr/>
          <a:lstStyle>
            <a:lvl1pPr>
              <a:defRPr/>
            </a:lvl1pPr>
          </a:lstStyle>
          <a:p>
            <a:pPr>
              <a:defRPr/>
            </a:pPr>
            <a:fld id="{1760D65E-DDB9-481B-9F20-DCFB5D602FD9}" type="slidenum">
              <a:rPr lang="en-US" altLang="en-US"/>
              <a:pPr>
                <a:defRPr/>
              </a:pPr>
              <a:t>‹#›</a:t>
            </a:fld>
            <a:endParaRPr lang="en-US" altLang="en-US"/>
          </a:p>
        </p:txBody>
      </p:sp>
    </p:spTree>
    <p:extLst>
      <p:ext uri="{BB962C8B-B14F-4D97-AF65-F5344CB8AC3E}">
        <p14:creationId xmlns:p14="http://schemas.microsoft.com/office/powerpoint/2010/main" val="12384310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6D09104-98D9-4117-BE06-C5327682E8AE}"/>
              </a:ext>
            </a:extLst>
          </p:cNvPr>
          <p:cNvSpPr>
            <a:spLocks noGrp="1"/>
          </p:cNvSpPr>
          <p:nvPr>
            <p:ph type="dt" sz="half" idx="10"/>
          </p:nvPr>
        </p:nvSpPr>
        <p:spPr/>
        <p:txBody>
          <a:bodyPr/>
          <a:lstStyle>
            <a:lvl1pPr>
              <a:defRPr/>
            </a:lvl1pPr>
          </a:lstStyle>
          <a:p>
            <a:pPr>
              <a:defRPr/>
            </a:pPr>
            <a:fld id="{351C38D1-B1DC-4D10-A85C-74B4064C7DEE}" type="datetimeFigureOut">
              <a:rPr lang="en-US"/>
              <a:pPr>
                <a:defRPr/>
              </a:pPr>
              <a:t>9/21/2022</a:t>
            </a:fld>
            <a:endParaRPr lang="en-US"/>
          </a:p>
        </p:txBody>
      </p:sp>
      <p:sp>
        <p:nvSpPr>
          <p:cNvPr id="6" name="Footer Placeholder 4">
            <a:extLst>
              <a:ext uri="{FF2B5EF4-FFF2-40B4-BE49-F238E27FC236}">
                <a16:creationId xmlns:a16="http://schemas.microsoft.com/office/drawing/2014/main" id="{5D1C794B-C398-4264-9ADA-969F9A51E2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A4C88F-B265-46AB-8A43-6AAC268ACBB4}"/>
              </a:ext>
            </a:extLst>
          </p:cNvPr>
          <p:cNvSpPr>
            <a:spLocks noGrp="1"/>
          </p:cNvSpPr>
          <p:nvPr>
            <p:ph type="sldNum" sz="quarter" idx="12"/>
          </p:nvPr>
        </p:nvSpPr>
        <p:spPr/>
        <p:txBody>
          <a:bodyPr/>
          <a:lstStyle>
            <a:lvl1pPr>
              <a:defRPr/>
            </a:lvl1pPr>
          </a:lstStyle>
          <a:p>
            <a:pPr>
              <a:defRPr/>
            </a:pPr>
            <a:fld id="{F6A0BF14-032B-4B59-8054-A67C10DA3A27}" type="slidenum">
              <a:rPr lang="en-US" altLang="en-US"/>
              <a:pPr>
                <a:defRPr/>
              </a:pPr>
              <a:t>‹#›</a:t>
            </a:fld>
            <a:endParaRPr lang="en-US" altLang="en-US"/>
          </a:p>
        </p:txBody>
      </p:sp>
    </p:spTree>
    <p:extLst>
      <p:ext uri="{BB962C8B-B14F-4D97-AF65-F5344CB8AC3E}">
        <p14:creationId xmlns:p14="http://schemas.microsoft.com/office/powerpoint/2010/main" val="29892590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8459DF8-8760-4393-B63F-BFC7EBD84328}"/>
              </a:ext>
            </a:extLst>
          </p:cNvPr>
          <p:cNvSpPr>
            <a:spLocks noGrp="1"/>
          </p:cNvSpPr>
          <p:nvPr>
            <p:ph type="dt" sz="half" idx="10"/>
          </p:nvPr>
        </p:nvSpPr>
        <p:spPr/>
        <p:txBody>
          <a:bodyPr/>
          <a:lstStyle>
            <a:lvl1pPr>
              <a:defRPr/>
            </a:lvl1pPr>
          </a:lstStyle>
          <a:p>
            <a:pPr>
              <a:defRPr/>
            </a:pPr>
            <a:fld id="{6337E9C1-E0BD-4DF0-B95E-5E27BC111A10}" type="datetimeFigureOut">
              <a:rPr lang="en-US"/>
              <a:pPr>
                <a:defRPr/>
              </a:pPr>
              <a:t>9/21/2022</a:t>
            </a:fld>
            <a:endParaRPr lang="en-US"/>
          </a:p>
        </p:txBody>
      </p:sp>
      <p:sp>
        <p:nvSpPr>
          <p:cNvPr id="8" name="Footer Placeholder 4">
            <a:extLst>
              <a:ext uri="{FF2B5EF4-FFF2-40B4-BE49-F238E27FC236}">
                <a16:creationId xmlns:a16="http://schemas.microsoft.com/office/drawing/2014/main" id="{9222E5D0-DC30-456D-8001-9307FECE3BA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B4BF08A-B1A3-45B2-B634-C949C64B55FD}"/>
              </a:ext>
            </a:extLst>
          </p:cNvPr>
          <p:cNvSpPr>
            <a:spLocks noGrp="1"/>
          </p:cNvSpPr>
          <p:nvPr>
            <p:ph type="sldNum" sz="quarter" idx="12"/>
          </p:nvPr>
        </p:nvSpPr>
        <p:spPr/>
        <p:txBody>
          <a:bodyPr/>
          <a:lstStyle>
            <a:lvl1pPr>
              <a:defRPr/>
            </a:lvl1pPr>
          </a:lstStyle>
          <a:p>
            <a:pPr>
              <a:defRPr/>
            </a:pPr>
            <a:fld id="{0754C678-CE4A-47DC-AE28-B10C83B1339F}" type="slidenum">
              <a:rPr lang="en-US" altLang="en-US"/>
              <a:pPr>
                <a:defRPr/>
              </a:pPr>
              <a:t>‹#›</a:t>
            </a:fld>
            <a:endParaRPr lang="en-US" altLang="en-US"/>
          </a:p>
        </p:txBody>
      </p:sp>
    </p:spTree>
    <p:extLst>
      <p:ext uri="{BB962C8B-B14F-4D97-AF65-F5344CB8AC3E}">
        <p14:creationId xmlns:p14="http://schemas.microsoft.com/office/powerpoint/2010/main" val="20870025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DD4F837-990B-4D10-B31D-7942BB2E9914}"/>
              </a:ext>
            </a:extLst>
          </p:cNvPr>
          <p:cNvSpPr>
            <a:spLocks noGrp="1"/>
          </p:cNvSpPr>
          <p:nvPr>
            <p:ph type="dt" sz="half" idx="10"/>
          </p:nvPr>
        </p:nvSpPr>
        <p:spPr/>
        <p:txBody>
          <a:bodyPr/>
          <a:lstStyle>
            <a:lvl1pPr>
              <a:defRPr/>
            </a:lvl1pPr>
          </a:lstStyle>
          <a:p>
            <a:pPr>
              <a:defRPr/>
            </a:pPr>
            <a:fld id="{F930F109-CDB0-44CA-BE5E-95D591C2862F}" type="datetimeFigureOut">
              <a:rPr lang="en-US"/>
              <a:pPr>
                <a:defRPr/>
              </a:pPr>
              <a:t>9/21/2022</a:t>
            </a:fld>
            <a:endParaRPr lang="en-US"/>
          </a:p>
        </p:txBody>
      </p:sp>
      <p:sp>
        <p:nvSpPr>
          <p:cNvPr id="4" name="Footer Placeholder 4">
            <a:extLst>
              <a:ext uri="{FF2B5EF4-FFF2-40B4-BE49-F238E27FC236}">
                <a16:creationId xmlns:a16="http://schemas.microsoft.com/office/drawing/2014/main" id="{FF53BBA8-A640-4713-8DC3-490FF573B69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B5FDEA9-808F-492A-802E-66F56C9A8729}"/>
              </a:ext>
            </a:extLst>
          </p:cNvPr>
          <p:cNvSpPr>
            <a:spLocks noGrp="1"/>
          </p:cNvSpPr>
          <p:nvPr>
            <p:ph type="sldNum" sz="quarter" idx="12"/>
          </p:nvPr>
        </p:nvSpPr>
        <p:spPr/>
        <p:txBody>
          <a:bodyPr/>
          <a:lstStyle>
            <a:lvl1pPr>
              <a:defRPr/>
            </a:lvl1pPr>
          </a:lstStyle>
          <a:p>
            <a:pPr>
              <a:defRPr/>
            </a:pPr>
            <a:fld id="{84BE73E1-8D64-46A0-B9BC-CB3DD4784472}" type="slidenum">
              <a:rPr lang="en-US" altLang="en-US"/>
              <a:pPr>
                <a:defRPr/>
              </a:pPr>
              <a:t>‹#›</a:t>
            </a:fld>
            <a:endParaRPr lang="en-US" altLang="en-US"/>
          </a:p>
        </p:txBody>
      </p:sp>
    </p:spTree>
    <p:extLst>
      <p:ext uri="{BB962C8B-B14F-4D97-AF65-F5344CB8AC3E}">
        <p14:creationId xmlns:p14="http://schemas.microsoft.com/office/powerpoint/2010/main" val="16928514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A56E8D8-6CED-47E1-A3F1-2952FB7B5C45}"/>
              </a:ext>
            </a:extLst>
          </p:cNvPr>
          <p:cNvSpPr>
            <a:spLocks noGrp="1"/>
          </p:cNvSpPr>
          <p:nvPr>
            <p:ph type="dt" sz="half" idx="10"/>
          </p:nvPr>
        </p:nvSpPr>
        <p:spPr/>
        <p:txBody>
          <a:bodyPr/>
          <a:lstStyle>
            <a:lvl1pPr>
              <a:defRPr/>
            </a:lvl1pPr>
          </a:lstStyle>
          <a:p>
            <a:pPr>
              <a:defRPr/>
            </a:pPr>
            <a:fld id="{970DECCC-9018-4EB5-AC9A-CCC514A0B6EE}" type="datetimeFigureOut">
              <a:rPr lang="en-US"/>
              <a:pPr>
                <a:defRPr/>
              </a:pPr>
              <a:t>9/21/2022</a:t>
            </a:fld>
            <a:endParaRPr lang="en-US"/>
          </a:p>
        </p:txBody>
      </p:sp>
      <p:sp>
        <p:nvSpPr>
          <p:cNvPr id="3" name="Footer Placeholder 4">
            <a:extLst>
              <a:ext uri="{FF2B5EF4-FFF2-40B4-BE49-F238E27FC236}">
                <a16:creationId xmlns:a16="http://schemas.microsoft.com/office/drawing/2014/main" id="{ABEDEAE0-4C1A-446F-B1DF-10A903FF2FB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A5E3BBE-22E5-4529-80A9-CEF31296451B}"/>
              </a:ext>
            </a:extLst>
          </p:cNvPr>
          <p:cNvSpPr>
            <a:spLocks noGrp="1"/>
          </p:cNvSpPr>
          <p:nvPr>
            <p:ph type="sldNum" sz="quarter" idx="12"/>
          </p:nvPr>
        </p:nvSpPr>
        <p:spPr/>
        <p:txBody>
          <a:bodyPr/>
          <a:lstStyle>
            <a:lvl1pPr>
              <a:defRPr/>
            </a:lvl1pPr>
          </a:lstStyle>
          <a:p>
            <a:pPr>
              <a:defRPr/>
            </a:pPr>
            <a:fld id="{2935930B-19E4-4348-BECF-08DFE82848A6}" type="slidenum">
              <a:rPr lang="en-US" altLang="en-US"/>
              <a:pPr>
                <a:defRPr/>
              </a:pPr>
              <a:t>‹#›</a:t>
            </a:fld>
            <a:endParaRPr lang="en-US" altLang="en-US"/>
          </a:p>
        </p:txBody>
      </p:sp>
    </p:spTree>
    <p:extLst>
      <p:ext uri="{BB962C8B-B14F-4D97-AF65-F5344CB8AC3E}">
        <p14:creationId xmlns:p14="http://schemas.microsoft.com/office/powerpoint/2010/main" val="21697459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55A368C2-FBEC-41E9-85A6-7811D8DE529E}"/>
              </a:ext>
            </a:extLst>
          </p:cNvPr>
          <p:cNvSpPr>
            <a:spLocks noGrp="1"/>
          </p:cNvSpPr>
          <p:nvPr>
            <p:ph type="dt" sz="half" idx="10"/>
          </p:nvPr>
        </p:nvSpPr>
        <p:spPr/>
        <p:txBody>
          <a:bodyPr/>
          <a:lstStyle>
            <a:lvl1pPr>
              <a:defRPr/>
            </a:lvl1pPr>
          </a:lstStyle>
          <a:p>
            <a:pPr>
              <a:defRPr/>
            </a:pPr>
            <a:fld id="{B5BA21FD-593D-4F83-A95A-02DED9DA11F4}" type="datetimeFigureOut">
              <a:rPr lang="en-US"/>
              <a:pPr>
                <a:defRPr/>
              </a:pPr>
              <a:t>9/21/2022</a:t>
            </a:fld>
            <a:endParaRPr lang="en-US"/>
          </a:p>
        </p:txBody>
      </p:sp>
      <p:sp>
        <p:nvSpPr>
          <p:cNvPr id="6" name="Footer Placeholder 4">
            <a:extLst>
              <a:ext uri="{FF2B5EF4-FFF2-40B4-BE49-F238E27FC236}">
                <a16:creationId xmlns:a16="http://schemas.microsoft.com/office/drawing/2014/main" id="{764754ED-8938-475E-AB0F-D6F548F2DC5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41DF1A-FD4A-4D1D-89ED-C3BBD56738EB}"/>
              </a:ext>
            </a:extLst>
          </p:cNvPr>
          <p:cNvSpPr>
            <a:spLocks noGrp="1"/>
          </p:cNvSpPr>
          <p:nvPr>
            <p:ph type="sldNum" sz="quarter" idx="12"/>
          </p:nvPr>
        </p:nvSpPr>
        <p:spPr/>
        <p:txBody>
          <a:bodyPr/>
          <a:lstStyle>
            <a:lvl1pPr>
              <a:defRPr/>
            </a:lvl1pPr>
          </a:lstStyle>
          <a:p>
            <a:pPr>
              <a:defRPr/>
            </a:pPr>
            <a:fld id="{5F7AFAE4-E2E6-4915-8F26-20C728BD9015}" type="slidenum">
              <a:rPr lang="en-US" altLang="en-US"/>
              <a:pPr>
                <a:defRPr/>
              </a:pPr>
              <a:t>‹#›</a:t>
            </a:fld>
            <a:endParaRPr lang="en-US" altLang="en-US"/>
          </a:p>
        </p:txBody>
      </p:sp>
    </p:spTree>
    <p:extLst>
      <p:ext uri="{BB962C8B-B14F-4D97-AF65-F5344CB8AC3E}">
        <p14:creationId xmlns:p14="http://schemas.microsoft.com/office/powerpoint/2010/main" val="2195105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FFEA8B23-66E7-45A9-9FC7-D675973877A3}"/>
              </a:ext>
            </a:extLst>
          </p:cNvPr>
          <p:cNvSpPr>
            <a:spLocks noGrp="1"/>
          </p:cNvSpPr>
          <p:nvPr>
            <p:ph type="dt" sz="half" idx="10"/>
          </p:nvPr>
        </p:nvSpPr>
        <p:spPr/>
        <p:txBody>
          <a:bodyPr/>
          <a:lstStyle>
            <a:lvl1pPr>
              <a:defRPr/>
            </a:lvl1pPr>
          </a:lstStyle>
          <a:p>
            <a:pPr>
              <a:defRPr/>
            </a:pPr>
            <a:fld id="{725A5B7D-15EC-40E7-847A-1FAC33D70E21}" type="datetimeFigureOut">
              <a:rPr lang="en-US"/>
              <a:pPr>
                <a:defRPr/>
              </a:pPr>
              <a:t>9/21/2022</a:t>
            </a:fld>
            <a:endParaRPr lang="en-US"/>
          </a:p>
        </p:txBody>
      </p:sp>
      <p:sp>
        <p:nvSpPr>
          <p:cNvPr id="6" name="Footer Placeholder 4">
            <a:extLst>
              <a:ext uri="{FF2B5EF4-FFF2-40B4-BE49-F238E27FC236}">
                <a16:creationId xmlns:a16="http://schemas.microsoft.com/office/drawing/2014/main" id="{997C71C8-349F-498B-AB03-FC6101991A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9B75B4F-9C84-478C-9436-5D5D19E5F41B}"/>
              </a:ext>
            </a:extLst>
          </p:cNvPr>
          <p:cNvSpPr>
            <a:spLocks noGrp="1"/>
          </p:cNvSpPr>
          <p:nvPr>
            <p:ph type="sldNum" sz="quarter" idx="12"/>
          </p:nvPr>
        </p:nvSpPr>
        <p:spPr/>
        <p:txBody>
          <a:bodyPr/>
          <a:lstStyle>
            <a:lvl1pPr>
              <a:defRPr/>
            </a:lvl1pPr>
          </a:lstStyle>
          <a:p>
            <a:pPr>
              <a:defRPr/>
            </a:pPr>
            <a:fld id="{1DB56115-CA72-4D91-863D-028D7D2AB705}" type="slidenum">
              <a:rPr lang="en-US" altLang="en-US"/>
              <a:pPr>
                <a:defRPr/>
              </a:pPr>
              <a:t>‹#›</a:t>
            </a:fld>
            <a:endParaRPr lang="en-US" altLang="en-US"/>
          </a:p>
        </p:txBody>
      </p:sp>
    </p:spTree>
    <p:extLst>
      <p:ext uri="{BB962C8B-B14F-4D97-AF65-F5344CB8AC3E}">
        <p14:creationId xmlns:p14="http://schemas.microsoft.com/office/powerpoint/2010/main" val="9523628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C4A91-9B48-409B-8EC3-20C5B94DDC0F}"/>
              </a:ext>
            </a:extLst>
          </p:cNvPr>
          <p:cNvSpPr>
            <a:spLocks noGrp="1"/>
          </p:cNvSpPr>
          <p:nvPr>
            <p:ph type="dt" sz="half" idx="10"/>
          </p:nvPr>
        </p:nvSpPr>
        <p:spPr/>
        <p:txBody>
          <a:bodyPr/>
          <a:lstStyle>
            <a:lvl1pPr>
              <a:defRPr/>
            </a:lvl1pPr>
          </a:lstStyle>
          <a:p>
            <a:pPr>
              <a:defRPr/>
            </a:pPr>
            <a:fld id="{0CAD3E52-6956-427C-B292-40B94C8A03B8}" type="datetimeFigureOut">
              <a:rPr lang="en-US"/>
              <a:pPr>
                <a:defRPr/>
              </a:pPr>
              <a:t>9/21/2022</a:t>
            </a:fld>
            <a:endParaRPr lang="en-US"/>
          </a:p>
        </p:txBody>
      </p:sp>
      <p:sp>
        <p:nvSpPr>
          <p:cNvPr id="5" name="Footer Placeholder 4">
            <a:extLst>
              <a:ext uri="{FF2B5EF4-FFF2-40B4-BE49-F238E27FC236}">
                <a16:creationId xmlns:a16="http://schemas.microsoft.com/office/drawing/2014/main" id="{53FFFF7C-CB33-4892-8751-C5DC20C163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B03E41-D67B-48CE-98C4-CB14E540B79A}"/>
              </a:ext>
            </a:extLst>
          </p:cNvPr>
          <p:cNvSpPr>
            <a:spLocks noGrp="1"/>
          </p:cNvSpPr>
          <p:nvPr>
            <p:ph type="sldNum" sz="quarter" idx="12"/>
          </p:nvPr>
        </p:nvSpPr>
        <p:spPr/>
        <p:txBody>
          <a:bodyPr/>
          <a:lstStyle>
            <a:lvl1pPr>
              <a:defRPr/>
            </a:lvl1pPr>
          </a:lstStyle>
          <a:p>
            <a:pPr>
              <a:defRPr/>
            </a:pPr>
            <a:fld id="{0ECB4CA5-420D-4F48-8B75-235429E035E7}" type="slidenum">
              <a:rPr lang="en-US" altLang="en-US"/>
              <a:pPr>
                <a:defRPr/>
              </a:pPr>
              <a:t>‹#›</a:t>
            </a:fld>
            <a:endParaRPr lang="en-US" altLang="en-US"/>
          </a:p>
        </p:txBody>
      </p:sp>
    </p:spTree>
    <p:extLst>
      <p:ext uri="{BB962C8B-B14F-4D97-AF65-F5344CB8AC3E}">
        <p14:creationId xmlns:p14="http://schemas.microsoft.com/office/powerpoint/2010/main" val="4395474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0687E-622D-4876-8D24-1BBC59BEAF44}"/>
              </a:ext>
            </a:extLst>
          </p:cNvPr>
          <p:cNvSpPr>
            <a:spLocks noGrp="1"/>
          </p:cNvSpPr>
          <p:nvPr>
            <p:ph type="dt" sz="half" idx="10"/>
          </p:nvPr>
        </p:nvSpPr>
        <p:spPr/>
        <p:txBody>
          <a:bodyPr/>
          <a:lstStyle>
            <a:lvl1pPr>
              <a:defRPr/>
            </a:lvl1pPr>
          </a:lstStyle>
          <a:p>
            <a:pPr>
              <a:defRPr/>
            </a:pPr>
            <a:fld id="{B28BFB40-8EE1-491B-A5D3-82EC22573438}" type="datetimeFigureOut">
              <a:rPr lang="en-US"/>
              <a:pPr>
                <a:defRPr/>
              </a:pPr>
              <a:t>9/21/2022</a:t>
            </a:fld>
            <a:endParaRPr lang="en-US"/>
          </a:p>
        </p:txBody>
      </p:sp>
      <p:sp>
        <p:nvSpPr>
          <p:cNvPr id="5" name="Footer Placeholder 4">
            <a:extLst>
              <a:ext uri="{FF2B5EF4-FFF2-40B4-BE49-F238E27FC236}">
                <a16:creationId xmlns:a16="http://schemas.microsoft.com/office/drawing/2014/main" id="{49F0E6FD-8B46-44FC-9B60-9D94EC43CA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A94DC9-82E3-4D73-9659-8CEF0CA662E6}"/>
              </a:ext>
            </a:extLst>
          </p:cNvPr>
          <p:cNvSpPr>
            <a:spLocks noGrp="1"/>
          </p:cNvSpPr>
          <p:nvPr>
            <p:ph type="sldNum" sz="quarter" idx="12"/>
          </p:nvPr>
        </p:nvSpPr>
        <p:spPr/>
        <p:txBody>
          <a:bodyPr/>
          <a:lstStyle>
            <a:lvl1pPr>
              <a:defRPr/>
            </a:lvl1pPr>
          </a:lstStyle>
          <a:p>
            <a:pPr>
              <a:defRPr/>
            </a:pPr>
            <a:fld id="{C3A66472-E4E3-4D09-9B01-540B508E85B3}" type="slidenum">
              <a:rPr lang="en-US" altLang="en-US"/>
              <a:pPr>
                <a:defRPr/>
              </a:pPr>
              <a:t>‹#›</a:t>
            </a:fld>
            <a:endParaRPr lang="en-US" altLang="en-US"/>
          </a:p>
        </p:txBody>
      </p:sp>
    </p:spTree>
    <p:extLst>
      <p:ext uri="{BB962C8B-B14F-4D97-AF65-F5344CB8AC3E}">
        <p14:creationId xmlns:p14="http://schemas.microsoft.com/office/powerpoint/2010/main" val="1829963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E62481-5A4D-49D0-A8F2-650A8887378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BB6A58-5A33-4403-B83A-9A079D8C41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4A9749-6125-4C21-B8B6-BFB477AC0D6C}"/>
              </a:ext>
            </a:extLst>
          </p:cNvPr>
          <p:cNvSpPr>
            <a:spLocks noGrp="1" noChangeArrowheads="1"/>
          </p:cNvSpPr>
          <p:nvPr>
            <p:ph type="sldNum" sz="quarter" idx="12"/>
          </p:nvPr>
        </p:nvSpPr>
        <p:spPr>
          <a:ln/>
        </p:spPr>
        <p:txBody>
          <a:bodyPr/>
          <a:lstStyle>
            <a:lvl1pPr>
              <a:defRPr/>
            </a:lvl1pPr>
          </a:lstStyle>
          <a:p>
            <a:pPr>
              <a:defRPr/>
            </a:pPr>
            <a:fld id="{DAE1031E-F746-4295-8321-C9B32808A49C}" type="slidenum">
              <a:rPr lang="en-US" altLang="en-US"/>
              <a:pPr>
                <a:defRPr/>
              </a:pPr>
              <a:t>‹#›</a:t>
            </a:fld>
            <a:endParaRPr lang="en-US" altLang="en-US"/>
          </a:p>
        </p:txBody>
      </p:sp>
    </p:spTree>
    <p:extLst>
      <p:ext uri="{BB962C8B-B14F-4D97-AF65-F5344CB8AC3E}">
        <p14:creationId xmlns:p14="http://schemas.microsoft.com/office/powerpoint/2010/main" val="722241351"/>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B25D30E-829C-49F1-885E-410D3CD6C7F0}"/>
              </a:ext>
            </a:extLst>
          </p:cNvPr>
          <p:cNvSpPr>
            <a:spLocks noGrp="1"/>
          </p:cNvSpPr>
          <p:nvPr>
            <p:ph type="dt" sz="half" idx="10"/>
          </p:nvPr>
        </p:nvSpPr>
        <p:spPr/>
        <p:txBody>
          <a:bodyPr/>
          <a:lstStyle>
            <a:lvl1pPr>
              <a:defRPr/>
            </a:lvl1pPr>
          </a:lstStyle>
          <a:p>
            <a:pPr>
              <a:defRPr/>
            </a:pPr>
            <a:fld id="{5B727CFD-1440-478D-8AF0-B37801588A92}" type="datetimeFigureOut">
              <a:rPr lang="en-US"/>
              <a:pPr>
                <a:defRPr/>
              </a:pPr>
              <a:t>9/21/2022</a:t>
            </a:fld>
            <a:endParaRPr lang="en-US"/>
          </a:p>
        </p:txBody>
      </p:sp>
      <p:sp>
        <p:nvSpPr>
          <p:cNvPr id="5" name="Footer Placeholder 4">
            <a:extLst>
              <a:ext uri="{FF2B5EF4-FFF2-40B4-BE49-F238E27FC236}">
                <a16:creationId xmlns:a16="http://schemas.microsoft.com/office/drawing/2014/main" id="{ADA7AA79-AD4D-4FC7-92B1-47939EF322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53321F-E10C-4FB1-925B-AAE361F0F198}"/>
              </a:ext>
            </a:extLst>
          </p:cNvPr>
          <p:cNvSpPr>
            <a:spLocks noGrp="1"/>
          </p:cNvSpPr>
          <p:nvPr>
            <p:ph type="sldNum" sz="quarter" idx="12"/>
          </p:nvPr>
        </p:nvSpPr>
        <p:spPr/>
        <p:txBody>
          <a:bodyPr/>
          <a:lstStyle>
            <a:lvl1pPr>
              <a:defRPr/>
            </a:lvl1pPr>
          </a:lstStyle>
          <a:p>
            <a:pPr>
              <a:defRPr/>
            </a:pPr>
            <a:fld id="{F7D4BFB9-B2FD-4A78-B274-62265DAF4928}" type="slidenum">
              <a:rPr lang="en-US" altLang="en-US"/>
              <a:pPr>
                <a:defRPr/>
              </a:pPr>
              <a:t>‹#›</a:t>
            </a:fld>
            <a:endParaRPr lang="en-US" altLang="en-US"/>
          </a:p>
        </p:txBody>
      </p:sp>
    </p:spTree>
    <p:extLst>
      <p:ext uri="{BB962C8B-B14F-4D97-AF65-F5344CB8AC3E}">
        <p14:creationId xmlns:p14="http://schemas.microsoft.com/office/powerpoint/2010/main" val="35094554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D116F8-EDE8-443C-95BE-18C130C1FBDB}"/>
              </a:ext>
            </a:extLst>
          </p:cNvPr>
          <p:cNvSpPr>
            <a:spLocks noGrp="1"/>
          </p:cNvSpPr>
          <p:nvPr>
            <p:ph type="dt" sz="half" idx="10"/>
          </p:nvPr>
        </p:nvSpPr>
        <p:spPr/>
        <p:txBody>
          <a:bodyPr/>
          <a:lstStyle>
            <a:lvl1pPr>
              <a:defRPr/>
            </a:lvl1pPr>
          </a:lstStyle>
          <a:p>
            <a:pPr>
              <a:defRPr/>
            </a:pPr>
            <a:fld id="{C9201D7F-998B-45DD-8F5E-76147EAE83AB}" type="datetimeFigureOut">
              <a:rPr lang="en-US"/>
              <a:pPr>
                <a:defRPr/>
              </a:pPr>
              <a:t>9/21/2022</a:t>
            </a:fld>
            <a:endParaRPr lang="en-US"/>
          </a:p>
        </p:txBody>
      </p:sp>
      <p:sp>
        <p:nvSpPr>
          <p:cNvPr id="5" name="Footer Placeholder 4">
            <a:extLst>
              <a:ext uri="{FF2B5EF4-FFF2-40B4-BE49-F238E27FC236}">
                <a16:creationId xmlns:a16="http://schemas.microsoft.com/office/drawing/2014/main" id="{2C1F6C9D-9A1E-40D3-AB5E-616F93E364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708017-B2A3-42F6-A03F-885CF18615D2}"/>
              </a:ext>
            </a:extLst>
          </p:cNvPr>
          <p:cNvSpPr>
            <a:spLocks noGrp="1"/>
          </p:cNvSpPr>
          <p:nvPr>
            <p:ph type="sldNum" sz="quarter" idx="12"/>
          </p:nvPr>
        </p:nvSpPr>
        <p:spPr/>
        <p:txBody>
          <a:bodyPr/>
          <a:lstStyle>
            <a:lvl1pPr>
              <a:defRPr/>
            </a:lvl1pPr>
          </a:lstStyle>
          <a:p>
            <a:pPr>
              <a:defRPr/>
            </a:pPr>
            <a:fld id="{6B9F4993-24C1-4B29-B94F-912329019810}" type="slidenum">
              <a:rPr lang="en-US" altLang="en-US"/>
              <a:pPr>
                <a:defRPr/>
              </a:pPr>
              <a:t>‹#›</a:t>
            </a:fld>
            <a:endParaRPr lang="en-US" altLang="en-US"/>
          </a:p>
        </p:txBody>
      </p:sp>
    </p:spTree>
    <p:extLst>
      <p:ext uri="{BB962C8B-B14F-4D97-AF65-F5344CB8AC3E}">
        <p14:creationId xmlns:p14="http://schemas.microsoft.com/office/powerpoint/2010/main" val="35287967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3DF16C0-D3E8-4A29-83EA-E86C22D0F6D3}"/>
              </a:ext>
            </a:extLst>
          </p:cNvPr>
          <p:cNvSpPr>
            <a:spLocks noGrp="1"/>
          </p:cNvSpPr>
          <p:nvPr>
            <p:ph type="dt" sz="half" idx="10"/>
          </p:nvPr>
        </p:nvSpPr>
        <p:spPr/>
        <p:txBody>
          <a:bodyPr/>
          <a:lstStyle>
            <a:lvl1pPr>
              <a:defRPr/>
            </a:lvl1pPr>
          </a:lstStyle>
          <a:p>
            <a:pPr>
              <a:defRPr/>
            </a:pPr>
            <a:fld id="{0118ED61-6B14-4705-8A22-117E305D3F14}" type="datetimeFigureOut">
              <a:rPr lang="en-US"/>
              <a:pPr>
                <a:defRPr/>
              </a:pPr>
              <a:t>9/21/2022</a:t>
            </a:fld>
            <a:endParaRPr lang="en-US"/>
          </a:p>
        </p:txBody>
      </p:sp>
      <p:sp>
        <p:nvSpPr>
          <p:cNvPr id="5" name="Footer Placeholder 4">
            <a:extLst>
              <a:ext uri="{FF2B5EF4-FFF2-40B4-BE49-F238E27FC236}">
                <a16:creationId xmlns:a16="http://schemas.microsoft.com/office/drawing/2014/main" id="{46133A1E-ACE7-4FBC-ABC7-B197D31224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6F095F-025E-4D58-97E0-815CC701FF35}"/>
              </a:ext>
            </a:extLst>
          </p:cNvPr>
          <p:cNvSpPr>
            <a:spLocks noGrp="1"/>
          </p:cNvSpPr>
          <p:nvPr>
            <p:ph type="sldNum" sz="quarter" idx="12"/>
          </p:nvPr>
        </p:nvSpPr>
        <p:spPr/>
        <p:txBody>
          <a:bodyPr/>
          <a:lstStyle>
            <a:lvl1pPr>
              <a:defRPr/>
            </a:lvl1pPr>
          </a:lstStyle>
          <a:p>
            <a:pPr>
              <a:defRPr/>
            </a:pPr>
            <a:fld id="{ADD04A6B-4EB2-40A4-93E7-B731083E0D3A}" type="slidenum">
              <a:rPr lang="en-US" altLang="en-US"/>
              <a:pPr>
                <a:defRPr/>
              </a:pPr>
              <a:t>‹#›</a:t>
            </a:fld>
            <a:endParaRPr lang="en-US" altLang="en-US"/>
          </a:p>
        </p:txBody>
      </p:sp>
    </p:spTree>
    <p:extLst>
      <p:ext uri="{BB962C8B-B14F-4D97-AF65-F5344CB8AC3E}">
        <p14:creationId xmlns:p14="http://schemas.microsoft.com/office/powerpoint/2010/main" val="1783538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CDE9B07-2A2A-4D57-9881-23A619860009}"/>
              </a:ext>
            </a:extLst>
          </p:cNvPr>
          <p:cNvSpPr>
            <a:spLocks noGrp="1"/>
          </p:cNvSpPr>
          <p:nvPr>
            <p:ph type="dt" sz="half" idx="10"/>
          </p:nvPr>
        </p:nvSpPr>
        <p:spPr/>
        <p:txBody>
          <a:bodyPr/>
          <a:lstStyle>
            <a:lvl1pPr>
              <a:defRPr/>
            </a:lvl1pPr>
          </a:lstStyle>
          <a:p>
            <a:pPr>
              <a:defRPr/>
            </a:pPr>
            <a:fld id="{C39479F3-0BA7-4A12-973C-905E82B88B48}" type="datetimeFigureOut">
              <a:rPr lang="en-US"/>
              <a:pPr>
                <a:defRPr/>
              </a:pPr>
              <a:t>9/21/2022</a:t>
            </a:fld>
            <a:endParaRPr lang="en-US"/>
          </a:p>
        </p:txBody>
      </p:sp>
      <p:sp>
        <p:nvSpPr>
          <p:cNvPr id="6" name="Footer Placeholder 4">
            <a:extLst>
              <a:ext uri="{FF2B5EF4-FFF2-40B4-BE49-F238E27FC236}">
                <a16:creationId xmlns:a16="http://schemas.microsoft.com/office/drawing/2014/main" id="{EC549869-3887-4995-A4A4-94145AD2A7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B6A50B-9B71-4EA0-AF28-35629CB407EE}"/>
              </a:ext>
            </a:extLst>
          </p:cNvPr>
          <p:cNvSpPr>
            <a:spLocks noGrp="1"/>
          </p:cNvSpPr>
          <p:nvPr>
            <p:ph type="sldNum" sz="quarter" idx="12"/>
          </p:nvPr>
        </p:nvSpPr>
        <p:spPr/>
        <p:txBody>
          <a:bodyPr/>
          <a:lstStyle>
            <a:lvl1pPr>
              <a:defRPr/>
            </a:lvl1pPr>
          </a:lstStyle>
          <a:p>
            <a:pPr>
              <a:defRPr/>
            </a:pPr>
            <a:fld id="{151BB12C-DEBC-427E-B885-75CE310C93A8}" type="slidenum">
              <a:rPr lang="en-US" altLang="en-US"/>
              <a:pPr>
                <a:defRPr/>
              </a:pPr>
              <a:t>‹#›</a:t>
            </a:fld>
            <a:endParaRPr lang="en-US" altLang="en-US"/>
          </a:p>
        </p:txBody>
      </p:sp>
    </p:spTree>
    <p:extLst>
      <p:ext uri="{BB962C8B-B14F-4D97-AF65-F5344CB8AC3E}">
        <p14:creationId xmlns:p14="http://schemas.microsoft.com/office/powerpoint/2010/main" val="18626650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6F2272C-D04C-4347-B861-0B96C01A9F0F}"/>
              </a:ext>
            </a:extLst>
          </p:cNvPr>
          <p:cNvSpPr>
            <a:spLocks noGrp="1"/>
          </p:cNvSpPr>
          <p:nvPr>
            <p:ph type="dt" sz="half" idx="10"/>
          </p:nvPr>
        </p:nvSpPr>
        <p:spPr/>
        <p:txBody>
          <a:bodyPr/>
          <a:lstStyle>
            <a:lvl1pPr>
              <a:defRPr/>
            </a:lvl1pPr>
          </a:lstStyle>
          <a:p>
            <a:pPr>
              <a:defRPr/>
            </a:pPr>
            <a:fld id="{58433347-6D64-41FD-9761-6DBF7ACBF6C0}" type="datetimeFigureOut">
              <a:rPr lang="en-US"/>
              <a:pPr>
                <a:defRPr/>
              </a:pPr>
              <a:t>9/21/2022</a:t>
            </a:fld>
            <a:endParaRPr lang="en-US"/>
          </a:p>
        </p:txBody>
      </p:sp>
      <p:sp>
        <p:nvSpPr>
          <p:cNvPr id="8" name="Footer Placeholder 4">
            <a:extLst>
              <a:ext uri="{FF2B5EF4-FFF2-40B4-BE49-F238E27FC236}">
                <a16:creationId xmlns:a16="http://schemas.microsoft.com/office/drawing/2014/main" id="{6074ED9E-A94D-4826-9913-2BFD1D7088C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672EAA-7DE9-4022-A3F9-AF6E84ECF12D}"/>
              </a:ext>
            </a:extLst>
          </p:cNvPr>
          <p:cNvSpPr>
            <a:spLocks noGrp="1"/>
          </p:cNvSpPr>
          <p:nvPr>
            <p:ph type="sldNum" sz="quarter" idx="12"/>
          </p:nvPr>
        </p:nvSpPr>
        <p:spPr/>
        <p:txBody>
          <a:bodyPr/>
          <a:lstStyle>
            <a:lvl1pPr>
              <a:defRPr/>
            </a:lvl1pPr>
          </a:lstStyle>
          <a:p>
            <a:pPr>
              <a:defRPr/>
            </a:pPr>
            <a:fld id="{5171FA23-F25B-4F7C-8880-8C035852A561}" type="slidenum">
              <a:rPr lang="en-US" altLang="en-US"/>
              <a:pPr>
                <a:defRPr/>
              </a:pPr>
              <a:t>‹#›</a:t>
            </a:fld>
            <a:endParaRPr lang="en-US" altLang="en-US"/>
          </a:p>
        </p:txBody>
      </p:sp>
    </p:spTree>
    <p:extLst>
      <p:ext uri="{BB962C8B-B14F-4D97-AF65-F5344CB8AC3E}">
        <p14:creationId xmlns:p14="http://schemas.microsoft.com/office/powerpoint/2010/main" val="28077995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61F4948-52B2-4A56-BEB6-6FFF05CD5D1B}"/>
              </a:ext>
            </a:extLst>
          </p:cNvPr>
          <p:cNvSpPr>
            <a:spLocks noGrp="1"/>
          </p:cNvSpPr>
          <p:nvPr>
            <p:ph type="dt" sz="half" idx="10"/>
          </p:nvPr>
        </p:nvSpPr>
        <p:spPr/>
        <p:txBody>
          <a:bodyPr/>
          <a:lstStyle>
            <a:lvl1pPr>
              <a:defRPr/>
            </a:lvl1pPr>
          </a:lstStyle>
          <a:p>
            <a:pPr>
              <a:defRPr/>
            </a:pPr>
            <a:fld id="{4BE7C6D8-5B4C-4592-88EC-4F7A36F87593}" type="datetimeFigureOut">
              <a:rPr lang="en-US"/>
              <a:pPr>
                <a:defRPr/>
              </a:pPr>
              <a:t>9/21/2022</a:t>
            </a:fld>
            <a:endParaRPr lang="en-US"/>
          </a:p>
        </p:txBody>
      </p:sp>
      <p:sp>
        <p:nvSpPr>
          <p:cNvPr id="4" name="Footer Placeholder 4">
            <a:extLst>
              <a:ext uri="{FF2B5EF4-FFF2-40B4-BE49-F238E27FC236}">
                <a16:creationId xmlns:a16="http://schemas.microsoft.com/office/drawing/2014/main" id="{9F5D7FD6-201C-48C6-9371-459A9885E4C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7C396CF-EF3A-4CE4-9B9B-0275874098FF}"/>
              </a:ext>
            </a:extLst>
          </p:cNvPr>
          <p:cNvSpPr>
            <a:spLocks noGrp="1"/>
          </p:cNvSpPr>
          <p:nvPr>
            <p:ph type="sldNum" sz="quarter" idx="12"/>
          </p:nvPr>
        </p:nvSpPr>
        <p:spPr/>
        <p:txBody>
          <a:bodyPr/>
          <a:lstStyle>
            <a:lvl1pPr>
              <a:defRPr/>
            </a:lvl1pPr>
          </a:lstStyle>
          <a:p>
            <a:pPr>
              <a:defRPr/>
            </a:pPr>
            <a:fld id="{B5EB286A-3B18-4AB3-9002-73379CBF2C8D}" type="slidenum">
              <a:rPr lang="en-US" altLang="en-US"/>
              <a:pPr>
                <a:defRPr/>
              </a:pPr>
              <a:t>‹#›</a:t>
            </a:fld>
            <a:endParaRPr lang="en-US" altLang="en-US"/>
          </a:p>
        </p:txBody>
      </p:sp>
    </p:spTree>
    <p:extLst>
      <p:ext uri="{BB962C8B-B14F-4D97-AF65-F5344CB8AC3E}">
        <p14:creationId xmlns:p14="http://schemas.microsoft.com/office/powerpoint/2010/main" val="3060807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8C86623-2147-45B9-8CC5-8EA9A5CE78ED}"/>
              </a:ext>
            </a:extLst>
          </p:cNvPr>
          <p:cNvSpPr>
            <a:spLocks noGrp="1"/>
          </p:cNvSpPr>
          <p:nvPr>
            <p:ph type="dt" sz="half" idx="10"/>
          </p:nvPr>
        </p:nvSpPr>
        <p:spPr/>
        <p:txBody>
          <a:bodyPr/>
          <a:lstStyle>
            <a:lvl1pPr>
              <a:defRPr/>
            </a:lvl1pPr>
          </a:lstStyle>
          <a:p>
            <a:pPr>
              <a:defRPr/>
            </a:pPr>
            <a:fld id="{F1D7F250-5100-4ADE-A5FD-E6314A58A6D1}" type="datetimeFigureOut">
              <a:rPr lang="en-US"/>
              <a:pPr>
                <a:defRPr/>
              </a:pPr>
              <a:t>9/21/2022</a:t>
            </a:fld>
            <a:endParaRPr lang="en-US"/>
          </a:p>
        </p:txBody>
      </p:sp>
      <p:sp>
        <p:nvSpPr>
          <p:cNvPr id="3" name="Footer Placeholder 4">
            <a:extLst>
              <a:ext uri="{FF2B5EF4-FFF2-40B4-BE49-F238E27FC236}">
                <a16:creationId xmlns:a16="http://schemas.microsoft.com/office/drawing/2014/main" id="{E0EFD3BE-7BC1-419B-852E-3B756564DE5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F4DDC1B-4ED6-4EAE-A5FF-560A0CCAA61A}"/>
              </a:ext>
            </a:extLst>
          </p:cNvPr>
          <p:cNvSpPr>
            <a:spLocks noGrp="1"/>
          </p:cNvSpPr>
          <p:nvPr>
            <p:ph type="sldNum" sz="quarter" idx="12"/>
          </p:nvPr>
        </p:nvSpPr>
        <p:spPr/>
        <p:txBody>
          <a:bodyPr/>
          <a:lstStyle>
            <a:lvl1pPr>
              <a:defRPr/>
            </a:lvl1pPr>
          </a:lstStyle>
          <a:p>
            <a:pPr>
              <a:defRPr/>
            </a:pPr>
            <a:fld id="{07E79C0E-F0E8-4AC9-B369-2D58C811FE53}" type="slidenum">
              <a:rPr lang="en-US" altLang="en-US"/>
              <a:pPr>
                <a:defRPr/>
              </a:pPr>
              <a:t>‹#›</a:t>
            </a:fld>
            <a:endParaRPr lang="en-US" altLang="en-US"/>
          </a:p>
        </p:txBody>
      </p:sp>
    </p:spTree>
    <p:extLst>
      <p:ext uri="{BB962C8B-B14F-4D97-AF65-F5344CB8AC3E}">
        <p14:creationId xmlns:p14="http://schemas.microsoft.com/office/powerpoint/2010/main" val="32987984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FBF31D5D-310D-413B-87C9-FF473251D981}"/>
              </a:ext>
            </a:extLst>
          </p:cNvPr>
          <p:cNvSpPr>
            <a:spLocks noGrp="1"/>
          </p:cNvSpPr>
          <p:nvPr>
            <p:ph type="dt" sz="half" idx="10"/>
          </p:nvPr>
        </p:nvSpPr>
        <p:spPr/>
        <p:txBody>
          <a:bodyPr/>
          <a:lstStyle>
            <a:lvl1pPr>
              <a:defRPr/>
            </a:lvl1pPr>
          </a:lstStyle>
          <a:p>
            <a:pPr>
              <a:defRPr/>
            </a:pPr>
            <a:fld id="{29138A79-B28F-430F-895E-0BDAF8FD95BD}" type="datetimeFigureOut">
              <a:rPr lang="en-US"/>
              <a:pPr>
                <a:defRPr/>
              </a:pPr>
              <a:t>9/21/2022</a:t>
            </a:fld>
            <a:endParaRPr lang="en-US"/>
          </a:p>
        </p:txBody>
      </p:sp>
      <p:sp>
        <p:nvSpPr>
          <p:cNvPr id="6" name="Footer Placeholder 4">
            <a:extLst>
              <a:ext uri="{FF2B5EF4-FFF2-40B4-BE49-F238E27FC236}">
                <a16:creationId xmlns:a16="http://schemas.microsoft.com/office/drawing/2014/main" id="{5DF2932F-6D48-4B43-9E7F-1A769EC4D7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215B0D6-0850-42CD-8E76-8774D612EDEC}"/>
              </a:ext>
            </a:extLst>
          </p:cNvPr>
          <p:cNvSpPr>
            <a:spLocks noGrp="1"/>
          </p:cNvSpPr>
          <p:nvPr>
            <p:ph type="sldNum" sz="quarter" idx="12"/>
          </p:nvPr>
        </p:nvSpPr>
        <p:spPr/>
        <p:txBody>
          <a:bodyPr/>
          <a:lstStyle>
            <a:lvl1pPr>
              <a:defRPr/>
            </a:lvl1pPr>
          </a:lstStyle>
          <a:p>
            <a:pPr>
              <a:defRPr/>
            </a:pPr>
            <a:fld id="{81A08DC6-772E-40A1-AB8D-8E07E5DBBA13}" type="slidenum">
              <a:rPr lang="en-US" altLang="en-US"/>
              <a:pPr>
                <a:defRPr/>
              </a:pPr>
              <a:t>‹#›</a:t>
            </a:fld>
            <a:endParaRPr lang="en-US" altLang="en-US"/>
          </a:p>
        </p:txBody>
      </p:sp>
    </p:spTree>
    <p:extLst>
      <p:ext uri="{BB962C8B-B14F-4D97-AF65-F5344CB8AC3E}">
        <p14:creationId xmlns:p14="http://schemas.microsoft.com/office/powerpoint/2010/main" val="18447363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12D4AAD1-E918-4D3F-AC2F-52DB2982DA25}"/>
              </a:ext>
            </a:extLst>
          </p:cNvPr>
          <p:cNvSpPr>
            <a:spLocks noGrp="1"/>
          </p:cNvSpPr>
          <p:nvPr>
            <p:ph type="dt" sz="half" idx="10"/>
          </p:nvPr>
        </p:nvSpPr>
        <p:spPr/>
        <p:txBody>
          <a:bodyPr/>
          <a:lstStyle>
            <a:lvl1pPr>
              <a:defRPr/>
            </a:lvl1pPr>
          </a:lstStyle>
          <a:p>
            <a:pPr>
              <a:defRPr/>
            </a:pPr>
            <a:fld id="{813A8BE7-8B8F-4ADB-A3CF-D6361E1AE850}" type="datetimeFigureOut">
              <a:rPr lang="en-US"/>
              <a:pPr>
                <a:defRPr/>
              </a:pPr>
              <a:t>9/21/2022</a:t>
            </a:fld>
            <a:endParaRPr lang="en-US"/>
          </a:p>
        </p:txBody>
      </p:sp>
      <p:sp>
        <p:nvSpPr>
          <p:cNvPr id="6" name="Footer Placeholder 4">
            <a:extLst>
              <a:ext uri="{FF2B5EF4-FFF2-40B4-BE49-F238E27FC236}">
                <a16:creationId xmlns:a16="http://schemas.microsoft.com/office/drawing/2014/main" id="{5FDBC55D-A04D-47DB-BBD9-5F2FECAB25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6E2B1B9-50EF-4073-A8D8-53464829211D}"/>
              </a:ext>
            </a:extLst>
          </p:cNvPr>
          <p:cNvSpPr>
            <a:spLocks noGrp="1"/>
          </p:cNvSpPr>
          <p:nvPr>
            <p:ph type="sldNum" sz="quarter" idx="12"/>
          </p:nvPr>
        </p:nvSpPr>
        <p:spPr/>
        <p:txBody>
          <a:bodyPr/>
          <a:lstStyle>
            <a:lvl1pPr>
              <a:defRPr/>
            </a:lvl1pPr>
          </a:lstStyle>
          <a:p>
            <a:pPr>
              <a:defRPr/>
            </a:pPr>
            <a:fld id="{00C2F1E1-AE14-46F9-A267-B13E115F28C7}" type="slidenum">
              <a:rPr lang="en-US" altLang="en-US"/>
              <a:pPr>
                <a:defRPr/>
              </a:pPr>
              <a:t>‹#›</a:t>
            </a:fld>
            <a:endParaRPr lang="en-US" altLang="en-US"/>
          </a:p>
        </p:txBody>
      </p:sp>
    </p:spTree>
    <p:extLst>
      <p:ext uri="{BB962C8B-B14F-4D97-AF65-F5344CB8AC3E}">
        <p14:creationId xmlns:p14="http://schemas.microsoft.com/office/powerpoint/2010/main" val="25145750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AC743-77B3-4BC2-A6B9-E9C44F89DF7C}"/>
              </a:ext>
            </a:extLst>
          </p:cNvPr>
          <p:cNvSpPr>
            <a:spLocks noGrp="1"/>
          </p:cNvSpPr>
          <p:nvPr>
            <p:ph type="dt" sz="half" idx="10"/>
          </p:nvPr>
        </p:nvSpPr>
        <p:spPr/>
        <p:txBody>
          <a:bodyPr/>
          <a:lstStyle>
            <a:lvl1pPr>
              <a:defRPr/>
            </a:lvl1pPr>
          </a:lstStyle>
          <a:p>
            <a:pPr>
              <a:defRPr/>
            </a:pPr>
            <a:fld id="{6D567219-4A07-43A1-AFC9-30E0C8177541}" type="datetimeFigureOut">
              <a:rPr lang="en-US"/>
              <a:pPr>
                <a:defRPr/>
              </a:pPr>
              <a:t>9/21/2022</a:t>
            </a:fld>
            <a:endParaRPr lang="en-US"/>
          </a:p>
        </p:txBody>
      </p:sp>
      <p:sp>
        <p:nvSpPr>
          <p:cNvPr id="5" name="Footer Placeholder 4">
            <a:extLst>
              <a:ext uri="{FF2B5EF4-FFF2-40B4-BE49-F238E27FC236}">
                <a16:creationId xmlns:a16="http://schemas.microsoft.com/office/drawing/2014/main" id="{27E10F45-3AFF-47AD-AE0F-44B043B9E8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4D800-54DA-4DB5-8B5F-6A4E2B864334}"/>
              </a:ext>
            </a:extLst>
          </p:cNvPr>
          <p:cNvSpPr>
            <a:spLocks noGrp="1"/>
          </p:cNvSpPr>
          <p:nvPr>
            <p:ph type="sldNum" sz="quarter" idx="12"/>
          </p:nvPr>
        </p:nvSpPr>
        <p:spPr/>
        <p:txBody>
          <a:bodyPr/>
          <a:lstStyle>
            <a:lvl1pPr>
              <a:defRPr/>
            </a:lvl1pPr>
          </a:lstStyle>
          <a:p>
            <a:pPr>
              <a:defRPr/>
            </a:pPr>
            <a:fld id="{DF79381C-29BC-4283-8063-6A84C3E012B9}" type="slidenum">
              <a:rPr lang="en-US" altLang="en-US"/>
              <a:pPr>
                <a:defRPr/>
              </a:pPr>
              <a:t>‹#›</a:t>
            </a:fld>
            <a:endParaRPr lang="en-US" altLang="en-US"/>
          </a:p>
        </p:txBody>
      </p:sp>
    </p:spTree>
    <p:extLst>
      <p:ext uri="{BB962C8B-B14F-4D97-AF65-F5344CB8AC3E}">
        <p14:creationId xmlns:p14="http://schemas.microsoft.com/office/powerpoint/2010/main" val="2527217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03E5772-E7AF-4B59-935A-ED96C1B1D57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5883708-4B88-45E3-819D-65BBF49273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6643820-13F9-425D-8EA0-F24ADCF43CF9}"/>
              </a:ext>
            </a:extLst>
          </p:cNvPr>
          <p:cNvSpPr>
            <a:spLocks noGrp="1" noChangeArrowheads="1"/>
          </p:cNvSpPr>
          <p:nvPr>
            <p:ph type="sldNum" sz="quarter" idx="12"/>
          </p:nvPr>
        </p:nvSpPr>
        <p:spPr>
          <a:ln/>
        </p:spPr>
        <p:txBody>
          <a:bodyPr/>
          <a:lstStyle>
            <a:lvl1pPr>
              <a:defRPr/>
            </a:lvl1pPr>
          </a:lstStyle>
          <a:p>
            <a:pPr>
              <a:defRPr/>
            </a:pPr>
            <a:fld id="{4884A5AE-7A4A-47C7-9A83-9099E14AC981}" type="slidenum">
              <a:rPr lang="en-US" altLang="en-US"/>
              <a:pPr>
                <a:defRPr/>
              </a:pPr>
              <a:t>‹#›</a:t>
            </a:fld>
            <a:endParaRPr lang="en-US" altLang="en-US"/>
          </a:p>
        </p:txBody>
      </p:sp>
    </p:spTree>
    <p:extLst>
      <p:ext uri="{BB962C8B-B14F-4D97-AF65-F5344CB8AC3E}">
        <p14:creationId xmlns:p14="http://schemas.microsoft.com/office/powerpoint/2010/main" val="414332195"/>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09B83-C516-43E8-B9C8-404EC61B577A}"/>
              </a:ext>
            </a:extLst>
          </p:cNvPr>
          <p:cNvSpPr>
            <a:spLocks noGrp="1"/>
          </p:cNvSpPr>
          <p:nvPr>
            <p:ph type="dt" sz="half" idx="10"/>
          </p:nvPr>
        </p:nvSpPr>
        <p:spPr/>
        <p:txBody>
          <a:bodyPr/>
          <a:lstStyle>
            <a:lvl1pPr>
              <a:defRPr/>
            </a:lvl1pPr>
          </a:lstStyle>
          <a:p>
            <a:pPr>
              <a:defRPr/>
            </a:pPr>
            <a:fld id="{C9B2BCE6-9702-42CB-95C0-3CAE50104093}" type="datetimeFigureOut">
              <a:rPr lang="en-US"/>
              <a:pPr>
                <a:defRPr/>
              </a:pPr>
              <a:t>9/21/2022</a:t>
            </a:fld>
            <a:endParaRPr lang="en-US"/>
          </a:p>
        </p:txBody>
      </p:sp>
      <p:sp>
        <p:nvSpPr>
          <p:cNvPr id="5" name="Footer Placeholder 4">
            <a:extLst>
              <a:ext uri="{FF2B5EF4-FFF2-40B4-BE49-F238E27FC236}">
                <a16:creationId xmlns:a16="http://schemas.microsoft.com/office/drawing/2014/main" id="{F9690A54-D036-4D24-B6D5-B6F5E56C60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355A044-FE04-4A89-BC52-014305483750}"/>
              </a:ext>
            </a:extLst>
          </p:cNvPr>
          <p:cNvSpPr>
            <a:spLocks noGrp="1"/>
          </p:cNvSpPr>
          <p:nvPr>
            <p:ph type="sldNum" sz="quarter" idx="12"/>
          </p:nvPr>
        </p:nvSpPr>
        <p:spPr/>
        <p:txBody>
          <a:bodyPr/>
          <a:lstStyle>
            <a:lvl1pPr>
              <a:defRPr/>
            </a:lvl1pPr>
          </a:lstStyle>
          <a:p>
            <a:pPr>
              <a:defRPr/>
            </a:pPr>
            <a:fld id="{3858CAD7-C78E-4B93-87E5-15E81180A147}" type="slidenum">
              <a:rPr lang="en-US" altLang="en-US"/>
              <a:pPr>
                <a:defRPr/>
              </a:pPr>
              <a:t>‹#›</a:t>
            </a:fld>
            <a:endParaRPr lang="en-US" altLang="en-US"/>
          </a:p>
        </p:txBody>
      </p:sp>
    </p:spTree>
    <p:extLst>
      <p:ext uri="{BB962C8B-B14F-4D97-AF65-F5344CB8AC3E}">
        <p14:creationId xmlns:p14="http://schemas.microsoft.com/office/powerpoint/2010/main" val="2046460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CFE4EEA-7BCB-4EE6-A0E5-006954ACCC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8C5FF0-9818-40CC-98E9-2CA260C16B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71F2CB-25D9-46DE-AF91-82438E0CE088}"/>
              </a:ext>
            </a:extLst>
          </p:cNvPr>
          <p:cNvSpPr>
            <a:spLocks noGrp="1" noChangeArrowheads="1"/>
          </p:cNvSpPr>
          <p:nvPr>
            <p:ph type="sldNum" sz="quarter" idx="12"/>
          </p:nvPr>
        </p:nvSpPr>
        <p:spPr>
          <a:ln/>
        </p:spPr>
        <p:txBody>
          <a:bodyPr/>
          <a:lstStyle>
            <a:lvl1pPr>
              <a:defRPr/>
            </a:lvl1pPr>
          </a:lstStyle>
          <a:p>
            <a:pPr>
              <a:defRPr/>
            </a:pPr>
            <a:fld id="{FECADAD7-CCBE-4D98-BC51-01A4E607B98E}" type="slidenum">
              <a:rPr lang="en-US" altLang="en-US"/>
              <a:pPr>
                <a:defRPr/>
              </a:pPr>
              <a:t>‹#›</a:t>
            </a:fld>
            <a:endParaRPr lang="en-US" altLang="en-US"/>
          </a:p>
        </p:txBody>
      </p:sp>
    </p:spTree>
    <p:extLst>
      <p:ext uri="{BB962C8B-B14F-4D97-AF65-F5344CB8AC3E}">
        <p14:creationId xmlns:p14="http://schemas.microsoft.com/office/powerpoint/2010/main" val="79270730"/>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6FCF04-22CD-4D77-B915-F75B07F1D9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C56CA9-9893-4EC8-A75D-666EB75F7E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74007F-C06B-4F89-BADC-0E3AD545E23A}"/>
              </a:ext>
            </a:extLst>
          </p:cNvPr>
          <p:cNvSpPr>
            <a:spLocks noGrp="1" noChangeArrowheads="1"/>
          </p:cNvSpPr>
          <p:nvPr>
            <p:ph type="sldNum" sz="quarter" idx="12"/>
          </p:nvPr>
        </p:nvSpPr>
        <p:spPr>
          <a:ln/>
        </p:spPr>
        <p:txBody>
          <a:bodyPr/>
          <a:lstStyle>
            <a:lvl1pPr>
              <a:defRPr/>
            </a:lvl1pPr>
          </a:lstStyle>
          <a:p>
            <a:pPr>
              <a:defRPr/>
            </a:pPr>
            <a:fld id="{1C243FB4-0022-4A4A-8E4E-F4086DA47691}" type="slidenum">
              <a:rPr lang="en-US" altLang="en-US"/>
              <a:pPr>
                <a:defRPr/>
              </a:pPr>
              <a:t>‹#›</a:t>
            </a:fld>
            <a:endParaRPr lang="en-US" altLang="en-US"/>
          </a:p>
        </p:txBody>
      </p:sp>
    </p:spTree>
    <p:extLst>
      <p:ext uri="{BB962C8B-B14F-4D97-AF65-F5344CB8AC3E}">
        <p14:creationId xmlns:p14="http://schemas.microsoft.com/office/powerpoint/2010/main" val="2524381495"/>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B5F94816-525D-48F2-854F-E09987A5DD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BB7CF-67A6-4274-8714-188823E4B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25F327-2E46-42BF-92D3-75484F0AB38E}"/>
              </a:ext>
            </a:extLst>
          </p:cNvPr>
          <p:cNvSpPr>
            <a:spLocks noGrp="1" noChangeArrowheads="1"/>
          </p:cNvSpPr>
          <p:nvPr>
            <p:ph type="sldNum" sz="quarter" idx="12"/>
          </p:nvPr>
        </p:nvSpPr>
        <p:spPr>
          <a:ln/>
        </p:spPr>
        <p:txBody>
          <a:bodyPr/>
          <a:lstStyle>
            <a:lvl1pPr>
              <a:defRPr/>
            </a:lvl1pPr>
          </a:lstStyle>
          <a:p>
            <a:pPr>
              <a:defRPr/>
            </a:pPr>
            <a:fld id="{85851A25-A72A-449A-80CB-F64A7981DC73}" type="slidenum">
              <a:rPr lang="en-US" altLang="en-US"/>
              <a:pPr>
                <a:defRPr/>
              </a:pPr>
              <a:t>‹#›</a:t>
            </a:fld>
            <a:endParaRPr lang="en-US" altLang="en-US"/>
          </a:p>
        </p:txBody>
      </p:sp>
    </p:spTree>
    <p:extLst>
      <p:ext uri="{BB962C8B-B14F-4D97-AF65-F5344CB8AC3E}">
        <p14:creationId xmlns:p14="http://schemas.microsoft.com/office/powerpoint/2010/main" val="473354167"/>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E9382-CDA1-46EE-A10C-23CBE9F803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654492-25E6-48B5-9ABD-1556E25CDD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1D4E81-7644-4445-9865-064CE12BD69F}"/>
              </a:ext>
            </a:extLst>
          </p:cNvPr>
          <p:cNvSpPr>
            <a:spLocks noGrp="1" noChangeArrowheads="1"/>
          </p:cNvSpPr>
          <p:nvPr>
            <p:ph type="sldNum" sz="quarter" idx="12"/>
          </p:nvPr>
        </p:nvSpPr>
        <p:spPr>
          <a:ln/>
        </p:spPr>
        <p:txBody>
          <a:bodyPr/>
          <a:lstStyle>
            <a:lvl1pPr>
              <a:defRPr/>
            </a:lvl1pPr>
          </a:lstStyle>
          <a:p>
            <a:pPr>
              <a:defRPr/>
            </a:pPr>
            <a:fld id="{D8E2D273-1645-4DCD-BE90-FD0357FA3A6C}" type="slidenum">
              <a:rPr lang="en-US" altLang="en-US"/>
              <a:pPr>
                <a:defRPr/>
              </a:pPr>
              <a:t>‹#›</a:t>
            </a:fld>
            <a:endParaRPr lang="en-US" altLang="en-US"/>
          </a:p>
        </p:txBody>
      </p:sp>
    </p:spTree>
    <p:extLst>
      <p:ext uri="{BB962C8B-B14F-4D97-AF65-F5344CB8AC3E}">
        <p14:creationId xmlns:p14="http://schemas.microsoft.com/office/powerpoint/2010/main" val="70698941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B9A6FE0-F306-4B22-8BB9-DF17E077C5D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84E1522-E432-420F-99D2-0B28CA69AF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2E43E12-E4A7-4B12-83D8-91AE7F71B46D}"/>
              </a:ext>
            </a:extLst>
          </p:cNvPr>
          <p:cNvSpPr>
            <a:spLocks noGrp="1" noChangeArrowheads="1"/>
          </p:cNvSpPr>
          <p:nvPr>
            <p:ph type="sldNum" sz="quarter" idx="12"/>
          </p:nvPr>
        </p:nvSpPr>
        <p:spPr>
          <a:ln/>
        </p:spPr>
        <p:txBody>
          <a:bodyPr/>
          <a:lstStyle>
            <a:lvl1pPr>
              <a:defRPr/>
            </a:lvl1pPr>
          </a:lstStyle>
          <a:p>
            <a:pPr>
              <a:defRPr/>
            </a:pPr>
            <a:fld id="{1CDA1D8D-CE93-4130-AF07-ED341F71A450}" type="slidenum">
              <a:rPr lang="en-US" altLang="en-US"/>
              <a:pPr>
                <a:defRPr/>
              </a:pPr>
              <a:t>‹#›</a:t>
            </a:fld>
            <a:endParaRPr lang="en-US" altLang="en-US"/>
          </a:p>
        </p:txBody>
      </p:sp>
    </p:spTree>
    <p:extLst>
      <p:ext uri="{BB962C8B-B14F-4D97-AF65-F5344CB8AC3E}">
        <p14:creationId xmlns:p14="http://schemas.microsoft.com/office/powerpoint/2010/main" val="2625698757"/>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B1C1F97-D56A-40A3-853D-348054CE8F9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93B8ED0-D8C2-45F3-965F-62958141C3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0D9BEDB-2AD4-4961-93B4-62051478B97F}"/>
              </a:ext>
            </a:extLst>
          </p:cNvPr>
          <p:cNvSpPr>
            <a:spLocks noGrp="1" noChangeArrowheads="1"/>
          </p:cNvSpPr>
          <p:nvPr>
            <p:ph type="sldNum" sz="quarter" idx="12"/>
          </p:nvPr>
        </p:nvSpPr>
        <p:spPr>
          <a:ln/>
        </p:spPr>
        <p:txBody>
          <a:bodyPr/>
          <a:lstStyle>
            <a:lvl1pPr>
              <a:defRPr/>
            </a:lvl1pPr>
          </a:lstStyle>
          <a:p>
            <a:pPr>
              <a:defRPr/>
            </a:pPr>
            <a:fld id="{63EA520A-FF98-47C7-8B46-0E76FF514985}" type="slidenum">
              <a:rPr lang="en-US" altLang="en-US"/>
              <a:pPr>
                <a:defRPr/>
              </a:pPr>
              <a:t>‹#›</a:t>
            </a:fld>
            <a:endParaRPr lang="en-US" altLang="en-US"/>
          </a:p>
        </p:txBody>
      </p:sp>
    </p:spTree>
    <p:extLst>
      <p:ext uri="{BB962C8B-B14F-4D97-AF65-F5344CB8AC3E}">
        <p14:creationId xmlns:p14="http://schemas.microsoft.com/office/powerpoint/2010/main" val="63154045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F277408-C303-48B1-BD9C-7F4F8296A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214247D-CD77-4EFF-B529-91C36C05CB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B348ABD-CF81-4829-ACB2-42BDBFCA1CD9}"/>
              </a:ext>
            </a:extLst>
          </p:cNvPr>
          <p:cNvSpPr>
            <a:spLocks noGrp="1" noChangeArrowheads="1"/>
          </p:cNvSpPr>
          <p:nvPr>
            <p:ph type="sldNum" sz="quarter" idx="12"/>
          </p:nvPr>
        </p:nvSpPr>
        <p:spPr>
          <a:ln/>
        </p:spPr>
        <p:txBody>
          <a:bodyPr/>
          <a:lstStyle>
            <a:lvl1pPr>
              <a:defRPr/>
            </a:lvl1pPr>
          </a:lstStyle>
          <a:p>
            <a:pPr>
              <a:defRPr/>
            </a:pPr>
            <a:fld id="{21E87774-A2A9-4A90-9163-809D45DD0D68}" type="slidenum">
              <a:rPr lang="en-US" altLang="en-US"/>
              <a:pPr>
                <a:defRPr/>
              </a:pPr>
              <a:t>‹#›</a:t>
            </a:fld>
            <a:endParaRPr lang="en-US" altLang="en-US"/>
          </a:p>
        </p:txBody>
      </p:sp>
    </p:spTree>
    <p:extLst>
      <p:ext uri="{BB962C8B-B14F-4D97-AF65-F5344CB8AC3E}">
        <p14:creationId xmlns:p14="http://schemas.microsoft.com/office/powerpoint/2010/main" val="348776312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BFD42DFD-0A53-463B-9A11-D71B18A28E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E7DC1A-4453-4645-B0D7-A6E89E7703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A7FFE7-1E6E-4ADA-ABF1-ED33953BE87F}"/>
              </a:ext>
            </a:extLst>
          </p:cNvPr>
          <p:cNvSpPr>
            <a:spLocks noGrp="1" noChangeArrowheads="1"/>
          </p:cNvSpPr>
          <p:nvPr>
            <p:ph type="sldNum" sz="quarter" idx="12"/>
          </p:nvPr>
        </p:nvSpPr>
        <p:spPr>
          <a:ln/>
        </p:spPr>
        <p:txBody>
          <a:bodyPr/>
          <a:lstStyle>
            <a:lvl1pPr>
              <a:defRPr/>
            </a:lvl1pPr>
          </a:lstStyle>
          <a:p>
            <a:pPr>
              <a:defRPr/>
            </a:pPr>
            <a:fld id="{E7A89B5B-4AF4-4BB3-A3ED-FAFA5BC07A59}" type="slidenum">
              <a:rPr lang="en-US" altLang="en-US"/>
              <a:pPr>
                <a:defRPr/>
              </a:pPr>
              <a:t>‹#›</a:t>
            </a:fld>
            <a:endParaRPr lang="en-US" altLang="en-US"/>
          </a:p>
        </p:txBody>
      </p:sp>
    </p:spTree>
    <p:extLst>
      <p:ext uri="{BB962C8B-B14F-4D97-AF65-F5344CB8AC3E}">
        <p14:creationId xmlns:p14="http://schemas.microsoft.com/office/powerpoint/2010/main" val="64969162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2EE82F26-CF17-4ADF-AE72-7CB962FB9E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E838F9-6C8F-40D1-A418-6A871773E4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17F295-0B3C-4957-8C17-B2D4E8A99BF4}"/>
              </a:ext>
            </a:extLst>
          </p:cNvPr>
          <p:cNvSpPr>
            <a:spLocks noGrp="1" noChangeArrowheads="1"/>
          </p:cNvSpPr>
          <p:nvPr>
            <p:ph type="sldNum" sz="quarter" idx="12"/>
          </p:nvPr>
        </p:nvSpPr>
        <p:spPr>
          <a:ln/>
        </p:spPr>
        <p:txBody>
          <a:bodyPr/>
          <a:lstStyle>
            <a:lvl1pPr>
              <a:defRPr/>
            </a:lvl1pPr>
          </a:lstStyle>
          <a:p>
            <a:pPr>
              <a:defRPr/>
            </a:pPr>
            <a:fld id="{C59FF32B-3EA0-4805-BFC7-B72EBEEBD98C}" type="slidenum">
              <a:rPr lang="en-US" altLang="en-US"/>
              <a:pPr>
                <a:defRPr/>
              </a:pPr>
              <a:t>‹#›</a:t>
            </a:fld>
            <a:endParaRPr lang="en-US" altLang="en-US"/>
          </a:p>
        </p:txBody>
      </p:sp>
    </p:spTree>
    <p:extLst>
      <p:ext uri="{BB962C8B-B14F-4D97-AF65-F5344CB8AC3E}">
        <p14:creationId xmlns:p14="http://schemas.microsoft.com/office/powerpoint/2010/main" val="81469029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0FB447-2D77-4279-AEFB-D78079A9B7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F9827F-F76B-4922-B924-22C4ACD6DF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B19D21-5C14-49E6-8B36-3BA64C9145B0}"/>
              </a:ext>
            </a:extLst>
          </p:cNvPr>
          <p:cNvSpPr>
            <a:spLocks noGrp="1" noChangeArrowheads="1"/>
          </p:cNvSpPr>
          <p:nvPr>
            <p:ph type="sldNum" sz="quarter" idx="12"/>
          </p:nvPr>
        </p:nvSpPr>
        <p:spPr>
          <a:ln/>
        </p:spPr>
        <p:txBody>
          <a:bodyPr/>
          <a:lstStyle>
            <a:lvl1pPr>
              <a:defRPr/>
            </a:lvl1pPr>
          </a:lstStyle>
          <a:p>
            <a:pPr>
              <a:defRPr/>
            </a:pPr>
            <a:fld id="{BBC77E4D-39C9-468D-9A49-7185D68FEAA5}" type="slidenum">
              <a:rPr lang="en-US" altLang="en-US"/>
              <a:pPr>
                <a:defRPr/>
              </a:pPr>
              <a:t>‹#›</a:t>
            </a:fld>
            <a:endParaRPr lang="en-US" altLang="en-US"/>
          </a:p>
        </p:txBody>
      </p:sp>
    </p:spTree>
    <p:extLst>
      <p:ext uri="{BB962C8B-B14F-4D97-AF65-F5344CB8AC3E}">
        <p14:creationId xmlns:p14="http://schemas.microsoft.com/office/powerpoint/2010/main" val="351753932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A65851-DF66-4C01-AB1E-2B2CDE2B634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33936FC-9B91-4411-AB32-022A10F37A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3B8D62-A8CC-46DF-85B2-C9063479D136}"/>
              </a:ext>
            </a:extLst>
          </p:cNvPr>
          <p:cNvSpPr>
            <a:spLocks noGrp="1" noChangeArrowheads="1"/>
          </p:cNvSpPr>
          <p:nvPr>
            <p:ph type="sldNum" sz="quarter" idx="12"/>
          </p:nvPr>
        </p:nvSpPr>
        <p:spPr>
          <a:ln/>
        </p:spPr>
        <p:txBody>
          <a:bodyPr/>
          <a:lstStyle>
            <a:lvl1pPr>
              <a:defRPr/>
            </a:lvl1pPr>
          </a:lstStyle>
          <a:p>
            <a:pPr>
              <a:defRPr/>
            </a:pPr>
            <a:fld id="{7DED7269-4C9F-4B0D-93B1-3D401D790AEA}" type="slidenum">
              <a:rPr lang="en-US" altLang="en-US"/>
              <a:pPr>
                <a:defRPr/>
              </a:pPr>
              <a:t>‹#›</a:t>
            </a:fld>
            <a:endParaRPr lang="en-US" altLang="en-US"/>
          </a:p>
        </p:txBody>
      </p:sp>
    </p:spTree>
    <p:extLst>
      <p:ext uri="{BB962C8B-B14F-4D97-AF65-F5344CB8AC3E}">
        <p14:creationId xmlns:p14="http://schemas.microsoft.com/office/powerpoint/2010/main" val="16152606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5668DE-00ED-4CC9-9EF6-6D5D2FCC0C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58C48C-1C4E-418C-8617-C40F83A14D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7A71C5-DDCE-4F86-A65A-576B6161A69B}"/>
              </a:ext>
            </a:extLst>
          </p:cNvPr>
          <p:cNvSpPr>
            <a:spLocks noGrp="1" noChangeArrowheads="1"/>
          </p:cNvSpPr>
          <p:nvPr>
            <p:ph type="sldNum" sz="quarter" idx="12"/>
          </p:nvPr>
        </p:nvSpPr>
        <p:spPr>
          <a:ln/>
        </p:spPr>
        <p:txBody>
          <a:bodyPr/>
          <a:lstStyle>
            <a:lvl1pPr>
              <a:defRPr/>
            </a:lvl1pPr>
          </a:lstStyle>
          <a:p>
            <a:pPr>
              <a:defRPr/>
            </a:pPr>
            <a:fld id="{51DA9EE5-DC78-4793-9967-D866843A6DB7}" type="slidenum">
              <a:rPr lang="en-US" altLang="en-US"/>
              <a:pPr>
                <a:defRPr/>
              </a:pPr>
              <a:t>‹#›</a:t>
            </a:fld>
            <a:endParaRPr lang="en-US" altLang="en-US"/>
          </a:p>
        </p:txBody>
      </p:sp>
    </p:spTree>
    <p:extLst>
      <p:ext uri="{BB962C8B-B14F-4D97-AF65-F5344CB8AC3E}">
        <p14:creationId xmlns:p14="http://schemas.microsoft.com/office/powerpoint/2010/main" val="26884595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101FE8-4199-497F-AA5F-08E013321B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EDC55F-42EB-48B8-8DDD-99ACD12408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9F7231-7563-43A6-8DB5-38EF3BC66C5F}"/>
              </a:ext>
            </a:extLst>
          </p:cNvPr>
          <p:cNvSpPr>
            <a:spLocks noGrp="1" noChangeArrowheads="1"/>
          </p:cNvSpPr>
          <p:nvPr>
            <p:ph type="sldNum" sz="quarter" idx="12"/>
          </p:nvPr>
        </p:nvSpPr>
        <p:spPr>
          <a:ln/>
        </p:spPr>
        <p:txBody>
          <a:bodyPr/>
          <a:lstStyle>
            <a:lvl1pPr>
              <a:defRPr/>
            </a:lvl1pPr>
          </a:lstStyle>
          <a:p>
            <a:pPr>
              <a:defRPr/>
            </a:pPr>
            <a:fld id="{62242603-5272-4DF9-B904-7610144488FD}" type="slidenum">
              <a:rPr lang="en-US" altLang="en-US"/>
              <a:pPr>
                <a:defRPr/>
              </a:pPr>
              <a:t>‹#›</a:t>
            </a:fld>
            <a:endParaRPr lang="en-US" altLang="en-US"/>
          </a:p>
        </p:txBody>
      </p:sp>
    </p:spTree>
    <p:extLst>
      <p:ext uri="{BB962C8B-B14F-4D97-AF65-F5344CB8AC3E}">
        <p14:creationId xmlns:p14="http://schemas.microsoft.com/office/powerpoint/2010/main" val="342714781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2"/>
            <a:ext cx="4038600" cy="4530725"/>
          </a:xfrm>
        </p:spPr>
        <p:txBody>
          <a:bodyPr/>
          <a:lstStyle/>
          <a:p>
            <a:pPr lvl="0"/>
            <a:endParaRPr lang="en-US" noProof="0"/>
          </a:p>
        </p:txBody>
      </p:sp>
      <p:sp>
        <p:nvSpPr>
          <p:cNvPr id="5" name="Rectangle 4">
            <a:extLst>
              <a:ext uri="{FF2B5EF4-FFF2-40B4-BE49-F238E27FC236}">
                <a16:creationId xmlns:a16="http://schemas.microsoft.com/office/drawing/2014/main" id="{06550BD5-AF47-457F-965E-B9D7A483B3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D32A5C-0B83-49E7-B232-F04B2BA371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EE4F4B-3AB2-4F9F-BFB1-E1995C973C2B}"/>
              </a:ext>
            </a:extLst>
          </p:cNvPr>
          <p:cNvSpPr>
            <a:spLocks noGrp="1" noChangeArrowheads="1"/>
          </p:cNvSpPr>
          <p:nvPr>
            <p:ph type="sldNum" sz="quarter" idx="12"/>
          </p:nvPr>
        </p:nvSpPr>
        <p:spPr>
          <a:ln/>
        </p:spPr>
        <p:txBody>
          <a:bodyPr/>
          <a:lstStyle>
            <a:lvl1pPr>
              <a:defRPr/>
            </a:lvl1pPr>
          </a:lstStyle>
          <a:p>
            <a:pPr>
              <a:defRPr/>
            </a:pPr>
            <a:fld id="{24BB90DD-FCC5-422B-A4E3-42CD7ACBD778}" type="slidenum">
              <a:rPr lang="en-US" altLang="en-US"/>
              <a:pPr>
                <a:defRPr/>
              </a:pPr>
              <a:t>‹#›</a:t>
            </a:fld>
            <a:endParaRPr lang="en-US" altLang="en-US"/>
          </a:p>
        </p:txBody>
      </p:sp>
    </p:spTree>
    <p:extLst>
      <p:ext uri="{BB962C8B-B14F-4D97-AF65-F5344CB8AC3E}">
        <p14:creationId xmlns:p14="http://schemas.microsoft.com/office/powerpoint/2010/main" val="418484141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893FFE-52D5-40B8-A6D5-FA40E6B44B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A6A539-B129-4EB8-AA5B-A048F04665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C4CBC2-6829-4722-B38D-42218B16473A}"/>
              </a:ext>
            </a:extLst>
          </p:cNvPr>
          <p:cNvSpPr>
            <a:spLocks noGrp="1" noChangeArrowheads="1"/>
          </p:cNvSpPr>
          <p:nvPr>
            <p:ph type="sldNum" sz="quarter" idx="12"/>
          </p:nvPr>
        </p:nvSpPr>
        <p:spPr>
          <a:ln/>
        </p:spPr>
        <p:txBody>
          <a:bodyPr/>
          <a:lstStyle>
            <a:lvl1pPr>
              <a:defRPr/>
            </a:lvl1pPr>
          </a:lstStyle>
          <a:p>
            <a:pPr>
              <a:defRPr/>
            </a:pPr>
            <a:fld id="{65D62D6D-D289-491D-8BC3-4C79D75E311B}" type="slidenum">
              <a:rPr lang="en-US" altLang="en-US"/>
              <a:pPr>
                <a:defRPr/>
              </a:pPr>
              <a:t>‹#›</a:t>
            </a:fld>
            <a:endParaRPr lang="en-US" altLang="en-US"/>
          </a:p>
        </p:txBody>
      </p:sp>
    </p:spTree>
    <p:extLst>
      <p:ext uri="{BB962C8B-B14F-4D97-AF65-F5344CB8AC3E}">
        <p14:creationId xmlns:p14="http://schemas.microsoft.com/office/powerpoint/2010/main" val="67553237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929299E-F9AC-421B-BB1B-EDACA777C60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A4C12B2-D711-4758-BDED-FB22D0F271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ECCBDE1-6B2B-4D8D-BDA4-D8E7AD9A1A84}"/>
              </a:ext>
            </a:extLst>
          </p:cNvPr>
          <p:cNvSpPr>
            <a:spLocks noGrp="1" noChangeArrowheads="1"/>
          </p:cNvSpPr>
          <p:nvPr>
            <p:ph type="sldNum" sz="quarter" idx="12"/>
          </p:nvPr>
        </p:nvSpPr>
        <p:spPr>
          <a:ln/>
        </p:spPr>
        <p:txBody>
          <a:bodyPr/>
          <a:lstStyle>
            <a:lvl1pPr>
              <a:defRPr/>
            </a:lvl1pPr>
          </a:lstStyle>
          <a:p>
            <a:pPr>
              <a:defRPr/>
            </a:pPr>
            <a:fld id="{80865C24-CCE5-400E-AA2E-720FF1A31E92}" type="slidenum">
              <a:rPr lang="en-US" altLang="en-US"/>
              <a:pPr>
                <a:defRPr/>
              </a:pPr>
              <a:t>‹#›</a:t>
            </a:fld>
            <a:endParaRPr lang="en-US" altLang="en-US"/>
          </a:p>
        </p:txBody>
      </p:sp>
    </p:spTree>
    <p:extLst>
      <p:ext uri="{BB962C8B-B14F-4D97-AF65-F5344CB8AC3E}">
        <p14:creationId xmlns:p14="http://schemas.microsoft.com/office/powerpoint/2010/main" val="198420387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F9082ED-7900-437E-AE22-7A0DA60B40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77260D-80E7-486C-8265-F352659E67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CBBFF9-CEA7-4689-B138-6A1C21EC3BA4}"/>
              </a:ext>
            </a:extLst>
          </p:cNvPr>
          <p:cNvSpPr>
            <a:spLocks noGrp="1" noChangeArrowheads="1"/>
          </p:cNvSpPr>
          <p:nvPr>
            <p:ph type="sldNum" sz="quarter" idx="12"/>
          </p:nvPr>
        </p:nvSpPr>
        <p:spPr>
          <a:ln/>
        </p:spPr>
        <p:txBody>
          <a:bodyPr/>
          <a:lstStyle>
            <a:lvl1pPr>
              <a:defRPr/>
            </a:lvl1pPr>
          </a:lstStyle>
          <a:p>
            <a:fld id="{42101FE8-CE1E-4B00-BAE8-24329812B361}" type="slidenum">
              <a:rPr lang="en-US" altLang="en-US"/>
              <a:pPr/>
              <a:t>‹#›</a:t>
            </a:fld>
            <a:endParaRPr lang="en-US" altLang="en-US"/>
          </a:p>
        </p:txBody>
      </p:sp>
    </p:spTree>
    <p:extLst>
      <p:ext uri="{BB962C8B-B14F-4D97-AF65-F5344CB8AC3E}">
        <p14:creationId xmlns:p14="http://schemas.microsoft.com/office/powerpoint/2010/main" val="3092255226"/>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5FB237-2267-4BFE-9EF4-B61E07BBE2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0D0802-3790-4935-A6CA-9E975B69C0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889B07-0A3B-46B3-9E14-6B603C73EBC0}"/>
              </a:ext>
            </a:extLst>
          </p:cNvPr>
          <p:cNvSpPr>
            <a:spLocks noGrp="1" noChangeArrowheads="1"/>
          </p:cNvSpPr>
          <p:nvPr>
            <p:ph type="sldNum" sz="quarter" idx="12"/>
          </p:nvPr>
        </p:nvSpPr>
        <p:spPr>
          <a:ln/>
        </p:spPr>
        <p:txBody>
          <a:bodyPr/>
          <a:lstStyle>
            <a:lvl1pPr>
              <a:defRPr/>
            </a:lvl1pPr>
          </a:lstStyle>
          <a:p>
            <a:fld id="{6A594B0F-BD5E-4016-A7E4-41886F46BB0F}" type="slidenum">
              <a:rPr lang="en-US" altLang="en-US"/>
              <a:pPr/>
              <a:t>‹#›</a:t>
            </a:fld>
            <a:endParaRPr lang="en-US" altLang="en-US"/>
          </a:p>
        </p:txBody>
      </p:sp>
    </p:spTree>
    <p:extLst>
      <p:ext uri="{BB962C8B-B14F-4D97-AF65-F5344CB8AC3E}">
        <p14:creationId xmlns:p14="http://schemas.microsoft.com/office/powerpoint/2010/main" val="340396308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52E227FF-062D-44E7-9B16-824D3CCBE7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0B2A33-FB6F-4CB3-B0FF-FAAF0A0597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9AFE56-63DB-453E-9294-7FABE77770FA}"/>
              </a:ext>
            </a:extLst>
          </p:cNvPr>
          <p:cNvSpPr>
            <a:spLocks noGrp="1" noChangeArrowheads="1"/>
          </p:cNvSpPr>
          <p:nvPr>
            <p:ph type="sldNum" sz="quarter" idx="12"/>
          </p:nvPr>
        </p:nvSpPr>
        <p:spPr>
          <a:ln/>
        </p:spPr>
        <p:txBody>
          <a:bodyPr/>
          <a:lstStyle>
            <a:lvl1pPr>
              <a:defRPr/>
            </a:lvl1pPr>
          </a:lstStyle>
          <a:p>
            <a:fld id="{3BEEB95B-B2FB-4D5E-9DCC-94F425686C1B}" type="slidenum">
              <a:rPr lang="en-US" altLang="en-US"/>
              <a:pPr/>
              <a:t>‹#›</a:t>
            </a:fld>
            <a:endParaRPr lang="en-US" altLang="en-US"/>
          </a:p>
        </p:txBody>
      </p:sp>
    </p:spTree>
    <p:extLst>
      <p:ext uri="{BB962C8B-B14F-4D97-AF65-F5344CB8AC3E}">
        <p14:creationId xmlns:p14="http://schemas.microsoft.com/office/powerpoint/2010/main" val="163382901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C9583C-37DA-4FFD-8DFB-0588CC9000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2EF2FE-B697-48EB-98C4-C11BB76362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C602FF-EFC4-4C3E-9B23-8B877BBAC45B}"/>
              </a:ext>
            </a:extLst>
          </p:cNvPr>
          <p:cNvSpPr>
            <a:spLocks noGrp="1" noChangeArrowheads="1"/>
          </p:cNvSpPr>
          <p:nvPr>
            <p:ph type="sldNum" sz="quarter" idx="12"/>
          </p:nvPr>
        </p:nvSpPr>
        <p:spPr>
          <a:ln/>
        </p:spPr>
        <p:txBody>
          <a:bodyPr/>
          <a:lstStyle>
            <a:lvl1pPr>
              <a:defRPr/>
            </a:lvl1pPr>
          </a:lstStyle>
          <a:p>
            <a:fld id="{B1BBDD85-AD08-45EE-9313-76EA88663E9B}" type="slidenum">
              <a:rPr lang="en-US" altLang="en-US"/>
              <a:pPr/>
              <a:t>‹#›</a:t>
            </a:fld>
            <a:endParaRPr lang="en-US" altLang="en-US"/>
          </a:p>
        </p:txBody>
      </p:sp>
    </p:spTree>
    <p:extLst>
      <p:ext uri="{BB962C8B-B14F-4D97-AF65-F5344CB8AC3E}">
        <p14:creationId xmlns:p14="http://schemas.microsoft.com/office/powerpoint/2010/main" val="149646922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6B8132C-017C-47A2-B10E-45669D7554E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395CBF8-791B-4E9F-93F8-10195AB749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13C545F-93E9-488A-8471-5AE841698194}"/>
              </a:ext>
            </a:extLst>
          </p:cNvPr>
          <p:cNvSpPr>
            <a:spLocks noGrp="1" noChangeArrowheads="1"/>
          </p:cNvSpPr>
          <p:nvPr>
            <p:ph type="sldNum" sz="quarter" idx="12"/>
          </p:nvPr>
        </p:nvSpPr>
        <p:spPr>
          <a:ln/>
        </p:spPr>
        <p:txBody>
          <a:bodyPr/>
          <a:lstStyle>
            <a:lvl1pPr>
              <a:defRPr/>
            </a:lvl1pPr>
          </a:lstStyle>
          <a:p>
            <a:fld id="{5E149ED3-EFBD-4371-BCE5-97F0E585ED4F}" type="slidenum">
              <a:rPr lang="en-US" altLang="en-US"/>
              <a:pPr/>
              <a:t>‹#›</a:t>
            </a:fld>
            <a:endParaRPr lang="en-US" altLang="en-US"/>
          </a:p>
        </p:txBody>
      </p:sp>
    </p:spTree>
    <p:extLst>
      <p:ext uri="{BB962C8B-B14F-4D97-AF65-F5344CB8AC3E}">
        <p14:creationId xmlns:p14="http://schemas.microsoft.com/office/powerpoint/2010/main" val="193505161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EF418D-BA3A-4515-9DA0-95D5D6C87B9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1FE2D59-4512-4ACF-8C93-FABC40433E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BB0BFB8-24B1-4337-BF65-82A2350C4C76}"/>
              </a:ext>
            </a:extLst>
          </p:cNvPr>
          <p:cNvSpPr>
            <a:spLocks noGrp="1" noChangeArrowheads="1"/>
          </p:cNvSpPr>
          <p:nvPr>
            <p:ph type="sldNum" sz="quarter" idx="12"/>
          </p:nvPr>
        </p:nvSpPr>
        <p:spPr>
          <a:ln/>
        </p:spPr>
        <p:txBody>
          <a:bodyPr/>
          <a:lstStyle>
            <a:lvl1pPr>
              <a:defRPr/>
            </a:lvl1pPr>
          </a:lstStyle>
          <a:p>
            <a:pPr>
              <a:defRPr/>
            </a:pPr>
            <a:fld id="{2EBD6A17-EFD8-4C16-9357-1938087408AE}" type="slidenum">
              <a:rPr lang="en-US" altLang="en-US"/>
              <a:pPr>
                <a:defRPr/>
              </a:pPr>
              <a:t>‹#›</a:t>
            </a:fld>
            <a:endParaRPr lang="en-US" altLang="en-US"/>
          </a:p>
        </p:txBody>
      </p:sp>
    </p:spTree>
    <p:extLst>
      <p:ext uri="{BB962C8B-B14F-4D97-AF65-F5344CB8AC3E}">
        <p14:creationId xmlns:p14="http://schemas.microsoft.com/office/powerpoint/2010/main" val="58485133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B540989-B321-470F-B624-646424F1175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F130481-3BF0-4582-B328-F16C624D82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48279E8-CBB7-4321-84D2-66B84058680C}"/>
              </a:ext>
            </a:extLst>
          </p:cNvPr>
          <p:cNvSpPr>
            <a:spLocks noGrp="1" noChangeArrowheads="1"/>
          </p:cNvSpPr>
          <p:nvPr>
            <p:ph type="sldNum" sz="quarter" idx="12"/>
          </p:nvPr>
        </p:nvSpPr>
        <p:spPr>
          <a:ln/>
        </p:spPr>
        <p:txBody>
          <a:bodyPr/>
          <a:lstStyle>
            <a:lvl1pPr>
              <a:defRPr/>
            </a:lvl1pPr>
          </a:lstStyle>
          <a:p>
            <a:fld id="{E0CFEA2E-9378-4EB2-AE52-0063FEA0E89E}" type="slidenum">
              <a:rPr lang="en-US" altLang="en-US"/>
              <a:pPr/>
              <a:t>‹#›</a:t>
            </a:fld>
            <a:endParaRPr lang="en-US" altLang="en-US"/>
          </a:p>
        </p:txBody>
      </p:sp>
    </p:spTree>
    <p:extLst>
      <p:ext uri="{BB962C8B-B14F-4D97-AF65-F5344CB8AC3E}">
        <p14:creationId xmlns:p14="http://schemas.microsoft.com/office/powerpoint/2010/main" val="241912455"/>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B2A530-A980-431F-A93A-40EC6F6000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8D4D51E-062A-496D-A7FF-81D0765B35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F215FE4-9AD4-4584-84AE-E0D5F3C8A68E}"/>
              </a:ext>
            </a:extLst>
          </p:cNvPr>
          <p:cNvSpPr>
            <a:spLocks noGrp="1" noChangeArrowheads="1"/>
          </p:cNvSpPr>
          <p:nvPr>
            <p:ph type="sldNum" sz="quarter" idx="12"/>
          </p:nvPr>
        </p:nvSpPr>
        <p:spPr>
          <a:ln/>
        </p:spPr>
        <p:txBody>
          <a:bodyPr/>
          <a:lstStyle>
            <a:lvl1pPr>
              <a:defRPr/>
            </a:lvl1pPr>
          </a:lstStyle>
          <a:p>
            <a:fld id="{FDF8165F-A5FC-4878-8349-A6C04077C4C4}" type="slidenum">
              <a:rPr lang="en-US" altLang="en-US"/>
              <a:pPr/>
              <a:t>‹#›</a:t>
            </a:fld>
            <a:endParaRPr lang="en-US" altLang="en-US"/>
          </a:p>
        </p:txBody>
      </p:sp>
    </p:spTree>
    <p:extLst>
      <p:ext uri="{BB962C8B-B14F-4D97-AF65-F5344CB8AC3E}">
        <p14:creationId xmlns:p14="http://schemas.microsoft.com/office/powerpoint/2010/main" val="636612712"/>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DD4C965E-8C46-4251-A0E6-4752765F8D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91B15D-631D-4812-8C9A-1187B32532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B43796-5D85-4DE3-9942-E3FEF6DDE83E}"/>
              </a:ext>
            </a:extLst>
          </p:cNvPr>
          <p:cNvSpPr>
            <a:spLocks noGrp="1" noChangeArrowheads="1"/>
          </p:cNvSpPr>
          <p:nvPr>
            <p:ph type="sldNum" sz="quarter" idx="12"/>
          </p:nvPr>
        </p:nvSpPr>
        <p:spPr>
          <a:ln/>
        </p:spPr>
        <p:txBody>
          <a:bodyPr/>
          <a:lstStyle>
            <a:lvl1pPr>
              <a:defRPr/>
            </a:lvl1pPr>
          </a:lstStyle>
          <a:p>
            <a:fld id="{6964C239-40FD-48F6-902A-03A83CA03481}" type="slidenum">
              <a:rPr lang="en-US" altLang="en-US"/>
              <a:pPr/>
              <a:t>‹#›</a:t>
            </a:fld>
            <a:endParaRPr lang="en-US" altLang="en-US"/>
          </a:p>
        </p:txBody>
      </p:sp>
    </p:spTree>
    <p:extLst>
      <p:ext uri="{BB962C8B-B14F-4D97-AF65-F5344CB8AC3E}">
        <p14:creationId xmlns:p14="http://schemas.microsoft.com/office/powerpoint/2010/main" val="133093909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CCC6F90E-8AF6-4599-BB87-87CC04BD2FF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6034AE-B7CA-47F0-A334-773325EBF6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F4837A-A5B7-44E1-A0A0-305AB7A6AA86}"/>
              </a:ext>
            </a:extLst>
          </p:cNvPr>
          <p:cNvSpPr>
            <a:spLocks noGrp="1" noChangeArrowheads="1"/>
          </p:cNvSpPr>
          <p:nvPr>
            <p:ph type="sldNum" sz="quarter" idx="12"/>
          </p:nvPr>
        </p:nvSpPr>
        <p:spPr>
          <a:ln/>
        </p:spPr>
        <p:txBody>
          <a:bodyPr/>
          <a:lstStyle>
            <a:lvl1pPr>
              <a:defRPr/>
            </a:lvl1pPr>
          </a:lstStyle>
          <a:p>
            <a:fld id="{B6FC001B-DBEC-44EF-A566-969E6E25BDBB}" type="slidenum">
              <a:rPr lang="en-US" altLang="en-US"/>
              <a:pPr/>
              <a:t>‹#›</a:t>
            </a:fld>
            <a:endParaRPr lang="en-US" altLang="en-US"/>
          </a:p>
        </p:txBody>
      </p:sp>
    </p:spTree>
    <p:extLst>
      <p:ext uri="{BB962C8B-B14F-4D97-AF65-F5344CB8AC3E}">
        <p14:creationId xmlns:p14="http://schemas.microsoft.com/office/powerpoint/2010/main" val="3682805841"/>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2F096F-67DB-4B4A-AE5F-1CCD86AEBB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0F9583-BC4A-4C73-ACD8-C52B591533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63234A-3950-4C76-908C-8B2BDF928BEB}"/>
              </a:ext>
            </a:extLst>
          </p:cNvPr>
          <p:cNvSpPr>
            <a:spLocks noGrp="1" noChangeArrowheads="1"/>
          </p:cNvSpPr>
          <p:nvPr>
            <p:ph type="sldNum" sz="quarter" idx="12"/>
          </p:nvPr>
        </p:nvSpPr>
        <p:spPr>
          <a:ln/>
        </p:spPr>
        <p:txBody>
          <a:bodyPr/>
          <a:lstStyle>
            <a:lvl1pPr>
              <a:defRPr/>
            </a:lvl1pPr>
          </a:lstStyle>
          <a:p>
            <a:fld id="{22364EFE-3E9B-456F-9C31-D2C693B55542}" type="slidenum">
              <a:rPr lang="en-US" altLang="en-US"/>
              <a:pPr/>
              <a:t>‹#›</a:t>
            </a:fld>
            <a:endParaRPr lang="en-US" altLang="en-US"/>
          </a:p>
        </p:txBody>
      </p:sp>
    </p:spTree>
    <p:extLst>
      <p:ext uri="{BB962C8B-B14F-4D97-AF65-F5344CB8AC3E}">
        <p14:creationId xmlns:p14="http://schemas.microsoft.com/office/powerpoint/2010/main" val="3497205405"/>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65B1E2-DD97-4421-AF55-6114F9EB11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272769-942E-4C95-A1F8-CC5D5A4450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267F9F-5C12-440F-9324-71949FDCCB31}"/>
              </a:ext>
            </a:extLst>
          </p:cNvPr>
          <p:cNvSpPr>
            <a:spLocks noGrp="1" noChangeArrowheads="1"/>
          </p:cNvSpPr>
          <p:nvPr>
            <p:ph type="sldNum" sz="quarter" idx="12"/>
          </p:nvPr>
        </p:nvSpPr>
        <p:spPr>
          <a:ln/>
        </p:spPr>
        <p:txBody>
          <a:bodyPr/>
          <a:lstStyle>
            <a:lvl1pPr>
              <a:defRPr/>
            </a:lvl1pPr>
          </a:lstStyle>
          <a:p>
            <a:fld id="{4D3C4CCC-E1D2-440B-B116-22CAD628C32D}" type="slidenum">
              <a:rPr lang="en-US" altLang="en-US"/>
              <a:pPr/>
              <a:t>‹#›</a:t>
            </a:fld>
            <a:endParaRPr lang="en-US" altLang="en-US"/>
          </a:p>
        </p:txBody>
      </p:sp>
    </p:spTree>
    <p:extLst>
      <p:ext uri="{BB962C8B-B14F-4D97-AF65-F5344CB8AC3E}">
        <p14:creationId xmlns:p14="http://schemas.microsoft.com/office/powerpoint/2010/main" val="3190937579"/>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2"/>
            <a:ext cx="4038600" cy="4530725"/>
          </a:xfrm>
        </p:spPr>
        <p:txBody>
          <a:bodyPr/>
          <a:lstStyle/>
          <a:p>
            <a:pPr lvl="0"/>
            <a:endParaRPr lang="en-US" noProof="0"/>
          </a:p>
        </p:txBody>
      </p:sp>
      <p:sp>
        <p:nvSpPr>
          <p:cNvPr id="5" name="Rectangle 4">
            <a:extLst>
              <a:ext uri="{FF2B5EF4-FFF2-40B4-BE49-F238E27FC236}">
                <a16:creationId xmlns:a16="http://schemas.microsoft.com/office/drawing/2014/main" id="{A0ED0575-8BAF-4521-860A-B469953F74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FCFAF1-7F55-4225-A43E-E01FF53AAB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C6A64E-11EF-41FD-9A96-5F822FB44661}"/>
              </a:ext>
            </a:extLst>
          </p:cNvPr>
          <p:cNvSpPr>
            <a:spLocks noGrp="1" noChangeArrowheads="1"/>
          </p:cNvSpPr>
          <p:nvPr>
            <p:ph type="sldNum" sz="quarter" idx="12"/>
          </p:nvPr>
        </p:nvSpPr>
        <p:spPr>
          <a:ln/>
        </p:spPr>
        <p:txBody>
          <a:bodyPr/>
          <a:lstStyle>
            <a:lvl1pPr>
              <a:defRPr/>
            </a:lvl1pPr>
          </a:lstStyle>
          <a:p>
            <a:fld id="{0B2E6049-5201-4A53-AE3D-8FDEB2798F9E}" type="slidenum">
              <a:rPr lang="en-US" altLang="en-US"/>
              <a:pPr/>
              <a:t>‹#›</a:t>
            </a:fld>
            <a:endParaRPr lang="en-US" altLang="en-US"/>
          </a:p>
        </p:txBody>
      </p:sp>
    </p:spTree>
    <p:extLst>
      <p:ext uri="{BB962C8B-B14F-4D97-AF65-F5344CB8AC3E}">
        <p14:creationId xmlns:p14="http://schemas.microsoft.com/office/powerpoint/2010/main" val="2897276284"/>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0AC2EE-C722-494D-A8F4-DAD65D407E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545B58-8DDE-41A8-9987-5C7836A9E9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8D087C-6A8C-4A06-9C20-44CB4BFBEF4E}"/>
              </a:ext>
            </a:extLst>
          </p:cNvPr>
          <p:cNvSpPr>
            <a:spLocks noGrp="1" noChangeArrowheads="1"/>
          </p:cNvSpPr>
          <p:nvPr>
            <p:ph type="sldNum" sz="quarter" idx="12"/>
          </p:nvPr>
        </p:nvSpPr>
        <p:spPr>
          <a:ln/>
        </p:spPr>
        <p:txBody>
          <a:bodyPr/>
          <a:lstStyle>
            <a:lvl1pPr>
              <a:defRPr/>
            </a:lvl1pPr>
          </a:lstStyle>
          <a:p>
            <a:fld id="{041278E2-8C8A-4EB5-96D9-0AAFBD3AE5A0}" type="slidenum">
              <a:rPr lang="en-US" altLang="en-US"/>
              <a:pPr/>
              <a:t>‹#›</a:t>
            </a:fld>
            <a:endParaRPr lang="en-US" altLang="en-US"/>
          </a:p>
        </p:txBody>
      </p:sp>
    </p:spTree>
    <p:extLst>
      <p:ext uri="{BB962C8B-B14F-4D97-AF65-F5344CB8AC3E}">
        <p14:creationId xmlns:p14="http://schemas.microsoft.com/office/powerpoint/2010/main" val="72544539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B30EE1A-EBBD-4484-BDE0-96584B96B63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EA5A87A-D126-43F2-93A2-D1E960840E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FA1F47E-7932-4B90-B35A-8CB74405AC8D}"/>
              </a:ext>
            </a:extLst>
          </p:cNvPr>
          <p:cNvSpPr>
            <a:spLocks noGrp="1" noChangeArrowheads="1"/>
          </p:cNvSpPr>
          <p:nvPr>
            <p:ph type="sldNum" sz="quarter" idx="12"/>
          </p:nvPr>
        </p:nvSpPr>
        <p:spPr>
          <a:ln/>
        </p:spPr>
        <p:txBody>
          <a:bodyPr/>
          <a:lstStyle>
            <a:lvl1pPr>
              <a:defRPr/>
            </a:lvl1pPr>
          </a:lstStyle>
          <a:p>
            <a:fld id="{DF974D1D-836C-4259-8C2C-038864B1704D}" type="slidenum">
              <a:rPr lang="en-US" altLang="en-US"/>
              <a:pPr/>
              <a:t>‹#›</a:t>
            </a:fld>
            <a:endParaRPr lang="en-US" altLang="en-US"/>
          </a:p>
        </p:txBody>
      </p:sp>
    </p:spTree>
    <p:extLst>
      <p:ext uri="{BB962C8B-B14F-4D97-AF65-F5344CB8AC3E}">
        <p14:creationId xmlns:p14="http://schemas.microsoft.com/office/powerpoint/2010/main" val="1956082679"/>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5EE4749-B2BF-4F69-9817-5E97B18201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524DCF4-4059-4E0D-9B66-F61A8DFF9B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B45624-2DE9-4A3F-8713-F3FC522B50D0}"/>
              </a:ext>
            </a:extLst>
          </p:cNvPr>
          <p:cNvSpPr>
            <a:spLocks noGrp="1" noChangeArrowheads="1"/>
          </p:cNvSpPr>
          <p:nvPr>
            <p:ph type="sldNum" sz="quarter" idx="12"/>
          </p:nvPr>
        </p:nvSpPr>
        <p:spPr>
          <a:ln/>
        </p:spPr>
        <p:txBody>
          <a:bodyPr/>
          <a:lstStyle>
            <a:lvl1pPr>
              <a:defRPr/>
            </a:lvl1pPr>
          </a:lstStyle>
          <a:p>
            <a:fld id="{E414A8AB-3E7F-49A4-9271-1AD9E2C1B565}" type="slidenum">
              <a:rPr lang="en-US" altLang="en-US"/>
              <a:pPr/>
              <a:t>‹#›</a:t>
            </a:fld>
            <a:endParaRPr lang="en-US" altLang="en-US"/>
          </a:p>
        </p:txBody>
      </p:sp>
    </p:spTree>
    <p:extLst>
      <p:ext uri="{BB962C8B-B14F-4D97-AF65-F5344CB8AC3E}">
        <p14:creationId xmlns:p14="http://schemas.microsoft.com/office/powerpoint/2010/main" val="286200326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7C6EFB5-7708-4DEF-845B-3DB243164C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6A41CB-E4D5-41DF-9F1D-938FC37159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0D0845-B6F3-47C5-9FF1-3D91308813AF}"/>
              </a:ext>
            </a:extLst>
          </p:cNvPr>
          <p:cNvSpPr>
            <a:spLocks noGrp="1" noChangeArrowheads="1"/>
          </p:cNvSpPr>
          <p:nvPr>
            <p:ph type="sldNum" sz="quarter" idx="12"/>
          </p:nvPr>
        </p:nvSpPr>
        <p:spPr>
          <a:ln/>
        </p:spPr>
        <p:txBody>
          <a:bodyPr/>
          <a:lstStyle>
            <a:lvl1pPr>
              <a:defRPr/>
            </a:lvl1pPr>
          </a:lstStyle>
          <a:p>
            <a:pPr>
              <a:defRPr/>
            </a:pPr>
            <a:fld id="{61C05CFD-3B44-40C4-B2C9-FFBCE19493DB}" type="slidenum">
              <a:rPr lang="en-US" altLang="en-US"/>
              <a:pPr>
                <a:defRPr/>
              </a:pPr>
              <a:t>‹#›</a:t>
            </a:fld>
            <a:endParaRPr lang="en-US" altLang="en-US"/>
          </a:p>
        </p:txBody>
      </p:sp>
    </p:spTree>
    <p:extLst>
      <p:ext uri="{BB962C8B-B14F-4D97-AF65-F5344CB8AC3E}">
        <p14:creationId xmlns:p14="http://schemas.microsoft.com/office/powerpoint/2010/main" val="926846068"/>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5A0C55-4A24-4A81-A5AD-D9460A800C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57D9A4-F1D3-4123-8897-D9E88C19A1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8F5171-DA64-4AC2-960A-E76E22E698A9}"/>
              </a:ext>
            </a:extLst>
          </p:cNvPr>
          <p:cNvSpPr>
            <a:spLocks noGrp="1" noChangeArrowheads="1"/>
          </p:cNvSpPr>
          <p:nvPr>
            <p:ph type="sldNum" sz="quarter" idx="12"/>
          </p:nvPr>
        </p:nvSpPr>
        <p:spPr>
          <a:ln/>
        </p:spPr>
        <p:txBody>
          <a:bodyPr/>
          <a:lstStyle>
            <a:lvl1pPr>
              <a:defRPr/>
            </a:lvl1pPr>
          </a:lstStyle>
          <a:p>
            <a:fld id="{3CEA89B5-EB9A-4B09-9343-00C0FC0CB129}" type="slidenum">
              <a:rPr lang="en-US" altLang="en-US"/>
              <a:pPr/>
              <a:t>‹#›</a:t>
            </a:fld>
            <a:endParaRPr lang="en-US" altLang="en-US"/>
          </a:p>
        </p:txBody>
      </p:sp>
    </p:spTree>
    <p:extLst>
      <p:ext uri="{BB962C8B-B14F-4D97-AF65-F5344CB8AC3E}">
        <p14:creationId xmlns:p14="http://schemas.microsoft.com/office/powerpoint/2010/main" val="255507601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301F92A-D22B-409C-A886-DEF2DCF69F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F7F5E7-987C-4274-A7CA-6BF1066409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4D2318-6136-4A77-A3DD-6026C839CD46}"/>
              </a:ext>
            </a:extLst>
          </p:cNvPr>
          <p:cNvSpPr>
            <a:spLocks noGrp="1" noChangeArrowheads="1"/>
          </p:cNvSpPr>
          <p:nvPr>
            <p:ph type="sldNum" sz="quarter" idx="12"/>
          </p:nvPr>
        </p:nvSpPr>
        <p:spPr>
          <a:ln/>
        </p:spPr>
        <p:txBody>
          <a:bodyPr/>
          <a:lstStyle>
            <a:lvl1pPr>
              <a:defRPr/>
            </a:lvl1pPr>
          </a:lstStyle>
          <a:p>
            <a:fld id="{2D8E8A66-836D-47D6-A7EB-084D423BE7ED}" type="slidenum">
              <a:rPr lang="en-US" altLang="en-US"/>
              <a:pPr/>
              <a:t>‹#›</a:t>
            </a:fld>
            <a:endParaRPr lang="en-US" altLang="en-US"/>
          </a:p>
        </p:txBody>
      </p:sp>
    </p:spTree>
    <p:extLst>
      <p:ext uri="{BB962C8B-B14F-4D97-AF65-F5344CB8AC3E}">
        <p14:creationId xmlns:p14="http://schemas.microsoft.com/office/powerpoint/2010/main" val="2057585591"/>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54663C-4E9F-4B7A-9E5C-E01F7DE506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BD4D3D-14CB-4DB2-905D-61E97E560D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8FDC97-4A12-4DF0-8C2B-617471578E1A}"/>
              </a:ext>
            </a:extLst>
          </p:cNvPr>
          <p:cNvSpPr>
            <a:spLocks noGrp="1" noChangeArrowheads="1"/>
          </p:cNvSpPr>
          <p:nvPr>
            <p:ph type="sldNum" sz="quarter" idx="12"/>
          </p:nvPr>
        </p:nvSpPr>
        <p:spPr>
          <a:ln/>
        </p:spPr>
        <p:txBody>
          <a:bodyPr/>
          <a:lstStyle>
            <a:lvl1pPr>
              <a:defRPr/>
            </a:lvl1pPr>
          </a:lstStyle>
          <a:p>
            <a:fld id="{C4598328-EF17-4E45-A521-9BBC82E7C54A}" type="slidenum">
              <a:rPr lang="en-US" altLang="en-US"/>
              <a:pPr/>
              <a:t>‹#›</a:t>
            </a:fld>
            <a:endParaRPr lang="en-US" altLang="en-US"/>
          </a:p>
        </p:txBody>
      </p:sp>
    </p:spTree>
    <p:extLst>
      <p:ext uri="{BB962C8B-B14F-4D97-AF65-F5344CB8AC3E}">
        <p14:creationId xmlns:p14="http://schemas.microsoft.com/office/powerpoint/2010/main" val="2234921885"/>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4838E4F-743A-45CB-AB22-0A452854E35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176E399-EA49-443D-9262-230D8F4888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0FA0551-ADC5-41CF-B502-708A3056DE18}"/>
              </a:ext>
            </a:extLst>
          </p:cNvPr>
          <p:cNvSpPr>
            <a:spLocks noGrp="1" noChangeArrowheads="1"/>
          </p:cNvSpPr>
          <p:nvPr>
            <p:ph type="sldNum" sz="quarter" idx="12"/>
          </p:nvPr>
        </p:nvSpPr>
        <p:spPr>
          <a:ln/>
        </p:spPr>
        <p:txBody>
          <a:bodyPr/>
          <a:lstStyle>
            <a:lvl1pPr>
              <a:defRPr/>
            </a:lvl1pPr>
          </a:lstStyle>
          <a:p>
            <a:fld id="{76A81B48-EB30-4FDE-82FF-159FB7C9E239}" type="slidenum">
              <a:rPr lang="en-US" altLang="en-US"/>
              <a:pPr/>
              <a:t>‹#›</a:t>
            </a:fld>
            <a:endParaRPr lang="en-US" altLang="en-US"/>
          </a:p>
        </p:txBody>
      </p:sp>
    </p:spTree>
    <p:extLst>
      <p:ext uri="{BB962C8B-B14F-4D97-AF65-F5344CB8AC3E}">
        <p14:creationId xmlns:p14="http://schemas.microsoft.com/office/powerpoint/2010/main" val="403082139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5CCAC9-635C-4981-9069-D84F60FED03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550559E-F5E2-4251-AC68-87189A6CDF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562A9AB-EA4C-44A9-9BE3-5D1CF162F14A}"/>
              </a:ext>
            </a:extLst>
          </p:cNvPr>
          <p:cNvSpPr>
            <a:spLocks noGrp="1" noChangeArrowheads="1"/>
          </p:cNvSpPr>
          <p:nvPr>
            <p:ph type="sldNum" sz="quarter" idx="12"/>
          </p:nvPr>
        </p:nvSpPr>
        <p:spPr>
          <a:ln/>
        </p:spPr>
        <p:txBody>
          <a:bodyPr/>
          <a:lstStyle>
            <a:lvl1pPr>
              <a:defRPr/>
            </a:lvl1pPr>
          </a:lstStyle>
          <a:p>
            <a:fld id="{A304ED01-3A2A-49F8-B6CF-FA8F2FFF5A05}" type="slidenum">
              <a:rPr lang="en-US" altLang="en-US"/>
              <a:pPr/>
              <a:t>‹#›</a:t>
            </a:fld>
            <a:endParaRPr lang="en-US" altLang="en-US"/>
          </a:p>
        </p:txBody>
      </p:sp>
    </p:spTree>
    <p:extLst>
      <p:ext uri="{BB962C8B-B14F-4D97-AF65-F5344CB8AC3E}">
        <p14:creationId xmlns:p14="http://schemas.microsoft.com/office/powerpoint/2010/main" val="122725054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ADE3279-04FC-4B33-BE45-56E49B96103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4D766D3-CCC7-487D-8C8D-D36FF21629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15159E0-7F5A-4D41-AD4D-3E97D1266652}"/>
              </a:ext>
            </a:extLst>
          </p:cNvPr>
          <p:cNvSpPr>
            <a:spLocks noGrp="1" noChangeArrowheads="1"/>
          </p:cNvSpPr>
          <p:nvPr>
            <p:ph type="sldNum" sz="quarter" idx="12"/>
          </p:nvPr>
        </p:nvSpPr>
        <p:spPr>
          <a:ln/>
        </p:spPr>
        <p:txBody>
          <a:bodyPr/>
          <a:lstStyle>
            <a:lvl1pPr>
              <a:defRPr/>
            </a:lvl1pPr>
          </a:lstStyle>
          <a:p>
            <a:fld id="{9F49CB6D-0210-463A-938E-3D8D95C916E5}" type="slidenum">
              <a:rPr lang="en-US" altLang="en-US"/>
              <a:pPr/>
              <a:t>‹#›</a:t>
            </a:fld>
            <a:endParaRPr lang="en-US" altLang="en-US"/>
          </a:p>
        </p:txBody>
      </p:sp>
    </p:spTree>
    <p:extLst>
      <p:ext uri="{BB962C8B-B14F-4D97-AF65-F5344CB8AC3E}">
        <p14:creationId xmlns:p14="http://schemas.microsoft.com/office/powerpoint/2010/main" val="173593132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1DC05EA-91C7-427F-8E10-1F748DDA94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7C6B76-3E25-4933-9BE0-264F3741FD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9DDA5C-9675-4AC5-AE01-B39A9E649E8F}"/>
              </a:ext>
            </a:extLst>
          </p:cNvPr>
          <p:cNvSpPr>
            <a:spLocks noGrp="1" noChangeArrowheads="1"/>
          </p:cNvSpPr>
          <p:nvPr>
            <p:ph type="sldNum" sz="quarter" idx="12"/>
          </p:nvPr>
        </p:nvSpPr>
        <p:spPr>
          <a:ln/>
        </p:spPr>
        <p:txBody>
          <a:bodyPr/>
          <a:lstStyle>
            <a:lvl1pPr>
              <a:defRPr/>
            </a:lvl1pPr>
          </a:lstStyle>
          <a:p>
            <a:fld id="{62A07181-1385-4EEB-9866-F0CB6B8A8D71}" type="slidenum">
              <a:rPr lang="en-US" altLang="en-US"/>
              <a:pPr/>
              <a:t>‹#›</a:t>
            </a:fld>
            <a:endParaRPr lang="en-US" altLang="en-US"/>
          </a:p>
        </p:txBody>
      </p:sp>
    </p:spTree>
    <p:extLst>
      <p:ext uri="{BB962C8B-B14F-4D97-AF65-F5344CB8AC3E}">
        <p14:creationId xmlns:p14="http://schemas.microsoft.com/office/powerpoint/2010/main" val="3882902574"/>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9543BD-78FE-49B2-B668-EB97BD136A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CC803E-3070-48A3-9D77-EE3CAC7D21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351AD9-6BF5-4DF8-83CF-D6E8AC68455F}"/>
              </a:ext>
            </a:extLst>
          </p:cNvPr>
          <p:cNvSpPr>
            <a:spLocks noGrp="1" noChangeArrowheads="1"/>
          </p:cNvSpPr>
          <p:nvPr>
            <p:ph type="sldNum" sz="quarter" idx="12"/>
          </p:nvPr>
        </p:nvSpPr>
        <p:spPr>
          <a:ln/>
        </p:spPr>
        <p:txBody>
          <a:bodyPr/>
          <a:lstStyle>
            <a:lvl1pPr>
              <a:defRPr/>
            </a:lvl1pPr>
          </a:lstStyle>
          <a:p>
            <a:fld id="{40E8E72D-381B-41B7-9E0D-791C58F1BACF}" type="slidenum">
              <a:rPr lang="en-US" altLang="en-US"/>
              <a:pPr/>
              <a:t>‹#›</a:t>
            </a:fld>
            <a:endParaRPr lang="en-US" altLang="en-US"/>
          </a:p>
        </p:txBody>
      </p:sp>
    </p:spTree>
    <p:extLst>
      <p:ext uri="{BB962C8B-B14F-4D97-AF65-F5344CB8AC3E}">
        <p14:creationId xmlns:p14="http://schemas.microsoft.com/office/powerpoint/2010/main" val="122525419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CE2458-9DF3-45EB-B1B7-2D77EA4E21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96AE10-06BF-49C7-B110-DA75E83777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3AFA36-DDE5-4176-BF02-B7E1C67D2729}"/>
              </a:ext>
            </a:extLst>
          </p:cNvPr>
          <p:cNvSpPr>
            <a:spLocks noGrp="1" noChangeArrowheads="1"/>
          </p:cNvSpPr>
          <p:nvPr>
            <p:ph type="sldNum" sz="quarter" idx="12"/>
          </p:nvPr>
        </p:nvSpPr>
        <p:spPr>
          <a:ln/>
        </p:spPr>
        <p:txBody>
          <a:bodyPr/>
          <a:lstStyle>
            <a:lvl1pPr>
              <a:defRPr/>
            </a:lvl1pPr>
          </a:lstStyle>
          <a:p>
            <a:fld id="{E3AAE855-804F-42A0-BFEC-8C6372F7D76B}" type="slidenum">
              <a:rPr lang="en-US" altLang="en-US"/>
              <a:pPr/>
              <a:t>‹#›</a:t>
            </a:fld>
            <a:endParaRPr lang="en-US" altLang="en-US"/>
          </a:p>
        </p:txBody>
      </p:sp>
    </p:spTree>
    <p:extLst>
      <p:ext uri="{BB962C8B-B14F-4D97-AF65-F5344CB8AC3E}">
        <p14:creationId xmlns:p14="http://schemas.microsoft.com/office/powerpoint/2010/main" val="2824722027"/>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09A4D3-8D2C-4B47-8235-9F962A3D18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8EE32D-15D1-4CA7-869E-38E95D7536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0A3998-A935-4274-93E9-0C6860F893EE}"/>
              </a:ext>
            </a:extLst>
          </p:cNvPr>
          <p:cNvSpPr>
            <a:spLocks noGrp="1" noChangeArrowheads="1"/>
          </p:cNvSpPr>
          <p:nvPr>
            <p:ph type="sldNum" sz="quarter" idx="12"/>
          </p:nvPr>
        </p:nvSpPr>
        <p:spPr>
          <a:ln/>
        </p:spPr>
        <p:txBody>
          <a:bodyPr/>
          <a:lstStyle>
            <a:lvl1pPr>
              <a:defRPr/>
            </a:lvl1pPr>
          </a:lstStyle>
          <a:p>
            <a:fld id="{31223F04-D5C6-41F4-954A-284E08D3D7F0}" type="slidenum">
              <a:rPr lang="en-US" altLang="en-US"/>
              <a:pPr/>
              <a:t>‹#›</a:t>
            </a:fld>
            <a:endParaRPr lang="en-US" altLang="en-US"/>
          </a:p>
        </p:txBody>
      </p:sp>
    </p:spTree>
    <p:extLst>
      <p:ext uri="{BB962C8B-B14F-4D97-AF65-F5344CB8AC3E}">
        <p14:creationId xmlns:p14="http://schemas.microsoft.com/office/powerpoint/2010/main" val="271213124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BD3E7C-4162-46C9-AA16-7F431B09AA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F97169-3183-4AC8-BBD2-A0E10EB9C3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144CDC-2894-4B60-A85A-77E93213B23C}"/>
              </a:ext>
            </a:extLst>
          </p:cNvPr>
          <p:cNvSpPr>
            <a:spLocks noGrp="1" noChangeArrowheads="1"/>
          </p:cNvSpPr>
          <p:nvPr>
            <p:ph type="sldNum" sz="quarter" idx="12"/>
          </p:nvPr>
        </p:nvSpPr>
        <p:spPr>
          <a:ln/>
        </p:spPr>
        <p:txBody>
          <a:bodyPr/>
          <a:lstStyle>
            <a:lvl1pPr>
              <a:defRPr/>
            </a:lvl1pPr>
          </a:lstStyle>
          <a:p>
            <a:pPr>
              <a:defRPr/>
            </a:pPr>
            <a:fld id="{C0E666DE-AB6A-46EF-81EC-C32207885B6F}" type="slidenum">
              <a:rPr lang="en-US" altLang="en-US"/>
              <a:pPr>
                <a:defRPr/>
              </a:pPr>
              <a:t>‹#›</a:t>
            </a:fld>
            <a:endParaRPr lang="en-US" altLang="en-US"/>
          </a:p>
        </p:txBody>
      </p:sp>
    </p:spTree>
    <p:extLst>
      <p:ext uri="{BB962C8B-B14F-4D97-AF65-F5344CB8AC3E}">
        <p14:creationId xmlns:p14="http://schemas.microsoft.com/office/powerpoint/2010/main" val="127695266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30725"/>
          </a:xfrm>
        </p:spPr>
        <p:txBody>
          <a:bodyPr/>
          <a:lstStyle/>
          <a:p>
            <a:pPr lvl="0"/>
            <a:endParaRPr lang="en-US" noProof="0"/>
          </a:p>
        </p:txBody>
      </p:sp>
      <p:sp>
        <p:nvSpPr>
          <p:cNvPr id="5" name="Rectangle 4">
            <a:extLst>
              <a:ext uri="{FF2B5EF4-FFF2-40B4-BE49-F238E27FC236}">
                <a16:creationId xmlns:a16="http://schemas.microsoft.com/office/drawing/2014/main" id="{D270363D-AFB9-47BB-9532-C2171F4E9D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5787D0-2F49-40B2-8C0F-16BE82DBD2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FC7416-6AC5-4646-B1D0-C47F55F1DE54}"/>
              </a:ext>
            </a:extLst>
          </p:cNvPr>
          <p:cNvSpPr>
            <a:spLocks noGrp="1" noChangeArrowheads="1"/>
          </p:cNvSpPr>
          <p:nvPr>
            <p:ph type="sldNum" sz="quarter" idx="12"/>
          </p:nvPr>
        </p:nvSpPr>
        <p:spPr>
          <a:ln/>
        </p:spPr>
        <p:txBody>
          <a:bodyPr/>
          <a:lstStyle>
            <a:lvl1pPr>
              <a:defRPr/>
            </a:lvl1pPr>
          </a:lstStyle>
          <a:p>
            <a:fld id="{D18487AF-D2FE-4BE8-BB37-B07EF8CD6643}" type="slidenum">
              <a:rPr lang="en-US" altLang="en-US"/>
              <a:pPr/>
              <a:t>‹#›</a:t>
            </a:fld>
            <a:endParaRPr lang="en-US" altLang="en-US"/>
          </a:p>
        </p:txBody>
      </p:sp>
    </p:spTree>
    <p:extLst>
      <p:ext uri="{BB962C8B-B14F-4D97-AF65-F5344CB8AC3E}">
        <p14:creationId xmlns:p14="http://schemas.microsoft.com/office/powerpoint/2010/main" val="4240254483"/>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A721863-B43E-4E55-B167-93B07B7F30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ADC683-337E-45EC-9773-6434F637C7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FCF8258-3021-44F5-9BBB-AA08B2385A61}"/>
              </a:ext>
            </a:extLst>
          </p:cNvPr>
          <p:cNvSpPr>
            <a:spLocks noGrp="1" noChangeArrowheads="1"/>
          </p:cNvSpPr>
          <p:nvPr>
            <p:ph type="sldNum" sz="quarter" idx="12"/>
          </p:nvPr>
        </p:nvSpPr>
        <p:spPr>
          <a:ln/>
        </p:spPr>
        <p:txBody>
          <a:bodyPr/>
          <a:lstStyle>
            <a:lvl1pPr>
              <a:defRPr/>
            </a:lvl1pPr>
          </a:lstStyle>
          <a:p>
            <a:fld id="{FF092BEB-6654-49D7-AD17-B8D20D3FBDFE}" type="slidenum">
              <a:rPr lang="en-US" altLang="en-US"/>
              <a:pPr/>
              <a:t>‹#›</a:t>
            </a:fld>
            <a:endParaRPr lang="en-US" altLang="en-US"/>
          </a:p>
        </p:txBody>
      </p:sp>
    </p:spTree>
    <p:extLst>
      <p:ext uri="{BB962C8B-B14F-4D97-AF65-F5344CB8AC3E}">
        <p14:creationId xmlns:p14="http://schemas.microsoft.com/office/powerpoint/2010/main" val="76494300"/>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91F6DF1-C6CB-4E54-9B48-25EAC57883D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16D953D-47E5-4755-9DBD-9D6E699C95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70F370F8-3D09-45D8-90EF-7F573926BD70}"/>
              </a:ext>
            </a:extLst>
          </p:cNvPr>
          <p:cNvSpPr>
            <a:spLocks noGrp="1" noChangeArrowheads="1"/>
          </p:cNvSpPr>
          <p:nvPr>
            <p:ph type="sldNum" sz="quarter" idx="12"/>
          </p:nvPr>
        </p:nvSpPr>
        <p:spPr>
          <a:ln/>
        </p:spPr>
        <p:txBody>
          <a:bodyPr/>
          <a:lstStyle>
            <a:lvl1pPr>
              <a:defRPr/>
            </a:lvl1pPr>
          </a:lstStyle>
          <a:p>
            <a:fld id="{38CBB15F-83AD-4FF4-905B-AB2A9E9542BB}" type="slidenum">
              <a:rPr lang="en-US" altLang="en-US"/>
              <a:pPr/>
              <a:t>‹#›</a:t>
            </a:fld>
            <a:endParaRPr lang="en-US" altLang="en-US"/>
          </a:p>
        </p:txBody>
      </p:sp>
    </p:spTree>
    <p:extLst>
      <p:ext uri="{BB962C8B-B14F-4D97-AF65-F5344CB8AC3E}">
        <p14:creationId xmlns:p14="http://schemas.microsoft.com/office/powerpoint/2010/main" val="28390380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F67484A-9FE7-4A1A-AC25-310801A928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1464EF-EFEA-446F-9BC7-7326236D4B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004326-6858-412C-82EC-A59D8AA4E358}"/>
              </a:ext>
            </a:extLst>
          </p:cNvPr>
          <p:cNvSpPr>
            <a:spLocks noGrp="1" noChangeArrowheads="1"/>
          </p:cNvSpPr>
          <p:nvPr>
            <p:ph type="sldNum" sz="quarter" idx="12"/>
          </p:nvPr>
        </p:nvSpPr>
        <p:spPr>
          <a:ln/>
        </p:spPr>
        <p:txBody>
          <a:bodyPr/>
          <a:lstStyle>
            <a:lvl1pPr>
              <a:defRPr/>
            </a:lvl1pPr>
          </a:lstStyle>
          <a:p>
            <a:fld id="{E94771EC-85C0-44C6-95C3-02DA06F85554}" type="slidenum">
              <a:rPr lang="en-US" altLang="en-US"/>
              <a:pPr/>
              <a:t>‹#›</a:t>
            </a:fld>
            <a:endParaRPr lang="en-US" altLang="en-US"/>
          </a:p>
        </p:txBody>
      </p:sp>
    </p:spTree>
    <p:extLst>
      <p:ext uri="{BB962C8B-B14F-4D97-AF65-F5344CB8AC3E}">
        <p14:creationId xmlns:p14="http://schemas.microsoft.com/office/powerpoint/2010/main" val="144527920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892AA2-1D46-497F-BBEF-B1A9D42286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F7FAE9-17A1-4C30-9145-E7F983CF5F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2363CD-93E1-48DA-9259-CBF46333C1F3}"/>
              </a:ext>
            </a:extLst>
          </p:cNvPr>
          <p:cNvSpPr>
            <a:spLocks noGrp="1" noChangeArrowheads="1"/>
          </p:cNvSpPr>
          <p:nvPr>
            <p:ph type="sldNum" sz="quarter" idx="12"/>
          </p:nvPr>
        </p:nvSpPr>
        <p:spPr>
          <a:ln/>
        </p:spPr>
        <p:txBody>
          <a:bodyPr/>
          <a:lstStyle>
            <a:lvl1pPr>
              <a:defRPr/>
            </a:lvl1pPr>
          </a:lstStyle>
          <a:p>
            <a:fld id="{56D3BA65-BCEF-473A-AC72-6CA01B3CBD9D}" type="slidenum">
              <a:rPr lang="en-US" altLang="en-US"/>
              <a:pPr/>
              <a:t>‹#›</a:t>
            </a:fld>
            <a:endParaRPr lang="en-US" altLang="en-US"/>
          </a:p>
        </p:txBody>
      </p:sp>
    </p:spTree>
    <p:extLst>
      <p:ext uri="{BB962C8B-B14F-4D97-AF65-F5344CB8AC3E}">
        <p14:creationId xmlns:p14="http://schemas.microsoft.com/office/powerpoint/2010/main" val="278443702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EEDA4DF-9AAA-450F-8FD1-266138A9D3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0E2F24-C025-4032-BA82-AAE9CE86D3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84C999-C46B-493D-8180-D2F72D60FB3B}"/>
              </a:ext>
            </a:extLst>
          </p:cNvPr>
          <p:cNvSpPr>
            <a:spLocks noGrp="1" noChangeArrowheads="1"/>
          </p:cNvSpPr>
          <p:nvPr>
            <p:ph type="sldNum" sz="quarter" idx="12"/>
          </p:nvPr>
        </p:nvSpPr>
        <p:spPr>
          <a:ln/>
        </p:spPr>
        <p:txBody>
          <a:bodyPr/>
          <a:lstStyle>
            <a:lvl1pPr>
              <a:defRPr/>
            </a:lvl1pPr>
          </a:lstStyle>
          <a:p>
            <a:fld id="{D085374F-D600-4EDC-835C-192ED77D648D}" type="slidenum">
              <a:rPr lang="en-US" altLang="en-US"/>
              <a:pPr/>
              <a:t>‹#›</a:t>
            </a:fld>
            <a:endParaRPr lang="en-US" altLang="en-US"/>
          </a:p>
        </p:txBody>
      </p:sp>
    </p:spTree>
    <p:extLst>
      <p:ext uri="{BB962C8B-B14F-4D97-AF65-F5344CB8AC3E}">
        <p14:creationId xmlns:p14="http://schemas.microsoft.com/office/powerpoint/2010/main" val="426461688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828A234-7A64-4D76-8203-21F1BCD51EF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6ABC86-2459-4C45-98AB-186ED3C7FD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7500C7-9527-439F-B887-80D5C86C8F3F}"/>
              </a:ext>
            </a:extLst>
          </p:cNvPr>
          <p:cNvSpPr>
            <a:spLocks noGrp="1" noChangeArrowheads="1"/>
          </p:cNvSpPr>
          <p:nvPr>
            <p:ph type="sldNum" sz="quarter" idx="12"/>
          </p:nvPr>
        </p:nvSpPr>
        <p:spPr>
          <a:ln/>
        </p:spPr>
        <p:txBody>
          <a:bodyPr/>
          <a:lstStyle>
            <a:lvl1pPr>
              <a:defRPr/>
            </a:lvl1pPr>
          </a:lstStyle>
          <a:p>
            <a:fld id="{5FDF9995-FCB3-4BF2-9331-D7DD6F380A78}" type="slidenum">
              <a:rPr lang="en-US" altLang="en-US"/>
              <a:pPr/>
              <a:t>‹#›</a:t>
            </a:fld>
            <a:endParaRPr lang="en-US" altLang="en-US"/>
          </a:p>
        </p:txBody>
      </p:sp>
    </p:spTree>
    <p:extLst>
      <p:ext uri="{BB962C8B-B14F-4D97-AF65-F5344CB8AC3E}">
        <p14:creationId xmlns:p14="http://schemas.microsoft.com/office/powerpoint/2010/main" val="109905075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D693D09-7488-43CB-9818-68B130746A7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2F2D065-3B10-4655-A2EE-A138542A7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0A6659F-B885-4CC8-986C-17280422CC91}"/>
              </a:ext>
            </a:extLst>
          </p:cNvPr>
          <p:cNvSpPr>
            <a:spLocks noGrp="1" noChangeArrowheads="1"/>
          </p:cNvSpPr>
          <p:nvPr>
            <p:ph type="sldNum" sz="quarter" idx="12"/>
          </p:nvPr>
        </p:nvSpPr>
        <p:spPr>
          <a:ln/>
        </p:spPr>
        <p:txBody>
          <a:bodyPr/>
          <a:lstStyle>
            <a:lvl1pPr>
              <a:defRPr/>
            </a:lvl1pPr>
          </a:lstStyle>
          <a:p>
            <a:fld id="{CB51738A-24FE-4A84-AEE0-C6D29E6F8CDC}" type="slidenum">
              <a:rPr lang="en-US" altLang="en-US"/>
              <a:pPr/>
              <a:t>‹#›</a:t>
            </a:fld>
            <a:endParaRPr lang="en-US" altLang="en-US"/>
          </a:p>
        </p:txBody>
      </p:sp>
    </p:spTree>
    <p:extLst>
      <p:ext uri="{BB962C8B-B14F-4D97-AF65-F5344CB8AC3E}">
        <p14:creationId xmlns:p14="http://schemas.microsoft.com/office/powerpoint/2010/main" val="371275318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2C7F306-4590-4C18-87E5-ED168D8BB7E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420A6BB-BD61-438B-9114-8BC103ADE0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E786076-80DA-4E32-9685-17B3CFDFC6A7}"/>
              </a:ext>
            </a:extLst>
          </p:cNvPr>
          <p:cNvSpPr>
            <a:spLocks noGrp="1" noChangeArrowheads="1"/>
          </p:cNvSpPr>
          <p:nvPr>
            <p:ph type="sldNum" sz="quarter" idx="12"/>
          </p:nvPr>
        </p:nvSpPr>
        <p:spPr>
          <a:ln/>
        </p:spPr>
        <p:txBody>
          <a:bodyPr/>
          <a:lstStyle>
            <a:lvl1pPr>
              <a:defRPr/>
            </a:lvl1pPr>
          </a:lstStyle>
          <a:p>
            <a:fld id="{3953FB2F-223F-4A05-9C58-CCEA1744B156}" type="slidenum">
              <a:rPr lang="en-US" altLang="en-US"/>
              <a:pPr/>
              <a:t>‹#›</a:t>
            </a:fld>
            <a:endParaRPr lang="en-US" altLang="en-US"/>
          </a:p>
        </p:txBody>
      </p:sp>
    </p:spTree>
    <p:extLst>
      <p:ext uri="{BB962C8B-B14F-4D97-AF65-F5344CB8AC3E}">
        <p14:creationId xmlns:p14="http://schemas.microsoft.com/office/powerpoint/2010/main" val="217771625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77330DD-842F-4D5F-BE1C-D7D7EE5400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DF1914F-25D4-4598-BF35-8FC415E185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E93C032-79E6-4E66-85BC-60E37BD3EB6B}"/>
              </a:ext>
            </a:extLst>
          </p:cNvPr>
          <p:cNvSpPr>
            <a:spLocks noGrp="1" noChangeArrowheads="1"/>
          </p:cNvSpPr>
          <p:nvPr>
            <p:ph type="sldNum" sz="quarter" idx="12"/>
          </p:nvPr>
        </p:nvSpPr>
        <p:spPr>
          <a:ln/>
        </p:spPr>
        <p:txBody>
          <a:bodyPr/>
          <a:lstStyle>
            <a:lvl1pPr>
              <a:defRPr/>
            </a:lvl1pPr>
          </a:lstStyle>
          <a:p>
            <a:fld id="{6E90ACE8-F27C-406A-90E0-BD15E718B0DE}" type="slidenum">
              <a:rPr lang="en-US" altLang="en-US"/>
              <a:pPr/>
              <a:t>‹#›</a:t>
            </a:fld>
            <a:endParaRPr lang="en-US" altLang="en-US"/>
          </a:p>
        </p:txBody>
      </p:sp>
    </p:spTree>
    <p:extLst>
      <p:ext uri="{BB962C8B-B14F-4D97-AF65-F5344CB8AC3E}">
        <p14:creationId xmlns:p14="http://schemas.microsoft.com/office/powerpoint/2010/main" val="55939510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E8D672-CDD5-44DC-AD8D-59597518A3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2ED8F0-42A4-44FA-A537-CDA8B90B2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DF4783-C085-4D0A-A8B5-34770DCE2194}"/>
              </a:ext>
            </a:extLst>
          </p:cNvPr>
          <p:cNvSpPr>
            <a:spLocks noGrp="1" noChangeArrowheads="1"/>
          </p:cNvSpPr>
          <p:nvPr>
            <p:ph type="sldNum" sz="quarter" idx="12"/>
          </p:nvPr>
        </p:nvSpPr>
        <p:spPr>
          <a:ln/>
        </p:spPr>
        <p:txBody>
          <a:bodyPr/>
          <a:lstStyle>
            <a:lvl1pPr>
              <a:defRPr/>
            </a:lvl1pPr>
          </a:lstStyle>
          <a:p>
            <a:pPr>
              <a:defRPr/>
            </a:pPr>
            <a:fld id="{F19600F7-2E09-490F-8239-63FD6BBDCEFE}" type="slidenum">
              <a:rPr lang="en-US" altLang="en-US"/>
              <a:pPr>
                <a:defRPr/>
              </a:pPr>
              <a:t>‹#›</a:t>
            </a:fld>
            <a:endParaRPr lang="en-US" altLang="en-US"/>
          </a:p>
        </p:txBody>
      </p:sp>
    </p:spTree>
    <p:extLst>
      <p:ext uri="{BB962C8B-B14F-4D97-AF65-F5344CB8AC3E}">
        <p14:creationId xmlns:p14="http://schemas.microsoft.com/office/powerpoint/2010/main" val="2572711667"/>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B28F8BB-7C99-4B3D-A748-807B969B09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FBBF29-8C34-4F3E-B745-F2768E6C9E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A20ED0-3AEB-40CD-B89D-77C6F59DE669}"/>
              </a:ext>
            </a:extLst>
          </p:cNvPr>
          <p:cNvSpPr>
            <a:spLocks noGrp="1" noChangeArrowheads="1"/>
          </p:cNvSpPr>
          <p:nvPr>
            <p:ph type="sldNum" sz="quarter" idx="12"/>
          </p:nvPr>
        </p:nvSpPr>
        <p:spPr>
          <a:ln/>
        </p:spPr>
        <p:txBody>
          <a:bodyPr/>
          <a:lstStyle>
            <a:lvl1pPr>
              <a:defRPr/>
            </a:lvl1pPr>
          </a:lstStyle>
          <a:p>
            <a:fld id="{581A7FD2-0490-44EF-8F47-191E849907E4}" type="slidenum">
              <a:rPr lang="en-US" altLang="en-US"/>
              <a:pPr/>
              <a:t>‹#›</a:t>
            </a:fld>
            <a:endParaRPr lang="en-US" altLang="en-US"/>
          </a:p>
        </p:txBody>
      </p:sp>
    </p:spTree>
    <p:extLst>
      <p:ext uri="{BB962C8B-B14F-4D97-AF65-F5344CB8AC3E}">
        <p14:creationId xmlns:p14="http://schemas.microsoft.com/office/powerpoint/2010/main" val="193250171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C0ADD99-1CD6-4A58-9FAB-F522C09DBC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73081D-BD83-40E8-89A6-35B171AC3D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55C78A8-B22C-4C30-8E18-0C5D41DA0F52}"/>
              </a:ext>
            </a:extLst>
          </p:cNvPr>
          <p:cNvSpPr>
            <a:spLocks noGrp="1" noChangeArrowheads="1"/>
          </p:cNvSpPr>
          <p:nvPr>
            <p:ph type="sldNum" sz="quarter" idx="12"/>
          </p:nvPr>
        </p:nvSpPr>
        <p:spPr>
          <a:ln/>
        </p:spPr>
        <p:txBody>
          <a:bodyPr/>
          <a:lstStyle>
            <a:lvl1pPr>
              <a:defRPr/>
            </a:lvl1pPr>
          </a:lstStyle>
          <a:p>
            <a:fld id="{B78ED51C-6771-4995-8F23-9B1D994A2A71}" type="slidenum">
              <a:rPr lang="en-US" altLang="en-US"/>
              <a:pPr/>
              <a:t>‹#›</a:t>
            </a:fld>
            <a:endParaRPr lang="en-US" altLang="en-US"/>
          </a:p>
        </p:txBody>
      </p:sp>
    </p:spTree>
    <p:extLst>
      <p:ext uri="{BB962C8B-B14F-4D97-AF65-F5344CB8AC3E}">
        <p14:creationId xmlns:p14="http://schemas.microsoft.com/office/powerpoint/2010/main" val="2980818335"/>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AF3FBE-62F2-4E60-89EF-A7C11FA6D8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C5E999-21AE-4B99-AB87-FF3EC90FD0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A1A496-1B1B-43B5-9358-A453FCEE89FB}"/>
              </a:ext>
            </a:extLst>
          </p:cNvPr>
          <p:cNvSpPr>
            <a:spLocks noGrp="1" noChangeArrowheads="1"/>
          </p:cNvSpPr>
          <p:nvPr>
            <p:ph type="sldNum" sz="quarter" idx="12"/>
          </p:nvPr>
        </p:nvSpPr>
        <p:spPr>
          <a:ln/>
        </p:spPr>
        <p:txBody>
          <a:bodyPr/>
          <a:lstStyle>
            <a:lvl1pPr>
              <a:defRPr/>
            </a:lvl1pPr>
          </a:lstStyle>
          <a:p>
            <a:fld id="{44BFBBFC-5779-410D-A497-6325A6450330}" type="slidenum">
              <a:rPr lang="en-US" altLang="en-US"/>
              <a:pPr/>
              <a:t>‹#›</a:t>
            </a:fld>
            <a:endParaRPr lang="en-US" altLang="en-US"/>
          </a:p>
        </p:txBody>
      </p:sp>
    </p:spTree>
    <p:extLst>
      <p:ext uri="{BB962C8B-B14F-4D97-AF65-F5344CB8AC3E}">
        <p14:creationId xmlns:p14="http://schemas.microsoft.com/office/powerpoint/2010/main" val="1836400204"/>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D5FEE2-7DDD-4434-87BC-8FDF114889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F4C49D-70D7-4EF7-8B57-DC4B199F79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535867-9C6D-48A7-B397-510DA2CBA534}"/>
              </a:ext>
            </a:extLst>
          </p:cNvPr>
          <p:cNvSpPr>
            <a:spLocks noGrp="1" noChangeArrowheads="1"/>
          </p:cNvSpPr>
          <p:nvPr>
            <p:ph type="sldNum" sz="quarter" idx="12"/>
          </p:nvPr>
        </p:nvSpPr>
        <p:spPr>
          <a:ln/>
        </p:spPr>
        <p:txBody>
          <a:bodyPr/>
          <a:lstStyle>
            <a:lvl1pPr>
              <a:defRPr/>
            </a:lvl1pPr>
          </a:lstStyle>
          <a:p>
            <a:fld id="{4FF8786C-E867-43CF-A01D-51E441615635}" type="slidenum">
              <a:rPr lang="en-US" altLang="en-US"/>
              <a:pPr/>
              <a:t>‹#›</a:t>
            </a:fld>
            <a:endParaRPr lang="en-US" altLang="en-US"/>
          </a:p>
        </p:txBody>
      </p:sp>
    </p:spTree>
    <p:extLst>
      <p:ext uri="{BB962C8B-B14F-4D97-AF65-F5344CB8AC3E}">
        <p14:creationId xmlns:p14="http://schemas.microsoft.com/office/powerpoint/2010/main" val="1646657114"/>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30725"/>
          </a:xfrm>
        </p:spPr>
        <p:txBody>
          <a:bodyPr/>
          <a:lstStyle/>
          <a:p>
            <a:pPr lvl="0"/>
            <a:endParaRPr lang="en-US" noProof="0"/>
          </a:p>
        </p:txBody>
      </p:sp>
      <p:sp>
        <p:nvSpPr>
          <p:cNvPr id="5" name="Rectangle 4">
            <a:extLst>
              <a:ext uri="{FF2B5EF4-FFF2-40B4-BE49-F238E27FC236}">
                <a16:creationId xmlns:a16="http://schemas.microsoft.com/office/drawing/2014/main" id="{ED6EEFEA-D044-4B16-B776-E662033670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042904-E34B-45B9-85F9-9F80BBA663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6048A8E-1A79-4875-98A2-6AF4FAD3D196}"/>
              </a:ext>
            </a:extLst>
          </p:cNvPr>
          <p:cNvSpPr>
            <a:spLocks noGrp="1" noChangeArrowheads="1"/>
          </p:cNvSpPr>
          <p:nvPr>
            <p:ph type="sldNum" sz="quarter" idx="12"/>
          </p:nvPr>
        </p:nvSpPr>
        <p:spPr>
          <a:ln/>
        </p:spPr>
        <p:txBody>
          <a:bodyPr/>
          <a:lstStyle>
            <a:lvl1pPr>
              <a:defRPr/>
            </a:lvl1pPr>
          </a:lstStyle>
          <a:p>
            <a:fld id="{A007B8E1-305F-4BC3-B4B5-A88C0DB0ACBB}" type="slidenum">
              <a:rPr lang="en-US" altLang="en-US"/>
              <a:pPr/>
              <a:t>‹#›</a:t>
            </a:fld>
            <a:endParaRPr lang="en-US" altLang="en-US"/>
          </a:p>
        </p:txBody>
      </p:sp>
    </p:spTree>
    <p:extLst>
      <p:ext uri="{BB962C8B-B14F-4D97-AF65-F5344CB8AC3E}">
        <p14:creationId xmlns:p14="http://schemas.microsoft.com/office/powerpoint/2010/main" val="279553647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BD7C4A0-8218-4CFC-8109-E5A5B64FBB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18434E-377B-4E7A-A031-BAC9CD69E5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2865F1-D98B-4861-8B2B-5DEDF6E009A4}"/>
              </a:ext>
            </a:extLst>
          </p:cNvPr>
          <p:cNvSpPr>
            <a:spLocks noGrp="1" noChangeArrowheads="1"/>
          </p:cNvSpPr>
          <p:nvPr>
            <p:ph type="sldNum" sz="quarter" idx="12"/>
          </p:nvPr>
        </p:nvSpPr>
        <p:spPr>
          <a:ln/>
        </p:spPr>
        <p:txBody>
          <a:bodyPr/>
          <a:lstStyle>
            <a:lvl1pPr>
              <a:defRPr/>
            </a:lvl1pPr>
          </a:lstStyle>
          <a:p>
            <a:fld id="{9BD2967F-4418-4E3B-A96F-A87ED5AAAC35}" type="slidenum">
              <a:rPr lang="en-US" altLang="en-US"/>
              <a:pPr/>
              <a:t>‹#›</a:t>
            </a:fld>
            <a:endParaRPr lang="en-US" altLang="en-US"/>
          </a:p>
        </p:txBody>
      </p:sp>
    </p:spTree>
    <p:extLst>
      <p:ext uri="{BB962C8B-B14F-4D97-AF65-F5344CB8AC3E}">
        <p14:creationId xmlns:p14="http://schemas.microsoft.com/office/powerpoint/2010/main" val="535917830"/>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5797B10-E904-43B5-B96A-AE2D174E40D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040512C-E2CF-400A-887F-E070E14780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3785EE6-A7C3-455D-AD6F-343F66EDB6BA}"/>
              </a:ext>
            </a:extLst>
          </p:cNvPr>
          <p:cNvSpPr>
            <a:spLocks noGrp="1" noChangeArrowheads="1"/>
          </p:cNvSpPr>
          <p:nvPr>
            <p:ph type="sldNum" sz="quarter" idx="12"/>
          </p:nvPr>
        </p:nvSpPr>
        <p:spPr>
          <a:ln/>
        </p:spPr>
        <p:txBody>
          <a:bodyPr/>
          <a:lstStyle>
            <a:lvl1pPr>
              <a:defRPr/>
            </a:lvl1pPr>
          </a:lstStyle>
          <a:p>
            <a:fld id="{28308054-25F0-4707-B207-FA3220918A1E}" type="slidenum">
              <a:rPr lang="en-US" altLang="en-US"/>
              <a:pPr/>
              <a:t>‹#›</a:t>
            </a:fld>
            <a:endParaRPr lang="en-US" altLang="en-US"/>
          </a:p>
        </p:txBody>
      </p:sp>
    </p:spTree>
    <p:extLst>
      <p:ext uri="{BB962C8B-B14F-4D97-AF65-F5344CB8AC3E}">
        <p14:creationId xmlns:p14="http://schemas.microsoft.com/office/powerpoint/2010/main" val="345197292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999C8BA-44E3-4C3C-9762-F76BD0A7EA9A}"/>
              </a:ext>
            </a:extLst>
          </p:cNvPr>
          <p:cNvSpPr>
            <a:spLocks noGrp="1"/>
          </p:cNvSpPr>
          <p:nvPr>
            <p:ph type="dt" sz="half" idx="10"/>
          </p:nvPr>
        </p:nvSpPr>
        <p:spPr/>
        <p:txBody>
          <a:bodyPr/>
          <a:lstStyle>
            <a:lvl1pPr>
              <a:defRPr/>
            </a:lvl1pPr>
          </a:lstStyle>
          <a:p>
            <a:pPr>
              <a:defRPr/>
            </a:pPr>
            <a:fld id="{F5F8344C-803A-459F-B123-72AD512B042E}" type="datetimeFigureOut">
              <a:rPr lang="en-US" altLang="en-US"/>
              <a:pPr>
                <a:defRPr/>
              </a:pPr>
              <a:t>9/21/2022</a:t>
            </a:fld>
            <a:endParaRPr lang="en-US" altLang="en-US"/>
          </a:p>
        </p:txBody>
      </p:sp>
      <p:sp>
        <p:nvSpPr>
          <p:cNvPr id="5" name="Footer Placeholder 4">
            <a:extLst>
              <a:ext uri="{FF2B5EF4-FFF2-40B4-BE49-F238E27FC236}">
                <a16:creationId xmlns:a16="http://schemas.microsoft.com/office/drawing/2014/main" id="{354A9130-92FA-437F-BEB1-6D41FDB505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DC00C9-6385-41D7-97D7-6FDFF5FD9F62}"/>
              </a:ext>
            </a:extLst>
          </p:cNvPr>
          <p:cNvSpPr>
            <a:spLocks noGrp="1"/>
          </p:cNvSpPr>
          <p:nvPr>
            <p:ph type="sldNum" sz="quarter" idx="12"/>
          </p:nvPr>
        </p:nvSpPr>
        <p:spPr/>
        <p:txBody>
          <a:bodyPr/>
          <a:lstStyle>
            <a:lvl1pPr>
              <a:defRPr/>
            </a:lvl1pPr>
          </a:lstStyle>
          <a:p>
            <a:fld id="{45F7AF36-9019-4F59-AE75-A36158B3389C}" type="slidenum">
              <a:rPr lang="en-US" altLang="en-US"/>
              <a:pPr/>
              <a:t>‹#›</a:t>
            </a:fld>
            <a:endParaRPr lang="en-US" altLang="en-US"/>
          </a:p>
        </p:txBody>
      </p:sp>
    </p:spTree>
    <p:extLst>
      <p:ext uri="{BB962C8B-B14F-4D97-AF65-F5344CB8AC3E}">
        <p14:creationId xmlns:p14="http://schemas.microsoft.com/office/powerpoint/2010/main" val="4936339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4B0E-80AA-4AC6-A98D-F4BF8AB02BB8}"/>
              </a:ext>
            </a:extLst>
          </p:cNvPr>
          <p:cNvSpPr>
            <a:spLocks noGrp="1"/>
          </p:cNvSpPr>
          <p:nvPr>
            <p:ph type="dt" sz="half" idx="10"/>
          </p:nvPr>
        </p:nvSpPr>
        <p:spPr/>
        <p:txBody>
          <a:bodyPr/>
          <a:lstStyle>
            <a:lvl1pPr>
              <a:defRPr/>
            </a:lvl1pPr>
          </a:lstStyle>
          <a:p>
            <a:pPr>
              <a:defRPr/>
            </a:pPr>
            <a:fld id="{54C822C8-EF59-4F61-BF55-2C0D03852A49}" type="datetimeFigureOut">
              <a:rPr lang="en-US" altLang="en-US"/>
              <a:pPr>
                <a:defRPr/>
              </a:pPr>
              <a:t>9/21/2022</a:t>
            </a:fld>
            <a:endParaRPr lang="en-US" altLang="en-US"/>
          </a:p>
        </p:txBody>
      </p:sp>
      <p:sp>
        <p:nvSpPr>
          <p:cNvPr id="5" name="Footer Placeholder 4">
            <a:extLst>
              <a:ext uri="{FF2B5EF4-FFF2-40B4-BE49-F238E27FC236}">
                <a16:creationId xmlns:a16="http://schemas.microsoft.com/office/drawing/2014/main" id="{3369EE86-6695-4FA8-A4B6-F205D276FE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D99E1C-4674-4414-8B6E-00CC288F076C}"/>
              </a:ext>
            </a:extLst>
          </p:cNvPr>
          <p:cNvSpPr>
            <a:spLocks noGrp="1"/>
          </p:cNvSpPr>
          <p:nvPr>
            <p:ph type="sldNum" sz="quarter" idx="12"/>
          </p:nvPr>
        </p:nvSpPr>
        <p:spPr/>
        <p:txBody>
          <a:bodyPr/>
          <a:lstStyle>
            <a:lvl1pPr>
              <a:defRPr/>
            </a:lvl1pPr>
          </a:lstStyle>
          <a:p>
            <a:fld id="{44F65DAF-4CCF-40C0-93E9-0A8E8DEEEAAE}" type="slidenum">
              <a:rPr lang="en-US" altLang="en-US"/>
              <a:pPr/>
              <a:t>‹#›</a:t>
            </a:fld>
            <a:endParaRPr lang="en-US" altLang="en-US"/>
          </a:p>
        </p:txBody>
      </p:sp>
    </p:spTree>
    <p:extLst>
      <p:ext uri="{BB962C8B-B14F-4D97-AF65-F5344CB8AC3E}">
        <p14:creationId xmlns:p14="http://schemas.microsoft.com/office/powerpoint/2010/main" val="8894766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27DB78-C599-4DB2-A36E-6F4E35B8300D}"/>
              </a:ext>
            </a:extLst>
          </p:cNvPr>
          <p:cNvSpPr>
            <a:spLocks noGrp="1"/>
          </p:cNvSpPr>
          <p:nvPr>
            <p:ph type="dt" sz="half" idx="10"/>
          </p:nvPr>
        </p:nvSpPr>
        <p:spPr/>
        <p:txBody>
          <a:bodyPr/>
          <a:lstStyle>
            <a:lvl1pPr>
              <a:defRPr/>
            </a:lvl1pPr>
          </a:lstStyle>
          <a:p>
            <a:pPr>
              <a:defRPr/>
            </a:pPr>
            <a:fld id="{DC3497BA-6C95-414B-A9B5-818B1E958A04}" type="datetimeFigureOut">
              <a:rPr lang="en-US" altLang="en-US"/>
              <a:pPr>
                <a:defRPr/>
              </a:pPr>
              <a:t>9/21/2022</a:t>
            </a:fld>
            <a:endParaRPr lang="en-US" altLang="en-US"/>
          </a:p>
        </p:txBody>
      </p:sp>
      <p:sp>
        <p:nvSpPr>
          <p:cNvPr id="5" name="Footer Placeholder 4">
            <a:extLst>
              <a:ext uri="{FF2B5EF4-FFF2-40B4-BE49-F238E27FC236}">
                <a16:creationId xmlns:a16="http://schemas.microsoft.com/office/drawing/2014/main" id="{07468C2C-88B3-4D15-86DC-F02080F855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07F01E-1746-4887-874F-0044FB812829}"/>
              </a:ext>
            </a:extLst>
          </p:cNvPr>
          <p:cNvSpPr>
            <a:spLocks noGrp="1"/>
          </p:cNvSpPr>
          <p:nvPr>
            <p:ph type="sldNum" sz="quarter" idx="12"/>
          </p:nvPr>
        </p:nvSpPr>
        <p:spPr/>
        <p:txBody>
          <a:bodyPr/>
          <a:lstStyle>
            <a:lvl1pPr>
              <a:defRPr/>
            </a:lvl1pPr>
          </a:lstStyle>
          <a:p>
            <a:fld id="{FAE10A8F-58AA-4DC8-8A25-AFB58BF2F72F}" type="slidenum">
              <a:rPr lang="en-US" altLang="en-US"/>
              <a:pPr/>
              <a:t>‹#›</a:t>
            </a:fld>
            <a:endParaRPr lang="en-US" altLang="en-US"/>
          </a:p>
        </p:txBody>
      </p:sp>
    </p:spTree>
    <p:extLst>
      <p:ext uri="{BB962C8B-B14F-4D97-AF65-F5344CB8AC3E}">
        <p14:creationId xmlns:p14="http://schemas.microsoft.com/office/powerpoint/2010/main" val="3040337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1151272-0676-435F-8EDC-4661053FF1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B4981B-3873-4DAC-B109-243443203A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F6ABFE-9199-46D7-8439-C289AAD4A1F8}"/>
              </a:ext>
            </a:extLst>
          </p:cNvPr>
          <p:cNvSpPr>
            <a:spLocks noGrp="1" noChangeArrowheads="1"/>
          </p:cNvSpPr>
          <p:nvPr>
            <p:ph type="sldNum" sz="quarter" idx="12"/>
          </p:nvPr>
        </p:nvSpPr>
        <p:spPr>
          <a:ln/>
        </p:spPr>
        <p:txBody>
          <a:bodyPr/>
          <a:lstStyle>
            <a:lvl1pPr>
              <a:defRPr/>
            </a:lvl1pPr>
          </a:lstStyle>
          <a:p>
            <a:pPr>
              <a:defRPr/>
            </a:pPr>
            <a:fld id="{169FFF33-3A91-4466-BEEA-601DA08795FD}" type="slidenum">
              <a:rPr lang="en-US" altLang="en-US"/>
              <a:pPr>
                <a:defRPr/>
              </a:pPr>
              <a:t>‹#›</a:t>
            </a:fld>
            <a:endParaRPr lang="en-US" altLang="en-US"/>
          </a:p>
        </p:txBody>
      </p:sp>
    </p:spTree>
    <p:extLst>
      <p:ext uri="{BB962C8B-B14F-4D97-AF65-F5344CB8AC3E}">
        <p14:creationId xmlns:p14="http://schemas.microsoft.com/office/powerpoint/2010/main" val="165812425"/>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5FE9440-D594-4744-8968-E67A69D5A70B}"/>
              </a:ext>
            </a:extLst>
          </p:cNvPr>
          <p:cNvSpPr>
            <a:spLocks noGrp="1"/>
          </p:cNvSpPr>
          <p:nvPr>
            <p:ph type="dt" sz="half" idx="10"/>
          </p:nvPr>
        </p:nvSpPr>
        <p:spPr/>
        <p:txBody>
          <a:bodyPr/>
          <a:lstStyle>
            <a:lvl1pPr>
              <a:defRPr/>
            </a:lvl1pPr>
          </a:lstStyle>
          <a:p>
            <a:pPr>
              <a:defRPr/>
            </a:pPr>
            <a:fld id="{470DE6D2-D0D2-48B9-8497-D7C23AE92879}" type="datetimeFigureOut">
              <a:rPr lang="en-US" altLang="en-US"/>
              <a:pPr>
                <a:defRPr/>
              </a:pPr>
              <a:t>9/21/2022</a:t>
            </a:fld>
            <a:endParaRPr lang="en-US" altLang="en-US"/>
          </a:p>
        </p:txBody>
      </p:sp>
      <p:sp>
        <p:nvSpPr>
          <p:cNvPr id="6" name="Footer Placeholder 4">
            <a:extLst>
              <a:ext uri="{FF2B5EF4-FFF2-40B4-BE49-F238E27FC236}">
                <a16:creationId xmlns:a16="http://schemas.microsoft.com/office/drawing/2014/main" id="{27F54D49-0538-41E0-81E0-0998C8123F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A3FA80F-6F0C-4140-B69D-FA86AA5AA4B0}"/>
              </a:ext>
            </a:extLst>
          </p:cNvPr>
          <p:cNvSpPr>
            <a:spLocks noGrp="1"/>
          </p:cNvSpPr>
          <p:nvPr>
            <p:ph type="sldNum" sz="quarter" idx="12"/>
          </p:nvPr>
        </p:nvSpPr>
        <p:spPr/>
        <p:txBody>
          <a:bodyPr/>
          <a:lstStyle>
            <a:lvl1pPr>
              <a:defRPr/>
            </a:lvl1pPr>
          </a:lstStyle>
          <a:p>
            <a:fld id="{112876E9-2781-4661-9A04-AB084E488A5C}" type="slidenum">
              <a:rPr lang="en-US" altLang="en-US"/>
              <a:pPr/>
              <a:t>‹#›</a:t>
            </a:fld>
            <a:endParaRPr lang="en-US" altLang="en-US"/>
          </a:p>
        </p:txBody>
      </p:sp>
    </p:spTree>
    <p:extLst>
      <p:ext uri="{BB962C8B-B14F-4D97-AF65-F5344CB8AC3E}">
        <p14:creationId xmlns:p14="http://schemas.microsoft.com/office/powerpoint/2010/main" val="13802484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FC6A9DE-64B8-4269-BB15-332CD0EC96D6}"/>
              </a:ext>
            </a:extLst>
          </p:cNvPr>
          <p:cNvSpPr>
            <a:spLocks noGrp="1"/>
          </p:cNvSpPr>
          <p:nvPr>
            <p:ph type="dt" sz="half" idx="10"/>
          </p:nvPr>
        </p:nvSpPr>
        <p:spPr/>
        <p:txBody>
          <a:bodyPr/>
          <a:lstStyle>
            <a:lvl1pPr>
              <a:defRPr/>
            </a:lvl1pPr>
          </a:lstStyle>
          <a:p>
            <a:pPr>
              <a:defRPr/>
            </a:pPr>
            <a:fld id="{74E1C7E0-40AC-4FD2-8077-B8FD5D8AB1D5}" type="datetimeFigureOut">
              <a:rPr lang="en-US" altLang="en-US"/>
              <a:pPr>
                <a:defRPr/>
              </a:pPr>
              <a:t>9/21/2022</a:t>
            </a:fld>
            <a:endParaRPr lang="en-US" altLang="en-US"/>
          </a:p>
        </p:txBody>
      </p:sp>
      <p:sp>
        <p:nvSpPr>
          <p:cNvPr id="8" name="Footer Placeholder 4">
            <a:extLst>
              <a:ext uri="{FF2B5EF4-FFF2-40B4-BE49-F238E27FC236}">
                <a16:creationId xmlns:a16="http://schemas.microsoft.com/office/drawing/2014/main" id="{7AC3EB42-31FA-4B9D-8C81-9DC2915D422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210D23-2947-4556-AA81-26C73A8107AE}"/>
              </a:ext>
            </a:extLst>
          </p:cNvPr>
          <p:cNvSpPr>
            <a:spLocks noGrp="1"/>
          </p:cNvSpPr>
          <p:nvPr>
            <p:ph type="sldNum" sz="quarter" idx="12"/>
          </p:nvPr>
        </p:nvSpPr>
        <p:spPr/>
        <p:txBody>
          <a:bodyPr/>
          <a:lstStyle>
            <a:lvl1pPr>
              <a:defRPr/>
            </a:lvl1pPr>
          </a:lstStyle>
          <a:p>
            <a:fld id="{182C1917-7A6E-496B-A188-3748913E5E77}" type="slidenum">
              <a:rPr lang="en-US" altLang="en-US"/>
              <a:pPr/>
              <a:t>‹#›</a:t>
            </a:fld>
            <a:endParaRPr lang="en-US" altLang="en-US"/>
          </a:p>
        </p:txBody>
      </p:sp>
    </p:spTree>
    <p:extLst>
      <p:ext uri="{BB962C8B-B14F-4D97-AF65-F5344CB8AC3E}">
        <p14:creationId xmlns:p14="http://schemas.microsoft.com/office/powerpoint/2010/main" val="18675263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D2CC473-C9EC-479E-B43B-5D8CBD215557}"/>
              </a:ext>
            </a:extLst>
          </p:cNvPr>
          <p:cNvSpPr>
            <a:spLocks noGrp="1"/>
          </p:cNvSpPr>
          <p:nvPr>
            <p:ph type="dt" sz="half" idx="10"/>
          </p:nvPr>
        </p:nvSpPr>
        <p:spPr/>
        <p:txBody>
          <a:bodyPr/>
          <a:lstStyle>
            <a:lvl1pPr>
              <a:defRPr/>
            </a:lvl1pPr>
          </a:lstStyle>
          <a:p>
            <a:pPr>
              <a:defRPr/>
            </a:pPr>
            <a:fld id="{0F3F4C60-30C4-4E4A-928D-18F10B054BCF}" type="datetimeFigureOut">
              <a:rPr lang="en-US" altLang="en-US"/>
              <a:pPr>
                <a:defRPr/>
              </a:pPr>
              <a:t>9/21/2022</a:t>
            </a:fld>
            <a:endParaRPr lang="en-US" altLang="en-US"/>
          </a:p>
        </p:txBody>
      </p:sp>
      <p:sp>
        <p:nvSpPr>
          <p:cNvPr id="4" name="Footer Placeholder 4">
            <a:extLst>
              <a:ext uri="{FF2B5EF4-FFF2-40B4-BE49-F238E27FC236}">
                <a16:creationId xmlns:a16="http://schemas.microsoft.com/office/drawing/2014/main" id="{C87E3BF6-1098-4485-B319-0E11377DAC7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C847A7A-0BA6-4ACE-B4FD-F6F1C71841AD}"/>
              </a:ext>
            </a:extLst>
          </p:cNvPr>
          <p:cNvSpPr>
            <a:spLocks noGrp="1"/>
          </p:cNvSpPr>
          <p:nvPr>
            <p:ph type="sldNum" sz="quarter" idx="12"/>
          </p:nvPr>
        </p:nvSpPr>
        <p:spPr/>
        <p:txBody>
          <a:bodyPr/>
          <a:lstStyle>
            <a:lvl1pPr>
              <a:defRPr/>
            </a:lvl1pPr>
          </a:lstStyle>
          <a:p>
            <a:fld id="{3D472197-2E73-483B-9548-7FD05C12B2D5}" type="slidenum">
              <a:rPr lang="en-US" altLang="en-US"/>
              <a:pPr/>
              <a:t>‹#›</a:t>
            </a:fld>
            <a:endParaRPr lang="en-US" altLang="en-US"/>
          </a:p>
        </p:txBody>
      </p:sp>
    </p:spTree>
    <p:extLst>
      <p:ext uri="{BB962C8B-B14F-4D97-AF65-F5344CB8AC3E}">
        <p14:creationId xmlns:p14="http://schemas.microsoft.com/office/powerpoint/2010/main" val="85618839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6A5030-C712-4734-BEC3-D46494988417}"/>
              </a:ext>
            </a:extLst>
          </p:cNvPr>
          <p:cNvSpPr>
            <a:spLocks noGrp="1"/>
          </p:cNvSpPr>
          <p:nvPr>
            <p:ph type="dt" sz="half" idx="10"/>
          </p:nvPr>
        </p:nvSpPr>
        <p:spPr/>
        <p:txBody>
          <a:bodyPr/>
          <a:lstStyle>
            <a:lvl1pPr>
              <a:defRPr/>
            </a:lvl1pPr>
          </a:lstStyle>
          <a:p>
            <a:pPr>
              <a:defRPr/>
            </a:pPr>
            <a:fld id="{B1556209-4F6F-4C63-9E05-C5FD79AA1CF1}" type="datetimeFigureOut">
              <a:rPr lang="en-US" altLang="en-US"/>
              <a:pPr>
                <a:defRPr/>
              </a:pPr>
              <a:t>9/21/2022</a:t>
            </a:fld>
            <a:endParaRPr lang="en-US" altLang="en-US"/>
          </a:p>
        </p:txBody>
      </p:sp>
      <p:sp>
        <p:nvSpPr>
          <p:cNvPr id="3" name="Footer Placeholder 4">
            <a:extLst>
              <a:ext uri="{FF2B5EF4-FFF2-40B4-BE49-F238E27FC236}">
                <a16:creationId xmlns:a16="http://schemas.microsoft.com/office/drawing/2014/main" id="{E94C007A-F24D-4B3A-B956-45A802C0C4F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CF21C4E-0915-4BF0-94A5-89FD1508CFD8}"/>
              </a:ext>
            </a:extLst>
          </p:cNvPr>
          <p:cNvSpPr>
            <a:spLocks noGrp="1"/>
          </p:cNvSpPr>
          <p:nvPr>
            <p:ph type="sldNum" sz="quarter" idx="12"/>
          </p:nvPr>
        </p:nvSpPr>
        <p:spPr/>
        <p:txBody>
          <a:bodyPr/>
          <a:lstStyle>
            <a:lvl1pPr>
              <a:defRPr/>
            </a:lvl1pPr>
          </a:lstStyle>
          <a:p>
            <a:fld id="{163DACA6-3CE5-49C3-B3CB-3A985CF168E6}" type="slidenum">
              <a:rPr lang="en-US" altLang="en-US"/>
              <a:pPr/>
              <a:t>‹#›</a:t>
            </a:fld>
            <a:endParaRPr lang="en-US" altLang="en-US"/>
          </a:p>
        </p:txBody>
      </p:sp>
    </p:spTree>
    <p:extLst>
      <p:ext uri="{BB962C8B-B14F-4D97-AF65-F5344CB8AC3E}">
        <p14:creationId xmlns:p14="http://schemas.microsoft.com/office/powerpoint/2010/main" val="405416935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C171A82-7A54-4B3C-845D-D5038FDCAE97}"/>
              </a:ext>
            </a:extLst>
          </p:cNvPr>
          <p:cNvSpPr>
            <a:spLocks noGrp="1"/>
          </p:cNvSpPr>
          <p:nvPr>
            <p:ph type="dt" sz="half" idx="10"/>
          </p:nvPr>
        </p:nvSpPr>
        <p:spPr/>
        <p:txBody>
          <a:bodyPr/>
          <a:lstStyle>
            <a:lvl1pPr>
              <a:defRPr/>
            </a:lvl1pPr>
          </a:lstStyle>
          <a:p>
            <a:pPr>
              <a:defRPr/>
            </a:pPr>
            <a:fld id="{E23E7053-0DE1-414B-A6D4-63CE68AD3F8A}" type="datetimeFigureOut">
              <a:rPr lang="en-US" altLang="en-US"/>
              <a:pPr>
                <a:defRPr/>
              </a:pPr>
              <a:t>9/21/2022</a:t>
            </a:fld>
            <a:endParaRPr lang="en-US" altLang="en-US"/>
          </a:p>
        </p:txBody>
      </p:sp>
      <p:sp>
        <p:nvSpPr>
          <p:cNvPr id="6" name="Footer Placeholder 4">
            <a:extLst>
              <a:ext uri="{FF2B5EF4-FFF2-40B4-BE49-F238E27FC236}">
                <a16:creationId xmlns:a16="http://schemas.microsoft.com/office/drawing/2014/main" id="{E46A3B4F-449D-4139-93C4-EC4559E3318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4776872-0A76-4926-9059-F697E2B49C75}"/>
              </a:ext>
            </a:extLst>
          </p:cNvPr>
          <p:cNvSpPr>
            <a:spLocks noGrp="1"/>
          </p:cNvSpPr>
          <p:nvPr>
            <p:ph type="sldNum" sz="quarter" idx="12"/>
          </p:nvPr>
        </p:nvSpPr>
        <p:spPr/>
        <p:txBody>
          <a:bodyPr/>
          <a:lstStyle>
            <a:lvl1pPr>
              <a:defRPr/>
            </a:lvl1pPr>
          </a:lstStyle>
          <a:p>
            <a:fld id="{71EA2927-E3DF-441F-8126-DB6C8313298B}" type="slidenum">
              <a:rPr lang="en-US" altLang="en-US"/>
              <a:pPr/>
              <a:t>‹#›</a:t>
            </a:fld>
            <a:endParaRPr lang="en-US" altLang="en-US"/>
          </a:p>
        </p:txBody>
      </p:sp>
    </p:spTree>
    <p:extLst>
      <p:ext uri="{BB962C8B-B14F-4D97-AF65-F5344CB8AC3E}">
        <p14:creationId xmlns:p14="http://schemas.microsoft.com/office/powerpoint/2010/main" val="96794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43654AC-9F66-4BD6-A347-6F0BCC857B94}"/>
              </a:ext>
            </a:extLst>
          </p:cNvPr>
          <p:cNvSpPr>
            <a:spLocks noGrp="1"/>
          </p:cNvSpPr>
          <p:nvPr>
            <p:ph type="dt" sz="half" idx="10"/>
          </p:nvPr>
        </p:nvSpPr>
        <p:spPr/>
        <p:txBody>
          <a:bodyPr/>
          <a:lstStyle>
            <a:lvl1pPr>
              <a:defRPr/>
            </a:lvl1pPr>
          </a:lstStyle>
          <a:p>
            <a:pPr>
              <a:defRPr/>
            </a:pPr>
            <a:fld id="{E6DF79C2-DDF9-4DE8-89A6-7E26C0379F06}" type="datetimeFigureOut">
              <a:rPr lang="en-US" altLang="en-US"/>
              <a:pPr>
                <a:defRPr/>
              </a:pPr>
              <a:t>9/21/2022</a:t>
            </a:fld>
            <a:endParaRPr lang="en-US" altLang="en-US"/>
          </a:p>
        </p:txBody>
      </p:sp>
      <p:sp>
        <p:nvSpPr>
          <p:cNvPr id="6" name="Footer Placeholder 4">
            <a:extLst>
              <a:ext uri="{FF2B5EF4-FFF2-40B4-BE49-F238E27FC236}">
                <a16:creationId xmlns:a16="http://schemas.microsoft.com/office/drawing/2014/main" id="{D512BBE3-366D-4AC9-91F5-7D0E0337519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4B98EF-B7EE-477E-8775-BADE9189BADC}"/>
              </a:ext>
            </a:extLst>
          </p:cNvPr>
          <p:cNvSpPr>
            <a:spLocks noGrp="1"/>
          </p:cNvSpPr>
          <p:nvPr>
            <p:ph type="sldNum" sz="quarter" idx="12"/>
          </p:nvPr>
        </p:nvSpPr>
        <p:spPr/>
        <p:txBody>
          <a:bodyPr/>
          <a:lstStyle>
            <a:lvl1pPr>
              <a:defRPr/>
            </a:lvl1pPr>
          </a:lstStyle>
          <a:p>
            <a:fld id="{6B59FB1B-42C5-4370-8606-81A2E9F2ECDE}" type="slidenum">
              <a:rPr lang="en-US" altLang="en-US"/>
              <a:pPr/>
              <a:t>‹#›</a:t>
            </a:fld>
            <a:endParaRPr lang="en-US" altLang="en-US"/>
          </a:p>
        </p:txBody>
      </p:sp>
    </p:spTree>
    <p:extLst>
      <p:ext uri="{BB962C8B-B14F-4D97-AF65-F5344CB8AC3E}">
        <p14:creationId xmlns:p14="http://schemas.microsoft.com/office/powerpoint/2010/main" val="20065195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9F68C-D270-4FDD-B834-D9C931F0A5A5}"/>
              </a:ext>
            </a:extLst>
          </p:cNvPr>
          <p:cNvSpPr>
            <a:spLocks noGrp="1"/>
          </p:cNvSpPr>
          <p:nvPr>
            <p:ph type="dt" sz="half" idx="10"/>
          </p:nvPr>
        </p:nvSpPr>
        <p:spPr/>
        <p:txBody>
          <a:bodyPr/>
          <a:lstStyle>
            <a:lvl1pPr>
              <a:defRPr/>
            </a:lvl1pPr>
          </a:lstStyle>
          <a:p>
            <a:pPr>
              <a:defRPr/>
            </a:pPr>
            <a:fld id="{C864E6FA-25FE-4E4B-B3C4-C1C4E83A32D6}" type="datetimeFigureOut">
              <a:rPr lang="en-US" altLang="en-US"/>
              <a:pPr>
                <a:defRPr/>
              </a:pPr>
              <a:t>9/21/2022</a:t>
            </a:fld>
            <a:endParaRPr lang="en-US" altLang="en-US"/>
          </a:p>
        </p:txBody>
      </p:sp>
      <p:sp>
        <p:nvSpPr>
          <p:cNvPr id="5" name="Footer Placeholder 4">
            <a:extLst>
              <a:ext uri="{FF2B5EF4-FFF2-40B4-BE49-F238E27FC236}">
                <a16:creationId xmlns:a16="http://schemas.microsoft.com/office/drawing/2014/main" id="{930815CD-F725-4612-9AE0-0B7EEE957F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6E950C-075A-4D48-96E3-F88E3B543C85}"/>
              </a:ext>
            </a:extLst>
          </p:cNvPr>
          <p:cNvSpPr>
            <a:spLocks noGrp="1"/>
          </p:cNvSpPr>
          <p:nvPr>
            <p:ph type="sldNum" sz="quarter" idx="12"/>
          </p:nvPr>
        </p:nvSpPr>
        <p:spPr/>
        <p:txBody>
          <a:bodyPr/>
          <a:lstStyle>
            <a:lvl1pPr>
              <a:defRPr/>
            </a:lvl1pPr>
          </a:lstStyle>
          <a:p>
            <a:fld id="{3A90030F-04C3-4618-91E5-5DC944A19165}" type="slidenum">
              <a:rPr lang="en-US" altLang="en-US"/>
              <a:pPr/>
              <a:t>‹#›</a:t>
            </a:fld>
            <a:endParaRPr lang="en-US" altLang="en-US"/>
          </a:p>
        </p:txBody>
      </p:sp>
    </p:spTree>
    <p:extLst>
      <p:ext uri="{BB962C8B-B14F-4D97-AF65-F5344CB8AC3E}">
        <p14:creationId xmlns:p14="http://schemas.microsoft.com/office/powerpoint/2010/main" val="41189033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C4BBC-BD7F-46F6-BA52-FA14CB90D09A}"/>
              </a:ext>
            </a:extLst>
          </p:cNvPr>
          <p:cNvSpPr>
            <a:spLocks noGrp="1"/>
          </p:cNvSpPr>
          <p:nvPr>
            <p:ph type="dt" sz="half" idx="10"/>
          </p:nvPr>
        </p:nvSpPr>
        <p:spPr/>
        <p:txBody>
          <a:bodyPr/>
          <a:lstStyle>
            <a:lvl1pPr>
              <a:defRPr/>
            </a:lvl1pPr>
          </a:lstStyle>
          <a:p>
            <a:pPr>
              <a:defRPr/>
            </a:pPr>
            <a:fld id="{A6070F65-64BB-4786-956F-7D911FDC9A96}" type="datetimeFigureOut">
              <a:rPr lang="en-US" altLang="en-US"/>
              <a:pPr>
                <a:defRPr/>
              </a:pPr>
              <a:t>9/21/2022</a:t>
            </a:fld>
            <a:endParaRPr lang="en-US" altLang="en-US"/>
          </a:p>
        </p:txBody>
      </p:sp>
      <p:sp>
        <p:nvSpPr>
          <p:cNvPr id="5" name="Footer Placeholder 4">
            <a:extLst>
              <a:ext uri="{FF2B5EF4-FFF2-40B4-BE49-F238E27FC236}">
                <a16:creationId xmlns:a16="http://schemas.microsoft.com/office/drawing/2014/main" id="{5BCC4884-1E46-4DCE-866E-09392C6C2B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8EC468-0C34-45C2-B7C8-28314CD60963}"/>
              </a:ext>
            </a:extLst>
          </p:cNvPr>
          <p:cNvSpPr>
            <a:spLocks noGrp="1"/>
          </p:cNvSpPr>
          <p:nvPr>
            <p:ph type="sldNum" sz="quarter" idx="12"/>
          </p:nvPr>
        </p:nvSpPr>
        <p:spPr/>
        <p:txBody>
          <a:bodyPr/>
          <a:lstStyle>
            <a:lvl1pPr>
              <a:defRPr/>
            </a:lvl1pPr>
          </a:lstStyle>
          <a:p>
            <a:fld id="{509F12FB-9655-422F-AE30-4828F8B6E248}" type="slidenum">
              <a:rPr lang="en-US" altLang="en-US"/>
              <a:pPr/>
              <a:t>‹#›</a:t>
            </a:fld>
            <a:endParaRPr lang="en-US" altLang="en-US"/>
          </a:p>
        </p:txBody>
      </p:sp>
    </p:spTree>
    <p:extLst>
      <p:ext uri="{BB962C8B-B14F-4D97-AF65-F5344CB8AC3E}">
        <p14:creationId xmlns:p14="http://schemas.microsoft.com/office/powerpoint/2010/main" val="2912328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30725"/>
          </a:xfrm>
        </p:spPr>
        <p:txBody>
          <a:bodyPr/>
          <a:lstStyle/>
          <a:p>
            <a:pPr lvl="0"/>
            <a:endParaRPr lang="en-US" noProof="0"/>
          </a:p>
        </p:txBody>
      </p:sp>
      <p:sp>
        <p:nvSpPr>
          <p:cNvPr id="5" name="Rectangle 4">
            <a:extLst>
              <a:ext uri="{FF2B5EF4-FFF2-40B4-BE49-F238E27FC236}">
                <a16:creationId xmlns:a16="http://schemas.microsoft.com/office/drawing/2014/main" id="{9900A604-9D98-4F20-BAE7-D01DD3FC60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8A4EDA-2DC0-4662-801A-D57D27FFF7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6E0B305-BC78-4187-8B40-F53D2CC61DBA}"/>
              </a:ext>
            </a:extLst>
          </p:cNvPr>
          <p:cNvSpPr>
            <a:spLocks noGrp="1" noChangeArrowheads="1"/>
          </p:cNvSpPr>
          <p:nvPr>
            <p:ph type="sldNum" sz="quarter" idx="12"/>
          </p:nvPr>
        </p:nvSpPr>
        <p:spPr>
          <a:ln/>
        </p:spPr>
        <p:txBody>
          <a:bodyPr/>
          <a:lstStyle>
            <a:lvl1pPr>
              <a:defRPr/>
            </a:lvl1pPr>
          </a:lstStyle>
          <a:p>
            <a:pPr>
              <a:defRPr/>
            </a:pPr>
            <a:fld id="{AFD84E11-0923-4193-8638-B49491F8D64E}" type="slidenum">
              <a:rPr lang="en-US" altLang="en-US"/>
              <a:pPr>
                <a:defRPr/>
              </a:pPr>
              <a:t>‹#›</a:t>
            </a:fld>
            <a:endParaRPr lang="en-US" altLang="en-US"/>
          </a:p>
        </p:txBody>
      </p:sp>
    </p:spTree>
    <p:extLst>
      <p:ext uri="{BB962C8B-B14F-4D97-AF65-F5344CB8AC3E}">
        <p14:creationId xmlns:p14="http://schemas.microsoft.com/office/powerpoint/2010/main" val="290631276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B2DA5B-A410-4EE7-AB27-D755DACBF0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7B1A40-8D64-4C83-BCD4-62895E8128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C7C313-D3CD-476F-81B1-CD3BF1432713}"/>
              </a:ext>
            </a:extLst>
          </p:cNvPr>
          <p:cNvSpPr>
            <a:spLocks noGrp="1" noChangeArrowheads="1"/>
          </p:cNvSpPr>
          <p:nvPr>
            <p:ph type="sldNum" sz="quarter" idx="12"/>
          </p:nvPr>
        </p:nvSpPr>
        <p:spPr>
          <a:ln/>
        </p:spPr>
        <p:txBody>
          <a:bodyPr/>
          <a:lstStyle>
            <a:lvl1pPr>
              <a:defRPr/>
            </a:lvl1pPr>
          </a:lstStyle>
          <a:p>
            <a:pPr>
              <a:defRPr/>
            </a:pPr>
            <a:fld id="{F63CAD7E-08CE-4186-B1A2-72A3978A8810}" type="slidenum">
              <a:rPr lang="en-US" altLang="en-US"/>
              <a:pPr>
                <a:defRPr/>
              </a:pPr>
              <a:t>‹#›</a:t>
            </a:fld>
            <a:endParaRPr lang="en-US" altLang="en-US"/>
          </a:p>
        </p:txBody>
      </p:sp>
    </p:spTree>
    <p:extLst>
      <p:ext uri="{BB962C8B-B14F-4D97-AF65-F5344CB8AC3E}">
        <p14:creationId xmlns:p14="http://schemas.microsoft.com/office/powerpoint/2010/main" val="237749712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1FB9821-C287-42B4-A6CD-B39E204C58B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73FD48F-5088-4AA2-A257-C2B8C92EC8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6C7653C-F040-4695-80F8-78DCC1CFB67F}"/>
              </a:ext>
            </a:extLst>
          </p:cNvPr>
          <p:cNvSpPr>
            <a:spLocks noGrp="1" noChangeArrowheads="1"/>
          </p:cNvSpPr>
          <p:nvPr>
            <p:ph type="sldNum" sz="quarter" idx="12"/>
          </p:nvPr>
        </p:nvSpPr>
        <p:spPr>
          <a:ln/>
        </p:spPr>
        <p:txBody>
          <a:bodyPr/>
          <a:lstStyle>
            <a:lvl1pPr>
              <a:defRPr/>
            </a:lvl1pPr>
          </a:lstStyle>
          <a:p>
            <a:pPr>
              <a:defRPr/>
            </a:pPr>
            <a:fld id="{BDE2E33C-035F-4298-8238-B5011CE003EF}" type="slidenum">
              <a:rPr lang="en-US" altLang="en-US"/>
              <a:pPr>
                <a:defRPr/>
              </a:pPr>
              <a:t>‹#›</a:t>
            </a:fld>
            <a:endParaRPr lang="en-US" altLang="en-US"/>
          </a:p>
        </p:txBody>
      </p:sp>
    </p:spTree>
    <p:extLst>
      <p:ext uri="{BB962C8B-B14F-4D97-AF65-F5344CB8AC3E}">
        <p14:creationId xmlns:p14="http://schemas.microsoft.com/office/powerpoint/2010/main" val="348766774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57204EE-8979-4177-AC43-BE0D113348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51B999-7086-4EB4-9E12-366D54834A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CF248A-259E-438B-A269-C576E08ED451}"/>
              </a:ext>
            </a:extLst>
          </p:cNvPr>
          <p:cNvSpPr>
            <a:spLocks noGrp="1" noChangeArrowheads="1"/>
          </p:cNvSpPr>
          <p:nvPr>
            <p:ph type="sldNum" sz="quarter" idx="12"/>
          </p:nvPr>
        </p:nvSpPr>
        <p:spPr>
          <a:ln/>
        </p:spPr>
        <p:txBody>
          <a:bodyPr/>
          <a:lstStyle>
            <a:lvl1pPr>
              <a:defRPr/>
            </a:lvl1pPr>
          </a:lstStyle>
          <a:p>
            <a:pPr>
              <a:defRPr/>
            </a:pPr>
            <a:fld id="{268055AD-211E-4D02-BF1F-9E4EA2F2F0E3}" type="slidenum">
              <a:rPr lang="en-US" altLang="en-US"/>
              <a:pPr>
                <a:defRPr/>
              </a:pPr>
              <a:t>‹#›</a:t>
            </a:fld>
            <a:endParaRPr lang="en-US" altLang="en-US"/>
          </a:p>
        </p:txBody>
      </p:sp>
    </p:spTree>
    <p:extLst>
      <p:ext uri="{BB962C8B-B14F-4D97-AF65-F5344CB8AC3E}">
        <p14:creationId xmlns:p14="http://schemas.microsoft.com/office/powerpoint/2010/main" val="2039532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4C5C06-9835-4E95-9CD5-17E58DD0A0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A51B1F-9481-475E-BC77-E2E3EABCB8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499DC8-D089-4C6B-9181-77805C9C7150}"/>
              </a:ext>
            </a:extLst>
          </p:cNvPr>
          <p:cNvSpPr>
            <a:spLocks noGrp="1" noChangeArrowheads="1"/>
          </p:cNvSpPr>
          <p:nvPr>
            <p:ph type="sldNum" sz="quarter" idx="12"/>
          </p:nvPr>
        </p:nvSpPr>
        <p:spPr>
          <a:ln/>
        </p:spPr>
        <p:txBody>
          <a:bodyPr/>
          <a:lstStyle>
            <a:lvl1pPr>
              <a:defRPr/>
            </a:lvl1pPr>
          </a:lstStyle>
          <a:p>
            <a:pPr>
              <a:defRPr/>
            </a:pPr>
            <a:fld id="{6BEAD9FD-37DB-4C6A-BEBE-6252F3BCC065}" type="slidenum">
              <a:rPr lang="en-US" altLang="en-US"/>
              <a:pPr>
                <a:defRPr/>
              </a:pPr>
              <a:t>‹#›</a:t>
            </a:fld>
            <a:endParaRPr lang="en-US" altLang="en-US"/>
          </a:p>
        </p:txBody>
      </p:sp>
    </p:spTree>
    <p:extLst>
      <p:ext uri="{BB962C8B-B14F-4D97-AF65-F5344CB8AC3E}">
        <p14:creationId xmlns:p14="http://schemas.microsoft.com/office/powerpoint/2010/main" val="182700058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34C790-9AB6-47FD-82E0-08ED1AA43C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197092-B545-4AD1-8544-D9153989A8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1C98D4-0B57-48C5-9E62-BEE9C0F17E3C}"/>
              </a:ext>
            </a:extLst>
          </p:cNvPr>
          <p:cNvSpPr>
            <a:spLocks noGrp="1" noChangeArrowheads="1"/>
          </p:cNvSpPr>
          <p:nvPr>
            <p:ph type="sldNum" sz="quarter" idx="12"/>
          </p:nvPr>
        </p:nvSpPr>
        <p:spPr>
          <a:ln/>
        </p:spPr>
        <p:txBody>
          <a:bodyPr/>
          <a:lstStyle>
            <a:lvl1pPr>
              <a:defRPr/>
            </a:lvl1pPr>
          </a:lstStyle>
          <a:p>
            <a:pPr>
              <a:defRPr/>
            </a:pPr>
            <a:fld id="{5AE56138-99E4-4E7D-ACE2-5BAC6D86BDA2}" type="slidenum">
              <a:rPr lang="en-US" altLang="en-US"/>
              <a:pPr>
                <a:defRPr/>
              </a:pPr>
              <a:t>‹#›</a:t>
            </a:fld>
            <a:endParaRPr lang="en-US" altLang="en-US"/>
          </a:p>
        </p:txBody>
      </p:sp>
    </p:spTree>
    <p:extLst>
      <p:ext uri="{BB962C8B-B14F-4D97-AF65-F5344CB8AC3E}">
        <p14:creationId xmlns:p14="http://schemas.microsoft.com/office/powerpoint/2010/main" val="139647168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DA0F9A0-0850-42A6-81E0-879F8133BD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7FFDA2-C95B-4C47-95CB-EA5B2A4C88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7457DE-6B4D-47BA-A56C-6CCAACAA122B}"/>
              </a:ext>
            </a:extLst>
          </p:cNvPr>
          <p:cNvSpPr>
            <a:spLocks noGrp="1" noChangeArrowheads="1"/>
          </p:cNvSpPr>
          <p:nvPr>
            <p:ph type="sldNum" sz="quarter" idx="12"/>
          </p:nvPr>
        </p:nvSpPr>
        <p:spPr>
          <a:ln/>
        </p:spPr>
        <p:txBody>
          <a:bodyPr/>
          <a:lstStyle>
            <a:lvl1pPr>
              <a:defRPr/>
            </a:lvl1pPr>
          </a:lstStyle>
          <a:p>
            <a:pPr>
              <a:defRPr/>
            </a:pPr>
            <a:fld id="{30CFF4BC-E66C-4F7D-AC81-456837917294}" type="slidenum">
              <a:rPr lang="en-US" altLang="en-US"/>
              <a:pPr>
                <a:defRPr/>
              </a:pPr>
              <a:t>‹#›</a:t>
            </a:fld>
            <a:endParaRPr lang="en-US" altLang="en-US"/>
          </a:p>
        </p:txBody>
      </p:sp>
    </p:spTree>
    <p:extLst>
      <p:ext uri="{BB962C8B-B14F-4D97-AF65-F5344CB8AC3E}">
        <p14:creationId xmlns:p14="http://schemas.microsoft.com/office/powerpoint/2010/main" val="184468828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0BB89E6-ED65-4A19-8358-7EDC8D62BE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39D68-E980-440B-9C11-0A1AE14157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4562DC-3B81-4194-B96A-A9A3B6E547D1}"/>
              </a:ext>
            </a:extLst>
          </p:cNvPr>
          <p:cNvSpPr>
            <a:spLocks noGrp="1" noChangeArrowheads="1"/>
          </p:cNvSpPr>
          <p:nvPr>
            <p:ph type="sldNum" sz="quarter" idx="12"/>
          </p:nvPr>
        </p:nvSpPr>
        <p:spPr>
          <a:ln/>
        </p:spPr>
        <p:txBody>
          <a:bodyPr/>
          <a:lstStyle>
            <a:lvl1pPr>
              <a:defRPr/>
            </a:lvl1pPr>
          </a:lstStyle>
          <a:p>
            <a:pPr>
              <a:defRPr/>
            </a:pPr>
            <a:fld id="{C1BDB10A-9AF6-40B7-B376-20FBB1480BB0}" type="slidenum">
              <a:rPr lang="en-US" altLang="en-US"/>
              <a:pPr>
                <a:defRPr/>
              </a:pPr>
              <a:t>‹#›</a:t>
            </a:fld>
            <a:endParaRPr lang="en-US" altLang="en-US"/>
          </a:p>
        </p:txBody>
      </p:sp>
    </p:spTree>
    <p:extLst>
      <p:ext uri="{BB962C8B-B14F-4D97-AF65-F5344CB8AC3E}">
        <p14:creationId xmlns:p14="http://schemas.microsoft.com/office/powerpoint/2010/main" val="54493519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94675EC-9E62-4B67-BC55-ECFE40333C6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72B95ED-E084-4786-B19F-8BF1B13BC5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5703AA4-7CAE-4480-8DD5-8DC252918E43}"/>
              </a:ext>
            </a:extLst>
          </p:cNvPr>
          <p:cNvSpPr>
            <a:spLocks noGrp="1" noChangeArrowheads="1"/>
          </p:cNvSpPr>
          <p:nvPr>
            <p:ph type="sldNum" sz="quarter" idx="12"/>
          </p:nvPr>
        </p:nvSpPr>
        <p:spPr>
          <a:ln/>
        </p:spPr>
        <p:txBody>
          <a:bodyPr/>
          <a:lstStyle>
            <a:lvl1pPr>
              <a:defRPr/>
            </a:lvl1pPr>
          </a:lstStyle>
          <a:p>
            <a:pPr>
              <a:defRPr/>
            </a:pPr>
            <a:fld id="{CF1EE385-01D9-49B9-982F-6B57E9E6BDFD}" type="slidenum">
              <a:rPr lang="en-US" altLang="en-US"/>
              <a:pPr>
                <a:defRPr/>
              </a:pPr>
              <a:t>‹#›</a:t>
            </a:fld>
            <a:endParaRPr lang="en-US" altLang="en-US"/>
          </a:p>
        </p:txBody>
      </p:sp>
    </p:spTree>
    <p:extLst>
      <p:ext uri="{BB962C8B-B14F-4D97-AF65-F5344CB8AC3E}">
        <p14:creationId xmlns:p14="http://schemas.microsoft.com/office/powerpoint/2010/main" val="416340151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E78C682-118A-40F0-9C89-9B3BFD9FB9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B6AE1E-985C-47DC-8E71-C40AD80FD1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79EF88C-6219-4815-B406-57A7470B7B18}"/>
              </a:ext>
            </a:extLst>
          </p:cNvPr>
          <p:cNvSpPr>
            <a:spLocks noGrp="1" noChangeArrowheads="1"/>
          </p:cNvSpPr>
          <p:nvPr>
            <p:ph type="sldNum" sz="quarter" idx="12"/>
          </p:nvPr>
        </p:nvSpPr>
        <p:spPr>
          <a:ln/>
        </p:spPr>
        <p:txBody>
          <a:bodyPr/>
          <a:lstStyle>
            <a:lvl1pPr>
              <a:defRPr/>
            </a:lvl1pPr>
          </a:lstStyle>
          <a:p>
            <a:pPr>
              <a:defRPr/>
            </a:pPr>
            <a:fld id="{CFCC4975-2D64-441D-8267-FE9BE417561A}" type="slidenum">
              <a:rPr lang="en-US" altLang="en-US"/>
              <a:pPr>
                <a:defRPr/>
              </a:pPr>
              <a:t>‹#›</a:t>
            </a:fld>
            <a:endParaRPr lang="en-US" altLang="en-US"/>
          </a:p>
        </p:txBody>
      </p:sp>
    </p:spTree>
    <p:extLst>
      <p:ext uri="{BB962C8B-B14F-4D97-AF65-F5344CB8AC3E}">
        <p14:creationId xmlns:p14="http://schemas.microsoft.com/office/powerpoint/2010/main" val="291070358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2F2DF3-76C7-47D7-9B89-0BC6B39DA05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D9B126F-272F-4B8F-AE39-1BE1B5F249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B47ADAD-B55A-42BD-B7C7-B034B7E7823D}"/>
              </a:ext>
            </a:extLst>
          </p:cNvPr>
          <p:cNvSpPr>
            <a:spLocks noGrp="1" noChangeArrowheads="1"/>
          </p:cNvSpPr>
          <p:nvPr>
            <p:ph type="sldNum" sz="quarter" idx="12"/>
          </p:nvPr>
        </p:nvSpPr>
        <p:spPr>
          <a:ln/>
        </p:spPr>
        <p:txBody>
          <a:bodyPr/>
          <a:lstStyle>
            <a:lvl1pPr>
              <a:defRPr/>
            </a:lvl1pPr>
          </a:lstStyle>
          <a:p>
            <a:pPr>
              <a:defRPr/>
            </a:pPr>
            <a:fld id="{35806DFE-F7B1-4BFB-8DA9-2836108A4130}" type="slidenum">
              <a:rPr lang="en-US" altLang="en-US"/>
              <a:pPr>
                <a:defRPr/>
              </a:pPr>
              <a:t>‹#›</a:t>
            </a:fld>
            <a:endParaRPr lang="en-US" altLang="en-US"/>
          </a:p>
        </p:txBody>
      </p:sp>
    </p:spTree>
    <p:extLst>
      <p:ext uri="{BB962C8B-B14F-4D97-AF65-F5344CB8AC3E}">
        <p14:creationId xmlns:p14="http://schemas.microsoft.com/office/powerpoint/2010/main" val="41215183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89468B-AAEA-4504-B8B6-1A09948EAF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775254-1033-4E52-9E66-D3FBC8344A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325566-C31A-4280-8565-F37EB1204899}"/>
              </a:ext>
            </a:extLst>
          </p:cNvPr>
          <p:cNvSpPr>
            <a:spLocks noGrp="1" noChangeArrowheads="1"/>
          </p:cNvSpPr>
          <p:nvPr>
            <p:ph type="sldNum" sz="quarter" idx="12"/>
          </p:nvPr>
        </p:nvSpPr>
        <p:spPr>
          <a:ln/>
        </p:spPr>
        <p:txBody>
          <a:bodyPr/>
          <a:lstStyle>
            <a:lvl1pPr>
              <a:defRPr/>
            </a:lvl1pPr>
          </a:lstStyle>
          <a:p>
            <a:pPr>
              <a:defRPr/>
            </a:pPr>
            <a:fld id="{965568FF-BB78-4C90-9063-7DF926A011FC}" type="slidenum">
              <a:rPr lang="en-US" altLang="en-US"/>
              <a:pPr>
                <a:defRPr/>
              </a:pPr>
              <a:t>‹#›</a:t>
            </a:fld>
            <a:endParaRPr lang="en-US" altLang="en-US"/>
          </a:p>
        </p:txBody>
      </p:sp>
    </p:spTree>
    <p:extLst>
      <p:ext uri="{BB962C8B-B14F-4D97-AF65-F5344CB8AC3E}">
        <p14:creationId xmlns:p14="http://schemas.microsoft.com/office/powerpoint/2010/main" val="35491902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7C3B5E-6EE9-49B9-9158-4BD8D7A69A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D37254-018D-4CDF-9350-DA47D7F998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91D418-5F63-495B-B290-E11373ED7C3A}"/>
              </a:ext>
            </a:extLst>
          </p:cNvPr>
          <p:cNvSpPr>
            <a:spLocks noGrp="1" noChangeArrowheads="1"/>
          </p:cNvSpPr>
          <p:nvPr>
            <p:ph type="sldNum" sz="quarter" idx="12"/>
          </p:nvPr>
        </p:nvSpPr>
        <p:spPr>
          <a:ln/>
        </p:spPr>
        <p:txBody>
          <a:bodyPr/>
          <a:lstStyle>
            <a:lvl1pPr>
              <a:defRPr/>
            </a:lvl1pPr>
          </a:lstStyle>
          <a:p>
            <a:pPr>
              <a:defRPr/>
            </a:pPr>
            <a:fld id="{03D62FD2-80B4-43D2-A75A-F346DDB5C069}" type="slidenum">
              <a:rPr lang="en-US" altLang="en-US"/>
              <a:pPr>
                <a:defRPr/>
              </a:pPr>
              <a:t>‹#›</a:t>
            </a:fld>
            <a:endParaRPr lang="en-US" altLang="en-US"/>
          </a:p>
        </p:txBody>
      </p:sp>
    </p:spTree>
    <p:extLst>
      <p:ext uri="{BB962C8B-B14F-4D97-AF65-F5344CB8AC3E}">
        <p14:creationId xmlns:p14="http://schemas.microsoft.com/office/powerpoint/2010/main" val="268562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CDFAB6-0F76-41E1-8C66-F34826C588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93071B-8F9F-4CD6-99A2-3DFDB3695E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86BC25-5182-4BC7-8200-CB4EF4103CA1}"/>
              </a:ext>
            </a:extLst>
          </p:cNvPr>
          <p:cNvSpPr>
            <a:spLocks noGrp="1" noChangeArrowheads="1"/>
          </p:cNvSpPr>
          <p:nvPr>
            <p:ph type="sldNum" sz="quarter" idx="12"/>
          </p:nvPr>
        </p:nvSpPr>
        <p:spPr>
          <a:ln/>
        </p:spPr>
        <p:txBody>
          <a:bodyPr/>
          <a:lstStyle>
            <a:lvl1pPr>
              <a:defRPr/>
            </a:lvl1pPr>
          </a:lstStyle>
          <a:p>
            <a:pPr>
              <a:defRPr/>
            </a:pPr>
            <a:fld id="{8F58824E-BC50-4A1A-9496-8BD7AFFA7593}" type="slidenum">
              <a:rPr lang="en-US" altLang="en-US"/>
              <a:pPr>
                <a:defRPr/>
              </a:pPr>
              <a:t>‹#›</a:t>
            </a:fld>
            <a:endParaRPr lang="en-US" altLang="en-US"/>
          </a:p>
        </p:txBody>
      </p:sp>
    </p:spTree>
    <p:extLst>
      <p:ext uri="{BB962C8B-B14F-4D97-AF65-F5344CB8AC3E}">
        <p14:creationId xmlns:p14="http://schemas.microsoft.com/office/powerpoint/2010/main" val="10454814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9AC97E-2D7B-41DA-9B7E-E9A820CA6D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557EEE-204C-4BD4-9D2B-FB7C7ADC70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7B8C91-994A-4AFB-9430-7BC10EF13FE7}"/>
              </a:ext>
            </a:extLst>
          </p:cNvPr>
          <p:cNvSpPr>
            <a:spLocks noGrp="1" noChangeArrowheads="1"/>
          </p:cNvSpPr>
          <p:nvPr>
            <p:ph type="sldNum" sz="quarter" idx="12"/>
          </p:nvPr>
        </p:nvSpPr>
        <p:spPr>
          <a:ln/>
        </p:spPr>
        <p:txBody>
          <a:bodyPr/>
          <a:lstStyle>
            <a:lvl1pPr>
              <a:defRPr/>
            </a:lvl1pPr>
          </a:lstStyle>
          <a:p>
            <a:pPr>
              <a:defRPr/>
            </a:pPr>
            <a:fld id="{25CAABAF-690B-438A-884E-5E43FDCF2273}" type="slidenum">
              <a:rPr lang="en-US" altLang="en-US"/>
              <a:pPr>
                <a:defRPr/>
              </a:pPr>
              <a:t>‹#›</a:t>
            </a:fld>
            <a:endParaRPr lang="en-US" altLang="en-US"/>
          </a:p>
        </p:txBody>
      </p:sp>
    </p:spTree>
    <p:extLst>
      <p:ext uri="{BB962C8B-B14F-4D97-AF65-F5344CB8AC3E}">
        <p14:creationId xmlns:p14="http://schemas.microsoft.com/office/powerpoint/2010/main" val="38989281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912E761-EA58-4B34-ADAB-5EF89E44BF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F78CCE-A508-43FC-AA7A-14FA03FDAF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9DE0E8-D654-4FEE-8178-EB1610852303}"/>
              </a:ext>
            </a:extLst>
          </p:cNvPr>
          <p:cNvSpPr>
            <a:spLocks noGrp="1" noChangeArrowheads="1"/>
          </p:cNvSpPr>
          <p:nvPr>
            <p:ph type="sldNum" sz="quarter" idx="12"/>
          </p:nvPr>
        </p:nvSpPr>
        <p:spPr>
          <a:ln/>
        </p:spPr>
        <p:txBody>
          <a:bodyPr/>
          <a:lstStyle>
            <a:lvl1pPr>
              <a:defRPr/>
            </a:lvl1pPr>
          </a:lstStyle>
          <a:p>
            <a:pPr>
              <a:defRPr/>
            </a:pPr>
            <a:fld id="{509EC604-08F2-4670-961D-A7FBFC47C90F}" type="slidenum">
              <a:rPr lang="en-US" altLang="en-US"/>
              <a:pPr>
                <a:defRPr/>
              </a:pPr>
              <a:t>‹#›</a:t>
            </a:fld>
            <a:endParaRPr lang="en-US" altLang="en-US"/>
          </a:p>
        </p:txBody>
      </p:sp>
    </p:spTree>
    <p:extLst>
      <p:ext uri="{BB962C8B-B14F-4D97-AF65-F5344CB8AC3E}">
        <p14:creationId xmlns:p14="http://schemas.microsoft.com/office/powerpoint/2010/main" val="360673644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6A1BEF-0597-47AA-8C7B-19A35E6ECC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8CA1B7-C24B-47B9-A0DF-D220DA10B5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7B78D2-4512-42D2-9839-2CBF749790BE}"/>
              </a:ext>
            </a:extLst>
          </p:cNvPr>
          <p:cNvSpPr>
            <a:spLocks noGrp="1" noChangeArrowheads="1"/>
          </p:cNvSpPr>
          <p:nvPr>
            <p:ph type="sldNum" sz="quarter" idx="12"/>
          </p:nvPr>
        </p:nvSpPr>
        <p:spPr>
          <a:ln/>
        </p:spPr>
        <p:txBody>
          <a:bodyPr/>
          <a:lstStyle>
            <a:lvl1pPr>
              <a:defRPr/>
            </a:lvl1pPr>
          </a:lstStyle>
          <a:p>
            <a:pPr>
              <a:defRPr/>
            </a:pPr>
            <a:fld id="{D4E955A0-912F-4A2D-9DFD-208DA1594FD9}" type="slidenum">
              <a:rPr lang="en-US" altLang="en-US"/>
              <a:pPr>
                <a:defRPr/>
              </a:pPr>
              <a:t>‹#›</a:t>
            </a:fld>
            <a:endParaRPr lang="en-US" altLang="en-US"/>
          </a:p>
        </p:txBody>
      </p:sp>
    </p:spTree>
    <p:extLst>
      <p:ext uri="{BB962C8B-B14F-4D97-AF65-F5344CB8AC3E}">
        <p14:creationId xmlns:p14="http://schemas.microsoft.com/office/powerpoint/2010/main" val="232101391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4E0DBBD-085F-4E15-9653-91030E666996}"/>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3D8699B-8B84-4140-B204-63331C5309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5E1CFAA-72E1-4A4C-B98E-4B704FB1FA18}"/>
              </a:ext>
            </a:extLst>
          </p:cNvPr>
          <p:cNvSpPr>
            <a:spLocks noGrp="1" noChangeArrowheads="1"/>
          </p:cNvSpPr>
          <p:nvPr>
            <p:ph type="sldNum" sz="quarter" idx="12"/>
          </p:nvPr>
        </p:nvSpPr>
        <p:spPr>
          <a:ln/>
        </p:spPr>
        <p:txBody>
          <a:bodyPr/>
          <a:lstStyle>
            <a:lvl1pPr>
              <a:defRPr/>
            </a:lvl1pPr>
          </a:lstStyle>
          <a:p>
            <a:pPr>
              <a:defRPr/>
            </a:pPr>
            <a:fld id="{81CF5589-391A-4B31-87B7-8ECD2C2D2EFC}" type="slidenum">
              <a:rPr lang="en-US" altLang="en-US"/>
              <a:pPr>
                <a:defRPr/>
              </a:pPr>
              <a:t>‹#›</a:t>
            </a:fld>
            <a:endParaRPr lang="en-US" altLang="en-US"/>
          </a:p>
        </p:txBody>
      </p:sp>
    </p:spTree>
    <p:extLst>
      <p:ext uri="{BB962C8B-B14F-4D97-AF65-F5344CB8AC3E}">
        <p14:creationId xmlns:p14="http://schemas.microsoft.com/office/powerpoint/2010/main" val="274103832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09ECB4-FA04-4928-9737-88720591DC7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2CB8DA1-8333-40D6-96D6-F6A05B029E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44AF35D-530C-4709-B6DC-CDB22F28781D}"/>
              </a:ext>
            </a:extLst>
          </p:cNvPr>
          <p:cNvSpPr>
            <a:spLocks noGrp="1" noChangeArrowheads="1"/>
          </p:cNvSpPr>
          <p:nvPr>
            <p:ph type="sldNum" sz="quarter" idx="12"/>
          </p:nvPr>
        </p:nvSpPr>
        <p:spPr>
          <a:ln/>
        </p:spPr>
        <p:txBody>
          <a:bodyPr/>
          <a:lstStyle>
            <a:lvl1pPr>
              <a:defRPr/>
            </a:lvl1pPr>
          </a:lstStyle>
          <a:p>
            <a:pPr>
              <a:defRPr/>
            </a:pPr>
            <a:fld id="{64A06B88-EDCC-405E-901C-01C72A3D8453}" type="slidenum">
              <a:rPr lang="en-US" altLang="en-US"/>
              <a:pPr>
                <a:defRPr/>
              </a:pPr>
              <a:t>‹#›</a:t>
            </a:fld>
            <a:endParaRPr lang="en-US" altLang="en-US"/>
          </a:p>
        </p:txBody>
      </p:sp>
    </p:spTree>
    <p:extLst>
      <p:ext uri="{BB962C8B-B14F-4D97-AF65-F5344CB8AC3E}">
        <p14:creationId xmlns:p14="http://schemas.microsoft.com/office/powerpoint/2010/main" val="194734481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3E0ED8D-4F6A-4D47-AF66-E6B3C45B32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137527-FC78-45C4-80F9-E62451FDAA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1D0EAA-9D28-4A7D-AB53-D1DA23F98CAD}"/>
              </a:ext>
            </a:extLst>
          </p:cNvPr>
          <p:cNvSpPr>
            <a:spLocks noGrp="1" noChangeArrowheads="1"/>
          </p:cNvSpPr>
          <p:nvPr>
            <p:ph type="sldNum" sz="quarter" idx="12"/>
          </p:nvPr>
        </p:nvSpPr>
        <p:spPr>
          <a:ln/>
        </p:spPr>
        <p:txBody>
          <a:bodyPr/>
          <a:lstStyle>
            <a:lvl1pPr>
              <a:defRPr/>
            </a:lvl1pPr>
          </a:lstStyle>
          <a:p>
            <a:pPr>
              <a:defRPr/>
            </a:pPr>
            <a:fld id="{263E6390-A2A2-4798-B902-08E9713F8C37}" type="slidenum">
              <a:rPr lang="en-US" altLang="en-US"/>
              <a:pPr>
                <a:defRPr/>
              </a:pPr>
              <a:t>‹#›</a:t>
            </a:fld>
            <a:endParaRPr lang="en-US" altLang="en-US"/>
          </a:p>
        </p:txBody>
      </p:sp>
    </p:spTree>
    <p:extLst>
      <p:ext uri="{BB962C8B-B14F-4D97-AF65-F5344CB8AC3E}">
        <p14:creationId xmlns:p14="http://schemas.microsoft.com/office/powerpoint/2010/main" val="197687485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5A9C8C-4D19-424C-9690-9ECFAC1ADB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C82CEE-89BB-4448-BE23-98D805EF5C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4FAB7C-1850-4CC5-85BC-42144F651EE1}"/>
              </a:ext>
            </a:extLst>
          </p:cNvPr>
          <p:cNvSpPr>
            <a:spLocks noGrp="1" noChangeArrowheads="1"/>
          </p:cNvSpPr>
          <p:nvPr>
            <p:ph type="sldNum" sz="quarter" idx="12"/>
          </p:nvPr>
        </p:nvSpPr>
        <p:spPr>
          <a:ln/>
        </p:spPr>
        <p:txBody>
          <a:bodyPr/>
          <a:lstStyle>
            <a:lvl1pPr>
              <a:defRPr/>
            </a:lvl1pPr>
          </a:lstStyle>
          <a:p>
            <a:pPr>
              <a:defRPr/>
            </a:pPr>
            <a:fld id="{0629CF87-0FA8-4C7E-A15D-B4523AE2EFE4}" type="slidenum">
              <a:rPr lang="en-US" altLang="en-US"/>
              <a:pPr>
                <a:defRPr/>
              </a:pPr>
              <a:t>‹#›</a:t>
            </a:fld>
            <a:endParaRPr lang="en-US" altLang="en-US"/>
          </a:p>
        </p:txBody>
      </p:sp>
    </p:spTree>
    <p:extLst>
      <p:ext uri="{BB962C8B-B14F-4D97-AF65-F5344CB8AC3E}">
        <p14:creationId xmlns:p14="http://schemas.microsoft.com/office/powerpoint/2010/main" val="311226428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8611BCE6-9BE0-4E86-9657-A4F1877F26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9A231F-90C4-4BE2-942E-779D660DFF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1A104E-DF1C-47FF-ADA5-BB0DEDE2C849}"/>
              </a:ext>
            </a:extLst>
          </p:cNvPr>
          <p:cNvSpPr>
            <a:spLocks noGrp="1" noChangeArrowheads="1"/>
          </p:cNvSpPr>
          <p:nvPr>
            <p:ph type="sldNum" sz="quarter" idx="12"/>
          </p:nvPr>
        </p:nvSpPr>
        <p:spPr>
          <a:ln/>
        </p:spPr>
        <p:txBody>
          <a:bodyPr/>
          <a:lstStyle>
            <a:lvl1pPr>
              <a:defRPr/>
            </a:lvl1pPr>
          </a:lstStyle>
          <a:p>
            <a:pPr>
              <a:defRPr/>
            </a:pPr>
            <a:fld id="{EE6F42F1-C658-41E4-B99C-3893764FD5FC}" type="slidenum">
              <a:rPr lang="en-US" altLang="en-US"/>
              <a:pPr>
                <a:defRPr/>
              </a:pPr>
              <a:t>‹#›</a:t>
            </a:fld>
            <a:endParaRPr lang="en-US" altLang="en-US"/>
          </a:p>
        </p:txBody>
      </p:sp>
    </p:spTree>
    <p:extLst>
      <p:ext uri="{BB962C8B-B14F-4D97-AF65-F5344CB8AC3E}">
        <p14:creationId xmlns:p14="http://schemas.microsoft.com/office/powerpoint/2010/main" val="106854755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1A44873-EB13-4831-9F13-BC3C15D484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3B6DF2-9FC8-4609-81AE-A325131215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5FD01C-D1D2-4050-B90A-F3F13C74EB71}"/>
              </a:ext>
            </a:extLst>
          </p:cNvPr>
          <p:cNvSpPr>
            <a:spLocks noGrp="1" noChangeArrowheads="1"/>
          </p:cNvSpPr>
          <p:nvPr>
            <p:ph type="sldNum" sz="quarter" idx="12"/>
          </p:nvPr>
        </p:nvSpPr>
        <p:spPr>
          <a:ln/>
        </p:spPr>
        <p:txBody>
          <a:bodyPr/>
          <a:lstStyle>
            <a:lvl1pPr>
              <a:defRPr/>
            </a:lvl1pPr>
          </a:lstStyle>
          <a:p>
            <a:pPr>
              <a:defRPr/>
            </a:pPr>
            <a:fld id="{B165EC34-BB6E-466C-B32C-6FF93837887A}" type="slidenum">
              <a:rPr lang="en-US" altLang="en-US"/>
              <a:pPr>
                <a:defRPr/>
              </a:pPr>
              <a:t>‹#›</a:t>
            </a:fld>
            <a:endParaRPr lang="en-US" altLang="en-US"/>
          </a:p>
        </p:txBody>
      </p:sp>
    </p:spTree>
    <p:extLst>
      <p:ext uri="{BB962C8B-B14F-4D97-AF65-F5344CB8AC3E}">
        <p14:creationId xmlns:p14="http://schemas.microsoft.com/office/powerpoint/2010/main" val="299035324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FD4FA3E-51D9-4CB7-8F29-4249DFF6C4C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77B7F1D-23B0-4AB1-B172-3D77AD412B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16CCEFA-6C52-492E-8BCC-3A565BB008F7}"/>
              </a:ext>
            </a:extLst>
          </p:cNvPr>
          <p:cNvSpPr>
            <a:spLocks noGrp="1" noChangeArrowheads="1"/>
          </p:cNvSpPr>
          <p:nvPr>
            <p:ph type="sldNum" sz="quarter" idx="12"/>
          </p:nvPr>
        </p:nvSpPr>
        <p:spPr>
          <a:ln/>
        </p:spPr>
        <p:txBody>
          <a:bodyPr/>
          <a:lstStyle>
            <a:lvl1pPr>
              <a:defRPr/>
            </a:lvl1pPr>
          </a:lstStyle>
          <a:p>
            <a:pPr>
              <a:defRPr/>
            </a:pPr>
            <a:fld id="{259FA0BB-BB6F-4165-8921-229D5ABAE497}" type="slidenum">
              <a:rPr lang="en-US" altLang="en-US"/>
              <a:pPr>
                <a:defRPr/>
              </a:pPr>
              <a:t>‹#›</a:t>
            </a:fld>
            <a:endParaRPr lang="en-US" altLang="en-US"/>
          </a:p>
        </p:txBody>
      </p:sp>
    </p:spTree>
    <p:extLst>
      <p:ext uri="{BB962C8B-B14F-4D97-AF65-F5344CB8AC3E}">
        <p14:creationId xmlns:p14="http://schemas.microsoft.com/office/powerpoint/2010/main" val="376016037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CADB40D-6F77-43C7-B8D8-4CFE8BC3052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7513D8D-D266-47E0-8A88-67601A09D1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291A7C8-4BA9-4FE1-98FF-A01F0F942C60}"/>
              </a:ext>
            </a:extLst>
          </p:cNvPr>
          <p:cNvSpPr>
            <a:spLocks noGrp="1" noChangeArrowheads="1"/>
          </p:cNvSpPr>
          <p:nvPr>
            <p:ph type="sldNum" sz="quarter" idx="12"/>
          </p:nvPr>
        </p:nvSpPr>
        <p:spPr>
          <a:ln/>
        </p:spPr>
        <p:txBody>
          <a:bodyPr/>
          <a:lstStyle>
            <a:lvl1pPr>
              <a:defRPr/>
            </a:lvl1pPr>
          </a:lstStyle>
          <a:p>
            <a:pPr>
              <a:defRPr/>
            </a:pPr>
            <a:fld id="{C66372BB-0F7E-4361-A445-BDEC0E647588}" type="slidenum">
              <a:rPr lang="en-US" altLang="en-US"/>
              <a:pPr>
                <a:defRPr/>
              </a:pPr>
              <a:t>‹#›</a:t>
            </a:fld>
            <a:endParaRPr lang="en-US" altLang="en-US"/>
          </a:p>
        </p:txBody>
      </p:sp>
    </p:spTree>
    <p:extLst>
      <p:ext uri="{BB962C8B-B14F-4D97-AF65-F5344CB8AC3E}">
        <p14:creationId xmlns:p14="http://schemas.microsoft.com/office/powerpoint/2010/main" val="3541798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C4772D-1D5D-43F6-8C87-738BEBD6A0C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9CEB347-1684-431E-BA42-1A70394C28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47C9D00-23C9-42B7-88C1-14E4F227C071}"/>
              </a:ext>
            </a:extLst>
          </p:cNvPr>
          <p:cNvSpPr>
            <a:spLocks noGrp="1" noChangeArrowheads="1"/>
          </p:cNvSpPr>
          <p:nvPr>
            <p:ph type="sldNum" sz="quarter" idx="12"/>
          </p:nvPr>
        </p:nvSpPr>
        <p:spPr>
          <a:ln/>
        </p:spPr>
        <p:txBody>
          <a:bodyPr/>
          <a:lstStyle>
            <a:lvl1pPr>
              <a:defRPr/>
            </a:lvl1pPr>
          </a:lstStyle>
          <a:p>
            <a:pPr>
              <a:defRPr/>
            </a:pPr>
            <a:fld id="{77DECD5D-B4C8-4BF0-8ADC-E59880F94FFD}" type="slidenum">
              <a:rPr lang="en-US" altLang="en-US"/>
              <a:pPr>
                <a:defRPr/>
              </a:pPr>
              <a:t>‹#›</a:t>
            </a:fld>
            <a:endParaRPr lang="en-US" altLang="en-US"/>
          </a:p>
        </p:txBody>
      </p:sp>
    </p:spTree>
    <p:extLst>
      <p:ext uri="{BB962C8B-B14F-4D97-AF65-F5344CB8AC3E}">
        <p14:creationId xmlns:p14="http://schemas.microsoft.com/office/powerpoint/2010/main" val="362602930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B7F658-8585-4CE6-B2FC-1361B449C2C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E90E221-F1B4-4833-8825-F7728C9BE2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3170E44-668D-4C5D-865A-69AA2F229325}"/>
              </a:ext>
            </a:extLst>
          </p:cNvPr>
          <p:cNvSpPr>
            <a:spLocks noGrp="1" noChangeArrowheads="1"/>
          </p:cNvSpPr>
          <p:nvPr>
            <p:ph type="sldNum" sz="quarter" idx="12"/>
          </p:nvPr>
        </p:nvSpPr>
        <p:spPr>
          <a:ln/>
        </p:spPr>
        <p:txBody>
          <a:bodyPr/>
          <a:lstStyle>
            <a:lvl1pPr>
              <a:defRPr/>
            </a:lvl1pPr>
          </a:lstStyle>
          <a:p>
            <a:pPr>
              <a:defRPr/>
            </a:pPr>
            <a:fld id="{D6442BD0-19CF-4C6C-9F27-CA5A7E43218C}" type="slidenum">
              <a:rPr lang="en-US" altLang="en-US"/>
              <a:pPr>
                <a:defRPr/>
              </a:pPr>
              <a:t>‹#›</a:t>
            </a:fld>
            <a:endParaRPr lang="en-US" altLang="en-US"/>
          </a:p>
        </p:txBody>
      </p:sp>
    </p:spTree>
    <p:extLst>
      <p:ext uri="{BB962C8B-B14F-4D97-AF65-F5344CB8AC3E}">
        <p14:creationId xmlns:p14="http://schemas.microsoft.com/office/powerpoint/2010/main" val="278226759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D3E27A8B-D90C-43CA-A385-A5F613E80D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57F2AC-67AC-42D0-8EFC-965AC8B6F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2D8887D-1CD0-4FFB-9CDB-9AB303595BD4}"/>
              </a:ext>
            </a:extLst>
          </p:cNvPr>
          <p:cNvSpPr>
            <a:spLocks noGrp="1" noChangeArrowheads="1"/>
          </p:cNvSpPr>
          <p:nvPr>
            <p:ph type="sldNum" sz="quarter" idx="12"/>
          </p:nvPr>
        </p:nvSpPr>
        <p:spPr>
          <a:ln/>
        </p:spPr>
        <p:txBody>
          <a:bodyPr/>
          <a:lstStyle>
            <a:lvl1pPr>
              <a:defRPr/>
            </a:lvl1pPr>
          </a:lstStyle>
          <a:p>
            <a:pPr>
              <a:defRPr/>
            </a:pPr>
            <a:fld id="{323503C2-D5AF-49AF-9875-B7AA277EA0D2}" type="slidenum">
              <a:rPr lang="en-US" altLang="en-US"/>
              <a:pPr>
                <a:defRPr/>
              </a:pPr>
              <a:t>‹#›</a:t>
            </a:fld>
            <a:endParaRPr lang="en-US" altLang="en-US"/>
          </a:p>
        </p:txBody>
      </p:sp>
    </p:spTree>
    <p:extLst>
      <p:ext uri="{BB962C8B-B14F-4D97-AF65-F5344CB8AC3E}">
        <p14:creationId xmlns:p14="http://schemas.microsoft.com/office/powerpoint/2010/main" val="193550215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59E77A2F-0CCB-4CA9-AC5F-B1DA4513CB8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CEA1B4-8BF0-4347-8719-311462B814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A0E055-81E5-4230-858B-6B4B974BA5F5}"/>
              </a:ext>
            </a:extLst>
          </p:cNvPr>
          <p:cNvSpPr>
            <a:spLocks noGrp="1" noChangeArrowheads="1"/>
          </p:cNvSpPr>
          <p:nvPr>
            <p:ph type="sldNum" sz="quarter" idx="12"/>
          </p:nvPr>
        </p:nvSpPr>
        <p:spPr>
          <a:ln/>
        </p:spPr>
        <p:txBody>
          <a:bodyPr/>
          <a:lstStyle>
            <a:lvl1pPr>
              <a:defRPr/>
            </a:lvl1pPr>
          </a:lstStyle>
          <a:p>
            <a:pPr>
              <a:defRPr/>
            </a:pPr>
            <a:fld id="{BA1EC793-C995-4C58-B36F-453C60FA58A2}" type="slidenum">
              <a:rPr lang="en-US" altLang="en-US"/>
              <a:pPr>
                <a:defRPr/>
              </a:pPr>
              <a:t>‹#›</a:t>
            </a:fld>
            <a:endParaRPr lang="en-US" altLang="en-US"/>
          </a:p>
        </p:txBody>
      </p:sp>
    </p:spTree>
    <p:extLst>
      <p:ext uri="{BB962C8B-B14F-4D97-AF65-F5344CB8AC3E}">
        <p14:creationId xmlns:p14="http://schemas.microsoft.com/office/powerpoint/2010/main" val="13704519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192E50-51D3-4418-8951-10134AC13B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E729AC-04EC-4ED9-8D91-FC0E16C092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523F39-4EDD-4623-B3F9-9ED72D5C6261}"/>
              </a:ext>
            </a:extLst>
          </p:cNvPr>
          <p:cNvSpPr>
            <a:spLocks noGrp="1" noChangeArrowheads="1"/>
          </p:cNvSpPr>
          <p:nvPr>
            <p:ph type="sldNum" sz="quarter" idx="12"/>
          </p:nvPr>
        </p:nvSpPr>
        <p:spPr>
          <a:ln/>
        </p:spPr>
        <p:txBody>
          <a:bodyPr/>
          <a:lstStyle>
            <a:lvl1pPr>
              <a:defRPr/>
            </a:lvl1pPr>
          </a:lstStyle>
          <a:p>
            <a:pPr>
              <a:defRPr/>
            </a:pPr>
            <a:fld id="{08975CD4-9985-44AB-B5B8-8CC8BD6C9A5C}" type="slidenum">
              <a:rPr lang="en-US" altLang="en-US"/>
              <a:pPr>
                <a:defRPr/>
              </a:pPr>
              <a:t>‹#›</a:t>
            </a:fld>
            <a:endParaRPr lang="en-US" altLang="en-US"/>
          </a:p>
        </p:txBody>
      </p:sp>
    </p:spTree>
    <p:extLst>
      <p:ext uri="{BB962C8B-B14F-4D97-AF65-F5344CB8AC3E}">
        <p14:creationId xmlns:p14="http://schemas.microsoft.com/office/powerpoint/2010/main" val="371100318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B2D03E-0C1A-493C-91D3-35825D94F8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8791F6-D9A5-4FC9-8E2F-AB6454B99E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3709C2-C388-4E81-9E1A-B45D49AD95EB}"/>
              </a:ext>
            </a:extLst>
          </p:cNvPr>
          <p:cNvSpPr>
            <a:spLocks noGrp="1" noChangeArrowheads="1"/>
          </p:cNvSpPr>
          <p:nvPr>
            <p:ph type="sldNum" sz="quarter" idx="12"/>
          </p:nvPr>
        </p:nvSpPr>
        <p:spPr>
          <a:ln/>
        </p:spPr>
        <p:txBody>
          <a:bodyPr/>
          <a:lstStyle>
            <a:lvl1pPr>
              <a:defRPr/>
            </a:lvl1pPr>
          </a:lstStyle>
          <a:p>
            <a:pPr>
              <a:defRPr/>
            </a:pPr>
            <a:fld id="{58E76F45-8560-47EB-8949-7D280143EC3C}" type="slidenum">
              <a:rPr lang="en-US" altLang="en-US"/>
              <a:pPr>
                <a:defRPr/>
              </a:pPr>
              <a:t>‹#›</a:t>
            </a:fld>
            <a:endParaRPr lang="en-US" altLang="en-US"/>
          </a:p>
        </p:txBody>
      </p:sp>
    </p:spTree>
    <p:extLst>
      <p:ext uri="{BB962C8B-B14F-4D97-AF65-F5344CB8AC3E}">
        <p14:creationId xmlns:p14="http://schemas.microsoft.com/office/powerpoint/2010/main" val="172240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3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2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8A5E84F-CB47-4B41-96F6-5D6F43E9446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86EED2CA-88B5-439C-A482-61122BA8B9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D8E3CF7-1CFE-4EA6-A2D6-BAFBE5B025AB}"/>
              </a:ext>
            </a:extLst>
          </p:cNvPr>
          <p:cNvSpPr>
            <a:spLocks noGrp="1" noChangeArrowheads="1"/>
          </p:cNvSpPr>
          <p:nvPr>
            <p:ph type="sldNum" sz="quarter" idx="12"/>
          </p:nvPr>
        </p:nvSpPr>
        <p:spPr>
          <a:ln/>
        </p:spPr>
        <p:txBody>
          <a:bodyPr/>
          <a:lstStyle>
            <a:lvl1pPr>
              <a:defRPr/>
            </a:lvl1pPr>
          </a:lstStyle>
          <a:p>
            <a:pPr>
              <a:defRPr/>
            </a:pPr>
            <a:fld id="{D16A681C-CEEE-4A1A-8744-53A0AAA0DBF5}" type="slidenum">
              <a:rPr lang="en-US" altLang="en-US"/>
              <a:pPr>
                <a:defRPr/>
              </a:pPr>
              <a:t>‹#›</a:t>
            </a:fld>
            <a:endParaRPr lang="en-US" altLang="en-US"/>
          </a:p>
        </p:txBody>
      </p:sp>
    </p:spTree>
    <p:extLst>
      <p:ext uri="{BB962C8B-B14F-4D97-AF65-F5344CB8AC3E}">
        <p14:creationId xmlns:p14="http://schemas.microsoft.com/office/powerpoint/2010/main" val="15210277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3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12D0315-4A62-4FF6-9F19-3E0A8DAB76D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AB7509-7A89-4EDD-A58B-3C29FB7764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29989F-B9AF-4EF4-878E-74B1028C5463}"/>
              </a:ext>
            </a:extLst>
          </p:cNvPr>
          <p:cNvSpPr>
            <a:spLocks noGrp="1" noChangeArrowheads="1"/>
          </p:cNvSpPr>
          <p:nvPr>
            <p:ph type="sldNum" sz="quarter" idx="12"/>
          </p:nvPr>
        </p:nvSpPr>
        <p:spPr>
          <a:ln/>
        </p:spPr>
        <p:txBody>
          <a:bodyPr/>
          <a:lstStyle>
            <a:lvl1pPr>
              <a:defRPr/>
            </a:lvl1pPr>
          </a:lstStyle>
          <a:p>
            <a:pPr>
              <a:defRPr/>
            </a:pPr>
            <a:fld id="{7DC130B7-EAF3-48E4-95FC-BCB9E3BD5585}" type="slidenum">
              <a:rPr lang="en-US" altLang="en-US"/>
              <a:pPr>
                <a:defRPr/>
              </a:pPr>
              <a:t>‹#›</a:t>
            </a:fld>
            <a:endParaRPr lang="en-US" altLang="en-US"/>
          </a:p>
        </p:txBody>
      </p:sp>
    </p:spTree>
    <p:extLst>
      <p:ext uri="{BB962C8B-B14F-4D97-AF65-F5344CB8AC3E}">
        <p14:creationId xmlns:p14="http://schemas.microsoft.com/office/powerpoint/2010/main" val="282092756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35"/>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2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2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491E08-9C92-4C40-8209-CDB4213E94E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ACC0B03-4E31-4673-BA2A-2A522BA958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BC1D31D-B635-4B35-A9F1-F034392142EB}"/>
              </a:ext>
            </a:extLst>
          </p:cNvPr>
          <p:cNvSpPr>
            <a:spLocks noGrp="1" noChangeArrowheads="1"/>
          </p:cNvSpPr>
          <p:nvPr>
            <p:ph type="sldNum" sz="quarter" idx="12"/>
          </p:nvPr>
        </p:nvSpPr>
        <p:spPr>
          <a:ln/>
        </p:spPr>
        <p:txBody>
          <a:bodyPr/>
          <a:lstStyle>
            <a:lvl1pPr>
              <a:defRPr/>
            </a:lvl1pPr>
          </a:lstStyle>
          <a:p>
            <a:pPr>
              <a:defRPr/>
            </a:pPr>
            <a:fld id="{79D5C6DF-1840-42B2-9A23-5607203903F2}" type="slidenum">
              <a:rPr lang="en-US" altLang="en-US"/>
              <a:pPr>
                <a:defRPr/>
              </a:pPr>
              <a:t>‹#›</a:t>
            </a:fld>
            <a:endParaRPr lang="en-US" altLang="en-US"/>
          </a:p>
        </p:txBody>
      </p:sp>
    </p:spTree>
    <p:extLst>
      <p:ext uri="{BB962C8B-B14F-4D97-AF65-F5344CB8AC3E}">
        <p14:creationId xmlns:p14="http://schemas.microsoft.com/office/powerpoint/2010/main" val="9317113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4EDF91B-7465-4434-A7B7-34496A94F0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2E339E-E86E-4612-97C2-CB6D663A7E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5A88ED-5BCF-4104-AF71-106405CFF783}"/>
              </a:ext>
            </a:extLst>
          </p:cNvPr>
          <p:cNvSpPr>
            <a:spLocks noGrp="1" noChangeArrowheads="1"/>
          </p:cNvSpPr>
          <p:nvPr>
            <p:ph type="sldNum" sz="quarter" idx="12"/>
          </p:nvPr>
        </p:nvSpPr>
        <p:spPr>
          <a:ln/>
        </p:spPr>
        <p:txBody>
          <a:bodyPr/>
          <a:lstStyle>
            <a:lvl1pPr>
              <a:defRPr/>
            </a:lvl1pPr>
          </a:lstStyle>
          <a:p>
            <a:pPr>
              <a:defRPr/>
            </a:pPr>
            <a:fld id="{B2F1252F-7BEB-49B3-B55D-63DA1E417163}" type="slidenum">
              <a:rPr lang="en-US" altLang="en-US"/>
              <a:pPr>
                <a:defRPr/>
              </a:pPr>
              <a:t>‹#›</a:t>
            </a:fld>
            <a:endParaRPr lang="en-US" altLang="en-US"/>
          </a:p>
        </p:txBody>
      </p:sp>
    </p:spTree>
    <p:extLst>
      <p:ext uri="{BB962C8B-B14F-4D97-AF65-F5344CB8AC3E}">
        <p14:creationId xmlns:p14="http://schemas.microsoft.com/office/powerpoint/2010/main" val="152527035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B5D6E9-1C90-4B8F-8EB8-9D02BF8F78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80D6DB-E7D1-4311-AFE1-CA2E708912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717C9C-ADF6-4143-A5B4-F0C5EE8F098E}"/>
              </a:ext>
            </a:extLst>
          </p:cNvPr>
          <p:cNvSpPr>
            <a:spLocks noGrp="1" noChangeArrowheads="1"/>
          </p:cNvSpPr>
          <p:nvPr>
            <p:ph type="sldNum" sz="quarter" idx="12"/>
          </p:nvPr>
        </p:nvSpPr>
        <p:spPr>
          <a:ln/>
        </p:spPr>
        <p:txBody>
          <a:bodyPr/>
          <a:lstStyle>
            <a:lvl1pPr>
              <a:defRPr/>
            </a:lvl1pPr>
          </a:lstStyle>
          <a:p>
            <a:pPr>
              <a:defRPr/>
            </a:pPr>
            <a:fld id="{F58BB569-CC77-4AB5-977F-0093B648D7BA}" type="slidenum">
              <a:rPr lang="en-US" altLang="en-US"/>
              <a:pPr>
                <a:defRPr/>
              </a:pPr>
              <a:t>‹#›</a:t>
            </a:fld>
            <a:endParaRPr lang="en-US" altLang="en-US"/>
          </a:p>
        </p:txBody>
      </p:sp>
    </p:spTree>
    <p:extLst>
      <p:ext uri="{BB962C8B-B14F-4D97-AF65-F5344CB8AC3E}">
        <p14:creationId xmlns:p14="http://schemas.microsoft.com/office/powerpoint/2010/main" val="114996997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3CB701D6-AA94-4A97-A9C4-524FB676A6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6C5EA6-BE0E-4745-99DF-B0B6BA9939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D0783E-1206-406D-B771-CDA8419C21AD}"/>
              </a:ext>
            </a:extLst>
          </p:cNvPr>
          <p:cNvSpPr>
            <a:spLocks noGrp="1" noChangeArrowheads="1"/>
          </p:cNvSpPr>
          <p:nvPr>
            <p:ph type="sldNum" sz="quarter" idx="12"/>
          </p:nvPr>
        </p:nvSpPr>
        <p:spPr>
          <a:ln/>
        </p:spPr>
        <p:txBody>
          <a:bodyPr/>
          <a:lstStyle>
            <a:lvl1pPr>
              <a:defRPr/>
            </a:lvl1pPr>
          </a:lstStyle>
          <a:p>
            <a:pPr>
              <a:defRPr/>
            </a:pPr>
            <a:fld id="{53836AB6-63DE-481D-9D03-01F7151EF728}" type="slidenum">
              <a:rPr lang="en-US" altLang="en-US"/>
              <a:pPr>
                <a:defRPr/>
              </a:pPr>
              <a:t>‹#›</a:t>
            </a:fld>
            <a:endParaRPr lang="en-US" altLang="en-US"/>
          </a:p>
        </p:txBody>
      </p:sp>
    </p:spTree>
    <p:extLst>
      <p:ext uri="{BB962C8B-B14F-4D97-AF65-F5344CB8AC3E}">
        <p14:creationId xmlns:p14="http://schemas.microsoft.com/office/powerpoint/2010/main" val="8896512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4B3968-B79C-447E-A6BD-08631D9F1E0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DC17BFB-AE8D-4452-AF7D-BF257DC282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625659-472C-44E5-8866-B63814F54AE8}"/>
              </a:ext>
            </a:extLst>
          </p:cNvPr>
          <p:cNvSpPr>
            <a:spLocks noGrp="1" noChangeArrowheads="1"/>
          </p:cNvSpPr>
          <p:nvPr>
            <p:ph type="sldNum" sz="quarter" idx="12"/>
          </p:nvPr>
        </p:nvSpPr>
        <p:spPr>
          <a:ln/>
        </p:spPr>
        <p:txBody>
          <a:bodyPr/>
          <a:lstStyle>
            <a:lvl1pPr>
              <a:defRPr/>
            </a:lvl1pPr>
          </a:lstStyle>
          <a:p>
            <a:pPr>
              <a:defRPr/>
            </a:pPr>
            <a:fld id="{C2D9BB62-5934-4AFA-8789-AA2CB0345EB0}" type="slidenum">
              <a:rPr lang="en-US" altLang="en-US"/>
              <a:pPr>
                <a:defRPr/>
              </a:pPr>
              <a:t>‹#›</a:t>
            </a:fld>
            <a:endParaRPr lang="en-US" altLang="en-US"/>
          </a:p>
        </p:txBody>
      </p:sp>
    </p:spTree>
    <p:extLst>
      <p:ext uri="{BB962C8B-B14F-4D97-AF65-F5344CB8AC3E}">
        <p14:creationId xmlns:p14="http://schemas.microsoft.com/office/powerpoint/2010/main" val="4028872445"/>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726815D-2642-44BA-91EA-7D5A8DF6C7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67CBFC-74F3-42C0-A926-05E7E1F50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AD4BDF-2054-4E2D-97CD-37223C9AA103}"/>
              </a:ext>
            </a:extLst>
          </p:cNvPr>
          <p:cNvSpPr>
            <a:spLocks noGrp="1" noChangeArrowheads="1"/>
          </p:cNvSpPr>
          <p:nvPr>
            <p:ph type="sldNum" sz="quarter" idx="12"/>
          </p:nvPr>
        </p:nvSpPr>
        <p:spPr>
          <a:ln/>
        </p:spPr>
        <p:txBody>
          <a:bodyPr/>
          <a:lstStyle>
            <a:lvl1pPr>
              <a:defRPr/>
            </a:lvl1pPr>
          </a:lstStyle>
          <a:p>
            <a:pPr>
              <a:defRPr/>
            </a:pPr>
            <a:fld id="{C2270023-4B45-418A-B7E8-484312D35B39}" type="slidenum">
              <a:rPr lang="en-US" altLang="en-US"/>
              <a:pPr>
                <a:defRPr/>
              </a:pPr>
              <a:t>‹#›</a:t>
            </a:fld>
            <a:endParaRPr lang="en-US" altLang="en-US"/>
          </a:p>
        </p:txBody>
      </p:sp>
    </p:spTree>
    <p:extLst>
      <p:ext uri="{BB962C8B-B14F-4D97-AF65-F5344CB8AC3E}">
        <p14:creationId xmlns:p14="http://schemas.microsoft.com/office/powerpoint/2010/main" val="11859073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B9C695B-9035-4942-A8E5-2131751124E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D61CE91-85C7-4785-84DE-C5F6E75347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EC1B5E6-7381-486A-B926-F627229D772E}"/>
              </a:ext>
            </a:extLst>
          </p:cNvPr>
          <p:cNvSpPr>
            <a:spLocks noGrp="1" noChangeArrowheads="1"/>
          </p:cNvSpPr>
          <p:nvPr>
            <p:ph type="sldNum" sz="quarter" idx="12"/>
          </p:nvPr>
        </p:nvSpPr>
        <p:spPr>
          <a:ln/>
        </p:spPr>
        <p:txBody>
          <a:bodyPr/>
          <a:lstStyle>
            <a:lvl1pPr>
              <a:defRPr/>
            </a:lvl1pPr>
          </a:lstStyle>
          <a:p>
            <a:pPr>
              <a:defRPr/>
            </a:pPr>
            <a:fld id="{9D7DF600-3AA0-49F2-B888-4B4898348028}" type="slidenum">
              <a:rPr lang="en-US" altLang="en-US"/>
              <a:pPr>
                <a:defRPr/>
              </a:pPr>
              <a:t>‹#›</a:t>
            </a:fld>
            <a:endParaRPr lang="en-US" altLang="en-US"/>
          </a:p>
        </p:txBody>
      </p:sp>
    </p:spTree>
    <p:extLst>
      <p:ext uri="{BB962C8B-B14F-4D97-AF65-F5344CB8AC3E}">
        <p14:creationId xmlns:p14="http://schemas.microsoft.com/office/powerpoint/2010/main" val="372457864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EC281F9-A18B-4669-BA64-8431A0F5B8E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4589BC2-F56D-4F5E-9AEB-F3E5A2D7B8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6521CCD-3054-464F-B2AA-7F47557EA9FF}"/>
              </a:ext>
            </a:extLst>
          </p:cNvPr>
          <p:cNvSpPr>
            <a:spLocks noGrp="1" noChangeArrowheads="1"/>
          </p:cNvSpPr>
          <p:nvPr>
            <p:ph type="sldNum" sz="quarter" idx="12"/>
          </p:nvPr>
        </p:nvSpPr>
        <p:spPr>
          <a:ln/>
        </p:spPr>
        <p:txBody>
          <a:bodyPr/>
          <a:lstStyle>
            <a:lvl1pPr>
              <a:defRPr/>
            </a:lvl1pPr>
          </a:lstStyle>
          <a:p>
            <a:pPr>
              <a:defRPr/>
            </a:pPr>
            <a:fld id="{0260C797-BFB6-4B29-A4A2-6346D96275AE}" type="slidenum">
              <a:rPr lang="en-US" altLang="en-US"/>
              <a:pPr>
                <a:defRPr/>
              </a:pPr>
              <a:t>‹#›</a:t>
            </a:fld>
            <a:endParaRPr lang="en-US" altLang="en-US"/>
          </a:p>
        </p:txBody>
      </p:sp>
    </p:spTree>
    <p:extLst>
      <p:ext uri="{BB962C8B-B14F-4D97-AF65-F5344CB8AC3E}">
        <p14:creationId xmlns:p14="http://schemas.microsoft.com/office/powerpoint/2010/main" val="108896440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33956E-D62B-4C55-BCF5-DD395DFBD13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F3315EF-1CDB-40A1-AA5A-6A8370340F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8428E1A-C15E-4C30-ACB5-BE61D50EAE48}"/>
              </a:ext>
            </a:extLst>
          </p:cNvPr>
          <p:cNvSpPr>
            <a:spLocks noGrp="1" noChangeArrowheads="1"/>
          </p:cNvSpPr>
          <p:nvPr>
            <p:ph type="sldNum" sz="quarter" idx="12"/>
          </p:nvPr>
        </p:nvSpPr>
        <p:spPr>
          <a:ln/>
        </p:spPr>
        <p:txBody>
          <a:bodyPr/>
          <a:lstStyle>
            <a:lvl1pPr>
              <a:defRPr/>
            </a:lvl1pPr>
          </a:lstStyle>
          <a:p>
            <a:pPr>
              <a:defRPr/>
            </a:pPr>
            <a:fld id="{0DCD55A6-71D8-43FB-B2E2-3037A1C56EC0}" type="slidenum">
              <a:rPr lang="en-US" altLang="en-US"/>
              <a:pPr>
                <a:defRPr/>
              </a:pPr>
              <a:t>‹#›</a:t>
            </a:fld>
            <a:endParaRPr lang="en-US" altLang="en-US"/>
          </a:p>
        </p:txBody>
      </p:sp>
    </p:spTree>
    <p:extLst>
      <p:ext uri="{BB962C8B-B14F-4D97-AF65-F5344CB8AC3E}">
        <p14:creationId xmlns:p14="http://schemas.microsoft.com/office/powerpoint/2010/main" val="180745896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F68AC49-360B-489B-B910-F07DC85AB6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79A6AE-EB35-4ED1-825B-E094B53802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AD7529-312F-4E13-9040-8363DCF7D8A4}"/>
              </a:ext>
            </a:extLst>
          </p:cNvPr>
          <p:cNvSpPr>
            <a:spLocks noGrp="1" noChangeArrowheads="1"/>
          </p:cNvSpPr>
          <p:nvPr>
            <p:ph type="sldNum" sz="quarter" idx="12"/>
          </p:nvPr>
        </p:nvSpPr>
        <p:spPr>
          <a:ln/>
        </p:spPr>
        <p:txBody>
          <a:bodyPr/>
          <a:lstStyle>
            <a:lvl1pPr>
              <a:defRPr/>
            </a:lvl1pPr>
          </a:lstStyle>
          <a:p>
            <a:pPr>
              <a:defRPr/>
            </a:pPr>
            <a:fld id="{4AA43FA0-64D0-4BB6-B397-A5C527EAA06B}" type="slidenum">
              <a:rPr lang="en-US" altLang="en-US"/>
              <a:pPr>
                <a:defRPr/>
              </a:pPr>
              <a:t>‹#›</a:t>
            </a:fld>
            <a:endParaRPr lang="en-US" altLang="en-US"/>
          </a:p>
        </p:txBody>
      </p:sp>
    </p:spTree>
    <p:extLst>
      <p:ext uri="{BB962C8B-B14F-4D97-AF65-F5344CB8AC3E}">
        <p14:creationId xmlns:p14="http://schemas.microsoft.com/office/powerpoint/2010/main" val="148642038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87811159-FC24-45C9-A2D4-7C60A36C24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B04431-1AE7-4616-943C-6460540856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F25DD7-171F-4AD8-87F6-F86F62A6CCCF}"/>
              </a:ext>
            </a:extLst>
          </p:cNvPr>
          <p:cNvSpPr>
            <a:spLocks noGrp="1" noChangeArrowheads="1"/>
          </p:cNvSpPr>
          <p:nvPr>
            <p:ph type="sldNum" sz="quarter" idx="12"/>
          </p:nvPr>
        </p:nvSpPr>
        <p:spPr>
          <a:ln/>
        </p:spPr>
        <p:txBody>
          <a:bodyPr/>
          <a:lstStyle>
            <a:lvl1pPr>
              <a:defRPr/>
            </a:lvl1pPr>
          </a:lstStyle>
          <a:p>
            <a:pPr>
              <a:defRPr/>
            </a:pPr>
            <a:fld id="{AF17D7B9-CA28-46D0-B858-ED2AE12975D9}" type="slidenum">
              <a:rPr lang="en-US" altLang="en-US"/>
              <a:pPr>
                <a:defRPr/>
              </a:pPr>
              <a:t>‹#›</a:t>
            </a:fld>
            <a:endParaRPr lang="en-US" altLang="en-US"/>
          </a:p>
        </p:txBody>
      </p:sp>
    </p:spTree>
    <p:extLst>
      <p:ext uri="{BB962C8B-B14F-4D97-AF65-F5344CB8AC3E}">
        <p14:creationId xmlns:p14="http://schemas.microsoft.com/office/powerpoint/2010/main" val="34236343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FEEEB6-EEF5-4B04-A3AB-836942E4FC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507911-CE55-4D76-9C2D-B8F965DC45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B43385-1CE5-458D-96EB-4A230D889024}"/>
              </a:ext>
            </a:extLst>
          </p:cNvPr>
          <p:cNvSpPr>
            <a:spLocks noGrp="1" noChangeArrowheads="1"/>
          </p:cNvSpPr>
          <p:nvPr>
            <p:ph type="sldNum" sz="quarter" idx="12"/>
          </p:nvPr>
        </p:nvSpPr>
        <p:spPr>
          <a:ln/>
        </p:spPr>
        <p:txBody>
          <a:bodyPr/>
          <a:lstStyle>
            <a:lvl1pPr>
              <a:defRPr/>
            </a:lvl1pPr>
          </a:lstStyle>
          <a:p>
            <a:pPr>
              <a:defRPr/>
            </a:pPr>
            <a:fld id="{4D62EF98-8E3E-498E-B176-CF2FC8BA18F9}" type="slidenum">
              <a:rPr lang="en-US" altLang="en-US"/>
              <a:pPr>
                <a:defRPr/>
              </a:pPr>
              <a:t>‹#›</a:t>
            </a:fld>
            <a:endParaRPr lang="en-US" altLang="en-US"/>
          </a:p>
        </p:txBody>
      </p:sp>
    </p:spTree>
    <p:extLst>
      <p:ext uri="{BB962C8B-B14F-4D97-AF65-F5344CB8AC3E}">
        <p14:creationId xmlns:p14="http://schemas.microsoft.com/office/powerpoint/2010/main" val="306977863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311C9E-6879-4622-8807-E43E765035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D4D281-D3F2-42CB-88A5-6DBD230A0E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A34E40-0A28-4231-85D8-8C541A6E87B7}"/>
              </a:ext>
            </a:extLst>
          </p:cNvPr>
          <p:cNvSpPr>
            <a:spLocks noGrp="1" noChangeArrowheads="1"/>
          </p:cNvSpPr>
          <p:nvPr>
            <p:ph type="sldNum" sz="quarter" idx="12"/>
          </p:nvPr>
        </p:nvSpPr>
        <p:spPr>
          <a:ln/>
        </p:spPr>
        <p:txBody>
          <a:bodyPr/>
          <a:lstStyle>
            <a:lvl1pPr>
              <a:defRPr/>
            </a:lvl1pPr>
          </a:lstStyle>
          <a:p>
            <a:pPr>
              <a:defRPr/>
            </a:pPr>
            <a:fld id="{BF413DFB-BB06-4C7F-A3C7-51ED30CAB23B}" type="slidenum">
              <a:rPr lang="en-US" altLang="en-US"/>
              <a:pPr>
                <a:defRPr/>
              </a:pPr>
              <a:t>‹#›</a:t>
            </a:fld>
            <a:endParaRPr lang="en-US" altLang="en-US"/>
          </a:p>
        </p:txBody>
      </p:sp>
    </p:spTree>
    <p:extLst>
      <p:ext uri="{BB962C8B-B14F-4D97-AF65-F5344CB8AC3E}">
        <p14:creationId xmlns:p14="http://schemas.microsoft.com/office/powerpoint/2010/main" val="370920967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FB23412-D1D7-434B-AE08-AEBCD07360D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8E14905C-3B7C-40DC-8108-E9A14D1ED6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9FE0CC6-84D2-48F0-B9FA-AB72C6DF3CE9}"/>
              </a:ext>
            </a:extLst>
          </p:cNvPr>
          <p:cNvSpPr>
            <a:spLocks noGrp="1" noChangeArrowheads="1"/>
          </p:cNvSpPr>
          <p:nvPr>
            <p:ph type="sldNum" sz="quarter" idx="12"/>
          </p:nvPr>
        </p:nvSpPr>
        <p:spPr>
          <a:ln/>
        </p:spPr>
        <p:txBody>
          <a:bodyPr/>
          <a:lstStyle>
            <a:lvl1pPr>
              <a:defRPr/>
            </a:lvl1pPr>
          </a:lstStyle>
          <a:p>
            <a:pPr>
              <a:defRPr/>
            </a:pPr>
            <a:fld id="{866F3BCB-36C1-4455-9F13-D77D05D1903B}" type="slidenum">
              <a:rPr lang="en-US" altLang="en-US"/>
              <a:pPr>
                <a:defRPr/>
              </a:pPr>
              <a:t>‹#›</a:t>
            </a:fld>
            <a:endParaRPr lang="en-US" altLang="en-US"/>
          </a:p>
        </p:txBody>
      </p:sp>
    </p:spTree>
    <p:extLst>
      <p:ext uri="{BB962C8B-B14F-4D97-AF65-F5344CB8AC3E}">
        <p14:creationId xmlns:p14="http://schemas.microsoft.com/office/powerpoint/2010/main" val="263701889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FEF85C-37AB-4E9F-800B-2926F47BEB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E4F2F9-774A-4209-8AD3-43F145694A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57519FE-C5E3-4FEC-919D-D3FE3C49527C}"/>
              </a:ext>
            </a:extLst>
          </p:cNvPr>
          <p:cNvSpPr>
            <a:spLocks noGrp="1" noChangeArrowheads="1"/>
          </p:cNvSpPr>
          <p:nvPr>
            <p:ph type="sldNum" sz="quarter" idx="12"/>
          </p:nvPr>
        </p:nvSpPr>
        <p:spPr>
          <a:ln/>
        </p:spPr>
        <p:txBody>
          <a:bodyPr/>
          <a:lstStyle>
            <a:lvl1pPr>
              <a:defRPr/>
            </a:lvl1pPr>
          </a:lstStyle>
          <a:p>
            <a:pPr>
              <a:defRPr/>
            </a:pPr>
            <a:fld id="{4500E10C-232B-4860-8A5C-34BD33F184C2}" type="slidenum">
              <a:rPr lang="en-US" altLang="en-US"/>
              <a:pPr>
                <a:defRPr/>
              </a:pPr>
              <a:t>‹#›</a:t>
            </a:fld>
            <a:endParaRPr lang="en-US" altLang="en-US"/>
          </a:p>
        </p:txBody>
      </p:sp>
    </p:spTree>
    <p:extLst>
      <p:ext uri="{BB962C8B-B14F-4D97-AF65-F5344CB8AC3E}">
        <p14:creationId xmlns:p14="http://schemas.microsoft.com/office/powerpoint/2010/main" val="43005334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53EDCDB-F328-44DB-A233-50C41307388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46DC30F-1564-4BF5-930E-7FF16ABC78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DECEF54-6518-48A5-A4BA-C1F66A51931D}"/>
              </a:ext>
            </a:extLst>
          </p:cNvPr>
          <p:cNvSpPr>
            <a:spLocks noGrp="1" noChangeArrowheads="1"/>
          </p:cNvSpPr>
          <p:nvPr>
            <p:ph type="sldNum" sz="quarter" idx="12"/>
          </p:nvPr>
        </p:nvSpPr>
        <p:spPr>
          <a:ln/>
        </p:spPr>
        <p:txBody>
          <a:bodyPr/>
          <a:lstStyle>
            <a:lvl1pPr>
              <a:defRPr/>
            </a:lvl1pPr>
          </a:lstStyle>
          <a:p>
            <a:pPr>
              <a:defRPr/>
            </a:pPr>
            <a:fld id="{377202D8-E181-4589-B633-600418D853C1}" type="slidenum">
              <a:rPr lang="en-US" altLang="en-US"/>
              <a:pPr>
                <a:defRPr/>
              </a:pPr>
              <a:t>‹#›</a:t>
            </a:fld>
            <a:endParaRPr lang="en-US" altLang="en-US"/>
          </a:p>
        </p:txBody>
      </p:sp>
    </p:spTree>
    <p:extLst>
      <p:ext uri="{BB962C8B-B14F-4D97-AF65-F5344CB8AC3E}">
        <p14:creationId xmlns:p14="http://schemas.microsoft.com/office/powerpoint/2010/main" val="375804431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5"/>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1F448E-C7D9-4ABF-8276-63E5CB89B0A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E8BF95D-80FF-44EC-9364-C130DE30B2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FBBF8E1-5021-4755-B8C0-57346F7EAFC0}"/>
              </a:ext>
            </a:extLst>
          </p:cNvPr>
          <p:cNvSpPr>
            <a:spLocks noGrp="1" noChangeArrowheads="1"/>
          </p:cNvSpPr>
          <p:nvPr>
            <p:ph type="sldNum" sz="quarter" idx="12"/>
          </p:nvPr>
        </p:nvSpPr>
        <p:spPr>
          <a:ln/>
        </p:spPr>
        <p:txBody>
          <a:bodyPr/>
          <a:lstStyle>
            <a:lvl1pPr>
              <a:defRPr/>
            </a:lvl1pPr>
          </a:lstStyle>
          <a:p>
            <a:pPr>
              <a:defRPr/>
            </a:pPr>
            <a:fld id="{1E6DD43F-05B2-482C-B96A-EE2F7C955205}" type="slidenum">
              <a:rPr lang="en-US" altLang="en-US"/>
              <a:pPr>
                <a:defRPr/>
              </a:pPr>
              <a:t>‹#›</a:t>
            </a:fld>
            <a:endParaRPr lang="en-US" altLang="en-US"/>
          </a:p>
        </p:txBody>
      </p:sp>
    </p:spTree>
    <p:extLst>
      <p:ext uri="{BB962C8B-B14F-4D97-AF65-F5344CB8AC3E}">
        <p14:creationId xmlns:p14="http://schemas.microsoft.com/office/powerpoint/2010/main" val="23355939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504A27A-D658-4B20-8D98-8A77F3DEB2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362D3F-290A-435F-877B-2D4C789365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B59EAF-F4C6-44F7-96E9-76BE714652F1}"/>
              </a:ext>
            </a:extLst>
          </p:cNvPr>
          <p:cNvSpPr>
            <a:spLocks noGrp="1" noChangeArrowheads="1"/>
          </p:cNvSpPr>
          <p:nvPr>
            <p:ph type="sldNum" sz="quarter" idx="12"/>
          </p:nvPr>
        </p:nvSpPr>
        <p:spPr>
          <a:ln/>
        </p:spPr>
        <p:txBody>
          <a:bodyPr/>
          <a:lstStyle>
            <a:lvl1pPr>
              <a:defRPr/>
            </a:lvl1pPr>
          </a:lstStyle>
          <a:p>
            <a:pPr>
              <a:defRPr/>
            </a:pPr>
            <a:fld id="{DB56CA30-1C36-4223-9A6F-9365CB1844E7}" type="slidenum">
              <a:rPr lang="en-US" altLang="en-US"/>
              <a:pPr>
                <a:defRPr/>
              </a:pPr>
              <a:t>‹#›</a:t>
            </a:fld>
            <a:endParaRPr lang="en-US" altLang="en-US"/>
          </a:p>
        </p:txBody>
      </p:sp>
    </p:spTree>
    <p:extLst>
      <p:ext uri="{BB962C8B-B14F-4D97-AF65-F5344CB8AC3E}">
        <p14:creationId xmlns:p14="http://schemas.microsoft.com/office/powerpoint/2010/main" val="399757685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1B3A974-44A5-42D7-B376-390996F23F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8D9CED-0181-473A-A853-284C48EB5A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D5A0E6-1A01-492E-91B1-61FFE3DD4556}"/>
              </a:ext>
            </a:extLst>
          </p:cNvPr>
          <p:cNvSpPr>
            <a:spLocks noGrp="1" noChangeArrowheads="1"/>
          </p:cNvSpPr>
          <p:nvPr>
            <p:ph type="sldNum" sz="quarter" idx="12"/>
          </p:nvPr>
        </p:nvSpPr>
        <p:spPr>
          <a:ln/>
        </p:spPr>
        <p:txBody>
          <a:bodyPr/>
          <a:lstStyle>
            <a:lvl1pPr>
              <a:defRPr/>
            </a:lvl1pPr>
          </a:lstStyle>
          <a:p>
            <a:pPr>
              <a:defRPr/>
            </a:pPr>
            <a:fld id="{71FC758F-F9FF-4948-9FC0-393A8489A21D}" type="slidenum">
              <a:rPr lang="en-US" altLang="en-US"/>
              <a:pPr>
                <a:defRPr/>
              </a:pPr>
              <a:t>‹#›</a:t>
            </a:fld>
            <a:endParaRPr lang="en-US" altLang="en-US"/>
          </a:p>
        </p:txBody>
      </p:sp>
    </p:spTree>
    <p:extLst>
      <p:ext uri="{BB962C8B-B14F-4D97-AF65-F5344CB8AC3E}">
        <p14:creationId xmlns:p14="http://schemas.microsoft.com/office/powerpoint/2010/main" val="119321686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B8D6595A-3962-4BFC-ADCC-498EB61831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AB5949-B79C-48B2-8ED1-79C661F34A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5582DE-785F-44BE-88EE-E450CF2FDF08}"/>
              </a:ext>
            </a:extLst>
          </p:cNvPr>
          <p:cNvSpPr>
            <a:spLocks noGrp="1" noChangeArrowheads="1"/>
          </p:cNvSpPr>
          <p:nvPr>
            <p:ph type="sldNum" sz="quarter" idx="12"/>
          </p:nvPr>
        </p:nvSpPr>
        <p:spPr>
          <a:ln/>
        </p:spPr>
        <p:txBody>
          <a:bodyPr/>
          <a:lstStyle>
            <a:lvl1pPr>
              <a:defRPr/>
            </a:lvl1pPr>
          </a:lstStyle>
          <a:p>
            <a:pPr>
              <a:defRPr/>
            </a:pPr>
            <a:fld id="{2C4FDEC0-8B3C-4160-AEDD-4F42105B00F0}" type="slidenum">
              <a:rPr lang="en-US" altLang="en-US"/>
              <a:pPr>
                <a:defRPr/>
              </a:pPr>
              <a:t>‹#›</a:t>
            </a:fld>
            <a:endParaRPr lang="en-US" altLang="en-US"/>
          </a:p>
        </p:txBody>
      </p:sp>
    </p:spTree>
    <p:extLst>
      <p:ext uri="{BB962C8B-B14F-4D97-AF65-F5344CB8AC3E}">
        <p14:creationId xmlns:p14="http://schemas.microsoft.com/office/powerpoint/2010/main" val="278647518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4B8BCA-2152-4981-82DE-DB53DC0D18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BDA0933-466A-4BF6-8EE6-59504B613E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20A6AB-B191-4A45-8702-84A222DDF0CA}"/>
              </a:ext>
            </a:extLst>
          </p:cNvPr>
          <p:cNvSpPr>
            <a:spLocks noGrp="1" noChangeArrowheads="1"/>
          </p:cNvSpPr>
          <p:nvPr>
            <p:ph type="sldNum" sz="quarter" idx="12"/>
          </p:nvPr>
        </p:nvSpPr>
        <p:spPr>
          <a:ln/>
        </p:spPr>
        <p:txBody>
          <a:bodyPr/>
          <a:lstStyle>
            <a:lvl1pPr>
              <a:defRPr/>
            </a:lvl1pPr>
          </a:lstStyle>
          <a:p>
            <a:pPr>
              <a:defRPr/>
            </a:pPr>
            <a:fld id="{43A35E63-36E0-4A7C-A837-B542358AC0FC}" type="slidenum">
              <a:rPr lang="en-US" altLang="en-US"/>
              <a:pPr>
                <a:defRPr/>
              </a:pPr>
              <a:t>‹#›</a:t>
            </a:fld>
            <a:endParaRPr lang="en-US" altLang="en-US"/>
          </a:p>
        </p:txBody>
      </p:sp>
    </p:spTree>
    <p:extLst>
      <p:ext uri="{BB962C8B-B14F-4D97-AF65-F5344CB8AC3E}">
        <p14:creationId xmlns:p14="http://schemas.microsoft.com/office/powerpoint/2010/main" val="162846843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BB3F03D-10AA-484E-B492-D4AA2989228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14A221B-E008-4CB1-9E7A-DF9576E836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3D1238D-BA70-4D98-8351-C3A71DFBD73A}"/>
              </a:ext>
            </a:extLst>
          </p:cNvPr>
          <p:cNvSpPr>
            <a:spLocks noGrp="1" noChangeArrowheads="1"/>
          </p:cNvSpPr>
          <p:nvPr>
            <p:ph type="sldNum" sz="quarter" idx="12"/>
          </p:nvPr>
        </p:nvSpPr>
        <p:spPr>
          <a:ln/>
        </p:spPr>
        <p:txBody>
          <a:bodyPr/>
          <a:lstStyle>
            <a:lvl1pPr>
              <a:defRPr/>
            </a:lvl1pPr>
          </a:lstStyle>
          <a:p>
            <a:pPr>
              <a:defRPr/>
            </a:pPr>
            <a:fld id="{059183D6-AA44-4543-B308-FAD469BD6B61}" type="slidenum">
              <a:rPr lang="en-US" altLang="en-US"/>
              <a:pPr>
                <a:defRPr/>
              </a:pPr>
              <a:t>‹#›</a:t>
            </a:fld>
            <a:endParaRPr lang="en-US" altLang="en-US"/>
          </a:p>
        </p:txBody>
      </p:sp>
    </p:spTree>
    <p:extLst>
      <p:ext uri="{BB962C8B-B14F-4D97-AF65-F5344CB8AC3E}">
        <p14:creationId xmlns:p14="http://schemas.microsoft.com/office/powerpoint/2010/main" val="219963107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4EA48FE-44D8-41E4-A28D-28F2787D005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BA8AB3A-C199-4006-A218-CC7CB8F31F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B02EDAF-78A0-4017-82F2-C4C6A36E4E70}"/>
              </a:ext>
            </a:extLst>
          </p:cNvPr>
          <p:cNvSpPr>
            <a:spLocks noGrp="1" noChangeArrowheads="1"/>
          </p:cNvSpPr>
          <p:nvPr>
            <p:ph type="sldNum" sz="quarter" idx="12"/>
          </p:nvPr>
        </p:nvSpPr>
        <p:spPr>
          <a:ln/>
        </p:spPr>
        <p:txBody>
          <a:bodyPr/>
          <a:lstStyle>
            <a:lvl1pPr>
              <a:defRPr/>
            </a:lvl1pPr>
          </a:lstStyle>
          <a:p>
            <a:pPr>
              <a:defRPr/>
            </a:pPr>
            <a:fld id="{1EFF4A59-E2DD-4F04-B000-8B752A516EC0}" type="slidenum">
              <a:rPr lang="en-US" altLang="en-US"/>
              <a:pPr>
                <a:defRPr/>
              </a:pPr>
              <a:t>‹#›</a:t>
            </a:fld>
            <a:endParaRPr lang="en-US" altLang="en-US"/>
          </a:p>
        </p:txBody>
      </p:sp>
    </p:spTree>
    <p:extLst>
      <p:ext uri="{BB962C8B-B14F-4D97-AF65-F5344CB8AC3E}">
        <p14:creationId xmlns:p14="http://schemas.microsoft.com/office/powerpoint/2010/main" val="80623799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D7E703E-75FB-4F4E-84C5-00B9A364BE1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86AC88E-0856-4C0E-867C-C756CE5545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0ECF0FF-0230-4F7C-B838-3EC61B0E4021}"/>
              </a:ext>
            </a:extLst>
          </p:cNvPr>
          <p:cNvSpPr>
            <a:spLocks noGrp="1" noChangeArrowheads="1"/>
          </p:cNvSpPr>
          <p:nvPr>
            <p:ph type="sldNum" sz="quarter" idx="12"/>
          </p:nvPr>
        </p:nvSpPr>
        <p:spPr>
          <a:ln/>
        </p:spPr>
        <p:txBody>
          <a:bodyPr/>
          <a:lstStyle>
            <a:lvl1pPr>
              <a:defRPr/>
            </a:lvl1pPr>
          </a:lstStyle>
          <a:p>
            <a:pPr>
              <a:defRPr/>
            </a:pPr>
            <a:fld id="{0DFA5AF9-8894-4A37-8333-ED388D9949C7}" type="slidenum">
              <a:rPr lang="en-US" altLang="en-US"/>
              <a:pPr>
                <a:defRPr/>
              </a:pPr>
              <a:t>‹#›</a:t>
            </a:fld>
            <a:endParaRPr lang="en-US" altLang="en-US"/>
          </a:p>
        </p:txBody>
      </p:sp>
    </p:spTree>
    <p:extLst>
      <p:ext uri="{BB962C8B-B14F-4D97-AF65-F5344CB8AC3E}">
        <p14:creationId xmlns:p14="http://schemas.microsoft.com/office/powerpoint/2010/main" val="384065080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9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8D053663-51FD-4F1F-9F7A-979EA0EBF9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425FB3-EAC3-4CD2-B979-211750C470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2CE8E2-32EB-462D-A024-9F210E62E6D5}"/>
              </a:ext>
            </a:extLst>
          </p:cNvPr>
          <p:cNvSpPr>
            <a:spLocks noGrp="1" noChangeArrowheads="1"/>
          </p:cNvSpPr>
          <p:nvPr>
            <p:ph type="sldNum" sz="quarter" idx="12"/>
          </p:nvPr>
        </p:nvSpPr>
        <p:spPr>
          <a:ln/>
        </p:spPr>
        <p:txBody>
          <a:bodyPr/>
          <a:lstStyle>
            <a:lvl1pPr>
              <a:defRPr/>
            </a:lvl1pPr>
          </a:lstStyle>
          <a:p>
            <a:pPr>
              <a:defRPr/>
            </a:pPr>
            <a:fld id="{E3480AF6-7F77-44F1-99EB-17F1F1D35CC4}" type="slidenum">
              <a:rPr lang="en-US" altLang="en-US"/>
              <a:pPr>
                <a:defRPr/>
              </a:pPr>
              <a:t>‹#›</a:t>
            </a:fld>
            <a:endParaRPr lang="en-US" altLang="en-US"/>
          </a:p>
        </p:txBody>
      </p:sp>
    </p:spTree>
    <p:extLst>
      <p:ext uri="{BB962C8B-B14F-4D97-AF65-F5344CB8AC3E}">
        <p14:creationId xmlns:p14="http://schemas.microsoft.com/office/powerpoint/2010/main" val="148091636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28FCB25C-D50F-473B-BE3D-46870344FD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2C2D1A-B0ED-416C-8844-72E71D1DB7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CCFC7D-ED3A-4705-A3F2-3A4A816055E9}"/>
              </a:ext>
            </a:extLst>
          </p:cNvPr>
          <p:cNvSpPr>
            <a:spLocks noGrp="1" noChangeArrowheads="1"/>
          </p:cNvSpPr>
          <p:nvPr>
            <p:ph type="sldNum" sz="quarter" idx="12"/>
          </p:nvPr>
        </p:nvSpPr>
        <p:spPr>
          <a:ln/>
        </p:spPr>
        <p:txBody>
          <a:bodyPr/>
          <a:lstStyle>
            <a:lvl1pPr>
              <a:defRPr/>
            </a:lvl1pPr>
          </a:lstStyle>
          <a:p>
            <a:pPr>
              <a:defRPr/>
            </a:pPr>
            <a:fld id="{2F78DCE7-1B71-413E-AEB2-AD44A9065C27}" type="slidenum">
              <a:rPr lang="en-US" altLang="en-US"/>
              <a:pPr>
                <a:defRPr/>
              </a:pPr>
              <a:t>‹#›</a:t>
            </a:fld>
            <a:endParaRPr lang="en-US" altLang="en-US"/>
          </a:p>
        </p:txBody>
      </p:sp>
    </p:spTree>
    <p:extLst>
      <p:ext uri="{BB962C8B-B14F-4D97-AF65-F5344CB8AC3E}">
        <p14:creationId xmlns:p14="http://schemas.microsoft.com/office/powerpoint/2010/main" val="21930858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6D8163-DB09-4F52-A4FE-022E3A8535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A4A185-8385-40F6-B835-7FB16EFAC3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BD3610-E872-4BEC-8D3B-0CF44BEC1C45}"/>
              </a:ext>
            </a:extLst>
          </p:cNvPr>
          <p:cNvSpPr>
            <a:spLocks noGrp="1" noChangeArrowheads="1"/>
          </p:cNvSpPr>
          <p:nvPr>
            <p:ph type="sldNum" sz="quarter" idx="12"/>
          </p:nvPr>
        </p:nvSpPr>
        <p:spPr>
          <a:ln/>
        </p:spPr>
        <p:txBody>
          <a:bodyPr/>
          <a:lstStyle>
            <a:lvl1pPr>
              <a:defRPr/>
            </a:lvl1pPr>
          </a:lstStyle>
          <a:p>
            <a:pPr>
              <a:defRPr/>
            </a:pPr>
            <a:fld id="{7DEAC97E-C3DC-4CC5-A93E-6B05C0FC2544}" type="slidenum">
              <a:rPr lang="en-US" altLang="en-US"/>
              <a:pPr>
                <a:defRPr/>
              </a:pPr>
              <a:t>‹#›</a:t>
            </a:fld>
            <a:endParaRPr lang="en-US" altLang="en-US"/>
          </a:p>
        </p:txBody>
      </p:sp>
    </p:spTree>
    <p:extLst>
      <p:ext uri="{BB962C8B-B14F-4D97-AF65-F5344CB8AC3E}">
        <p14:creationId xmlns:p14="http://schemas.microsoft.com/office/powerpoint/2010/main" val="245175377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F0DC51-0C00-465D-9F90-3A8693B887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E8BA68-0808-4E94-8C08-8EE7250D06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55CCC3-D697-4F38-A58E-A6A25E875C2A}"/>
              </a:ext>
            </a:extLst>
          </p:cNvPr>
          <p:cNvSpPr>
            <a:spLocks noGrp="1" noChangeArrowheads="1"/>
          </p:cNvSpPr>
          <p:nvPr>
            <p:ph type="sldNum" sz="quarter" idx="12"/>
          </p:nvPr>
        </p:nvSpPr>
        <p:spPr>
          <a:ln/>
        </p:spPr>
        <p:txBody>
          <a:bodyPr/>
          <a:lstStyle>
            <a:lvl1pPr>
              <a:defRPr/>
            </a:lvl1pPr>
          </a:lstStyle>
          <a:p>
            <a:pPr>
              <a:defRPr/>
            </a:pPr>
            <a:fld id="{AC005058-5F33-4991-8C03-43BAB37F1F61}" type="slidenum">
              <a:rPr lang="en-US" altLang="en-US"/>
              <a:pPr>
                <a:defRPr/>
              </a:pPr>
              <a:t>‹#›</a:t>
            </a:fld>
            <a:endParaRPr lang="en-US" altLang="en-US"/>
          </a:p>
        </p:txBody>
      </p:sp>
    </p:spTree>
    <p:extLst>
      <p:ext uri="{BB962C8B-B14F-4D97-AF65-F5344CB8AC3E}">
        <p14:creationId xmlns:p14="http://schemas.microsoft.com/office/powerpoint/2010/main" val="312460527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0714F0-DD89-4C2A-9FE1-FD8AE37FAC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EC3A41-4947-4813-AE6C-B15894A675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8BE3EE-56B1-40A7-B1D2-052728CB9FF1}"/>
              </a:ext>
            </a:extLst>
          </p:cNvPr>
          <p:cNvSpPr>
            <a:spLocks noGrp="1" noChangeArrowheads="1"/>
          </p:cNvSpPr>
          <p:nvPr>
            <p:ph type="sldNum" sz="quarter" idx="12"/>
          </p:nvPr>
        </p:nvSpPr>
        <p:spPr>
          <a:ln/>
        </p:spPr>
        <p:txBody>
          <a:bodyPr/>
          <a:lstStyle>
            <a:lvl1pPr>
              <a:defRPr/>
            </a:lvl1pPr>
          </a:lstStyle>
          <a:p>
            <a:pPr>
              <a:defRPr/>
            </a:pPr>
            <a:fld id="{BDCED727-70D7-4813-B3CE-D103B90B6043}" type="slidenum">
              <a:rPr lang="en-US" altLang="en-US"/>
              <a:pPr>
                <a:defRPr/>
              </a:pPr>
              <a:t>‹#›</a:t>
            </a:fld>
            <a:endParaRPr lang="en-US" altLang="en-US"/>
          </a:p>
        </p:txBody>
      </p:sp>
    </p:spTree>
    <p:extLst>
      <p:ext uri="{BB962C8B-B14F-4D97-AF65-F5344CB8AC3E}">
        <p14:creationId xmlns:p14="http://schemas.microsoft.com/office/powerpoint/2010/main" val="130201002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5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4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454666B-7E65-4797-A210-A9DE9EB33DD6}"/>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85A383E-A044-4B4F-8F50-21CF09A25A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E41CF4D-E443-4F87-A6A5-2DACE164CB95}"/>
              </a:ext>
            </a:extLst>
          </p:cNvPr>
          <p:cNvSpPr>
            <a:spLocks noGrp="1" noChangeArrowheads="1"/>
          </p:cNvSpPr>
          <p:nvPr>
            <p:ph type="sldNum" sz="quarter" idx="12"/>
          </p:nvPr>
        </p:nvSpPr>
        <p:spPr>
          <a:ln/>
        </p:spPr>
        <p:txBody>
          <a:bodyPr/>
          <a:lstStyle>
            <a:lvl1pPr>
              <a:defRPr/>
            </a:lvl1pPr>
          </a:lstStyle>
          <a:p>
            <a:pPr>
              <a:defRPr/>
            </a:pPr>
            <a:fld id="{1D7274A2-8E92-4261-ADAC-A1AD8742E2F9}" type="slidenum">
              <a:rPr lang="en-US" altLang="en-US"/>
              <a:pPr>
                <a:defRPr/>
              </a:pPr>
              <a:t>‹#›</a:t>
            </a:fld>
            <a:endParaRPr lang="en-US" altLang="en-US"/>
          </a:p>
        </p:txBody>
      </p:sp>
    </p:spTree>
    <p:extLst>
      <p:ext uri="{BB962C8B-B14F-4D97-AF65-F5344CB8AC3E}">
        <p14:creationId xmlns:p14="http://schemas.microsoft.com/office/powerpoint/2010/main" val="146188606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5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36FC8C-5C2F-4C7C-8DE2-C7ECD8D14F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47B905-982F-46F2-B4D5-9CB07FDE6A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BA5CE7-ABB5-4D7D-85CA-7F918B68DD47}"/>
              </a:ext>
            </a:extLst>
          </p:cNvPr>
          <p:cNvSpPr>
            <a:spLocks noGrp="1" noChangeArrowheads="1"/>
          </p:cNvSpPr>
          <p:nvPr>
            <p:ph type="sldNum" sz="quarter" idx="12"/>
          </p:nvPr>
        </p:nvSpPr>
        <p:spPr>
          <a:ln/>
        </p:spPr>
        <p:txBody>
          <a:bodyPr/>
          <a:lstStyle>
            <a:lvl1pPr>
              <a:defRPr/>
            </a:lvl1pPr>
          </a:lstStyle>
          <a:p>
            <a:pPr>
              <a:defRPr/>
            </a:pPr>
            <a:fld id="{02A88F0E-7741-4843-827F-AE4A4C44C2E1}" type="slidenum">
              <a:rPr lang="en-US" altLang="en-US"/>
              <a:pPr>
                <a:defRPr/>
              </a:pPr>
              <a:t>‹#›</a:t>
            </a:fld>
            <a:endParaRPr lang="en-US" altLang="en-US"/>
          </a:p>
        </p:txBody>
      </p:sp>
    </p:spTree>
    <p:extLst>
      <p:ext uri="{BB962C8B-B14F-4D97-AF65-F5344CB8AC3E}">
        <p14:creationId xmlns:p14="http://schemas.microsoft.com/office/powerpoint/2010/main" val="31904610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55"/>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4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4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0D3705-D839-4C9F-A559-EF3E0895ECD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BDAD3B9-5A46-48EB-8861-963FE1DF32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84F2AE7-4C48-461D-8351-8FEDCD52214B}"/>
              </a:ext>
            </a:extLst>
          </p:cNvPr>
          <p:cNvSpPr>
            <a:spLocks noGrp="1" noChangeArrowheads="1"/>
          </p:cNvSpPr>
          <p:nvPr>
            <p:ph type="sldNum" sz="quarter" idx="12"/>
          </p:nvPr>
        </p:nvSpPr>
        <p:spPr>
          <a:ln/>
        </p:spPr>
        <p:txBody>
          <a:bodyPr/>
          <a:lstStyle>
            <a:lvl1pPr>
              <a:defRPr/>
            </a:lvl1pPr>
          </a:lstStyle>
          <a:p>
            <a:pPr>
              <a:defRPr/>
            </a:pPr>
            <a:fld id="{AEC687DB-951A-41E7-B17E-DE233A7134C3}" type="slidenum">
              <a:rPr lang="en-US" altLang="en-US"/>
              <a:pPr>
                <a:defRPr/>
              </a:pPr>
              <a:t>‹#›</a:t>
            </a:fld>
            <a:endParaRPr lang="en-US" altLang="en-US"/>
          </a:p>
        </p:txBody>
      </p:sp>
    </p:spTree>
    <p:extLst>
      <p:ext uri="{BB962C8B-B14F-4D97-AF65-F5344CB8AC3E}">
        <p14:creationId xmlns:p14="http://schemas.microsoft.com/office/powerpoint/2010/main" val="393350941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BBD56CB-2E8B-48CC-B0AC-6E120264B5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41C377-4B4B-4774-99B1-8C44BE0885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4DEABC-7D2B-42FD-91AF-83B134AA2F5E}"/>
              </a:ext>
            </a:extLst>
          </p:cNvPr>
          <p:cNvSpPr>
            <a:spLocks noGrp="1" noChangeArrowheads="1"/>
          </p:cNvSpPr>
          <p:nvPr>
            <p:ph type="sldNum" sz="quarter" idx="12"/>
          </p:nvPr>
        </p:nvSpPr>
        <p:spPr>
          <a:ln/>
        </p:spPr>
        <p:txBody>
          <a:bodyPr/>
          <a:lstStyle>
            <a:lvl1pPr>
              <a:defRPr/>
            </a:lvl1pPr>
          </a:lstStyle>
          <a:p>
            <a:pPr>
              <a:defRPr/>
            </a:pPr>
            <a:fld id="{A457ED77-A5B6-45C7-BD6F-DDBFDA597B4A}" type="slidenum">
              <a:rPr lang="en-US" altLang="en-US"/>
              <a:pPr>
                <a:defRPr/>
              </a:pPr>
              <a:t>‹#›</a:t>
            </a:fld>
            <a:endParaRPr lang="en-US" altLang="en-US"/>
          </a:p>
        </p:txBody>
      </p:sp>
    </p:spTree>
    <p:extLst>
      <p:ext uri="{BB962C8B-B14F-4D97-AF65-F5344CB8AC3E}">
        <p14:creationId xmlns:p14="http://schemas.microsoft.com/office/powerpoint/2010/main" val="240212467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0BC72D-99CB-40DE-AAC8-4EBC19A103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F2F472-3D2B-4CB7-83B7-E272093C54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F778B3-DB81-4704-975A-7CBD512306BC}"/>
              </a:ext>
            </a:extLst>
          </p:cNvPr>
          <p:cNvSpPr>
            <a:spLocks noGrp="1" noChangeArrowheads="1"/>
          </p:cNvSpPr>
          <p:nvPr>
            <p:ph type="sldNum" sz="quarter" idx="12"/>
          </p:nvPr>
        </p:nvSpPr>
        <p:spPr>
          <a:ln/>
        </p:spPr>
        <p:txBody>
          <a:bodyPr/>
          <a:lstStyle>
            <a:lvl1pPr>
              <a:defRPr/>
            </a:lvl1pPr>
          </a:lstStyle>
          <a:p>
            <a:pPr>
              <a:defRPr/>
            </a:pPr>
            <a:fld id="{D3B98353-F12B-487C-9431-E0E9C3E80FB9}" type="slidenum">
              <a:rPr lang="en-US" altLang="en-US"/>
              <a:pPr>
                <a:defRPr/>
              </a:pPr>
              <a:t>‹#›</a:t>
            </a:fld>
            <a:endParaRPr lang="en-US" altLang="en-US"/>
          </a:p>
        </p:txBody>
      </p:sp>
    </p:spTree>
    <p:extLst>
      <p:ext uri="{BB962C8B-B14F-4D97-AF65-F5344CB8AC3E}">
        <p14:creationId xmlns:p14="http://schemas.microsoft.com/office/powerpoint/2010/main" val="342265426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E9C6B050-8C2D-4503-965E-C671643984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E85886-2380-4514-BB35-81E92F1B03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8FF5B6-5D5C-4A1B-B372-DE143AD1DA27}"/>
              </a:ext>
            </a:extLst>
          </p:cNvPr>
          <p:cNvSpPr>
            <a:spLocks noGrp="1" noChangeArrowheads="1"/>
          </p:cNvSpPr>
          <p:nvPr>
            <p:ph type="sldNum" sz="quarter" idx="12"/>
          </p:nvPr>
        </p:nvSpPr>
        <p:spPr>
          <a:ln/>
        </p:spPr>
        <p:txBody>
          <a:bodyPr/>
          <a:lstStyle>
            <a:lvl1pPr>
              <a:defRPr/>
            </a:lvl1pPr>
          </a:lstStyle>
          <a:p>
            <a:pPr>
              <a:defRPr/>
            </a:pPr>
            <a:fld id="{BDD60CC2-C06E-45C2-B954-6941681284CC}" type="slidenum">
              <a:rPr lang="en-US" altLang="en-US"/>
              <a:pPr>
                <a:defRPr/>
              </a:pPr>
              <a:t>‹#›</a:t>
            </a:fld>
            <a:endParaRPr lang="en-US" altLang="en-US"/>
          </a:p>
        </p:txBody>
      </p:sp>
    </p:spTree>
    <p:extLst>
      <p:ext uri="{BB962C8B-B14F-4D97-AF65-F5344CB8AC3E}">
        <p14:creationId xmlns:p14="http://schemas.microsoft.com/office/powerpoint/2010/main" val="143732624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8121875-AF13-4FC9-AC7A-53B535D336D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702968-A4AD-4D86-A6D0-60ED1A4678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EC6989-5EFD-424C-973F-16FC3BB83238}"/>
              </a:ext>
            </a:extLst>
          </p:cNvPr>
          <p:cNvSpPr>
            <a:spLocks noGrp="1" noChangeArrowheads="1"/>
          </p:cNvSpPr>
          <p:nvPr>
            <p:ph type="sldNum" sz="quarter" idx="12"/>
          </p:nvPr>
        </p:nvSpPr>
        <p:spPr>
          <a:ln/>
        </p:spPr>
        <p:txBody>
          <a:bodyPr/>
          <a:lstStyle>
            <a:lvl1pPr>
              <a:defRPr/>
            </a:lvl1pPr>
          </a:lstStyle>
          <a:p>
            <a:pPr>
              <a:defRPr/>
            </a:pPr>
            <a:fld id="{6F001006-3851-4C5B-9352-46D3BCAE5F0A}" type="slidenum">
              <a:rPr lang="en-US" altLang="en-US"/>
              <a:pPr>
                <a:defRPr/>
              </a:pPr>
              <a:t>‹#›</a:t>
            </a:fld>
            <a:endParaRPr lang="en-US" altLang="en-US"/>
          </a:p>
        </p:txBody>
      </p:sp>
    </p:spTree>
    <p:extLst>
      <p:ext uri="{BB962C8B-B14F-4D97-AF65-F5344CB8AC3E}">
        <p14:creationId xmlns:p14="http://schemas.microsoft.com/office/powerpoint/2010/main" val="356113021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EE04A7-7ED1-4AE7-9C65-DCCE94693D2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B0B3C51-BBF1-4536-A876-7D415C6357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B68896B-2EF3-47BA-B636-74697E9A1B45}"/>
              </a:ext>
            </a:extLst>
          </p:cNvPr>
          <p:cNvSpPr>
            <a:spLocks noGrp="1" noChangeArrowheads="1"/>
          </p:cNvSpPr>
          <p:nvPr>
            <p:ph type="sldNum" sz="quarter" idx="12"/>
          </p:nvPr>
        </p:nvSpPr>
        <p:spPr>
          <a:ln/>
        </p:spPr>
        <p:txBody>
          <a:bodyPr/>
          <a:lstStyle>
            <a:lvl1pPr>
              <a:defRPr/>
            </a:lvl1pPr>
          </a:lstStyle>
          <a:p>
            <a:pPr>
              <a:defRPr/>
            </a:pPr>
            <a:fld id="{0BCA3988-C389-44E8-A0CC-561EF64570D4}" type="slidenum">
              <a:rPr lang="en-US" altLang="en-US"/>
              <a:pPr>
                <a:defRPr/>
              </a:pPr>
              <a:t>‹#›</a:t>
            </a:fld>
            <a:endParaRPr lang="en-US" altLang="en-US"/>
          </a:p>
        </p:txBody>
      </p:sp>
    </p:spTree>
    <p:extLst>
      <p:ext uri="{BB962C8B-B14F-4D97-AF65-F5344CB8AC3E}">
        <p14:creationId xmlns:p14="http://schemas.microsoft.com/office/powerpoint/2010/main" val="148751590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D7B3601-E23A-4E94-8BEE-903D771237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BBBF01-2463-4422-AFC7-E28F113702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0F284D-AD04-4F1F-90FC-238BC1288F1B}"/>
              </a:ext>
            </a:extLst>
          </p:cNvPr>
          <p:cNvSpPr>
            <a:spLocks noGrp="1" noChangeArrowheads="1"/>
          </p:cNvSpPr>
          <p:nvPr>
            <p:ph type="sldNum" sz="quarter" idx="12"/>
          </p:nvPr>
        </p:nvSpPr>
        <p:spPr>
          <a:ln/>
        </p:spPr>
        <p:txBody>
          <a:bodyPr/>
          <a:lstStyle>
            <a:lvl1pPr>
              <a:defRPr/>
            </a:lvl1pPr>
          </a:lstStyle>
          <a:p>
            <a:pPr>
              <a:defRPr/>
            </a:pPr>
            <a:fld id="{3F97A5A9-05FF-4682-A2D0-E3EFA87AD4D2}" type="slidenum">
              <a:rPr lang="en-US" altLang="en-US"/>
              <a:pPr>
                <a:defRPr/>
              </a:pPr>
              <a:t>‹#›</a:t>
            </a:fld>
            <a:endParaRPr lang="en-US" altLang="en-US"/>
          </a:p>
        </p:txBody>
      </p:sp>
    </p:spTree>
    <p:extLst>
      <p:ext uri="{BB962C8B-B14F-4D97-AF65-F5344CB8AC3E}">
        <p14:creationId xmlns:p14="http://schemas.microsoft.com/office/powerpoint/2010/main" val="133226320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7200B49-9BAC-427E-87A7-EAE76F9F3A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58B5C32-D4A2-4255-B097-B7ED86DB7D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AF16104-035D-4411-B03A-CE3ACA28F066}"/>
              </a:ext>
            </a:extLst>
          </p:cNvPr>
          <p:cNvSpPr>
            <a:spLocks noGrp="1" noChangeArrowheads="1"/>
          </p:cNvSpPr>
          <p:nvPr>
            <p:ph type="sldNum" sz="quarter" idx="12"/>
          </p:nvPr>
        </p:nvSpPr>
        <p:spPr>
          <a:ln/>
        </p:spPr>
        <p:txBody>
          <a:bodyPr/>
          <a:lstStyle>
            <a:lvl1pPr>
              <a:defRPr/>
            </a:lvl1pPr>
          </a:lstStyle>
          <a:p>
            <a:pPr>
              <a:defRPr/>
            </a:pPr>
            <a:fld id="{3D407FE2-76E7-412C-97B8-419B14C5DABC}" type="slidenum">
              <a:rPr lang="en-US" altLang="en-US"/>
              <a:pPr>
                <a:defRPr/>
              </a:pPr>
              <a:t>‹#›</a:t>
            </a:fld>
            <a:endParaRPr lang="en-US" altLang="en-US"/>
          </a:p>
        </p:txBody>
      </p:sp>
    </p:spTree>
    <p:extLst>
      <p:ext uri="{BB962C8B-B14F-4D97-AF65-F5344CB8AC3E}">
        <p14:creationId xmlns:p14="http://schemas.microsoft.com/office/powerpoint/2010/main" val="71775708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CD68072-4345-4C01-B952-86D528501EA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3E41E5F-A55D-4B9B-811A-E591140733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2075615-72E1-4939-BB81-C55D6BD0BC70}"/>
              </a:ext>
            </a:extLst>
          </p:cNvPr>
          <p:cNvSpPr>
            <a:spLocks noGrp="1" noChangeArrowheads="1"/>
          </p:cNvSpPr>
          <p:nvPr>
            <p:ph type="sldNum" sz="quarter" idx="12"/>
          </p:nvPr>
        </p:nvSpPr>
        <p:spPr>
          <a:ln/>
        </p:spPr>
        <p:txBody>
          <a:bodyPr/>
          <a:lstStyle>
            <a:lvl1pPr>
              <a:defRPr/>
            </a:lvl1pPr>
          </a:lstStyle>
          <a:p>
            <a:pPr>
              <a:defRPr/>
            </a:pPr>
            <a:fld id="{60223149-346E-4E45-B4EA-19639587F28B}" type="slidenum">
              <a:rPr lang="en-US" altLang="en-US"/>
              <a:pPr>
                <a:defRPr/>
              </a:pPr>
              <a:t>‹#›</a:t>
            </a:fld>
            <a:endParaRPr lang="en-US" altLang="en-US"/>
          </a:p>
        </p:txBody>
      </p:sp>
    </p:spTree>
    <p:extLst>
      <p:ext uri="{BB962C8B-B14F-4D97-AF65-F5344CB8AC3E}">
        <p14:creationId xmlns:p14="http://schemas.microsoft.com/office/powerpoint/2010/main" val="360075126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DBC01FD2-1495-4228-B465-FBE1567953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36A834-3E89-43A6-BA2F-8A136721D2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2E7C2F-33D6-407B-8930-109198795BB0}"/>
              </a:ext>
            </a:extLst>
          </p:cNvPr>
          <p:cNvSpPr>
            <a:spLocks noGrp="1" noChangeArrowheads="1"/>
          </p:cNvSpPr>
          <p:nvPr>
            <p:ph type="sldNum" sz="quarter" idx="12"/>
          </p:nvPr>
        </p:nvSpPr>
        <p:spPr>
          <a:ln/>
        </p:spPr>
        <p:txBody>
          <a:bodyPr/>
          <a:lstStyle>
            <a:lvl1pPr>
              <a:defRPr/>
            </a:lvl1pPr>
          </a:lstStyle>
          <a:p>
            <a:pPr>
              <a:defRPr/>
            </a:pPr>
            <a:fld id="{1F865717-8DA3-45FF-AFEB-3BB73C6FC5CF}" type="slidenum">
              <a:rPr lang="en-US" altLang="en-US"/>
              <a:pPr>
                <a:defRPr/>
              </a:pPr>
              <a:t>‹#›</a:t>
            </a:fld>
            <a:endParaRPr lang="en-US" altLang="en-US"/>
          </a:p>
        </p:txBody>
      </p:sp>
    </p:spTree>
    <p:extLst>
      <p:ext uri="{BB962C8B-B14F-4D97-AF65-F5344CB8AC3E}">
        <p14:creationId xmlns:p14="http://schemas.microsoft.com/office/powerpoint/2010/main" val="317404633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F9987E5B-F556-47F0-AE25-8D9732B079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38CC05-2034-42F8-B8B5-6669F1672E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7FFE6A-D83E-4EFF-BE50-92854D15B9A8}"/>
              </a:ext>
            </a:extLst>
          </p:cNvPr>
          <p:cNvSpPr>
            <a:spLocks noGrp="1" noChangeArrowheads="1"/>
          </p:cNvSpPr>
          <p:nvPr>
            <p:ph type="sldNum" sz="quarter" idx="12"/>
          </p:nvPr>
        </p:nvSpPr>
        <p:spPr>
          <a:ln/>
        </p:spPr>
        <p:txBody>
          <a:bodyPr/>
          <a:lstStyle>
            <a:lvl1pPr>
              <a:defRPr/>
            </a:lvl1pPr>
          </a:lstStyle>
          <a:p>
            <a:pPr>
              <a:defRPr/>
            </a:pPr>
            <a:fld id="{0AE79DE6-2259-47D8-B035-D6D0C5F90C00}" type="slidenum">
              <a:rPr lang="en-US" altLang="en-US"/>
              <a:pPr>
                <a:defRPr/>
              </a:pPr>
              <a:t>‹#›</a:t>
            </a:fld>
            <a:endParaRPr lang="en-US" altLang="en-US"/>
          </a:p>
        </p:txBody>
      </p:sp>
    </p:spTree>
    <p:extLst>
      <p:ext uri="{BB962C8B-B14F-4D97-AF65-F5344CB8AC3E}">
        <p14:creationId xmlns:p14="http://schemas.microsoft.com/office/powerpoint/2010/main" val="243339023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110A8D-366D-47C3-9311-F269959A63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360382-C758-4339-B2A0-335750F13C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AEA14D-9738-4189-9470-481DF47A7FB6}"/>
              </a:ext>
            </a:extLst>
          </p:cNvPr>
          <p:cNvSpPr>
            <a:spLocks noGrp="1" noChangeArrowheads="1"/>
          </p:cNvSpPr>
          <p:nvPr>
            <p:ph type="sldNum" sz="quarter" idx="12"/>
          </p:nvPr>
        </p:nvSpPr>
        <p:spPr>
          <a:ln/>
        </p:spPr>
        <p:txBody>
          <a:bodyPr/>
          <a:lstStyle>
            <a:lvl1pPr>
              <a:defRPr/>
            </a:lvl1pPr>
          </a:lstStyle>
          <a:p>
            <a:pPr>
              <a:defRPr/>
            </a:pPr>
            <a:fld id="{E0A8DBB2-A7E0-4843-AC32-B4A5BD195CBC}" type="slidenum">
              <a:rPr lang="en-US" altLang="en-US"/>
              <a:pPr>
                <a:defRPr/>
              </a:pPr>
              <a:t>‹#›</a:t>
            </a:fld>
            <a:endParaRPr lang="en-US" altLang="en-US"/>
          </a:p>
        </p:txBody>
      </p:sp>
    </p:spTree>
    <p:extLst>
      <p:ext uri="{BB962C8B-B14F-4D97-AF65-F5344CB8AC3E}">
        <p14:creationId xmlns:p14="http://schemas.microsoft.com/office/powerpoint/2010/main" val="181499159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6E30D2-DEF6-452D-92D0-CB185E2491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CD218C-BB4D-4CE1-8A99-3C05DD5861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2DE56E-EAB3-400A-9492-640541A84F15}"/>
              </a:ext>
            </a:extLst>
          </p:cNvPr>
          <p:cNvSpPr>
            <a:spLocks noGrp="1" noChangeArrowheads="1"/>
          </p:cNvSpPr>
          <p:nvPr>
            <p:ph type="sldNum" sz="quarter" idx="12"/>
          </p:nvPr>
        </p:nvSpPr>
        <p:spPr>
          <a:ln/>
        </p:spPr>
        <p:txBody>
          <a:bodyPr/>
          <a:lstStyle>
            <a:lvl1pPr>
              <a:defRPr/>
            </a:lvl1pPr>
          </a:lstStyle>
          <a:p>
            <a:pPr>
              <a:defRPr/>
            </a:pPr>
            <a:fld id="{C5D1BE0F-62D6-41ED-A7AB-B1F1F25ECBB3}" type="slidenum">
              <a:rPr lang="en-US" altLang="en-US"/>
              <a:pPr>
                <a:defRPr/>
              </a:pPr>
              <a:t>‹#›</a:t>
            </a:fld>
            <a:endParaRPr lang="en-US" altLang="en-US"/>
          </a:p>
        </p:txBody>
      </p:sp>
    </p:spTree>
    <p:extLst>
      <p:ext uri="{BB962C8B-B14F-4D97-AF65-F5344CB8AC3E}">
        <p14:creationId xmlns:p14="http://schemas.microsoft.com/office/powerpoint/2010/main" val="207292830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917"/>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304"/>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E775D9B-7D9F-470B-B0A1-3FB1D6B0136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CE1E4DD2-7613-40C6-86F7-1626CB6C67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2A5896D-93ED-49EF-989E-757DD3453226}"/>
              </a:ext>
            </a:extLst>
          </p:cNvPr>
          <p:cNvSpPr>
            <a:spLocks noGrp="1" noChangeArrowheads="1"/>
          </p:cNvSpPr>
          <p:nvPr>
            <p:ph type="sldNum" sz="quarter" idx="12"/>
          </p:nvPr>
        </p:nvSpPr>
        <p:spPr>
          <a:ln/>
        </p:spPr>
        <p:txBody>
          <a:bodyPr/>
          <a:lstStyle>
            <a:lvl1pPr>
              <a:defRPr/>
            </a:lvl1pPr>
          </a:lstStyle>
          <a:p>
            <a:pPr>
              <a:defRPr/>
            </a:pPr>
            <a:fld id="{655486B9-D6F8-41F6-A2F6-C240FF54AA68}" type="slidenum">
              <a:rPr lang="en-US" altLang="en-US"/>
              <a:pPr>
                <a:defRPr/>
              </a:pPr>
              <a:t>‹#›</a:t>
            </a:fld>
            <a:endParaRPr lang="en-US" altLang="en-US"/>
          </a:p>
        </p:txBody>
      </p:sp>
    </p:spTree>
    <p:extLst>
      <p:ext uri="{BB962C8B-B14F-4D97-AF65-F5344CB8AC3E}">
        <p14:creationId xmlns:p14="http://schemas.microsoft.com/office/powerpoint/2010/main" val="399865382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917"/>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CCEF94B-D694-4FCD-8FF1-87956F5F13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A3371D-2769-4D9D-9DAC-5F8AB7C3F2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3AA8CC-D146-4F7F-9EF6-2DCB093BB694}"/>
              </a:ext>
            </a:extLst>
          </p:cNvPr>
          <p:cNvSpPr>
            <a:spLocks noGrp="1" noChangeArrowheads="1"/>
          </p:cNvSpPr>
          <p:nvPr>
            <p:ph type="sldNum" sz="quarter" idx="12"/>
          </p:nvPr>
        </p:nvSpPr>
        <p:spPr>
          <a:ln/>
        </p:spPr>
        <p:txBody>
          <a:bodyPr/>
          <a:lstStyle>
            <a:lvl1pPr>
              <a:defRPr/>
            </a:lvl1pPr>
          </a:lstStyle>
          <a:p>
            <a:pPr>
              <a:defRPr/>
            </a:pPr>
            <a:fld id="{AAD3BD9A-0186-4D5A-BC5E-A9B94DFC6886}" type="slidenum">
              <a:rPr lang="en-US" altLang="en-US"/>
              <a:pPr>
                <a:defRPr/>
              </a:pPr>
              <a:t>‹#›</a:t>
            </a:fld>
            <a:endParaRPr lang="en-US" altLang="en-US"/>
          </a:p>
        </p:txBody>
      </p:sp>
    </p:spTree>
    <p:extLst>
      <p:ext uri="{BB962C8B-B14F-4D97-AF65-F5344CB8AC3E}">
        <p14:creationId xmlns:p14="http://schemas.microsoft.com/office/powerpoint/2010/main" val="57706312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917"/>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304"/>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304"/>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2084AB1-8D06-4105-AC04-20DC459670D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6BCE188-1141-4B06-AF72-BD84215787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D4154D1-2DD6-4EE5-8BC3-F23F9D59C9D5}"/>
              </a:ext>
            </a:extLst>
          </p:cNvPr>
          <p:cNvSpPr>
            <a:spLocks noGrp="1" noChangeArrowheads="1"/>
          </p:cNvSpPr>
          <p:nvPr>
            <p:ph type="sldNum" sz="quarter" idx="12"/>
          </p:nvPr>
        </p:nvSpPr>
        <p:spPr>
          <a:ln/>
        </p:spPr>
        <p:txBody>
          <a:bodyPr/>
          <a:lstStyle>
            <a:lvl1pPr>
              <a:defRPr/>
            </a:lvl1pPr>
          </a:lstStyle>
          <a:p>
            <a:pPr>
              <a:defRPr/>
            </a:pPr>
            <a:fld id="{6BF70033-2815-4393-81A1-11C7B1FA6892}" type="slidenum">
              <a:rPr lang="en-US" altLang="en-US"/>
              <a:pPr>
                <a:defRPr/>
              </a:pPr>
              <a:t>‹#›</a:t>
            </a:fld>
            <a:endParaRPr lang="en-US" altLang="en-US"/>
          </a:p>
        </p:txBody>
      </p:sp>
    </p:spTree>
    <p:extLst>
      <p:ext uri="{BB962C8B-B14F-4D97-AF65-F5344CB8AC3E}">
        <p14:creationId xmlns:p14="http://schemas.microsoft.com/office/powerpoint/2010/main" val="268983825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D71EE21-E616-4A6D-8C9D-10BD6342DD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70ACF2-BEDC-4F2E-B010-49ADE62810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0BFB47-E451-4B95-B632-D352D6D8B317}"/>
              </a:ext>
            </a:extLst>
          </p:cNvPr>
          <p:cNvSpPr>
            <a:spLocks noGrp="1" noChangeArrowheads="1"/>
          </p:cNvSpPr>
          <p:nvPr>
            <p:ph type="sldNum" sz="quarter" idx="12"/>
          </p:nvPr>
        </p:nvSpPr>
        <p:spPr>
          <a:ln/>
        </p:spPr>
        <p:txBody>
          <a:bodyPr/>
          <a:lstStyle>
            <a:lvl1pPr>
              <a:defRPr/>
            </a:lvl1pPr>
          </a:lstStyle>
          <a:p>
            <a:pPr>
              <a:defRPr/>
            </a:pPr>
            <a:fld id="{76DC39F8-5A32-469B-8A5D-9A932F6AB978}" type="slidenum">
              <a:rPr lang="en-US" altLang="en-US"/>
              <a:pPr>
                <a:defRPr/>
              </a:pPr>
              <a:t>‹#›</a:t>
            </a:fld>
            <a:endParaRPr lang="en-US" altLang="en-US"/>
          </a:p>
        </p:txBody>
      </p:sp>
    </p:spTree>
    <p:extLst>
      <p:ext uri="{BB962C8B-B14F-4D97-AF65-F5344CB8AC3E}">
        <p14:creationId xmlns:p14="http://schemas.microsoft.com/office/powerpoint/2010/main" val="177349065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theme" Target="../theme/theme10.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theme" Target="../theme/theme11.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theme" Target="../theme/theme12.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3.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4.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theme" Target="../theme/theme1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theme" Target="../theme/theme16.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theme" Target="../theme/theme17.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theme" Target="../theme/theme18.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19.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6.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7.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heme" Target="../theme/theme8.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theme" Target="../theme/theme9.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0CDB5AC-9947-4037-BA20-C117646747E8}"/>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BECD265-1F5F-41CC-8134-65F806C2278F}"/>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0" name="Rectangle 4">
            <a:extLst>
              <a:ext uri="{FF2B5EF4-FFF2-40B4-BE49-F238E27FC236}">
                <a16:creationId xmlns:a16="http://schemas.microsoft.com/office/drawing/2014/main" id="{63BB2664-520F-4450-897E-A0AF8EB44EB9}"/>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ＭＳ Ｐゴシック" charset="0"/>
                <a:cs typeface="+mn-cs"/>
              </a:defRPr>
            </a:lvl1pPr>
          </a:lstStyle>
          <a:p>
            <a:pPr>
              <a:defRPr/>
            </a:pPr>
            <a:endParaRPr lang="en-US"/>
          </a:p>
        </p:txBody>
      </p:sp>
      <p:sp>
        <p:nvSpPr>
          <p:cNvPr id="121861" name="Rectangle 5">
            <a:extLst>
              <a:ext uri="{FF2B5EF4-FFF2-40B4-BE49-F238E27FC236}">
                <a16:creationId xmlns:a16="http://schemas.microsoft.com/office/drawing/2014/main" id="{2471C1E8-9534-4B4F-95AB-9DEC9E65EF53}"/>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Garamond" charset="0"/>
                <a:ea typeface="ＭＳ Ｐゴシック" charset="0"/>
                <a:cs typeface="+mn-cs"/>
              </a:defRPr>
            </a:lvl1pPr>
          </a:lstStyle>
          <a:p>
            <a:pPr>
              <a:defRPr/>
            </a:pPr>
            <a:endParaRPr lang="en-US"/>
          </a:p>
        </p:txBody>
      </p:sp>
      <p:sp>
        <p:nvSpPr>
          <p:cNvPr id="121862" name="Rectangle 6">
            <a:extLst>
              <a:ext uri="{FF2B5EF4-FFF2-40B4-BE49-F238E27FC236}">
                <a16:creationId xmlns:a16="http://schemas.microsoft.com/office/drawing/2014/main" id="{354D0AF4-D98C-4070-9D0F-06A2CD6F175A}"/>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Garamond" panose="02020404030301010803" pitchFamily="18" charset="0"/>
              </a:defRPr>
            </a:lvl1pPr>
          </a:lstStyle>
          <a:p>
            <a:pPr>
              <a:defRPr/>
            </a:pPr>
            <a:fld id="{FBB55697-4F09-44A8-97D7-08E23543F41F}" type="slidenum">
              <a:rPr lang="en-US" altLang="en-US"/>
              <a:pPr>
                <a:defRPr/>
              </a:pPr>
              <a:t>‹#›</a:t>
            </a:fld>
            <a:endParaRPr lang="en-US" altLang="en-US"/>
          </a:p>
        </p:txBody>
      </p:sp>
      <p:sp>
        <p:nvSpPr>
          <p:cNvPr id="1031" name="Freeform 7">
            <a:extLst>
              <a:ext uri="{FF2B5EF4-FFF2-40B4-BE49-F238E27FC236}">
                <a16:creationId xmlns:a16="http://schemas.microsoft.com/office/drawing/2014/main" id="{B832F00D-0FAC-48CC-941A-D895AE4E5879}"/>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a:extLst>
              <a:ext uri="{FF2B5EF4-FFF2-40B4-BE49-F238E27FC236}">
                <a16:creationId xmlns:a16="http://schemas.microsoft.com/office/drawing/2014/main" id="{C97C8882-9177-4695-871C-B3DF751C16D7}"/>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4" r:id="rId12"/>
    <p:sldLayoutId id="2147484495" r:id="rId13"/>
    <p:sldLayoutId id="2147484496" r:id="rId14"/>
  </p:sldLayoutIdLst>
  <p:transition/>
  <p:txStyles>
    <p:titleStyle>
      <a:lvl1pPr algn="l" rtl="0" eaLnBrk="0" fontAlgn="base" hangingPunct="0">
        <a:spcBef>
          <a:spcPct val="0"/>
        </a:spcBef>
        <a:spcAft>
          <a:spcPct val="0"/>
        </a:spcAft>
        <a:defRPr sz="3800">
          <a:solidFill>
            <a:srgbClr val="3333CC"/>
          </a:solidFill>
          <a:latin typeface="+mj-lt"/>
          <a:ea typeface="MS PGothic" pitchFamily="34" charset="-128"/>
          <a:cs typeface="ＭＳ Ｐゴシック" charset="0"/>
        </a:defRPr>
      </a:lvl1pPr>
      <a:lvl2pPr algn="l" rtl="0" eaLnBrk="0" fontAlgn="base" hangingPunct="0">
        <a:spcBef>
          <a:spcPct val="0"/>
        </a:spcBef>
        <a:spcAft>
          <a:spcPct val="0"/>
        </a:spcAft>
        <a:defRPr sz="3800">
          <a:solidFill>
            <a:srgbClr val="3333CC"/>
          </a:solidFill>
          <a:latin typeface="Arial" charset="0"/>
          <a:ea typeface="MS PGothic" pitchFamily="34" charset="-128"/>
          <a:cs typeface="ＭＳ Ｐゴシック" charset="0"/>
        </a:defRPr>
      </a:lvl2pPr>
      <a:lvl3pPr algn="l" rtl="0" eaLnBrk="0" fontAlgn="base" hangingPunct="0">
        <a:spcBef>
          <a:spcPct val="0"/>
        </a:spcBef>
        <a:spcAft>
          <a:spcPct val="0"/>
        </a:spcAft>
        <a:defRPr sz="3800">
          <a:solidFill>
            <a:srgbClr val="3333CC"/>
          </a:solidFill>
          <a:latin typeface="Arial" charset="0"/>
          <a:ea typeface="MS PGothic" pitchFamily="34" charset="-128"/>
          <a:cs typeface="ＭＳ Ｐゴシック" charset="0"/>
        </a:defRPr>
      </a:lvl3pPr>
      <a:lvl4pPr algn="l" rtl="0" eaLnBrk="0" fontAlgn="base" hangingPunct="0">
        <a:spcBef>
          <a:spcPct val="0"/>
        </a:spcBef>
        <a:spcAft>
          <a:spcPct val="0"/>
        </a:spcAft>
        <a:defRPr sz="3800">
          <a:solidFill>
            <a:srgbClr val="3333CC"/>
          </a:solidFill>
          <a:latin typeface="Arial" charset="0"/>
          <a:ea typeface="MS PGothic" pitchFamily="34" charset="-128"/>
          <a:cs typeface="ＭＳ Ｐゴシック" charset="0"/>
        </a:defRPr>
      </a:lvl4pPr>
      <a:lvl5pPr algn="l" rtl="0" eaLnBrk="0" fontAlgn="base" hangingPunct="0">
        <a:spcBef>
          <a:spcPct val="0"/>
        </a:spcBef>
        <a:spcAft>
          <a:spcPct val="0"/>
        </a:spcAft>
        <a:defRPr sz="3800">
          <a:solidFill>
            <a:srgbClr val="3333CC"/>
          </a:solidFill>
          <a:latin typeface="Arial" charset="0"/>
          <a:ea typeface="MS PGothic" pitchFamily="34" charset="-128"/>
          <a:cs typeface="ＭＳ Ｐゴシック" charset="0"/>
        </a:defRPr>
      </a:lvl5pPr>
      <a:lvl6pPr marL="457200" algn="l" rtl="0" fontAlgn="base">
        <a:spcBef>
          <a:spcPct val="0"/>
        </a:spcBef>
        <a:spcAft>
          <a:spcPct val="0"/>
        </a:spcAft>
        <a:defRPr sz="3800">
          <a:solidFill>
            <a:srgbClr val="3333CC"/>
          </a:solidFill>
          <a:latin typeface="Arial" charset="0"/>
          <a:ea typeface="ＭＳ Ｐゴシック" charset="0"/>
        </a:defRPr>
      </a:lvl6pPr>
      <a:lvl7pPr marL="914400" algn="l" rtl="0" fontAlgn="base">
        <a:spcBef>
          <a:spcPct val="0"/>
        </a:spcBef>
        <a:spcAft>
          <a:spcPct val="0"/>
        </a:spcAft>
        <a:defRPr sz="3800">
          <a:solidFill>
            <a:srgbClr val="3333CC"/>
          </a:solidFill>
          <a:latin typeface="Arial" charset="0"/>
          <a:ea typeface="ＭＳ Ｐゴシック" charset="0"/>
        </a:defRPr>
      </a:lvl7pPr>
      <a:lvl8pPr marL="1371600" algn="l" rtl="0" fontAlgn="base">
        <a:spcBef>
          <a:spcPct val="0"/>
        </a:spcBef>
        <a:spcAft>
          <a:spcPct val="0"/>
        </a:spcAft>
        <a:defRPr sz="3800">
          <a:solidFill>
            <a:srgbClr val="3333CC"/>
          </a:solidFill>
          <a:latin typeface="Arial" charset="0"/>
          <a:ea typeface="ＭＳ Ｐゴシック" charset="0"/>
        </a:defRPr>
      </a:lvl8pPr>
      <a:lvl9pPr marL="1828800" algn="l" rtl="0" fontAlgn="base">
        <a:spcBef>
          <a:spcPct val="0"/>
        </a:spcBef>
        <a:spcAft>
          <a:spcPct val="0"/>
        </a:spcAft>
        <a:defRPr sz="3800">
          <a:solidFill>
            <a:srgbClr val="3333CC"/>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MS PGothic" pitchFamily="34" charset="-128"/>
          <a:cs typeface="ＭＳ Ｐゴシック" charset="0"/>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MS PGothic" pitchFamily="34" charset="-128"/>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itchFamily="34" charset="-128"/>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MS PGothic" pitchFamily="34" charset="-128"/>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MS PGothic" pitchFamily="34" charset="-128"/>
        </a:defRPr>
      </a:lvl5pPr>
      <a:lvl6pPr marL="21383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6pPr>
      <a:lvl7pPr marL="25955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7pPr>
      <a:lvl8pPr marL="30527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8pPr>
      <a:lvl9pPr marL="35099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2E35B8C-B87F-46D6-9137-DAD525CC59AB}"/>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7DAFB7E6-CB60-4FB4-A78F-C5FFBB901E97}"/>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a:extLst>
              <a:ext uri="{FF2B5EF4-FFF2-40B4-BE49-F238E27FC236}">
                <a16:creationId xmlns:a16="http://schemas.microsoft.com/office/drawing/2014/main" id="{97D03A52-7304-4DF1-956A-7BA4B3D42E85}"/>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09" name="Rectangle 5">
            <a:extLst>
              <a:ext uri="{FF2B5EF4-FFF2-40B4-BE49-F238E27FC236}">
                <a16:creationId xmlns:a16="http://schemas.microsoft.com/office/drawing/2014/main" id="{A548C5A8-19ED-49FB-9910-A8DCFEA7E4DC}"/>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10" name="Rectangle 6">
            <a:extLst>
              <a:ext uri="{FF2B5EF4-FFF2-40B4-BE49-F238E27FC236}">
                <a16:creationId xmlns:a16="http://schemas.microsoft.com/office/drawing/2014/main" id="{36E757A4-AE00-4C03-A671-C6B7EBA111FA}"/>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900">
                <a:solidFill>
                  <a:srgbClr val="000000"/>
                </a:solidFill>
                <a:latin typeface="Garamond" panose="02020404030301010803" pitchFamily="18" charset="0"/>
              </a:defRPr>
            </a:lvl1pPr>
          </a:lstStyle>
          <a:p>
            <a:pPr>
              <a:defRPr/>
            </a:pPr>
            <a:fld id="{CBBBF88E-F5A6-4E30-A4BC-7EB3AF572A92}" type="slidenum">
              <a:rPr lang="en-US" altLang="en-US"/>
              <a:pPr>
                <a:defRPr/>
              </a:pPr>
              <a:t>‹#›</a:t>
            </a:fld>
            <a:endParaRPr lang="en-US" altLang="en-US"/>
          </a:p>
        </p:txBody>
      </p:sp>
      <p:sp>
        <p:nvSpPr>
          <p:cNvPr id="10247" name="Freeform 7">
            <a:extLst>
              <a:ext uri="{FF2B5EF4-FFF2-40B4-BE49-F238E27FC236}">
                <a16:creationId xmlns:a16="http://schemas.microsoft.com/office/drawing/2014/main" id="{CDE32CA7-B110-45F8-B675-CB0BCB849CB3}"/>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8" name="Line 8">
            <a:extLst>
              <a:ext uri="{FF2B5EF4-FFF2-40B4-BE49-F238E27FC236}">
                <a16:creationId xmlns:a16="http://schemas.microsoft.com/office/drawing/2014/main" id="{CEC8BE30-85E6-4CCF-8BFB-7686E14BD0B1}"/>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 id="2147484620" r:id="rId12"/>
    <p:sldLayoutId id="2147484621" r:id="rId13"/>
    <p:sldLayoutId id="2147484622" r:id="rId14"/>
  </p:sldLayoutIdLst>
  <p:transition/>
  <p:txStyles>
    <p:titleStyle>
      <a:lvl1pPr algn="l" rtl="0" eaLnBrk="0" fontAlgn="base" hangingPunct="0">
        <a:spcBef>
          <a:spcPct val="0"/>
        </a:spcBef>
        <a:spcAft>
          <a:spcPct val="0"/>
        </a:spcAft>
        <a:defRPr sz="2800">
          <a:solidFill>
            <a:srgbClr val="3333CC"/>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5pPr>
      <a:lvl6pPr marL="342900" algn="l" rtl="0" fontAlgn="base">
        <a:spcBef>
          <a:spcPct val="0"/>
        </a:spcBef>
        <a:spcAft>
          <a:spcPct val="0"/>
        </a:spcAft>
        <a:defRPr sz="2850">
          <a:solidFill>
            <a:srgbClr val="3333CC"/>
          </a:solidFill>
          <a:latin typeface="Arial" charset="0"/>
          <a:ea typeface="ＭＳ Ｐゴシック" charset="0"/>
        </a:defRPr>
      </a:lvl6pPr>
      <a:lvl7pPr marL="685800" algn="l" rtl="0" fontAlgn="base">
        <a:spcBef>
          <a:spcPct val="0"/>
        </a:spcBef>
        <a:spcAft>
          <a:spcPct val="0"/>
        </a:spcAft>
        <a:defRPr sz="2850">
          <a:solidFill>
            <a:srgbClr val="3333CC"/>
          </a:solidFill>
          <a:latin typeface="Arial" charset="0"/>
          <a:ea typeface="ＭＳ Ｐゴシック" charset="0"/>
        </a:defRPr>
      </a:lvl7pPr>
      <a:lvl8pPr marL="1028700" algn="l" rtl="0" fontAlgn="base">
        <a:spcBef>
          <a:spcPct val="0"/>
        </a:spcBef>
        <a:spcAft>
          <a:spcPct val="0"/>
        </a:spcAft>
        <a:defRPr sz="2850">
          <a:solidFill>
            <a:srgbClr val="3333CC"/>
          </a:solidFill>
          <a:latin typeface="Arial" charset="0"/>
          <a:ea typeface="ＭＳ Ｐゴシック" charset="0"/>
        </a:defRPr>
      </a:lvl8pPr>
      <a:lvl9pPr marL="1371600" algn="l" rtl="0" fontAlgn="base">
        <a:spcBef>
          <a:spcPct val="0"/>
        </a:spcBef>
        <a:spcAft>
          <a:spcPct val="0"/>
        </a:spcAft>
        <a:defRPr sz="2850">
          <a:solidFill>
            <a:srgbClr val="3333CC"/>
          </a:solidFill>
          <a:latin typeface="Arial" charset="0"/>
          <a:ea typeface="ＭＳ Ｐゴシック" charset="0"/>
        </a:defRPr>
      </a:lvl9pPr>
    </p:titleStyle>
    <p:bodyStyle>
      <a:lvl1pPr marL="257175" indent="-257175"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cs typeface="ＭＳ Ｐゴシック" charset="0"/>
        </a:defRPr>
      </a:lvl1pPr>
      <a:lvl2pPr marL="501650" indent="-242888" algn="l" rtl="0" eaLnBrk="0" fontAlgn="base" hangingPunct="0">
        <a:spcBef>
          <a:spcPct val="20000"/>
        </a:spcBef>
        <a:spcAft>
          <a:spcPct val="0"/>
        </a:spcAft>
        <a:buClr>
          <a:srgbClr val="3333CC"/>
        </a:buClr>
        <a:buSzPct val="60000"/>
        <a:buFont typeface="Wingdings" panose="05000000000000000000" pitchFamily="2" charset="2"/>
        <a:buChar char="q"/>
        <a:defRPr sz="1900">
          <a:solidFill>
            <a:schemeClr val="tx1"/>
          </a:solidFill>
          <a:latin typeface="+mn-lt"/>
          <a:ea typeface="MS PGothic" panose="020B0600070205080204" pitchFamily="34" charset="-128"/>
        </a:defRPr>
      </a:lvl2pPr>
      <a:lvl3pPr marL="766763" indent="-261938" algn="l" rtl="0" eaLnBrk="0" fontAlgn="base" hangingPunct="0">
        <a:spcBef>
          <a:spcPct val="20000"/>
        </a:spcBef>
        <a:spcAft>
          <a:spcPct val="0"/>
        </a:spcAft>
        <a:buClr>
          <a:srgbClr val="3333CC"/>
        </a:buClr>
        <a:buSzPct val="65000"/>
        <a:buFont typeface="Wingdings" panose="05000000000000000000" pitchFamily="2" charset="2"/>
        <a:buChar char="n"/>
        <a:defRPr sz="1600">
          <a:solidFill>
            <a:schemeClr val="tx1"/>
          </a:solidFill>
          <a:latin typeface="+mn-lt"/>
          <a:ea typeface="MS PGothic" panose="020B0600070205080204" pitchFamily="34" charset="-128"/>
        </a:defRPr>
      </a:lvl3pPr>
      <a:lvl4pPr marL="1004888" indent="-236538" algn="l" rtl="0" eaLnBrk="0" fontAlgn="base" hangingPunct="0">
        <a:spcBef>
          <a:spcPct val="20000"/>
        </a:spcBef>
        <a:spcAft>
          <a:spcPct val="0"/>
        </a:spcAft>
        <a:buClr>
          <a:srgbClr val="3333CC"/>
        </a:buClr>
        <a:buSzPct val="70000"/>
        <a:buFont typeface="Wingdings" panose="05000000000000000000" pitchFamily="2" charset="2"/>
        <a:buChar char="q"/>
        <a:defRPr sz="1500">
          <a:solidFill>
            <a:schemeClr val="tx1"/>
          </a:solidFill>
          <a:latin typeface="+mn-lt"/>
          <a:ea typeface="MS PGothic" panose="020B0600070205080204" pitchFamily="34" charset="-128"/>
        </a:defRPr>
      </a:lvl4pPr>
      <a:lvl5pPr marL="1260475" indent="-254000" algn="l" rtl="0" eaLnBrk="0" fontAlgn="base" hangingPunct="0">
        <a:spcBef>
          <a:spcPct val="20000"/>
        </a:spcBef>
        <a:spcAft>
          <a:spcPct val="0"/>
        </a:spcAft>
        <a:buClr>
          <a:srgbClr val="3333CC"/>
        </a:buClr>
        <a:buSzPct val="75000"/>
        <a:buFont typeface="Wingdings" panose="05000000000000000000" pitchFamily="2" charset="2"/>
        <a:buChar char="§"/>
        <a:defRPr sz="1500">
          <a:solidFill>
            <a:schemeClr val="tx1"/>
          </a:solidFill>
          <a:latin typeface="+mn-lt"/>
          <a:ea typeface="MS PGothic" panose="020B0600070205080204" pitchFamily="34" charset="-128"/>
        </a:defRPr>
      </a:lvl5pPr>
      <a:lvl6pPr marL="16037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6pPr>
      <a:lvl7pPr marL="19466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7pPr>
      <a:lvl8pPr marL="22895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8pPr>
      <a:lvl9pPr marL="26324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9B7CA57-CAD5-4E91-9A5D-9E8DF0831332}"/>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8D121D29-94B1-4D37-881B-42F8BEEAF4D2}"/>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a:extLst>
              <a:ext uri="{FF2B5EF4-FFF2-40B4-BE49-F238E27FC236}">
                <a16:creationId xmlns:a16="http://schemas.microsoft.com/office/drawing/2014/main" id="{85497200-EC0F-484E-896D-35337199D644}"/>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09" name="Rectangle 5">
            <a:extLst>
              <a:ext uri="{FF2B5EF4-FFF2-40B4-BE49-F238E27FC236}">
                <a16:creationId xmlns:a16="http://schemas.microsoft.com/office/drawing/2014/main" id="{3C7D9BD8-4FE1-406A-B703-90718BF54D0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10" name="Rectangle 6">
            <a:extLst>
              <a:ext uri="{FF2B5EF4-FFF2-40B4-BE49-F238E27FC236}">
                <a16:creationId xmlns:a16="http://schemas.microsoft.com/office/drawing/2014/main" id="{3CB5596A-68C6-4EF4-BE75-38C498062C9F}"/>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900">
                <a:solidFill>
                  <a:srgbClr val="000000"/>
                </a:solidFill>
                <a:latin typeface="Garamond" panose="02020404030301010803" pitchFamily="18" charset="0"/>
              </a:defRPr>
            </a:lvl1pPr>
          </a:lstStyle>
          <a:p>
            <a:pPr>
              <a:defRPr/>
            </a:pPr>
            <a:fld id="{A49FB3DE-EAEE-4D38-8932-9D87BB66C73F}" type="slidenum">
              <a:rPr lang="en-US" altLang="en-US"/>
              <a:pPr>
                <a:defRPr/>
              </a:pPr>
              <a:t>‹#›</a:t>
            </a:fld>
            <a:endParaRPr lang="en-US" altLang="en-US"/>
          </a:p>
        </p:txBody>
      </p:sp>
      <p:sp>
        <p:nvSpPr>
          <p:cNvPr id="11271" name="Freeform 7">
            <a:extLst>
              <a:ext uri="{FF2B5EF4-FFF2-40B4-BE49-F238E27FC236}">
                <a16:creationId xmlns:a16="http://schemas.microsoft.com/office/drawing/2014/main" id="{F9E812A2-2CD9-484A-9D80-2CAEA96AD14A}"/>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2" name="Line 8">
            <a:extLst>
              <a:ext uri="{FF2B5EF4-FFF2-40B4-BE49-F238E27FC236}">
                <a16:creationId xmlns:a16="http://schemas.microsoft.com/office/drawing/2014/main" id="{31DD0E74-C7EA-4760-B095-06C31572694A}"/>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 id="2147484634" r:id="rId12"/>
    <p:sldLayoutId id="2147484635" r:id="rId13"/>
    <p:sldLayoutId id="2147484636" r:id="rId14"/>
  </p:sldLayoutIdLst>
  <p:transition/>
  <p:txStyles>
    <p:titleStyle>
      <a:lvl1pPr algn="l" rtl="0" eaLnBrk="0" fontAlgn="base" hangingPunct="0">
        <a:spcBef>
          <a:spcPct val="0"/>
        </a:spcBef>
        <a:spcAft>
          <a:spcPct val="0"/>
        </a:spcAft>
        <a:defRPr sz="2800">
          <a:solidFill>
            <a:srgbClr val="3333CC"/>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5pPr>
      <a:lvl6pPr marL="342900" algn="l" rtl="0" fontAlgn="base">
        <a:spcBef>
          <a:spcPct val="0"/>
        </a:spcBef>
        <a:spcAft>
          <a:spcPct val="0"/>
        </a:spcAft>
        <a:defRPr sz="2850">
          <a:solidFill>
            <a:srgbClr val="3333CC"/>
          </a:solidFill>
          <a:latin typeface="Arial" charset="0"/>
          <a:ea typeface="ＭＳ Ｐゴシック" charset="0"/>
        </a:defRPr>
      </a:lvl6pPr>
      <a:lvl7pPr marL="685800" algn="l" rtl="0" fontAlgn="base">
        <a:spcBef>
          <a:spcPct val="0"/>
        </a:spcBef>
        <a:spcAft>
          <a:spcPct val="0"/>
        </a:spcAft>
        <a:defRPr sz="2850">
          <a:solidFill>
            <a:srgbClr val="3333CC"/>
          </a:solidFill>
          <a:latin typeface="Arial" charset="0"/>
          <a:ea typeface="ＭＳ Ｐゴシック" charset="0"/>
        </a:defRPr>
      </a:lvl7pPr>
      <a:lvl8pPr marL="1028700" algn="l" rtl="0" fontAlgn="base">
        <a:spcBef>
          <a:spcPct val="0"/>
        </a:spcBef>
        <a:spcAft>
          <a:spcPct val="0"/>
        </a:spcAft>
        <a:defRPr sz="2850">
          <a:solidFill>
            <a:srgbClr val="3333CC"/>
          </a:solidFill>
          <a:latin typeface="Arial" charset="0"/>
          <a:ea typeface="ＭＳ Ｐゴシック" charset="0"/>
        </a:defRPr>
      </a:lvl8pPr>
      <a:lvl9pPr marL="1371600" algn="l" rtl="0" fontAlgn="base">
        <a:spcBef>
          <a:spcPct val="0"/>
        </a:spcBef>
        <a:spcAft>
          <a:spcPct val="0"/>
        </a:spcAft>
        <a:defRPr sz="2850">
          <a:solidFill>
            <a:srgbClr val="3333CC"/>
          </a:solidFill>
          <a:latin typeface="Arial" charset="0"/>
          <a:ea typeface="ＭＳ Ｐゴシック" charset="0"/>
        </a:defRPr>
      </a:lvl9pPr>
    </p:titleStyle>
    <p:bodyStyle>
      <a:lvl1pPr marL="257175" indent="-257175"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cs typeface="ＭＳ Ｐゴシック" charset="0"/>
        </a:defRPr>
      </a:lvl1pPr>
      <a:lvl2pPr marL="501650" indent="-242888" algn="l" rtl="0" eaLnBrk="0" fontAlgn="base" hangingPunct="0">
        <a:spcBef>
          <a:spcPct val="20000"/>
        </a:spcBef>
        <a:spcAft>
          <a:spcPct val="0"/>
        </a:spcAft>
        <a:buClr>
          <a:srgbClr val="3333CC"/>
        </a:buClr>
        <a:buSzPct val="60000"/>
        <a:buFont typeface="Wingdings" panose="05000000000000000000" pitchFamily="2" charset="2"/>
        <a:buChar char="q"/>
        <a:defRPr sz="1900">
          <a:solidFill>
            <a:schemeClr val="tx1"/>
          </a:solidFill>
          <a:latin typeface="+mn-lt"/>
          <a:ea typeface="MS PGothic" panose="020B0600070205080204" pitchFamily="34" charset="-128"/>
        </a:defRPr>
      </a:lvl2pPr>
      <a:lvl3pPr marL="766763" indent="-261938" algn="l" rtl="0" eaLnBrk="0" fontAlgn="base" hangingPunct="0">
        <a:spcBef>
          <a:spcPct val="20000"/>
        </a:spcBef>
        <a:spcAft>
          <a:spcPct val="0"/>
        </a:spcAft>
        <a:buClr>
          <a:srgbClr val="3333CC"/>
        </a:buClr>
        <a:buSzPct val="65000"/>
        <a:buFont typeface="Wingdings" panose="05000000000000000000" pitchFamily="2" charset="2"/>
        <a:buChar char="n"/>
        <a:defRPr sz="1600">
          <a:solidFill>
            <a:schemeClr val="tx1"/>
          </a:solidFill>
          <a:latin typeface="+mn-lt"/>
          <a:ea typeface="MS PGothic" panose="020B0600070205080204" pitchFamily="34" charset="-128"/>
        </a:defRPr>
      </a:lvl3pPr>
      <a:lvl4pPr marL="1004888" indent="-236538" algn="l" rtl="0" eaLnBrk="0" fontAlgn="base" hangingPunct="0">
        <a:spcBef>
          <a:spcPct val="20000"/>
        </a:spcBef>
        <a:spcAft>
          <a:spcPct val="0"/>
        </a:spcAft>
        <a:buClr>
          <a:srgbClr val="3333CC"/>
        </a:buClr>
        <a:buSzPct val="70000"/>
        <a:buFont typeface="Wingdings" panose="05000000000000000000" pitchFamily="2" charset="2"/>
        <a:buChar char="q"/>
        <a:defRPr sz="1500">
          <a:solidFill>
            <a:schemeClr val="tx1"/>
          </a:solidFill>
          <a:latin typeface="+mn-lt"/>
          <a:ea typeface="MS PGothic" panose="020B0600070205080204" pitchFamily="34" charset="-128"/>
        </a:defRPr>
      </a:lvl4pPr>
      <a:lvl5pPr marL="1260475" indent="-254000" algn="l" rtl="0" eaLnBrk="0" fontAlgn="base" hangingPunct="0">
        <a:spcBef>
          <a:spcPct val="20000"/>
        </a:spcBef>
        <a:spcAft>
          <a:spcPct val="0"/>
        </a:spcAft>
        <a:buClr>
          <a:srgbClr val="3333CC"/>
        </a:buClr>
        <a:buSzPct val="75000"/>
        <a:buFont typeface="Wingdings" panose="05000000000000000000" pitchFamily="2" charset="2"/>
        <a:buChar char="§"/>
        <a:defRPr sz="1500">
          <a:solidFill>
            <a:schemeClr val="tx1"/>
          </a:solidFill>
          <a:latin typeface="+mn-lt"/>
          <a:ea typeface="MS PGothic" panose="020B0600070205080204" pitchFamily="34" charset="-128"/>
        </a:defRPr>
      </a:lvl5pPr>
      <a:lvl6pPr marL="16037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6pPr>
      <a:lvl7pPr marL="19466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7pPr>
      <a:lvl8pPr marL="22895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8pPr>
      <a:lvl9pPr marL="26324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86E93FF-D330-49B8-AB4E-A4E6E97DC6EB}"/>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2291" name="Rectangle 3">
            <a:extLst>
              <a:ext uri="{FF2B5EF4-FFF2-40B4-BE49-F238E27FC236}">
                <a16:creationId xmlns:a16="http://schemas.microsoft.com/office/drawing/2014/main" id="{8C7ED305-2F24-4930-82CD-3FE3A5891AB1}"/>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a:extLst>
              <a:ext uri="{FF2B5EF4-FFF2-40B4-BE49-F238E27FC236}">
                <a16:creationId xmlns:a16="http://schemas.microsoft.com/office/drawing/2014/main" id="{73F5A3C5-2C7B-4A63-950E-99B278199EDF}"/>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09" name="Rectangle 5">
            <a:extLst>
              <a:ext uri="{FF2B5EF4-FFF2-40B4-BE49-F238E27FC236}">
                <a16:creationId xmlns:a16="http://schemas.microsoft.com/office/drawing/2014/main" id="{6D79DE3F-2668-4EA2-A9E6-F45E43BB62F1}"/>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10" name="Rectangle 6">
            <a:extLst>
              <a:ext uri="{FF2B5EF4-FFF2-40B4-BE49-F238E27FC236}">
                <a16:creationId xmlns:a16="http://schemas.microsoft.com/office/drawing/2014/main" id="{684806BE-AEB8-4D66-8BA5-C5BC3A07C556}"/>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900">
                <a:solidFill>
                  <a:srgbClr val="000000"/>
                </a:solidFill>
                <a:latin typeface="Garamond" panose="02020404030301010803" pitchFamily="18" charset="0"/>
              </a:defRPr>
            </a:lvl1pPr>
          </a:lstStyle>
          <a:p>
            <a:pPr>
              <a:defRPr/>
            </a:pPr>
            <a:fld id="{9D4CD684-FF2A-498D-B3BE-8BE81911660D}" type="slidenum">
              <a:rPr lang="en-US" altLang="en-US"/>
              <a:pPr>
                <a:defRPr/>
              </a:pPr>
              <a:t>‹#›</a:t>
            </a:fld>
            <a:endParaRPr lang="en-US" altLang="en-US"/>
          </a:p>
        </p:txBody>
      </p:sp>
      <p:sp>
        <p:nvSpPr>
          <p:cNvPr id="12295" name="Freeform 7">
            <a:extLst>
              <a:ext uri="{FF2B5EF4-FFF2-40B4-BE49-F238E27FC236}">
                <a16:creationId xmlns:a16="http://schemas.microsoft.com/office/drawing/2014/main" id="{AF19C80B-8E1D-4B60-B1A2-5FA9C9CDBB9C}"/>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6" name="Line 8">
            <a:extLst>
              <a:ext uri="{FF2B5EF4-FFF2-40B4-BE49-F238E27FC236}">
                <a16:creationId xmlns:a16="http://schemas.microsoft.com/office/drawing/2014/main" id="{81880E2E-D9F0-4BA3-A326-46F3CC314BE7}"/>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 id="2147484649" r:id="rId13"/>
    <p:sldLayoutId id="2147484650" r:id="rId14"/>
  </p:sldLayoutIdLst>
  <p:transition/>
  <p:txStyles>
    <p:titleStyle>
      <a:lvl1pPr algn="l" rtl="0" eaLnBrk="0" fontAlgn="base" hangingPunct="0">
        <a:spcBef>
          <a:spcPct val="0"/>
        </a:spcBef>
        <a:spcAft>
          <a:spcPct val="0"/>
        </a:spcAft>
        <a:defRPr sz="2800">
          <a:solidFill>
            <a:srgbClr val="3333CC"/>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5pPr>
      <a:lvl6pPr marL="342900" algn="l" rtl="0" fontAlgn="base">
        <a:spcBef>
          <a:spcPct val="0"/>
        </a:spcBef>
        <a:spcAft>
          <a:spcPct val="0"/>
        </a:spcAft>
        <a:defRPr sz="2850">
          <a:solidFill>
            <a:srgbClr val="3333CC"/>
          </a:solidFill>
          <a:latin typeface="Arial" charset="0"/>
          <a:ea typeface="ＭＳ Ｐゴシック" charset="0"/>
        </a:defRPr>
      </a:lvl6pPr>
      <a:lvl7pPr marL="685800" algn="l" rtl="0" fontAlgn="base">
        <a:spcBef>
          <a:spcPct val="0"/>
        </a:spcBef>
        <a:spcAft>
          <a:spcPct val="0"/>
        </a:spcAft>
        <a:defRPr sz="2850">
          <a:solidFill>
            <a:srgbClr val="3333CC"/>
          </a:solidFill>
          <a:latin typeface="Arial" charset="0"/>
          <a:ea typeface="ＭＳ Ｐゴシック" charset="0"/>
        </a:defRPr>
      </a:lvl7pPr>
      <a:lvl8pPr marL="1028700" algn="l" rtl="0" fontAlgn="base">
        <a:spcBef>
          <a:spcPct val="0"/>
        </a:spcBef>
        <a:spcAft>
          <a:spcPct val="0"/>
        </a:spcAft>
        <a:defRPr sz="2850">
          <a:solidFill>
            <a:srgbClr val="3333CC"/>
          </a:solidFill>
          <a:latin typeface="Arial" charset="0"/>
          <a:ea typeface="ＭＳ Ｐゴシック" charset="0"/>
        </a:defRPr>
      </a:lvl8pPr>
      <a:lvl9pPr marL="1371600" algn="l" rtl="0" fontAlgn="base">
        <a:spcBef>
          <a:spcPct val="0"/>
        </a:spcBef>
        <a:spcAft>
          <a:spcPct val="0"/>
        </a:spcAft>
        <a:defRPr sz="2850">
          <a:solidFill>
            <a:srgbClr val="3333CC"/>
          </a:solidFill>
          <a:latin typeface="Arial" charset="0"/>
          <a:ea typeface="ＭＳ Ｐゴシック" charset="0"/>
        </a:defRPr>
      </a:lvl9pPr>
    </p:titleStyle>
    <p:bodyStyle>
      <a:lvl1pPr marL="257175" indent="-257175"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cs typeface="ＭＳ Ｐゴシック" charset="0"/>
        </a:defRPr>
      </a:lvl1pPr>
      <a:lvl2pPr marL="501650" indent="-242888" algn="l" rtl="0" eaLnBrk="0" fontAlgn="base" hangingPunct="0">
        <a:spcBef>
          <a:spcPct val="20000"/>
        </a:spcBef>
        <a:spcAft>
          <a:spcPct val="0"/>
        </a:spcAft>
        <a:buClr>
          <a:srgbClr val="3333CC"/>
        </a:buClr>
        <a:buSzPct val="60000"/>
        <a:buFont typeface="Wingdings" panose="05000000000000000000" pitchFamily="2" charset="2"/>
        <a:buChar char="q"/>
        <a:defRPr sz="1900">
          <a:solidFill>
            <a:schemeClr val="tx1"/>
          </a:solidFill>
          <a:latin typeface="+mn-lt"/>
          <a:ea typeface="MS PGothic" panose="020B0600070205080204" pitchFamily="34" charset="-128"/>
        </a:defRPr>
      </a:lvl2pPr>
      <a:lvl3pPr marL="766763" indent="-261938" algn="l" rtl="0" eaLnBrk="0" fontAlgn="base" hangingPunct="0">
        <a:spcBef>
          <a:spcPct val="20000"/>
        </a:spcBef>
        <a:spcAft>
          <a:spcPct val="0"/>
        </a:spcAft>
        <a:buClr>
          <a:srgbClr val="3333CC"/>
        </a:buClr>
        <a:buSzPct val="65000"/>
        <a:buFont typeface="Wingdings" panose="05000000000000000000" pitchFamily="2" charset="2"/>
        <a:buChar char="n"/>
        <a:defRPr sz="1600">
          <a:solidFill>
            <a:schemeClr val="tx1"/>
          </a:solidFill>
          <a:latin typeface="+mn-lt"/>
          <a:ea typeface="MS PGothic" panose="020B0600070205080204" pitchFamily="34" charset="-128"/>
        </a:defRPr>
      </a:lvl3pPr>
      <a:lvl4pPr marL="1004888" indent="-236538" algn="l" rtl="0" eaLnBrk="0" fontAlgn="base" hangingPunct="0">
        <a:spcBef>
          <a:spcPct val="20000"/>
        </a:spcBef>
        <a:spcAft>
          <a:spcPct val="0"/>
        </a:spcAft>
        <a:buClr>
          <a:srgbClr val="3333CC"/>
        </a:buClr>
        <a:buSzPct val="70000"/>
        <a:buFont typeface="Wingdings" panose="05000000000000000000" pitchFamily="2" charset="2"/>
        <a:buChar char="q"/>
        <a:defRPr sz="1500">
          <a:solidFill>
            <a:schemeClr val="tx1"/>
          </a:solidFill>
          <a:latin typeface="+mn-lt"/>
          <a:ea typeface="MS PGothic" panose="020B0600070205080204" pitchFamily="34" charset="-128"/>
        </a:defRPr>
      </a:lvl4pPr>
      <a:lvl5pPr marL="1260475" indent="-254000" algn="l" rtl="0" eaLnBrk="0" fontAlgn="base" hangingPunct="0">
        <a:spcBef>
          <a:spcPct val="20000"/>
        </a:spcBef>
        <a:spcAft>
          <a:spcPct val="0"/>
        </a:spcAft>
        <a:buClr>
          <a:srgbClr val="3333CC"/>
        </a:buClr>
        <a:buSzPct val="75000"/>
        <a:buFont typeface="Wingdings" panose="05000000000000000000" pitchFamily="2" charset="2"/>
        <a:buChar char="§"/>
        <a:defRPr sz="1500">
          <a:solidFill>
            <a:schemeClr val="tx1"/>
          </a:solidFill>
          <a:latin typeface="+mn-lt"/>
          <a:ea typeface="MS PGothic" panose="020B0600070205080204" pitchFamily="34" charset="-128"/>
        </a:defRPr>
      </a:lvl5pPr>
      <a:lvl6pPr marL="16037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6pPr>
      <a:lvl7pPr marL="19466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7pPr>
      <a:lvl8pPr marL="22895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8pPr>
      <a:lvl9pPr marL="26324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2E2384DE-B13E-4C78-A7C5-3889C445DDE2}"/>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79329DDE-789E-4BB9-939B-45944A0CF088}"/>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811649E-4AE8-4494-9BE1-819BE313509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5ED304B7-5B75-4ADA-AD98-732D5E958776}" type="datetimeFigureOut">
              <a:rPr lang="en-US"/>
              <a:pPr>
                <a:defRPr/>
              </a:pPr>
              <a:t>9/21/2022</a:t>
            </a:fld>
            <a:endParaRPr lang="en-US"/>
          </a:p>
        </p:txBody>
      </p:sp>
      <p:sp>
        <p:nvSpPr>
          <p:cNvPr id="5" name="Footer Placeholder 4">
            <a:extLst>
              <a:ext uri="{FF2B5EF4-FFF2-40B4-BE49-F238E27FC236}">
                <a16:creationId xmlns:a16="http://schemas.microsoft.com/office/drawing/2014/main" id="{6C64BEA6-71E9-4241-8EF0-D4668ADDFBE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6337B38-9C73-49BE-879C-AC93D59D9A1E}"/>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19EC3A9F-D484-4D83-8E44-D2AD7B3D836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11AFC95A-348C-4EBC-8451-17F09E2C4104}"/>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a:extLst>
              <a:ext uri="{FF2B5EF4-FFF2-40B4-BE49-F238E27FC236}">
                <a16:creationId xmlns:a16="http://schemas.microsoft.com/office/drawing/2014/main" id="{F7F44FE2-2F96-4D49-B72E-D02ECA5C65BC}"/>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D1C3F1F-F4AE-454A-9F56-B2EBC3DAF60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6CC74659-F082-435D-B9EC-04FF47834ED2}" type="datetimeFigureOut">
              <a:rPr lang="en-US"/>
              <a:pPr>
                <a:defRPr/>
              </a:pPr>
              <a:t>9/21/2022</a:t>
            </a:fld>
            <a:endParaRPr lang="en-US"/>
          </a:p>
        </p:txBody>
      </p:sp>
      <p:sp>
        <p:nvSpPr>
          <p:cNvPr id="5" name="Footer Placeholder 4">
            <a:extLst>
              <a:ext uri="{FF2B5EF4-FFF2-40B4-BE49-F238E27FC236}">
                <a16:creationId xmlns:a16="http://schemas.microsoft.com/office/drawing/2014/main" id="{64C150BE-395F-41A5-BAC7-EF3DCF3C5D5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05922DF-E751-4F42-AEE7-ABF64967E247}"/>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C7F4A062-47DD-42F4-A100-A895F3E46BE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919BAE7-244F-45E3-9EB7-1540C69E42C9}"/>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AB7BE292-49DA-4288-8561-468E220BABE1}"/>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0" name="Rectangle 4">
            <a:extLst>
              <a:ext uri="{FF2B5EF4-FFF2-40B4-BE49-F238E27FC236}">
                <a16:creationId xmlns:a16="http://schemas.microsoft.com/office/drawing/2014/main" id="{019F62CC-4037-418F-8AFB-CB22F4FB19D4}"/>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21861" name="Rectangle 5">
            <a:extLst>
              <a:ext uri="{FF2B5EF4-FFF2-40B4-BE49-F238E27FC236}">
                <a16:creationId xmlns:a16="http://schemas.microsoft.com/office/drawing/2014/main" id="{C5D7CD8D-14E3-4320-B29F-3B078A2295A5}"/>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21862" name="Rectangle 6">
            <a:extLst>
              <a:ext uri="{FF2B5EF4-FFF2-40B4-BE49-F238E27FC236}">
                <a16:creationId xmlns:a16="http://schemas.microsoft.com/office/drawing/2014/main" id="{92C1EC63-B180-4188-AFEB-8659CEABD18F}"/>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900">
                <a:solidFill>
                  <a:srgbClr val="000000"/>
                </a:solidFill>
                <a:latin typeface="Garamond" panose="02020404030301010803" pitchFamily="18" charset="0"/>
              </a:defRPr>
            </a:lvl1pPr>
          </a:lstStyle>
          <a:p>
            <a:pPr>
              <a:defRPr/>
            </a:pPr>
            <a:fld id="{27BAE272-3E1D-4460-93C8-E3785EC5BC11}" type="slidenum">
              <a:rPr lang="en-US" altLang="en-US"/>
              <a:pPr>
                <a:defRPr/>
              </a:pPr>
              <a:t>‹#›</a:t>
            </a:fld>
            <a:endParaRPr lang="en-US" altLang="en-US"/>
          </a:p>
        </p:txBody>
      </p:sp>
      <p:sp>
        <p:nvSpPr>
          <p:cNvPr id="1031" name="Freeform 7">
            <a:extLst>
              <a:ext uri="{FF2B5EF4-FFF2-40B4-BE49-F238E27FC236}">
                <a16:creationId xmlns:a16="http://schemas.microsoft.com/office/drawing/2014/main" id="{64514608-B8C4-4E72-9203-06A22A4B63E4}"/>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p:spPr>
        <p:txBody>
          <a:bodyPr/>
          <a:lstStyle/>
          <a:p>
            <a:pPr defTabSz="685800">
              <a:defRPr/>
            </a:pPr>
            <a:endParaRPr lang="en-US" sz="1350">
              <a:solidFill>
                <a:srgbClr val="006633"/>
              </a:solidFill>
            </a:endParaRPr>
          </a:p>
        </p:txBody>
      </p:sp>
      <p:sp>
        <p:nvSpPr>
          <p:cNvPr id="1032" name="Line 8">
            <a:extLst>
              <a:ext uri="{FF2B5EF4-FFF2-40B4-BE49-F238E27FC236}">
                <a16:creationId xmlns:a16="http://schemas.microsoft.com/office/drawing/2014/main" id="{A4B63E5B-30E3-4D0F-B9C4-B7872747CEC9}"/>
              </a:ext>
            </a:extLst>
          </p:cNvPr>
          <p:cNvSpPr>
            <a:spLocks noChangeShapeType="1"/>
          </p:cNvSpPr>
          <p:nvPr/>
        </p:nvSpPr>
        <p:spPr bwMode="auto">
          <a:xfrm>
            <a:off x="457200" y="6172200"/>
            <a:ext cx="8229600" cy="0"/>
          </a:xfrm>
          <a:prstGeom prst="line">
            <a:avLst/>
          </a:prstGeom>
          <a:noFill/>
          <a:ln w="19050">
            <a:solidFill>
              <a:srgbClr val="666699"/>
            </a:solidFill>
            <a:round/>
            <a:headEnd/>
            <a:tailEnd/>
          </a:ln>
        </p:spPr>
        <p:txBody>
          <a:bodyPr/>
          <a:lstStyle/>
          <a:p>
            <a:pPr defTabSz="685800">
              <a:defRPr/>
            </a:pPr>
            <a:endParaRPr lang="en-US" sz="1350">
              <a:solidFill>
                <a:srgbClr val="006633"/>
              </a:solidFill>
            </a:endParaRPr>
          </a:p>
        </p:txBody>
      </p:sp>
    </p:spTree>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 id="2147484684" r:id="rId12"/>
    <p:sldLayoutId id="2147484685" r:id="rId13"/>
    <p:sldLayoutId id="2147484686" r:id="rId14"/>
  </p:sldLayoutIdLst>
  <p:transition/>
  <p:txStyles>
    <p:titleStyle>
      <a:lvl1pPr algn="l" rtl="0" eaLnBrk="0" fontAlgn="base" hangingPunct="0">
        <a:spcBef>
          <a:spcPct val="0"/>
        </a:spcBef>
        <a:spcAft>
          <a:spcPct val="0"/>
        </a:spcAft>
        <a:defRPr sz="2800">
          <a:solidFill>
            <a:srgbClr val="3333CC"/>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rgbClr val="3333CC"/>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rgbClr val="3333CC"/>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rgbClr val="3333CC"/>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rgbClr val="3333CC"/>
          </a:solidFill>
          <a:latin typeface="Arial" charset="0"/>
          <a:ea typeface="MS PGothic" pitchFamily="34" charset="-128"/>
          <a:cs typeface="ＭＳ Ｐゴシック" charset="0"/>
        </a:defRPr>
      </a:lvl5pPr>
      <a:lvl6pPr marL="342900" algn="l" rtl="0" fontAlgn="base">
        <a:spcBef>
          <a:spcPct val="0"/>
        </a:spcBef>
        <a:spcAft>
          <a:spcPct val="0"/>
        </a:spcAft>
        <a:defRPr sz="2850">
          <a:solidFill>
            <a:srgbClr val="3333CC"/>
          </a:solidFill>
          <a:latin typeface="Arial" charset="0"/>
          <a:ea typeface="ＭＳ Ｐゴシック" charset="0"/>
        </a:defRPr>
      </a:lvl6pPr>
      <a:lvl7pPr marL="685800" algn="l" rtl="0" fontAlgn="base">
        <a:spcBef>
          <a:spcPct val="0"/>
        </a:spcBef>
        <a:spcAft>
          <a:spcPct val="0"/>
        </a:spcAft>
        <a:defRPr sz="2850">
          <a:solidFill>
            <a:srgbClr val="3333CC"/>
          </a:solidFill>
          <a:latin typeface="Arial" charset="0"/>
          <a:ea typeface="ＭＳ Ｐゴシック" charset="0"/>
        </a:defRPr>
      </a:lvl7pPr>
      <a:lvl8pPr marL="1028700" algn="l" rtl="0" fontAlgn="base">
        <a:spcBef>
          <a:spcPct val="0"/>
        </a:spcBef>
        <a:spcAft>
          <a:spcPct val="0"/>
        </a:spcAft>
        <a:defRPr sz="2850">
          <a:solidFill>
            <a:srgbClr val="3333CC"/>
          </a:solidFill>
          <a:latin typeface="Arial" charset="0"/>
          <a:ea typeface="ＭＳ Ｐゴシック" charset="0"/>
        </a:defRPr>
      </a:lvl8pPr>
      <a:lvl9pPr marL="1371600" algn="l" rtl="0" fontAlgn="base">
        <a:spcBef>
          <a:spcPct val="0"/>
        </a:spcBef>
        <a:spcAft>
          <a:spcPct val="0"/>
        </a:spcAft>
        <a:defRPr sz="2850">
          <a:solidFill>
            <a:srgbClr val="3333CC"/>
          </a:solidFill>
          <a:latin typeface="Arial" charset="0"/>
          <a:ea typeface="ＭＳ Ｐゴシック" charset="0"/>
        </a:defRPr>
      </a:lvl9pPr>
    </p:titleStyle>
    <p:bodyStyle>
      <a:lvl1pPr marL="257175" indent="-257175"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itchFamily="34" charset="-128"/>
          <a:cs typeface="ＭＳ Ｐゴシック" charset="0"/>
        </a:defRPr>
      </a:lvl1pPr>
      <a:lvl2pPr marL="501650" indent="-242888" algn="l" rtl="0" eaLnBrk="0" fontAlgn="base" hangingPunct="0">
        <a:spcBef>
          <a:spcPct val="20000"/>
        </a:spcBef>
        <a:spcAft>
          <a:spcPct val="0"/>
        </a:spcAft>
        <a:buClr>
          <a:srgbClr val="3333CC"/>
        </a:buClr>
        <a:buSzPct val="60000"/>
        <a:buFont typeface="Wingdings" panose="05000000000000000000" pitchFamily="2" charset="2"/>
        <a:buChar char="q"/>
        <a:defRPr sz="1900">
          <a:solidFill>
            <a:schemeClr val="tx1"/>
          </a:solidFill>
          <a:latin typeface="+mn-lt"/>
          <a:ea typeface="MS PGothic" pitchFamily="34" charset="-128"/>
        </a:defRPr>
      </a:lvl2pPr>
      <a:lvl3pPr marL="766763" indent="-261938" algn="l" rtl="0" eaLnBrk="0" fontAlgn="base" hangingPunct="0">
        <a:spcBef>
          <a:spcPct val="20000"/>
        </a:spcBef>
        <a:spcAft>
          <a:spcPct val="0"/>
        </a:spcAft>
        <a:buClr>
          <a:srgbClr val="3333CC"/>
        </a:buClr>
        <a:buSzPct val="65000"/>
        <a:buFont typeface="Wingdings" panose="05000000000000000000" pitchFamily="2" charset="2"/>
        <a:buChar char="n"/>
        <a:defRPr sz="1600">
          <a:solidFill>
            <a:schemeClr val="tx1"/>
          </a:solidFill>
          <a:latin typeface="+mn-lt"/>
          <a:ea typeface="MS PGothic" pitchFamily="34" charset="-128"/>
        </a:defRPr>
      </a:lvl3pPr>
      <a:lvl4pPr marL="1004888" indent="-236538" algn="l" rtl="0" eaLnBrk="0" fontAlgn="base" hangingPunct="0">
        <a:spcBef>
          <a:spcPct val="20000"/>
        </a:spcBef>
        <a:spcAft>
          <a:spcPct val="0"/>
        </a:spcAft>
        <a:buClr>
          <a:srgbClr val="3333CC"/>
        </a:buClr>
        <a:buSzPct val="70000"/>
        <a:buFont typeface="Wingdings" panose="05000000000000000000" pitchFamily="2" charset="2"/>
        <a:buChar char="q"/>
        <a:defRPr sz="1500">
          <a:solidFill>
            <a:schemeClr val="tx1"/>
          </a:solidFill>
          <a:latin typeface="+mn-lt"/>
          <a:ea typeface="MS PGothic" pitchFamily="34" charset="-128"/>
        </a:defRPr>
      </a:lvl4pPr>
      <a:lvl5pPr marL="1260475" indent="-254000" algn="l" rtl="0" eaLnBrk="0" fontAlgn="base" hangingPunct="0">
        <a:spcBef>
          <a:spcPct val="20000"/>
        </a:spcBef>
        <a:spcAft>
          <a:spcPct val="0"/>
        </a:spcAft>
        <a:buClr>
          <a:srgbClr val="3333CC"/>
        </a:buClr>
        <a:buSzPct val="75000"/>
        <a:buFont typeface="Wingdings" panose="05000000000000000000" pitchFamily="2" charset="2"/>
        <a:buChar char="§"/>
        <a:defRPr sz="1500">
          <a:solidFill>
            <a:schemeClr val="tx1"/>
          </a:solidFill>
          <a:latin typeface="+mn-lt"/>
          <a:ea typeface="MS PGothic" pitchFamily="34" charset="-128"/>
        </a:defRPr>
      </a:lvl5pPr>
      <a:lvl6pPr marL="16037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6pPr>
      <a:lvl7pPr marL="19466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7pPr>
      <a:lvl8pPr marL="22895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8pPr>
      <a:lvl9pPr marL="26324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FCD9299-846B-4024-8B53-CDECD20E7FD7}"/>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70BA0002-77EA-4BDC-AFDB-A52351EB6A70}"/>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0" name="Rectangle 4">
            <a:extLst>
              <a:ext uri="{FF2B5EF4-FFF2-40B4-BE49-F238E27FC236}">
                <a16:creationId xmlns:a16="http://schemas.microsoft.com/office/drawing/2014/main" id="{2F95C2B9-02A1-44DA-A000-B3EE81DA5935}"/>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21861" name="Rectangle 5">
            <a:extLst>
              <a:ext uri="{FF2B5EF4-FFF2-40B4-BE49-F238E27FC236}">
                <a16:creationId xmlns:a16="http://schemas.microsoft.com/office/drawing/2014/main" id="{59F7AF36-4C1B-4C4F-9C6F-1748006C2FC2}"/>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21862" name="Rectangle 6">
            <a:extLst>
              <a:ext uri="{FF2B5EF4-FFF2-40B4-BE49-F238E27FC236}">
                <a16:creationId xmlns:a16="http://schemas.microsoft.com/office/drawing/2014/main" id="{3A1BC68E-2826-4EDD-A6BF-885349721DA4}"/>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900">
                <a:solidFill>
                  <a:srgbClr val="000000"/>
                </a:solidFill>
                <a:latin typeface="Garamond" panose="02020404030301010803" pitchFamily="18" charset="0"/>
              </a:defRPr>
            </a:lvl1pPr>
          </a:lstStyle>
          <a:p>
            <a:fld id="{77EBB59A-536D-4FEF-9F3A-5A49EDD12266}" type="slidenum">
              <a:rPr lang="en-US" altLang="en-US"/>
              <a:pPr/>
              <a:t>‹#›</a:t>
            </a:fld>
            <a:endParaRPr lang="en-US" altLang="en-US"/>
          </a:p>
        </p:txBody>
      </p:sp>
      <p:sp>
        <p:nvSpPr>
          <p:cNvPr id="1031" name="Freeform 7">
            <a:extLst>
              <a:ext uri="{FF2B5EF4-FFF2-40B4-BE49-F238E27FC236}">
                <a16:creationId xmlns:a16="http://schemas.microsoft.com/office/drawing/2014/main" id="{3E410315-3F50-4BA4-92DD-6182273A6C3E}"/>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350">
              <a:solidFill>
                <a:srgbClr val="006633"/>
              </a:solidFill>
            </a:endParaRPr>
          </a:p>
        </p:txBody>
      </p:sp>
      <p:sp>
        <p:nvSpPr>
          <p:cNvPr id="1032" name="Line 8">
            <a:extLst>
              <a:ext uri="{FF2B5EF4-FFF2-40B4-BE49-F238E27FC236}">
                <a16:creationId xmlns:a16="http://schemas.microsoft.com/office/drawing/2014/main" id="{62BFC9FC-7C41-4E97-BBC3-AAF26838B1F1}"/>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srgbClr val="006633"/>
              </a:solidFill>
            </a:endParaRPr>
          </a:p>
        </p:txBody>
      </p:sp>
    </p:spTree>
    <p:extLst>
      <p:ext uri="{BB962C8B-B14F-4D97-AF65-F5344CB8AC3E}">
        <p14:creationId xmlns:p14="http://schemas.microsoft.com/office/powerpoint/2010/main" val="691180071"/>
      </p:ext>
    </p:extLst>
  </p:cSld>
  <p:clrMap bg1="lt1" tx1="dk1" bg2="lt2" tx2="dk2" accent1="accent1" accent2="accent2" accent3="accent3" accent4="accent4" accent5="accent5" accent6="accent6" hlink="hlink" folHlink="folHlink"/>
  <p:sldLayoutIdLst>
    <p:sldLayoutId id="2147484688" r:id="rId1"/>
    <p:sldLayoutId id="2147484689" r:id="rId2"/>
    <p:sldLayoutId id="2147484690" r:id="rId3"/>
    <p:sldLayoutId id="2147484691" r:id="rId4"/>
    <p:sldLayoutId id="2147484692" r:id="rId5"/>
    <p:sldLayoutId id="2147484693" r:id="rId6"/>
    <p:sldLayoutId id="2147484694" r:id="rId7"/>
    <p:sldLayoutId id="2147484695" r:id="rId8"/>
    <p:sldLayoutId id="2147484696" r:id="rId9"/>
    <p:sldLayoutId id="2147484697" r:id="rId10"/>
    <p:sldLayoutId id="2147484698" r:id="rId11"/>
    <p:sldLayoutId id="2147484699" r:id="rId12"/>
    <p:sldLayoutId id="2147484700" r:id="rId13"/>
    <p:sldLayoutId id="2147484701" r:id="rId14"/>
  </p:sldLayoutIdLst>
  <p:transition/>
  <p:txStyles>
    <p:titleStyle>
      <a:lvl1pPr algn="l" rtl="0" eaLnBrk="0" fontAlgn="base" hangingPunct="0">
        <a:spcBef>
          <a:spcPct val="0"/>
        </a:spcBef>
        <a:spcAft>
          <a:spcPct val="0"/>
        </a:spcAft>
        <a:defRPr sz="2800">
          <a:solidFill>
            <a:srgbClr val="3333CC"/>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rgbClr val="3333CC"/>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rgbClr val="3333CC"/>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rgbClr val="3333CC"/>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rgbClr val="3333CC"/>
          </a:solidFill>
          <a:latin typeface="Arial" charset="0"/>
          <a:ea typeface="MS PGothic" pitchFamily="34" charset="-128"/>
          <a:cs typeface="ＭＳ Ｐゴシック" charset="0"/>
        </a:defRPr>
      </a:lvl5pPr>
      <a:lvl6pPr marL="342900" algn="l" rtl="0" fontAlgn="base">
        <a:spcBef>
          <a:spcPct val="0"/>
        </a:spcBef>
        <a:spcAft>
          <a:spcPct val="0"/>
        </a:spcAft>
        <a:defRPr sz="2850">
          <a:solidFill>
            <a:srgbClr val="3333CC"/>
          </a:solidFill>
          <a:latin typeface="Arial" charset="0"/>
          <a:ea typeface="ＭＳ Ｐゴシック" charset="0"/>
        </a:defRPr>
      </a:lvl6pPr>
      <a:lvl7pPr marL="685800" algn="l" rtl="0" fontAlgn="base">
        <a:spcBef>
          <a:spcPct val="0"/>
        </a:spcBef>
        <a:spcAft>
          <a:spcPct val="0"/>
        </a:spcAft>
        <a:defRPr sz="2850">
          <a:solidFill>
            <a:srgbClr val="3333CC"/>
          </a:solidFill>
          <a:latin typeface="Arial" charset="0"/>
          <a:ea typeface="ＭＳ Ｐゴシック" charset="0"/>
        </a:defRPr>
      </a:lvl7pPr>
      <a:lvl8pPr marL="1028700" algn="l" rtl="0" fontAlgn="base">
        <a:spcBef>
          <a:spcPct val="0"/>
        </a:spcBef>
        <a:spcAft>
          <a:spcPct val="0"/>
        </a:spcAft>
        <a:defRPr sz="2850">
          <a:solidFill>
            <a:srgbClr val="3333CC"/>
          </a:solidFill>
          <a:latin typeface="Arial" charset="0"/>
          <a:ea typeface="ＭＳ Ｐゴシック" charset="0"/>
        </a:defRPr>
      </a:lvl8pPr>
      <a:lvl9pPr marL="1371600" algn="l" rtl="0" fontAlgn="base">
        <a:spcBef>
          <a:spcPct val="0"/>
        </a:spcBef>
        <a:spcAft>
          <a:spcPct val="0"/>
        </a:spcAft>
        <a:defRPr sz="2850">
          <a:solidFill>
            <a:srgbClr val="3333CC"/>
          </a:solidFill>
          <a:latin typeface="Arial" charset="0"/>
          <a:ea typeface="ＭＳ Ｐゴシック" charset="0"/>
        </a:defRPr>
      </a:lvl9pPr>
    </p:titleStyle>
    <p:bodyStyle>
      <a:lvl1pPr marL="257175" indent="-257175"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itchFamily="34" charset="-128"/>
          <a:cs typeface="ＭＳ Ｐゴシック" charset="0"/>
        </a:defRPr>
      </a:lvl1pPr>
      <a:lvl2pPr marL="501650" indent="-242888" algn="l" rtl="0" eaLnBrk="0" fontAlgn="base" hangingPunct="0">
        <a:spcBef>
          <a:spcPct val="20000"/>
        </a:spcBef>
        <a:spcAft>
          <a:spcPct val="0"/>
        </a:spcAft>
        <a:buClr>
          <a:srgbClr val="3333CC"/>
        </a:buClr>
        <a:buSzPct val="60000"/>
        <a:buFont typeface="Wingdings" panose="05000000000000000000" pitchFamily="2" charset="2"/>
        <a:buChar char="q"/>
        <a:defRPr sz="1900">
          <a:solidFill>
            <a:schemeClr val="tx1"/>
          </a:solidFill>
          <a:latin typeface="+mn-lt"/>
          <a:ea typeface="MS PGothic" pitchFamily="34" charset="-128"/>
        </a:defRPr>
      </a:lvl2pPr>
      <a:lvl3pPr marL="766763" indent="-261938" algn="l" rtl="0" eaLnBrk="0" fontAlgn="base" hangingPunct="0">
        <a:spcBef>
          <a:spcPct val="20000"/>
        </a:spcBef>
        <a:spcAft>
          <a:spcPct val="0"/>
        </a:spcAft>
        <a:buClr>
          <a:srgbClr val="3333CC"/>
        </a:buClr>
        <a:buSzPct val="65000"/>
        <a:buFont typeface="Wingdings" panose="05000000000000000000" pitchFamily="2" charset="2"/>
        <a:buChar char="n"/>
        <a:defRPr sz="1600">
          <a:solidFill>
            <a:schemeClr val="tx1"/>
          </a:solidFill>
          <a:latin typeface="+mn-lt"/>
          <a:ea typeface="MS PGothic" pitchFamily="34" charset="-128"/>
        </a:defRPr>
      </a:lvl3pPr>
      <a:lvl4pPr marL="1004888" indent="-236538" algn="l" rtl="0" eaLnBrk="0" fontAlgn="base" hangingPunct="0">
        <a:spcBef>
          <a:spcPct val="20000"/>
        </a:spcBef>
        <a:spcAft>
          <a:spcPct val="0"/>
        </a:spcAft>
        <a:buClr>
          <a:srgbClr val="3333CC"/>
        </a:buClr>
        <a:buSzPct val="70000"/>
        <a:buFont typeface="Wingdings" panose="05000000000000000000" pitchFamily="2" charset="2"/>
        <a:buChar char="q"/>
        <a:defRPr sz="1500">
          <a:solidFill>
            <a:schemeClr val="tx1"/>
          </a:solidFill>
          <a:latin typeface="+mn-lt"/>
          <a:ea typeface="MS PGothic" pitchFamily="34" charset="-128"/>
        </a:defRPr>
      </a:lvl4pPr>
      <a:lvl5pPr marL="1260475" indent="-254000" algn="l" rtl="0" eaLnBrk="0" fontAlgn="base" hangingPunct="0">
        <a:spcBef>
          <a:spcPct val="20000"/>
        </a:spcBef>
        <a:spcAft>
          <a:spcPct val="0"/>
        </a:spcAft>
        <a:buClr>
          <a:srgbClr val="3333CC"/>
        </a:buClr>
        <a:buSzPct val="75000"/>
        <a:buFont typeface="Wingdings" panose="05000000000000000000" pitchFamily="2" charset="2"/>
        <a:buChar char="§"/>
        <a:defRPr sz="1500">
          <a:solidFill>
            <a:schemeClr val="tx1"/>
          </a:solidFill>
          <a:latin typeface="+mn-lt"/>
          <a:ea typeface="MS PGothic" pitchFamily="34" charset="-128"/>
        </a:defRPr>
      </a:lvl5pPr>
      <a:lvl6pPr marL="16037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6pPr>
      <a:lvl7pPr marL="19466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7pPr>
      <a:lvl8pPr marL="22895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8pPr>
      <a:lvl9pPr marL="26324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A0903AC-3B77-48A7-BD12-6015B24E9B88}"/>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EF8E2F23-3816-4827-BE7D-B890F5060567}"/>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0" name="Rectangle 4">
            <a:extLst>
              <a:ext uri="{FF2B5EF4-FFF2-40B4-BE49-F238E27FC236}">
                <a16:creationId xmlns:a16="http://schemas.microsoft.com/office/drawing/2014/main" id="{E8C930A0-2C68-418E-8703-670FB97EBE3D}"/>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charset="0"/>
                <a:ea typeface="ＭＳ Ｐゴシック" charset="0"/>
                <a:cs typeface="+mn-cs"/>
              </a:defRPr>
            </a:lvl1pPr>
          </a:lstStyle>
          <a:p>
            <a:pPr>
              <a:defRPr/>
            </a:pPr>
            <a:endParaRPr lang="en-US"/>
          </a:p>
        </p:txBody>
      </p:sp>
      <p:sp>
        <p:nvSpPr>
          <p:cNvPr id="121861" name="Rectangle 5">
            <a:extLst>
              <a:ext uri="{FF2B5EF4-FFF2-40B4-BE49-F238E27FC236}">
                <a16:creationId xmlns:a16="http://schemas.microsoft.com/office/drawing/2014/main" id="{BE921F59-1D17-41B9-A8C1-6535278213A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mn-cs"/>
              </a:defRPr>
            </a:lvl1pPr>
          </a:lstStyle>
          <a:p>
            <a:pPr>
              <a:defRPr/>
            </a:pPr>
            <a:endParaRPr lang="en-US"/>
          </a:p>
        </p:txBody>
      </p:sp>
      <p:sp>
        <p:nvSpPr>
          <p:cNvPr id="121862" name="Rectangle 6">
            <a:extLst>
              <a:ext uri="{FF2B5EF4-FFF2-40B4-BE49-F238E27FC236}">
                <a16:creationId xmlns:a16="http://schemas.microsoft.com/office/drawing/2014/main" id="{8E1C38E8-C235-438D-88E3-0542CC2BDAEE}"/>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Garamond" panose="02020404030301010803" pitchFamily="18" charset="0"/>
              </a:defRPr>
            </a:lvl1pPr>
          </a:lstStyle>
          <a:p>
            <a:fld id="{2947D696-2779-4667-82B3-BD0DA3E6CB5A}" type="slidenum">
              <a:rPr lang="en-US" altLang="en-US"/>
              <a:pPr/>
              <a:t>‹#›</a:t>
            </a:fld>
            <a:endParaRPr lang="en-US" altLang="en-US"/>
          </a:p>
        </p:txBody>
      </p:sp>
      <p:sp>
        <p:nvSpPr>
          <p:cNvPr id="6151" name="Freeform 7">
            <a:extLst>
              <a:ext uri="{FF2B5EF4-FFF2-40B4-BE49-F238E27FC236}">
                <a16:creationId xmlns:a16="http://schemas.microsoft.com/office/drawing/2014/main" id="{96809747-7598-4CB5-8E49-3E6F75B7292D}"/>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2" name="Line 8">
            <a:extLst>
              <a:ext uri="{FF2B5EF4-FFF2-40B4-BE49-F238E27FC236}">
                <a16:creationId xmlns:a16="http://schemas.microsoft.com/office/drawing/2014/main" id="{7A34787F-24A3-4C7D-96CD-F0E703281DAD}"/>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32519210"/>
      </p:ext>
    </p:extLst>
  </p:cSld>
  <p:clrMap bg1="lt1" tx1="dk1" bg2="lt2" tx2="dk2" accent1="accent1" accent2="accent2" accent3="accent3" accent4="accent4" accent5="accent5" accent6="accent6" hlink="hlink" folHlink="folHlink"/>
  <p:sldLayoutIdLst>
    <p:sldLayoutId id="2147484703" r:id="rId1"/>
    <p:sldLayoutId id="2147484704" r:id="rId2"/>
    <p:sldLayoutId id="2147484705" r:id="rId3"/>
    <p:sldLayoutId id="2147484706" r:id="rId4"/>
    <p:sldLayoutId id="2147484707" r:id="rId5"/>
    <p:sldLayoutId id="2147484708" r:id="rId6"/>
    <p:sldLayoutId id="2147484709" r:id="rId7"/>
    <p:sldLayoutId id="2147484710" r:id="rId8"/>
    <p:sldLayoutId id="2147484711" r:id="rId9"/>
    <p:sldLayoutId id="2147484712" r:id="rId10"/>
    <p:sldLayoutId id="2147484713" r:id="rId11"/>
    <p:sldLayoutId id="2147484714" r:id="rId12"/>
    <p:sldLayoutId id="2147484715" r:id="rId13"/>
    <p:sldLayoutId id="2147484716" r:id="rId14"/>
  </p:sldLayoutIdLst>
  <p:transition/>
  <p:txStyles>
    <p:titleStyle>
      <a:lvl1pPr algn="l" rtl="0" eaLnBrk="0" fontAlgn="base" hangingPunct="0">
        <a:spcBef>
          <a:spcPct val="0"/>
        </a:spcBef>
        <a:spcAft>
          <a:spcPct val="0"/>
        </a:spcAft>
        <a:defRPr sz="3800">
          <a:solidFill>
            <a:srgbClr val="3333CC"/>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0"/>
        </a:defRPr>
      </a:lvl5pPr>
      <a:lvl6pPr marL="457200" algn="l" rtl="0" fontAlgn="base">
        <a:spcBef>
          <a:spcPct val="0"/>
        </a:spcBef>
        <a:spcAft>
          <a:spcPct val="0"/>
        </a:spcAft>
        <a:defRPr sz="3800">
          <a:solidFill>
            <a:srgbClr val="3333CC"/>
          </a:solidFill>
          <a:latin typeface="Arial" charset="0"/>
          <a:ea typeface="ＭＳ Ｐゴシック" charset="0"/>
        </a:defRPr>
      </a:lvl6pPr>
      <a:lvl7pPr marL="914400" algn="l" rtl="0" fontAlgn="base">
        <a:spcBef>
          <a:spcPct val="0"/>
        </a:spcBef>
        <a:spcAft>
          <a:spcPct val="0"/>
        </a:spcAft>
        <a:defRPr sz="3800">
          <a:solidFill>
            <a:srgbClr val="3333CC"/>
          </a:solidFill>
          <a:latin typeface="Arial" charset="0"/>
          <a:ea typeface="ＭＳ Ｐゴシック" charset="0"/>
        </a:defRPr>
      </a:lvl7pPr>
      <a:lvl8pPr marL="1371600" algn="l" rtl="0" fontAlgn="base">
        <a:spcBef>
          <a:spcPct val="0"/>
        </a:spcBef>
        <a:spcAft>
          <a:spcPct val="0"/>
        </a:spcAft>
        <a:defRPr sz="3800">
          <a:solidFill>
            <a:srgbClr val="3333CC"/>
          </a:solidFill>
          <a:latin typeface="Arial" charset="0"/>
          <a:ea typeface="ＭＳ Ｐゴシック" charset="0"/>
        </a:defRPr>
      </a:lvl8pPr>
      <a:lvl9pPr marL="1828800" algn="l" rtl="0" fontAlgn="base">
        <a:spcBef>
          <a:spcPct val="0"/>
        </a:spcBef>
        <a:spcAft>
          <a:spcPct val="0"/>
        </a:spcAft>
        <a:defRPr sz="3800">
          <a:solidFill>
            <a:srgbClr val="3333CC"/>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MS PGothic" panose="020B0600070205080204" pitchFamily="34" charset="-128"/>
          <a:cs typeface="ＭＳ Ｐゴシック" charset="0"/>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MS PGothic" panose="020B0600070205080204" pitchFamily="34" charset="-128"/>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MS PGothic" panose="020B0600070205080204" pitchFamily="34" charset="-128"/>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MS PGothic" panose="020B0600070205080204" pitchFamily="34" charset="-128"/>
        </a:defRPr>
      </a:lvl5pPr>
      <a:lvl6pPr marL="21383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6pPr>
      <a:lvl7pPr marL="25955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7pPr>
      <a:lvl8pPr marL="30527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8pPr>
      <a:lvl9pPr marL="35099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8269156-5F2E-4D66-9035-FEE5AE3CBAFA}"/>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C30AA718-49F2-4358-AB56-D11CB7FDC4C1}"/>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0" name="Rectangle 4">
            <a:extLst>
              <a:ext uri="{FF2B5EF4-FFF2-40B4-BE49-F238E27FC236}">
                <a16:creationId xmlns:a16="http://schemas.microsoft.com/office/drawing/2014/main" id="{BAA37A64-4A05-4193-BB29-FA95E42AD3FD}"/>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charset="0"/>
                <a:ea typeface="ＭＳ Ｐゴシック" charset="0"/>
                <a:cs typeface="+mn-cs"/>
              </a:defRPr>
            </a:lvl1pPr>
          </a:lstStyle>
          <a:p>
            <a:pPr>
              <a:defRPr/>
            </a:pPr>
            <a:endParaRPr lang="en-US"/>
          </a:p>
        </p:txBody>
      </p:sp>
      <p:sp>
        <p:nvSpPr>
          <p:cNvPr id="121861" name="Rectangle 5">
            <a:extLst>
              <a:ext uri="{FF2B5EF4-FFF2-40B4-BE49-F238E27FC236}">
                <a16:creationId xmlns:a16="http://schemas.microsoft.com/office/drawing/2014/main" id="{3FAD658C-91B4-4364-9223-D6BFDE46B19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mn-cs"/>
              </a:defRPr>
            </a:lvl1pPr>
          </a:lstStyle>
          <a:p>
            <a:pPr>
              <a:defRPr/>
            </a:pPr>
            <a:endParaRPr lang="en-US"/>
          </a:p>
        </p:txBody>
      </p:sp>
      <p:sp>
        <p:nvSpPr>
          <p:cNvPr id="121862" name="Rectangle 6">
            <a:extLst>
              <a:ext uri="{FF2B5EF4-FFF2-40B4-BE49-F238E27FC236}">
                <a16:creationId xmlns:a16="http://schemas.microsoft.com/office/drawing/2014/main" id="{2598F9A6-24AD-45DB-95A7-887FF966A288}"/>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Garamond" panose="02020404030301010803" pitchFamily="18" charset="0"/>
              </a:defRPr>
            </a:lvl1pPr>
          </a:lstStyle>
          <a:p>
            <a:fld id="{2D95B047-484C-41BB-B9F3-F3B1EFE343A2}" type="slidenum">
              <a:rPr lang="en-US" altLang="en-US"/>
              <a:pPr/>
              <a:t>‹#›</a:t>
            </a:fld>
            <a:endParaRPr lang="en-US" altLang="en-US"/>
          </a:p>
        </p:txBody>
      </p:sp>
      <p:sp>
        <p:nvSpPr>
          <p:cNvPr id="7175" name="Freeform 7">
            <a:extLst>
              <a:ext uri="{FF2B5EF4-FFF2-40B4-BE49-F238E27FC236}">
                <a16:creationId xmlns:a16="http://schemas.microsoft.com/office/drawing/2014/main" id="{FA2BE167-7477-4924-9507-8560174BE09E}"/>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6" name="Line 8">
            <a:extLst>
              <a:ext uri="{FF2B5EF4-FFF2-40B4-BE49-F238E27FC236}">
                <a16:creationId xmlns:a16="http://schemas.microsoft.com/office/drawing/2014/main" id="{7AC53346-7061-4C28-988B-CD1C1D5FDD4D}"/>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02942516"/>
      </p:ext>
    </p:extLst>
  </p:cSld>
  <p:clrMap bg1="lt1" tx1="dk1" bg2="lt2" tx2="dk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 id="2147484729" r:id="rId12"/>
    <p:sldLayoutId id="2147484730" r:id="rId13"/>
    <p:sldLayoutId id="2147484731" r:id="rId14"/>
  </p:sldLayoutIdLst>
  <p:transition/>
  <p:txStyles>
    <p:titleStyle>
      <a:lvl1pPr algn="l" rtl="0" eaLnBrk="0" fontAlgn="base" hangingPunct="0">
        <a:spcBef>
          <a:spcPct val="0"/>
        </a:spcBef>
        <a:spcAft>
          <a:spcPct val="0"/>
        </a:spcAft>
        <a:defRPr sz="3800">
          <a:solidFill>
            <a:srgbClr val="3333CC"/>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0"/>
        </a:defRPr>
      </a:lvl5pPr>
      <a:lvl6pPr marL="457200" algn="l" rtl="0" fontAlgn="base">
        <a:spcBef>
          <a:spcPct val="0"/>
        </a:spcBef>
        <a:spcAft>
          <a:spcPct val="0"/>
        </a:spcAft>
        <a:defRPr sz="3800">
          <a:solidFill>
            <a:srgbClr val="3333CC"/>
          </a:solidFill>
          <a:latin typeface="Arial" charset="0"/>
          <a:ea typeface="ＭＳ Ｐゴシック" charset="0"/>
        </a:defRPr>
      </a:lvl6pPr>
      <a:lvl7pPr marL="914400" algn="l" rtl="0" fontAlgn="base">
        <a:spcBef>
          <a:spcPct val="0"/>
        </a:spcBef>
        <a:spcAft>
          <a:spcPct val="0"/>
        </a:spcAft>
        <a:defRPr sz="3800">
          <a:solidFill>
            <a:srgbClr val="3333CC"/>
          </a:solidFill>
          <a:latin typeface="Arial" charset="0"/>
          <a:ea typeface="ＭＳ Ｐゴシック" charset="0"/>
        </a:defRPr>
      </a:lvl7pPr>
      <a:lvl8pPr marL="1371600" algn="l" rtl="0" fontAlgn="base">
        <a:spcBef>
          <a:spcPct val="0"/>
        </a:spcBef>
        <a:spcAft>
          <a:spcPct val="0"/>
        </a:spcAft>
        <a:defRPr sz="3800">
          <a:solidFill>
            <a:srgbClr val="3333CC"/>
          </a:solidFill>
          <a:latin typeface="Arial" charset="0"/>
          <a:ea typeface="ＭＳ Ｐゴシック" charset="0"/>
        </a:defRPr>
      </a:lvl8pPr>
      <a:lvl9pPr marL="1828800" algn="l" rtl="0" fontAlgn="base">
        <a:spcBef>
          <a:spcPct val="0"/>
        </a:spcBef>
        <a:spcAft>
          <a:spcPct val="0"/>
        </a:spcAft>
        <a:defRPr sz="3800">
          <a:solidFill>
            <a:srgbClr val="3333CC"/>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MS PGothic" panose="020B0600070205080204" pitchFamily="34" charset="-128"/>
          <a:cs typeface="ＭＳ Ｐゴシック" charset="0"/>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MS PGothic" panose="020B0600070205080204" pitchFamily="34" charset="-128"/>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MS PGothic" panose="020B0600070205080204" pitchFamily="34" charset="-128"/>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MS PGothic" panose="020B0600070205080204" pitchFamily="34" charset="-128"/>
        </a:defRPr>
      </a:lvl5pPr>
      <a:lvl6pPr marL="21383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6pPr>
      <a:lvl7pPr marL="25955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7pPr>
      <a:lvl8pPr marL="30527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8pPr>
      <a:lvl9pPr marL="35099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16E8E833-28DB-4C93-BAD2-1377B8FCAF8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472C1DEB-20BB-4918-9E3F-A3BAC10536B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C152114-E76B-4312-A44B-C621B8828DF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1BDD78C-BC71-4E19-B1FF-6CDD0F10B29F}" type="datetimeFigureOut">
              <a:rPr lang="en-US" altLang="en-US"/>
              <a:pPr>
                <a:defRPr/>
              </a:pPr>
              <a:t>9/21/2022</a:t>
            </a:fld>
            <a:endParaRPr lang="en-US" altLang="en-US"/>
          </a:p>
        </p:txBody>
      </p:sp>
      <p:sp>
        <p:nvSpPr>
          <p:cNvPr id="5" name="Footer Placeholder 4">
            <a:extLst>
              <a:ext uri="{FF2B5EF4-FFF2-40B4-BE49-F238E27FC236}">
                <a16:creationId xmlns:a16="http://schemas.microsoft.com/office/drawing/2014/main" id="{B24EEF05-86BA-440C-B290-E4E95B3C906F}"/>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charset="0"/>
                <a:ea typeface="ＭＳ Ｐゴシック"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00E6B9C8-E29E-4C24-A548-9D3D5BB9B87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E63D1D6-98FD-4CB9-ABA2-8C15F6BAE1B7}" type="slidenum">
              <a:rPr lang="en-US" altLang="en-US"/>
              <a:pPr/>
              <a:t>‹#›</a:t>
            </a:fld>
            <a:endParaRPr lang="en-US" altLang="en-US"/>
          </a:p>
        </p:txBody>
      </p:sp>
    </p:spTree>
    <p:extLst>
      <p:ext uri="{BB962C8B-B14F-4D97-AF65-F5344CB8AC3E}">
        <p14:creationId xmlns:p14="http://schemas.microsoft.com/office/powerpoint/2010/main" val="574535869"/>
      </p:ext>
    </p:extLst>
  </p:cSld>
  <p:clrMap bg1="lt1" tx1="dk1" bg2="lt2" tx2="dk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Lst>
  <p:txStyles>
    <p:titleStyle>
      <a:lvl1pPr algn="ctr" rtl="0" eaLnBrk="0" fontAlgn="base" hangingPunct="0">
        <a:spcBef>
          <a:spcPct val="0"/>
        </a:spcBef>
        <a:spcAft>
          <a:spcPct val="0"/>
        </a:spcAft>
        <a:defRPr sz="4400" kern="1200">
          <a:solidFill>
            <a:schemeClr val="tx1"/>
          </a:solidFill>
          <a:latin typeface="Arial" charset="0"/>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Arial"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Arial"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Arial"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Arial" charset="0"/>
          <a:ea typeface="MS PGothic" panose="020B0600070205080204" pitchFamily="34" charset="-128"/>
        </a:defRPr>
      </a:lvl5pPr>
      <a:lvl6pPr marL="457200" algn="ctr" rtl="0" fontAlgn="base">
        <a:spcBef>
          <a:spcPct val="0"/>
        </a:spcBef>
        <a:spcAft>
          <a:spcPct val="0"/>
        </a:spcAft>
        <a:defRPr sz="4400">
          <a:solidFill>
            <a:schemeClr val="tx1"/>
          </a:solidFill>
          <a:latin typeface="Arial" charset="0"/>
          <a:ea typeface="ＭＳ Ｐゴシック" charset="0"/>
        </a:defRPr>
      </a:lvl6pPr>
      <a:lvl7pPr marL="914400" algn="ctr" rtl="0" fontAlgn="base">
        <a:spcBef>
          <a:spcPct val="0"/>
        </a:spcBef>
        <a:spcAft>
          <a:spcPct val="0"/>
        </a:spcAft>
        <a:defRPr sz="4400">
          <a:solidFill>
            <a:schemeClr val="tx1"/>
          </a:solidFill>
          <a:latin typeface="Arial" charset="0"/>
          <a:ea typeface="ＭＳ Ｐゴシック" charset="0"/>
        </a:defRPr>
      </a:lvl7pPr>
      <a:lvl8pPr marL="1371600" algn="ctr" rtl="0" fontAlgn="base">
        <a:spcBef>
          <a:spcPct val="0"/>
        </a:spcBef>
        <a:spcAft>
          <a:spcPct val="0"/>
        </a:spcAft>
        <a:defRPr sz="4400">
          <a:solidFill>
            <a:schemeClr val="tx1"/>
          </a:solidFill>
          <a:latin typeface="Arial" charset="0"/>
          <a:ea typeface="ＭＳ Ｐゴシック" charset="0"/>
        </a:defRPr>
      </a:lvl8pPr>
      <a:lvl9pPr marL="1828800" algn="ctr" rtl="0" fontAlgn="base">
        <a:spcBef>
          <a:spcPct val="0"/>
        </a:spcBef>
        <a:spcAft>
          <a:spcPct val="0"/>
        </a:spcAft>
        <a:defRPr sz="44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charset="0"/>
          <a:ea typeface="MS PGothic"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charset="0"/>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charset="0"/>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317F6D7-B9C2-45CE-8885-C0D4A786A429}"/>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BF552B8B-5524-41D5-B011-1ED4C887C463}"/>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0" name="Rectangle 4">
            <a:extLst>
              <a:ext uri="{FF2B5EF4-FFF2-40B4-BE49-F238E27FC236}">
                <a16:creationId xmlns:a16="http://schemas.microsoft.com/office/drawing/2014/main" id="{DBC74C1A-6C33-458E-B09E-24B1654EE10B}"/>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ＭＳ Ｐゴシック" charset="0"/>
                <a:cs typeface="+mn-cs"/>
              </a:defRPr>
            </a:lvl1pPr>
          </a:lstStyle>
          <a:p>
            <a:pPr>
              <a:defRPr/>
            </a:pPr>
            <a:endParaRPr lang="en-US"/>
          </a:p>
        </p:txBody>
      </p:sp>
      <p:sp>
        <p:nvSpPr>
          <p:cNvPr id="121861" name="Rectangle 5">
            <a:extLst>
              <a:ext uri="{FF2B5EF4-FFF2-40B4-BE49-F238E27FC236}">
                <a16:creationId xmlns:a16="http://schemas.microsoft.com/office/drawing/2014/main" id="{223B971E-1690-4E07-8574-CB9764850D65}"/>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Garamond" charset="0"/>
                <a:ea typeface="ＭＳ Ｐゴシック" charset="0"/>
                <a:cs typeface="+mn-cs"/>
              </a:defRPr>
            </a:lvl1pPr>
          </a:lstStyle>
          <a:p>
            <a:pPr>
              <a:defRPr/>
            </a:pPr>
            <a:endParaRPr lang="en-US"/>
          </a:p>
        </p:txBody>
      </p:sp>
      <p:sp>
        <p:nvSpPr>
          <p:cNvPr id="121862" name="Rectangle 6">
            <a:extLst>
              <a:ext uri="{FF2B5EF4-FFF2-40B4-BE49-F238E27FC236}">
                <a16:creationId xmlns:a16="http://schemas.microsoft.com/office/drawing/2014/main" id="{B82A9B65-7FA0-4EB2-AFFB-09D1E4889DF3}"/>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Garamond" panose="02020404030301010803" pitchFamily="18" charset="0"/>
              </a:defRPr>
            </a:lvl1pPr>
          </a:lstStyle>
          <a:p>
            <a:pPr>
              <a:defRPr/>
            </a:pPr>
            <a:fld id="{442564CF-B34E-45AE-90EF-E9A23945EFD7}" type="slidenum">
              <a:rPr lang="en-US" altLang="en-US"/>
              <a:pPr>
                <a:defRPr/>
              </a:pPr>
              <a:t>‹#›</a:t>
            </a:fld>
            <a:endParaRPr lang="en-US" altLang="en-US"/>
          </a:p>
        </p:txBody>
      </p:sp>
      <p:sp>
        <p:nvSpPr>
          <p:cNvPr id="2055" name="Freeform 7">
            <a:extLst>
              <a:ext uri="{FF2B5EF4-FFF2-40B4-BE49-F238E27FC236}">
                <a16:creationId xmlns:a16="http://schemas.microsoft.com/office/drawing/2014/main" id="{689DF371-B57C-48A0-836C-D250F9F77520}"/>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6" name="Line 8">
            <a:extLst>
              <a:ext uri="{FF2B5EF4-FFF2-40B4-BE49-F238E27FC236}">
                <a16:creationId xmlns:a16="http://schemas.microsoft.com/office/drawing/2014/main" id="{F6019D88-E324-4F44-ACEE-764048B4DD7A}"/>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 id="2147484508" r:id="rId12"/>
    <p:sldLayoutId id="2147484509" r:id="rId13"/>
    <p:sldLayoutId id="2147484510" r:id="rId14"/>
  </p:sldLayoutIdLst>
  <p:transition/>
  <p:txStyles>
    <p:titleStyle>
      <a:lvl1pPr algn="l" rtl="0" eaLnBrk="0" fontAlgn="base" hangingPunct="0">
        <a:spcBef>
          <a:spcPct val="0"/>
        </a:spcBef>
        <a:spcAft>
          <a:spcPct val="0"/>
        </a:spcAft>
        <a:defRPr sz="3800">
          <a:solidFill>
            <a:srgbClr val="3333CC"/>
          </a:solidFill>
          <a:latin typeface="+mj-lt"/>
          <a:ea typeface="MS PGothic" pitchFamily="34" charset="-128"/>
          <a:cs typeface="ＭＳ Ｐゴシック" charset="0"/>
        </a:defRPr>
      </a:lvl1pPr>
      <a:lvl2pPr algn="l" rtl="0" eaLnBrk="0" fontAlgn="base" hangingPunct="0">
        <a:spcBef>
          <a:spcPct val="0"/>
        </a:spcBef>
        <a:spcAft>
          <a:spcPct val="0"/>
        </a:spcAft>
        <a:defRPr sz="3800">
          <a:solidFill>
            <a:srgbClr val="3333CC"/>
          </a:solidFill>
          <a:latin typeface="Arial" charset="0"/>
          <a:ea typeface="MS PGothic" pitchFamily="34" charset="-128"/>
          <a:cs typeface="ＭＳ Ｐゴシック" charset="0"/>
        </a:defRPr>
      </a:lvl2pPr>
      <a:lvl3pPr algn="l" rtl="0" eaLnBrk="0" fontAlgn="base" hangingPunct="0">
        <a:spcBef>
          <a:spcPct val="0"/>
        </a:spcBef>
        <a:spcAft>
          <a:spcPct val="0"/>
        </a:spcAft>
        <a:defRPr sz="3800">
          <a:solidFill>
            <a:srgbClr val="3333CC"/>
          </a:solidFill>
          <a:latin typeface="Arial" charset="0"/>
          <a:ea typeface="MS PGothic" pitchFamily="34" charset="-128"/>
          <a:cs typeface="ＭＳ Ｐゴシック" charset="0"/>
        </a:defRPr>
      </a:lvl3pPr>
      <a:lvl4pPr algn="l" rtl="0" eaLnBrk="0" fontAlgn="base" hangingPunct="0">
        <a:spcBef>
          <a:spcPct val="0"/>
        </a:spcBef>
        <a:spcAft>
          <a:spcPct val="0"/>
        </a:spcAft>
        <a:defRPr sz="3800">
          <a:solidFill>
            <a:srgbClr val="3333CC"/>
          </a:solidFill>
          <a:latin typeface="Arial" charset="0"/>
          <a:ea typeface="MS PGothic" pitchFamily="34" charset="-128"/>
          <a:cs typeface="ＭＳ Ｐゴシック" charset="0"/>
        </a:defRPr>
      </a:lvl4pPr>
      <a:lvl5pPr algn="l" rtl="0" eaLnBrk="0" fontAlgn="base" hangingPunct="0">
        <a:spcBef>
          <a:spcPct val="0"/>
        </a:spcBef>
        <a:spcAft>
          <a:spcPct val="0"/>
        </a:spcAft>
        <a:defRPr sz="3800">
          <a:solidFill>
            <a:srgbClr val="3333CC"/>
          </a:solidFill>
          <a:latin typeface="Arial" charset="0"/>
          <a:ea typeface="MS PGothic" pitchFamily="34" charset="-128"/>
          <a:cs typeface="ＭＳ Ｐゴシック" charset="0"/>
        </a:defRPr>
      </a:lvl5pPr>
      <a:lvl6pPr marL="457200" algn="l" rtl="0" fontAlgn="base">
        <a:spcBef>
          <a:spcPct val="0"/>
        </a:spcBef>
        <a:spcAft>
          <a:spcPct val="0"/>
        </a:spcAft>
        <a:defRPr sz="3800">
          <a:solidFill>
            <a:srgbClr val="3333CC"/>
          </a:solidFill>
          <a:latin typeface="Arial" charset="0"/>
          <a:ea typeface="ＭＳ Ｐゴシック" charset="0"/>
        </a:defRPr>
      </a:lvl6pPr>
      <a:lvl7pPr marL="914400" algn="l" rtl="0" fontAlgn="base">
        <a:spcBef>
          <a:spcPct val="0"/>
        </a:spcBef>
        <a:spcAft>
          <a:spcPct val="0"/>
        </a:spcAft>
        <a:defRPr sz="3800">
          <a:solidFill>
            <a:srgbClr val="3333CC"/>
          </a:solidFill>
          <a:latin typeface="Arial" charset="0"/>
          <a:ea typeface="ＭＳ Ｐゴシック" charset="0"/>
        </a:defRPr>
      </a:lvl7pPr>
      <a:lvl8pPr marL="1371600" algn="l" rtl="0" fontAlgn="base">
        <a:spcBef>
          <a:spcPct val="0"/>
        </a:spcBef>
        <a:spcAft>
          <a:spcPct val="0"/>
        </a:spcAft>
        <a:defRPr sz="3800">
          <a:solidFill>
            <a:srgbClr val="3333CC"/>
          </a:solidFill>
          <a:latin typeface="Arial" charset="0"/>
          <a:ea typeface="ＭＳ Ｐゴシック" charset="0"/>
        </a:defRPr>
      </a:lvl8pPr>
      <a:lvl9pPr marL="1828800" algn="l" rtl="0" fontAlgn="base">
        <a:spcBef>
          <a:spcPct val="0"/>
        </a:spcBef>
        <a:spcAft>
          <a:spcPct val="0"/>
        </a:spcAft>
        <a:defRPr sz="3800">
          <a:solidFill>
            <a:srgbClr val="3333CC"/>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MS PGothic" pitchFamily="34" charset="-128"/>
          <a:cs typeface="ＭＳ Ｐゴシック" charset="0"/>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MS PGothic" pitchFamily="34" charset="-128"/>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itchFamily="34" charset="-128"/>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MS PGothic" pitchFamily="34" charset="-128"/>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MS PGothic" pitchFamily="34" charset="-128"/>
        </a:defRPr>
      </a:lvl5pPr>
      <a:lvl6pPr marL="21383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6pPr>
      <a:lvl7pPr marL="25955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7pPr>
      <a:lvl8pPr marL="30527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8pPr>
      <a:lvl9pPr marL="35099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37B906D-CC52-4336-B741-6B11E1184A52}"/>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B2DDF039-DC1D-40BC-85A0-8E59BE3A1E62}"/>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6436" name="Rectangle 4">
            <a:extLst>
              <a:ext uri="{FF2B5EF4-FFF2-40B4-BE49-F238E27FC236}">
                <a16:creationId xmlns:a16="http://schemas.microsoft.com/office/drawing/2014/main" id="{0F995B9D-6D8C-4C3C-86DC-C896A136F21F}"/>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charset="0"/>
                <a:ea typeface="+mn-ea"/>
              </a:defRPr>
            </a:lvl1pPr>
          </a:lstStyle>
          <a:p>
            <a:pPr>
              <a:defRPr/>
            </a:pPr>
            <a:endParaRPr lang="en-US"/>
          </a:p>
        </p:txBody>
      </p:sp>
      <p:sp>
        <p:nvSpPr>
          <p:cNvPr id="146437" name="Rectangle 5">
            <a:extLst>
              <a:ext uri="{FF2B5EF4-FFF2-40B4-BE49-F238E27FC236}">
                <a16:creationId xmlns:a16="http://schemas.microsoft.com/office/drawing/2014/main" id="{463910BF-1ECE-4CB1-93A6-9BD244D64A3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mn-ea"/>
              </a:defRPr>
            </a:lvl1pPr>
          </a:lstStyle>
          <a:p>
            <a:pPr>
              <a:defRPr/>
            </a:pPr>
            <a:endParaRPr lang="en-US"/>
          </a:p>
        </p:txBody>
      </p:sp>
      <p:sp>
        <p:nvSpPr>
          <p:cNvPr id="146438" name="Rectangle 6">
            <a:extLst>
              <a:ext uri="{FF2B5EF4-FFF2-40B4-BE49-F238E27FC236}">
                <a16:creationId xmlns:a16="http://schemas.microsoft.com/office/drawing/2014/main" id="{7B91D656-C31E-4CFD-B6FF-066D693F14E9}"/>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Garamond" panose="02020404030301010803" pitchFamily="18" charset="0"/>
              </a:defRPr>
            </a:lvl1pPr>
          </a:lstStyle>
          <a:p>
            <a:pPr>
              <a:defRPr/>
            </a:pPr>
            <a:fld id="{90D6B21C-955C-4456-ABB4-8D6E002DA469}" type="slidenum">
              <a:rPr lang="en-US" altLang="en-US"/>
              <a:pPr>
                <a:defRPr/>
              </a:pPr>
              <a:t>‹#›</a:t>
            </a:fld>
            <a:endParaRPr lang="en-US" altLang="en-US"/>
          </a:p>
        </p:txBody>
      </p:sp>
      <p:sp>
        <p:nvSpPr>
          <p:cNvPr id="3079" name="Freeform 7">
            <a:extLst>
              <a:ext uri="{FF2B5EF4-FFF2-40B4-BE49-F238E27FC236}">
                <a16:creationId xmlns:a16="http://schemas.microsoft.com/office/drawing/2014/main" id="{ED100369-D26F-4CA9-88A5-0BBA8BFEB90D}"/>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0" name="Line 8">
            <a:extLst>
              <a:ext uri="{FF2B5EF4-FFF2-40B4-BE49-F238E27FC236}">
                <a16:creationId xmlns:a16="http://schemas.microsoft.com/office/drawing/2014/main" id="{5A8465F8-678E-45E5-8D02-ECF5160D5DE2}"/>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 id="2147484523" r:id="rId13"/>
    <p:sldLayoutId id="2147484524" r:id="rId14"/>
  </p:sldLayoutIdLst>
  <p:transition/>
  <p:txStyles>
    <p:titleStyle>
      <a:lvl1pPr algn="l" rtl="0" eaLnBrk="0" fontAlgn="base" hangingPunct="0">
        <a:spcBef>
          <a:spcPct val="0"/>
        </a:spcBef>
        <a:spcAft>
          <a:spcPct val="0"/>
        </a:spcAft>
        <a:defRPr sz="3800">
          <a:solidFill>
            <a:srgbClr val="3333CC"/>
          </a:solidFill>
          <a:latin typeface="+mj-lt"/>
          <a:ea typeface="MS PGothic" panose="020B0600070205080204" pitchFamily="34" charset="-128"/>
          <a:cs typeface="+mj-cs"/>
        </a:defRPr>
      </a:lvl1pPr>
      <a:lvl2pPr algn="l" rtl="0" eaLnBrk="0" fontAlgn="base" hangingPunct="0">
        <a:spcBef>
          <a:spcPct val="0"/>
        </a:spcBef>
        <a:spcAft>
          <a:spcPct val="0"/>
        </a:spcAft>
        <a:defRPr sz="3800">
          <a:solidFill>
            <a:srgbClr val="3333CC"/>
          </a:solidFill>
          <a:latin typeface="Arial" charset="0"/>
          <a:ea typeface="MS PGothic" panose="020B0600070205080204" pitchFamily="34" charset="-128"/>
        </a:defRPr>
      </a:lvl2pPr>
      <a:lvl3pPr algn="l" rtl="0" eaLnBrk="0" fontAlgn="base" hangingPunct="0">
        <a:spcBef>
          <a:spcPct val="0"/>
        </a:spcBef>
        <a:spcAft>
          <a:spcPct val="0"/>
        </a:spcAft>
        <a:defRPr sz="3800">
          <a:solidFill>
            <a:srgbClr val="3333CC"/>
          </a:solidFill>
          <a:latin typeface="Arial" charset="0"/>
          <a:ea typeface="MS PGothic" panose="020B0600070205080204" pitchFamily="34" charset="-128"/>
        </a:defRPr>
      </a:lvl3pPr>
      <a:lvl4pPr algn="l" rtl="0" eaLnBrk="0" fontAlgn="base" hangingPunct="0">
        <a:spcBef>
          <a:spcPct val="0"/>
        </a:spcBef>
        <a:spcAft>
          <a:spcPct val="0"/>
        </a:spcAft>
        <a:defRPr sz="3800">
          <a:solidFill>
            <a:srgbClr val="3333CC"/>
          </a:solidFill>
          <a:latin typeface="Arial" charset="0"/>
          <a:ea typeface="MS PGothic" panose="020B0600070205080204" pitchFamily="34" charset="-128"/>
        </a:defRPr>
      </a:lvl4pPr>
      <a:lvl5pPr algn="l" rtl="0" eaLnBrk="0" fontAlgn="base" hangingPunct="0">
        <a:spcBef>
          <a:spcPct val="0"/>
        </a:spcBef>
        <a:spcAft>
          <a:spcPct val="0"/>
        </a:spcAft>
        <a:defRPr sz="3800">
          <a:solidFill>
            <a:srgbClr val="3333CC"/>
          </a:solidFill>
          <a:latin typeface="Arial" charset="0"/>
          <a:ea typeface="MS PGothic" panose="020B0600070205080204" pitchFamily="34" charset="-128"/>
        </a:defRPr>
      </a:lvl5pPr>
      <a:lvl6pPr marL="457200" algn="l" rtl="0" fontAlgn="base">
        <a:spcBef>
          <a:spcPct val="0"/>
        </a:spcBef>
        <a:spcAft>
          <a:spcPct val="0"/>
        </a:spcAft>
        <a:defRPr sz="3800">
          <a:solidFill>
            <a:srgbClr val="3333CC"/>
          </a:solidFill>
          <a:latin typeface="Arial" charset="0"/>
        </a:defRPr>
      </a:lvl6pPr>
      <a:lvl7pPr marL="914400" algn="l" rtl="0" fontAlgn="base">
        <a:spcBef>
          <a:spcPct val="0"/>
        </a:spcBef>
        <a:spcAft>
          <a:spcPct val="0"/>
        </a:spcAft>
        <a:defRPr sz="3800">
          <a:solidFill>
            <a:srgbClr val="3333CC"/>
          </a:solidFill>
          <a:latin typeface="Arial" charset="0"/>
        </a:defRPr>
      </a:lvl7pPr>
      <a:lvl8pPr marL="1371600" algn="l" rtl="0" fontAlgn="base">
        <a:spcBef>
          <a:spcPct val="0"/>
        </a:spcBef>
        <a:spcAft>
          <a:spcPct val="0"/>
        </a:spcAft>
        <a:defRPr sz="3800">
          <a:solidFill>
            <a:srgbClr val="3333CC"/>
          </a:solidFill>
          <a:latin typeface="Arial" charset="0"/>
        </a:defRPr>
      </a:lvl8pPr>
      <a:lvl9pPr marL="1828800" algn="l" rtl="0" fontAlgn="base">
        <a:spcBef>
          <a:spcPct val="0"/>
        </a:spcBef>
        <a:spcAft>
          <a:spcPct val="0"/>
        </a:spcAft>
        <a:defRPr sz="3800">
          <a:solidFill>
            <a:srgbClr val="3333CC"/>
          </a:solidFill>
          <a:latin typeface="Arial"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MS PGothic" panose="020B0600070205080204" pitchFamily="34" charset="-128"/>
          <a:cs typeface="+mn-cs"/>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MS PGothic" panose="020B0600070205080204" pitchFamily="34" charset="-128"/>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MS PGothic" panose="020B0600070205080204" pitchFamily="34" charset="-128"/>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MS PGothic" panose="020B0600070205080204" pitchFamily="34" charset="-128"/>
        </a:defRPr>
      </a:lvl5pPr>
      <a:lvl6pPr marL="21383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6pPr>
      <a:lvl7pPr marL="25955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7pPr>
      <a:lvl8pPr marL="30527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8pPr>
      <a:lvl9pPr marL="35099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8925B97-31D4-4437-829B-FCD45DC801DF}"/>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A23E7BE2-8844-4328-AC37-19F4C872CBF5}"/>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a:extLst>
              <a:ext uri="{FF2B5EF4-FFF2-40B4-BE49-F238E27FC236}">
                <a16:creationId xmlns:a16="http://schemas.microsoft.com/office/drawing/2014/main" id="{2829D362-362A-4DA1-A9A1-3D6FD463C77D}"/>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09" name="Rectangle 5">
            <a:extLst>
              <a:ext uri="{FF2B5EF4-FFF2-40B4-BE49-F238E27FC236}">
                <a16:creationId xmlns:a16="http://schemas.microsoft.com/office/drawing/2014/main" id="{21B95253-877A-406E-ACAD-B76DAD556D66}"/>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10" name="Rectangle 6">
            <a:extLst>
              <a:ext uri="{FF2B5EF4-FFF2-40B4-BE49-F238E27FC236}">
                <a16:creationId xmlns:a16="http://schemas.microsoft.com/office/drawing/2014/main" id="{5B8D9BDF-FF61-443D-ACA1-99FB6B5020F3}"/>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900">
                <a:solidFill>
                  <a:srgbClr val="000000"/>
                </a:solidFill>
                <a:latin typeface="Garamond" panose="02020404030301010803" pitchFamily="18" charset="0"/>
              </a:defRPr>
            </a:lvl1pPr>
          </a:lstStyle>
          <a:p>
            <a:pPr>
              <a:defRPr/>
            </a:pPr>
            <a:fld id="{12D82DB8-BA6E-45FE-ABF0-25438C115099}" type="slidenum">
              <a:rPr lang="en-US" altLang="en-US"/>
              <a:pPr>
                <a:defRPr/>
              </a:pPr>
              <a:t>‹#›</a:t>
            </a:fld>
            <a:endParaRPr lang="en-US" altLang="en-US"/>
          </a:p>
        </p:txBody>
      </p:sp>
      <p:sp>
        <p:nvSpPr>
          <p:cNvPr id="4103" name="Freeform 7">
            <a:extLst>
              <a:ext uri="{FF2B5EF4-FFF2-40B4-BE49-F238E27FC236}">
                <a16:creationId xmlns:a16="http://schemas.microsoft.com/office/drawing/2014/main" id="{77658E3E-F7F5-495B-953B-38684C21FDD3}"/>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4" name="Line 8">
            <a:extLst>
              <a:ext uri="{FF2B5EF4-FFF2-40B4-BE49-F238E27FC236}">
                <a16:creationId xmlns:a16="http://schemas.microsoft.com/office/drawing/2014/main" id="{3F009484-8EC3-485F-A3AB-38D641E8C53C}"/>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4536" r:id="rId12"/>
    <p:sldLayoutId id="2147484537" r:id="rId13"/>
    <p:sldLayoutId id="2147484538" r:id="rId14"/>
  </p:sldLayoutIdLst>
  <p:transition/>
  <p:txStyles>
    <p:titleStyle>
      <a:lvl1pPr algn="l" rtl="0" eaLnBrk="0" fontAlgn="base" hangingPunct="0">
        <a:spcBef>
          <a:spcPct val="0"/>
        </a:spcBef>
        <a:spcAft>
          <a:spcPct val="0"/>
        </a:spcAft>
        <a:defRPr sz="2800">
          <a:solidFill>
            <a:srgbClr val="3333CC"/>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5pPr>
      <a:lvl6pPr marL="342900" algn="l" rtl="0" fontAlgn="base">
        <a:spcBef>
          <a:spcPct val="0"/>
        </a:spcBef>
        <a:spcAft>
          <a:spcPct val="0"/>
        </a:spcAft>
        <a:defRPr sz="2850">
          <a:solidFill>
            <a:srgbClr val="3333CC"/>
          </a:solidFill>
          <a:latin typeface="Arial" charset="0"/>
          <a:ea typeface="ＭＳ Ｐゴシック" charset="0"/>
        </a:defRPr>
      </a:lvl6pPr>
      <a:lvl7pPr marL="685800" algn="l" rtl="0" fontAlgn="base">
        <a:spcBef>
          <a:spcPct val="0"/>
        </a:spcBef>
        <a:spcAft>
          <a:spcPct val="0"/>
        </a:spcAft>
        <a:defRPr sz="2850">
          <a:solidFill>
            <a:srgbClr val="3333CC"/>
          </a:solidFill>
          <a:latin typeface="Arial" charset="0"/>
          <a:ea typeface="ＭＳ Ｐゴシック" charset="0"/>
        </a:defRPr>
      </a:lvl7pPr>
      <a:lvl8pPr marL="1028700" algn="l" rtl="0" fontAlgn="base">
        <a:spcBef>
          <a:spcPct val="0"/>
        </a:spcBef>
        <a:spcAft>
          <a:spcPct val="0"/>
        </a:spcAft>
        <a:defRPr sz="2850">
          <a:solidFill>
            <a:srgbClr val="3333CC"/>
          </a:solidFill>
          <a:latin typeface="Arial" charset="0"/>
          <a:ea typeface="ＭＳ Ｐゴシック" charset="0"/>
        </a:defRPr>
      </a:lvl8pPr>
      <a:lvl9pPr marL="1371600" algn="l" rtl="0" fontAlgn="base">
        <a:spcBef>
          <a:spcPct val="0"/>
        </a:spcBef>
        <a:spcAft>
          <a:spcPct val="0"/>
        </a:spcAft>
        <a:defRPr sz="2850">
          <a:solidFill>
            <a:srgbClr val="3333CC"/>
          </a:solidFill>
          <a:latin typeface="Arial" charset="0"/>
          <a:ea typeface="ＭＳ Ｐゴシック" charset="0"/>
        </a:defRPr>
      </a:lvl9pPr>
    </p:titleStyle>
    <p:bodyStyle>
      <a:lvl1pPr marL="257175" indent="-257175"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cs typeface="ＭＳ Ｐゴシック" charset="0"/>
        </a:defRPr>
      </a:lvl1pPr>
      <a:lvl2pPr marL="501650" indent="-242888" algn="l" rtl="0" eaLnBrk="0" fontAlgn="base" hangingPunct="0">
        <a:spcBef>
          <a:spcPct val="20000"/>
        </a:spcBef>
        <a:spcAft>
          <a:spcPct val="0"/>
        </a:spcAft>
        <a:buClr>
          <a:srgbClr val="3333CC"/>
        </a:buClr>
        <a:buSzPct val="60000"/>
        <a:buFont typeface="Wingdings" panose="05000000000000000000" pitchFamily="2" charset="2"/>
        <a:buChar char="q"/>
        <a:defRPr sz="1900">
          <a:solidFill>
            <a:schemeClr val="tx1"/>
          </a:solidFill>
          <a:latin typeface="+mn-lt"/>
          <a:ea typeface="MS PGothic" panose="020B0600070205080204" pitchFamily="34" charset="-128"/>
        </a:defRPr>
      </a:lvl2pPr>
      <a:lvl3pPr marL="766763" indent="-261938" algn="l" rtl="0" eaLnBrk="0" fontAlgn="base" hangingPunct="0">
        <a:spcBef>
          <a:spcPct val="20000"/>
        </a:spcBef>
        <a:spcAft>
          <a:spcPct val="0"/>
        </a:spcAft>
        <a:buClr>
          <a:srgbClr val="3333CC"/>
        </a:buClr>
        <a:buSzPct val="65000"/>
        <a:buFont typeface="Wingdings" panose="05000000000000000000" pitchFamily="2" charset="2"/>
        <a:buChar char="n"/>
        <a:defRPr sz="1600">
          <a:solidFill>
            <a:schemeClr val="tx1"/>
          </a:solidFill>
          <a:latin typeface="+mn-lt"/>
          <a:ea typeface="MS PGothic" panose="020B0600070205080204" pitchFamily="34" charset="-128"/>
        </a:defRPr>
      </a:lvl3pPr>
      <a:lvl4pPr marL="1004888" indent="-236538" algn="l" rtl="0" eaLnBrk="0" fontAlgn="base" hangingPunct="0">
        <a:spcBef>
          <a:spcPct val="20000"/>
        </a:spcBef>
        <a:spcAft>
          <a:spcPct val="0"/>
        </a:spcAft>
        <a:buClr>
          <a:srgbClr val="3333CC"/>
        </a:buClr>
        <a:buSzPct val="70000"/>
        <a:buFont typeface="Wingdings" panose="05000000000000000000" pitchFamily="2" charset="2"/>
        <a:buChar char="q"/>
        <a:defRPr sz="1500">
          <a:solidFill>
            <a:schemeClr val="tx1"/>
          </a:solidFill>
          <a:latin typeface="+mn-lt"/>
          <a:ea typeface="MS PGothic" panose="020B0600070205080204" pitchFamily="34" charset="-128"/>
        </a:defRPr>
      </a:lvl4pPr>
      <a:lvl5pPr marL="1260475" indent="-254000" algn="l" rtl="0" eaLnBrk="0" fontAlgn="base" hangingPunct="0">
        <a:spcBef>
          <a:spcPct val="20000"/>
        </a:spcBef>
        <a:spcAft>
          <a:spcPct val="0"/>
        </a:spcAft>
        <a:buClr>
          <a:srgbClr val="3333CC"/>
        </a:buClr>
        <a:buSzPct val="75000"/>
        <a:buFont typeface="Wingdings" panose="05000000000000000000" pitchFamily="2" charset="2"/>
        <a:buChar char="§"/>
        <a:defRPr sz="1500">
          <a:solidFill>
            <a:schemeClr val="tx1"/>
          </a:solidFill>
          <a:latin typeface="+mn-lt"/>
          <a:ea typeface="MS PGothic" panose="020B0600070205080204" pitchFamily="34" charset="-128"/>
        </a:defRPr>
      </a:lvl5pPr>
      <a:lvl6pPr marL="16037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6pPr>
      <a:lvl7pPr marL="19466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7pPr>
      <a:lvl8pPr marL="22895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8pPr>
      <a:lvl9pPr marL="26324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A9CE7A2-DC65-4647-9713-18C5C1B101D9}"/>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995EA564-9769-4625-B544-E280E792A1AD}"/>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a:extLst>
              <a:ext uri="{FF2B5EF4-FFF2-40B4-BE49-F238E27FC236}">
                <a16:creationId xmlns:a16="http://schemas.microsoft.com/office/drawing/2014/main" id="{825283B8-534E-4804-89AB-D377959E4639}"/>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09" name="Rectangle 5">
            <a:extLst>
              <a:ext uri="{FF2B5EF4-FFF2-40B4-BE49-F238E27FC236}">
                <a16:creationId xmlns:a16="http://schemas.microsoft.com/office/drawing/2014/main" id="{5AF3C6D2-D86D-493C-944D-B73FA312AB82}"/>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10" name="Rectangle 6">
            <a:extLst>
              <a:ext uri="{FF2B5EF4-FFF2-40B4-BE49-F238E27FC236}">
                <a16:creationId xmlns:a16="http://schemas.microsoft.com/office/drawing/2014/main" id="{C6A7BBEF-699C-43DE-AD6D-44669AE7DCDB}"/>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900">
                <a:solidFill>
                  <a:srgbClr val="000000"/>
                </a:solidFill>
                <a:latin typeface="Garamond" panose="02020404030301010803" pitchFamily="18" charset="0"/>
              </a:defRPr>
            </a:lvl1pPr>
          </a:lstStyle>
          <a:p>
            <a:pPr>
              <a:defRPr/>
            </a:pPr>
            <a:fld id="{C43F6A88-AD5E-4E9D-8234-6AADB10555F9}" type="slidenum">
              <a:rPr lang="en-US" altLang="en-US"/>
              <a:pPr>
                <a:defRPr/>
              </a:pPr>
              <a:t>‹#›</a:t>
            </a:fld>
            <a:endParaRPr lang="en-US" altLang="en-US"/>
          </a:p>
        </p:txBody>
      </p:sp>
      <p:sp>
        <p:nvSpPr>
          <p:cNvPr id="5127" name="Freeform 7">
            <a:extLst>
              <a:ext uri="{FF2B5EF4-FFF2-40B4-BE49-F238E27FC236}">
                <a16:creationId xmlns:a16="http://schemas.microsoft.com/office/drawing/2014/main" id="{9BA72DF4-0A19-433D-9747-E3378DD18ED0}"/>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8" name="Line 8">
            <a:extLst>
              <a:ext uri="{FF2B5EF4-FFF2-40B4-BE49-F238E27FC236}">
                <a16:creationId xmlns:a16="http://schemas.microsoft.com/office/drawing/2014/main" id="{2677931A-0094-4F3B-89FE-AAF9A3221BD6}"/>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 id="2147484550" r:id="rId12"/>
    <p:sldLayoutId id="2147484551" r:id="rId13"/>
    <p:sldLayoutId id="2147484552" r:id="rId14"/>
  </p:sldLayoutIdLst>
  <p:transition/>
  <p:txStyles>
    <p:titleStyle>
      <a:lvl1pPr algn="l" rtl="0" eaLnBrk="0" fontAlgn="base" hangingPunct="0">
        <a:spcBef>
          <a:spcPct val="0"/>
        </a:spcBef>
        <a:spcAft>
          <a:spcPct val="0"/>
        </a:spcAft>
        <a:defRPr sz="2800">
          <a:solidFill>
            <a:srgbClr val="3333CC"/>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5pPr>
      <a:lvl6pPr marL="342900" algn="l" rtl="0" fontAlgn="base">
        <a:spcBef>
          <a:spcPct val="0"/>
        </a:spcBef>
        <a:spcAft>
          <a:spcPct val="0"/>
        </a:spcAft>
        <a:defRPr sz="2850">
          <a:solidFill>
            <a:srgbClr val="3333CC"/>
          </a:solidFill>
          <a:latin typeface="Arial" charset="0"/>
          <a:ea typeface="ＭＳ Ｐゴシック" charset="0"/>
        </a:defRPr>
      </a:lvl6pPr>
      <a:lvl7pPr marL="685800" algn="l" rtl="0" fontAlgn="base">
        <a:spcBef>
          <a:spcPct val="0"/>
        </a:spcBef>
        <a:spcAft>
          <a:spcPct val="0"/>
        </a:spcAft>
        <a:defRPr sz="2850">
          <a:solidFill>
            <a:srgbClr val="3333CC"/>
          </a:solidFill>
          <a:latin typeface="Arial" charset="0"/>
          <a:ea typeface="ＭＳ Ｐゴシック" charset="0"/>
        </a:defRPr>
      </a:lvl7pPr>
      <a:lvl8pPr marL="1028700" algn="l" rtl="0" fontAlgn="base">
        <a:spcBef>
          <a:spcPct val="0"/>
        </a:spcBef>
        <a:spcAft>
          <a:spcPct val="0"/>
        </a:spcAft>
        <a:defRPr sz="2850">
          <a:solidFill>
            <a:srgbClr val="3333CC"/>
          </a:solidFill>
          <a:latin typeface="Arial" charset="0"/>
          <a:ea typeface="ＭＳ Ｐゴシック" charset="0"/>
        </a:defRPr>
      </a:lvl8pPr>
      <a:lvl9pPr marL="1371600" algn="l" rtl="0" fontAlgn="base">
        <a:spcBef>
          <a:spcPct val="0"/>
        </a:spcBef>
        <a:spcAft>
          <a:spcPct val="0"/>
        </a:spcAft>
        <a:defRPr sz="2850">
          <a:solidFill>
            <a:srgbClr val="3333CC"/>
          </a:solidFill>
          <a:latin typeface="Arial" charset="0"/>
          <a:ea typeface="ＭＳ Ｐゴシック" charset="0"/>
        </a:defRPr>
      </a:lvl9pPr>
    </p:titleStyle>
    <p:bodyStyle>
      <a:lvl1pPr marL="257175" indent="-257175"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cs typeface="ＭＳ Ｐゴシック" charset="0"/>
        </a:defRPr>
      </a:lvl1pPr>
      <a:lvl2pPr marL="501650" indent="-242888" algn="l" rtl="0" eaLnBrk="0" fontAlgn="base" hangingPunct="0">
        <a:spcBef>
          <a:spcPct val="20000"/>
        </a:spcBef>
        <a:spcAft>
          <a:spcPct val="0"/>
        </a:spcAft>
        <a:buClr>
          <a:srgbClr val="3333CC"/>
        </a:buClr>
        <a:buSzPct val="60000"/>
        <a:buFont typeface="Wingdings" panose="05000000000000000000" pitchFamily="2" charset="2"/>
        <a:buChar char="q"/>
        <a:defRPr sz="1900">
          <a:solidFill>
            <a:schemeClr val="tx1"/>
          </a:solidFill>
          <a:latin typeface="+mn-lt"/>
          <a:ea typeface="MS PGothic" panose="020B0600070205080204" pitchFamily="34" charset="-128"/>
        </a:defRPr>
      </a:lvl2pPr>
      <a:lvl3pPr marL="766763" indent="-261938" algn="l" rtl="0" eaLnBrk="0" fontAlgn="base" hangingPunct="0">
        <a:spcBef>
          <a:spcPct val="20000"/>
        </a:spcBef>
        <a:spcAft>
          <a:spcPct val="0"/>
        </a:spcAft>
        <a:buClr>
          <a:srgbClr val="3333CC"/>
        </a:buClr>
        <a:buSzPct val="65000"/>
        <a:buFont typeface="Wingdings" panose="05000000000000000000" pitchFamily="2" charset="2"/>
        <a:buChar char="n"/>
        <a:defRPr sz="1600">
          <a:solidFill>
            <a:schemeClr val="tx1"/>
          </a:solidFill>
          <a:latin typeface="+mn-lt"/>
          <a:ea typeface="MS PGothic" panose="020B0600070205080204" pitchFamily="34" charset="-128"/>
        </a:defRPr>
      </a:lvl3pPr>
      <a:lvl4pPr marL="1004888" indent="-236538" algn="l" rtl="0" eaLnBrk="0" fontAlgn="base" hangingPunct="0">
        <a:spcBef>
          <a:spcPct val="20000"/>
        </a:spcBef>
        <a:spcAft>
          <a:spcPct val="0"/>
        </a:spcAft>
        <a:buClr>
          <a:srgbClr val="3333CC"/>
        </a:buClr>
        <a:buSzPct val="70000"/>
        <a:buFont typeface="Wingdings" panose="05000000000000000000" pitchFamily="2" charset="2"/>
        <a:buChar char="q"/>
        <a:defRPr sz="1500">
          <a:solidFill>
            <a:schemeClr val="tx1"/>
          </a:solidFill>
          <a:latin typeface="+mn-lt"/>
          <a:ea typeface="MS PGothic" panose="020B0600070205080204" pitchFamily="34" charset="-128"/>
        </a:defRPr>
      </a:lvl4pPr>
      <a:lvl5pPr marL="1260475" indent="-254000" algn="l" rtl="0" eaLnBrk="0" fontAlgn="base" hangingPunct="0">
        <a:spcBef>
          <a:spcPct val="20000"/>
        </a:spcBef>
        <a:spcAft>
          <a:spcPct val="0"/>
        </a:spcAft>
        <a:buClr>
          <a:srgbClr val="3333CC"/>
        </a:buClr>
        <a:buSzPct val="75000"/>
        <a:buFont typeface="Wingdings" panose="05000000000000000000" pitchFamily="2" charset="2"/>
        <a:buChar char="§"/>
        <a:defRPr sz="1500">
          <a:solidFill>
            <a:schemeClr val="tx1"/>
          </a:solidFill>
          <a:latin typeface="+mn-lt"/>
          <a:ea typeface="MS PGothic" panose="020B0600070205080204" pitchFamily="34" charset="-128"/>
        </a:defRPr>
      </a:lvl5pPr>
      <a:lvl6pPr marL="16037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6pPr>
      <a:lvl7pPr marL="19466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7pPr>
      <a:lvl8pPr marL="22895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8pPr>
      <a:lvl9pPr marL="26324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1A1AE98-D90D-4B93-81B1-A87782662A98}"/>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7B2C44A2-E028-44D0-B662-973C60BE0850}"/>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a:extLst>
              <a:ext uri="{FF2B5EF4-FFF2-40B4-BE49-F238E27FC236}">
                <a16:creationId xmlns:a16="http://schemas.microsoft.com/office/drawing/2014/main" id="{DACAA222-BF7A-4FBF-99F2-58741942E3A2}"/>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09" name="Rectangle 5">
            <a:extLst>
              <a:ext uri="{FF2B5EF4-FFF2-40B4-BE49-F238E27FC236}">
                <a16:creationId xmlns:a16="http://schemas.microsoft.com/office/drawing/2014/main" id="{60FFEA8E-A367-4958-9D72-828F03E74B26}"/>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10" name="Rectangle 6">
            <a:extLst>
              <a:ext uri="{FF2B5EF4-FFF2-40B4-BE49-F238E27FC236}">
                <a16:creationId xmlns:a16="http://schemas.microsoft.com/office/drawing/2014/main" id="{D94D3F6A-9426-4AD6-B9E8-CC5AB8599329}"/>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900">
                <a:solidFill>
                  <a:srgbClr val="000000"/>
                </a:solidFill>
                <a:latin typeface="Garamond" panose="02020404030301010803" pitchFamily="18" charset="0"/>
              </a:defRPr>
            </a:lvl1pPr>
          </a:lstStyle>
          <a:p>
            <a:pPr>
              <a:defRPr/>
            </a:pPr>
            <a:fld id="{48071E84-295E-461A-86DE-B0B21A83B053}" type="slidenum">
              <a:rPr lang="en-US" altLang="en-US"/>
              <a:pPr>
                <a:defRPr/>
              </a:pPr>
              <a:t>‹#›</a:t>
            </a:fld>
            <a:endParaRPr lang="en-US" altLang="en-US"/>
          </a:p>
        </p:txBody>
      </p:sp>
      <p:sp>
        <p:nvSpPr>
          <p:cNvPr id="6151" name="Freeform 7">
            <a:extLst>
              <a:ext uri="{FF2B5EF4-FFF2-40B4-BE49-F238E27FC236}">
                <a16:creationId xmlns:a16="http://schemas.microsoft.com/office/drawing/2014/main" id="{53712DB2-BCF3-4F86-9F08-D6E56679E973}"/>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2" name="Line 8">
            <a:extLst>
              <a:ext uri="{FF2B5EF4-FFF2-40B4-BE49-F238E27FC236}">
                <a16:creationId xmlns:a16="http://schemas.microsoft.com/office/drawing/2014/main" id="{5F8DF7D0-5696-4679-8C5B-8056CA2708AD}"/>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 id="2147484564" r:id="rId12"/>
    <p:sldLayoutId id="2147484565" r:id="rId13"/>
    <p:sldLayoutId id="2147484566" r:id="rId14"/>
  </p:sldLayoutIdLst>
  <p:transition/>
  <p:txStyles>
    <p:titleStyle>
      <a:lvl1pPr algn="l" rtl="0" eaLnBrk="0" fontAlgn="base" hangingPunct="0">
        <a:spcBef>
          <a:spcPct val="0"/>
        </a:spcBef>
        <a:spcAft>
          <a:spcPct val="0"/>
        </a:spcAft>
        <a:defRPr sz="2800">
          <a:solidFill>
            <a:srgbClr val="3333CC"/>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5pPr>
      <a:lvl6pPr marL="342900" algn="l" rtl="0" fontAlgn="base">
        <a:spcBef>
          <a:spcPct val="0"/>
        </a:spcBef>
        <a:spcAft>
          <a:spcPct val="0"/>
        </a:spcAft>
        <a:defRPr sz="2850">
          <a:solidFill>
            <a:srgbClr val="3333CC"/>
          </a:solidFill>
          <a:latin typeface="Arial" charset="0"/>
          <a:ea typeface="ＭＳ Ｐゴシック" charset="0"/>
        </a:defRPr>
      </a:lvl6pPr>
      <a:lvl7pPr marL="685800" algn="l" rtl="0" fontAlgn="base">
        <a:spcBef>
          <a:spcPct val="0"/>
        </a:spcBef>
        <a:spcAft>
          <a:spcPct val="0"/>
        </a:spcAft>
        <a:defRPr sz="2850">
          <a:solidFill>
            <a:srgbClr val="3333CC"/>
          </a:solidFill>
          <a:latin typeface="Arial" charset="0"/>
          <a:ea typeface="ＭＳ Ｐゴシック" charset="0"/>
        </a:defRPr>
      </a:lvl7pPr>
      <a:lvl8pPr marL="1028700" algn="l" rtl="0" fontAlgn="base">
        <a:spcBef>
          <a:spcPct val="0"/>
        </a:spcBef>
        <a:spcAft>
          <a:spcPct val="0"/>
        </a:spcAft>
        <a:defRPr sz="2850">
          <a:solidFill>
            <a:srgbClr val="3333CC"/>
          </a:solidFill>
          <a:latin typeface="Arial" charset="0"/>
          <a:ea typeface="ＭＳ Ｐゴシック" charset="0"/>
        </a:defRPr>
      </a:lvl8pPr>
      <a:lvl9pPr marL="1371600" algn="l" rtl="0" fontAlgn="base">
        <a:spcBef>
          <a:spcPct val="0"/>
        </a:spcBef>
        <a:spcAft>
          <a:spcPct val="0"/>
        </a:spcAft>
        <a:defRPr sz="2850">
          <a:solidFill>
            <a:srgbClr val="3333CC"/>
          </a:solidFill>
          <a:latin typeface="Arial" charset="0"/>
          <a:ea typeface="ＭＳ Ｐゴシック" charset="0"/>
        </a:defRPr>
      </a:lvl9pPr>
    </p:titleStyle>
    <p:bodyStyle>
      <a:lvl1pPr marL="257175" indent="-257175"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cs typeface="ＭＳ Ｐゴシック" charset="0"/>
        </a:defRPr>
      </a:lvl1pPr>
      <a:lvl2pPr marL="501650" indent="-242888" algn="l" rtl="0" eaLnBrk="0" fontAlgn="base" hangingPunct="0">
        <a:spcBef>
          <a:spcPct val="20000"/>
        </a:spcBef>
        <a:spcAft>
          <a:spcPct val="0"/>
        </a:spcAft>
        <a:buClr>
          <a:srgbClr val="3333CC"/>
        </a:buClr>
        <a:buSzPct val="60000"/>
        <a:buFont typeface="Wingdings" panose="05000000000000000000" pitchFamily="2" charset="2"/>
        <a:buChar char="q"/>
        <a:defRPr sz="1900">
          <a:solidFill>
            <a:schemeClr val="tx1"/>
          </a:solidFill>
          <a:latin typeface="+mn-lt"/>
          <a:ea typeface="MS PGothic" panose="020B0600070205080204" pitchFamily="34" charset="-128"/>
        </a:defRPr>
      </a:lvl2pPr>
      <a:lvl3pPr marL="766763" indent="-261938" algn="l" rtl="0" eaLnBrk="0" fontAlgn="base" hangingPunct="0">
        <a:spcBef>
          <a:spcPct val="20000"/>
        </a:spcBef>
        <a:spcAft>
          <a:spcPct val="0"/>
        </a:spcAft>
        <a:buClr>
          <a:srgbClr val="3333CC"/>
        </a:buClr>
        <a:buSzPct val="65000"/>
        <a:buFont typeface="Wingdings" panose="05000000000000000000" pitchFamily="2" charset="2"/>
        <a:buChar char="n"/>
        <a:defRPr sz="1600">
          <a:solidFill>
            <a:schemeClr val="tx1"/>
          </a:solidFill>
          <a:latin typeface="+mn-lt"/>
          <a:ea typeface="MS PGothic" panose="020B0600070205080204" pitchFamily="34" charset="-128"/>
        </a:defRPr>
      </a:lvl3pPr>
      <a:lvl4pPr marL="1004888" indent="-236538" algn="l" rtl="0" eaLnBrk="0" fontAlgn="base" hangingPunct="0">
        <a:spcBef>
          <a:spcPct val="20000"/>
        </a:spcBef>
        <a:spcAft>
          <a:spcPct val="0"/>
        </a:spcAft>
        <a:buClr>
          <a:srgbClr val="3333CC"/>
        </a:buClr>
        <a:buSzPct val="70000"/>
        <a:buFont typeface="Wingdings" panose="05000000000000000000" pitchFamily="2" charset="2"/>
        <a:buChar char="q"/>
        <a:defRPr sz="1500">
          <a:solidFill>
            <a:schemeClr val="tx1"/>
          </a:solidFill>
          <a:latin typeface="+mn-lt"/>
          <a:ea typeface="MS PGothic" panose="020B0600070205080204" pitchFamily="34" charset="-128"/>
        </a:defRPr>
      </a:lvl4pPr>
      <a:lvl5pPr marL="1260475" indent="-254000" algn="l" rtl="0" eaLnBrk="0" fontAlgn="base" hangingPunct="0">
        <a:spcBef>
          <a:spcPct val="20000"/>
        </a:spcBef>
        <a:spcAft>
          <a:spcPct val="0"/>
        </a:spcAft>
        <a:buClr>
          <a:srgbClr val="3333CC"/>
        </a:buClr>
        <a:buSzPct val="75000"/>
        <a:buFont typeface="Wingdings" panose="05000000000000000000" pitchFamily="2" charset="2"/>
        <a:buChar char="§"/>
        <a:defRPr sz="1500">
          <a:solidFill>
            <a:schemeClr val="tx1"/>
          </a:solidFill>
          <a:latin typeface="+mn-lt"/>
          <a:ea typeface="MS PGothic" panose="020B0600070205080204" pitchFamily="34" charset="-128"/>
        </a:defRPr>
      </a:lvl5pPr>
      <a:lvl6pPr marL="16037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6pPr>
      <a:lvl7pPr marL="19466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7pPr>
      <a:lvl8pPr marL="22895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8pPr>
      <a:lvl9pPr marL="26324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D9258D3-22B9-423C-9325-E4D9946572B1}"/>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AFE3FD07-A56C-4B6F-9CF4-9435AA256CB5}"/>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a:extLst>
              <a:ext uri="{FF2B5EF4-FFF2-40B4-BE49-F238E27FC236}">
                <a16:creationId xmlns:a16="http://schemas.microsoft.com/office/drawing/2014/main" id="{D22A1642-4EB1-4AE1-BE42-29C8C375C63D}"/>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09" name="Rectangle 5">
            <a:extLst>
              <a:ext uri="{FF2B5EF4-FFF2-40B4-BE49-F238E27FC236}">
                <a16:creationId xmlns:a16="http://schemas.microsoft.com/office/drawing/2014/main" id="{9D11A17C-8C9D-4925-81E9-3060AB871FDC}"/>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10" name="Rectangle 6">
            <a:extLst>
              <a:ext uri="{FF2B5EF4-FFF2-40B4-BE49-F238E27FC236}">
                <a16:creationId xmlns:a16="http://schemas.microsoft.com/office/drawing/2014/main" id="{CA579C75-C154-4C55-B334-A020EEE863C2}"/>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900">
                <a:solidFill>
                  <a:srgbClr val="000000"/>
                </a:solidFill>
                <a:latin typeface="Garamond" panose="02020404030301010803" pitchFamily="18" charset="0"/>
              </a:defRPr>
            </a:lvl1pPr>
          </a:lstStyle>
          <a:p>
            <a:pPr>
              <a:defRPr/>
            </a:pPr>
            <a:fld id="{443F4CAB-9AF9-4D71-9718-8BC829C9F881}" type="slidenum">
              <a:rPr lang="en-US" altLang="en-US"/>
              <a:pPr>
                <a:defRPr/>
              </a:pPr>
              <a:t>‹#›</a:t>
            </a:fld>
            <a:endParaRPr lang="en-US" altLang="en-US"/>
          </a:p>
        </p:txBody>
      </p:sp>
      <p:sp>
        <p:nvSpPr>
          <p:cNvPr id="7175" name="Freeform 7">
            <a:extLst>
              <a:ext uri="{FF2B5EF4-FFF2-40B4-BE49-F238E27FC236}">
                <a16:creationId xmlns:a16="http://schemas.microsoft.com/office/drawing/2014/main" id="{0DA85A07-A850-4FAA-A9DB-56B2350FFBC0}"/>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6" name="Line 8">
            <a:extLst>
              <a:ext uri="{FF2B5EF4-FFF2-40B4-BE49-F238E27FC236}">
                <a16:creationId xmlns:a16="http://schemas.microsoft.com/office/drawing/2014/main" id="{5F26B717-9161-4A76-A86B-5F1BABCAF987}"/>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 id="2147484578" r:id="rId12"/>
    <p:sldLayoutId id="2147484579" r:id="rId13"/>
    <p:sldLayoutId id="2147484580" r:id="rId14"/>
  </p:sldLayoutIdLst>
  <p:transition/>
  <p:txStyles>
    <p:titleStyle>
      <a:lvl1pPr algn="l" rtl="0" eaLnBrk="0" fontAlgn="base" hangingPunct="0">
        <a:spcBef>
          <a:spcPct val="0"/>
        </a:spcBef>
        <a:spcAft>
          <a:spcPct val="0"/>
        </a:spcAft>
        <a:defRPr sz="2800">
          <a:solidFill>
            <a:srgbClr val="3333CC"/>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5pPr>
      <a:lvl6pPr marL="342900" algn="l" rtl="0" fontAlgn="base">
        <a:spcBef>
          <a:spcPct val="0"/>
        </a:spcBef>
        <a:spcAft>
          <a:spcPct val="0"/>
        </a:spcAft>
        <a:defRPr sz="2850">
          <a:solidFill>
            <a:srgbClr val="3333CC"/>
          </a:solidFill>
          <a:latin typeface="Arial" charset="0"/>
          <a:ea typeface="ＭＳ Ｐゴシック" charset="0"/>
        </a:defRPr>
      </a:lvl6pPr>
      <a:lvl7pPr marL="685800" algn="l" rtl="0" fontAlgn="base">
        <a:spcBef>
          <a:spcPct val="0"/>
        </a:spcBef>
        <a:spcAft>
          <a:spcPct val="0"/>
        </a:spcAft>
        <a:defRPr sz="2850">
          <a:solidFill>
            <a:srgbClr val="3333CC"/>
          </a:solidFill>
          <a:latin typeface="Arial" charset="0"/>
          <a:ea typeface="ＭＳ Ｐゴシック" charset="0"/>
        </a:defRPr>
      </a:lvl7pPr>
      <a:lvl8pPr marL="1028700" algn="l" rtl="0" fontAlgn="base">
        <a:spcBef>
          <a:spcPct val="0"/>
        </a:spcBef>
        <a:spcAft>
          <a:spcPct val="0"/>
        </a:spcAft>
        <a:defRPr sz="2850">
          <a:solidFill>
            <a:srgbClr val="3333CC"/>
          </a:solidFill>
          <a:latin typeface="Arial" charset="0"/>
          <a:ea typeface="ＭＳ Ｐゴシック" charset="0"/>
        </a:defRPr>
      </a:lvl8pPr>
      <a:lvl9pPr marL="1371600" algn="l" rtl="0" fontAlgn="base">
        <a:spcBef>
          <a:spcPct val="0"/>
        </a:spcBef>
        <a:spcAft>
          <a:spcPct val="0"/>
        </a:spcAft>
        <a:defRPr sz="2850">
          <a:solidFill>
            <a:srgbClr val="3333CC"/>
          </a:solidFill>
          <a:latin typeface="Arial" charset="0"/>
          <a:ea typeface="ＭＳ Ｐゴシック" charset="0"/>
        </a:defRPr>
      </a:lvl9pPr>
    </p:titleStyle>
    <p:bodyStyle>
      <a:lvl1pPr marL="257175" indent="-257175"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cs typeface="ＭＳ Ｐゴシック" charset="0"/>
        </a:defRPr>
      </a:lvl1pPr>
      <a:lvl2pPr marL="501650" indent="-242888" algn="l" rtl="0" eaLnBrk="0" fontAlgn="base" hangingPunct="0">
        <a:spcBef>
          <a:spcPct val="20000"/>
        </a:spcBef>
        <a:spcAft>
          <a:spcPct val="0"/>
        </a:spcAft>
        <a:buClr>
          <a:srgbClr val="3333CC"/>
        </a:buClr>
        <a:buSzPct val="60000"/>
        <a:buFont typeface="Wingdings" panose="05000000000000000000" pitchFamily="2" charset="2"/>
        <a:buChar char="q"/>
        <a:defRPr sz="1900">
          <a:solidFill>
            <a:schemeClr val="tx1"/>
          </a:solidFill>
          <a:latin typeface="+mn-lt"/>
          <a:ea typeface="MS PGothic" panose="020B0600070205080204" pitchFamily="34" charset="-128"/>
        </a:defRPr>
      </a:lvl2pPr>
      <a:lvl3pPr marL="766763" indent="-261938" algn="l" rtl="0" eaLnBrk="0" fontAlgn="base" hangingPunct="0">
        <a:spcBef>
          <a:spcPct val="20000"/>
        </a:spcBef>
        <a:spcAft>
          <a:spcPct val="0"/>
        </a:spcAft>
        <a:buClr>
          <a:srgbClr val="3333CC"/>
        </a:buClr>
        <a:buSzPct val="65000"/>
        <a:buFont typeface="Wingdings" panose="05000000000000000000" pitchFamily="2" charset="2"/>
        <a:buChar char="n"/>
        <a:defRPr sz="1600">
          <a:solidFill>
            <a:schemeClr val="tx1"/>
          </a:solidFill>
          <a:latin typeface="+mn-lt"/>
          <a:ea typeface="MS PGothic" panose="020B0600070205080204" pitchFamily="34" charset="-128"/>
        </a:defRPr>
      </a:lvl3pPr>
      <a:lvl4pPr marL="1004888" indent="-236538" algn="l" rtl="0" eaLnBrk="0" fontAlgn="base" hangingPunct="0">
        <a:spcBef>
          <a:spcPct val="20000"/>
        </a:spcBef>
        <a:spcAft>
          <a:spcPct val="0"/>
        </a:spcAft>
        <a:buClr>
          <a:srgbClr val="3333CC"/>
        </a:buClr>
        <a:buSzPct val="70000"/>
        <a:buFont typeface="Wingdings" panose="05000000000000000000" pitchFamily="2" charset="2"/>
        <a:buChar char="q"/>
        <a:defRPr sz="1500">
          <a:solidFill>
            <a:schemeClr val="tx1"/>
          </a:solidFill>
          <a:latin typeface="+mn-lt"/>
          <a:ea typeface="MS PGothic" panose="020B0600070205080204" pitchFamily="34" charset="-128"/>
        </a:defRPr>
      </a:lvl4pPr>
      <a:lvl5pPr marL="1260475" indent="-254000" algn="l" rtl="0" eaLnBrk="0" fontAlgn="base" hangingPunct="0">
        <a:spcBef>
          <a:spcPct val="20000"/>
        </a:spcBef>
        <a:spcAft>
          <a:spcPct val="0"/>
        </a:spcAft>
        <a:buClr>
          <a:srgbClr val="3333CC"/>
        </a:buClr>
        <a:buSzPct val="75000"/>
        <a:buFont typeface="Wingdings" panose="05000000000000000000" pitchFamily="2" charset="2"/>
        <a:buChar char="§"/>
        <a:defRPr sz="1500">
          <a:solidFill>
            <a:schemeClr val="tx1"/>
          </a:solidFill>
          <a:latin typeface="+mn-lt"/>
          <a:ea typeface="MS PGothic" panose="020B0600070205080204" pitchFamily="34" charset="-128"/>
        </a:defRPr>
      </a:lvl5pPr>
      <a:lvl6pPr marL="16037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6pPr>
      <a:lvl7pPr marL="19466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7pPr>
      <a:lvl8pPr marL="22895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8pPr>
      <a:lvl9pPr marL="26324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79D0091-AF42-4F0E-9634-8F5556110D97}"/>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B2E2CAE9-696E-4FA7-9B4B-95FD04A269EE}"/>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a:extLst>
              <a:ext uri="{FF2B5EF4-FFF2-40B4-BE49-F238E27FC236}">
                <a16:creationId xmlns:a16="http://schemas.microsoft.com/office/drawing/2014/main" id="{CA49BE24-428B-428D-A0AC-4777E1299D00}"/>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09" name="Rectangle 5">
            <a:extLst>
              <a:ext uri="{FF2B5EF4-FFF2-40B4-BE49-F238E27FC236}">
                <a16:creationId xmlns:a16="http://schemas.microsoft.com/office/drawing/2014/main" id="{66CA0FD0-BA6A-47A4-8F1B-E40BDA2406C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10" name="Rectangle 6">
            <a:extLst>
              <a:ext uri="{FF2B5EF4-FFF2-40B4-BE49-F238E27FC236}">
                <a16:creationId xmlns:a16="http://schemas.microsoft.com/office/drawing/2014/main" id="{C45C0B0E-0075-4F84-ABB2-E2F1BCA394CA}"/>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900">
                <a:solidFill>
                  <a:srgbClr val="000000"/>
                </a:solidFill>
                <a:latin typeface="Garamond" panose="02020404030301010803" pitchFamily="18" charset="0"/>
              </a:defRPr>
            </a:lvl1pPr>
          </a:lstStyle>
          <a:p>
            <a:pPr>
              <a:defRPr/>
            </a:pPr>
            <a:fld id="{AED5AC8D-0B44-46BB-8023-FBFFCDAECD20}" type="slidenum">
              <a:rPr lang="en-US" altLang="en-US"/>
              <a:pPr>
                <a:defRPr/>
              </a:pPr>
              <a:t>‹#›</a:t>
            </a:fld>
            <a:endParaRPr lang="en-US" altLang="en-US"/>
          </a:p>
        </p:txBody>
      </p:sp>
      <p:sp>
        <p:nvSpPr>
          <p:cNvPr id="8199" name="Freeform 7">
            <a:extLst>
              <a:ext uri="{FF2B5EF4-FFF2-40B4-BE49-F238E27FC236}">
                <a16:creationId xmlns:a16="http://schemas.microsoft.com/office/drawing/2014/main" id="{2A52ECD1-F05A-4180-8A21-C537E09F1BE0}"/>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0" name="Line 8">
            <a:extLst>
              <a:ext uri="{FF2B5EF4-FFF2-40B4-BE49-F238E27FC236}">
                <a16:creationId xmlns:a16="http://schemas.microsoft.com/office/drawing/2014/main" id="{EF9EF769-5AFB-463F-A373-ED4C2DB24151}"/>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 id="2147484585" r:id="rId5"/>
    <p:sldLayoutId id="2147484586" r:id="rId6"/>
    <p:sldLayoutId id="2147484587" r:id="rId7"/>
    <p:sldLayoutId id="2147484588" r:id="rId8"/>
    <p:sldLayoutId id="2147484589" r:id="rId9"/>
    <p:sldLayoutId id="2147484590" r:id="rId10"/>
    <p:sldLayoutId id="2147484591" r:id="rId11"/>
    <p:sldLayoutId id="2147484592" r:id="rId12"/>
    <p:sldLayoutId id="2147484593" r:id="rId13"/>
    <p:sldLayoutId id="2147484594" r:id="rId14"/>
  </p:sldLayoutIdLst>
  <p:transition/>
  <p:txStyles>
    <p:titleStyle>
      <a:lvl1pPr algn="l" rtl="0" eaLnBrk="0" fontAlgn="base" hangingPunct="0">
        <a:spcBef>
          <a:spcPct val="0"/>
        </a:spcBef>
        <a:spcAft>
          <a:spcPct val="0"/>
        </a:spcAft>
        <a:defRPr sz="2800">
          <a:solidFill>
            <a:srgbClr val="3333CC"/>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5pPr>
      <a:lvl6pPr marL="342900" algn="l" rtl="0" fontAlgn="base">
        <a:spcBef>
          <a:spcPct val="0"/>
        </a:spcBef>
        <a:spcAft>
          <a:spcPct val="0"/>
        </a:spcAft>
        <a:defRPr sz="2850">
          <a:solidFill>
            <a:srgbClr val="3333CC"/>
          </a:solidFill>
          <a:latin typeface="Arial" charset="0"/>
          <a:ea typeface="ＭＳ Ｐゴシック" charset="0"/>
        </a:defRPr>
      </a:lvl6pPr>
      <a:lvl7pPr marL="685800" algn="l" rtl="0" fontAlgn="base">
        <a:spcBef>
          <a:spcPct val="0"/>
        </a:spcBef>
        <a:spcAft>
          <a:spcPct val="0"/>
        </a:spcAft>
        <a:defRPr sz="2850">
          <a:solidFill>
            <a:srgbClr val="3333CC"/>
          </a:solidFill>
          <a:latin typeface="Arial" charset="0"/>
          <a:ea typeface="ＭＳ Ｐゴシック" charset="0"/>
        </a:defRPr>
      </a:lvl7pPr>
      <a:lvl8pPr marL="1028700" algn="l" rtl="0" fontAlgn="base">
        <a:spcBef>
          <a:spcPct val="0"/>
        </a:spcBef>
        <a:spcAft>
          <a:spcPct val="0"/>
        </a:spcAft>
        <a:defRPr sz="2850">
          <a:solidFill>
            <a:srgbClr val="3333CC"/>
          </a:solidFill>
          <a:latin typeface="Arial" charset="0"/>
          <a:ea typeface="ＭＳ Ｐゴシック" charset="0"/>
        </a:defRPr>
      </a:lvl8pPr>
      <a:lvl9pPr marL="1371600" algn="l" rtl="0" fontAlgn="base">
        <a:spcBef>
          <a:spcPct val="0"/>
        </a:spcBef>
        <a:spcAft>
          <a:spcPct val="0"/>
        </a:spcAft>
        <a:defRPr sz="2850">
          <a:solidFill>
            <a:srgbClr val="3333CC"/>
          </a:solidFill>
          <a:latin typeface="Arial" charset="0"/>
          <a:ea typeface="ＭＳ Ｐゴシック" charset="0"/>
        </a:defRPr>
      </a:lvl9pPr>
    </p:titleStyle>
    <p:bodyStyle>
      <a:lvl1pPr marL="257175" indent="-257175"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cs typeface="ＭＳ Ｐゴシック" charset="0"/>
        </a:defRPr>
      </a:lvl1pPr>
      <a:lvl2pPr marL="501650" indent="-242888" algn="l" rtl="0" eaLnBrk="0" fontAlgn="base" hangingPunct="0">
        <a:spcBef>
          <a:spcPct val="20000"/>
        </a:spcBef>
        <a:spcAft>
          <a:spcPct val="0"/>
        </a:spcAft>
        <a:buClr>
          <a:srgbClr val="3333CC"/>
        </a:buClr>
        <a:buSzPct val="60000"/>
        <a:buFont typeface="Wingdings" panose="05000000000000000000" pitchFamily="2" charset="2"/>
        <a:buChar char="q"/>
        <a:defRPr sz="1900">
          <a:solidFill>
            <a:schemeClr val="tx1"/>
          </a:solidFill>
          <a:latin typeface="+mn-lt"/>
          <a:ea typeface="MS PGothic" panose="020B0600070205080204" pitchFamily="34" charset="-128"/>
        </a:defRPr>
      </a:lvl2pPr>
      <a:lvl3pPr marL="766763" indent="-261938" algn="l" rtl="0" eaLnBrk="0" fontAlgn="base" hangingPunct="0">
        <a:spcBef>
          <a:spcPct val="20000"/>
        </a:spcBef>
        <a:spcAft>
          <a:spcPct val="0"/>
        </a:spcAft>
        <a:buClr>
          <a:srgbClr val="3333CC"/>
        </a:buClr>
        <a:buSzPct val="65000"/>
        <a:buFont typeface="Wingdings" panose="05000000000000000000" pitchFamily="2" charset="2"/>
        <a:buChar char="n"/>
        <a:defRPr sz="1600">
          <a:solidFill>
            <a:schemeClr val="tx1"/>
          </a:solidFill>
          <a:latin typeface="+mn-lt"/>
          <a:ea typeface="MS PGothic" panose="020B0600070205080204" pitchFamily="34" charset="-128"/>
        </a:defRPr>
      </a:lvl3pPr>
      <a:lvl4pPr marL="1004888" indent="-236538" algn="l" rtl="0" eaLnBrk="0" fontAlgn="base" hangingPunct="0">
        <a:spcBef>
          <a:spcPct val="20000"/>
        </a:spcBef>
        <a:spcAft>
          <a:spcPct val="0"/>
        </a:spcAft>
        <a:buClr>
          <a:srgbClr val="3333CC"/>
        </a:buClr>
        <a:buSzPct val="70000"/>
        <a:buFont typeface="Wingdings" panose="05000000000000000000" pitchFamily="2" charset="2"/>
        <a:buChar char="q"/>
        <a:defRPr sz="1500">
          <a:solidFill>
            <a:schemeClr val="tx1"/>
          </a:solidFill>
          <a:latin typeface="+mn-lt"/>
          <a:ea typeface="MS PGothic" panose="020B0600070205080204" pitchFamily="34" charset="-128"/>
        </a:defRPr>
      </a:lvl4pPr>
      <a:lvl5pPr marL="1260475" indent="-254000" algn="l" rtl="0" eaLnBrk="0" fontAlgn="base" hangingPunct="0">
        <a:spcBef>
          <a:spcPct val="20000"/>
        </a:spcBef>
        <a:spcAft>
          <a:spcPct val="0"/>
        </a:spcAft>
        <a:buClr>
          <a:srgbClr val="3333CC"/>
        </a:buClr>
        <a:buSzPct val="75000"/>
        <a:buFont typeface="Wingdings" panose="05000000000000000000" pitchFamily="2" charset="2"/>
        <a:buChar char="§"/>
        <a:defRPr sz="1500">
          <a:solidFill>
            <a:schemeClr val="tx1"/>
          </a:solidFill>
          <a:latin typeface="+mn-lt"/>
          <a:ea typeface="MS PGothic" panose="020B0600070205080204" pitchFamily="34" charset="-128"/>
        </a:defRPr>
      </a:lvl5pPr>
      <a:lvl6pPr marL="16037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6pPr>
      <a:lvl7pPr marL="19466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7pPr>
      <a:lvl8pPr marL="22895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8pPr>
      <a:lvl9pPr marL="26324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CC2D256-DB48-4BCD-8DF0-249B0FAB0FBA}"/>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F76B7AC6-D36F-4B1F-81FF-FDEA64285547}"/>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a:extLst>
              <a:ext uri="{FF2B5EF4-FFF2-40B4-BE49-F238E27FC236}">
                <a16:creationId xmlns:a16="http://schemas.microsoft.com/office/drawing/2014/main" id="{34775D1B-07B7-4FB3-856C-2D4DE242FBB7}"/>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09" name="Rectangle 5">
            <a:extLst>
              <a:ext uri="{FF2B5EF4-FFF2-40B4-BE49-F238E27FC236}">
                <a16:creationId xmlns:a16="http://schemas.microsoft.com/office/drawing/2014/main" id="{4CBECE8B-3E23-403D-A797-2091246D5F98}"/>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10" name="Rectangle 6">
            <a:extLst>
              <a:ext uri="{FF2B5EF4-FFF2-40B4-BE49-F238E27FC236}">
                <a16:creationId xmlns:a16="http://schemas.microsoft.com/office/drawing/2014/main" id="{C52F8735-F28E-4780-94FA-74A7AE332BF1}"/>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900">
                <a:solidFill>
                  <a:srgbClr val="000000"/>
                </a:solidFill>
                <a:latin typeface="Garamond" panose="02020404030301010803" pitchFamily="18" charset="0"/>
              </a:defRPr>
            </a:lvl1pPr>
          </a:lstStyle>
          <a:p>
            <a:pPr>
              <a:defRPr/>
            </a:pPr>
            <a:fld id="{FB541288-510D-4154-9605-4977348FDB37}" type="slidenum">
              <a:rPr lang="en-US" altLang="en-US"/>
              <a:pPr>
                <a:defRPr/>
              </a:pPr>
              <a:t>‹#›</a:t>
            </a:fld>
            <a:endParaRPr lang="en-US" altLang="en-US"/>
          </a:p>
        </p:txBody>
      </p:sp>
      <p:sp>
        <p:nvSpPr>
          <p:cNvPr id="9223" name="Freeform 7">
            <a:extLst>
              <a:ext uri="{FF2B5EF4-FFF2-40B4-BE49-F238E27FC236}">
                <a16:creationId xmlns:a16="http://schemas.microsoft.com/office/drawing/2014/main" id="{35DFACE0-A0C8-4608-9A6E-474CCB4A52CA}"/>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4" name="Line 8">
            <a:extLst>
              <a:ext uri="{FF2B5EF4-FFF2-40B4-BE49-F238E27FC236}">
                <a16:creationId xmlns:a16="http://schemas.microsoft.com/office/drawing/2014/main" id="{778943CE-D9BB-4838-B3DE-00555FC2AEF5}"/>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 id="2147484606" r:id="rId12"/>
    <p:sldLayoutId id="2147484607" r:id="rId13"/>
    <p:sldLayoutId id="2147484608" r:id="rId14"/>
  </p:sldLayoutIdLst>
  <p:transition/>
  <p:txStyles>
    <p:titleStyle>
      <a:lvl1pPr algn="l" rtl="0" eaLnBrk="0" fontAlgn="base" hangingPunct="0">
        <a:spcBef>
          <a:spcPct val="0"/>
        </a:spcBef>
        <a:spcAft>
          <a:spcPct val="0"/>
        </a:spcAft>
        <a:defRPr sz="2800">
          <a:solidFill>
            <a:srgbClr val="3333CC"/>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5pPr>
      <a:lvl6pPr marL="342900" algn="l" rtl="0" fontAlgn="base">
        <a:spcBef>
          <a:spcPct val="0"/>
        </a:spcBef>
        <a:spcAft>
          <a:spcPct val="0"/>
        </a:spcAft>
        <a:defRPr sz="2850">
          <a:solidFill>
            <a:srgbClr val="3333CC"/>
          </a:solidFill>
          <a:latin typeface="Arial" charset="0"/>
          <a:ea typeface="ＭＳ Ｐゴシック" charset="0"/>
        </a:defRPr>
      </a:lvl6pPr>
      <a:lvl7pPr marL="685800" algn="l" rtl="0" fontAlgn="base">
        <a:spcBef>
          <a:spcPct val="0"/>
        </a:spcBef>
        <a:spcAft>
          <a:spcPct val="0"/>
        </a:spcAft>
        <a:defRPr sz="2850">
          <a:solidFill>
            <a:srgbClr val="3333CC"/>
          </a:solidFill>
          <a:latin typeface="Arial" charset="0"/>
          <a:ea typeface="ＭＳ Ｐゴシック" charset="0"/>
        </a:defRPr>
      </a:lvl7pPr>
      <a:lvl8pPr marL="1028700" algn="l" rtl="0" fontAlgn="base">
        <a:spcBef>
          <a:spcPct val="0"/>
        </a:spcBef>
        <a:spcAft>
          <a:spcPct val="0"/>
        </a:spcAft>
        <a:defRPr sz="2850">
          <a:solidFill>
            <a:srgbClr val="3333CC"/>
          </a:solidFill>
          <a:latin typeface="Arial" charset="0"/>
          <a:ea typeface="ＭＳ Ｐゴシック" charset="0"/>
        </a:defRPr>
      </a:lvl8pPr>
      <a:lvl9pPr marL="1371600" algn="l" rtl="0" fontAlgn="base">
        <a:spcBef>
          <a:spcPct val="0"/>
        </a:spcBef>
        <a:spcAft>
          <a:spcPct val="0"/>
        </a:spcAft>
        <a:defRPr sz="2850">
          <a:solidFill>
            <a:srgbClr val="3333CC"/>
          </a:solidFill>
          <a:latin typeface="Arial" charset="0"/>
          <a:ea typeface="ＭＳ Ｐゴシック" charset="0"/>
        </a:defRPr>
      </a:lvl9pPr>
    </p:titleStyle>
    <p:bodyStyle>
      <a:lvl1pPr marL="257175" indent="-257175"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cs typeface="ＭＳ Ｐゴシック" charset="0"/>
        </a:defRPr>
      </a:lvl1pPr>
      <a:lvl2pPr marL="501650" indent="-242888" algn="l" rtl="0" eaLnBrk="0" fontAlgn="base" hangingPunct="0">
        <a:spcBef>
          <a:spcPct val="20000"/>
        </a:spcBef>
        <a:spcAft>
          <a:spcPct val="0"/>
        </a:spcAft>
        <a:buClr>
          <a:srgbClr val="3333CC"/>
        </a:buClr>
        <a:buSzPct val="60000"/>
        <a:buFont typeface="Wingdings" panose="05000000000000000000" pitchFamily="2" charset="2"/>
        <a:buChar char="q"/>
        <a:defRPr sz="1900">
          <a:solidFill>
            <a:schemeClr val="tx1"/>
          </a:solidFill>
          <a:latin typeface="+mn-lt"/>
          <a:ea typeface="MS PGothic" panose="020B0600070205080204" pitchFamily="34" charset="-128"/>
        </a:defRPr>
      </a:lvl2pPr>
      <a:lvl3pPr marL="766763" indent="-261938" algn="l" rtl="0" eaLnBrk="0" fontAlgn="base" hangingPunct="0">
        <a:spcBef>
          <a:spcPct val="20000"/>
        </a:spcBef>
        <a:spcAft>
          <a:spcPct val="0"/>
        </a:spcAft>
        <a:buClr>
          <a:srgbClr val="3333CC"/>
        </a:buClr>
        <a:buSzPct val="65000"/>
        <a:buFont typeface="Wingdings" panose="05000000000000000000" pitchFamily="2" charset="2"/>
        <a:buChar char="n"/>
        <a:defRPr sz="1600">
          <a:solidFill>
            <a:schemeClr val="tx1"/>
          </a:solidFill>
          <a:latin typeface="+mn-lt"/>
          <a:ea typeface="MS PGothic" panose="020B0600070205080204" pitchFamily="34" charset="-128"/>
        </a:defRPr>
      </a:lvl3pPr>
      <a:lvl4pPr marL="1004888" indent="-236538" algn="l" rtl="0" eaLnBrk="0" fontAlgn="base" hangingPunct="0">
        <a:spcBef>
          <a:spcPct val="20000"/>
        </a:spcBef>
        <a:spcAft>
          <a:spcPct val="0"/>
        </a:spcAft>
        <a:buClr>
          <a:srgbClr val="3333CC"/>
        </a:buClr>
        <a:buSzPct val="70000"/>
        <a:buFont typeface="Wingdings" panose="05000000000000000000" pitchFamily="2" charset="2"/>
        <a:buChar char="q"/>
        <a:defRPr sz="1500">
          <a:solidFill>
            <a:schemeClr val="tx1"/>
          </a:solidFill>
          <a:latin typeface="+mn-lt"/>
          <a:ea typeface="MS PGothic" panose="020B0600070205080204" pitchFamily="34" charset="-128"/>
        </a:defRPr>
      </a:lvl4pPr>
      <a:lvl5pPr marL="1260475" indent="-254000" algn="l" rtl="0" eaLnBrk="0" fontAlgn="base" hangingPunct="0">
        <a:spcBef>
          <a:spcPct val="20000"/>
        </a:spcBef>
        <a:spcAft>
          <a:spcPct val="0"/>
        </a:spcAft>
        <a:buClr>
          <a:srgbClr val="3333CC"/>
        </a:buClr>
        <a:buSzPct val="75000"/>
        <a:buFont typeface="Wingdings" panose="05000000000000000000" pitchFamily="2" charset="2"/>
        <a:buChar char="§"/>
        <a:defRPr sz="1500">
          <a:solidFill>
            <a:schemeClr val="tx1"/>
          </a:solidFill>
          <a:latin typeface="+mn-lt"/>
          <a:ea typeface="MS PGothic" panose="020B0600070205080204" pitchFamily="34" charset="-128"/>
        </a:defRPr>
      </a:lvl5pPr>
      <a:lvl6pPr marL="16037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6pPr>
      <a:lvl7pPr marL="19466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7pPr>
      <a:lvl8pPr marL="22895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8pPr>
      <a:lvl9pPr marL="26324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9.jpeg"/><Relationship Id="rId7" Type="http://schemas.openxmlformats.org/officeDocument/2006/relationships/oleObject" Target="../embeddings/oleObject1.bin"/><Relationship Id="rId12"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oleObject" Target="../embeddings/oleObject3.bin"/><Relationship Id="rId5" Type="http://schemas.openxmlformats.org/officeDocument/2006/relationships/image" Target="../media/image11.png"/><Relationship Id="rId10" Type="http://schemas.openxmlformats.org/officeDocument/2006/relationships/image" Target="../media/image14.emf"/><Relationship Id="rId4" Type="http://schemas.openxmlformats.org/officeDocument/2006/relationships/image" Target="../media/image10.jpeg"/><Relationship Id="rId9"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9.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e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69.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9.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0.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92.xml"/><Relationship Id="rId5" Type="http://schemas.openxmlformats.org/officeDocument/2006/relationships/image" Target="../media/image60.png"/><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4.xml"/><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4.xml"/><Relationship Id="rId5" Type="http://schemas.openxmlformats.org/officeDocument/2006/relationships/image" Target="../media/image77.jpe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2.xml"/></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18.xml"/><Relationship Id="rId5" Type="http://schemas.openxmlformats.org/officeDocument/2006/relationships/image" Target="../media/image91.png"/><Relationship Id="rId4" Type="http://schemas.openxmlformats.org/officeDocument/2006/relationships/image" Target="../media/image90.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32.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emf"/><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46.xml"/><Relationship Id="rId4" Type="http://schemas.openxmlformats.org/officeDocument/2006/relationships/image" Target="../media/image100.jpeg"/></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xml"/><Relationship Id="rId1" Type="http://schemas.openxmlformats.org/officeDocument/2006/relationships/slideLayout" Target="../slideLayouts/slideLayout253.xml"/><Relationship Id="rId4" Type="http://schemas.openxmlformats.org/officeDocument/2006/relationships/image" Target="../media/image102.jpeg"/></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xml"/><Relationship Id="rId1" Type="http://schemas.openxmlformats.org/officeDocument/2006/relationships/slideLayout" Target="../slideLayouts/slideLayout253.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5.emf"/><Relationship Id="rId2" Type="http://schemas.openxmlformats.org/officeDocument/2006/relationships/image" Target="../media/image111.jpeg"/><Relationship Id="rId1" Type="http://schemas.openxmlformats.org/officeDocument/2006/relationships/slideLayout" Target="../slideLayouts/slideLayout14.xml"/><Relationship Id="rId6" Type="http://schemas.openxmlformats.org/officeDocument/2006/relationships/oleObject" Target="../embeddings/oleObject5.bin"/><Relationship Id="rId5" Type="http://schemas.openxmlformats.org/officeDocument/2006/relationships/image" Target="../media/image114.jpeg"/><Relationship Id="rId4" Type="http://schemas.openxmlformats.org/officeDocument/2006/relationships/image" Target="../media/image113.jpeg"/></Relationships>
</file>

<file path=ppt/slides/_rels/slide7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4.jpeg"/><Relationship Id="rId1" Type="http://schemas.openxmlformats.org/officeDocument/2006/relationships/slideLayout" Target="../slideLayouts/slideLayout13.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7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4.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7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1661357F-3CC9-4F67-A75B-2B97D62EA4AA}"/>
              </a:ext>
            </a:extLst>
          </p:cNvPr>
          <p:cNvSpPr>
            <a:spLocks noGrp="1" noChangeArrowheads="1"/>
          </p:cNvSpPr>
          <p:nvPr>
            <p:ph type="ctrTitle"/>
          </p:nvPr>
        </p:nvSpPr>
        <p:spPr>
          <a:xfrm>
            <a:off x="3944938" y="533400"/>
            <a:ext cx="4432300" cy="1470025"/>
          </a:xfrm>
        </p:spPr>
        <p:txBody>
          <a:bodyPr/>
          <a:lstStyle/>
          <a:p>
            <a:r>
              <a:rPr lang="en-US" altLang="en-US">
                <a:solidFill>
                  <a:srgbClr val="FF0000"/>
                </a:solidFill>
              </a:rPr>
              <a:t>Foucault pendulum</a:t>
            </a:r>
          </a:p>
        </p:txBody>
      </p:sp>
      <p:pic>
        <p:nvPicPr>
          <p:cNvPr id="17411" name="Picture 4">
            <a:extLst>
              <a:ext uri="{FF2B5EF4-FFF2-40B4-BE49-F238E27FC236}">
                <a16:creationId xmlns:a16="http://schemas.microsoft.com/office/drawing/2014/main" id="{F2F5C542-09EA-49C3-BE2A-03AFD3F7F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63" y="4545013"/>
            <a:ext cx="2535237"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
            <a:extLst>
              <a:ext uri="{FF2B5EF4-FFF2-40B4-BE49-F238E27FC236}">
                <a16:creationId xmlns:a16="http://schemas.microsoft.com/office/drawing/2014/main" id="{BEB4891B-AF1F-4217-A305-36218B112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350" y="1465263"/>
            <a:ext cx="45402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a:extLst>
              <a:ext uri="{FF2B5EF4-FFF2-40B4-BE49-F238E27FC236}">
                <a16:creationId xmlns:a16="http://schemas.microsoft.com/office/drawing/2014/main" id="{C9AB1BF5-DFE2-42D3-8A62-3618056682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373063"/>
            <a:ext cx="3124200"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B7F676DE-5FD6-45D1-8D61-2EB9BDF832B1}"/>
              </a:ext>
            </a:extLst>
          </p:cNvPr>
          <p:cNvSpPr>
            <a:spLocks noGrp="1" noChangeArrowheads="1"/>
          </p:cNvSpPr>
          <p:nvPr>
            <p:ph type="title"/>
          </p:nvPr>
        </p:nvSpPr>
        <p:spPr/>
        <p:txBody>
          <a:bodyPr/>
          <a:lstStyle/>
          <a:p>
            <a:endParaRPr lang="en-US" altLang="en-US"/>
          </a:p>
        </p:txBody>
      </p:sp>
      <p:sp>
        <p:nvSpPr>
          <p:cNvPr id="27651" name="Text Placeholder 2">
            <a:extLst>
              <a:ext uri="{FF2B5EF4-FFF2-40B4-BE49-F238E27FC236}">
                <a16:creationId xmlns:a16="http://schemas.microsoft.com/office/drawing/2014/main" id="{D91C4F71-15C7-4808-9BB6-17190B8D658E}"/>
              </a:ext>
            </a:extLst>
          </p:cNvPr>
          <p:cNvSpPr>
            <a:spLocks noGrp="1" noChangeArrowheads="1"/>
          </p:cNvSpPr>
          <p:nvPr>
            <p:ph type="body" sz="half" idx="1"/>
          </p:nvPr>
        </p:nvSpPr>
        <p:spPr/>
        <p:txBody>
          <a:bodyPr/>
          <a:lstStyle/>
          <a:p>
            <a:endParaRPr lang="en-US" altLang="en-US"/>
          </a:p>
        </p:txBody>
      </p:sp>
      <p:sp>
        <p:nvSpPr>
          <p:cNvPr id="27652" name="Content Placeholder 3">
            <a:extLst>
              <a:ext uri="{FF2B5EF4-FFF2-40B4-BE49-F238E27FC236}">
                <a16:creationId xmlns:a16="http://schemas.microsoft.com/office/drawing/2014/main" id="{D30CCC4E-9686-46DC-A51E-054E4DAD4147}"/>
              </a:ext>
            </a:extLst>
          </p:cNvPr>
          <p:cNvSpPr>
            <a:spLocks noGrp="1" noChangeArrowheads="1"/>
          </p:cNvSpPr>
          <p:nvPr>
            <p:ph sz="quarter" idx="2"/>
          </p:nvPr>
        </p:nvSpPr>
        <p:spPr/>
        <p:txBody>
          <a:bodyPr/>
          <a:lstStyle/>
          <a:p>
            <a:endParaRPr lang="en-US" altLang="en-US"/>
          </a:p>
        </p:txBody>
      </p:sp>
      <p:sp>
        <p:nvSpPr>
          <p:cNvPr id="27653" name="Content Placeholder 4">
            <a:extLst>
              <a:ext uri="{FF2B5EF4-FFF2-40B4-BE49-F238E27FC236}">
                <a16:creationId xmlns:a16="http://schemas.microsoft.com/office/drawing/2014/main" id="{C26A6089-6D5B-41D6-952E-1244FB22C094}"/>
              </a:ext>
            </a:extLst>
          </p:cNvPr>
          <p:cNvSpPr>
            <a:spLocks noGrp="1" noChangeArrowheads="1"/>
          </p:cNvSpPr>
          <p:nvPr>
            <p:ph sz="quarter" idx="3"/>
          </p:nvPr>
        </p:nvSpPr>
        <p:spPr/>
        <p:txBody>
          <a:bodyPr/>
          <a:lstStyle/>
          <a:p>
            <a:endParaRPr lang="en-US" altLang="en-US"/>
          </a:p>
        </p:txBody>
      </p:sp>
      <p:pic>
        <p:nvPicPr>
          <p:cNvPr id="27654" name="Picture 2">
            <a:extLst>
              <a:ext uri="{FF2B5EF4-FFF2-40B4-BE49-F238E27FC236}">
                <a16:creationId xmlns:a16="http://schemas.microsoft.com/office/drawing/2014/main" id="{1F77EEA5-E7DD-43BB-B916-87743AAC0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2">
            <a:extLst>
              <a:ext uri="{FF2B5EF4-FFF2-40B4-BE49-F238E27FC236}">
                <a16:creationId xmlns:a16="http://schemas.microsoft.com/office/drawing/2014/main" id="{8BF2CFE6-D9E9-44F3-ACF7-8FA8EA293832}"/>
              </a:ext>
            </a:extLst>
          </p:cNvPr>
          <p:cNvSpPr>
            <a:spLocks noChangeArrowheads="1"/>
          </p:cNvSpPr>
          <p:nvPr/>
        </p:nvSpPr>
        <p:spPr bwMode="auto">
          <a:xfrm>
            <a:off x="520700" y="1143000"/>
            <a:ext cx="78613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pPr eaLnBrk="1" hangingPunct="1">
              <a:spcBef>
                <a:spcPct val="20000"/>
              </a:spcBef>
              <a:buClr>
                <a:srgbClr val="3333CC"/>
              </a:buClr>
              <a:buSzPct val="65000"/>
              <a:buFont typeface="Wingdings" panose="05000000000000000000" pitchFamily="2" charset="2"/>
              <a:buChar char="n"/>
            </a:pPr>
            <a:r>
              <a:rPr lang="en-US" altLang="en-US" sz="2100">
                <a:solidFill>
                  <a:schemeClr val="tx1"/>
                </a:solidFill>
              </a:rPr>
              <a:t>An electron moving through the electric field is accelerated by a force:</a:t>
            </a:r>
          </a:p>
          <a:p>
            <a:pPr eaLnBrk="1" hangingPunct="1">
              <a:spcBef>
                <a:spcPct val="20000"/>
              </a:spcBef>
              <a:buClr>
                <a:srgbClr val="3333CC"/>
              </a:buClr>
              <a:buSzPct val="65000"/>
              <a:buFont typeface="Wingdings" panose="05000000000000000000" pitchFamily="2" charset="2"/>
              <a:buNone/>
            </a:pPr>
            <a:endParaRPr lang="en-US" altLang="en-US" sz="2100">
              <a:solidFill>
                <a:schemeClr val="tx1"/>
              </a:solidFill>
            </a:endParaRPr>
          </a:p>
          <a:p>
            <a:pPr eaLnBrk="1" hangingPunct="1">
              <a:spcBef>
                <a:spcPct val="20000"/>
              </a:spcBef>
              <a:buClr>
                <a:srgbClr val="3333CC"/>
              </a:buClr>
              <a:buSzPct val="65000"/>
              <a:buFont typeface="Wingdings" panose="05000000000000000000" pitchFamily="2" charset="2"/>
              <a:buChar char="n"/>
            </a:pPr>
            <a:r>
              <a:rPr lang="en-US" altLang="en-US" sz="2100">
                <a:solidFill>
                  <a:schemeClr val="tx1"/>
                </a:solidFill>
              </a:rPr>
              <a:t>Electron angle of deflection:</a:t>
            </a:r>
          </a:p>
          <a:p>
            <a:pPr algn="ctr" eaLnBrk="1" hangingPunct="1">
              <a:spcBef>
                <a:spcPct val="20000"/>
              </a:spcBef>
              <a:buClr>
                <a:srgbClr val="3333CC"/>
              </a:buClr>
              <a:buSzPct val="65000"/>
              <a:buFont typeface="Wingdings" panose="05000000000000000000" pitchFamily="2" charset="2"/>
              <a:buNone/>
            </a:pPr>
            <a:endParaRPr lang="en-US" altLang="en-US" sz="1500">
              <a:solidFill>
                <a:schemeClr val="tx1"/>
              </a:solidFill>
            </a:endParaRPr>
          </a:p>
          <a:p>
            <a:pPr eaLnBrk="1" hangingPunct="1">
              <a:spcBef>
                <a:spcPct val="20000"/>
              </a:spcBef>
              <a:buClr>
                <a:srgbClr val="3333CC"/>
              </a:buClr>
              <a:buSzPct val="65000"/>
              <a:buFont typeface="Wingdings" panose="05000000000000000000" pitchFamily="2" charset="2"/>
              <a:buChar char="n"/>
            </a:pPr>
            <a:r>
              <a:rPr lang="en-US" altLang="en-US" sz="2100">
                <a:solidFill>
                  <a:schemeClr val="tx1"/>
                </a:solidFill>
              </a:rPr>
              <a:t>The magnetic field deflects the electron against the electric field force. </a:t>
            </a:r>
          </a:p>
          <a:p>
            <a:pPr eaLnBrk="1" hangingPunct="1">
              <a:spcBef>
                <a:spcPct val="20000"/>
              </a:spcBef>
              <a:buClr>
                <a:srgbClr val="3333CC"/>
              </a:buClr>
              <a:buSzPct val="65000"/>
              <a:buFont typeface="Wingdings" panose="05000000000000000000" pitchFamily="2" charset="2"/>
              <a:buNone/>
            </a:pPr>
            <a:endParaRPr lang="en-US" altLang="en-US" sz="1500">
              <a:solidFill>
                <a:schemeClr val="tx1"/>
              </a:solidFill>
            </a:endParaRPr>
          </a:p>
          <a:p>
            <a:pPr eaLnBrk="1" hangingPunct="1">
              <a:spcBef>
                <a:spcPct val="20000"/>
              </a:spcBef>
              <a:buClr>
                <a:srgbClr val="3333CC"/>
              </a:buClr>
              <a:buSzPct val="65000"/>
              <a:buFont typeface="Wingdings" panose="05000000000000000000" pitchFamily="2" charset="2"/>
              <a:buChar char="n"/>
            </a:pPr>
            <a:r>
              <a:rPr lang="en-US" altLang="en-US" sz="2100">
                <a:solidFill>
                  <a:schemeClr val="tx1"/>
                </a:solidFill>
              </a:rPr>
              <a:t>The magnetic field is adjusted until the net force is zero. </a:t>
            </a:r>
          </a:p>
          <a:p>
            <a:pPr eaLnBrk="1" hangingPunct="1">
              <a:spcBef>
                <a:spcPct val="20000"/>
              </a:spcBef>
              <a:buClr>
                <a:srgbClr val="3333CC"/>
              </a:buClr>
              <a:buSzPct val="65000"/>
              <a:buFont typeface="Wingdings" panose="05000000000000000000" pitchFamily="2" charset="2"/>
              <a:buNone/>
            </a:pPr>
            <a:endParaRPr lang="en-US" altLang="en-US" sz="2100">
              <a:solidFill>
                <a:schemeClr val="tx1"/>
              </a:solidFill>
            </a:endParaRPr>
          </a:p>
          <a:p>
            <a:pPr eaLnBrk="1" hangingPunct="1">
              <a:spcBef>
                <a:spcPct val="20000"/>
              </a:spcBef>
              <a:buClr>
                <a:srgbClr val="3333CC"/>
              </a:buClr>
              <a:buSzPct val="65000"/>
              <a:buFont typeface="Wingdings" panose="05000000000000000000" pitchFamily="2" charset="2"/>
              <a:buNone/>
            </a:pPr>
            <a:endParaRPr lang="en-US" altLang="en-US" sz="1700">
              <a:solidFill>
                <a:schemeClr val="tx1"/>
              </a:solidFill>
            </a:endParaRPr>
          </a:p>
          <a:p>
            <a:pPr eaLnBrk="1" hangingPunct="1">
              <a:spcBef>
                <a:spcPct val="20000"/>
              </a:spcBef>
              <a:buClr>
                <a:srgbClr val="3333CC"/>
              </a:buClr>
              <a:buSzPct val="65000"/>
              <a:buFont typeface="Wingdings" panose="05000000000000000000" pitchFamily="2" charset="2"/>
              <a:buChar char="n"/>
            </a:pPr>
            <a:r>
              <a:rPr lang="en-US" altLang="en-US" sz="2100">
                <a:solidFill>
                  <a:schemeClr val="tx1"/>
                </a:solidFill>
              </a:rPr>
              <a:t>Charge to mass ratio:</a:t>
            </a:r>
          </a:p>
        </p:txBody>
      </p:sp>
      <p:sp>
        <p:nvSpPr>
          <p:cNvPr id="48130" name="Rectangle 2">
            <a:extLst>
              <a:ext uri="{FF2B5EF4-FFF2-40B4-BE49-F238E27FC236}">
                <a16:creationId xmlns:a16="http://schemas.microsoft.com/office/drawing/2014/main" id="{532CAC4B-CE4D-4DD8-9C8C-4A5A573B3A57}"/>
              </a:ext>
            </a:extLst>
          </p:cNvPr>
          <p:cNvSpPr>
            <a:spLocks noGrp="1" noChangeArrowheads="1"/>
          </p:cNvSpPr>
          <p:nvPr>
            <p:ph type="title"/>
          </p:nvPr>
        </p:nvSpPr>
        <p:spPr/>
        <p:txBody>
          <a:bodyPr/>
          <a:lstStyle/>
          <a:p>
            <a:pPr eaLnBrk="1" hangingPunct="1">
              <a:defRPr/>
            </a:pPr>
            <a:r>
              <a:rPr lang="en-US" sz="3400" dirty="0">
                <a:ea typeface="+mj-ea"/>
                <a:cs typeface="+mj-cs"/>
              </a:rPr>
              <a:t>Calculation of </a:t>
            </a:r>
            <a:r>
              <a:rPr lang="en-US" sz="3400" i="1" dirty="0">
                <a:ea typeface="+mj-ea"/>
                <a:cs typeface="+mj-cs"/>
              </a:rPr>
              <a:t>e</a:t>
            </a:r>
            <a:r>
              <a:rPr lang="en-US" sz="3400" dirty="0">
                <a:ea typeface="+mj-ea"/>
                <a:cs typeface="+mj-cs"/>
              </a:rPr>
              <a:t>/</a:t>
            </a:r>
            <a:r>
              <a:rPr lang="en-US" sz="3400" i="1" dirty="0">
                <a:ea typeface="+mj-ea"/>
                <a:cs typeface="+mj-cs"/>
              </a:rPr>
              <a:t>m</a:t>
            </a:r>
          </a:p>
        </p:txBody>
      </p:sp>
      <p:pic>
        <p:nvPicPr>
          <p:cNvPr id="28676" name="Picture 66">
            <a:extLst>
              <a:ext uri="{FF2B5EF4-FFF2-40B4-BE49-F238E27FC236}">
                <a16:creationId xmlns:a16="http://schemas.microsoft.com/office/drawing/2014/main" id="{F6C56C42-B53C-4B8F-B610-2F820323801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511300"/>
            <a:ext cx="1879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67">
            <a:extLst>
              <a:ext uri="{FF2B5EF4-FFF2-40B4-BE49-F238E27FC236}">
                <a16:creationId xmlns:a16="http://schemas.microsoft.com/office/drawing/2014/main" id="{5216BA28-7FC7-4A9B-96DD-6951525E947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800" y="3263900"/>
            <a:ext cx="2222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76" descr="image01">
            <a:extLst>
              <a:ext uri="{FF2B5EF4-FFF2-40B4-BE49-F238E27FC236}">
                <a16:creationId xmlns:a16="http://schemas.microsoft.com/office/drawing/2014/main" id="{93B42E72-8DF4-4A66-A58F-89C9C63AC3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981200"/>
            <a:ext cx="30480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80" descr="image01">
            <a:extLst>
              <a:ext uri="{FF2B5EF4-FFF2-40B4-BE49-F238E27FC236}">
                <a16:creationId xmlns:a16="http://schemas.microsoft.com/office/drawing/2014/main" id="{09DCFB42-2855-43E8-8499-25CCFDE54B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5154613"/>
            <a:ext cx="29749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680" name="Object 1">
            <a:extLst>
              <a:ext uri="{FF2B5EF4-FFF2-40B4-BE49-F238E27FC236}">
                <a16:creationId xmlns:a16="http://schemas.microsoft.com/office/drawing/2014/main" id="{728EABA9-EC19-4A88-83BE-85ED39C20155}"/>
              </a:ext>
            </a:extLst>
          </p:cNvPr>
          <p:cNvGraphicFramePr>
            <a:graphicFrameLocks noChangeAspect="1"/>
          </p:cNvGraphicFramePr>
          <p:nvPr/>
        </p:nvGraphicFramePr>
        <p:xfrm>
          <a:off x="5748338" y="4178300"/>
          <a:ext cx="1685925" cy="1092200"/>
        </p:xfrm>
        <a:graphic>
          <a:graphicData uri="http://schemas.openxmlformats.org/presentationml/2006/ole">
            <mc:AlternateContent xmlns:mc="http://schemas.openxmlformats.org/markup-compatibility/2006">
              <mc:Choice xmlns:v="urn:schemas-microsoft-com:vml" Requires="v">
                <p:oleObj name="Equation" r:id="rId7" imgW="749300" imgH="469900" progId="Equation.3">
                  <p:embed/>
                </p:oleObj>
              </mc:Choice>
              <mc:Fallback>
                <p:oleObj name="Equation" r:id="rId7" imgW="749300" imgH="469900" progId="Equation.3">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8338" y="4178300"/>
                        <a:ext cx="16859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681" name="Object 2">
            <a:extLst>
              <a:ext uri="{FF2B5EF4-FFF2-40B4-BE49-F238E27FC236}">
                <a16:creationId xmlns:a16="http://schemas.microsoft.com/office/drawing/2014/main" id="{168B9EB1-712A-44E2-A4B2-EE89A9B98C38}"/>
              </a:ext>
            </a:extLst>
          </p:cNvPr>
          <p:cNvGraphicFramePr>
            <a:graphicFrameLocks noChangeAspect="1"/>
          </p:cNvGraphicFramePr>
          <p:nvPr/>
        </p:nvGraphicFramePr>
        <p:xfrm>
          <a:off x="3505200" y="4419600"/>
          <a:ext cx="1447800" cy="628650"/>
        </p:xfrm>
        <a:graphic>
          <a:graphicData uri="http://schemas.openxmlformats.org/presentationml/2006/ole">
            <mc:AlternateContent xmlns:mc="http://schemas.openxmlformats.org/markup-compatibility/2006">
              <mc:Choice xmlns:v="urn:schemas-microsoft-com:vml" Requires="v">
                <p:oleObj name="Equation" r:id="rId9" imgW="673100" imgH="292100" progId="Equation.3">
                  <p:embed/>
                </p:oleObj>
              </mc:Choice>
              <mc:Fallback>
                <p:oleObj name="Equation" r:id="rId9" imgW="673100" imgH="292100" progId="Equation.3">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4419600"/>
                        <a:ext cx="14478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682" name="Object 3">
            <a:extLst>
              <a:ext uri="{FF2B5EF4-FFF2-40B4-BE49-F238E27FC236}">
                <a16:creationId xmlns:a16="http://schemas.microsoft.com/office/drawing/2014/main" id="{70B6730E-03BE-421E-A6EB-1E061A898AA3}"/>
              </a:ext>
            </a:extLst>
          </p:cNvPr>
          <p:cNvGraphicFramePr>
            <a:graphicFrameLocks noChangeAspect="1"/>
          </p:cNvGraphicFramePr>
          <p:nvPr/>
        </p:nvGraphicFramePr>
        <p:xfrm>
          <a:off x="1219200" y="4572000"/>
          <a:ext cx="1543050" cy="457200"/>
        </p:xfrm>
        <a:graphic>
          <a:graphicData uri="http://schemas.openxmlformats.org/presentationml/2006/ole">
            <mc:AlternateContent xmlns:mc="http://schemas.openxmlformats.org/markup-compatibility/2006">
              <mc:Choice xmlns:v="urn:schemas-microsoft-com:vml" Requires="v">
                <p:oleObj name="Equation" r:id="rId11" imgW="685800" imgH="203200" progId="Equation.3">
                  <p:embed/>
                </p:oleObj>
              </mc:Choice>
              <mc:Fallback>
                <p:oleObj name="Equation" r:id="rId11" imgW="685800" imgH="203200" progId="Equation.3">
                  <p:embed/>
                  <p:pic>
                    <p:nvPicPr>
                      <p:cNvPr id="0"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9200" y="4572000"/>
                        <a:ext cx="1543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C91365A0-F5FB-F019-B6DB-87856DBCD518}"/>
              </a:ext>
            </a:extLst>
          </p:cNvPr>
          <p:cNvSpPr txBox="1"/>
          <p:nvPr/>
        </p:nvSpPr>
        <p:spPr>
          <a:xfrm>
            <a:off x="4267200" y="457200"/>
            <a:ext cx="3429000" cy="369332"/>
          </a:xfrm>
          <a:prstGeom prst="rect">
            <a:avLst/>
          </a:prstGeom>
          <a:noFill/>
        </p:spPr>
        <p:txBody>
          <a:bodyPr wrap="square" rtlCol="0">
            <a:spAutoFit/>
          </a:bodyPr>
          <a:lstStyle/>
          <a:p>
            <a:r>
              <a:rPr lang="en-US" dirty="0" err="1">
                <a:solidFill>
                  <a:srgbClr val="FF0000"/>
                </a:solidFill>
              </a:rPr>
              <a:t>Examble</a:t>
            </a:r>
            <a:r>
              <a:rPr lang="en-US" dirty="0">
                <a:solidFill>
                  <a:srgbClr val="FF0000"/>
                </a:solidFill>
              </a:rPr>
              <a:t> 3.1</a:t>
            </a:r>
          </a:p>
        </p:txBody>
      </p:sp>
      <p:sp>
        <p:nvSpPr>
          <p:cNvPr id="4" name="TextBox 3">
            <a:extLst>
              <a:ext uri="{FF2B5EF4-FFF2-40B4-BE49-F238E27FC236}">
                <a16:creationId xmlns:a16="http://schemas.microsoft.com/office/drawing/2014/main" id="{90830838-0738-0F5F-0B42-929D2525E4B3}"/>
              </a:ext>
            </a:extLst>
          </p:cNvPr>
          <p:cNvSpPr txBox="1"/>
          <p:nvPr/>
        </p:nvSpPr>
        <p:spPr>
          <a:xfrm>
            <a:off x="1295400" y="6324600"/>
            <a:ext cx="4800600" cy="369332"/>
          </a:xfrm>
          <a:prstGeom prst="rect">
            <a:avLst/>
          </a:prstGeom>
          <a:noFill/>
        </p:spPr>
        <p:txBody>
          <a:bodyPr wrap="square" rtlCol="0">
            <a:spAutoFit/>
          </a:bodyPr>
          <a:lstStyle/>
          <a:p>
            <a:r>
              <a:rPr lang="en-US" dirty="0">
                <a:solidFill>
                  <a:srgbClr val="FF0000"/>
                </a:solidFill>
              </a:rPr>
              <a:t>q/m= 1,8x 10 ^11 C/kg</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AutoShape 3">
            <a:extLst>
              <a:ext uri="{FF2B5EF4-FFF2-40B4-BE49-F238E27FC236}">
                <a16:creationId xmlns:a16="http://schemas.microsoft.com/office/drawing/2014/main" id="{3DBE153C-068D-42D8-BEAB-D31771057A6A}"/>
              </a:ext>
            </a:extLst>
          </p:cNvPr>
          <p:cNvSpPr>
            <a:spLocks noGrp="1" noChangeAspect="1" noChangeArrowheads="1"/>
          </p:cNvSpPr>
          <p:nvPr>
            <p:ph type="body" sz="half" idx="1"/>
          </p:nvPr>
        </p:nvSpPr>
        <p:spPr>
          <a:xfrm>
            <a:off x="455613" y="1371600"/>
            <a:ext cx="8383587" cy="914400"/>
          </a:xfrm>
        </p:spPr>
        <p:txBody>
          <a:bodyPr/>
          <a:lstStyle/>
          <a:p>
            <a:pPr algn="ctr" eaLnBrk="1" hangingPunct="1">
              <a:lnSpc>
                <a:spcPct val="90000"/>
              </a:lnSpc>
              <a:buFont typeface="Wingdings" charset="0"/>
              <a:buNone/>
              <a:defRPr/>
            </a:pPr>
            <a:r>
              <a:rPr lang="en-US">
                <a:ea typeface="+mn-ea"/>
                <a:cs typeface="+mn-cs"/>
              </a:rPr>
              <a:t>Millikan oil drop experiment</a:t>
            </a:r>
          </a:p>
        </p:txBody>
      </p:sp>
      <p:sp>
        <p:nvSpPr>
          <p:cNvPr id="51202" name="Rectangle 2">
            <a:extLst>
              <a:ext uri="{FF2B5EF4-FFF2-40B4-BE49-F238E27FC236}">
                <a16:creationId xmlns:a16="http://schemas.microsoft.com/office/drawing/2014/main" id="{4A086B0E-31E5-4499-8945-CCFA55FB3176}"/>
              </a:ext>
            </a:extLst>
          </p:cNvPr>
          <p:cNvSpPr>
            <a:spLocks noGrp="1" noChangeArrowheads="1"/>
          </p:cNvSpPr>
          <p:nvPr>
            <p:ph type="title"/>
          </p:nvPr>
        </p:nvSpPr>
        <p:spPr/>
        <p:txBody>
          <a:bodyPr/>
          <a:lstStyle/>
          <a:p>
            <a:pPr eaLnBrk="1" hangingPunct="1">
              <a:defRPr/>
            </a:pPr>
            <a:r>
              <a:rPr lang="en-US" sz="3400">
                <a:ea typeface="+mj-ea"/>
                <a:cs typeface="+mj-cs"/>
              </a:rPr>
              <a:t>3.2: Determination of Electron Charge</a:t>
            </a:r>
          </a:p>
        </p:txBody>
      </p:sp>
      <p:pic>
        <p:nvPicPr>
          <p:cNvPr id="29700" name="Picture 17" descr="0304b">
            <a:extLst>
              <a:ext uri="{FF2B5EF4-FFF2-40B4-BE49-F238E27FC236}">
                <a16:creationId xmlns:a16="http://schemas.microsoft.com/office/drawing/2014/main" id="{99B07AE3-6A74-4A08-BE8F-F50298D12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475"/>
          <a:stretch>
            <a:fillRect/>
          </a:stretch>
        </p:blipFill>
        <p:spPr bwMode="auto">
          <a:xfrm>
            <a:off x="4876800" y="2362200"/>
            <a:ext cx="42529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
            <a:extLst>
              <a:ext uri="{FF2B5EF4-FFF2-40B4-BE49-F238E27FC236}">
                <a16:creationId xmlns:a16="http://schemas.microsoft.com/office/drawing/2014/main" id="{0F7CF03C-67D7-4D10-8F99-DDC53FE05469}"/>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8100" y="2362200"/>
            <a:ext cx="4800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923E7C7B-D0AD-4421-BAEA-02B6A841DFD5}"/>
              </a:ext>
            </a:extLst>
          </p:cNvPr>
          <p:cNvSpPr>
            <a:spLocks noGrp="1" noChangeArrowheads="1"/>
          </p:cNvSpPr>
          <p:nvPr>
            <p:ph type="title"/>
          </p:nvPr>
        </p:nvSpPr>
        <p:spPr/>
        <p:txBody>
          <a:bodyPr/>
          <a:lstStyle/>
          <a:p>
            <a:endParaRPr lang="en-US" altLang="en-US"/>
          </a:p>
        </p:txBody>
      </p:sp>
      <p:sp>
        <p:nvSpPr>
          <p:cNvPr id="30723" name="Text Placeholder 2">
            <a:extLst>
              <a:ext uri="{FF2B5EF4-FFF2-40B4-BE49-F238E27FC236}">
                <a16:creationId xmlns:a16="http://schemas.microsoft.com/office/drawing/2014/main" id="{DF8BA7B5-8D54-469F-B3BB-C2B7595A63BD}"/>
              </a:ext>
            </a:extLst>
          </p:cNvPr>
          <p:cNvSpPr>
            <a:spLocks noGrp="1" noChangeArrowheads="1"/>
          </p:cNvSpPr>
          <p:nvPr>
            <p:ph type="body" sz="half" idx="1"/>
          </p:nvPr>
        </p:nvSpPr>
        <p:spPr/>
        <p:txBody>
          <a:bodyPr/>
          <a:lstStyle/>
          <a:p>
            <a:endParaRPr lang="en-US" altLang="en-US"/>
          </a:p>
        </p:txBody>
      </p:sp>
      <p:sp>
        <p:nvSpPr>
          <p:cNvPr id="30724" name="Content Placeholder 3">
            <a:extLst>
              <a:ext uri="{FF2B5EF4-FFF2-40B4-BE49-F238E27FC236}">
                <a16:creationId xmlns:a16="http://schemas.microsoft.com/office/drawing/2014/main" id="{7F4F703C-5C30-4007-A2BD-40F547CE7172}"/>
              </a:ext>
            </a:extLst>
          </p:cNvPr>
          <p:cNvSpPr>
            <a:spLocks noGrp="1" noChangeArrowheads="1"/>
          </p:cNvSpPr>
          <p:nvPr>
            <p:ph sz="half" idx="2"/>
          </p:nvPr>
        </p:nvSpPr>
        <p:spPr/>
        <p:txBody>
          <a:bodyPr/>
          <a:lstStyle/>
          <a:p>
            <a:endParaRPr lang="en-US" altLang="en-US"/>
          </a:p>
        </p:txBody>
      </p:sp>
      <p:pic>
        <p:nvPicPr>
          <p:cNvPr id="30725" name="Picture 2">
            <a:extLst>
              <a:ext uri="{FF2B5EF4-FFF2-40B4-BE49-F238E27FC236}">
                <a16:creationId xmlns:a16="http://schemas.microsoft.com/office/drawing/2014/main" id="{2A159DD4-60BD-4D56-B854-5248473F1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23813"/>
            <a:ext cx="9131300" cy="68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42C505C2-3370-4ECA-AEF6-F50AA869F0B3}"/>
              </a:ext>
            </a:extLst>
          </p:cNvPr>
          <p:cNvSpPr>
            <a:spLocks noGrp="1" noChangeArrowheads="1"/>
          </p:cNvSpPr>
          <p:nvPr>
            <p:ph type="title"/>
          </p:nvPr>
        </p:nvSpPr>
        <p:spPr/>
        <p:txBody>
          <a:bodyPr/>
          <a:lstStyle/>
          <a:p>
            <a:endParaRPr lang="en-US" altLang="en-US"/>
          </a:p>
        </p:txBody>
      </p:sp>
      <p:sp>
        <p:nvSpPr>
          <p:cNvPr id="31747" name="Text Placeholder 2">
            <a:extLst>
              <a:ext uri="{FF2B5EF4-FFF2-40B4-BE49-F238E27FC236}">
                <a16:creationId xmlns:a16="http://schemas.microsoft.com/office/drawing/2014/main" id="{CC633917-A1EA-4037-A6A8-111D829236A8}"/>
              </a:ext>
            </a:extLst>
          </p:cNvPr>
          <p:cNvSpPr>
            <a:spLocks noGrp="1" noChangeArrowheads="1"/>
          </p:cNvSpPr>
          <p:nvPr>
            <p:ph type="body" sz="half" idx="1"/>
          </p:nvPr>
        </p:nvSpPr>
        <p:spPr/>
        <p:txBody>
          <a:bodyPr/>
          <a:lstStyle/>
          <a:p>
            <a:endParaRPr lang="en-US" altLang="en-US"/>
          </a:p>
        </p:txBody>
      </p:sp>
      <p:sp>
        <p:nvSpPr>
          <p:cNvPr id="31748" name="Content Placeholder 3">
            <a:extLst>
              <a:ext uri="{FF2B5EF4-FFF2-40B4-BE49-F238E27FC236}">
                <a16:creationId xmlns:a16="http://schemas.microsoft.com/office/drawing/2014/main" id="{50633047-24FC-4CAB-B230-1519FE77A4A1}"/>
              </a:ext>
            </a:extLst>
          </p:cNvPr>
          <p:cNvSpPr>
            <a:spLocks noGrp="1" noChangeArrowheads="1"/>
          </p:cNvSpPr>
          <p:nvPr>
            <p:ph sz="half" idx="2"/>
          </p:nvPr>
        </p:nvSpPr>
        <p:spPr/>
        <p:txBody>
          <a:bodyPr/>
          <a:lstStyle/>
          <a:p>
            <a:endParaRPr lang="en-US" altLang="en-US"/>
          </a:p>
        </p:txBody>
      </p:sp>
      <p:pic>
        <p:nvPicPr>
          <p:cNvPr id="31749" name="Picture 2">
            <a:extLst>
              <a:ext uri="{FF2B5EF4-FFF2-40B4-BE49-F238E27FC236}">
                <a16:creationId xmlns:a16="http://schemas.microsoft.com/office/drawing/2014/main" id="{DA682DAA-1F28-43B2-91F6-1A6436C76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99A346F9-CCFA-4F79-89F4-4853EED5E390}"/>
              </a:ext>
            </a:extLst>
          </p:cNvPr>
          <p:cNvSpPr>
            <a:spLocks noGrp="1" noChangeArrowheads="1"/>
          </p:cNvSpPr>
          <p:nvPr>
            <p:ph type="title"/>
          </p:nvPr>
        </p:nvSpPr>
        <p:spPr/>
        <p:txBody>
          <a:bodyPr/>
          <a:lstStyle/>
          <a:p>
            <a:endParaRPr lang="en-US" altLang="en-US"/>
          </a:p>
        </p:txBody>
      </p:sp>
      <p:sp>
        <p:nvSpPr>
          <p:cNvPr id="32771" name="Text Placeholder 2">
            <a:extLst>
              <a:ext uri="{FF2B5EF4-FFF2-40B4-BE49-F238E27FC236}">
                <a16:creationId xmlns:a16="http://schemas.microsoft.com/office/drawing/2014/main" id="{BBF700AC-6ED0-4D8C-AF94-1EA0619FD7D0}"/>
              </a:ext>
            </a:extLst>
          </p:cNvPr>
          <p:cNvSpPr>
            <a:spLocks noGrp="1" noChangeArrowheads="1"/>
          </p:cNvSpPr>
          <p:nvPr>
            <p:ph type="body" sz="half" idx="1"/>
          </p:nvPr>
        </p:nvSpPr>
        <p:spPr/>
        <p:txBody>
          <a:bodyPr/>
          <a:lstStyle/>
          <a:p>
            <a:endParaRPr lang="en-US" altLang="en-US"/>
          </a:p>
        </p:txBody>
      </p:sp>
      <p:sp>
        <p:nvSpPr>
          <p:cNvPr id="32772" name="Content Placeholder 3">
            <a:extLst>
              <a:ext uri="{FF2B5EF4-FFF2-40B4-BE49-F238E27FC236}">
                <a16:creationId xmlns:a16="http://schemas.microsoft.com/office/drawing/2014/main" id="{C586EBFF-CFC3-4B62-BF04-8F9470DAB8A6}"/>
              </a:ext>
            </a:extLst>
          </p:cNvPr>
          <p:cNvSpPr>
            <a:spLocks noGrp="1" noChangeArrowheads="1"/>
          </p:cNvSpPr>
          <p:nvPr>
            <p:ph sz="half" idx="2"/>
          </p:nvPr>
        </p:nvSpPr>
        <p:spPr/>
        <p:txBody>
          <a:bodyPr/>
          <a:lstStyle/>
          <a:p>
            <a:endParaRPr lang="en-US" altLang="en-US"/>
          </a:p>
        </p:txBody>
      </p:sp>
      <p:pic>
        <p:nvPicPr>
          <p:cNvPr id="32773" name="Picture 2">
            <a:extLst>
              <a:ext uri="{FF2B5EF4-FFF2-40B4-BE49-F238E27FC236}">
                <a16:creationId xmlns:a16="http://schemas.microsoft.com/office/drawing/2014/main" id="{2F9C7A95-BD73-4DF8-8E97-803877052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51938"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AA061D-CE17-4E31-A607-49FDDDFF3FC8}"/>
              </a:ext>
            </a:extLst>
          </p:cNvPr>
          <p:cNvSpPr>
            <a:spLocks noGrp="1" noRot="1" noChangeAspect="1" noMove="1" noResize="1" noEditPoints="1" noAdjustHandles="1" noChangeArrowheads="1" noChangeShapeType="1" noTextEdit="1"/>
          </p:cNvSpPr>
          <p:nvPr>
            <p:ph type="subTitle" idx="1"/>
          </p:nvPr>
        </p:nvSpPr>
        <p:spPr>
          <a:xfrm>
            <a:off x="381000" y="533400"/>
            <a:ext cx="8534400" cy="6172200"/>
          </a:xfrm>
          <a:blipFill rotWithShape="1">
            <a:blip r:embed="rId2"/>
            <a:stretch>
              <a:fillRect l="-429" t="-1285" r="-714"/>
            </a:stretch>
          </a:blipFill>
        </p:spPr>
        <p:txBody>
          <a:bodyPr/>
          <a:lstStyle/>
          <a:p>
            <a:pPr>
              <a:defRPr/>
            </a:pPr>
            <a:r>
              <a:rPr lang="en-US">
                <a:noFill/>
              </a:rPr>
              <a:t> </a:t>
            </a:r>
          </a:p>
        </p:txBody>
      </p:sp>
      <p:pic>
        <p:nvPicPr>
          <p:cNvPr id="33795" name="Picture 2">
            <a:extLst>
              <a:ext uri="{FF2B5EF4-FFF2-40B4-BE49-F238E27FC236}">
                <a16:creationId xmlns:a16="http://schemas.microsoft.com/office/drawing/2014/main" id="{213A949F-6D52-4F1B-9F0F-5B565A2A3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84296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70EAC6-047B-4F71-8717-6C3F55BC28F5}"/>
              </a:ext>
            </a:extLst>
          </p:cNvPr>
          <p:cNvSpPr>
            <a:spLocks noRot="1" noChangeAspect="1" noMove="1" noResize="1" noEditPoints="1" noAdjustHandles="1" noChangeArrowheads="1" noChangeShapeType="1" noTextEdit="1"/>
          </p:cNvSpPr>
          <p:nvPr/>
        </p:nvSpPr>
        <p:spPr>
          <a:xfrm>
            <a:off x="152400" y="228600"/>
            <a:ext cx="8915400" cy="6331670"/>
          </a:xfrm>
          <a:prstGeom prst="rect">
            <a:avLst/>
          </a:prstGeom>
          <a:blipFill rotWithShape="1">
            <a:blip r:embed="rId2"/>
            <a:stretch>
              <a:fillRect l="-342" t="-1252" r="-137"/>
            </a:stretch>
          </a:blipFill>
        </p:spPr>
        <p:txBody>
          <a:bodyPr/>
          <a:lstStyle/>
          <a:p>
            <a:pPr>
              <a:defRPr/>
            </a:pPr>
            <a:r>
              <a:rPr lang="en-US">
                <a:noFill/>
              </a:rPr>
              <a:t> </a:t>
            </a:r>
          </a:p>
        </p:txBody>
      </p:sp>
      <p:sp>
        <p:nvSpPr>
          <p:cNvPr id="2" name="Rectangle 1">
            <a:extLst>
              <a:ext uri="{FF2B5EF4-FFF2-40B4-BE49-F238E27FC236}">
                <a16:creationId xmlns:a16="http://schemas.microsoft.com/office/drawing/2014/main" id="{E9615679-C85F-4BCA-8F1D-77643FD78EF5}"/>
              </a:ext>
            </a:extLst>
          </p:cNvPr>
          <p:cNvSpPr/>
          <p:nvPr/>
        </p:nvSpPr>
        <p:spPr>
          <a:xfrm>
            <a:off x="5638800" y="5295900"/>
            <a:ext cx="1447800" cy="3810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20" name="TextBox 2">
            <a:extLst>
              <a:ext uri="{FF2B5EF4-FFF2-40B4-BE49-F238E27FC236}">
                <a16:creationId xmlns:a16="http://schemas.microsoft.com/office/drawing/2014/main" id="{B8BB4FA2-9829-42F4-AF8B-CF9735220FC4}"/>
              </a:ext>
            </a:extLst>
          </p:cNvPr>
          <p:cNvSpPr txBox="1">
            <a:spLocks noChangeArrowheads="1"/>
          </p:cNvSpPr>
          <p:nvPr/>
        </p:nvSpPr>
        <p:spPr bwMode="auto">
          <a:xfrm>
            <a:off x="1066800" y="762000"/>
            <a:ext cx="731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FF0000"/>
                </a:solidFill>
              </a:rPr>
              <a:t>Oil drop is in motion, either falling without E, or rising with E</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7" name="Rectangle 15">
            <a:extLst>
              <a:ext uri="{FF2B5EF4-FFF2-40B4-BE49-F238E27FC236}">
                <a16:creationId xmlns:a16="http://schemas.microsoft.com/office/drawing/2014/main" id="{8925F20D-6BB5-4CA3-93F9-24AD2652F361}"/>
              </a:ext>
            </a:extLst>
          </p:cNvPr>
          <p:cNvSpPr>
            <a:spLocks noGrp="1" noChangeArrowheads="1"/>
          </p:cNvSpPr>
          <p:nvPr>
            <p:ph type="title"/>
          </p:nvPr>
        </p:nvSpPr>
        <p:spPr/>
        <p:txBody>
          <a:bodyPr/>
          <a:lstStyle/>
          <a:p>
            <a:pPr eaLnBrk="1" hangingPunct="1">
              <a:defRPr/>
            </a:pPr>
            <a:r>
              <a:rPr lang="en-US" sz="3400" dirty="0">
                <a:ea typeface="+mj-ea"/>
                <a:cs typeface="+mj-cs"/>
              </a:rPr>
              <a:t>Calculation of the oil drop charge(</a:t>
            </a:r>
            <a:r>
              <a:rPr lang="en-US" sz="3400" dirty="0">
                <a:solidFill>
                  <a:srgbClr val="FF0000"/>
                </a:solidFill>
                <a:ea typeface="+mj-ea"/>
                <a:cs typeface="+mj-cs"/>
              </a:rPr>
              <a:t>at rest</a:t>
            </a:r>
            <a:r>
              <a:rPr lang="en-US" sz="3400" dirty="0">
                <a:ea typeface="+mj-ea"/>
                <a:cs typeface="+mj-cs"/>
              </a:rPr>
              <a:t>)</a:t>
            </a:r>
          </a:p>
        </p:txBody>
      </p:sp>
      <p:sp>
        <p:nvSpPr>
          <p:cNvPr id="35843" name="Rectangle 3">
            <a:extLst>
              <a:ext uri="{FF2B5EF4-FFF2-40B4-BE49-F238E27FC236}">
                <a16:creationId xmlns:a16="http://schemas.microsoft.com/office/drawing/2014/main" id="{13E857C3-D252-47E1-9EB8-8D092338AD9B}"/>
              </a:ext>
            </a:extLst>
          </p:cNvPr>
          <p:cNvSpPr>
            <a:spLocks noGrp="1" noChangeArrowheads="1"/>
          </p:cNvSpPr>
          <p:nvPr>
            <p:ph type="body" sz="half" idx="1"/>
          </p:nvPr>
        </p:nvSpPr>
        <p:spPr>
          <a:xfrm>
            <a:off x="457200" y="990600"/>
            <a:ext cx="4038600" cy="5486400"/>
          </a:xfrm>
        </p:spPr>
        <p:txBody>
          <a:bodyPr/>
          <a:lstStyle/>
          <a:p>
            <a:pPr eaLnBrk="1" hangingPunct="1">
              <a:lnSpc>
                <a:spcPct val="80000"/>
              </a:lnSpc>
            </a:pPr>
            <a:r>
              <a:rPr lang="en-US" altLang="en-US" sz="2000"/>
              <a:t>Used an electric field and gravity to </a:t>
            </a:r>
            <a:r>
              <a:rPr lang="en-US" altLang="en-US" sz="2000">
                <a:solidFill>
                  <a:srgbClr val="FF0000"/>
                </a:solidFill>
              </a:rPr>
              <a:t>suspend</a:t>
            </a:r>
            <a:r>
              <a:rPr lang="en-US" altLang="en-US" sz="2000"/>
              <a:t> a charged oil drop</a:t>
            </a:r>
          </a:p>
          <a:p>
            <a:pPr eaLnBrk="1" hangingPunct="1">
              <a:lnSpc>
                <a:spcPct val="80000"/>
              </a:lnSpc>
              <a:buFont typeface="Wingdings" panose="05000000000000000000" pitchFamily="2" charset="2"/>
              <a:buNone/>
            </a:pPr>
            <a:endParaRPr lang="en-US" altLang="en-US" sz="2000"/>
          </a:p>
          <a:p>
            <a:pPr eaLnBrk="1" hangingPunct="1">
              <a:lnSpc>
                <a:spcPct val="80000"/>
              </a:lnSpc>
            </a:pPr>
            <a:r>
              <a:rPr lang="en-US" altLang="en-US" sz="2000"/>
              <a:t>Magnitude of the charge on the oil drop</a:t>
            </a:r>
          </a:p>
          <a:p>
            <a:pPr eaLnBrk="1" hangingPunct="1">
              <a:lnSpc>
                <a:spcPct val="80000"/>
              </a:lnSpc>
              <a:buFont typeface="Wingdings" panose="05000000000000000000" pitchFamily="2" charset="2"/>
              <a:buNone/>
            </a:pPr>
            <a:endParaRPr lang="en-US" altLang="en-US" sz="2000"/>
          </a:p>
          <a:p>
            <a:pPr eaLnBrk="1" hangingPunct="1">
              <a:lnSpc>
                <a:spcPct val="80000"/>
              </a:lnSpc>
            </a:pPr>
            <a:r>
              <a:rPr lang="en-US" altLang="en-US" sz="2000"/>
              <a:t>Mass is determined from Stokes</a:t>
            </a:r>
            <a:r>
              <a:rPr lang="ja-JP" altLang="en-US" sz="2000"/>
              <a:t>’</a:t>
            </a:r>
            <a:r>
              <a:rPr lang="en-US" altLang="ja-JP" sz="2000"/>
              <a:t>s relationship of the terminal velocity to the radius and density</a:t>
            </a:r>
          </a:p>
          <a:p>
            <a:pPr eaLnBrk="1" hangingPunct="1">
              <a:lnSpc>
                <a:spcPct val="80000"/>
              </a:lnSpc>
              <a:buFont typeface="Wingdings" panose="05000000000000000000" pitchFamily="2" charset="2"/>
              <a:buNone/>
            </a:pPr>
            <a:endParaRPr lang="en-US" altLang="en-US" sz="2000"/>
          </a:p>
          <a:p>
            <a:pPr eaLnBrk="1" hangingPunct="1">
              <a:lnSpc>
                <a:spcPct val="80000"/>
              </a:lnSpc>
            </a:pPr>
            <a:r>
              <a:rPr lang="en-US" altLang="en-US" sz="2000"/>
              <a:t>Thousands of experiments showed that there is a basic quantized electron charge</a:t>
            </a:r>
          </a:p>
          <a:p>
            <a:pPr eaLnBrk="1" hangingPunct="1">
              <a:lnSpc>
                <a:spcPct val="80000"/>
              </a:lnSpc>
              <a:buFont typeface="Wingdings" panose="05000000000000000000" pitchFamily="2" charset="2"/>
              <a:buNone/>
            </a:pPr>
            <a:endParaRPr lang="en-US" altLang="en-US" sz="2000"/>
          </a:p>
        </p:txBody>
      </p:sp>
      <p:pic>
        <p:nvPicPr>
          <p:cNvPr id="35844" name="Picture 33">
            <a:extLst>
              <a:ext uri="{FF2B5EF4-FFF2-40B4-BE49-F238E27FC236}">
                <a16:creationId xmlns:a16="http://schemas.microsoft.com/office/drawing/2014/main" id="{74C0388F-13C7-4457-A171-902EE464FBA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133600"/>
            <a:ext cx="12096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4">
            <a:extLst>
              <a:ext uri="{FF2B5EF4-FFF2-40B4-BE49-F238E27FC236}">
                <a16:creationId xmlns:a16="http://schemas.microsoft.com/office/drawing/2014/main" id="{5761D5B8-1B10-4479-9529-450B75D3CA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5181600"/>
            <a:ext cx="22733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35">
            <a:extLst>
              <a:ext uri="{FF2B5EF4-FFF2-40B4-BE49-F238E27FC236}">
                <a16:creationId xmlns:a16="http://schemas.microsoft.com/office/drawing/2014/main" id="{F305C22D-155F-496B-9FDB-61EACBD10BFA}"/>
              </a:ext>
            </a:extLst>
          </p:cNvPr>
          <p:cNvSpPr txBox="1">
            <a:spLocks noChangeArrowheads="1"/>
          </p:cNvSpPr>
          <p:nvPr/>
        </p:nvSpPr>
        <p:spPr bwMode="auto">
          <a:xfrm>
            <a:off x="7543800" y="5181600"/>
            <a:ext cx="68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pPr>
              <a:spcBef>
                <a:spcPct val="50000"/>
              </a:spcBef>
            </a:pPr>
            <a:r>
              <a:rPr lang="en-US" altLang="en-US" sz="2600">
                <a:solidFill>
                  <a:schemeClr val="tx1"/>
                </a:solidFill>
                <a:latin typeface="Times New Roman" panose="02020603050405020304" pitchFamily="18" charset="0"/>
              </a:rPr>
              <a:t>C</a:t>
            </a:r>
          </a:p>
        </p:txBody>
      </p:sp>
      <p:graphicFrame>
        <p:nvGraphicFramePr>
          <p:cNvPr id="35847" name="Object 9">
            <a:extLst>
              <a:ext uri="{FF2B5EF4-FFF2-40B4-BE49-F238E27FC236}">
                <a16:creationId xmlns:a16="http://schemas.microsoft.com/office/drawing/2014/main" id="{908804C3-47CD-4303-B9DD-4E3AE985A85F}"/>
              </a:ext>
            </a:extLst>
          </p:cNvPr>
          <p:cNvGraphicFramePr>
            <a:graphicFrameLocks noChangeAspect="1"/>
          </p:cNvGraphicFramePr>
          <p:nvPr/>
        </p:nvGraphicFramePr>
        <p:xfrm>
          <a:off x="5105400" y="1295400"/>
          <a:ext cx="2506663" cy="609600"/>
        </p:xfrm>
        <a:graphic>
          <a:graphicData uri="http://schemas.openxmlformats.org/presentationml/2006/ole">
            <mc:AlternateContent xmlns:mc="http://schemas.openxmlformats.org/markup-compatibility/2006">
              <mc:Choice xmlns:v="urn:schemas-microsoft-com:vml" Requires="v">
                <p:oleObj name="Equation" r:id="rId4" imgW="939800" imgH="228600" progId="Equation.3">
                  <p:embed/>
                </p:oleObj>
              </mc:Choice>
              <mc:Fallback>
                <p:oleObj name="Equation" r:id="rId4" imgW="939800" imgH="2286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295400"/>
                        <a:ext cx="25066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5848" name="Picture 32">
            <a:extLst>
              <a:ext uri="{FF2B5EF4-FFF2-40B4-BE49-F238E27FC236}">
                <a16:creationId xmlns:a16="http://schemas.microsoft.com/office/drawing/2014/main" id="{F891BE43-8A2D-45C6-BE39-C4802C8F30E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505200"/>
            <a:ext cx="15430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9C928869-2210-4B7B-9756-D18970B25FBE}"/>
              </a:ext>
            </a:extLst>
          </p:cNvPr>
          <p:cNvSpPr>
            <a:spLocks noGrp="1" noChangeArrowheads="1"/>
          </p:cNvSpPr>
          <p:nvPr>
            <p:ph type="title"/>
          </p:nvPr>
        </p:nvSpPr>
        <p:spPr/>
        <p:txBody>
          <a:bodyPr/>
          <a:lstStyle/>
          <a:p>
            <a:pPr eaLnBrk="1" hangingPunct="1">
              <a:defRPr/>
            </a:pPr>
            <a:r>
              <a:rPr lang="en-US" sz="3400" dirty="0">
                <a:ea typeface="+mj-ea"/>
                <a:cs typeface="+mj-cs"/>
              </a:rPr>
              <a:t>3.3: Line Spectra</a:t>
            </a:r>
          </a:p>
        </p:txBody>
      </p:sp>
      <p:sp>
        <p:nvSpPr>
          <p:cNvPr id="36867" name="Rectangle 3">
            <a:extLst>
              <a:ext uri="{FF2B5EF4-FFF2-40B4-BE49-F238E27FC236}">
                <a16:creationId xmlns:a16="http://schemas.microsoft.com/office/drawing/2014/main" id="{3EBDDDBE-97D2-45EC-B1C1-EE4A4DC47459}"/>
              </a:ext>
            </a:extLst>
          </p:cNvPr>
          <p:cNvSpPr>
            <a:spLocks noGrp="1" noChangeArrowheads="1"/>
          </p:cNvSpPr>
          <p:nvPr>
            <p:ph type="body" sz="half" idx="1"/>
          </p:nvPr>
        </p:nvSpPr>
        <p:spPr>
          <a:xfrm>
            <a:off x="457200" y="1371600"/>
            <a:ext cx="8234363" cy="4759325"/>
          </a:xfrm>
        </p:spPr>
        <p:txBody>
          <a:bodyPr/>
          <a:lstStyle/>
          <a:p>
            <a:pPr eaLnBrk="1" hangingPunct="1">
              <a:lnSpc>
                <a:spcPct val="90000"/>
              </a:lnSpc>
            </a:pPr>
            <a:r>
              <a:rPr lang="en-US" altLang="en-US" sz="2400"/>
              <a:t>Chemical elements were observed to produce unique wavelengths of light when burned or excited in an electrical discharge.</a:t>
            </a:r>
          </a:p>
          <a:p>
            <a:pPr eaLnBrk="1" hangingPunct="1">
              <a:lnSpc>
                <a:spcPct val="90000"/>
              </a:lnSpc>
              <a:buFont typeface="Wingdings" panose="05000000000000000000" pitchFamily="2" charset="2"/>
              <a:buNone/>
            </a:pPr>
            <a:endParaRPr lang="en-US" altLang="en-US" sz="2400"/>
          </a:p>
          <a:p>
            <a:pPr eaLnBrk="1" hangingPunct="1">
              <a:lnSpc>
                <a:spcPct val="90000"/>
              </a:lnSpc>
            </a:pPr>
            <a:r>
              <a:rPr lang="en-US" altLang="en-US" sz="2400">
                <a:solidFill>
                  <a:srgbClr val="FF0000"/>
                </a:solidFill>
              </a:rPr>
              <a:t>Collimated </a:t>
            </a:r>
            <a:r>
              <a:rPr lang="en-US" altLang="en-US" sz="2400"/>
              <a:t>light is passed through a diffraction grating with thousands of </a:t>
            </a:r>
            <a:r>
              <a:rPr lang="en-US" altLang="en-US" sz="2400">
                <a:solidFill>
                  <a:srgbClr val="FF0000"/>
                </a:solidFill>
              </a:rPr>
              <a:t>ruling </a:t>
            </a:r>
            <a:r>
              <a:rPr lang="en-US" altLang="en-US" sz="2400"/>
              <a:t>lines per </a:t>
            </a:r>
            <a:r>
              <a:rPr lang="en-US" altLang="en-US" sz="2400">
                <a:solidFill>
                  <a:srgbClr val="FF0000"/>
                </a:solidFill>
              </a:rPr>
              <a:t>centimeter.</a:t>
            </a:r>
          </a:p>
          <a:p>
            <a:pPr lvl="1" eaLnBrk="1" hangingPunct="1">
              <a:lnSpc>
                <a:spcPct val="90000"/>
              </a:lnSpc>
            </a:pPr>
            <a:r>
              <a:rPr lang="en-US" altLang="en-US" sz="2400">
                <a:solidFill>
                  <a:srgbClr val="FF0000"/>
                </a:solidFill>
              </a:rPr>
              <a:t>The </a:t>
            </a:r>
            <a:r>
              <a:rPr lang="en-US" altLang="en-US" sz="2400"/>
              <a:t>diffracted light is separated at an angle </a:t>
            </a:r>
            <a:r>
              <a:rPr lang="en-US" altLang="en-US" sz="2400">
                <a:latin typeface="Symbol" panose="05050102010706020507" pitchFamily="18" charset="2"/>
              </a:rPr>
              <a:t>q</a:t>
            </a:r>
            <a:r>
              <a:rPr lang="en-US" altLang="en-US" sz="2400"/>
              <a:t> according to its wavelength </a:t>
            </a:r>
            <a:r>
              <a:rPr lang="en-US" altLang="en-US" sz="2400">
                <a:latin typeface="Lucida Grande" charset="0"/>
              </a:rPr>
              <a:t>λ</a:t>
            </a:r>
            <a:r>
              <a:rPr lang="en-US" altLang="en-US" sz="2400"/>
              <a:t> by the equation:</a:t>
            </a:r>
          </a:p>
          <a:p>
            <a:pPr eaLnBrk="1" hangingPunct="1">
              <a:lnSpc>
                <a:spcPct val="90000"/>
              </a:lnSpc>
              <a:buFont typeface="Wingdings" panose="05000000000000000000" pitchFamily="2" charset="2"/>
              <a:buNone/>
            </a:pPr>
            <a:endParaRPr lang="en-US" altLang="en-US" sz="2400"/>
          </a:p>
          <a:p>
            <a:pPr eaLnBrk="1" hangingPunct="1">
              <a:lnSpc>
                <a:spcPct val="90000"/>
              </a:lnSpc>
            </a:pPr>
            <a:endParaRPr lang="en-US" altLang="en-US" sz="2400"/>
          </a:p>
          <a:p>
            <a:pPr eaLnBrk="1" hangingPunct="1">
              <a:lnSpc>
                <a:spcPct val="90000"/>
              </a:lnSpc>
              <a:buFont typeface="Wingdings" panose="05000000000000000000" pitchFamily="2" charset="2"/>
              <a:buNone/>
            </a:pPr>
            <a:r>
              <a:rPr lang="en-US" altLang="en-US" sz="2400"/>
              <a:t>	where </a:t>
            </a:r>
            <a:r>
              <a:rPr lang="en-US" altLang="en-US" sz="2400" i="1"/>
              <a:t>d</a:t>
            </a:r>
            <a:r>
              <a:rPr lang="en-US" altLang="en-US" sz="2400"/>
              <a:t> is the distance </a:t>
            </a:r>
            <a:r>
              <a:rPr lang="en-US" altLang="en-US" sz="2400">
                <a:solidFill>
                  <a:srgbClr val="FF0000"/>
                </a:solidFill>
              </a:rPr>
              <a:t>between rulings </a:t>
            </a:r>
            <a:r>
              <a:rPr lang="en-US" altLang="en-US" sz="2400"/>
              <a:t>and </a:t>
            </a:r>
            <a:r>
              <a:rPr lang="en-US" altLang="en-US" sz="2400" i="1"/>
              <a:t>n</a:t>
            </a:r>
            <a:r>
              <a:rPr lang="en-US" altLang="en-US" sz="2400"/>
              <a:t> is an integer called the order number</a:t>
            </a:r>
            <a:endParaRPr lang="en-US" altLang="en-US" sz="2000"/>
          </a:p>
        </p:txBody>
      </p:sp>
      <p:pic>
        <p:nvPicPr>
          <p:cNvPr id="36868" name="Picture 10">
            <a:extLst>
              <a:ext uri="{FF2B5EF4-FFF2-40B4-BE49-F238E27FC236}">
                <a16:creationId xmlns:a16="http://schemas.microsoft.com/office/drawing/2014/main" id="{F1B27B84-6CF1-4E3E-9B78-9054F091B53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572000"/>
            <a:ext cx="18415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BEBD963F-8132-49A6-9503-9355D4CCD1CA}"/>
              </a:ext>
            </a:extLst>
          </p:cNvPr>
          <p:cNvSpPr>
            <a:spLocks noGrp="1" noChangeArrowheads="1"/>
          </p:cNvSpPr>
          <p:nvPr>
            <p:ph type="body" sz="half" idx="1"/>
          </p:nvPr>
        </p:nvSpPr>
        <p:spPr>
          <a:xfrm>
            <a:off x="457200" y="1828800"/>
            <a:ext cx="7924800" cy="3581400"/>
          </a:xfrm>
        </p:spPr>
        <p:txBody>
          <a:bodyPr/>
          <a:lstStyle/>
          <a:p>
            <a:pPr eaLnBrk="1" hangingPunct="1">
              <a:spcBef>
                <a:spcPct val="0"/>
              </a:spcBef>
              <a:buFont typeface="Wingdings" charset="0"/>
              <a:buChar char="n"/>
              <a:defRPr/>
            </a:pPr>
            <a:r>
              <a:rPr lang="en-US" sz="2400" dirty="0">
                <a:ea typeface="+mn-ea"/>
                <a:cs typeface="+mn-cs"/>
              </a:rPr>
              <a:t>3.1	Discovery of the X Ray and the Electron</a:t>
            </a:r>
          </a:p>
          <a:p>
            <a:pPr eaLnBrk="1" hangingPunct="1">
              <a:spcBef>
                <a:spcPct val="0"/>
              </a:spcBef>
              <a:buFont typeface="Wingdings" charset="0"/>
              <a:buChar char="n"/>
              <a:defRPr/>
            </a:pPr>
            <a:r>
              <a:rPr lang="en-US" sz="2400" dirty="0">
                <a:ea typeface="+mn-ea"/>
                <a:cs typeface="+mn-cs"/>
              </a:rPr>
              <a:t>3.2	Determination of Electron Charge</a:t>
            </a:r>
          </a:p>
          <a:p>
            <a:pPr eaLnBrk="1" hangingPunct="1">
              <a:spcBef>
                <a:spcPct val="0"/>
              </a:spcBef>
              <a:buFont typeface="Wingdings" charset="0"/>
              <a:buChar char="n"/>
              <a:defRPr/>
            </a:pPr>
            <a:r>
              <a:rPr lang="en-US" sz="2400" dirty="0">
                <a:ea typeface="+mn-ea"/>
                <a:cs typeface="+mn-cs"/>
              </a:rPr>
              <a:t>3.3	Line Spectra</a:t>
            </a:r>
          </a:p>
          <a:p>
            <a:pPr eaLnBrk="1" hangingPunct="1">
              <a:spcBef>
                <a:spcPct val="0"/>
              </a:spcBef>
              <a:buFont typeface="Wingdings" charset="0"/>
              <a:buChar char="n"/>
              <a:defRPr/>
            </a:pPr>
            <a:r>
              <a:rPr lang="en-US" sz="2400" dirty="0">
                <a:ea typeface="+mn-ea"/>
                <a:cs typeface="+mn-cs"/>
              </a:rPr>
              <a:t>3.4	Quantization</a:t>
            </a:r>
          </a:p>
          <a:p>
            <a:pPr eaLnBrk="1" hangingPunct="1">
              <a:spcBef>
                <a:spcPct val="0"/>
              </a:spcBef>
              <a:buFont typeface="Wingdings" charset="0"/>
              <a:buChar char="n"/>
              <a:defRPr/>
            </a:pPr>
            <a:r>
              <a:rPr lang="en-US" sz="2400" dirty="0">
                <a:ea typeface="+mn-ea"/>
                <a:cs typeface="+mn-cs"/>
              </a:rPr>
              <a:t>3.5	Blackbody Radiation</a:t>
            </a:r>
          </a:p>
          <a:p>
            <a:pPr eaLnBrk="1" hangingPunct="1">
              <a:spcBef>
                <a:spcPct val="0"/>
              </a:spcBef>
              <a:buFont typeface="Wingdings" charset="0"/>
              <a:buChar char="n"/>
              <a:defRPr/>
            </a:pPr>
            <a:r>
              <a:rPr lang="en-US" sz="2400" dirty="0">
                <a:ea typeface="+mn-ea"/>
                <a:cs typeface="+mn-cs"/>
              </a:rPr>
              <a:t>3.6	Photoelectric Effect</a:t>
            </a:r>
          </a:p>
          <a:p>
            <a:pPr eaLnBrk="1" hangingPunct="1">
              <a:spcBef>
                <a:spcPct val="0"/>
              </a:spcBef>
              <a:buFont typeface="Wingdings" charset="0"/>
              <a:buChar char="n"/>
              <a:defRPr/>
            </a:pPr>
            <a:r>
              <a:rPr lang="en-US" sz="2400" dirty="0">
                <a:ea typeface="+mn-ea"/>
                <a:cs typeface="+mn-cs"/>
              </a:rPr>
              <a:t>3.7	X-Ray Production</a:t>
            </a:r>
          </a:p>
          <a:p>
            <a:pPr eaLnBrk="1" hangingPunct="1">
              <a:spcBef>
                <a:spcPct val="0"/>
              </a:spcBef>
              <a:buFont typeface="Wingdings" charset="0"/>
              <a:buChar char="n"/>
              <a:defRPr/>
            </a:pPr>
            <a:r>
              <a:rPr lang="en-US" sz="2400" dirty="0">
                <a:ea typeface="+mn-ea"/>
                <a:cs typeface="+mn-cs"/>
              </a:rPr>
              <a:t>3.9	Pair Production and Annihilation</a:t>
            </a:r>
          </a:p>
        </p:txBody>
      </p:sp>
      <p:sp>
        <p:nvSpPr>
          <p:cNvPr id="3082" name="Rectangle 10">
            <a:extLst>
              <a:ext uri="{FF2B5EF4-FFF2-40B4-BE49-F238E27FC236}">
                <a16:creationId xmlns:a16="http://schemas.microsoft.com/office/drawing/2014/main" id="{20FE8C09-7A5C-4F22-BAD5-2F1BCC14C162}"/>
              </a:ext>
            </a:extLst>
          </p:cNvPr>
          <p:cNvSpPr>
            <a:spLocks noChangeArrowheads="1"/>
          </p:cNvSpPr>
          <p:nvPr/>
        </p:nvSpPr>
        <p:spPr bwMode="auto">
          <a:xfrm>
            <a:off x="533400" y="304800"/>
            <a:ext cx="8229600" cy="1139825"/>
          </a:xfrm>
          <a:prstGeom prst="rect">
            <a:avLst/>
          </a:prstGeom>
          <a:noFill/>
          <a:ln>
            <a:noFill/>
          </a:ln>
          <a:effectLst/>
        </p:spPr>
        <p:txBody>
          <a:bodyPr/>
          <a:lstStyle/>
          <a:p>
            <a:pPr eaLnBrk="1" hangingPunct="1">
              <a:defRPr/>
            </a:pPr>
            <a:r>
              <a:rPr lang="en-US" sz="3400" dirty="0">
                <a:solidFill>
                  <a:srgbClr val="000000"/>
                </a:solidFill>
                <a:latin typeface="Arial" charset="0"/>
                <a:ea typeface="ＭＳ Ｐゴシック" charset="0"/>
              </a:rPr>
              <a:t>CHAPTER 3</a:t>
            </a:r>
            <a:br>
              <a:rPr lang="en-US" sz="3400" dirty="0">
                <a:solidFill>
                  <a:srgbClr val="3333CC"/>
                </a:solidFill>
                <a:latin typeface="Arial" charset="0"/>
                <a:ea typeface="ＭＳ Ｐゴシック" charset="0"/>
              </a:rPr>
            </a:br>
            <a:r>
              <a:rPr lang="en-US" sz="2800" b="1" dirty="0">
                <a:solidFill>
                  <a:srgbClr val="FF0000"/>
                </a:solidFill>
                <a:effectLst>
                  <a:outerShdw blurRad="38100" dist="38100" dir="2700000" algn="tl">
                    <a:srgbClr val="DDDDDD"/>
                  </a:outerShdw>
                </a:effectLst>
                <a:latin typeface="Arial" charset="0"/>
                <a:ea typeface="ＭＳ Ｐゴシック" charset="0"/>
              </a:rPr>
              <a:t>The Experimental Basis of Quantum </a:t>
            </a:r>
            <a:r>
              <a:rPr lang="en-US" sz="2800" b="1" spc="300" dirty="0">
                <a:ln w="11430" cmpd="sng">
                  <a:solidFill>
                    <a:srgbClr val="CC9900">
                      <a:tint val="10000"/>
                    </a:srgbClr>
                  </a:solidFill>
                  <a:prstDash val="solid"/>
                  <a:miter lim="800000"/>
                </a:ln>
                <a:solidFill>
                  <a:srgbClr val="FF0000"/>
                </a:solidFill>
                <a:effectLst>
                  <a:glow rad="45500">
                    <a:srgbClr val="CC9900">
                      <a:satMod val="220000"/>
                      <a:alpha val="35000"/>
                    </a:srgbClr>
                  </a:glow>
                </a:effectLst>
                <a:latin typeface="Arial" charset="0"/>
                <a:ea typeface="ＭＳ Ｐゴシック" charset="0"/>
              </a:rPr>
              <a:t>Physics</a:t>
            </a:r>
            <a:endParaRPr lang="en-US" sz="2800" b="1" dirty="0">
              <a:solidFill>
                <a:srgbClr val="FF0000"/>
              </a:solidFill>
              <a:effectLst>
                <a:outerShdw blurRad="38100" dist="38100" dir="2700000" algn="tl">
                  <a:srgbClr val="DDDDDD"/>
                </a:outerShdw>
              </a:effectLst>
              <a:latin typeface="Arial" charset="0"/>
              <a:ea typeface="ＭＳ Ｐゴシック"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9C4113EA-6B95-41AD-B893-3FBD1BE964B5}"/>
              </a:ext>
            </a:extLst>
          </p:cNvPr>
          <p:cNvSpPr>
            <a:spLocks noGrp="1" noChangeArrowheads="1"/>
          </p:cNvSpPr>
          <p:nvPr>
            <p:ph type="title"/>
          </p:nvPr>
        </p:nvSpPr>
        <p:spPr/>
        <p:txBody>
          <a:bodyPr/>
          <a:lstStyle/>
          <a:p>
            <a:pPr eaLnBrk="1" hangingPunct="1">
              <a:defRPr/>
            </a:pPr>
            <a:r>
              <a:rPr lang="en-US" sz="3400" dirty="0">
                <a:ea typeface="+mj-ea"/>
                <a:cs typeface="+mj-cs"/>
              </a:rPr>
              <a:t>Optical Spectrometer</a:t>
            </a:r>
          </a:p>
        </p:txBody>
      </p:sp>
      <p:sp>
        <p:nvSpPr>
          <p:cNvPr id="37891" name="Rectangle 3">
            <a:extLst>
              <a:ext uri="{FF2B5EF4-FFF2-40B4-BE49-F238E27FC236}">
                <a16:creationId xmlns:a16="http://schemas.microsoft.com/office/drawing/2014/main" id="{A0BD38F2-A93A-40C6-99CB-89F31D119253}"/>
              </a:ext>
            </a:extLst>
          </p:cNvPr>
          <p:cNvSpPr>
            <a:spLocks noGrp="1" noChangeArrowheads="1"/>
          </p:cNvSpPr>
          <p:nvPr>
            <p:ph type="body" sz="half" idx="1"/>
          </p:nvPr>
        </p:nvSpPr>
        <p:spPr/>
        <p:txBody>
          <a:bodyPr/>
          <a:lstStyle/>
          <a:p>
            <a:pPr algn="ctr" eaLnBrk="1" hangingPunct="1">
              <a:buFont typeface="Wingdings" panose="05000000000000000000" pitchFamily="2" charset="2"/>
              <a:buNone/>
            </a:pPr>
            <a:endParaRPr lang="en-US" altLang="en-US" sz="2600"/>
          </a:p>
          <a:p>
            <a:pPr algn="ctr" eaLnBrk="1" hangingPunct="1">
              <a:buFont typeface="Wingdings" panose="05000000000000000000" pitchFamily="2" charset="2"/>
              <a:buNone/>
            </a:pPr>
            <a:endParaRPr lang="en-US" altLang="en-US" sz="2600"/>
          </a:p>
        </p:txBody>
      </p:sp>
      <p:sp>
        <p:nvSpPr>
          <p:cNvPr id="37892" name="Rectangle 9">
            <a:extLst>
              <a:ext uri="{FF2B5EF4-FFF2-40B4-BE49-F238E27FC236}">
                <a16:creationId xmlns:a16="http://schemas.microsoft.com/office/drawing/2014/main" id="{35739B8A-684F-4853-9EF4-EFAA5CA8C521}"/>
              </a:ext>
            </a:extLst>
          </p:cNvPr>
          <p:cNvSpPr>
            <a:spLocks noChangeArrowheads="1"/>
          </p:cNvSpPr>
          <p:nvPr/>
        </p:nvSpPr>
        <p:spPr bwMode="auto">
          <a:xfrm>
            <a:off x="455613" y="4800600"/>
            <a:ext cx="82311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pPr eaLnBrk="1" hangingPunct="1">
              <a:lnSpc>
                <a:spcPct val="90000"/>
              </a:lnSpc>
              <a:spcBef>
                <a:spcPct val="20000"/>
              </a:spcBef>
              <a:buClr>
                <a:srgbClr val="3333CC"/>
              </a:buClr>
              <a:buSzPct val="65000"/>
              <a:buFont typeface="Wingdings" panose="05000000000000000000" pitchFamily="2" charset="2"/>
              <a:buChar char="n"/>
            </a:pPr>
            <a:r>
              <a:rPr lang="en-US" altLang="en-US" sz="2000">
                <a:solidFill>
                  <a:schemeClr val="tx1"/>
                </a:solidFill>
              </a:rPr>
              <a:t>Diffraction creates a </a:t>
            </a:r>
            <a:r>
              <a:rPr lang="en-US" altLang="en-US" sz="2000" i="1">
                <a:solidFill>
                  <a:schemeClr val="tx1"/>
                </a:solidFill>
              </a:rPr>
              <a:t>line spectrum</a:t>
            </a:r>
            <a:r>
              <a:rPr lang="en-US" altLang="en-US" sz="2000">
                <a:solidFill>
                  <a:schemeClr val="tx1"/>
                </a:solidFill>
              </a:rPr>
              <a:t> pattern of light bands and dark areas on the screen.</a:t>
            </a:r>
          </a:p>
          <a:p>
            <a:pPr eaLnBrk="1" hangingPunct="1">
              <a:lnSpc>
                <a:spcPct val="90000"/>
              </a:lnSpc>
              <a:spcBef>
                <a:spcPct val="20000"/>
              </a:spcBef>
              <a:buClr>
                <a:srgbClr val="3333CC"/>
              </a:buClr>
              <a:buSzPct val="65000"/>
              <a:buFont typeface="Wingdings" panose="05000000000000000000" pitchFamily="2" charset="2"/>
              <a:buChar char="n"/>
            </a:pPr>
            <a:r>
              <a:rPr lang="en-US" altLang="en-US" sz="2000">
                <a:solidFill>
                  <a:srgbClr val="FF0000"/>
                </a:solidFill>
              </a:rPr>
              <a:t>Wavelengths of these line spectra allow identi</a:t>
            </a:r>
            <a:r>
              <a:rPr lang="en-US" altLang="en-US" sz="2000">
                <a:solidFill>
                  <a:srgbClr val="FF0000"/>
                </a:solidFill>
                <a:latin typeface="Lucida Grande" charset="0"/>
              </a:rPr>
              <a:t>ﬁ</a:t>
            </a:r>
            <a:r>
              <a:rPr lang="en-US" altLang="en-US" sz="2000">
                <a:solidFill>
                  <a:srgbClr val="FF0000"/>
                </a:solidFill>
              </a:rPr>
              <a:t>cation of the chemical elements and the composition of materials.</a:t>
            </a:r>
          </a:p>
          <a:p>
            <a:r>
              <a:rPr lang="en-US" altLang="en-US" sz="2000"/>
              <a:t> </a:t>
            </a:r>
          </a:p>
          <a:p>
            <a:r>
              <a:rPr lang="en-US" altLang="en-US" sz="2000"/>
              <a:t> a </a:t>
            </a:r>
          </a:p>
          <a:p>
            <a:r>
              <a:rPr lang="en-US" altLang="en-US" sz="2000"/>
              <a:t>l </a:t>
            </a:r>
          </a:p>
          <a:p>
            <a:r>
              <a:rPr lang="en-US" altLang="en-US" sz="2000"/>
              <a:t>lo</a:t>
            </a:r>
            <a:r>
              <a:rPr lang="en-US" altLang="en-US" sz="2000">
                <a:solidFill>
                  <a:schemeClr val="tx1"/>
                </a:solidFill>
              </a:rPr>
              <a:t>.</a:t>
            </a:r>
          </a:p>
        </p:txBody>
      </p:sp>
      <p:pic>
        <p:nvPicPr>
          <p:cNvPr id="37893" name="Picture 1">
            <a:extLst>
              <a:ext uri="{FF2B5EF4-FFF2-40B4-BE49-F238E27FC236}">
                <a16:creationId xmlns:a16="http://schemas.microsoft.com/office/drawing/2014/main" id="{8085486D-D4B3-4669-9F5E-94F3AB332A37}"/>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315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A6F6D9C5-935B-4E5A-9380-C76F7D6896FF}"/>
              </a:ext>
            </a:extLst>
          </p:cNvPr>
          <p:cNvSpPr>
            <a:spLocks noGrp="1" noChangeArrowheads="1"/>
          </p:cNvSpPr>
          <p:nvPr>
            <p:ph type="title"/>
          </p:nvPr>
        </p:nvSpPr>
        <p:spPr/>
        <p:txBody>
          <a:bodyPr/>
          <a:lstStyle/>
          <a:p>
            <a:pPr eaLnBrk="1" hangingPunct="1">
              <a:defRPr/>
            </a:pPr>
            <a:r>
              <a:rPr lang="en-US" sz="3400" dirty="0" err="1">
                <a:ea typeface="+mj-ea"/>
                <a:cs typeface="+mj-cs"/>
              </a:rPr>
              <a:t>Balmer</a:t>
            </a:r>
            <a:r>
              <a:rPr lang="en-US" sz="3400" dirty="0">
                <a:ea typeface="+mj-ea"/>
                <a:cs typeface="+mj-cs"/>
              </a:rPr>
              <a:t> Series</a:t>
            </a:r>
          </a:p>
        </p:txBody>
      </p:sp>
      <p:sp>
        <p:nvSpPr>
          <p:cNvPr id="38915" name="Rectangle 3">
            <a:extLst>
              <a:ext uri="{FF2B5EF4-FFF2-40B4-BE49-F238E27FC236}">
                <a16:creationId xmlns:a16="http://schemas.microsoft.com/office/drawing/2014/main" id="{57A3FE84-5FB3-4B13-860F-3423D244D93E}"/>
              </a:ext>
            </a:extLst>
          </p:cNvPr>
          <p:cNvSpPr>
            <a:spLocks noGrp="1" noChangeArrowheads="1"/>
          </p:cNvSpPr>
          <p:nvPr>
            <p:ph type="body" sz="half" idx="1"/>
          </p:nvPr>
        </p:nvSpPr>
        <p:spPr>
          <a:xfrm>
            <a:off x="457200" y="1295400"/>
            <a:ext cx="8459788" cy="4497388"/>
          </a:xfrm>
        </p:spPr>
        <p:txBody>
          <a:bodyPr/>
          <a:lstStyle/>
          <a:p>
            <a:pPr eaLnBrk="1" hangingPunct="1"/>
            <a:r>
              <a:rPr lang="en-US" altLang="en-US" sz="2000"/>
              <a:t>In 1885, Johann Balmer found an empirical formula for wavelength of the visible hydrogen line spectra in nm:</a:t>
            </a:r>
          </a:p>
          <a:p>
            <a:pPr eaLnBrk="1" hangingPunct="1">
              <a:buFont typeface="Wingdings" panose="05000000000000000000" pitchFamily="2" charset="2"/>
              <a:buNone/>
            </a:pPr>
            <a:r>
              <a:rPr lang="en-US" altLang="en-US" sz="2000"/>
              <a:t>							    </a:t>
            </a:r>
          </a:p>
          <a:p>
            <a:pPr eaLnBrk="1" hangingPunct="1">
              <a:buFont typeface="Wingdings" panose="05000000000000000000" pitchFamily="2" charset="2"/>
              <a:buNone/>
            </a:pPr>
            <a:r>
              <a:rPr lang="en-US" altLang="en-US" sz="2000"/>
              <a:t>							</a:t>
            </a:r>
          </a:p>
          <a:p>
            <a:pPr eaLnBrk="1" hangingPunct="1">
              <a:buFont typeface="Wingdings" panose="05000000000000000000" pitchFamily="2" charset="2"/>
              <a:buNone/>
            </a:pPr>
            <a:endParaRPr lang="en-US" altLang="en-US" sz="2000"/>
          </a:p>
        </p:txBody>
      </p:sp>
      <p:pic>
        <p:nvPicPr>
          <p:cNvPr id="38916" name="Picture 17">
            <a:extLst>
              <a:ext uri="{FF2B5EF4-FFF2-40B4-BE49-F238E27FC236}">
                <a16:creationId xmlns:a16="http://schemas.microsoft.com/office/drawing/2014/main" id="{7B24FFDE-9D1E-4B61-B633-073AA946597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913" y="2036763"/>
            <a:ext cx="26828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18">
            <a:extLst>
              <a:ext uri="{FF2B5EF4-FFF2-40B4-BE49-F238E27FC236}">
                <a16:creationId xmlns:a16="http://schemas.microsoft.com/office/drawing/2014/main" id="{8BE4E831-DCE3-4D64-A8D0-2E96348E9D1F}"/>
              </a:ext>
            </a:extLst>
          </p:cNvPr>
          <p:cNvSpPr>
            <a:spLocks noChangeArrowheads="1"/>
          </p:cNvSpPr>
          <p:nvPr/>
        </p:nvSpPr>
        <p:spPr bwMode="auto">
          <a:xfrm>
            <a:off x="4800600" y="2286000"/>
            <a:ext cx="3724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sz="2400">
                <a:solidFill>
                  <a:srgbClr val="FF0000"/>
                </a:solidFill>
                <a:latin typeface="Times New Roman" panose="02020603050405020304" pitchFamily="18" charset="0"/>
              </a:rPr>
              <a:t>nm</a:t>
            </a:r>
            <a:r>
              <a:rPr lang="en-US" altLang="en-US">
                <a:solidFill>
                  <a:schemeClr val="tx1"/>
                </a:solidFill>
              </a:rPr>
              <a:t>   (where </a:t>
            </a:r>
            <a:r>
              <a:rPr lang="en-US" altLang="en-US" i="1">
                <a:solidFill>
                  <a:schemeClr val="tx1"/>
                </a:solidFill>
              </a:rPr>
              <a:t>k</a:t>
            </a:r>
            <a:r>
              <a:rPr lang="en-US" altLang="en-US">
                <a:solidFill>
                  <a:schemeClr val="tx1"/>
                </a:solidFill>
              </a:rPr>
              <a:t> = 3,4,5…</a:t>
            </a:r>
            <a:r>
              <a:rPr lang="en-US" altLang="en-US">
                <a:solidFill>
                  <a:srgbClr val="FF0000"/>
                </a:solidFill>
              </a:rPr>
              <a:t> and </a:t>
            </a:r>
            <a:r>
              <a:rPr lang="en-US" altLang="en-US" i="1">
                <a:solidFill>
                  <a:srgbClr val="FF0000"/>
                </a:solidFill>
              </a:rPr>
              <a:t>k</a:t>
            </a:r>
            <a:r>
              <a:rPr lang="en-US" altLang="en-US">
                <a:solidFill>
                  <a:srgbClr val="FF0000"/>
                </a:solidFill>
              </a:rPr>
              <a:t> &gt; 2)</a:t>
            </a:r>
          </a:p>
        </p:txBody>
      </p:sp>
      <p:pic>
        <p:nvPicPr>
          <p:cNvPr id="38918" name="Picture 1">
            <a:extLst>
              <a:ext uri="{FF2B5EF4-FFF2-40B4-BE49-F238E27FC236}">
                <a16:creationId xmlns:a16="http://schemas.microsoft.com/office/drawing/2014/main" id="{4729F8EC-2F72-48CA-8737-22FF5D1F2ED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93700" y="3276600"/>
            <a:ext cx="83566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C974294D-8AAD-4E42-B82D-D495F7BABDEA}"/>
              </a:ext>
            </a:extLst>
          </p:cNvPr>
          <p:cNvSpPr>
            <a:spLocks noGrp="1" noChangeArrowheads="1"/>
          </p:cNvSpPr>
          <p:nvPr>
            <p:ph type="title"/>
          </p:nvPr>
        </p:nvSpPr>
        <p:spPr/>
        <p:txBody>
          <a:bodyPr/>
          <a:lstStyle/>
          <a:p>
            <a:pPr eaLnBrk="1" hangingPunct="1">
              <a:defRPr/>
            </a:pPr>
            <a:r>
              <a:rPr lang="en-US" sz="3400">
                <a:ea typeface="+mj-ea"/>
                <a:cs typeface="+mj-cs"/>
              </a:rPr>
              <a:t>Rydberg Equation</a:t>
            </a:r>
          </a:p>
        </p:txBody>
      </p:sp>
      <p:sp>
        <p:nvSpPr>
          <p:cNvPr id="61444" name="Rectangle 4">
            <a:extLst>
              <a:ext uri="{FF2B5EF4-FFF2-40B4-BE49-F238E27FC236}">
                <a16:creationId xmlns:a16="http://schemas.microsoft.com/office/drawing/2014/main" id="{57E94468-4433-4E0C-BD9F-F84CAB75C909}"/>
              </a:ext>
            </a:extLst>
          </p:cNvPr>
          <p:cNvSpPr>
            <a:spLocks noGrp="1" noChangeArrowheads="1"/>
          </p:cNvSpPr>
          <p:nvPr>
            <p:ph type="body" sz="half" idx="1"/>
          </p:nvPr>
        </p:nvSpPr>
        <p:spPr>
          <a:xfrm>
            <a:off x="263525" y="847725"/>
            <a:ext cx="8459788" cy="4878388"/>
          </a:xfrm>
        </p:spPr>
        <p:txBody>
          <a:bodyPr/>
          <a:lstStyle/>
          <a:p>
            <a:pPr eaLnBrk="1" hangingPunct="1">
              <a:buFont typeface="Wingdings" charset="0"/>
              <a:buChar char="n"/>
              <a:defRPr/>
            </a:pPr>
            <a:r>
              <a:rPr lang="en-US" sz="2000" dirty="0">
                <a:ea typeface="+mn-ea"/>
                <a:cs typeface="+mn-cs"/>
              </a:rPr>
              <a:t>As more scientists discovered emission lines at infrared and ultraviolet wavelengths, the </a:t>
            </a:r>
            <a:r>
              <a:rPr lang="en-US" sz="2000" dirty="0" err="1">
                <a:ea typeface="+mn-ea"/>
                <a:cs typeface="+mn-cs"/>
              </a:rPr>
              <a:t>Balmer</a:t>
            </a:r>
            <a:r>
              <a:rPr lang="en-US" sz="2000" dirty="0">
                <a:ea typeface="+mn-ea"/>
                <a:cs typeface="+mn-cs"/>
              </a:rPr>
              <a:t> series equation was extended to the Rydberg equation:</a:t>
            </a:r>
          </a:p>
        </p:txBody>
      </p:sp>
      <p:pic>
        <p:nvPicPr>
          <p:cNvPr id="39940" name="Picture 14">
            <a:extLst>
              <a:ext uri="{FF2B5EF4-FFF2-40B4-BE49-F238E27FC236}">
                <a16:creationId xmlns:a16="http://schemas.microsoft.com/office/drawing/2014/main" id="{6B3B60C0-8996-402B-AC4E-8DD686990EDC}"/>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057400"/>
            <a:ext cx="55102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2">
            <a:extLst>
              <a:ext uri="{FF2B5EF4-FFF2-40B4-BE49-F238E27FC236}">
                <a16:creationId xmlns:a16="http://schemas.microsoft.com/office/drawing/2014/main" id="{596611CA-B675-4873-A767-8F689D1D3F0E}"/>
              </a:ext>
            </a:extLst>
          </p:cNvPr>
          <p:cNvSpPr txBox="1">
            <a:spLocks noChangeArrowheads="1"/>
          </p:cNvSpPr>
          <p:nvPr/>
        </p:nvSpPr>
        <p:spPr bwMode="auto">
          <a:xfrm>
            <a:off x="7339013" y="2209800"/>
            <a:ext cx="1550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FF0000"/>
                </a:solidFill>
              </a:rPr>
              <a:t>(n =1, 2,3…)</a:t>
            </a:r>
          </a:p>
        </p:txBody>
      </p:sp>
      <p:pic>
        <p:nvPicPr>
          <p:cNvPr id="39942" name="Picture 1">
            <a:extLst>
              <a:ext uri="{FF2B5EF4-FFF2-40B4-BE49-F238E27FC236}">
                <a16:creationId xmlns:a16="http://schemas.microsoft.com/office/drawing/2014/main" id="{48D8978C-04D6-4C71-9106-1A8D5F4F0A08}"/>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54000" y="3200400"/>
            <a:ext cx="86360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
            <a:extLst>
              <a:ext uri="{FF2B5EF4-FFF2-40B4-BE49-F238E27FC236}">
                <a16:creationId xmlns:a16="http://schemas.microsoft.com/office/drawing/2014/main" id="{4735E995-C6A1-4F09-8ADE-9CAAFF889B14}"/>
              </a:ext>
            </a:extLst>
          </p:cNvPr>
          <p:cNvSpPr>
            <a:spLocks noGrp="1" noChangeArrowheads="1"/>
          </p:cNvSpPr>
          <p:nvPr>
            <p:ph type="title"/>
          </p:nvPr>
        </p:nvSpPr>
        <p:spPr/>
        <p:txBody>
          <a:bodyPr/>
          <a:lstStyle/>
          <a:p>
            <a:pPr eaLnBrk="1" hangingPunct="1"/>
            <a:r>
              <a:rPr lang="en-US" altLang="en-US" sz="3400"/>
              <a:t>Transitions in the Hydrogen Atom</a:t>
            </a:r>
          </a:p>
        </p:txBody>
      </p:sp>
      <p:sp>
        <p:nvSpPr>
          <p:cNvPr id="40963" name="Rectangle 2">
            <a:extLst>
              <a:ext uri="{FF2B5EF4-FFF2-40B4-BE49-F238E27FC236}">
                <a16:creationId xmlns:a16="http://schemas.microsoft.com/office/drawing/2014/main" id="{B73CA54A-3CD1-4439-AC1A-E96F1D4B8D7B}"/>
              </a:ext>
            </a:extLst>
          </p:cNvPr>
          <p:cNvSpPr>
            <a:spLocks noGrp="1" noChangeArrowheads="1"/>
          </p:cNvSpPr>
          <p:nvPr>
            <p:ph idx="1"/>
          </p:nvPr>
        </p:nvSpPr>
        <p:spPr>
          <a:xfrm>
            <a:off x="304800" y="1582738"/>
            <a:ext cx="8229600" cy="4530725"/>
          </a:xfrm>
        </p:spPr>
        <p:txBody>
          <a:bodyPr/>
          <a:lstStyle/>
          <a:p>
            <a:pPr eaLnBrk="1" hangingPunct="1"/>
            <a:endParaRPr lang="en-US" altLang="en-US"/>
          </a:p>
          <a:p>
            <a:pPr eaLnBrk="1" hangingPunct="1"/>
            <a:endParaRPr lang="en-US" altLang="en-US"/>
          </a:p>
        </p:txBody>
      </p:sp>
      <p:sp>
        <p:nvSpPr>
          <p:cNvPr id="40964" name="Text Box 5">
            <a:extLst>
              <a:ext uri="{FF2B5EF4-FFF2-40B4-BE49-F238E27FC236}">
                <a16:creationId xmlns:a16="http://schemas.microsoft.com/office/drawing/2014/main" id="{9787F75C-5673-4890-8465-6B613D01C94F}"/>
              </a:ext>
            </a:extLst>
          </p:cNvPr>
          <p:cNvSpPr txBox="1">
            <a:spLocks noChangeArrowheads="1"/>
          </p:cNvSpPr>
          <p:nvPr/>
        </p:nvSpPr>
        <p:spPr bwMode="auto">
          <a:xfrm>
            <a:off x="4343400" y="990600"/>
            <a:ext cx="4495800"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pPr>
              <a:spcBef>
                <a:spcPct val="50000"/>
              </a:spcBef>
            </a:pPr>
            <a:r>
              <a:rPr lang="en-US" altLang="en-US" sz="2400" b="1">
                <a:solidFill>
                  <a:srgbClr val="000000"/>
                </a:solidFill>
              </a:rPr>
              <a:t>Lyman series</a:t>
            </a:r>
          </a:p>
          <a:p>
            <a:pPr>
              <a:spcBef>
                <a:spcPct val="50000"/>
              </a:spcBef>
            </a:pPr>
            <a:r>
              <a:rPr lang="en-US" altLang="en-US" sz="2400">
                <a:solidFill>
                  <a:srgbClr val="000000"/>
                </a:solidFill>
              </a:rPr>
              <a:t>The atom will remain in the excited state for a short time before emitting a photon and returning to a lower stationary state. All hydrogen atoms exist in </a:t>
            </a:r>
            <a:r>
              <a:rPr lang="en-US" altLang="en-US" sz="2400" i="1">
                <a:solidFill>
                  <a:srgbClr val="000000"/>
                </a:solidFill>
              </a:rPr>
              <a:t>n</a:t>
            </a:r>
            <a:r>
              <a:rPr lang="en-US" altLang="en-US" sz="2400">
                <a:solidFill>
                  <a:srgbClr val="000000"/>
                </a:solidFill>
              </a:rPr>
              <a:t> = 1 (invisible).</a:t>
            </a:r>
          </a:p>
          <a:p>
            <a:pPr>
              <a:spcBef>
                <a:spcPct val="50000"/>
              </a:spcBef>
            </a:pPr>
            <a:r>
              <a:rPr lang="en-US" altLang="en-US" sz="2400" b="1">
                <a:solidFill>
                  <a:srgbClr val="000000"/>
                </a:solidFill>
              </a:rPr>
              <a:t>Balmer series</a:t>
            </a:r>
          </a:p>
          <a:p>
            <a:pPr>
              <a:spcBef>
                <a:spcPct val="50000"/>
              </a:spcBef>
            </a:pPr>
            <a:r>
              <a:rPr lang="en-US" altLang="en-US" sz="2400">
                <a:solidFill>
                  <a:srgbClr val="000000"/>
                </a:solidFill>
              </a:rPr>
              <a:t>When sunlight passes through the atmosphere, hydrogen atoms in water vapor absorb the wavelengths (visible).</a:t>
            </a:r>
          </a:p>
        </p:txBody>
      </p:sp>
      <p:pic>
        <p:nvPicPr>
          <p:cNvPr id="40965" name="Picture 1">
            <a:extLst>
              <a:ext uri="{FF2B5EF4-FFF2-40B4-BE49-F238E27FC236}">
                <a16:creationId xmlns:a16="http://schemas.microsoft.com/office/drawing/2014/main" id="{27C94E92-25E9-420D-9CE8-ECF653056660}"/>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33400" y="952500"/>
            <a:ext cx="3505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4">
            <a:extLst>
              <a:ext uri="{FF2B5EF4-FFF2-40B4-BE49-F238E27FC236}">
                <a16:creationId xmlns:a16="http://schemas.microsoft.com/office/drawing/2014/main" id="{8DBDB858-CB6E-4BC9-B8A8-05B9AAC79CA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11863"/>
            <a:ext cx="56515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B1B55EDC-7775-4005-BF42-8A007A3FF025}"/>
              </a:ext>
            </a:extLst>
          </p:cNvPr>
          <p:cNvSpPr>
            <a:spLocks noGrp="1" noChangeArrowheads="1"/>
          </p:cNvSpPr>
          <p:nvPr>
            <p:ph type="title"/>
          </p:nvPr>
        </p:nvSpPr>
        <p:spPr/>
        <p:txBody>
          <a:bodyPr/>
          <a:lstStyle/>
          <a:p>
            <a:pPr eaLnBrk="1" hangingPunct="1">
              <a:defRPr/>
            </a:pPr>
            <a:r>
              <a:rPr lang="en-US" sz="3400">
                <a:ea typeface="+mj-ea"/>
                <a:cs typeface="+mj-cs"/>
              </a:rPr>
              <a:t>3.4: Quantization</a:t>
            </a:r>
          </a:p>
        </p:txBody>
      </p:sp>
      <p:sp>
        <p:nvSpPr>
          <p:cNvPr id="41987" name="Rectangle 5">
            <a:extLst>
              <a:ext uri="{FF2B5EF4-FFF2-40B4-BE49-F238E27FC236}">
                <a16:creationId xmlns:a16="http://schemas.microsoft.com/office/drawing/2014/main" id="{9C646970-DEA5-4FD9-B788-1EE7792400BC}"/>
              </a:ext>
            </a:extLst>
          </p:cNvPr>
          <p:cNvSpPr>
            <a:spLocks noGrp="1" noChangeArrowheads="1"/>
          </p:cNvSpPr>
          <p:nvPr>
            <p:ph type="body" sz="half" idx="1"/>
          </p:nvPr>
        </p:nvSpPr>
        <p:spPr>
          <a:xfrm>
            <a:off x="381000" y="1371600"/>
            <a:ext cx="8459788" cy="4878388"/>
          </a:xfrm>
        </p:spPr>
        <p:txBody>
          <a:bodyPr/>
          <a:lstStyle/>
          <a:p>
            <a:pPr eaLnBrk="1" hangingPunct="1"/>
            <a:r>
              <a:rPr lang="en-US" altLang="en-US" sz="2800" dirty="0"/>
              <a:t>Current theories predict that charges are quantized in units (</a:t>
            </a:r>
            <a:r>
              <a:rPr lang="en-US" altLang="en-US" sz="2800" b="1" dirty="0"/>
              <a:t>quarks</a:t>
            </a:r>
            <a:r>
              <a:rPr lang="en-US" altLang="en-US" sz="2800" dirty="0"/>
              <a:t>) of </a:t>
            </a:r>
            <a:r>
              <a:rPr lang="en-US" altLang="en-US" sz="2800" dirty="0">
                <a:solidFill>
                  <a:srgbClr val="FF0000"/>
                </a:solidFill>
              </a:rPr>
              <a:t>±</a:t>
            </a:r>
            <a:r>
              <a:rPr lang="en-US" altLang="en-US" sz="2800" i="1" dirty="0"/>
              <a:t>e</a:t>
            </a:r>
            <a:r>
              <a:rPr lang="en-US" altLang="en-US" sz="2800" dirty="0"/>
              <a:t>/3 and </a:t>
            </a:r>
            <a:r>
              <a:rPr lang="en-US" altLang="en-US" sz="2800" dirty="0">
                <a:solidFill>
                  <a:srgbClr val="FF0000"/>
                </a:solidFill>
              </a:rPr>
              <a:t>±</a:t>
            </a:r>
            <a:r>
              <a:rPr lang="en-US" altLang="en-US" sz="2800" dirty="0"/>
              <a:t>2</a:t>
            </a:r>
            <a:r>
              <a:rPr lang="en-US" altLang="en-US" sz="2800" i="1" dirty="0"/>
              <a:t>e</a:t>
            </a:r>
            <a:r>
              <a:rPr lang="en-US" altLang="en-US" sz="2800" dirty="0"/>
              <a:t>/3, but quarks are not directly observed experimentally. The charges of particles that have been directly observed are quantized in units of </a:t>
            </a:r>
            <a:r>
              <a:rPr lang="en-US" altLang="en-US" sz="2800" dirty="0">
                <a:solidFill>
                  <a:srgbClr val="FF0000"/>
                </a:solidFill>
              </a:rPr>
              <a:t>±</a:t>
            </a:r>
            <a:r>
              <a:rPr lang="en-US" altLang="en-US" sz="2800" i="1" dirty="0"/>
              <a:t>e</a:t>
            </a:r>
            <a:r>
              <a:rPr lang="en-US" altLang="en-US" sz="2800" dirty="0"/>
              <a:t>.</a:t>
            </a:r>
          </a:p>
          <a:p>
            <a:pPr eaLnBrk="1" hangingPunct="1"/>
            <a:r>
              <a:rPr lang="en-US" altLang="en-US" sz="2800" dirty="0"/>
              <a:t>The measured atomic weights are not continuous—they have only discrete values, which are close to integral multiples of a unit mass.</a:t>
            </a:r>
            <a:r>
              <a:rPr lang="en-US" altLang="en-US" sz="2000" dirty="0"/>
              <a:t> </a:t>
            </a:r>
          </a:p>
        </p:txBody>
      </p:sp>
      <p:sp>
        <p:nvSpPr>
          <p:cNvPr id="3" name="TextBox 2">
            <a:extLst>
              <a:ext uri="{FF2B5EF4-FFF2-40B4-BE49-F238E27FC236}">
                <a16:creationId xmlns:a16="http://schemas.microsoft.com/office/drawing/2014/main" id="{D9159B66-EC41-E890-E025-31F32B1F66D6}"/>
              </a:ext>
            </a:extLst>
          </p:cNvPr>
          <p:cNvSpPr txBox="1"/>
          <p:nvPr/>
        </p:nvSpPr>
        <p:spPr>
          <a:xfrm flipH="1">
            <a:off x="623900" y="6252840"/>
            <a:ext cx="8183882" cy="369332"/>
          </a:xfrm>
          <a:prstGeom prst="rect">
            <a:avLst/>
          </a:prstGeom>
          <a:noFill/>
        </p:spPr>
        <p:txBody>
          <a:bodyPr wrap="square" rtlCol="0">
            <a:spAutoFit/>
          </a:bodyPr>
          <a:lstStyle/>
          <a:p>
            <a:r>
              <a:rPr lang="en-US" dirty="0">
                <a:solidFill>
                  <a:srgbClr val="FF0000"/>
                </a:solidFill>
              </a:rPr>
              <a:t>Molecules consist of integral number of atoms. Modes in a  cavity are  discrete</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62B39353-9CB5-4F85-BEC3-1B54804E9374}"/>
              </a:ext>
            </a:extLst>
          </p:cNvPr>
          <p:cNvSpPr>
            <a:spLocks noGrp="1"/>
          </p:cNvSpPr>
          <p:nvPr>
            <p:ph type="ctrTitle"/>
          </p:nvPr>
        </p:nvSpPr>
        <p:spPr/>
        <p:txBody>
          <a:bodyPr/>
          <a:lstStyle/>
          <a:p>
            <a:pPr eaLnBrk="1" hangingPunct="1"/>
            <a:endParaRPr lang="en-US" altLang="en-US"/>
          </a:p>
        </p:txBody>
      </p:sp>
      <p:sp>
        <p:nvSpPr>
          <p:cNvPr id="43011" name="Subtitle 2">
            <a:extLst>
              <a:ext uri="{FF2B5EF4-FFF2-40B4-BE49-F238E27FC236}">
                <a16:creationId xmlns:a16="http://schemas.microsoft.com/office/drawing/2014/main" id="{7018FA06-9FCE-44BB-8409-4F2F38E82340}"/>
              </a:ext>
            </a:extLst>
          </p:cNvPr>
          <p:cNvSpPr>
            <a:spLocks noGrp="1"/>
          </p:cNvSpPr>
          <p:nvPr>
            <p:ph type="subTitle" idx="1"/>
          </p:nvPr>
        </p:nvSpPr>
        <p:spPr/>
        <p:txBody>
          <a:bodyPr/>
          <a:lstStyle/>
          <a:p>
            <a:pPr eaLnBrk="1" hangingPunct="1"/>
            <a:endParaRPr lang="en-US" altLang="en-US"/>
          </a:p>
        </p:txBody>
      </p:sp>
      <p:pic>
        <p:nvPicPr>
          <p:cNvPr id="43012" name="Picture 2" descr="Image result for frequency of light">
            <a:extLst>
              <a:ext uri="{FF2B5EF4-FFF2-40B4-BE49-F238E27FC236}">
                <a16:creationId xmlns:a16="http://schemas.microsoft.com/office/drawing/2014/main" id="{3834B550-1954-49C2-BAC6-0F1C12969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806575"/>
            <a:ext cx="532765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84E9490-DD29-472E-B2C9-255A04041176}"/>
              </a:ext>
            </a:extLst>
          </p:cNvPr>
          <p:cNvSpPr txBox="1"/>
          <p:nvPr/>
        </p:nvSpPr>
        <p:spPr>
          <a:xfrm>
            <a:off x="6646863" y="2017713"/>
            <a:ext cx="1398587" cy="508000"/>
          </a:xfrm>
          <a:prstGeom prst="rect">
            <a:avLst/>
          </a:prstGeom>
          <a:noFill/>
        </p:spPr>
        <p:txBody>
          <a:bodyPr>
            <a:spAutoFit/>
          </a:bodyPr>
          <a:lstStyle/>
          <a:p>
            <a:pPr defTabSz="685800" eaLnBrk="1" fontAlgn="auto" hangingPunct="1">
              <a:spcBef>
                <a:spcPts val="0"/>
              </a:spcBef>
              <a:spcAft>
                <a:spcPts val="0"/>
              </a:spcAft>
              <a:defRPr/>
            </a:pPr>
            <a:r>
              <a:rPr lang="en-US" sz="1350" dirty="0">
                <a:solidFill>
                  <a:srgbClr val="FF0000"/>
                </a:solidFill>
                <a:latin typeface="Calibri" panose="020F0502020204030204"/>
              </a:rPr>
              <a:t>Light=electromagnetic radiation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549DAD58-5ECC-4D56-AA89-09DCD2305619}"/>
              </a:ext>
            </a:extLst>
          </p:cNvPr>
          <p:cNvSpPr>
            <a:spLocks noGrp="1" noChangeArrowheads="1"/>
          </p:cNvSpPr>
          <p:nvPr>
            <p:ph type="title"/>
          </p:nvPr>
        </p:nvSpPr>
        <p:spPr/>
        <p:txBody>
          <a:bodyPr/>
          <a:lstStyle/>
          <a:p>
            <a:pPr eaLnBrk="1" hangingPunct="1">
              <a:defRPr/>
            </a:pPr>
            <a:r>
              <a:rPr lang="en-US" sz="3400">
                <a:ea typeface="+mj-ea"/>
                <a:cs typeface="+mj-cs"/>
              </a:rPr>
              <a:t>3.5: Blackbody Radiation</a:t>
            </a:r>
          </a:p>
        </p:txBody>
      </p:sp>
      <p:sp>
        <p:nvSpPr>
          <p:cNvPr id="57348" name="Rectangle 4">
            <a:extLst>
              <a:ext uri="{FF2B5EF4-FFF2-40B4-BE49-F238E27FC236}">
                <a16:creationId xmlns:a16="http://schemas.microsoft.com/office/drawing/2014/main" id="{975D4A3B-6CE1-44CD-BAFC-94F04412D6F6}"/>
              </a:ext>
            </a:extLst>
          </p:cNvPr>
          <p:cNvSpPr>
            <a:spLocks noGrp="1" noChangeArrowheads="1"/>
          </p:cNvSpPr>
          <p:nvPr>
            <p:ph type="body" sz="half" idx="1"/>
          </p:nvPr>
        </p:nvSpPr>
        <p:spPr>
          <a:xfrm>
            <a:off x="457200" y="1295400"/>
            <a:ext cx="4495800" cy="2590800"/>
          </a:xfrm>
        </p:spPr>
        <p:txBody>
          <a:bodyPr/>
          <a:lstStyle/>
          <a:p>
            <a:pPr eaLnBrk="1" hangingPunct="1">
              <a:lnSpc>
                <a:spcPct val="90000"/>
              </a:lnSpc>
              <a:buFont typeface="Wingdings" charset="0"/>
              <a:buChar char="n"/>
              <a:defRPr/>
            </a:pPr>
            <a:r>
              <a:rPr lang="en-US" sz="2400">
                <a:ea typeface="+mn-ea"/>
                <a:cs typeface="+mn-cs"/>
              </a:rPr>
              <a:t>When matter is heated, it emits radiation.</a:t>
            </a:r>
          </a:p>
          <a:p>
            <a:pPr eaLnBrk="1" hangingPunct="1">
              <a:lnSpc>
                <a:spcPct val="90000"/>
              </a:lnSpc>
              <a:buFont typeface="Wingdings" charset="0"/>
              <a:buChar char="n"/>
              <a:defRPr/>
            </a:pPr>
            <a:r>
              <a:rPr lang="en-US" sz="2400">
                <a:ea typeface="+mn-ea"/>
                <a:cs typeface="+mn-cs"/>
              </a:rPr>
              <a:t>A blackbody is a cavity in a material that only emits thermal radiation. Incoming radiation is absorbed in the cavity.</a:t>
            </a:r>
          </a:p>
        </p:txBody>
      </p:sp>
      <p:sp>
        <p:nvSpPr>
          <p:cNvPr id="44036" name="Rectangle 9">
            <a:extLst>
              <a:ext uri="{FF2B5EF4-FFF2-40B4-BE49-F238E27FC236}">
                <a16:creationId xmlns:a16="http://schemas.microsoft.com/office/drawing/2014/main" id="{F0A3B473-DD15-406D-B5C2-5EA8EE35C92F}"/>
              </a:ext>
            </a:extLst>
          </p:cNvPr>
          <p:cNvSpPr>
            <a:spLocks noChangeArrowheads="1"/>
          </p:cNvSpPr>
          <p:nvPr/>
        </p:nvSpPr>
        <p:spPr bwMode="auto">
          <a:xfrm>
            <a:off x="533400" y="3962400"/>
            <a:ext cx="7772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pPr>
              <a:buClr>
                <a:srgbClr val="0000FF"/>
              </a:buClr>
              <a:buFont typeface="Wingdings" panose="05000000000000000000" pitchFamily="2" charset="2"/>
              <a:buChar char="§"/>
            </a:pPr>
            <a:r>
              <a:rPr lang="en-US" altLang="en-US" sz="2400" dirty="0">
                <a:solidFill>
                  <a:srgbClr val="000000"/>
                </a:solidFill>
              </a:rPr>
              <a:t> Blackbody radiation is theoretically interesting    because the radiation properties of the blackbody are independent of the particular material. Physicists can study the properties of intensity versus wavelength at fixed temperatures.</a:t>
            </a:r>
          </a:p>
        </p:txBody>
      </p:sp>
      <p:pic>
        <p:nvPicPr>
          <p:cNvPr id="44037" name="Picture 1">
            <a:extLst>
              <a:ext uri="{FF2B5EF4-FFF2-40B4-BE49-F238E27FC236}">
                <a16:creationId xmlns:a16="http://schemas.microsoft.com/office/drawing/2014/main" id="{6199D12C-50C6-4060-A9EB-46D52447848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9060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46E007D-87AB-27F2-39D7-13013BE9F653}"/>
              </a:ext>
            </a:extLst>
          </p:cNvPr>
          <p:cNvSpPr txBox="1"/>
          <p:nvPr/>
        </p:nvSpPr>
        <p:spPr>
          <a:xfrm>
            <a:off x="1447800" y="6246296"/>
            <a:ext cx="6019800" cy="369332"/>
          </a:xfrm>
          <a:prstGeom prst="rect">
            <a:avLst/>
          </a:prstGeom>
          <a:noFill/>
        </p:spPr>
        <p:txBody>
          <a:bodyPr wrap="square" rtlCol="0">
            <a:spAutoFit/>
          </a:bodyPr>
          <a:lstStyle/>
          <a:p>
            <a:r>
              <a:rPr lang="en-US" dirty="0">
                <a:solidFill>
                  <a:srgbClr val="FF0000"/>
                </a:solidFill>
              </a:rPr>
              <a:t>A key hole is always black and a black body</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E1A6768C-B68A-4465-851B-6DD57D2234FD}"/>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124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7">
            <a:extLst>
              <a:ext uri="{FF2B5EF4-FFF2-40B4-BE49-F238E27FC236}">
                <a16:creationId xmlns:a16="http://schemas.microsoft.com/office/drawing/2014/main" id="{21740E4A-4CA7-4835-ABA7-62C94DBCE4F0}"/>
              </a:ext>
            </a:extLst>
          </p:cNvPr>
          <p:cNvSpPr>
            <a:spLocks noGrp="1" noChangeArrowheads="1"/>
          </p:cNvSpPr>
          <p:nvPr>
            <p:ph type="title"/>
          </p:nvPr>
        </p:nvSpPr>
        <p:spPr/>
        <p:txBody>
          <a:bodyPr/>
          <a:lstStyle/>
          <a:p>
            <a:pPr eaLnBrk="1" hangingPunct="1"/>
            <a:r>
              <a:rPr lang="en-US" altLang="en-US" sz="3400"/>
              <a:t>Wien</a:t>
            </a:r>
            <a:r>
              <a:rPr lang="ja-JP" altLang="en-US" sz="3400"/>
              <a:t>’</a:t>
            </a:r>
            <a:r>
              <a:rPr lang="en-US" altLang="ja-JP" sz="3400"/>
              <a:t>s Displacement Law</a:t>
            </a:r>
            <a:endParaRPr lang="en-US" altLang="en-US" sz="3400"/>
          </a:p>
        </p:txBody>
      </p:sp>
      <p:sp>
        <p:nvSpPr>
          <p:cNvPr id="45060" name="Rectangle 5">
            <a:extLst>
              <a:ext uri="{FF2B5EF4-FFF2-40B4-BE49-F238E27FC236}">
                <a16:creationId xmlns:a16="http://schemas.microsoft.com/office/drawing/2014/main" id="{676E7824-C5E7-4DBA-A2D0-B4504C533EFE}"/>
              </a:ext>
            </a:extLst>
          </p:cNvPr>
          <p:cNvSpPr>
            <a:spLocks noGrp="1" noChangeArrowheads="1"/>
          </p:cNvSpPr>
          <p:nvPr>
            <p:ph type="body" sz="half" idx="1"/>
          </p:nvPr>
        </p:nvSpPr>
        <p:spPr>
          <a:xfrm>
            <a:off x="455613" y="1066800"/>
            <a:ext cx="8383587" cy="4497388"/>
          </a:xfrm>
        </p:spPr>
        <p:txBody>
          <a:bodyPr/>
          <a:lstStyle/>
          <a:p>
            <a:pPr eaLnBrk="1" hangingPunct="1"/>
            <a:r>
              <a:rPr lang="en-US" altLang="en-US" sz="2400"/>
              <a:t>The intensity </a:t>
            </a:r>
            <a:r>
              <a:rPr lang="en-US" altLang="en-US" sz="2400">
                <a:latin typeface="Gigi" panose="04040504061007020D02" pitchFamily="82" charset="0"/>
              </a:rPr>
              <a:t>     </a:t>
            </a:r>
            <a:r>
              <a:rPr lang="en-US" altLang="en-US" sz="2400"/>
              <a:t>(</a:t>
            </a:r>
            <a:r>
              <a:rPr lang="en-US" altLang="en-US" sz="2400">
                <a:latin typeface="Lucida Grande" charset="0"/>
              </a:rPr>
              <a:t>λ</a:t>
            </a:r>
            <a:r>
              <a:rPr lang="en-US" altLang="en-US" sz="2400"/>
              <a:t>, </a:t>
            </a:r>
            <a:r>
              <a:rPr lang="en-US" altLang="en-US" sz="2400" i="1"/>
              <a:t>T</a:t>
            </a:r>
            <a:r>
              <a:rPr lang="en-US" altLang="en-US" sz="2400"/>
              <a:t>) is the </a:t>
            </a:r>
            <a:r>
              <a:rPr lang="en-US" altLang="en-US" sz="2400">
                <a:solidFill>
                  <a:srgbClr val="FF0000"/>
                </a:solidFill>
              </a:rPr>
              <a:t>total power radiated per unit area per unit wavelength </a:t>
            </a:r>
            <a:r>
              <a:rPr lang="en-US" altLang="en-US" sz="2400"/>
              <a:t>at a given temperature.</a:t>
            </a:r>
          </a:p>
          <a:p>
            <a:pPr eaLnBrk="1" hangingPunct="1"/>
            <a:r>
              <a:rPr lang="en-US" altLang="en-US" sz="2400" b="1"/>
              <a:t>Wien</a:t>
            </a:r>
            <a:r>
              <a:rPr lang="ja-JP" altLang="en-US" sz="2400" b="1"/>
              <a:t>’</a:t>
            </a:r>
            <a:r>
              <a:rPr lang="en-US" altLang="ja-JP" sz="2400" b="1"/>
              <a:t>s displacement law</a:t>
            </a:r>
            <a:r>
              <a:rPr lang="en-US" altLang="ja-JP" sz="2400"/>
              <a:t>: The maximum of the distribution shifts to smaller wavelengths as the temperature is increased.</a:t>
            </a:r>
            <a:endParaRPr lang="en-US" altLang="en-US" sz="2400"/>
          </a:p>
        </p:txBody>
      </p:sp>
      <p:pic>
        <p:nvPicPr>
          <p:cNvPr id="45061" name="Picture 18">
            <a:extLst>
              <a:ext uri="{FF2B5EF4-FFF2-40B4-BE49-F238E27FC236}">
                <a16:creationId xmlns:a16="http://schemas.microsoft.com/office/drawing/2014/main" id="{CE050CE4-1FAF-4313-9D42-68704B6DE9A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429000"/>
            <a:ext cx="2651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9">
            <a:extLst>
              <a:ext uri="{FF2B5EF4-FFF2-40B4-BE49-F238E27FC236}">
                <a16:creationId xmlns:a16="http://schemas.microsoft.com/office/drawing/2014/main" id="{92388A91-A01E-4C46-87DD-8DD876B9447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138238"/>
            <a:ext cx="3048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Box 1">
            <a:extLst>
              <a:ext uri="{FF2B5EF4-FFF2-40B4-BE49-F238E27FC236}">
                <a16:creationId xmlns:a16="http://schemas.microsoft.com/office/drawing/2014/main" id="{BE4AFF64-B1FE-450D-9A0F-8D1467EAAA82}"/>
              </a:ext>
            </a:extLst>
          </p:cNvPr>
          <p:cNvSpPr txBox="1">
            <a:spLocks noChangeArrowheads="1"/>
          </p:cNvSpPr>
          <p:nvPr/>
        </p:nvSpPr>
        <p:spPr bwMode="auto">
          <a:xfrm>
            <a:off x="4724400" y="38100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FF0000"/>
                </a:solidFill>
              </a:rPr>
              <a:t>(</a:t>
            </a:r>
            <a:r>
              <a:rPr lang="en-US" altLang="en-US">
                <a:solidFill>
                  <a:srgbClr val="FF0000"/>
                </a:solidFill>
                <a:latin typeface="Times" panose="02020603050405020304" pitchFamily="18" charset="0"/>
                <a:cs typeface="Times" panose="02020603050405020304" pitchFamily="18" charset="0"/>
              </a:rPr>
              <a:t>where</a:t>
            </a:r>
            <a:r>
              <a:rPr lang="en-US" altLang="en-US">
                <a:solidFill>
                  <a:srgbClr val="FF0000"/>
                </a:solidFill>
              </a:rPr>
              <a:t> </a:t>
            </a:r>
            <a:r>
              <a:rPr lang="en-US" altLang="en-US" sz="2400" i="1">
                <a:solidFill>
                  <a:srgbClr val="FF0000"/>
                </a:solidFill>
                <a:latin typeface="Symbol" panose="05050102010706020507" pitchFamily="18" charset="2"/>
              </a:rPr>
              <a:t>l</a:t>
            </a:r>
            <a:r>
              <a:rPr lang="en-US" altLang="en-US" baseline="-25000">
                <a:solidFill>
                  <a:srgbClr val="FF0000"/>
                </a:solidFill>
                <a:latin typeface="Times" panose="02020603050405020304" pitchFamily="18" charset="0"/>
                <a:cs typeface="Times" panose="02020603050405020304" pitchFamily="18" charset="0"/>
              </a:rPr>
              <a:t>max</a:t>
            </a:r>
            <a:r>
              <a:rPr lang="en-US" altLang="en-US">
                <a:solidFill>
                  <a:srgbClr val="FF0000"/>
                </a:solidFill>
              </a:rPr>
              <a:t> = wavelength of the peak)</a:t>
            </a:r>
          </a:p>
        </p:txBody>
      </p:sp>
      <p:sp>
        <p:nvSpPr>
          <p:cNvPr id="3" name="TextBox 2">
            <a:extLst>
              <a:ext uri="{FF2B5EF4-FFF2-40B4-BE49-F238E27FC236}">
                <a16:creationId xmlns:a16="http://schemas.microsoft.com/office/drawing/2014/main" id="{5D4B5246-85E4-6E4C-21C3-12F69F4A73A8}"/>
              </a:ext>
            </a:extLst>
          </p:cNvPr>
          <p:cNvSpPr txBox="1"/>
          <p:nvPr/>
        </p:nvSpPr>
        <p:spPr>
          <a:xfrm>
            <a:off x="1676400" y="6290230"/>
            <a:ext cx="5334000" cy="369332"/>
          </a:xfrm>
          <a:prstGeom prst="rect">
            <a:avLst/>
          </a:prstGeom>
          <a:noFill/>
        </p:spPr>
        <p:txBody>
          <a:bodyPr wrap="square" rtlCol="0">
            <a:spAutoFit/>
          </a:bodyPr>
          <a:lstStyle/>
          <a:p>
            <a:r>
              <a:rPr lang="en-US" dirty="0">
                <a:solidFill>
                  <a:srgbClr val="FF0000"/>
                </a:solidFill>
              </a:rPr>
              <a:t>Blacksmith </a:t>
            </a:r>
            <a:r>
              <a:rPr lang="en-US" dirty="0" err="1">
                <a:solidFill>
                  <a:srgbClr val="FF0000"/>
                </a:solidFill>
              </a:rPr>
              <a:t>formining</a:t>
            </a:r>
            <a:r>
              <a:rPr lang="en-US" dirty="0">
                <a:solidFill>
                  <a:srgbClr val="FF0000"/>
                </a:solidFill>
              </a:rPr>
              <a:t> a horse shoe</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D38933CE-EBC9-4674-9D00-43F61DA7B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27300"/>
            <a:ext cx="942975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TextBox 6">
            <a:extLst>
              <a:ext uri="{FF2B5EF4-FFF2-40B4-BE49-F238E27FC236}">
                <a16:creationId xmlns:a16="http://schemas.microsoft.com/office/drawing/2014/main" id="{C89F3635-3BA3-4B01-B21A-3390EAC0A1DA}"/>
              </a:ext>
            </a:extLst>
          </p:cNvPr>
          <p:cNvSpPr txBox="1">
            <a:spLocks noChangeArrowheads="1"/>
          </p:cNvSpPr>
          <p:nvPr/>
        </p:nvSpPr>
        <p:spPr bwMode="auto">
          <a:xfrm>
            <a:off x="685800" y="609600"/>
            <a:ext cx="708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006633"/>
                </a:solidFill>
              </a:rPr>
              <a:t>Problem 21.   Calculate  the maximum wavelength for blackbody radiation(a) liquid helium at 4.2 K (b)room temperature at 293 K,(c)a steel furnace at 2500 K,(d) a blue star at 9000 K</a:t>
            </a:r>
          </a:p>
        </p:txBody>
      </p:sp>
      <p:sp>
        <p:nvSpPr>
          <p:cNvPr id="46084" name="Rectangle 7">
            <a:extLst>
              <a:ext uri="{FF2B5EF4-FFF2-40B4-BE49-F238E27FC236}">
                <a16:creationId xmlns:a16="http://schemas.microsoft.com/office/drawing/2014/main" id="{AC2BAEED-FFD5-4AE0-BE2E-D278DEA9FCCC}"/>
              </a:ext>
            </a:extLst>
          </p:cNvPr>
          <p:cNvSpPr>
            <a:spLocks noChangeArrowheads="1"/>
          </p:cNvSpPr>
          <p:nvPr/>
        </p:nvSpPr>
        <p:spPr bwMode="auto">
          <a:xfrm>
            <a:off x="381000" y="2362200"/>
            <a:ext cx="914400" cy="304800"/>
          </a:xfrm>
          <a:prstGeom prst="rect">
            <a:avLst/>
          </a:prstGeom>
          <a:solidFill>
            <a:schemeClr val="accent1"/>
          </a:solidFill>
          <a:ln w="9525" algn="ctr">
            <a:solidFill>
              <a:schemeClr val="bg1"/>
            </a:solidFill>
            <a:round/>
            <a:headEnd/>
            <a:tailEnd/>
          </a:ln>
        </p:spPr>
        <p:txBody>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endParaRPr lang="en-US" altLang="en-US">
              <a:solidFill>
                <a:srgbClr val="006633"/>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a:extLst>
              <a:ext uri="{FF2B5EF4-FFF2-40B4-BE49-F238E27FC236}">
                <a16:creationId xmlns:a16="http://schemas.microsoft.com/office/drawing/2014/main" id="{42A5AEDF-E54B-41E8-B414-6149B6386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7813"/>
            <a:ext cx="35052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a:extLst>
              <a:ext uri="{FF2B5EF4-FFF2-40B4-BE49-F238E27FC236}">
                <a16:creationId xmlns:a16="http://schemas.microsoft.com/office/drawing/2014/main" id="{BFF53AE8-5307-49E8-99E2-83F3621354C2}"/>
              </a:ext>
            </a:extLst>
          </p:cNvPr>
          <p:cNvSpPr>
            <a:spLocks noGrp="1" noChangeArrowheads="1"/>
          </p:cNvSpPr>
          <p:nvPr>
            <p:ph type="title"/>
          </p:nvPr>
        </p:nvSpPr>
        <p:spPr/>
        <p:txBody>
          <a:bodyPr/>
          <a:lstStyle/>
          <a:p>
            <a:endParaRPr lang="en-US" altLang="en-US"/>
          </a:p>
        </p:txBody>
      </p:sp>
      <p:sp>
        <p:nvSpPr>
          <p:cNvPr id="47108" name="Text Placeholder 2">
            <a:extLst>
              <a:ext uri="{FF2B5EF4-FFF2-40B4-BE49-F238E27FC236}">
                <a16:creationId xmlns:a16="http://schemas.microsoft.com/office/drawing/2014/main" id="{4962C14C-750B-460D-9AD8-2260DAE6012C}"/>
              </a:ext>
            </a:extLst>
          </p:cNvPr>
          <p:cNvSpPr>
            <a:spLocks noGrp="1" noChangeArrowheads="1"/>
          </p:cNvSpPr>
          <p:nvPr>
            <p:ph type="body" sz="half" idx="1"/>
          </p:nvPr>
        </p:nvSpPr>
        <p:spPr/>
        <p:txBody>
          <a:bodyPr/>
          <a:lstStyle/>
          <a:p>
            <a:endParaRPr lang="en-US" altLang="en-US"/>
          </a:p>
        </p:txBody>
      </p:sp>
      <p:sp>
        <p:nvSpPr>
          <p:cNvPr id="47109" name="Content Placeholder 3">
            <a:extLst>
              <a:ext uri="{FF2B5EF4-FFF2-40B4-BE49-F238E27FC236}">
                <a16:creationId xmlns:a16="http://schemas.microsoft.com/office/drawing/2014/main" id="{85393DA7-59F0-4AAC-9ACE-2BD40AE977B6}"/>
              </a:ext>
            </a:extLst>
          </p:cNvPr>
          <p:cNvSpPr>
            <a:spLocks noGrp="1" noChangeArrowheads="1"/>
          </p:cNvSpPr>
          <p:nvPr>
            <p:ph sz="quarter" idx="2"/>
          </p:nvPr>
        </p:nvSpPr>
        <p:spPr/>
        <p:txBody>
          <a:bodyPr/>
          <a:lstStyle/>
          <a:p>
            <a:endParaRPr lang="en-US" altLang="en-US"/>
          </a:p>
        </p:txBody>
      </p:sp>
      <p:sp>
        <p:nvSpPr>
          <p:cNvPr id="47110" name="Content Placeholder 4">
            <a:extLst>
              <a:ext uri="{FF2B5EF4-FFF2-40B4-BE49-F238E27FC236}">
                <a16:creationId xmlns:a16="http://schemas.microsoft.com/office/drawing/2014/main" id="{27922B9B-2F14-46FB-BAAE-96B4D12623B7}"/>
              </a:ext>
            </a:extLst>
          </p:cNvPr>
          <p:cNvSpPr>
            <a:spLocks noGrp="1" noChangeArrowheads="1"/>
          </p:cNvSpPr>
          <p:nvPr>
            <p:ph sz="quarter" idx="3"/>
          </p:nvPr>
        </p:nvSpPr>
        <p:spPr/>
        <p:txBody>
          <a:bodyPr/>
          <a:lstStyle/>
          <a:p>
            <a:endParaRPr lang="en-US" altLang="en-US"/>
          </a:p>
        </p:txBody>
      </p:sp>
      <p:pic>
        <p:nvPicPr>
          <p:cNvPr id="47111" name="Picture 8">
            <a:extLst>
              <a:ext uri="{FF2B5EF4-FFF2-40B4-BE49-F238E27FC236}">
                <a16:creationId xmlns:a16="http://schemas.microsoft.com/office/drawing/2014/main" id="{696E5956-85D5-4E3F-B5FD-CD4CABC66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85900"/>
            <a:ext cx="70231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Box 12">
            <a:extLst>
              <a:ext uri="{FF2B5EF4-FFF2-40B4-BE49-F238E27FC236}">
                <a16:creationId xmlns:a16="http://schemas.microsoft.com/office/drawing/2014/main" id="{55A2321D-3EC4-41A4-8B50-EF1E9324C442}"/>
              </a:ext>
            </a:extLst>
          </p:cNvPr>
          <p:cNvSpPr txBox="1">
            <a:spLocks noChangeArrowheads="1"/>
          </p:cNvSpPr>
          <p:nvPr/>
        </p:nvSpPr>
        <p:spPr bwMode="auto">
          <a:xfrm>
            <a:off x="4419600" y="466725"/>
            <a:ext cx="4267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sz="2800">
                <a:solidFill>
                  <a:srgbClr val="FF0000"/>
                </a:solidFill>
              </a:rPr>
              <a:t>When do you have fever?</a:t>
            </a:r>
          </a:p>
        </p:txBody>
      </p:sp>
      <p:sp>
        <p:nvSpPr>
          <p:cNvPr id="2" name="TextBox 1">
            <a:extLst>
              <a:ext uri="{FF2B5EF4-FFF2-40B4-BE49-F238E27FC236}">
                <a16:creationId xmlns:a16="http://schemas.microsoft.com/office/drawing/2014/main" id="{16A4EF07-EBE1-0480-2D78-83C80A365B17}"/>
              </a:ext>
            </a:extLst>
          </p:cNvPr>
          <p:cNvSpPr txBox="1"/>
          <p:nvPr/>
        </p:nvSpPr>
        <p:spPr>
          <a:xfrm>
            <a:off x="2057400" y="6400800"/>
            <a:ext cx="5257800" cy="369332"/>
          </a:xfrm>
          <a:prstGeom prst="rect">
            <a:avLst/>
          </a:prstGeom>
          <a:noFill/>
        </p:spPr>
        <p:txBody>
          <a:bodyPr wrap="square" rtlCol="0">
            <a:spAutoFit/>
          </a:bodyPr>
          <a:lstStyle/>
          <a:p>
            <a:r>
              <a:rPr lang="en-US" dirty="0"/>
              <a:t> </a:t>
            </a:r>
            <a:r>
              <a:rPr lang="en-US" dirty="0">
                <a:solidFill>
                  <a:srgbClr val="FF0000"/>
                </a:solidFill>
              </a:rPr>
              <a:t>for body temperature of 100 F (37.8 C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16A8CD7-67B4-46DC-9E06-C5F5713D2BF9}"/>
              </a:ext>
            </a:extLst>
          </p:cNvPr>
          <p:cNvSpPr>
            <a:spLocks noGrp="1" noChangeArrowheads="1"/>
          </p:cNvSpPr>
          <p:nvPr>
            <p:ph type="ctrTitle"/>
          </p:nvPr>
        </p:nvSpPr>
        <p:spPr>
          <a:xfrm>
            <a:off x="457200" y="277813"/>
            <a:ext cx="8226425" cy="1447800"/>
          </a:xfrm>
        </p:spPr>
        <p:txBody>
          <a:bodyPr/>
          <a:lstStyle/>
          <a:p>
            <a:pPr eaLnBrk="1" hangingPunct="1">
              <a:defRPr/>
            </a:pPr>
            <a:r>
              <a:rPr lang="en-US" sz="3200">
                <a:ea typeface="+mj-ea"/>
                <a:cs typeface="+mj-cs"/>
              </a:rPr>
              <a:t>3.1: Discovery of the X Ray and the Electron</a:t>
            </a:r>
          </a:p>
        </p:txBody>
      </p:sp>
      <p:sp>
        <p:nvSpPr>
          <p:cNvPr id="20483" name="Rectangle 3">
            <a:extLst>
              <a:ext uri="{FF2B5EF4-FFF2-40B4-BE49-F238E27FC236}">
                <a16:creationId xmlns:a16="http://schemas.microsoft.com/office/drawing/2014/main" id="{546AEFAC-7D99-4CF0-B415-40C26079B8A5}"/>
              </a:ext>
            </a:extLst>
          </p:cNvPr>
          <p:cNvSpPr>
            <a:spLocks noGrp="1" noChangeArrowheads="1"/>
          </p:cNvSpPr>
          <p:nvPr>
            <p:ph type="subTitle" idx="1"/>
          </p:nvPr>
        </p:nvSpPr>
        <p:spPr>
          <a:xfrm>
            <a:off x="482600" y="1587500"/>
            <a:ext cx="7975600" cy="4114800"/>
          </a:xfrm>
        </p:spPr>
        <p:txBody>
          <a:bodyPr/>
          <a:lstStyle/>
          <a:p>
            <a:pPr marL="342900" indent="-342900" algn="l" eaLnBrk="1" hangingPunct="1">
              <a:lnSpc>
                <a:spcPct val="90000"/>
              </a:lnSpc>
              <a:buFont typeface="Wingdings" panose="05000000000000000000" pitchFamily="2" charset="2"/>
              <a:buChar char="n"/>
            </a:pPr>
            <a:r>
              <a:rPr lang="en-US" altLang="en-US" sz="2800">
                <a:solidFill>
                  <a:srgbClr val="000000"/>
                </a:solidFill>
              </a:rPr>
              <a:t>X rays were discovered by Wilhelm Röntgen in 1895.</a:t>
            </a:r>
          </a:p>
          <a:p>
            <a:pPr marL="669925" lvl="1" indent="-325438" algn="l" eaLnBrk="1" hangingPunct="1">
              <a:lnSpc>
                <a:spcPct val="90000"/>
              </a:lnSpc>
              <a:buFont typeface="Wingdings" panose="05000000000000000000" pitchFamily="2" charset="2"/>
              <a:buChar char="q"/>
            </a:pPr>
            <a:r>
              <a:rPr lang="en-US" altLang="en-US" sz="2400">
                <a:solidFill>
                  <a:srgbClr val="000000"/>
                </a:solidFill>
              </a:rPr>
              <a:t>Observed x rays emitted by cathode rays bombarding glass</a:t>
            </a:r>
          </a:p>
          <a:p>
            <a:pPr marL="669925" lvl="1" indent="-325438" algn="l" eaLnBrk="1" hangingPunct="1">
              <a:lnSpc>
                <a:spcPct val="90000"/>
              </a:lnSpc>
              <a:buFont typeface="Wingdings" panose="05000000000000000000" pitchFamily="2" charset="2"/>
              <a:buChar char="q"/>
            </a:pPr>
            <a:endParaRPr lang="en-US" altLang="en-US" sz="2400">
              <a:solidFill>
                <a:srgbClr val="000000"/>
              </a:solidFill>
            </a:endParaRPr>
          </a:p>
          <a:p>
            <a:pPr marL="342900" indent="-342900" algn="l" eaLnBrk="1" hangingPunct="1">
              <a:lnSpc>
                <a:spcPct val="90000"/>
              </a:lnSpc>
              <a:buFont typeface="Wingdings" panose="05000000000000000000" pitchFamily="2" charset="2"/>
              <a:buChar char="n"/>
            </a:pPr>
            <a:r>
              <a:rPr lang="en-US" altLang="en-US" sz="2800">
                <a:solidFill>
                  <a:srgbClr val="000000"/>
                </a:solidFill>
              </a:rPr>
              <a:t>Electrons were discovered by J. J. Thomson.</a:t>
            </a:r>
          </a:p>
          <a:p>
            <a:pPr marL="669925" lvl="1" indent="-325438" algn="l" eaLnBrk="1" hangingPunct="1">
              <a:lnSpc>
                <a:spcPct val="90000"/>
              </a:lnSpc>
              <a:buFont typeface="Wingdings" panose="05000000000000000000" pitchFamily="2" charset="2"/>
              <a:buChar char="q"/>
            </a:pPr>
            <a:r>
              <a:rPr lang="en-US" altLang="en-US" sz="2400">
                <a:solidFill>
                  <a:srgbClr val="000000"/>
                </a:solidFill>
              </a:rPr>
              <a:t>Observed that cathode rays were charged particles</a:t>
            </a:r>
          </a:p>
          <a:p>
            <a:pPr marL="342900" indent="-342900" eaLnBrk="1" hangingPunct="1">
              <a:lnSpc>
                <a:spcPct val="90000"/>
              </a:lnSpc>
              <a:buFont typeface="Wingdings" panose="05000000000000000000" pitchFamily="2" charset="2"/>
              <a:buChar char="n"/>
            </a:pPr>
            <a:endParaRPr lang="en-US" altLang="en-US" sz="2800">
              <a:solidFill>
                <a:srgbClr val="000000"/>
              </a:solidFill>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BAA01DBB-14D0-40BC-B045-46BB3275D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95500"/>
            <a:ext cx="942975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TextBox 6">
            <a:extLst>
              <a:ext uri="{FF2B5EF4-FFF2-40B4-BE49-F238E27FC236}">
                <a16:creationId xmlns:a16="http://schemas.microsoft.com/office/drawing/2014/main" id="{6F76E2B8-8AFD-46CA-B60D-0B9336A2068D}"/>
              </a:ext>
            </a:extLst>
          </p:cNvPr>
          <p:cNvSpPr txBox="1">
            <a:spLocks noChangeArrowheads="1"/>
          </p:cNvSpPr>
          <p:nvPr/>
        </p:nvSpPr>
        <p:spPr bwMode="auto">
          <a:xfrm>
            <a:off x="685800" y="609600"/>
            <a:ext cx="708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006633"/>
                </a:solidFill>
              </a:rPr>
              <a:t>Problem 21.   Calculate  the maximum wavelength for blackbody radiation(a) liquid helium at 4.2 K (b)room temperature at 293 K,(c)a steel furnace at 2500 K,(d) a blue star at 9000 K</a:t>
            </a:r>
          </a:p>
        </p:txBody>
      </p:sp>
      <p:sp>
        <p:nvSpPr>
          <p:cNvPr id="48132" name="Rectangle 7">
            <a:extLst>
              <a:ext uri="{FF2B5EF4-FFF2-40B4-BE49-F238E27FC236}">
                <a16:creationId xmlns:a16="http://schemas.microsoft.com/office/drawing/2014/main" id="{7429CEDD-31FF-41E7-8045-3C10967BD63D}"/>
              </a:ext>
            </a:extLst>
          </p:cNvPr>
          <p:cNvSpPr>
            <a:spLocks noChangeArrowheads="1"/>
          </p:cNvSpPr>
          <p:nvPr/>
        </p:nvSpPr>
        <p:spPr bwMode="auto">
          <a:xfrm>
            <a:off x="381000" y="2362200"/>
            <a:ext cx="914400" cy="304800"/>
          </a:xfrm>
          <a:prstGeom prst="rect">
            <a:avLst/>
          </a:prstGeom>
          <a:solidFill>
            <a:schemeClr val="accent1"/>
          </a:solidFill>
          <a:ln w="9525" algn="ctr">
            <a:solidFill>
              <a:schemeClr val="bg1"/>
            </a:solidFill>
            <a:round/>
            <a:headEnd/>
            <a:tailEnd/>
          </a:ln>
        </p:spPr>
        <p:txBody>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endParaRPr lang="en-US" altLang="en-US">
              <a:solidFill>
                <a:srgbClr val="006633"/>
              </a:solidFill>
            </a:endParaRPr>
          </a:p>
        </p:txBody>
      </p:sp>
      <p:pic>
        <p:nvPicPr>
          <p:cNvPr id="48133" name="Picture 1">
            <a:extLst>
              <a:ext uri="{FF2B5EF4-FFF2-40B4-BE49-F238E27FC236}">
                <a16:creationId xmlns:a16="http://schemas.microsoft.com/office/drawing/2014/main" id="{DE8B61EB-70B4-43D8-A597-6604CFD16E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00A31EA-E425-4023-B2A0-2E90F05A47AD}"/>
              </a:ext>
            </a:extLst>
          </p:cNvPr>
          <p:cNvSpPr>
            <a:spLocks noGrp="1" noChangeArrowheads="1"/>
          </p:cNvSpPr>
          <p:nvPr>
            <p:ph type="title"/>
          </p:nvPr>
        </p:nvSpPr>
        <p:spPr/>
        <p:txBody>
          <a:bodyPr/>
          <a:lstStyle/>
          <a:p>
            <a:pPr eaLnBrk="1" hangingPunct="1">
              <a:defRPr/>
            </a:pPr>
            <a:r>
              <a:rPr lang="en-US" sz="3400" dirty="0">
                <a:ea typeface="+mj-ea"/>
                <a:cs typeface="+mj-cs"/>
              </a:rPr>
              <a:t>Stefan-Boltzmann Law</a:t>
            </a:r>
          </a:p>
        </p:txBody>
      </p:sp>
      <p:sp>
        <p:nvSpPr>
          <p:cNvPr id="49155" name="Rectangle 7">
            <a:extLst>
              <a:ext uri="{FF2B5EF4-FFF2-40B4-BE49-F238E27FC236}">
                <a16:creationId xmlns:a16="http://schemas.microsoft.com/office/drawing/2014/main" id="{F6C7DBE6-9F65-408C-81E3-C49DC4F67D90}"/>
              </a:ext>
            </a:extLst>
          </p:cNvPr>
          <p:cNvSpPr>
            <a:spLocks noGrp="1" noChangeArrowheads="1"/>
          </p:cNvSpPr>
          <p:nvPr>
            <p:ph type="body" sz="half" idx="1"/>
          </p:nvPr>
        </p:nvSpPr>
        <p:spPr>
          <a:xfrm>
            <a:off x="457200" y="1295400"/>
            <a:ext cx="8383588" cy="4497388"/>
          </a:xfrm>
        </p:spPr>
        <p:txBody>
          <a:bodyPr/>
          <a:lstStyle/>
          <a:p>
            <a:pPr eaLnBrk="1" hangingPunct="1"/>
            <a:r>
              <a:rPr lang="en-US" altLang="en-US" sz="2400" dirty="0"/>
              <a:t>The total power radiated increases with the temperature:</a:t>
            </a:r>
          </a:p>
          <a:p>
            <a:pPr eaLnBrk="1" hangingPunct="1"/>
            <a:endParaRPr lang="en-US" altLang="en-US" sz="2400" dirty="0"/>
          </a:p>
          <a:p>
            <a:pPr eaLnBrk="1" hangingPunct="1"/>
            <a:endParaRPr lang="en-US" altLang="en-US" sz="2400" dirty="0"/>
          </a:p>
          <a:p>
            <a:pPr eaLnBrk="1" hangingPunct="1"/>
            <a:r>
              <a:rPr lang="en-US" altLang="en-US" sz="2400" dirty="0"/>
              <a:t>This is known as the </a:t>
            </a:r>
            <a:r>
              <a:rPr lang="en-US" altLang="en-US" sz="2400" b="1" dirty="0"/>
              <a:t>Stefan-Boltzmann law</a:t>
            </a:r>
            <a:r>
              <a:rPr lang="en-US" altLang="en-US" sz="2400" dirty="0"/>
              <a:t>, with the constant </a:t>
            </a:r>
            <a:r>
              <a:rPr lang="en-US" altLang="en-US" sz="2400" i="1" dirty="0">
                <a:latin typeface="Lucida Grande" charset="0"/>
              </a:rPr>
              <a:t>σ</a:t>
            </a:r>
            <a:r>
              <a:rPr lang="en-US" altLang="en-US" sz="2400" dirty="0"/>
              <a:t> experimentally measured to be 5.6705 </a:t>
            </a:r>
            <a:r>
              <a:rPr lang="en-US" altLang="en-US" sz="2400" dirty="0">
                <a:cs typeface="Arial" panose="020B0604020202020204" pitchFamily="34" charset="0"/>
              </a:rPr>
              <a:t>× 10</a:t>
            </a:r>
            <a:r>
              <a:rPr lang="en-US" altLang="en-US" sz="2400" baseline="30000" dirty="0"/>
              <a:t>−</a:t>
            </a:r>
            <a:r>
              <a:rPr lang="en-US" altLang="en-US" sz="2400" baseline="30000" dirty="0">
                <a:cs typeface="Arial" panose="020B0604020202020204" pitchFamily="34" charset="0"/>
              </a:rPr>
              <a:t>8</a:t>
            </a:r>
            <a:r>
              <a:rPr lang="en-US" altLang="en-US" sz="2400" dirty="0">
                <a:cs typeface="Arial" panose="020B0604020202020204" pitchFamily="34" charset="0"/>
              </a:rPr>
              <a:t> W / (m</a:t>
            </a:r>
            <a:r>
              <a:rPr lang="en-US" altLang="en-US" sz="2400" baseline="30000" dirty="0">
                <a:cs typeface="Arial" panose="020B0604020202020204" pitchFamily="34" charset="0"/>
              </a:rPr>
              <a:t>2</a:t>
            </a:r>
            <a:r>
              <a:rPr lang="en-US" altLang="en-US" sz="2400" dirty="0">
                <a:cs typeface="Arial" panose="020B0604020202020204" pitchFamily="34" charset="0"/>
              </a:rPr>
              <a:t> · K</a:t>
            </a:r>
            <a:r>
              <a:rPr lang="en-US" altLang="en-US" sz="2400" baseline="30000" dirty="0">
                <a:cs typeface="Arial" panose="020B0604020202020204" pitchFamily="34" charset="0"/>
              </a:rPr>
              <a:t>4</a:t>
            </a:r>
            <a:r>
              <a:rPr lang="en-US" altLang="en-US" sz="2400" dirty="0">
                <a:cs typeface="Arial" panose="020B0604020202020204" pitchFamily="34" charset="0"/>
              </a:rPr>
              <a:t>).</a:t>
            </a:r>
          </a:p>
          <a:p>
            <a:pPr eaLnBrk="1" hangingPunct="1">
              <a:buFont typeface="Wingdings" panose="05000000000000000000" pitchFamily="2" charset="2"/>
              <a:buNone/>
            </a:pPr>
            <a:endParaRPr lang="en-US" altLang="en-US" sz="2400" dirty="0"/>
          </a:p>
          <a:p>
            <a:pPr eaLnBrk="1" hangingPunct="1"/>
            <a:r>
              <a:rPr lang="en-US" altLang="en-US" sz="2400" dirty="0"/>
              <a:t>The </a:t>
            </a:r>
            <a:r>
              <a:rPr lang="en-US" altLang="en-US" sz="2400" b="1" dirty="0"/>
              <a:t>emissivity</a:t>
            </a:r>
            <a:r>
              <a:rPr lang="en-US" altLang="en-US" sz="2400" dirty="0"/>
              <a:t> </a:t>
            </a:r>
            <a:r>
              <a:rPr lang="en-US" altLang="en-US" sz="2400" dirty="0">
                <a:latin typeface="Lucida Grande" charset="0"/>
              </a:rPr>
              <a:t>є</a:t>
            </a:r>
            <a:r>
              <a:rPr lang="en-US" altLang="en-US" sz="2400" dirty="0"/>
              <a:t> (</a:t>
            </a:r>
            <a:r>
              <a:rPr lang="en-US" altLang="en-US" sz="2400" dirty="0">
                <a:latin typeface="Lucida Grande" charset="0"/>
              </a:rPr>
              <a:t>є</a:t>
            </a:r>
            <a:r>
              <a:rPr lang="en-US" altLang="en-US" sz="2400" dirty="0"/>
              <a:t> = 1 for an idealized blackbody) is simply the ratio of the emissive power of an object to that of an ideal blackbody and is always less than 1. </a:t>
            </a:r>
          </a:p>
        </p:txBody>
      </p:sp>
      <p:grpSp>
        <p:nvGrpSpPr>
          <p:cNvPr id="49156" name="Group 23">
            <a:extLst>
              <a:ext uri="{FF2B5EF4-FFF2-40B4-BE49-F238E27FC236}">
                <a16:creationId xmlns:a16="http://schemas.microsoft.com/office/drawing/2014/main" id="{A1EE0E88-29FC-4FFE-97BF-C21E2F6C2A46}"/>
              </a:ext>
            </a:extLst>
          </p:cNvPr>
          <p:cNvGrpSpPr>
            <a:grpSpLocks/>
          </p:cNvGrpSpPr>
          <p:nvPr/>
        </p:nvGrpSpPr>
        <p:grpSpPr bwMode="auto">
          <a:xfrm>
            <a:off x="2566988" y="1833563"/>
            <a:ext cx="4010025" cy="685800"/>
            <a:chOff x="1320" y="1104"/>
            <a:chExt cx="3120" cy="534"/>
          </a:xfrm>
        </p:grpSpPr>
        <p:pic>
          <p:nvPicPr>
            <p:cNvPr id="49157" name="Picture 20">
              <a:extLst>
                <a:ext uri="{FF2B5EF4-FFF2-40B4-BE49-F238E27FC236}">
                  <a16:creationId xmlns:a16="http://schemas.microsoft.com/office/drawing/2014/main" id="{B38A715A-9D88-4C10-A3B1-ED2F5B5BE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 y="1104"/>
              <a:ext cx="312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22">
              <a:extLst>
                <a:ext uri="{FF2B5EF4-FFF2-40B4-BE49-F238E27FC236}">
                  <a16:creationId xmlns:a16="http://schemas.microsoft.com/office/drawing/2014/main" id="{BEA2C86C-BC76-4AF5-815E-07F816A3C7D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 y="1272"/>
              <a:ext cx="220"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1516F3DB-62B1-4B85-8FB3-61CB9712E361}"/>
              </a:ext>
            </a:extLst>
          </p:cNvPr>
          <p:cNvSpPr>
            <a:spLocks noGrp="1" noChangeArrowheads="1"/>
          </p:cNvSpPr>
          <p:nvPr>
            <p:ph type="title"/>
          </p:nvPr>
        </p:nvSpPr>
        <p:spPr/>
        <p:txBody>
          <a:bodyPr/>
          <a:lstStyle/>
          <a:p>
            <a:endParaRPr lang="en-US" altLang="en-US"/>
          </a:p>
        </p:txBody>
      </p:sp>
      <p:pic>
        <p:nvPicPr>
          <p:cNvPr id="50179" name="Picture 1">
            <a:extLst>
              <a:ext uri="{FF2B5EF4-FFF2-40B4-BE49-F238E27FC236}">
                <a16:creationId xmlns:a16="http://schemas.microsoft.com/office/drawing/2014/main" id="{DB9E8E49-8E11-4C14-8995-331243A553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447675"/>
            <a:ext cx="86566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2">
            <a:extLst>
              <a:ext uri="{FF2B5EF4-FFF2-40B4-BE49-F238E27FC236}">
                <a16:creationId xmlns:a16="http://schemas.microsoft.com/office/drawing/2014/main" id="{E11BA38B-0E03-41D0-988D-5DF169DA38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95600"/>
            <a:ext cx="87630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1">
            <a:extLst>
              <a:ext uri="{FF2B5EF4-FFF2-40B4-BE49-F238E27FC236}">
                <a16:creationId xmlns:a16="http://schemas.microsoft.com/office/drawing/2014/main" id="{736F5C99-1E3B-4722-9092-96212C652CFE}"/>
              </a:ext>
            </a:extLst>
          </p:cNvPr>
          <p:cNvSpPr txBox="1">
            <a:spLocks noChangeArrowheads="1"/>
          </p:cNvSpPr>
          <p:nvPr/>
        </p:nvSpPr>
        <p:spPr bwMode="auto">
          <a:xfrm>
            <a:off x="3962400" y="46482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t>T1=900x2^1/4=1070 K</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920BA1ED-046B-4D0D-AB4E-24DC348C0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2438400"/>
            <a:ext cx="8121650" cy="391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3" name="TextBox 5">
            <a:extLst>
              <a:ext uri="{FF2B5EF4-FFF2-40B4-BE49-F238E27FC236}">
                <a16:creationId xmlns:a16="http://schemas.microsoft.com/office/drawing/2014/main" id="{D3722B03-09ED-4D8E-AD16-814FC0AD6DAC}"/>
              </a:ext>
            </a:extLst>
          </p:cNvPr>
          <p:cNvSpPr txBox="1">
            <a:spLocks noChangeArrowheads="1"/>
          </p:cNvSpPr>
          <p:nvPr/>
        </p:nvSpPr>
        <p:spPr bwMode="auto">
          <a:xfrm>
            <a:off x="615950" y="523875"/>
            <a:ext cx="1365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006633"/>
                </a:solidFill>
              </a:rPr>
              <a:t>Problem 20</a:t>
            </a:r>
          </a:p>
        </p:txBody>
      </p:sp>
      <p:sp>
        <p:nvSpPr>
          <p:cNvPr id="51204" name="TextBox 6">
            <a:extLst>
              <a:ext uri="{FF2B5EF4-FFF2-40B4-BE49-F238E27FC236}">
                <a16:creationId xmlns:a16="http://schemas.microsoft.com/office/drawing/2014/main" id="{42DADC6E-D886-450E-B422-F08CEBDAB45E}"/>
              </a:ext>
            </a:extLst>
          </p:cNvPr>
          <p:cNvSpPr txBox="1">
            <a:spLocks noChangeArrowheads="1"/>
          </p:cNvSpPr>
          <p:nvPr/>
        </p:nvSpPr>
        <p:spPr bwMode="auto">
          <a:xfrm>
            <a:off x="5029200" y="4876800"/>
            <a:ext cx="3540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sz="1600">
                <a:solidFill>
                  <a:srgbClr val="FF0000"/>
                </a:solidFill>
              </a:rPr>
              <a:t>There is more energy radiated away than consumed by eating</a:t>
            </a:r>
          </a:p>
        </p:txBody>
      </p:sp>
      <p:sp>
        <p:nvSpPr>
          <p:cNvPr id="51205" name="TextBox 1">
            <a:extLst>
              <a:ext uri="{FF2B5EF4-FFF2-40B4-BE49-F238E27FC236}">
                <a16:creationId xmlns:a16="http://schemas.microsoft.com/office/drawing/2014/main" id="{E4AB8563-8C0F-44D9-959A-9B0BE9F6C565}"/>
              </a:ext>
            </a:extLst>
          </p:cNvPr>
          <p:cNvSpPr txBox="1">
            <a:spLocks noChangeArrowheads="1"/>
          </p:cNvSpPr>
          <p:nvPr/>
        </p:nvSpPr>
        <p:spPr bwMode="auto">
          <a:xfrm>
            <a:off x="1981200" y="5080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006633"/>
                </a:solidFill>
              </a:rPr>
              <a:t>	(a) At what wavelength will the human body radiate the maximum radiation? (b) Estimate the total power radiated by a person of medium build (assume an area given by a cylinder of 175-cm height and 13-cm radius). (c) Using your answer to (b), compare the energy radiated by a person in one day with the en- ergy intake of a 2000-kcal diet</a:t>
            </a:r>
          </a:p>
        </p:txBody>
      </p:sp>
      <p:sp>
        <p:nvSpPr>
          <p:cNvPr id="3" name="TextBox 2">
            <a:extLst>
              <a:ext uri="{FF2B5EF4-FFF2-40B4-BE49-F238E27FC236}">
                <a16:creationId xmlns:a16="http://schemas.microsoft.com/office/drawing/2014/main" id="{4CECB524-999F-4C9A-DA2B-07616A9BCF8C}"/>
              </a:ext>
            </a:extLst>
          </p:cNvPr>
          <p:cNvSpPr txBox="1"/>
          <p:nvPr/>
        </p:nvSpPr>
        <p:spPr>
          <a:xfrm>
            <a:off x="914400" y="6334125"/>
            <a:ext cx="5029200" cy="369332"/>
          </a:xfrm>
          <a:prstGeom prst="rect">
            <a:avLst/>
          </a:prstGeom>
          <a:noFill/>
        </p:spPr>
        <p:txBody>
          <a:bodyPr wrap="square" rtlCol="0">
            <a:spAutoFit/>
          </a:bodyPr>
          <a:lstStyle/>
          <a:p>
            <a:r>
              <a:rPr lang="en-US" dirty="0">
                <a:solidFill>
                  <a:srgbClr val="FF0000"/>
                </a:solidFill>
              </a:rPr>
              <a:t>273 +37 (body temperature in C) = 310</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a:extLst>
              <a:ext uri="{FF2B5EF4-FFF2-40B4-BE49-F238E27FC236}">
                <a16:creationId xmlns:a16="http://schemas.microsoft.com/office/drawing/2014/main" id="{F9E1C712-AA84-448A-93BF-57FC1E8954F5}"/>
              </a:ext>
            </a:extLst>
          </p:cNvPr>
          <p:cNvSpPr>
            <a:spLocks noGrp="1" noChangeArrowheads="1"/>
          </p:cNvSpPr>
          <p:nvPr>
            <p:ph type="body" sz="half" idx="1"/>
          </p:nvPr>
        </p:nvSpPr>
        <p:spPr>
          <a:xfrm>
            <a:off x="457200" y="1295400"/>
            <a:ext cx="7924800" cy="5029200"/>
          </a:xfrm>
        </p:spPr>
        <p:txBody>
          <a:bodyPr/>
          <a:lstStyle/>
          <a:p>
            <a:pPr marL="533400" indent="-533400" eaLnBrk="1" hangingPunct="1"/>
            <a:r>
              <a:rPr lang="en-US" altLang="en-US" sz="2000"/>
              <a:t>Planck assumed that the radiation in the cavity was emitted (and absorbed) by some sort of </a:t>
            </a:r>
            <a:r>
              <a:rPr lang="ja-JP" altLang="en-US" sz="2000"/>
              <a:t>“</a:t>
            </a:r>
            <a:r>
              <a:rPr lang="en-US" altLang="ja-JP" sz="2000"/>
              <a:t>oscillators</a:t>
            </a:r>
            <a:r>
              <a:rPr lang="ja-JP" altLang="en-US" sz="2000"/>
              <a:t>”</a:t>
            </a:r>
            <a:r>
              <a:rPr lang="en-US" altLang="ja-JP" sz="2000"/>
              <a:t> that were contained in the walls. He used Boltzman</a:t>
            </a:r>
            <a:r>
              <a:rPr lang="ja-JP" altLang="en-US" sz="2000"/>
              <a:t>’</a:t>
            </a:r>
            <a:r>
              <a:rPr lang="en-US" altLang="ja-JP" sz="2000"/>
              <a:t>s statistical methods to arrive at the following formula that fit the blackbody radiation data.</a:t>
            </a:r>
          </a:p>
          <a:p>
            <a:pPr marL="533400" indent="-533400" eaLnBrk="1" hangingPunct="1"/>
            <a:endParaRPr lang="en-US" altLang="en-US" sz="2000"/>
          </a:p>
          <a:p>
            <a:pPr marL="533400" indent="-533400" eaLnBrk="1" hangingPunct="1"/>
            <a:endParaRPr lang="en-US" altLang="en-US" sz="1700"/>
          </a:p>
          <a:p>
            <a:pPr marL="533400" indent="-533400" eaLnBrk="1" hangingPunct="1"/>
            <a:endParaRPr lang="en-US" altLang="en-US" sz="1700"/>
          </a:p>
          <a:p>
            <a:pPr marL="533400" indent="-533400" eaLnBrk="1" hangingPunct="1"/>
            <a:r>
              <a:rPr lang="en-US" altLang="en-US" sz="2000"/>
              <a:t>Planck made two modifications to the classical theory:</a:t>
            </a:r>
          </a:p>
          <a:p>
            <a:pPr marL="1295400" lvl="2" indent="-623888" eaLnBrk="1" hangingPunct="1">
              <a:buClr>
                <a:schemeClr val="tx1"/>
              </a:buClr>
              <a:buSzPct val="90000"/>
              <a:buFont typeface="Wingdings" panose="05000000000000000000" pitchFamily="2" charset="2"/>
              <a:buAutoNum type="arabicParenR"/>
            </a:pPr>
            <a:r>
              <a:rPr lang="en-US" altLang="en-US" sz="1700"/>
              <a:t>The oscillators (of electromagnetic origin) can only have certain discrete energies determined by </a:t>
            </a:r>
            <a:r>
              <a:rPr lang="en-US" altLang="en-US" sz="1700" i="1"/>
              <a:t>E</a:t>
            </a:r>
            <a:r>
              <a:rPr lang="en-US" altLang="en-US" sz="1700" i="1" baseline="-25000"/>
              <a:t>n</a:t>
            </a:r>
            <a:r>
              <a:rPr lang="en-US" altLang="en-US" sz="1700"/>
              <a:t> = </a:t>
            </a:r>
            <a:r>
              <a:rPr lang="en-US" altLang="en-US" sz="1700" i="1"/>
              <a:t>nhf</a:t>
            </a:r>
            <a:r>
              <a:rPr lang="en-US" altLang="en-US" sz="1700"/>
              <a:t>, where </a:t>
            </a:r>
            <a:r>
              <a:rPr lang="en-US" altLang="en-US" sz="1700" i="1"/>
              <a:t>n</a:t>
            </a:r>
            <a:r>
              <a:rPr lang="en-US" altLang="en-US" sz="1700"/>
              <a:t> is an integer, </a:t>
            </a:r>
            <a:r>
              <a:rPr lang="en-US" altLang="en-US" sz="1700" i="1"/>
              <a:t>f</a:t>
            </a:r>
            <a:r>
              <a:rPr lang="en-US" altLang="en-US" sz="1700"/>
              <a:t> is the frequencyof the radiation, and </a:t>
            </a:r>
            <a:r>
              <a:rPr lang="en-US" altLang="en-US" sz="1700" i="1"/>
              <a:t>h</a:t>
            </a:r>
            <a:r>
              <a:rPr lang="en-US" altLang="en-US" sz="1700"/>
              <a:t> is called Planck</a:t>
            </a:r>
            <a:r>
              <a:rPr lang="ja-JP" altLang="en-US" sz="1700"/>
              <a:t>’</a:t>
            </a:r>
            <a:r>
              <a:rPr lang="en-US" altLang="ja-JP" sz="1700"/>
              <a:t>s constant. </a:t>
            </a:r>
            <a:br>
              <a:rPr lang="en-US" altLang="ja-JP" sz="1700"/>
            </a:br>
            <a:r>
              <a:rPr lang="en-US" altLang="ja-JP" sz="1700" i="1"/>
              <a:t>h</a:t>
            </a:r>
            <a:r>
              <a:rPr lang="en-US" altLang="ja-JP" sz="1700"/>
              <a:t> = 6.6261 </a:t>
            </a:r>
            <a:r>
              <a:rPr lang="en-US" altLang="ja-JP" sz="1700">
                <a:cs typeface="Arial" panose="020B0604020202020204" pitchFamily="34" charset="0"/>
              </a:rPr>
              <a:t>× 10</a:t>
            </a:r>
            <a:r>
              <a:rPr lang="en-US" altLang="ja-JP" sz="1700" baseline="30000"/>
              <a:t>−</a:t>
            </a:r>
            <a:r>
              <a:rPr lang="en-US" altLang="ja-JP" sz="1700" baseline="30000">
                <a:cs typeface="Arial" panose="020B0604020202020204" pitchFamily="34" charset="0"/>
              </a:rPr>
              <a:t>34</a:t>
            </a:r>
            <a:r>
              <a:rPr lang="en-US" altLang="ja-JP" sz="1700">
                <a:cs typeface="Arial" panose="020B0604020202020204" pitchFamily="34" charset="0"/>
              </a:rPr>
              <a:t> J·s</a:t>
            </a:r>
            <a:r>
              <a:rPr lang="en-US" altLang="ja-JP" sz="1700"/>
              <a:t>. </a:t>
            </a:r>
          </a:p>
          <a:p>
            <a:pPr marL="1295400" lvl="2" indent="-623888" eaLnBrk="1" hangingPunct="1">
              <a:buClr>
                <a:schemeClr val="tx1"/>
              </a:buClr>
              <a:buSzPct val="90000"/>
              <a:buFont typeface="Wingdings" panose="05000000000000000000" pitchFamily="2" charset="2"/>
              <a:buAutoNum type="arabicParenR"/>
            </a:pPr>
            <a:r>
              <a:rPr lang="en-US" altLang="en-US" sz="1700"/>
              <a:t>The oscillators can absorb or emit energy in discrete multiples of the fundamental quantum of energy given by</a:t>
            </a:r>
            <a:endParaRPr lang="en-US" altLang="en-US" sz="1400"/>
          </a:p>
        </p:txBody>
      </p:sp>
      <p:sp>
        <p:nvSpPr>
          <p:cNvPr id="52227" name="Rectangle 2">
            <a:extLst>
              <a:ext uri="{FF2B5EF4-FFF2-40B4-BE49-F238E27FC236}">
                <a16:creationId xmlns:a16="http://schemas.microsoft.com/office/drawing/2014/main" id="{AF3824F1-A5BA-4A0B-8C71-F8424D6FE825}"/>
              </a:ext>
            </a:extLst>
          </p:cNvPr>
          <p:cNvSpPr>
            <a:spLocks noGrp="1" noChangeArrowheads="1"/>
          </p:cNvSpPr>
          <p:nvPr>
            <p:ph type="title"/>
          </p:nvPr>
        </p:nvSpPr>
        <p:spPr/>
        <p:txBody>
          <a:bodyPr/>
          <a:lstStyle/>
          <a:p>
            <a:pPr eaLnBrk="1" hangingPunct="1"/>
            <a:r>
              <a:rPr lang="en-US" altLang="en-US" sz="3400"/>
              <a:t>Planck</a:t>
            </a:r>
            <a:r>
              <a:rPr lang="ja-JP" altLang="en-US" sz="3400"/>
              <a:t>’</a:t>
            </a:r>
            <a:r>
              <a:rPr lang="en-US" altLang="ja-JP" sz="3400"/>
              <a:t>s Radiation Law</a:t>
            </a:r>
            <a:endParaRPr lang="en-US" altLang="en-US" sz="3400"/>
          </a:p>
        </p:txBody>
      </p:sp>
      <p:pic>
        <p:nvPicPr>
          <p:cNvPr id="52228" name="Picture 23">
            <a:extLst>
              <a:ext uri="{FF2B5EF4-FFF2-40B4-BE49-F238E27FC236}">
                <a16:creationId xmlns:a16="http://schemas.microsoft.com/office/drawing/2014/main" id="{65081A19-86C4-4F6E-8D71-47B9112F4B7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975" y="5867400"/>
            <a:ext cx="90805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29" name="Group 26">
            <a:extLst>
              <a:ext uri="{FF2B5EF4-FFF2-40B4-BE49-F238E27FC236}">
                <a16:creationId xmlns:a16="http://schemas.microsoft.com/office/drawing/2014/main" id="{A8ED67EC-6CC4-47AD-82E6-A3C9E1C4EF65}"/>
              </a:ext>
            </a:extLst>
          </p:cNvPr>
          <p:cNvGrpSpPr>
            <a:grpSpLocks/>
          </p:cNvGrpSpPr>
          <p:nvPr/>
        </p:nvGrpSpPr>
        <p:grpSpPr bwMode="auto">
          <a:xfrm>
            <a:off x="1524000" y="2667000"/>
            <a:ext cx="3355975" cy="803275"/>
            <a:chOff x="1435" y="1584"/>
            <a:chExt cx="2903" cy="696"/>
          </a:xfrm>
        </p:grpSpPr>
        <p:pic>
          <p:nvPicPr>
            <p:cNvPr id="52232" name="Picture 22">
              <a:extLst>
                <a:ext uri="{FF2B5EF4-FFF2-40B4-BE49-F238E27FC236}">
                  <a16:creationId xmlns:a16="http://schemas.microsoft.com/office/drawing/2014/main" id="{1A4D7F17-4EBE-49CC-B1E4-8824B221B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 y="1584"/>
              <a:ext cx="2849"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25">
              <a:extLst>
                <a:ext uri="{FF2B5EF4-FFF2-40B4-BE49-F238E27FC236}">
                  <a16:creationId xmlns:a16="http://schemas.microsoft.com/office/drawing/2014/main" id="{CE281E0C-4881-48FA-B89D-5294F5D95C2F}"/>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 y="1836"/>
              <a:ext cx="19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30" name="Text Box 27">
            <a:extLst>
              <a:ext uri="{FF2B5EF4-FFF2-40B4-BE49-F238E27FC236}">
                <a16:creationId xmlns:a16="http://schemas.microsoft.com/office/drawing/2014/main" id="{68D6FAD5-8B08-49B9-9150-E56CEF3735D7}"/>
              </a:ext>
            </a:extLst>
          </p:cNvPr>
          <p:cNvSpPr txBox="1">
            <a:spLocks noChangeArrowheads="1"/>
          </p:cNvSpPr>
          <p:nvPr/>
        </p:nvSpPr>
        <p:spPr bwMode="auto">
          <a:xfrm>
            <a:off x="5334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endParaRPr lang="en-US" altLang="en-US">
              <a:solidFill>
                <a:srgbClr val="006633"/>
              </a:solidFill>
            </a:endParaRPr>
          </a:p>
        </p:txBody>
      </p:sp>
      <p:sp>
        <p:nvSpPr>
          <p:cNvPr id="52231" name="Text Box 28">
            <a:extLst>
              <a:ext uri="{FF2B5EF4-FFF2-40B4-BE49-F238E27FC236}">
                <a16:creationId xmlns:a16="http://schemas.microsoft.com/office/drawing/2014/main" id="{A25AA682-6A5A-4A0B-B145-B4AA6F49D401}"/>
              </a:ext>
            </a:extLst>
          </p:cNvPr>
          <p:cNvSpPr txBox="1">
            <a:spLocks noChangeArrowheads="1"/>
          </p:cNvSpPr>
          <p:nvPr/>
        </p:nvSpPr>
        <p:spPr bwMode="auto">
          <a:xfrm>
            <a:off x="5181600" y="28956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pPr>
              <a:spcBef>
                <a:spcPct val="50000"/>
              </a:spcBef>
            </a:pPr>
            <a:r>
              <a:rPr lang="en-US" altLang="en-US">
                <a:solidFill>
                  <a:srgbClr val="000000"/>
                </a:solidFill>
              </a:rPr>
              <a:t>Planck</a:t>
            </a:r>
            <a:r>
              <a:rPr lang="ja-JP" altLang="en-US">
                <a:solidFill>
                  <a:srgbClr val="000000"/>
                </a:solidFill>
              </a:rPr>
              <a:t>’</a:t>
            </a:r>
            <a:r>
              <a:rPr lang="en-US" altLang="ja-JP">
                <a:solidFill>
                  <a:srgbClr val="000000"/>
                </a:solidFill>
              </a:rPr>
              <a:t>s radiation law</a:t>
            </a:r>
            <a:endParaRPr lang="en-US" altLang="en-US">
              <a:solidFill>
                <a:srgbClr val="000000"/>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51770E9C-8C62-4353-8B34-550DAD597ABE}"/>
              </a:ext>
            </a:extLst>
          </p:cNvPr>
          <p:cNvSpPr>
            <a:spLocks noGrp="1"/>
          </p:cNvSpPr>
          <p:nvPr>
            <p:ph type="ctrTitle"/>
          </p:nvPr>
        </p:nvSpPr>
        <p:spPr/>
        <p:txBody>
          <a:bodyPr/>
          <a:lstStyle/>
          <a:p>
            <a:pPr eaLnBrk="1" hangingPunct="1"/>
            <a:endParaRPr lang="en-US" altLang="en-US"/>
          </a:p>
        </p:txBody>
      </p:sp>
      <p:sp>
        <p:nvSpPr>
          <p:cNvPr id="53251" name="Subtitle 2">
            <a:extLst>
              <a:ext uri="{FF2B5EF4-FFF2-40B4-BE49-F238E27FC236}">
                <a16:creationId xmlns:a16="http://schemas.microsoft.com/office/drawing/2014/main" id="{3C9B196C-627C-43E7-AB93-D2AAC16AC4BF}"/>
              </a:ext>
            </a:extLst>
          </p:cNvPr>
          <p:cNvSpPr>
            <a:spLocks noGrp="1"/>
          </p:cNvSpPr>
          <p:nvPr>
            <p:ph type="subTitle" idx="1"/>
          </p:nvPr>
        </p:nvSpPr>
        <p:spPr>
          <a:xfrm>
            <a:off x="968375" y="3086100"/>
            <a:ext cx="6858000" cy="1243013"/>
          </a:xfrm>
        </p:spPr>
        <p:txBody>
          <a:bodyPr/>
          <a:lstStyle/>
          <a:p>
            <a:pPr eaLnBrk="1" hangingPunct="1"/>
            <a:endParaRPr lang="en-US" altLang="en-US"/>
          </a:p>
        </p:txBody>
      </p:sp>
      <p:pic>
        <p:nvPicPr>
          <p:cNvPr id="53252" name="Picture 3">
            <a:extLst>
              <a:ext uri="{FF2B5EF4-FFF2-40B4-BE49-F238E27FC236}">
                <a16:creationId xmlns:a16="http://schemas.microsoft.com/office/drawing/2014/main" id="{0A6AB8FD-72DE-4F7F-918F-B2D7006AAE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971232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DB954741-3133-4446-B2C0-17FF0D909A86}"/>
              </a:ext>
            </a:extLst>
          </p:cNvPr>
          <p:cNvSpPr>
            <a:spLocks noGrp="1"/>
          </p:cNvSpPr>
          <p:nvPr>
            <p:ph type="ctrTitle"/>
          </p:nvPr>
        </p:nvSpPr>
        <p:spPr/>
        <p:txBody>
          <a:bodyPr/>
          <a:lstStyle/>
          <a:p>
            <a:pPr eaLnBrk="1" hangingPunct="1"/>
            <a:endParaRPr lang="en-US" altLang="en-US"/>
          </a:p>
        </p:txBody>
      </p:sp>
      <p:sp>
        <p:nvSpPr>
          <p:cNvPr id="55299" name="Subtitle 2">
            <a:extLst>
              <a:ext uri="{FF2B5EF4-FFF2-40B4-BE49-F238E27FC236}">
                <a16:creationId xmlns:a16="http://schemas.microsoft.com/office/drawing/2014/main" id="{D714D1EB-83AA-49DE-8476-CECDEB2210EE}"/>
              </a:ext>
            </a:extLst>
          </p:cNvPr>
          <p:cNvSpPr>
            <a:spLocks noGrp="1"/>
          </p:cNvSpPr>
          <p:nvPr>
            <p:ph type="subTitle" idx="1"/>
          </p:nvPr>
        </p:nvSpPr>
        <p:spPr/>
        <p:txBody>
          <a:bodyPr/>
          <a:lstStyle/>
          <a:p>
            <a:pPr eaLnBrk="1" hangingPunct="1"/>
            <a:endParaRPr lang="en-US" altLang="en-US"/>
          </a:p>
        </p:txBody>
      </p:sp>
      <p:pic>
        <p:nvPicPr>
          <p:cNvPr id="55300" name="Picture 3">
            <a:extLst>
              <a:ext uri="{FF2B5EF4-FFF2-40B4-BE49-F238E27FC236}">
                <a16:creationId xmlns:a16="http://schemas.microsoft.com/office/drawing/2014/main" id="{C58208ED-418A-4AE8-BEC4-6BFABD0327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893763"/>
            <a:ext cx="9178926"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a:extLst>
              <a:ext uri="{FF2B5EF4-FFF2-40B4-BE49-F238E27FC236}">
                <a16:creationId xmlns:a16="http://schemas.microsoft.com/office/drawing/2014/main" id="{B9F86527-2F65-40B2-8785-2FBAE9B549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62200"/>
            <a:ext cx="8999538"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924EC356-C498-4162-A196-8E68C74C274E}"/>
              </a:ext>
            </a:extLst>
          </p:cNvPr>
          <p:cNvSpPr>
            <a:spLocks noGrp="1" noChangeArrowheads="1"/>
          </p:cNvSpPr>
          <p:nvPr>
            <p:ph type="title"/>
          </p:nvPr>
        </p:nvSpPr>
        <p:spPr/>
        <p:txBody>
          <a:bodyPr/>
          <a:lstStyle/>
          <a:p>
            <a:pPr eaLnBrk="1" hangingPunct="1"/>
            <a:endParaRPr lang="en-US" altLang="en-US"/>
          </a:p>
        </p:txBody>
      </p:sp>
      <p:pic>
        <p:nvPicPr>
          <p:cNvPr id="57347" name="Content Placeholder 3" descr="lect_Page_2.jpg">
            <a:extLst>
              <a:ext uri="{FF2B5EF4-FFF2-40B4-BE49-F238E27FC236}">
                <a16:creationId xmlns:a16="http://schemas.microsoft.com/office/drawing/2014/main" id="{3FC0FC9E-A26B-4172-A5E3-B3B6767A09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645275"/>
          </a:xfrm>
        </p:spPr>
      </p:pic>
      <p:sp>
        <p:nvSpPr>
          <p:cNvPr id="57348" name="TextBox 1">
            <a:extLst>
              <a:ext uri="{FF2B5EF4-FFF2-40B4-BE49-F238E27FC236}">
                <a16:creationId xmlns:a16="http://schemas.microsoft.com/office/drawing/2014/main" id="{166991A9-4CB7-49EB-A1DD-185CC3EB2078}"/>
              </a:ext>
            </a:extLst>
          </p:cNvPr>
          <p:cNvSpPr txBox="1">
            <a:spLocks noChangeArrowheads="1"/>
          </p:cNvSpPr>
          <p:nvPr/>
        </p:nvSpPr>
        <p:spPr bwMode="auto">
          <a:xfrm>
            <a:off x="3257550" y="222250"/>
            <a:ext cx="347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FF0000"/>
                </a:solidFill>
              </a:rPr>
              <a:t>Summary of blackbody radiation</a:t>
            </a:r>
          </a:p>
        </p:txBody>
      </p:sp>
      <p:sp>
        <p:nvSpPr>
          <p:cNvPr id="3" name="Rectangle 2">
            <a:extLst>
              <a:ext uri="{FF2B5EF4-FFF2-40B4-BE49-F238E27FC236}">
                <a16:creationId xmlns:a16="http://schemas.microsoft.com/office/drawing/2014/main" id="{59E512E2-C0B7-47AA-BAD4-38B3398B4A54}"/>
              </a:ext>
            </a:extLst>
          </p:cNvPr>
          <p:cNvSpPr/>
          <p:nvPr/>
        </p:nvSpPr>
        <p:spPr>
          <a:xfrm>
            <a:off x="3276600" y="152400"/>
            <a:ext cx="3287713" cy="439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FF"/>
                </a:solidFill>
              </a:rPr>
              <a:t>S</a:t>
            </a:r>
          </a:p>
        </p:txBody>
      </p:sp>
      <p:sp>
        <p:nvSpPr>
          <p:cNvPr id="57350" name="TextBox 3">
            <a:extLst>
              <a:ext uri="{FF2B5EF4-FFF2-40B4-BE49-F238E27FC236}">
                <a16:creationId xmlns:a16="http://schemas.microsoft.com/office/drawing/2014/main" id="{A4A56297-4CD1-4A89-BEC2-56775102521B}"/>
              </a:ext>
            </a:extLst>
          </p:cNvPr>
          <p:cNvSpPr txBox="1">
            <a:spLocks noChangeArrowheads="1"/>
          </p:cNvSpPr>
          <p:nvPr/>
        </p:nvSpPr>
        <p:spPr bwMode="auto">
          <a:xfrm>
            <a:off x="2730500" y="230188"/>
            <a:ext cx="3843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FF0000"/>
                </a:solidFill>
              </a:rPr>
              <a:t>Summary: Blackbody radiation</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9">
            <a:extLst>
              <a:ext uri="{FF2B5EF4-FFF2-40B4-BE49-F238E27FC236}">
                <a16:creationId xmlns:a16="http://schemas.microsoft.com/office/drawing/2014/main" id="{27279BC6-6D35-4210-B37B-CEBB5EC05E83}"/>
              </a:ext>
            </a:extLst>
          </p:cNvPr>
          <p:cNvSpPr txBox="1">
            <a:spLocks noChangeArrowheads="1"/>
          </p:cNvSpPr>
          <p:nvPr/>
        </p:nvSpPr>
        <p:spPr bwMode="auto">
          <a:xfrm>
            <a:off x="76200" y="1447800"/>
            <a:ext cx="8991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t>The Rydberg equation is used to</a:t>
            </a:r>
          </a:p>
          <a:p>
            <a:endParaRPr lang="en-US" altLang="en-US"/>
          </a:p>
          <a:p>
            <a:r>
              <a:rPr lang="en-US" altLang="en-US"/>
              <a:t> a. Determine the ratio of the electron charge to its mass</a:t>
            </a:r>
          </a:p>
          <a:p>
            <a:r>
              <a:rPr lang="en-US" altLang="en-US"/>
              <a:t>b. Calculate the wavelengths of different spectral lines of hydrogen</a:t>
            </a:r>
          </a:p>
          <a:p>
            <a:r>
              <a:rPr lang="en-US" altLang="en-US"/>
              <a:t> c. Measure the mass of the hydrogen atom</a:t>
            </a:r>
          </a:p>
          <a:p>
            <a:r>
              <a:rPr lang="en-US" altLang="en-US"/>
              <a:t>d. Calculate the wavelengths of different transitions in energy level of electrons in helium</a:t>
            </a:r>
          </a:p>
        </p:txBody>
      </p:sp>
      <p:sp>
        <p:nvSpPr>
          <p:cNvPr id="58371" name="TextBox 10">
            <a:extLst>
              <a:ext uri="{FF2B5EF4-FFF2-40B4-BE49-F238E27FC236}">
                <a16:creationId xmlns:a16="http://schemas.microsoft.com/office/drawing/2014/main" id="{2D4C49A0-4EAD-4F3F-A391-2FB5D372DA75}"/>
              </a:ext>
            </a:extLst>
          </p:cNvPr>
          <p:cNvSpPr txBox="1">
            <a:spLocks noChangeArrowheads="1"/>
          </p:cNvSpPr>
          <p:nvPr/>
        </p:nvSpPr>
        <p:spPr bwMode="auto">
          <a:xfrm>
            <a:off x="1828800" y="533400"/>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sz="2800">
                <a:solidFill>
                  <a:srgbClr val="FF0000"/>
                </a:solidFill>
              </a:rPr>
              <a:t>Question form chapter 3 quiz</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907EE95-BFC5-40D3-BE7F-C69DA4096E7E}"/>
              </a:ext>
            </a:extLst>
          </p:cNvPr>
          <p:cNvSpPr>
            <a:spLocks noGrp="1" noChangeArrowheads="1"/>
          </p:cNvSpPr>
          <p:nvPr>
            <p:ph type="ctrTitle"/>
          </p:nvPr>
        </p:nvSpPr>
        <p:spPr>
          <a:xfrm>
            <a:off x="457200" y="277813"/>
            <a:ext cx="8226425" cy="1447800"/>
          </a:xfrm>
        </p:spPr>
        <p:txBody>
          <a:bodyPr/>
          <a:lstStyle/>
          <a:p>
            <a:pPr eaLnBrk="1" hangingPunct="1">
              <a:defRPr/>
            </a:pPr>
            <a:r>
              <a:rPr lang="en-US" sz="3400">
                <a:ea typeface="+mj-ea"/>
                <a:cs typeface="+mj-cs"/>
              </a:rPr>
              <a:t>Cathode Ray Experiments</a:t>
            </a:r>
          </a:p>
        </p:txBody>
      </p:sp>
      <p:sp>
        <p:nvSpPr>
          <p:cNvPr id="21507" name="Rectangle 3">
            <a:extLst>
              <a:ext uri="{FF2B5EF4-FFF2-40B4-BE49-F238E27FC236}">
                <a16:creationId xmlns:a16="http://schemas.microsoft.com/office/drawing/2014/main" id="{3AE648CC-293E-4C42-9386-5511A3BAB007}"/>
              </a:ext>
            </a:extLst>
          </p:cNvPr>
          <p:cNvSpPr>
            <a:spLocks noGrp="1" noChangeArrowheads="1"/>
          </p:cNvSpPr>
          <p:nvPr>
            <p:ph type="subTitle" idx="1"/>
          </p:nvPr>
        </p:nvSpPr>
        <p:spPr>
          <a:xfrm>
            <a:off x="457200" y="1295400"/>
            <a:ext cx="8153400" cy="4724400"/>
          </a:xfrm>
        </p:spPr>
        <p:txBody>
          <a:bodyPr/>
          <a:lstStyle/>
          <a:p>
            <a:pPr marL="342900" indent="-342900" algn="l" eaLnBrk="1" hangingPunct="1">
              <a:buFont typeface="Wingdings" panose="05000000000000000000" pitchFamily="2" charset="2"/>
              <a:buChar char="n"/>
            </a:pPr>
            <a:r>
              <a:rPr lang="en-US" altLang="en-US" sz="2800"/>
              <a:t>In the 1890s scientists and engineers were familiar with </a:t>
            </a:r>
            <a:r>
              <a:rPr lang="ja-JP" altLang="en-US" sz="2800"/>
              <a:t>“</a:t>
            </a:r>
            <a:r>
              <a:rPr lang="en-US" altLang="en-US" sz="2800"/>
              <a:t>cathode rays</a:t>
            </a:r>
            <a:r>
              <a:rPr lang="ja-JP" altLang="en-US" sz="2800"/>
              <a:t>”</a:t>
            </a:r>
            <a:r>
              <a:rPr lang="en-US" altLang="en-US" sz="2800"/>
              <a:t>. These rays were generated from one of the metal plates in an evacuated tube across which a large electric potential had been established. </a:t>
            </a:r>
          </a:p>
          <a:p>
            <a:pPr marL="342900" indent="-342900" algn="l" eaLnBrk="1" hangingPunct="1">
              <a:buFont typeface="Wingdings" panose="05000000000000000000" pitchFamily="2" charset="2"/>
              <a:buChar char="n"/>
            </a:pPr>
            <a:r>
              <a:rPr lang="en-US" altLang="en-US" sz="2800"/>
              <a:t>It was surmised that cathode rays had something to do with atoms. </a:t>
            </a:r>
          </a:p>
          <a:p>
            <a:pPr marL="342900" indent="-342900" algn="l" eaLnBrk="1" hangingPunct="1">
              <a:buFont typeface="Wingdings" panose="05000000000000000000" pitchFamily="2" charset="2"/>
              <a:buChar char="n"/>
            </a:pPr>
            <a:r>
              <a:rPr lang="en-US" altLang="en-US" sz="2800"/>
              <a:t>It was known that cathode rays could penetrate matter and </a:t>
            </a:r>
            <a:r>
              <a:rPr lang="en-US" altLang="en-US" sz="2800">
                <a:solidFill>
                  <a:srgbClr val="FF0000"/>
                </a:solidFill>
              </a:rPr>
              <a:t>their properties were under intense investigation during the 1890s</a:t>
            </a:r>
            <a:r>
              <a:rPr lang="en-US" altLang="en-US" sz="2800"/>
              <a:t>.</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A161A406-F198-4FA7-893A-165519E833E5}"/>
              </a:ext>
            </a:extLst>
          </p:cNvPr>
          <p:cNvSpPr>
            <a:spLocks noGrp="1" noChangeArrowheads="1"/>
          </p:cNvSpPr>
          <p:nvPr>
            <p:ph type="title"/>
          </p:nvPr>
        </p:nvSpPr>
        <p:spPr/>
        <p:txBody>
          <a:bodyPr/>
          <a:lstStyle/>
          <a:p>
            <a:r>
              <a:rPr lang="en-US" altLang="en-US" sz="2800">
                <a:solidFill>
                  <a:srgbClr val="FF0000"/>
                </a:solidFill>
              </a:rPr>
              <a:t>How did Planck modify the classical theory of blackbody radiation to correctly determine his radiation law?</a:t>
            </a:r>
            <a:br>
              <a:rPr lang="en-US" altLang="en-US" sz="2800">
                <a:solidFill>
                  <a:srgbClr val="FF0000"/>
                </a:solidFill>
              </a:rPr>
            </a:br>
            <a:br>
              <a:rPr lang="en-US" altLang="en-US" sz="2800"/>
            </a:br>
            <a:r>
              <a:rPr lang="en-US" altLang="en-US" sz="2800"/>
              <a:t>  a.He found that the blackbody model was incorrect for purposes of theory</a:t>
            </a:r>
            <a:br>
              <a:rPr lang="en-US" altLang="en-US" sz="2800"/>
            </a:br>
            <a:r>
              <a:rPr lang="en-US" altLang="en-US" sz="2800"/>
              <a:t>  b.He accepted the Stefan-Boltzmann law</a:t>
            </a:r>
            <a:br>
              <a:rPr lang="en-US" altLang="en-US" sz="2800"/>
            </a:br>
            <a:r>
              <a:rPr lang="en-US" altLang="en-US" sz="2800"/>
              <a:t>  c.He assumed light was absorbed and emitted in quanta</a:t>
            </a:r>
            <a:br>
              <a:rPr lang="en-US" altLang="en-US" sz="2800"/>
            </a:br>
            <a:r>
              <a:rPr lang="en-US" altLang="en-US" sz="2800"/>
              <a:t>  d.He realized that the charge of the electron was not quantized</a:t>
            </a:r>
            <a:br>
              <a:rPr lang="en-US" altLang="en-US" sz="2800"/>
            </a:br>
            <a:r>
              <a:rPr lang="en-US" altLang="en-US" sz="2800"/>
              <a:t>  e.He proved the necessity of relativistic considerations</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5767AEF1-61FA-4BB5-BFD7-2F9706846344}"/>
              </a:ext>
            </a:extLst>
          </p:cNvPr>
          <p:cNvSpPr>
            <a:spLocks noGrp="1" noChangeArrowheads="1"/>
          </p:cNvSpPr>
          <p:nvPr>
            <p:ph type="title"/>
          </p:nvPr>
        </p:nvSpPr>
        <p:spPr/>
        <p:txBody>
          <a:bodyPr/>
          <a:lstStyle/>
          <a:p>
            <a:endParaRPr lang="en-US" altLang="en-US"/>
          </a:p>
        </p:txBody>
      </p:sp>
      <p:pic>
        <p:nvPicPr>
          <p:cNvPr id="60419" name="Content Placeholder 4">
            <a:extLst>
              <a:ext uri="{FF2B5EF4-FFF2-40B4-BE49-F238E27FC236}">
                <a16:creationId xmlns:a16="http://schemas.microsoft.com/office/drawing/2014/main" id="{DF6A2C1E-8275-45B4-9A2E-ECF5E3E630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6988"/>
            <a:ext cx="9180513" cy="6884988"/>
          </a:xfr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9467738B-E34C-4888-BDDD-2239113F6C1E}"/>
              </a:ext>
            </a:extLst>
          </p:cNvPr>
          <p:cNvSpPr>
            <a:spLocks noGrp="1" noChangeArrowheads="1"/>
          </p:cNvSpPr>
          <p:nvPr>
            <p:ph type="title"/>
          </p:nvPr>
        </p:nvSpPr>
        <p:spPr/>
        <p:txBody>
          <a:bodyPr/>
          <a:lstStyle/>
          <a:p>
            <a:pPr eaLnBrk="1" hangingPunct="1">
              <a:defRPr/>
            </a:pPr>
            <a:r>
              <a:rPr lang="en-US" sz="3400" dirty="0">
                <a:ea typeface="+mj-ea"/>
                <a:cs typeface="+mj-cs"/>
              </a:rPr>
              <a:t>3.6: Photoelectric Effect</a:t>
            </a:r>
          </a:p>
        </p:txBody>
      </p:sp>
      <p:sp>
        <p:nvSpPr>
          <p:cNvPr id="61443" name="Rectangle 3">
            <a:extLst>
              <a:ext uri="{FF2B5EF4-FFF2-40B4-BE49-F238E27FC236}">
                <a16:creationId xmlns:a16="http://schemas.microsoft.com/office/drawing/2014/main" id="{948A4550-F0D2-4833-846A-8DE8D8829759}"/>
              </a:ext>
            </a:extLst>
          </p:cNvPr>
          <p:cNvSpPr>
            <a:spLocks noGrp="1" noChangeArrowheads="1"/>
          </p:cNvSpPr>
          <p:nvPr>
            <p:ph type="body" sz="half" idx="1"/>
          </p:nvPr>
        </p:nvSpPr>
        <p:spPr>
          <a:xfrm>
            <a:off x="457200" y="1143000"/>
            <a:ext cx="8383588" cy="4800600"/>
          </a:xfrm>
        </p:spPr>
        <p:txBody>
          <a:bodyPr/>
          <a:lstStyle/>
          <a:p>
            <a:pPr marL="533400" indent="-533400" eaLnBrk="1" hangingPunct="1">
              <a:buClr>
                <a:schemeClr val="tx1"/>
              </a:buClr>
              <a:buSzTx/>
              <a:buFont typeface="Wingdings" panose="05000000000000000000" pitchFamily="2" charset="2"/>
              <a:buNone/>
            </a:pPr>
            <a:r>
              <a:rPr lang="en-US" altLang="en-US" sz="2000"/>
              <a:t>Methods of electron emission:</a:t>
            </a:r>
          </a:p>
          <a:p>
            <a:pPr marL="533400" indent="-533400" eaLnBrk="1" hangingPunct="1">
              <a:buClr>
                <a:schemeClr val="tx1"/>
              </a:buClr>
              <a:buSzTx/>
            </a:pPr>
            <a:r>
              <a:rPr lang="en-US" altLang="en-US" sz="2000"/>
              <a:t>Thermionic emission: Application of heat allows electrons to gain enough energy to escape.</a:t>
            </a:r>
          </a:p>
          <a:p>
            <a:pPr marL="533400" indent="-533400" eaLnBrk="1" hangingPunct="1">
              <a:buClr>
                <a:schemeClr val="tx1"/>
              </a:buClr>
              <a:buSzTx/>
            </a:pPr>
            <a:r>
              <a:rPr lang="en-US" altLang="en-US" sz="2000"/>
              <a:t>Secondary emission: The electron gains enough energy by transfer from another high-speed particle that strikes the material from outside.</a:t>
            </a:r>
          </a:p>
          <a:p>
            <a:pPr marL="533400" indent="-533400" eaLnBrk="1" hangingPunct="1">
              <a:buClr>
                <a:schemeClr val="tx1"/>
              </a:buClr>
              <a:buSzTx/>
            </a:pPr>
            <a:r>
              <a:rPr lang="en-US" altLang="en-US" sz="2000"/>
              <a:t>Field emission: A strong external electric field pulls the electron out of the material.</a:t>
            </a:r>
          </a:p>
          <a:p>
            <a:pPr marL="533400" indent="-533400" eaLnBrk="1" hangingPunct="1">
              <a:buClr>
                <a:schemeClr val="tx1"/>
              </a:buClr>
              <a:buSzTx/>
            </a:pPr>
            <a:r>
              <a:rPr lang="en-US" altLang="en-US" sz="2000">
                <a:solidFill>
                  <a:srgbClr val="FF0000"/>
                </a:solidFill>
              </a:rPr>
              <a:t>Photoelectric effect: Incident light (electromagnetic radiation) shining on the material transfers energy to the electrons, allowing them to escape</a:t>
            </a:r>
            <a:r>
              <a:rPr lang="en-US" altLang="en-US" sz="2000"/>
              <a:t>.</a:t>
            </a:r>
          </a:p>
          <a:p>
            <a:pPr marL="533400" indent="-533400" eaLnBrk="1" hangingPunct="1">
              <a:buFont typeface="Wingdings" panose="05000000000000000000" pitchFamily="2" charset="2"/>
              <a:buNone/>
            </a:pPr>
            <a:endParaRPr lang="en-US" altLang="en-US" sz="2000"/>
          </a:p>
        </p:txBody>
      </p:sp>
      <p:sp>
        <p:nvSpPr>
          <p:cNvPr id="61444" name="Rectangle 8">
            <a:extLst>
              <a:ext uri="{FF2B5EF4-FFF2-40B4-BE49-F238E27FC236}">
                <a16:creationId xmlns:a16="http://schemas.microsoft.com/office/drawing/2014/main" id="{C57DCEDE-E297-4498-8BBA-90724A79B686}"/>
              </a:ext>
            </a:extLst>
          </p:cNvPr>
          <p:cNvSpPr>
            <a:spLocks noChangeArrowheads="1"/>
          </p:cNvSpPr>
          <p:nvPr/>
        </p:nvSpPr>
        <p:spPr bwMode="auto">
          <a:xfrm>
            <a:off x="457200" y="5029200"/>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000000"/>
                </a:solidFill>
              </a:rPr>
              <a:t>Electromagnetic radiation interacts with electrons within metals and gives the electrons increased kinetic energy. Light can give electrons enough extra kinetic energy to allow them to escape. We call the ejected electrons </a:t>
            </a:r>
            <a:r>
              <a:rPr lang="en-US" altLang="en-US" b="1">
                <a:solidFill>
                  <a:srgbClr val="000000"/>
                </a:solidFill>
              </a:rPr>
              <a:t>photoelectrons</a:t>
            </a:r>
            <a:r>
              <a:rPr lang="en-US" altLang="en-US">
                <a:solidFill>
                  <a:srgbClr val="000000"/>
                </a:solidFill>
              </a:rPr>
              <a:t>.</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B3BD49C0-7179-4B1F-AFC1-D934FB83A76C}"/>
              </a:ext>
            </a:extLst>
          </p:cNvPr>
          <p:cNvSpPr>
            <a:spLocks noGrp="1" noChangeArrowheads="1"/>
          </p:cNvSpPr>
          <p:nvPr>
            <p:ph type="title"/>
          </p:nvPr>
        </p:nvSpPr>
        <p:spPr>
          <a:xfrm>
            <a:off x="228600" y="696913"/>
            <a:ext cx="9067800" cy="1139825"/>
          </a:xfrm>
        </p:spPr>
        <p:txBody>
          <a:bodyPr/>
          <a:lstStyle/>
          <a:p>
            <a:r>
              <a:rPr lang="en-US" altLang="en-US" sz="2800">
                <a:solidFill>
                  <a:srgbClr val="FF0000"/>
                </a:solidFill>
              </a:rPr>
              <a:t>Work function=minimum binding energy of the electron</a:t>
            </a:r>
          </a:p>
        </p:txBody>
      </p:sp>
      <p:sp>
        <p:nvSpPr>
          <p:cNvPr id="62467" name="Content Placeholder 4">
            <a:extLst>
              <a:ext uri="{FF2B5EF4-FFF2-40B4-BE49-F238E27FC236}">
                <a16:creationId xmlns:a16="http://schemas.microsoft.com/office/drawing/2014/main" id="{921B1762-08A6-4268-B728-9E6CB4B60940}"/>
              </a:ext>
            </a:extLst>
          </p:cNvPr>
          <p:cNvSpPr>
            <a:spLocks noGrp="1" noChangeArrowheads="1"/>
          </p:cNvSpPr>
          <p:nvPr>
            <p:ph sz="quarter" idx="3"/>
          </p:nvPr>
        </p:nvSpPr>
        <p:spPr/>
        <p:txBody>
          <a:bodyPr/>
          <a:lstStyle/>
          <a:p>
            <a:endParaRPr lang="en-US" altLang="en-US"/>
          </a:p>
        </p:txBody>
      </p:sp>
      <p:pic>
        <p:nvPicPr>
          <p:cNvPr id="62468" name="Picture 5">
            <a:extLst>
              <a:ext uri="{FF2B5EF4-FFF2-40B4-BE49-F238E27FC236}">
                <a16:creationId xmlns:a16="http://schemas.microsoft.com/office/drawing/2014/main" id="{1500A061-EF52-438A-ACF5-E95154DD2E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43478"/>
            <a:ext cx="884555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BF62616-165D-9D1A-74DE-748E05532034}"/>
              </a:ext>
            </a:extLst>
          </p:cNvPr>
          <p:cNvSpPr txBox="1"/>
          <p:nvPr/>
        </p:nvSpPr>
        <p:spPr>
          <a:xfrm>
            <a:off x="1066800" y="6248400"/>
            <a:ext cx="6705600" cy="369332"/>
          </a:xfrm>
          <a:prstGeom prst="rect">
            <a:avLst/>
          </a:prstGeom>
          <a:noFill/>
        </p:spPr>
        <p:txBody>
          <a:bodyPr wrap="square" rtlCol="0">
            <a:spAutoFit/>
          </a:bodyPr>
          <a:lstStyle/>
          <a:p>
            <a:r>
              <a:rPr lang="en-US" dirty="0">
                <a:solidFill>
                  <a:srgbClr val="FF0000"/>
                </a:solidFill>
              </a:rPr>
              <a:t>In metals electrons are weakly bound in the conduction band</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67C050F2-3352-4084-8731-7651BAF3CAD1}"/>
              </a:ext>
            </a:extLst>
          </p:cNvPr>
          <p:cNvSpPr>
            <a:spLocks noGrp="1" noChangeArrowheads="1"/>
          </p:cNvSpPr>
          <p:nvPr>
            <p:ph type="title"/>
          </p:nvPr>
        </p:nvSpPr>
        <p:spPr/>
        <p:txBody>
          <a:bodyPr/>
          <a:lstStyle/>
          <a:p>
            <a:pPr eaLnBrk="1" hangingPunct="1">
              <a:defRPr/>
            </a:pPr>
            <a:r>
              <a:rPr lang="en-US" sz="3400">
                <a:ea typeface="+mj-ea"/>
                <a:cs typeface="+mj-cs"/>
              </a:rPr>
              <a:t>Experimental Setup</a:t>
            </a:r>
          </a:p>
        </p:txBody>
      </p:sp>
      <p:pic>
        <p:nvPicPr>
          <p:cNvPr id="64515" name="Picture 1">
            <a:extLst>
              <a:ext uri="{FF2B5EF4-FFF2-40B4-BE49-F238E27FC236}">
                <a16:creationId xmlns:a16="http://schemas.microsoft.com/office/drawing/2014/main" id="{C8CBB40B-166F-4346-81D7-F4D4264B9346}"/>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620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2" descr="0314">
            <a:extLst>
              <a:ext uri="{FF2B5EF4-FFF2-40B4-BE49-F238E27FC236}">
                <a16:creationId xmlns:a16="http://schemas.microsoft.com/office/drawing/2014/main" id="{FE4184C8-F2E8-4D26-B9F1-CC51DE10E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202"/>
          <a:stretch>
            <a:fillRect/>
          </a:stretch>
        </p:blipFill>
        <p:spPr bwMode="auto">
          <a:xfrm>
            <a:off x="4894263" y="1422400"/>
            <a:ext cx="28575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13" descr="0315">
            <a:extLst>
              <a:ext uri="{FF2B5EF4-FFF2-40B4-BE49-F238E27FC236}">
                <a16:creationId xmlns:a16="http://schemas.microsoft.com/office/drawing/2014/main" id="{57B3AF06-F4F6-40EF-BB15-A81AE314F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733"/>
          <a:stretch>
            <a:fillRect/>
          </a:stretch>
        </p:blipFill>
        <p:spPr bwMode="auto">
          <a:xfrm>
            <a:off x="4914900" y="3714750"/>
            <a:ext cx="2617788"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1" name="Rectangle 15">
            <a:extLst>
              <a:ext uri="{FF2B5EF4-FFF2-40B4-BE49-F238E27FC236}">
                <a16:creationId xmlns:a16="http://schemas.microsoft.com/office/drawing/2014/main" id="{717DF997-E505-4F06-965A-540249CD9B4B}"/>
              </a:ext>
            </a:extLst>
          </p:cNvPr>
          <p:cNvSpPr>
            <a:spLocks noGrp="1" noChangeArrowheads="1"/>
          </p:cNvSpPr>
          <p:nvPr>
            <p:ph type="title"/>
          </p:nvPr>
        </p:nvSpPr>
        <p:spPr/>
        <p:txBody>
          <a:bodyPr/>
          <a:lstStyle/>
          <a:p>
            <a:pPr eaLnBrk="1" hangingPunct="1">
              <a:defRPr/>
            </a:pPr>
            <a:r>
              <a:rPr lang="en-US" sz="2850" dirty="0">
                <a:ea typeface="+mj-ea"/>
                <a:cs typeface="+mj-cs"/>
              </a:rPr>
              <a:t>Experimental Results</a:t>
            </a:r>
          </a:p>
        </p:txBody>
      </p:sp>
      <p:pic>
        <p:nvPicPr>
          <p:cNvPr id="65541" name="Picture 1">
            <a:extLst>
              <a:ext uri="{FF2B5EF4-FFF2-40B4-BE49-F238E27FC236}">
                <a16:creationId xmlns:a16="http://schemas.microsoft.com/office/drawing/2014/main" id="{2C57975E-C8A3-440D-BF2C-B898642053C1}"/>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257300" y="3086100"/>
            <a:ext cx="33147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1">
            <a:extLst>
              <a:ext uri="{FF2B5EF4-FFF2-40B4-BE49-F238E27FC236}">
                <a16:creationId xmlns:a16="http://schemas.microsoft.com/office/drawing/2014/main" id="{FD2720C2-F43C-4258-BF7E-BDDFEC7A3CB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600200"/>
            <a:ext cx="2865438"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2DEB01F-DD92-406B-A198-B911F7802879}"/>
              </a:ext>
            </a:extLst>
          </p:cNvPr>
          <p:cNvSpPr txBox="1"/>
          <p:nvPr/>
        </p:nvSpPr>
        <p:spPr>
          <a:xfrm>
            <a:off x="7734300" y="1677988"/>
            <a:ext cx="1166813" cy="508000"/>
          </a:xfrm>
          <a:prstGeom prst="rect">
            <a:avLst/>
          </a:prstGeom>
          <a:noFill/>
        </p:spPr>
        <p:txBody>
          <a:bodyPr>
            <a:spAutoFit/>
          </a:bodyPr>
          <a:lstStyle/>
          <a:p>
            <a:pPr defTabSz="685800" eaLnBrk="1" fontAlgn="auto" hangingPunct="1">
              <a:spcBef>
                <a:spcPts val="0"/>
              </a:spcBef>
              <a:spcAft>
                <a:spcPts val="0"/>
              </a:spcAft>
              <a:defRPr/>
            </a:pPr>
            <a:r>
              <a:rPr lang="en-US" sz="1350" dirty="0">
                <a:solidFill>
                  <a:srgbClr val="FF0000"/>
                </a:solidFill>
                <a:latin typeface="Arial"/>
                <a:ea typeface="ＭＳ Ｐゴシック"/>
              </a:rPr>
              <a:t>threshold frequency</a:t>
            </a:r>
            <a:r>
              <a:rPr lang="en-US" sz="1350" dirty="0">
                <a:solidFill>
                  <a:srgbClr val="000000"/>
                </a:solidFill>
                <a:latin typeface="Arial"/>
                <a:ea typeface="ＭＳ Ｐゴシック"/>
              </a:rPr>
              <a:t>  </a:t>
            </a:r>
          </a:p>
        </p:txBody>
      </p:sp>
      <p:sp>
        <p:nvSpPr>
          <p:cNvPr id="4" name="TextBox 3">
            <a:extLst>
              <a:ext uri="{FF2B5EF4-FFF2-40B4-BE49-F238E27FC236}">
                <a16:creationId xmlns:a16="http://schemas.microsoft.com/office/drawing/2014/main" id="{2573415D-C667-4F4F-8BC1-B2F95B70F092}"/>
              </a:ext>
            </a:extLst>
          </p:cNvPr>
          <p:cNvSpPr txBox="1"/>
          <p:nvPr/>
        </p:nvSpPr>
        <p:spPr>
          <a:xfrm>
            <a:off x="328613" y="1879600"/>
            <a:ext cx="1757362" cy="508000"/>
          </a:xfrm>
          <a:prstGeom prst="rect">
            <a:avLst/>
          </a:prstGeom>
          <a:noFill/>
        </p:spPr>
        <p:txBody>
          <a:bodyPr>
            <a:spAutoFit/>
          </a:bodyPr>
          <a:lstStyle/>
          <a:p>
            <a:pPr defTabSz="685800" eaLnBrk="1" fontAlgn="auto" hangingPunct="1">
              <a:spcBef>
                <a:spcPts val="0"/>
              </a:spcBef>
              <a:spcAft>
                <a:spcPts val="0"/>
              </a:spcAft>
              <a:defRPr/>
            </a:pPr>
            <a:r>
              <a:rPr lang="en-US" sz="1350" dirty="0">
                <a:solidFill>
                  <a:srgbClr val="FF0000"/>
                </a:solidFill>
                <a:latin typeface="Arial"/>
                <a:ea typeface="ＭＳ Ｐゴシック"/>
              </a:rPr>
              <a:t>Same Kinetic energy</a:t>
            </a:r>
          </a:p>
        </p:txBody>
      </p:sp>
      <p:sp>
        <p:nvSpPr>
          <p:cNvPr id="5" name="TextBox 4">
            <a:extLst>
              <a:ext uri="{FF2B5EF4-FFF2-40B4-BE49-F238E27FC236}">
                <a16:creationId xmlns:a16="http://schemas.microsoft.com/office/drawing/2014/main" id="{27802680-270C-4664-BBA0-0A5CDD8F16F0}"/>
              </a:ext>
            </a:extLst>
          </p:cNvPr>
          <p:cNvSpPr txBox="1"/>
          <p:nvPr/>
        </p:nvSpPr>
        <p:spPr>
          <a:xfrm>
            <a:off x="322263" y="3629025"/>
            <a:ext cx="1149350" cy="1131888"/>
          </a:xfrm>
          <a:prstGeom prst="rect">
            <a:avLst/>
          </a:prstGeom>
          <a:noFill/>
        </p:spPr>
        <p:txBody>
          <a:bodyPr>
            <a:spAutoFit/>
          </a:bodyPr>
          <a:lstStyle/>
          <a:p>
            <a:pPr defTabSz="685800" eaLnBrk="1" fontAlgn="auto" hangingPunct="1">
              <a:spcBef>
                <a:spcPts val="0"/>
              </a:spcBef>
              <a:spcAft>
                <a:spcPts val="0"/>
              </a:spcAft>
              <a:defRPr/>
            </a:pPr>
            <a:r>
              <a:rPr lang="en-US" sz="1350" dirty="0">
                <a:solidFill>
                  <a:srgbClr val="FF0000"/>
                </a:solidFill>
                <a:latin typeface="Arial"/>
                <a:ea typeface="ＭＳ Ｐゴシック"/>
              </a:rPr>
              <a:t>Frequency dependence of maximum kinetic energy</a:t>
            </a:r>
          </a:p>
        </p:txBody>
      </p:sp>
      <p:sp>
        <p:nvSpPr>
          <p:cNvPr id="6" name="TextBox 5">
            <a:extLst>
              <a:ext uri="{FF2B5EF4-FFF2-40B4-BE49-F238E27FC236}">
                <a16:creationId xmlns:a16="http://schemas.microsoft.com/office/drawing/2014/main" id="{CF51F70F-0B0D-4CC5-8CE7-D4F87EF28B3E}"/>
              </a:ext>
            </a:extLst>
          </p:cNvPr>
          <p:cNvSpPr txBox="1"/>
          <p:nvPr/>
        </p:nvSpPr>
        <p:spPr>
          <a:xfrm>
            <a:off x="4114800" y="1117600"/>
            <a:ext cx="4437063" cy="300038"/>
          </a:xfrm>
          <a:prstGeom prst="rect">
            <a:avLst/>
          </a:prstGeom>
          <a:noFill/>
        </p:spPr>
        <p:txBody>
          <a:bodyPr>
            <a:spAutoFit/>
          </a:bodyPr>
          <a:lstStyle/>
          <a:p>
            <a:pPr defTabSz="685800" eaLnBrk="1" fontAlgn="auto" hangingPunct="1">
              <a:spcBef>
                <a:spcPts val="0"/>
              </a:spcBef>
              <a:spcAft>
                <a:spcPts val="0"/>
              </a:spcAft>
              <a:defRPr/>
            </a:pPr>
            <a:r>
              <a:rPr lang="en-US" sz="1350" dirty="0">
                <a:solidFill>
                  <a:srgbClr val="FF0000"/>
                </a:solidFill>
                <a:latin typeface="Arial"/>
                <a:ea typeface="ＭＳ Ｐゴシック"/>
              </a:rPr>
              <a:t>Stopping potential measures maximum kinetic energy</a:t>
            </a:r>
          </a:p>
        </p:txBody>
      </p:sp>
      <p:sp>
        <p:nvSpPr>
          <p:cNvPr id="7" name="TextBox 6">
            <a:extLst>
              <a:ext uri="{FF2B5EF4-FFF2-40B4-BE49-F238E27FC236}">
                <a16:creationId xmlns:a16="http://schemas.microsoft.com/office/drawing/2014/main" id="{64D8A4E4-1C45-45AF-A156-C14F3AAD1673}"/>
              </a:ext>
            </a:extLst>
          </p:cNvPr>
          <p:cNvSpPr txBox="1"/>
          <p:nvPr/>
        </p:nvSpPr>
        <p:spPr>
          <a:xfrm>
            <a:off x="6397625" y="3292475"/>
            <a:ext cx="1978025" cy="300038"/>
          </a:xfrm>
          <a:prstGeom prst="rect">
            <a:avLst/>
          </a:prstGeom>
          <a:noFill/>
        </p:spPr>
        <p:txBody>
          <a:bodyPr>
            <a:spAutoFit/>
          </a:bodyPr>
          <a:lstStyle/>
          <a:p>
            <a:pPr defTabSz="685800" eaLnBrk="1" fontAlgn="auto" hangingPunct="1">
              <a:spcBef>
                <a:spcPts val="0"/>
              </a:spcBef>
              <a:spcAft>
                <a:spcPts val="0"/>
              </a:spcAft>
              <a:defRPr/>
            </a:pPr>
            <a:r>
              <a:rPr lang="en-US" sz="1350" dirty="0">
                <a:solidFill>
                  <a:srgbClr val="FF0000"/>
                </a:solidFill>
                <a:latin typeface="Arial"/>
                <a:ea typeface="ＭＳ Ｐゴシック"/>
              </a:rPr>
              <a:t>Work function</a:t>
            </a:r>
          </a:p>
        </p:txBody>
      </p:sp>
      <p:sp>
        <p:nvSpPr>
          <p:cNvPr id="8" name="TextBox 7">
            <a:extLst>
              <a:ext uri="{FF2B5EF4-FFF2-40B4-BE49-F238E27FC236}">
                <a16:creationId xmlns:a16="http://schemas.microsoft.com/office/drawing/2014/main" id="{C0DA01B9-F47C-4958-A1E3-4CBDC9B22423}"/>
              </a:ext>
            </a:extLst>
          </p:cNvPr>
          <p:cNvSpPr txBox="1"/>
          <p:nvPr/>
        </p:nvSpPr>
        <p:spPr>
          <a:xfrm>
            <a:off x="7737475" y="4086225"/>
            <a:ext cx="1277938" cy="715963"/>
          </a:xfrm>
          <a:prstGeom prst="rect">
            <a:avLst/>
          </a:prstGeom>
          <a:noFill/>
        </p:spPr>
        <p:txBody>
          <a:bodyPr>
            <a:spAutoFit/>
          </a:bodyPr>
          <a:lstStyle/>
          <a:p>
            <a:pPr defTabSz="685800" eaLnBrk="1" fontAlgn="auto" hangingPunct="1">
              <a:spcBef>
                <a:spcPts val="0"/>
              </a:spcBef>
              <a:spcAft>
                <a:spcPts val="0"/>
              </a:spcAft>
              <a:defRPr/>
            </a:pPr>
            <a:r>
              <a:rPr lang="en-US" sz="1350" dirty="0">
                <a:solidFill>
                  <a:srgbClr val="FF0000"/>
                </a:solidFill>
                <a:latin typeface="Arial"/>
                <a:ea typeface="ＭＳ Ｐゴシック"/>
              </a:rPr>
              <a:t>Photoelectric current starts in </a:t>
            </a:r>
            <a:r>
              <a:rPr lang="en-US" sz="1350" dirty="0" err="1">
                <a:solidFill>
                  <a:srgbClr val="FF0000"/>
                </a:solidFill>
                <a:latin typeface="Arial"/>
                <a:ea typeface="ＭＳ Ｐゴシック"/>
              </a:rPr>
              <a:t>nsec</a:t>
            </a:r>
            <a:endParaRPr lang="en-US" sz="1350" dirty="0">
              <a:solidFill>
                <a:srgbClr val="FF0000"/>
              </a:solidFill>
              <a:latin typeface="Arial"/>
              <a:ea typeface="ＭＳ Ｐゴシック"/>
            </a:endParaRPr>
          </a:p>
        </p:txBody>
      </p:sp>
      <p:pic>
        <p:nvPicPr>
          <p:cNvPr id="65549" name="Picture 12" descr="0314">
            <a:extLst>
              <a:ext uri="{FF2B5EF4-FFF2-40B4-BE49-F238E27FC236}">
                <a16:creationId xmlns:a16="http://schemas.microsoft.com/office/drawing/2014/main" id="{F5078481-AB18-4BD7-B819-28CD4647B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202"/>
          <a:stretch>
            <a:fillRect/>
          </a:stretch>
        </p:blipFill>
        <p:spPr bwMode="auto">
          <a:xfrm>
            <a:off x="4903788" y="1400175"/>
            <a:ext cx="28575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EA954BC8-7FAB-4735-A304-BC1E0E34AF43}"/>
              </a:ext>
            </a:extLst>
          </p:cNvPr>
          <p:cNvSpPr>
            <a:spLocks noGrp="1" noChangeArrowheads="1"/>
          </p:cNvSpPr>
          <p:nvPr>
            <p:ph type="title"/>
          </p:nvPr>
        </p:nvSpPr>
        <p:spPr/>
        <p:txBody>
          <a:bodyPr/>
          <a:lstStyle/>
          <a:p>
            <a:pPr eaLnBrk="1" hangingPunct="1">
              <a:defRPr/>
            </a:pPr>
            <a:r>
              <a:rPr lang="en-US" sz="3400">
                <a:ea typeface="+mj-ea"/>
                <a:cs typeface="+mj-cs"/>
              </a:rPr>
              <a:t>Experimental Results</a:t>
            </a:r>
          </a:p>
        </p:txBody>
      </p:sp>
      <p:sp>
        <p:nvSpPr>
          <p:cNvPr id="66563" name="Rectangle 3">
            <a:extLst>
              <a:ext uri="{FF2B5EF4-FFF2-40B4-BE49-F238E27FC236}">
                <a16:creationId xmlns:a16="http://schemas.microsoft.com/office/drawing/2014/main" id="{24EDB98B-943E-4772-97E3-F6A392F1B484}"/>
              </a:ext>
            </a:extLst>
          </p:cNvPr>
          <p:cNvSpPr>
            <a:spLocks noGrp="1" noChangeArrowheads="1"/>
          </p:cNvSpPr>
          <p:nvPr>
            <p:ph type="body" sz="half" idx="1"/>
          </p:nvPr>
        </p:nvSpPr>
        <p:spPr>
          <a:xfrm>
            <a:off x="455613" y="1219200"/>
            <a:ext cx="8383587" cy="5029200"/>
          </a:xfrm>
        </p:spPr>
        <p:txBody>
          <a:bodyPr/>
          <a:lstStyle/>
          <a:p>
            <a:pPr marL="533400" indent="-533400" eaLnBrk="1" hangingPunct="1">
              <a:buClr>
                <a:schemeClr val="tx1"/>
              </a:buClr>
              <a:buSzPct val="90000"/>
              <a:buFont typeface="Wingdings" panose="05000000000000000000" pitchFamily="2" charset="2"/>
              <a:buAutoNum type="arabicParenR"/>
            </a:pPr>
            <a:r>
              <a:rPr lang="en-US" altLang="en-US" sz="2100"/>
              <a:t>The kinetic energies of the photoelectrons are independent of the light intensity. </a:t>
            </a:r>
          </a:p>
          <a:p>
            <a:pPr marL="533400" indent="-533400" eaLnBrk="1" hangingPunct="1">
              <a:buClr>
                <a:schemeClr val="tx1"/>
              </a:buClr>
              <a:buSzPct val="90000"/>
              <a:buFont typeface="Wingdings" panose="05000000000000000000" pitchFamily="2" charset="2"/>
              <a:buAutoNum type="arabicParenR"/>
            </a:pPr>
            <a:r>
              <a:rPr lang="en-US" altLang="en-US" sz="2100"/>
              <a:t>The maximum kinetic energy of the photoelectrons, for a given emitting material, depends only on the frequency of the light. </a:t>
            </a:r>
          </a:p>
          <a:p>
            <a:pPr marL="533400" indent="-533400" eaLnBrk="1" hangingPunct="1">
              <a:buClr>
                <a:schemeClr val="tx1"/>
              </a:buClr>
              <a:buSzPct val="90000"/>
              <a:buFont typeface="Wingdings" panose="05000000000000000000" pitchFamily="2" charset="2"/>
              <a:buAutoNum type="arabicParenR"/>
            </a:pPr>
            <a:r>
              <a:rPr lang="en-US" altLang="en-US" sz="2100"/>
              <a:t>The smaller the work function </a:t>
            </a:r>
            <a:r>
              <a:rPr lang="el-GR" altLang="en-US" sz="2100" i="1">
                <a:latin typeface="Lucida Grande" charset="0"/>
                <a:ea typeface="Arial Unicode MS"/>
                <a:cs typeface="Arial Unicode MS"/>
              </a:rPr>
              <a:t>φ</a:t>
            </a:r>
            <a:r>
              <a:rPr lang="en-US" altLang="en-US" sz="2100"/>
              <a:t> of the emitter material, the smaller is the threshold frequency of the light that can eject photoelectrons. </a:t>
            </a:r>
          </a:p>
          <a:p>
            <a:pPr marL="533400" indent="-533400" eaLnBrk="1" hangingPunct="1">
              <a:buClr>
                <a:schemeClr val="tx1"/>
              </a:buClr>
              <a:buSzPct val="90000"/>
              <a:buFont typeface="Wingdings" panose="05000000000000000000" pitchFamily="2" charset="2"/>
              <a:buAutoNum type="arabicParenR"/>
            </a:pPr>
            <a:r>
              <a:rPr lang="en-US" altLang="en-US" sz="2100"/>
              <a:t>When the photoelectrons are produced, however, their number is proportional to the intensity of light. </a:t>
            </a:r>
          </a:p>
          <a:p>
            <a:pPr marL="533400" indent="-533400" eaLnBrk="1" hangingPunct="1">
              <a:buClr>
                <a:schemeClr val="tx1"/>
              </a:buClr>
              <a:buSzPct val="90000"/>
              <a:buFont typeface="Wingdings" panose="05000000000000000000" pitchFamily="2" charset="2"/>
              <a:buAutoNum type="arabicParenR"/>
            </a:pPr>
            <a:r>
              <a:rPr lang="en-US" altLang="en-US" sz="2100"/>
              <a:t>The photoelectrons are emitted almost instantly following illumination of the photocathode, independent of the intensity of the light.</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2FAC3971-8014-4490-BE10-425A369724EC}"/>
              </a:ext>
            </a:extLst>
          </p:cNvPr>
          <p:cNvSpPr>
            <a:spLocks noGrp="1" noChangeArrowheads="1"/>
          </p:cNvSpPr>
          <p:nvPr>
            <p:ph type="title"/>
          </p:nvPr>
        </p:nvSpPr>
        <p:spPr/>
        <p:txBody>
          <a:bodyPr/>
          <a:lstStyle/>
          <a:p>
            <a:pPr eaLnBrk="1" hangingPunct="1">
              <a:defRPr/>
            </a:pPr>
            <a:r>
              <a:rPr lang="en-US" sz="3400" dirty="0">
                <a:ea typeface="+mj-ea"/>
                <a:cs typeface="+mj-cs"/>
              </a:rPr>
              <a:t>Classical Interpretation</a:t>
            </a:r>
          </a:p>
        </p:txBody>
      </p:sp>
      <p:sp>
        <p:nvSpPr>
          <p:cNvPr id="101379" name="Rectangle 3">
            <a:extLst>
              <a:ext uri="{FF2B5EF4-FFF2-40B4-BE49-F238E27FC236}">
                <a16:creationId xmlns:a16="http://schemas.microsoft.com/office/drawing/2014/main" id="{0244188B-559C-48E5-8D93-331CF65CD168}"/>
              </a:ext>
            </a:extLst>
          </p:cNvPr>
          <p:cNvSpPr>
            <a:spLocks noGrp="1" noChangeArrowheads="1"/>
          </p:cNvSpPr>
          <p:nvPr>
            <p:ph type="body" sz="half" idx="1"/>
          </p:nvPr>
        </p:nvSpPr>
        <p:spPr>
          <a:xfrm>
            <a:off x="457200" y="1295400"/>
            <a:ext cx="8383588" cy="4648200"/>
          </a:xfrm>
        </p:spPr>
        <p:txBody>
          <a:bodyPr/>
          <a:lstStyle/>
          <a:p>
            <a:pPr marL="533400" indent="-533400" eaLnBrk="1" hangingPunct="1">
              <a:buFont typeface="Wingdings" charset="0"/>
              <a:buChar char="n"/>
              <a:defRPr/>
            </a:pPr>
            <a:r>
              <a:rPr lang="en-US" sz="2400" dirty="0">
                <a:ea typeface="+mn-ea"/>
                <a:cs typeface="+mn-cs"/>
              </a:rPr>
              <a:t>Classical theory predicts that the total amount of energy in a light wave increases as the light intensity increases.</a:t>
            </a:r>
          </a:p>
          <a:p>
            <a:pPr marL="533400" indent="-533400" eaLnBrk="1" hangingPunct="1">
              <a:buFont typeface="Wingdings" charset="0"/>
              <a:buChar char="n"/>
              <a:defRPr/>
            </a:pPr>
            <a:r>
              <a:rPr lang="en-US" sz="2400" dirty="0">
                <a:ea typeface="+mn-ea"/>
                <a:cs typeface="+mn-cs"/>
              </a:rPr>
              <a:t>The maximum kinetic energy of the photoelectrons depends on the value of the light frequency </a:t>
            </a:r>
            <a:r>
              <a:rPr lang="en-US" sz="2400" i="1" dirty="0">
                <a:ea typeface="+mn-ea"/>
                <a:cs typeface="+mn-cs"/>
              </a:rPr>
              <a:t>f</a:t>
            </a:r>
            <a:r>
              <a:rPr lang="en-US" sz="2400" dirty="0">
                <a:ea typeface="+mn-ea"/>
                <a:cs typeface="+mn-cs"/>
              </a:rPr>
              <a:t> and not on the intensity.</a:t>
            </a:r>
          </a:p>
          <a:p>
            <a:pPr marL="533400" indent="-533400" eaLnBrk="1" hangingPunct="1">
              <a:buFont typeface="Wingdings" charset="0"/>
              <a:buChar char="n"/>
              <a:defRPr/>
            </a:pPr>
            <a:r>
              <a:rPr lang="en-US" sz="2400" dirty="0">
                <a:ea typeface="+mn-ea"/>
                <a:cs typeface="+mn-cs"/>
              </a:rPr>
              <a:t>The existence of a threshold frequency is completely inexplicable in classical theory.</a:t>
            </a:r>
          </a:p>
          <a:p>
            <a:pPr marL="533400" indent="-533400" eaLnBrk="1" hangingPunct="1">
              <a:buFont typeface="Wingdings" charset="0"/>
              <a:buChar char="n"/>
              <a:defRPr/>
            </a:pPr>
            <a:r>
              <a:rPr lang="en-US" sz="2400" dirty="0">
                <a:ea typeface="+mn-ea"/>
                <a:cs typeface="+mn-cs"/>
              </a:rPr>
              <a:t>Classical theory would predict that for extremely low light intensities, a long time would elapse before any one electron could obtain sufficient energy to escape. We observe, however, that the photoelectrons are ejected almost immediately.</a:t>
            </a:r>
          </a:p>
        </p:txBody>
      </p:sp>
      <p:sp>
        <p:nvSpPr>
          <p:cNvPr id="67588" name="TextBox 1">
            <a:extLst>
              <a:ext uri="{FF2B5EF4-FFF2-40B4-BE49-F238E27FC236}">
                <a16:creationId xmlns:a16="http://schemas.microsoft.com/office/drawing/2014/main" id="{48E7A380-4E54-4C17-89F3-CDC8ABD4B8D7}"/>
              </a:ext>
            </a:extLst>
          </p:cNvPr>
          <p:cNvSpPr txBox="1">
            <a:spLocks noChangeArrowheads="1"/>
          </p:cNvSpPr>
          <p:nvPr/>
        </p:nvSpPr>
        <p:spPr bwMode="auto">
          <a:xfrm>
            <a:off x="5286375" y="457200"/>
            <a:ext cx="1822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sz="2000">
                <a:solidFill>
                  <a:srgbClr val="FF0000"/>
                </a:solidFill>
              </a:rPr>
              <a:t>Is not possible</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99C5A66E-9A2C-4F98-B81D-0EA8181E16FF}"/>
              </a:ext>
            </a:extLst>
          </p:cNvPr>
          <p:cNvSpPr>
            <a:spLocks noGrp="1" noChangeArrowheads="1"/>
          </p:cNvSpPr>
          <p:nvPr>
            <p:ph type="title"/>
          </p:nvPr>
        </p:nvSpPr>
        <p:spPr/>
        <p:txBody>
          <a:bodyPr/>
          <a:lstStyle/>
          <a:p>
            <a:pPr eaLnBrk="1" hangingPunct="1"/>
            <a:r>
              <a:rPr lang="en-US" altLang="en-US" sz="3400"/>
              <a:t>Einstein</a:t>
            </a:r>
            <a:r>
              <a:rPr lang="ja-JP" altLang="en-US" sz="3400"/>
              <a:t>’</a:t>
            </a:r>
            <a:r>
              <a:rPr lang="en-US" altLang="ja-JP" sz="3400"/>
              <a:t>s Theory</a:t>
            </a:r>
            <a:endParaRPr lang="en-US" altLang="en-US" sz="3400"/>
          </a:p>
        </p:txBody>
      </p:sp>
      <p:sp>
        <p:nvSpPr>
          <p:cNvPr id="68611" name="Rectangle 3">
            <a:extLst>
              <a:ext uri="{FF2B5EF4-FFF2-40B4-BE49-F238E27FC236}">
                <a16:creationId xmlns:a16="http://schemas.microsoft.com/office/drawing/2014/main" id="{48940D56-AB2C-4A29-8253-4306251388DF}"/>
              </a:ext>
            </a:extLst>
          </p:cNvPr>
          <p:cNvSpPr>
            <a:spLocks noGrp="1" noChangeArrowheads="1"/>
          </p:cNvSpPr>
          <p:nvPr>
            <p:ph type="body" sz="half" idx="1"/>
          </p:nvPr>
        </p:nvSpPr>
        <p:spPr>
          <a:xfrm>
            <a:off x="455613" y="1295400"/>
            <a:ext cx="8383587" cy="4724400"/>
          </a:xfrm>
        </p:spPr>
        <p:txBody>
          <a:bodyPr/>
          <a:lstStyle/>
          <a:p>
            <a:pPr marL="533400" indent="-533400" eaLnBrk="1" hangingPunct="1"/>
            <a:r>
              <a:rPr lang="en-US" altLang="en-US" sz="2400"/>
              <a:t>Einstein suggested that the electromagnetic radiation field is quantized into particles called </a:t>
            </a:r>
            <a:r>
              <a:rPr lang="en-US" altLang="en-US" sz="2400" b="1"/>
              <a:t>photons</a:t>
            </a:r>
            <a:r>
              <a:rPr lang="en-US" altLang="en-US" sz="2400"/>
              <a:t>. Each photon has the energy quantum:</a:t>
            </a:r>
          </a:p>
          <a:p>
            <a:pPr marL="533400" indent="-533400" eaLnBrk="1" hangingPunct="1">
              <a:buFont typeface="Wingdings" panose="05000000000000000000" pitchFamily="2" charset="2"/>
              <a:buNone/>
            </a:pPr>
            <a:endParaRPr lang="en-US" altLang="en-US" sz="2400"/>
          </a:p>
          <a:p>
            <a:pPr marL="533400" indent="-533400" eaLnBrk="1" hangingPunct="1">
              <a:buFont typeface="Wingdings" panose="05000000000000000000" pitchFamily="2" charset="2"/>
              <a:buNone/>
            </a:pPr>
            <a:endParaRPr lang="en-US" altLang="en-US" sz="2400"/>
          </a:p>
          <a:p>
            <a:pPr marL="533400" indent="-533400" eaLnBrk="1" hangingPunct="1">
              <a:buFont typeface="Wingdings" panose="05000000000000000000" pitchFamily="2" charset="2"/>
              <a:buNone/>
            </a:pPr>
            <a:r>
              <a:rPr lang="en-US" altLang="en-US" sz="2400"/>
              <a:t>	where </a:t>
            </a:r>
            <a:r>
              <a:rPr lang="en-US" altLang="en-US" sz="2400" i="1"/>
              <a:t>f</a:t>
            </a:r>
            <a:r>
              <a:rPr lang="en-US" altLang="en-US" sz="2400"/>
              <a:t> is the frequency of the light and </a:t>
            </a:r>
            <a:r>
              <a:rPr lang="en-US" altLang="en-US" sz="2400" i="1"/>
              <a:t>h</a:t>
            </a:r>
            <a:r>
              <a:rPr lang="en-US" altLang="en-US" sz="2400"/>
              <a:t> is Planck</a:t>
            </a:r>
            <a:r>
              <a:rPr lang="ja-JP" altLang="en-US" sz="2400"/>
              <a:t>’</a:t>
            </a:r>
            <a:r>
              <a:rPr lang="en-US" altLang="en-US" sz="2400"/>
              <a:t>s constant.</a:t>
            </a:r>
          </a:p>
          <a:p>
            <a:pPr marL="533400" indent="-533400" eaLnBrk="1" hangingPunct="1">
              <a:buFont typeface="Wingdings" panose="05000000000000000000" pitchFamily="2" charset="2"/>
              <a:buNone/>
            </a:pPr>
            <a:endParaRPr lang="en-US" altLang="en-US" sz="2400"/>
          </a:p>
          <a:p>
            <a:pPr marL="533400" indent="-533400" eaLnBrk="1" hangingPunct="1"/>
            <a:r>
              <a:rPr lang="en-US" altLang="en-US" sz="2400"/>
              <a:t>The photon travels at the speed of light in a vacuum, and its wavelength is given by</a:t>
            </a:r>
          </a:p>
        </p:txBody>
      </p:sp>
      <p:pic>
        <p:nvPicPr>
          <p:cNvPr id="68612" name="Picture 18">
            <a:extLst>
              <a:ext uri="{FF2B5EF4-FFF2-40B4-BE49-F238E27FC236}">
                <a16:creationId xmlns:a16="http://schemas.microsoft.com/office/drawing/2014/main" id="{A2216EB0-0BA0-49B5-A143-DB22DBD5378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743200"/>
            <a:ext cx="10699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19">
            <a:extLst>
              <a:ext uri="{FF2B5EF4-FFF2-40B4-BE49-F238E27FC236}">
                <a16:creationId xmlns:a16="http://schemas.microsoft.com/office/drawing/2014/main" id="{457478CB-75BD-4E48-9560-905254140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486400"/>
            <a:ext cx="1209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8">
            <a:extLst>
              <a:ext uri="{FF2B5EF4-FFF2-40B4-BE49-F238E27FC236}">
                <a16:creationId xmlns:a16="http://schemas.microsoft.com/office/drawing/2014/main" id="{7B08DCDC-411C-49E2-8394-E986FCF20BA3}"/>
              </a:ext>
            </a:extLst>
          </p:cNvPr>
          <p:cNvSpPr>
            <a:spLocks noGrp="1" noChangeArrowheads="1"/>
          </p:cNvSpPr>
          <p:nvPr>
            <p:ph type="body" idx="1"/>
          </p:nvPr>
        </p:nvSpPr>
        <p:spPr>
          <a:xfrm>
            <a:off x="455613" y="1066800"/>
            <a:ext cx="8226425" cy="5029200"/>
          </a:xfrm>
        </p:spPr>
        <p:txBody>
          <a:bodyPr/>
          <a:lstStyle/>
          <a:p>
            <a:pPr eaLnBrk="1" hangingPunct="1"/>
            <a:r>
              <a:rPr lang="en-US" altLang="en-US" sz="2100"/>
              <a:t>Conservation of energy yields:</a:t>
            </a:r>
          </a:p>
          <a:p>
            <a:pPr eaLnBrk="1" hangingPunct="1"/>
            <a:endParaRPr lang="en-US" altLang="en-US" sz="2100"/>
          </a:p>
          <a:p>
            <a:pPr algn="ctr" eaLnBrk="1" hangingPunct="1">
              <a:buFont typeface="Wingdings" panose="05000000000000000000" pitchFamily="2" charset="2"/>
              <a:buNone/>
            </a:pPr>
            <a:endParaRPr lang="en-US" altLang="en-US" sz="2100"/>
          </a:p>
          <a:p>
            <a:pPr eaLnBrk="1" hangingPunct="1"/>
            <a:endParaRPr lang="en-US" altLang="en-US" sz="2100"/>
          </a:p>
          <a:p>
            <a:pPr eaLnBrk="1" hangingPunct="1">
              <a:buFont typeface="Wingdings" panose="05000000000000000000" pitchFamily="2" charset="2"/>
              <a:buNone/>
            </a:pPr>
            <a:endParaRPr lang="en-US" altLang="en-US" sz="2100"/>
          </a:p>
          <a:p>
            <a:pPr eaLnBrk="1" hangingPunct="1">
              <a:buFont typeface="Wingdings" panose="05000000000000000000" pitchFamily="2" charset="2"/>
              <a:buNone/>
            </a:pPr>
            <a:r>
              <a:rPr lang="en-US" altLang="en-US" sz="2100"/>
              <a:t>	where      is the work function of the metal</a:t>
            </a:r>
          </a:p>
          <a:p>
            <a:pPr eaLnBrk="1" hangingPunct="1">
              <a:buFont typeface="Wingdings" panose="05000000000000000000" pitchFamily="2" charset="2"/>
              <a:buNone/>
            </a:pPr>
            <a:r>
              <a:rPr lang="en-US" altLang="en-US" sz="2100"/>
              <a:t>	Explicitly the energy is</a:t>
            </a:r>
          </a:p>
          <a:p>
            <a:pPr eaLnBrk="1" hangingPunct="1">
              <a:buFont typeface="Wingdings" panose="05000000000000000000" pitchFamily="2" charset="2"/>
              <a:buNone/>
            </a:pPr>
            <a:endParaRPr lang="en-US" altLang="en-US" sz="2100"/>
          </a:p>
          <a:p>
            <a:pPr eaLnBrk="1" hangingPunct="1">
              <a:buFont typeface="Wingdings" panose="05000000000000000000" pitchFamily="2" charset="2"/>
              <a:buNone/>
            </a:pPr>
            <a:endParaRPr lang="en-US" altLang="en-US" sz="2100"/>
          </a:p>
          <a:p>
            <a:pPr eaLnBrk="1" hangingPunct="1"/>
            <a:r>
              <a:rPr lang="en-US" altLang="en-US" sz="2100"/>
              <a:t>The retarding potentials measured in the photoelectric effect are the opposing potentials needed to stop the most energetic electrons.</a:t>
            </a:r>
          </a:p>
        </p:txBody>
      </p:sp>
      <p:sp>
        <p:nvSpPr>
          <p:cNvPr id="69635" name="Rectangle 24">
            <a:extLst>
              <a:ext uri="{FF2B5EF4-FFF2-40B4-BE49-F238E27FC236}">
                <a16:creationId xmlns:a16="http://schemas.microsoft.com/office/drawing/2014/main" id="{54EFA0D4-C1A7-4CC9-8F93-4FFFAF1EB9C7}"/>
              </a:ext>
            </a:extLst>
          </p:cNvPr>
          <p:cNvSpPr>
            <a:spLocks noGrp="1" noChangeArrowheads="1"/>
          </p:cNvSpPr>
          <p:nvPr>
            <p:ph type="title"/>
          </p:nvPr>
        </p:nvSpPr>
        <p:spPr/>
        <p:txBody>
          <a:bodyPr/>
          <a:lstStyle/>
          <a:p>
            <a:pPr eaLnBrk="1" hangingPunct="1"/>
            <a:r>
              <a:rPr lang="en-US" altLang="en-US"/>
              <a:t>Einstein</a:t>
            </a:r>
            <a:r>
              <a:rPr lang="ja-JP" altLang="en-US"/>
              <a:t>’</a:t>
            </a:r>
            <a:r>
              <a:rPr lang="en-US" altLang="ja-JP"/>
              <a:t>s Theory</a:t>
            </a:r>
            <a:endParaRPr lang="en-US" altLang="en-US"/>
          </a:p>
        </p:txBody>
      </p:sp>
      <p:pic>
        <p:nvPicPr>
          <p:cNvPr id="69636" name="Picture 26">
            <a:extLst>
              <a:ext uri="{FF2B5EF4-FFF2-40B4-BE49-F238E27FC236}">
                <a16:creationId xmlns:a16="http://schemas.microsoft.com/office/drawing/2014/main" id="{F117979D-A172-4DE2-B3BC-19B6EE28351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700" y="3927475"/>
            <a:ext cx="2006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7">
            <a:extLst>
              <a:ext uri="{FF2B5EF4-FFF2-40B4-BE49-F238E27FC236}">
                <a16:creationId xmlns:a16="http://schemas.microsoft.com/office/drawing/2014/main" id="{369BD601-B95C-4DC3-8C02-300C29AC373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3014663"/>
            <a:ext cx="206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25">
            <a:extLst>
              <a:ext uri="{FF2B5EF4-FFF2-40B4-BE49-F238E27FC236}">
                <a16:creationId xmlns:a16="http://schemas.microsoft.com/office/drawing/2014/main" id="{370D62EA-74A4-4879-B5B5-2F2C66FFCFB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725" y="1797050"/>
            <a:ext cx="490855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28">
            <a:extLst>
              <a:ext uri="{FF2B5EF4-FFF2-40B4-BE49-F238E27FC236}">
                <a16:creationId xmlns:a16="http://schemas.microsoft.com/office/drawing/2014/main" id="{EAA83502-896E-4321-9305-2594D6002480}"/>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338" y="2201863"/>
            <a:ext cx="23780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29">
            <a:extLst>
              <a:ext uri="{FF2B5EF4-FFF2-40B4-BE49-F238E27FC236}">
                <a16:creationId xmlns:a16="http://schemas.microsoft.com/office/drawing/2014/main" id="{8A7A7386-7579-4178-96A2-5B67E400FA65}"/>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038" y="5583238"/>
            <a:ext cx="16859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C324CEE-67AE-4789-89EB-A6DE04D89CD0}"/>
              </a:ext>
            </a:extLst>
          </p:cNvPr>
          <p:cNvSpPr>
            <a:spLocks noGrp="1" noChangeArrowheads="1"/>
          </p:cNvSpPr>
          <p:nvPr>
            <p:ph type="ctrTitle"/>
          </p:nvPr>
        </p:nvSpPr>
        <p:spPr>
          <a:xfrm>
            <a:off x="457200" y="277813"/>
            <a:ext cx="8226425" cy="1447800"/>
          </a:xfrm>
        </p:spPr>
        <p:txBody>
          <a:bodyPr/>
          <a:lstStyle/>
          <a:p>
            <a:pPr eaLnBrk="1" hangingPunct="1">
              <a:defRPr/>
            </a:pPr>
            <a:r>
              <a:rPr lang="en-US" sz="3400">
                <a:ea typeface="+mj-ea"/>
                <a:cs typeface="+mj-cs"/>
              </a:rPr>
              <a:t>Observation of X Rays</a:t>
            </a:r>
          </a:p>
        </p:txBody>
      </p:sp>
      <p:sp>
        <p:nvSpPr>
          <p:cNvPr id="22531" name="Rectangle 3">
            <a:extLst>
              <a:ext uri="{FF2B5EF4-FFF2-40B4-BE49-F238E27FC236}">
                <a16:creationId xmlns:a16="http://schemas.microsoft.com/office/drawing/2014/main" id="{1F7C6246-EF1C-49B1-90BB-A035CB30B964}"/>
              </a:ext>
            </a:extLst>
          </p:cNvPr>
          <p:cNvSpPr>
            <a:spLocks noGrp="1" noChangeArrowheads="1"/>
          </p:cNvSpPr>
          <p:nvPr>
            <p:ph type="subTitle" idx="1"/>
          </p:nvPr>
        </p:nvSpPr>
        <p:spPr>
          <a:xfrm>
            <a:off x="457200" y="1295400"/>
            <a:ext cx="8077200" cy="4495800"/>
          </a:xfrm>
        </p:spPr>
        <p:txBody>
          <a:bodyPr/>
          <a:lstStyle/>
          <a:p>
            <a:pPr marL="342900" indent="-342900" algn="l" eaLnBrk="1" hangingPunct="1">
              <a:lnSpc>
                <a:spcPct val="90000"/>
              </a:lnSpc>
              <a:buFont typeface="Wingdings" panose="05000000000000000000" pitchFamily="2" charset="2"/>
              <a:buChar char="n"/>
            </a:pPr>
            <a:r>
              <a:rPr lang="en-US" altLang="en-US" sz="2800"/>
              <a:t>Wilhelm Röntgen studied the effects of cathode rays passing through various materials. He noticed that a phosphorescent screen near the tube glowed during some of these experiments. These rays were unaffected by magnetic fields and penetrated materials more than cathode rays. </a:t>
            </a:r>
          </a:p>
          <a:p>
            <a:pPr marL="342900" indent="-342900" algn="l" eaLnBrk="1" hangingPunct="1">
              <a:lnSpc>
                <a:spcPct val="90000"/>
              </a:lnSpc>
              <a:buFont typeface="Wingdings" panose="05000000000000000000" pitchFamily="2" charset="2"/>
              <a:buChar char="n"/>
            </a:pPr>
            <a:r>
              <a:rPr lang="en-US" altLang="en-US" sz="2800"/>
              <a:t>He called them </a:t>
            </a:r>
            <a:r>
              <a:rPr lang="en-US" altLang="en-US" sz="2800" b="1"/>
              <a:t>x rays</a:t>
            </a:r>
            <a:r>
              <a:rPr lang="en-US" altLang="en-US" sz="2800"/>
              <a:t> and deduced that they were produced by the cathode rays bombarding the glass walls of his vacuum tube.</a:t>
            </a:r>
          </a:p>
          <a:p>
            <a:pPr marL="342900" indent="-342900" algn="l" eaLnBrk="1" hangingPunct="1">
              <a:lnSpc>
                <a:spcPct val="90000"/>
              </a:lnSpc>
              <a:buFont typeface="Wingdings" panose="05000000000000000000" pitchFamily="2" charset="2"/>
              <a:buChar char="n"/>
            </a:pPr>
            <a:endParaRPr lang="en-US" altLang="en-US" sz="280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365B5AA5-74D8-443C-94D1-E1DAC013A060}"/>
              </a:ext>
            </a:extLst>
          </p:cNvPr>
          <p:cNvSpPr>
            <a:spLocks noGrp="1" noChangeArrowheads="1"/>
          </p:cNvSpPr>
          <p:nvPr>
            <p:ph type="title"/>
          </p:nvPr>
        </p:nvSpPr>
        <p:spPr/>
        <p:txBody>
          <a:bodyPr/>
          <a:lstStyle/>
          <a:p>
            <a:pPr eaLnBrk="1" hangingPunct="1">
              <a:defRPr/>
            </a:pPr>
            <a:r>
              <a:rPr lang="en-US" sz="3400">
                <a:ea typeface="+mj-ea"/>
                <a:cs typeface="+mj-cs"/>
              </a:rPr>
              <a:t>Quantum Interpretation</a:t>
            </a:r>
          </a:p>
        </p:txBody>
      </p:sp>
      <p:sp>
        <p:nvSpPr>
          <p:cNvPr id="70659" name="Rectangle 3">
            <a:extLst>
              <a:ext uri="{FF2B5EF4-FFF2-40B4-BE49-F238E27FC236}">
                <a16:creationId xmlns:a16="http://schemas.microsoft.com/office/drawing/2014/main" id="{D4B77039-830C-42A5-A844-6DF493EBECD3}"/>
              </a:ext>
            </a:extLst>
          </p:cNvPr>
          <p:cNvSpPr>
            <a:spLocks noGrp="1" noChangeArrowheads="1"/>
          </p:cNvSpPr>
          <p:nvPr>
            <p:ph type="body" sz="half" idx="1"/>
          </p:nvPr>
        </p:nvSpPr>
        <p:spPr>
          <a:xfrm>
            <a:off x="457200" y="1295400"/>
            <a:ext cx="8383588" cy="5029200"/>
          </a:xfrm>
        </p:spPr>
        <p:txBody>
          <a:bodyPr/>
          <a:lstStyle/>
          <a:p>
            <a:pPr marL="533400" indent="-533400" eaLnBrk="1" hangingPunct="1"/>
            <a:r>
              <a:rPr lang="en-US" altLang="en-US" sz="2100"/>
              <a:t>The kinetic energy of the electron does not depend on the light intensity at all, but only on the light frequency and the work function of the material.</a:t>
            </a:r>
          </a:p>
          <a:p>
            <a:pPr marL="533400" indent="-533400" eaLnBrk="1" hangingPunct="1">
              <a:buFont typeface="Wingdings" panose="05000000000000000000" pitchFamily="2" charset="2"/>
              <a:buNone/>
            </a:pPr>
            <a:endParaRPr lang="en-US" altLang="en-US" sz="2100"/>
          </a:p>
          <a:p>
            <a:pPr marL="533400" indent="-533400" eaLnBrk="1" hangingPunct="1">
              <a:buFont typeface="Wingdings" panose="05000000000000000000" pitchFamily="2" charset="2"/>
              <a:buNone/>
            </a:pPr>
            <a:endParaRPr lang="en-US" altLang="en-US" sz="2100"/>
          </a:p>
          <a:p>
            <a:pPr marL="533400" indent="-533400" eaLnBrk="1" hangingPunct="1"/>
            <a:r>
              <a:rPr lang="en-US" altLang="en-US" sz="2100"/>
              <a:t>Einstein in 1905 predicted that the stopping potential was linearly proportional to the light frequency, with a slope </a:t>
            </a:r>
            <a:r>
              <a:rPr lang="en-US" altLang="en-US" sz="2100" i="1"/>
              <a:t>h</a:t>
            </a:r>
            <a:r>
              <a:rPr lang="en-US" altLang="en-US" sz="2100"/>
              <a:t>, the same constant found by Planck.</a:t>
            </a:r>
          </a:p>
          <a:p>
            <a:pPr marL="533400" indent="-533400" eaLnBrk="1" hangingPunct="1"/>
            <a:endParaRPr lang="en-US" altLang="en-US" sz="2100"/>
          </a:p>
          <a:p>
            <a:pPr marL="533400" indent="-533400" eaLnBrk="1" hangingPunct="1"/>
            <a:endParaRPr lang="en-US" altLang="en-US" sz="2100"/>
          </a:p>
          <a:p>
            <a:pPr marL="533400" indent="-533400" eaLnBrk="1" hangingPunct="1"/>
            <a:r>
              <a:rPr lang="en-US" altLang="en-US" sz="2100"/>
              <a:t>From this, Einstein concluded that light is a particle with energy:</a:t>
            </a:r>
          </a:p>
          <a:p>
            <a:pPr marL="533400" indent="-533400" eaLnBrk="1" hangingPunct="1"/>
            <a:endParaRPr lang="en-US" altLang="en-US" sz="2100"/>
          </a:p>
        </p:txBody>
      </p:sp>
      <p:pic>
        <p:nvPicPr>
          <p:cNvPr id="70660" name="Picture 21">
            <a:extLst>
              <a:ext uri="{FF2B5EF4-FFF2-40B4-BE49-F238E27FC236}">
                <a16:creationId xmlns:a16="http://schemas.microsoft.com/office/drawing/2014/main" id="{09F39ADE-2D9C-4EA7-BA25-F729FDD448A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238" y="2381250"/>
            <a:ext cx="2549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22">
            <a:extLst>
              <a:ext uri="{FF2B5EF4-FFF2-40B4-BE49-F238E27FC236}">
                <a16:creationId xmlns:a16="http://schemas.microsoft.com/office/drawing/2014/main" id="{13F4F53D-36B8-4577-A158-678239B56D2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4191000"/>
            <a:ext cx="4095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23">
            <a:extLst>
              <a:ext uri="{FF2B5EF4-FFF2-40B4-BE49-F238E27FC236}">
                <a16:creationId xmlns:a16="http://schemas.microsoft.com/office/drawing/2014/main" id="{09CAEEB3-B51C-4DEA-B9D1-30AAD211320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463" y="5362575"/>
            <a:ext cx="14890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54AAD722-C11E-4B4D-BA85-2490C0FF0E26}"/>
              </a:ext>
            </a:extLst>
          </p:cNvPr>
          <p:cNvSpPr>
            <a:spLocks noGrp="1" noChangeArrowheads="1"/>
          </p:cNvSpPr>
          <p:nvPr>
            <p:ph type="title"/>
          </p:nvPr>
        </p:nvSpPr>
        <p:spPr/>
        <p:txBody>
          <a:bodyPr/>
          <a:lstStyle/>
          <a:p>
            <a:pPr eaLnBrk="1" hangingPunct="1"/>
            <a:endParaRPr lang="en-US" altLang="en-US"/>
          </a:p>
        </p:txBody>
      </p:sp>
      <p:pic>
        <p:nvPicPr>
          <p:cNvPr id="71683" name="Content Placeholder 3" descr="xscans_Page_1.jpg">
            <a:extLst>
              <a:ext uri="{FF2B5EF4-FFF2-40B4-BE49-F238E27FC236}">
                <a16:creationId xmlns:a16="http://schemas.microsoft.com/office/drawing/2014/main" id="{97323852-79CD-4983-B680-D30FBB66AC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25536"/>
            <a:ext cx="9144000" cy="6648450"/>
          </a:xfrm>
        </p:spPr>
      </p:pic>
      <p:pic>
        <p:nvPicPr>
          <p:cNvPr id="71684" name="Picture 4" descr="xscans_Page_2.jpg">
            <a:extLst>
              <a:ext uri="{FF2B5EF4-FFF2-40B4-BE49-F238E27FC236}">
                <a16:creationId xmlns:a16="http://schemas.microsoft.com/office/drawing/2014/main" id="{6006260C-EEA6-4131-BF2B-46834BFE0918}"/>
              </a:ext>
            </a:extLst>
          </p:cNvPr>
          <p:cNvPicPr>
            <a:picLocks noChangeAspect="1"/>
          </p:cNvPicPr>
          <p:nvPr/>
        </p:nvPicPr>
        <p:blipFill>
          <a:blip r:embed="rId3">
            <a:extLst>
              <a:ext uri="{28A0092B-C50C-407E-A947-70E740481C1C}">
                <a14:useLocalDpi xmlns:a14="http://schemas.microsoft.com/office/drawing/2010/main" val="0"/>
              </a:ext>
            </a:extLst>
          </a:blip>
          <a:srcRect l="30130" t="6667" r="19431" b="76666"/>
          <a:stretch>
            <a:fillRect/>
          </a:stretch>
        </p:blipFill>
        <p:spPr bwMode="auto">
          <a:xfrm>
            <a:off x="152400" y="4800600"/>
            <a:ext cx="36877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descr="xscans_Page_2.jpg">
            <a:extLst>
              <a:ext uri="{FF2B5EF4-FFF2-40B4-BE49-F238E27FC236}">
                <a16:creationId xmlns:a16="http://schemas.microsoft.com/office/drawing/2014/main" id="{73C1C935-6B04-4132-AC25-F80523FA6081}"/>
              </a:ext>
            </a:extLst>
          </p:cNvPr>
          <p:cNvPicPr>
            <a:picLocks noChangeAspect="1"/>
          </p:cNvPicPr>
          <p:nvPr/>
        </p:nvPicPr>
        <p:blipFill>
          <a:blip r:embed="rId3">
            <a:extLst>
              <a:ext uri="{28A0092B-C50C-407E-A947-70E740481C1C}">
                <a14:useLocalDpi xmlns:a14="http://schemas.microsoft.com/office/drawing/2010/main" val="0"/>
              </a:ext>
            </a:extLst>
          </a:blip>
          <a:srcRect l="34715" t="63333" r="27074" b="18889"/>
          <a:stretch>
            <a:fillRect/>
          </a:stretch>
        </p:blipFill>
        <p:spPr bwMode="auto">
          <a:xfrm>
            <a:off x="152400" y="2743200"/>
            <a:ext cx="29765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7" descr="xscans_Page_3.jpg">
            <a:extLst>
              <a:ext uri="{FF2B5EF4-FFF2-40B4-BE49-F238E27FC236}">
                <a16:creationId xmlns:a16="http://schemas.microsoft.com/office/drawing/2014/main" id="{3795D40B-C588-4A46-85B8-8892190C52AA}"/>
              </a:ext>
            </a:extLst>
          </p:cNvPr>
          <p:cNvPicPr>
            <a:picLocks noChangeAspect="1"/>
          </p:cNvPicPr>
          <p:nvPr/>
        </p:nvPicPr>
        <p:blipFill>
          <a:blip r:embed="rId4">
            <a:extLst>
              <a:ext uri="{28A0092B-C50C-407E-A947-70E740481C1C}">
                <a14:useLocalDpi xmlns:a14="http://schemas.microsoft.com/office/drawing/2010/main" val="0"/>
              </a:ext>
            </a:extLst>
          </a:blip>
          <a:srcRect l="34712" t="6667" r="25539" b="70000"/>
          <a:stretch>
            <a:fillRect/>
          </a:stretch>
        </p:blipFill>
        <p:spPr bwMode="auto">
          <a:xfrm>
            <a:off x="4267200" y="2819400"/>
            <a:ext cx="40560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Box 1">
            <a:extLst>
              <a:ext uri="{FF2B5EF4-FFF2-40B4-BE49-F238E27FC236}">
                <a16:creationId xmlns:a16="http://schemas.microsoft.com/office/drawing/2014/main" id="{3CD1137D-BB9C-4BD6-9418-2F7CFA58A292}"/>
              </a:ext>
            </a:extLst>
          </p:cNvPr>
          <p:cNvSpPr txBox="1">
            <a:spLocks noChangeArrowheads="1"/>
          </p:cNvSpPr>
          <p:nvPr/>
        </p:nvSpPr>
        <p:spPr bwMode="auto">
          <a:xfrm>
            <a:off x="1442243" y="2057400"/>
            <a:ext cx="554038"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sz="1100" dirty="0">
                <a:solidFill>
                  <a:srgbClr val="FF0000"/>
                </a:solidFill>
              </a:rPr>
              <a:t>For</a:t>
            </a:r>
            <a:r>
              <a:rPr lang="en-US" altLang="en-US" sz="1100" dirty="0">
                <a:solidFill>
                  <a:srgbClr val="006633"/>
                </a:solidFill>
              </a:rPr>
              <a:t> Li</a:t>
            </a:r>
          </a:p>
        </p:txBody>
      </p:sp>
      <p:sp>
        <p:nvSpPr>
          <p:cNvPr id="2" name="Rectangle 1">
            <a:extLst>
              <a:ext uri="{FF2B5EF4-FFF2-40B4-BE49-F238E27FC236}">
                <a16:creationId xmlns:a16="http://schemas.microsoft.com/office/drawing/2014/main" id="{46246220-E57F-49BB-9907-2C2553E0BD72}"/>
              </a:ext>
            </a:extLst>
          </p:cNvPr>
          <p:cNvSpPr/>
          <p:nvPr/>
        </p:nvSpPr>
        <p:spPr>
          <a:xfrm>
            <a:off x="2590800" y="76200"/>
            <a:ext cx="4267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rgbClr val="FFFFFF"/>
                </a:solidFill>
              </a:rPr>
              <a:t>ss</a:t>
            </a:r>
            <a:endParaRPr lang="en-US" dirty="0">
              <a:solidFill>
                <a:srgbClr val="FFFFFF"/>
              </a:solidFill>
            </a:endParaRPr>
          </a:p>
        </p:txBody>
      </p:sp>
      <p:sp>
        <p:nvSpPr>
          <p:cNvPr id="71689" name="TextBox 2">
            <a:extLst>
              <a:ext uri="{FF2B5EF4-FFF2-40B4-BE49-F238E27FC236}">
                <a16:creationId xmlns:a16="http://schemas.microsoft.com/office/drawing/2014/main" id="{BB3251E6-7BEB-47BD-B506-45C703BD3DD3}"/>
              </a:ext>
            </a:extLst>
          </p:cNvPr>
          <p:cNvSpPr txBox="1">
            <a:spLocks noChangeArrowheads="1"/>
          </p:cNvSpPr>
          <p:nvPr/>
        </p:nvSpPr>
        <p:spPr bwMode="auto">
          <a:xfrm>
            <a:off x="2984500" y="133350"/>
            <a:ext cx="370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sz="2000">
                <a:solidFill>
                  <a:srgbClr val="FF0000"/>
                </a:solidFill>
              </a:rPr>
              <a:t>Summary:  photoelectric effect</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972905E0-C890-4223-8203-FCCA7F7BB892}"/>
              </a:ext>
            </a:extLst>
          </p:cNvPr>
          <p:cNvSpPr>
            <a:spLocks noGrp="1"/>
          </p:cNvSpPr>
          <p:nvPr>
            <p:ph type="title"/>
          </p:nvPr>
        </p:nvSpPr>
        <p:spPr/>
        <p:txBody>
          <a:bodyPr/>
          <a:lstStyle/>
          <a:p>
            <a:endParaRPr lang="en-US" altLang="en-US"/>
          </a:p>
        </p:txBody>
      </p:sp>
      <p:sp>
        <p:nvSpPr>
          <p:cNvPr id="27651" name="Text Placeholder 2">
            <a:extLst>
              <a:ext uri="{FF2B5EF4-FFF2-40B4-BE49-F238E27FC236}">
                <a16:creationId xmlns:a16="http://schemas.microsoft.com/office/drawing/2014/main" id="{8247FA3A-77C6-4BCE-9181-FA3E71783AC2}"/>
              </a:ext>
            </a:extLst>
          </p:cNvPr>
          <p:cNvSpPr>
            <a:spLocks noGrp="1"/>
          </p:cNvSpPr>
          <p:nvPr>
            <p:ph type="body" sz="half" idx="1"/>
          </p:nvPr>
        </p:nvSpPr>
        <p:spPr>
          <a:xfrm>
            <a:off x="920750" y="17381538"/>
            <a:ext cx="4851400" cy="1674812"/>
          </a:xfrm>
        </p:spPr>
        <p:txBody>
          <a:bodyPr/>
          <a:lstStyle/>
          <a:p>
            <a:endParaRPr lang="en-US" altLang="en-US"/>
          </a:p>
        </p:txBody>
      </p:sp>
      <p:sp>
        <p:nvSpPr>
          <p:cNvPr id="27652" name="Content Placeholder 4">
            <a:extLst>
              <a:ext uri="{FF2B5EF4-FFF2-40B4-BE49-F238E27FC236}">
                <a16:creationId xmlns:a16="http://schemas.microsoft.com/office/drawing/2014/main" id="{A593300F-62E4-4411-B62A-AB46CE12E74A}"/>
              </a:ext>
            </a:extLst>
          </p:cNvPr>
          <p:cNvSpPr>
            <a:spLocks noGrp="1"/>
          </p:cNvSpPr>
          <p:nvPr>
            <p:ph sz="quarter" idx="3"/>
          </p:nvPr>
        </p:nvSpPr>
        <p:spPr/>
        <p:txBody>
          <a:bodyPr/>
          <a:lstStyle/>
          <a:p>
            <a:endParaRPr lang="en-US" altLang="en-US"/>
          </a:p>
        </p:txBody>
      </p:sp>
      <p:pic>
        <p:nvPicPr>
          <p:cNvPr id="27653" name="Picture 2" descr="https://upload.wikimedia.org/wikipedia/commons/1/1e/Sun-Earth-Radiation.png">
            <a:extLst>
              <a:ext uri="{FF2B5EF4-FFF2-40B4-BE49-F238E27FC236}">
                <a16:creationId xmlns:a16="http://schemas.microsoft.com/office/drawing/2014/main" id="{B95705FA-16E6-4EDC-AE97-2C846548B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39370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8" descr="https://upload.wikimedia.org/wikipedia/commons/c/cc/Flea_Hop_HB-SIA_-_Solar_Impulse.jpg">
            <a:extLst>
              <a:ext uri="{FF2B5EF4-FFF2-40B4-BE49-F238E27FC236}">
                <a16:creationId xmlns:a16="http://schemas.microsoft.com/office/drawing/2014/main" id="{8B86C9AF-941D-4C4A-B44C-ECC9DC61C6A8}"/>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029200" y="3787775"/>
            <a:ext cx="3465513" cy="2189163"/>
          </a:xfrm>
          <a:noFill/>
        </p:spPr>
      </p:pic>
      <p:pic>
        <p:nvPicPr>
          <p:cNvPr id="27655" name="Picture 10" descr="https://upload.wikimedia.org/wikipedia/commons/thumb/5/50/Breakdown_of_the_incoming_solar_energy.svg/853px-Breakdown_of_the_incoming_solar_energy.svg.png">
            <a:extLst>
              <a:ext uri="{FF2B5EF4-FFF2-40B4-BE49-F238E27FC236}">
                <a16:creationId xmlns:a16="http://schemas.microsoft.com/office/drawing/2014/main" id="{F1329AF9-AD8C-4AEF-9F56-D745B4700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42925"/>
            <a:ext cx="34798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2" descr="Bildergebnis fÃ¼r solar energy">
            <a:extLst>
              <a:ext uri="{FF2B5EF4-FFF2-40B4-BE49-F238E27FC236}">
                <a16:creationId xmlns:a16="http://schemas.microsoft.com/office/drawing/2014/main" id="{2669A48C-6193-41D7-8DBD-8B52B367A6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8" y="3787775"/>
            <a:ext cx="4373562"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38143331-67D6-4A03-A0EB-E9D5C213C7F7}"/>
              </a:ext>
            </a:extLst>
          </p:cNvPr>
          <p:cNvSpPr>
            <a:spLocks noGrp="1"/>
          </p:cNvSpPr>
          <p:nvPr>
            <p:ph type="title"/>
          </p:nvPr>
        </p:nvSpPr>
        <p:spPr/>
        <p:txBody>
          <a:bodyPr/>
          <a:lstStyle/>
          <a:p>
            <a:pPr eaLnBrk="1" hangingPunct="1"/>
            <a:endParaRPr lang="en-US" altLang="en-US"/>
          </a:p>
        </p:txBody>
      </p:sp>
      <p:pic>
        <p:nvPicPr>
          <p:cNvPr id="28675" name="Content Placeholder 3" descr="lect_Page_1.jpg">
            <a:extLst>
              <a:ext uri="{FF2B5EF4-FFF2-40B4-BE49-F238E27FC236}">
                <a16:creationId xmlns:a16="http://schemas.microsoft.com/office/drawing/2014/main" id="{9A434451-DA1D-4C35-AC84-7C0081DF7D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645275"/>
          </a:xfrm>
        </p:spPr>
      </p:pic>
      <p:pic>
        <p:nvPicPr>
          <p:cNvPr id="28676" name="Picture 4" descr="sunpower_main.jpg">
            <a:extLst>
              <a:ext uri="{FF2B5EF4-FFF2-40B4-BE49-F238E27FC236}">
                <a16:creationId xmlns:a16="http://schemas.microsoft.com/office/drawing/2014/main" id="{5E756AEE-77B8-4975-8A8A-09112FA08C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3763" y="228600"/>
            <a:ext cx="30273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solar-panel-diagram.gif">
            <a:extLst>
              <a:ext uri="{FF2B5EF4-FFF2-40B4-BE49-F238E27FC236}">
                <a16:creationId xmlns:a16="http://schemas.microsoft.com/office/drawing/2014/main" id="{8D0C7B14-C336-4C33-9413-7ED7ED716E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3763" y="2667000"/>
            <a:ext cx="28194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5EC01D5-996E-4767-A29A-77A5D8F7EA42}"/>
              </a:ext>
            </a:extLst>
          </p:cNvPr>
          <p:cNvSpPr/>
          <p:nvPr/>
        </p:nvSpPr>
        <p:spPr>
          <a:xfrm>
            <a:off x="838200" y="228600"/>
            <a:ext cx="4648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a:cs typeface="+mn-cs"/>
              </a:rPr>
              <a:t>A</a:t>
            </a:r>
          </a:p>
        </p:txBody>
      </p:sp>
      <p:sp>
        <p:nvSpPr>
          <p:cNvPr id="28679" name="TextBox 2">
            <a:extLst>
              <a:ext uri="{FF2B5EF4-FFF2-40B4-BE49-F238E27FC236}">
                <a16:creationId xmlns:a16="http://schemas.microsoft.com/office/drawing/2014/main" id="{CA31D0CC-A812-4FAF-9EBA-97550C7AF15E}"/>
              </a:ext>
            </a:extLst>
          </p:cNvPr>
          <p:cNvSpPr txBox="1">
            <a:spLocks noChangeArrowheads="1"/>
          </p:cNvSpPr>
          <p:nvPr/>
        </p:nvSpPr>
        <p:spPr bwMode="auto">
          <a:xfrm>
            <a:off x="1371600" y="234950"/>
            <a:ext cx="3343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An argument for solar power</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a:extLst>
              <a:ext uri="{FF2B5EF4-FFF2-40B4-BE49-F238E27FC236}">
                <a16:creationId xmlns:a16="http://schemas.microsoft.com/office/drawing/2014/main" id="{EE60E1F8-CD36-40DB-92A4-1FA794843A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71723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5">
            <a:extLst>
              <a:ext uri="{FF2B5EF4-FFF2-40B4-BE49-F238E27FC236}">
                <a16:creationId xmlns:a16="http://schemas.microsoft.com/office/drawing/2014/main" id="{7F2DB409-CEF6-4D71-A281-4142D8A69C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62400"/>
            <a:ext cx="8824913"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a:extLst>
              <a:ext uri="{FF2B5EF4-FFF2-40B4-BE49-F238E27FC236}">
                <a16:creationId xmlns:a16="http://schemas.microsoft.com/office/drawing/2014/main" id="{F7AB0072-845E-4404-B4D1-04B4F5DA75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3056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5">
            <a:extLst>
              <a:ext uri="{FF2B5EF4-FFF2-40B4-BE49-F238E27FC236}">
                <a16:creationId xmlns:a16="http://schemas.microsoft.com/office/drawing/2014/main" id="{8794EA9C-310C-4695-A0CF-AE717D82EF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38400"/>
            <a:ext cx="8010525"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80CC77AB-508F-4F11-BFBC-400F9F123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3216275"/>
            <a:ext cx="9739313"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9" name="Rectangle 3">
            <a:extLst>
              <a:ext uri="{FF2B5EF4-FFF2-40B4-BE49-F238E27FC236}">
                <a16:creationId xmlns:a16="http://schemas.microsoft.com/office/drawing/2014/main" id="{44185E82-0F07-428A-8B23-FE4F5AB3304E}"/>
              </a:ext>
            </a:extLst>
          </p:cNvPr>
          <p:cNvSpPr>
            <a:spLocks noChangeArrowheads="1"/>
          </p:cNvSpPr>
          <p:nvPr/>
        </p:nvSpPr>
        <p:spPr bwMode="auto">
          <a:xfrm>
            <a:off x="1752600" y="3244850"/>
            <a:ext cx="2943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006633"/>
                </a:solidFill>
              </a:rPr>
              <a:t> </a:t>
            </a:r>
          </a:p>
        </p:txBody>
      </p:sp>
      <p:sp>
        <p:nvSpPr>
          <p:cNvPr id="75780" name="Rectangle 4">
            <a:extLst>
              <a:ext uri="{FF2B5EF4-FFF2-40B4-BE49-F238E27FC236}">
                <a16:creationId xmlns:a16="http://schemas.microsoft.com/office/drawing/2014/main" id="{B60907F5-5EE6-4834-847D-DAD9A7ECEC19}"/>
              </a:ext>
            </a:extLst>
          </p:cNvPr>
          <p:cNvSpPr>
            <a:spLocks noChangeArrowheads="1"/>
          </p:cNvSpPr>
          <p:nvPr/>
        </p:nvSpPr>
        <p:spPr bwMode="auto">
          <a:xfrm>
            <a:off x="4448175" y="3244850"/>
            <a:ext cx="24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006633"/>
                </a:solidFill>
              </a:rPr>
              <a:t> </a:t>
            </a:r>
          </a:p>
        </p:txBody>
      </p:sp>
      <p:sp>
        <p:nvSpPr>
          <p:cNvPr id="75781" name="Rectangle 5">
            <a:extLst>
              <a:ext uri="{FF2B5EF4-FFF2-40B4-BE49-F238E27FC236}">
                <a16:creationId xmlns:a16="http://schemas.microsoft.com/office/drawing/2014/main" id="{B095EAD5-2659-4E56-A92C-21CE36123300}"/>
              </a:ext>
            </a:extLst>
          </p:cNvPr>
          <p:cNvSpPr>
            <a:spLocks noChangeArrowheads="1"/>
          </p:cNvSpPr>
          <p:nvPr/>
        </p:nvSpPr>
        <p:spPr bwMode="auto">
          <a:xfrm>
            <a:off x="4448175" y="3244850"/>
            <a:ext cx="1419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006633"/>
                </a:solidFill>
              </a:rPr>
              <a:t> </a:t>
            </a:r>
          </a:p>
        </p:txBody>
      </p:sp>
      <p:pic>
        <p:nvPicPr>
          <p:cNvPr id="75782" name="Picture 3">
            <a:extLst>
              <a:ext uri="{FF2B5EF4-FFF2-40B4-BE49-F238E27FC236}">
                <a16:creationId xmlns:a16="http://schemas.microsoft.com/office/drawing/2014/main" id="{E567CE2E-1018-4B94-B175-4CD886F63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4267200"/>
            <a:ext cx="4949825"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3" name="TextBox 6">
            <a:extLst>
              <a:ext uri="{FF2B5EF4-FFF2-40B4-BE49-F238E27FC236}">
                <a16:creationId xmlns:a16="http://schemas.microsoft.com/office/drawing/2014/main" id="{D679EE19-59AB-402E-80E5-A3BB975DAD59}"/>
              </a:ext>
            </a:extLst>
          </p:cNvPr>
          <p:cNvSpPr txBox="1">
            <a:spLocks noChangeArrowheads="1"/>
          </p:cNvSpPr>
          <p:nvPr/>
        </p:nvSpPr>
        <p:spPr bwMode="auto">
          <a:xfrm>
            <a:off x="838200" y="685800"/>
            <a:ext cx="7162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006633"/>
                </a:solidFill>
              </a:rPr>
              <a:t>Problem 34.  What is the threshold frequency for the photo electric effect in lithium with a work function of 2.93eV?What is the stopping potential if  the wavelength of the incident light is 380 nm</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ECE78302-29F5-43A9-A623-484653C74127}"/>
              </a:ext>
            </a:extLst>
          </p:cNvPr>
          <p:cNvSpPr>
            <a:spLocks noChangeArrowheads="1"/>
          </p:cNvSpPr>
          <p:nvPr/>
        </p:nvSpPr>
        <p:spPr bwMode="auto">
          <a:xfrm>
            <a:off x="762000" y="2743200"/>
            <a:ext cx="7848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a:solidFill>
                  <a:srgbClr val="006633"/>
                </a:solidFill>
              </a:rPr>
              <a:t> When you increase only the intensity of the light onto the emitter, you measure</a:t>
            </a:r>
          </a:p>
          <a:p>
            <a:r>
              <a:rPr lang="en-US" altLang="en-US">
                <a:solidFill>
                  <a:srgbClr val="006633"/>
                </a:solidFill>
              </a:rPr>
              <a:t> a. A decrease in the necessary stopping voltage</a:t>
            </a:r>
          </a:p>
          <a:p>
            <a:r>
              <a:rPr lang="en-US" altLang="en-US">
                <a:solidFill>
                  <a:srgbClr val="006633"/>
                </a:solidFill>
              </a:rPr>
              <a:t>  b. An increase in the necessary stopping voltage</a:t>
            </a:r>
          </a:p>
          <a:p>
            <a:r>
              <a:rPr lang="en-US" altLang="en-US">
                <a:solidFill>
                  <a:srgbClr val="006633"/>
                </a:solidFill>
              </a:rPr>
              <a:t> c. No change in either current or stopping voltage</a:t>
            </a:r>
          </a:p>
          <a:p>
            <a:r>
              <a:rPr lang="en-US" altLang="en-US">
                <a:solidFill>
                  <a:srgbClr val="006633"/>
                </a:solidFill>
              </a:rPr>
              <a:t> d. Either a or c. You cannot determine which from the information given.</a:t>
            </a:r>
          </a:p>
          <a:p>
            <a:r>
              <a:rPr lang="en-US" altLang="en-US">
                <a:solidFill>
                  <a:srgbClr val="006633"/>
                </a:solidFill>
              </a:rPr>
              <a:t> e. An increased current</a:t>
            </a:r>
          </a:p>
        </p:txBody>
      </p:sp>
      <p:sp>
        <p:nvSpPr>
          <p:cNvPr id="76803" name="TextBox 1">
            <a:extLst>
              <a:ext uri="{FF2B5EF4-FFF2-40B4-BE49-F238E27FC236}">
                <a16:creationId xmlns:a16="http://schemas.microsoft.com/office/drawing/2014/main" id="{371396B0-CEC8-424A-911E-0EFAF8750A86}"/>
              </a:ext>
            </a:extLst>
          </p:cNvPr>
          <p:cNvSpPr txBox="1">
            <a:spLocks noChangeArrowheads="1"/>
          </p:cNvSpPr>
          <p:nvPr/>
        </p:nvSpPr>
        <p:spPr bwMode="auto">
          <a:xfrm>
            <a:off x="1447800" y="1066800"/>
            <a:ext cx="533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r>
              <a:rPr lang="en-US" altLang="en-US" sz="2800">
                <a:solidFill>
                  <a:srgbClr val="FF0000"/>
                </a:solidFill>
              </a:rPr>
              <a:t>Question from chapter3 quiz</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AB935-E072-4F06-9F12-F157530BFF54}"/>
              </a:ext>
            </a:extLst>
          </p:cNvPr>
          <p:cNvSpPr>
            <a:spLocks noGrp="1"/>
          </p:cNvSpPr>
          <p:nvPr>
            <p:ph type="title"/>
          </p:nvPr>
        </p:nvSpPr>
        <p:spPr>
          <a:xfrm>
            <a:off x="-52388" y="1117600"/>
            <a:ext cx="9248776" cy="854075"/>
          </a:xfrm>
        </p:spPr>
        <p:txBody>
          <a:bodyPr/>
          <a:lstStyle/>
          <a:p>
            <a:pPr>
              <a:defRPr/>
            </a:pPr>
            <a:r>
              <a:rPr lang="en-US" sz="2850" dirty="0"/>
              <a:t>Maxwell classical light wave      Einstein Photon particle</a:t>
            </a:r>
          </a:p>
        </p:txBody>
      </p:sp>
      <p:pic>
        <p:nvPicPr>
          <p:cNvPr id="77827" name="Content Placeholder 4">
            <a:extLst>
              <a:ext uri="{FF2B5EF4-FFF2-40B4-BE49-F238E27FC236}">
                <a16:creationId xmlns:a16="http://schemas.microsoft.com/office/drawing/2014/main" id="{FF75A75D-6206-433B-AA13-DECC0229F8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2125" y="2439988"/>
            <a:ext cx="8158163" cy="2586037"/>
          </a:xfrm>
        </p:spPr>
      </p:pic>
      <p:pic>
        <p:nvPicPr>
          <p:cNvPr id="77828" name="Picture 3">
            <a:extLst>
              <a:ext uri="{FF2B5EF4-FFF2-40B4-BE49-F238E27FC236}">
                <a16:creationId xmlns:a16="http://schemas.microsoft.com/office/drawing/2014/main" id="{157D19A4-0B30-48F7-8DFF-A2A6450897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213" y="2359025"/>
            <a:ext cx="815816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E733075-A226-49E0-ADED-6D47E3F4ADB3}"/>
              </a:ext>
            </a:extLst>
          </p:cNvPr>
          <p:cNvSpPr txBox="1"/>
          <p:nvPr/>
        </p:nvSpPr>
        <p:spPr>
          <a:xfrm>
            <a:off x="973138" y="5557838"/>
            <a:ext cx="1763712" cy="300037"/>
          </a:xfrm>
          <a:prstGeom prst="rect">
            <a:avLst/>
          </a:prstGeom>
          <a:noFill/>
        </p:spPr>
        <p:txBody>
          <a:bodyPr>
            <a:spAutoFit/>
          </a:bodyPr>
          <a:lstStyle/>
          <a:p>
            <a:pPr defTabSz="685800" eaLnBrk="1" fontAlgn="auto" hangingPunct="1">
              <a:spcBef>
                <a:spcPts val="0"/>
              </a:spcBef>
              <a:spcAft>
                <a:spcPts val="0"/>
              </a:spcAft>
              <a:defRPr/>
            </a:pPr>
            <a:r>
              <a:rPr lang="en-US" sz="1350" dirty="0">
                <a:solidFill>
                  <a:srgbClr val="000000"/>
                </a:solidFill>
                <a:latin typeface="Arial"/>
                <a:ea typeface="ＭＳ Ｐゴシック"/>
              </a:rPr>
              <a:t>Rayleigh-jeans </a:t>
            </a:r>
          </a:p>
        </p:txBody>
      </p:sp>
      <p:sp>
        <p:nvSpPr>
          <p:cNvPr id="7" name="TextBox 6">
            <a:extLst>
              <a:ext uri="{FF2B5EF4-FFF2-40B4-BE49-F238E27FC236}">
                <a16:creationId xmlns:a16="http://schemas.microsoft.com/office/drawing/2014/main" id="{3B2CCBB5-5BA1-45DE-8223-8353F796E598}"/>
              </a:ext>
            </a:extLst>
          </p:cNvPr>
          <p:cNvSpPr txBox="1"/>
          <p:nvPr/>
        </p:nvSpPr>
        <p:spPr>
          <a:xfrm>
            <a:off x="3698875" y="5567363"/>
            <a:ext cx="1746250" cy="300037"/>
          </a:xfrm>
          <a:prstGeom prst="rect">
            <a:avLst/>
          </a:prstGeom>
          <a:noFill/>
        </p:spPr>
        <p:txBody>
          <a:bodyPr>
            <a:spAutoFit/>
          </a:bodyPr>
          <a:lstStyle/>
          <a:p>
            <a:pPr defTabSz="685800" eaLnBrk="1" fontAlgn="auto" hangingPunct="1">
              <a:spcBef>
                <a:spcPts val="0"/>
              </a:spcBef>
              <a:spcAft>
                <a:spcPts val="0"/>
              </a:spcAft>
              <a:defRPr/>
            </a:pPr>
            <a:r>
              <a:rPr lang="en-US" sz="1350" dirty="0">
                <a:solidFill>
                  <a:srgbClr val="000000"/>
                </a:solidFill>
                <a:latin typeface="Arial"/>
                <a:ea typeface="ＭＳ Ｐゴシック"/>
              </a:rPr>
              <a:t>Planck quantization</a:t>
            </a:r>
          </a:p>
        </p:txBody>
      </p:sp>
      <p:sp>
        <p:nvSpPr>
          <p:cNvPr id="8" name="TextBox 7">
            <a:extLst>
              <a:ext uri="{FF2B5EF4-FFF2-40B4-BE49-F238E27FC236}">
                <a16:creationId xmlns:a16="http://schemas.microsoft.com/office/drawing/2014/main" id="{FE79C611-8F5B-40B8-8518-CAA703523717}"/>
              </a:ext>
            </a:extLst>
          </p:cNvPr>
          <p:cNvSpPr txBox="1"/>
          <p:nvPr/>
        </p:nvSpPr>
        <p:spPr>
          <a:xfrm>
            <a:off x="6418263" y="5557838"/>
            <a:ext cx="2355850" cy="300037"/>
          </a:xfrm>
          <a:prstGeom prst="rect">
            <a:avLst/>
          </a:prstGeom>
          <a:noFill/>
        </p:spPr>
        <p:txBody>
          <a:bodyPr>
            <a:spAutoFit/>
          </a:bodyPr>
          <a:lstStyle/>
          <a:p>
            <a:pPr defTabSz="685800" eaLnBrk="1" fontAlgn="auto" hangingPunct="1">
              <a:spcBef>
                <a:spcPts val="0"/>
              </a:spcBef>
              <a:spcAft>
                <a:spcPts val="0"/>
              </a:spcAft>
              <a:defRPr/>
            </a:pPr>
            <a:r>
              <a:rPr lang="en-US" sz="1350" dirty="0">
                <a:solidFill>
                  <a:srgbClr val="000000"/>
                </a:solidFill>
                <a:latin typeface="Arial"/>
                <a:ea typeface="ＭＳ Ｐゴシック"/>
              </a:rPr>
              <a:t>Einstein  quantized photons</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09059C75-6D47-4834-8AC3-93F9026BCF44}"/>
              </a:ext>
            </a:extLst>
          </p:cNvPr>
          <p:cNvSpPr>
            <a:spLocks noGrp="1" noChangeArrowheads="1"/>
          </p:cNvSpPr>
          <p:nvPr>
            <p:ph type="title"/>
          </p:nvPr>
        </p:nvSpPr>
        <p:spPr>
          <a:xfrm>
            <a:off x="457200" y="257175"/>
            <a:ext cx="8229600" cy="1139825"/>
          </a:xfrm>
        </p:spPr>
        <p:txBody>
          <a:bodyPr/>
          <a:lstStyle/>
          <a:p>
            <a:pPr eaLnBrk="1" hangingPunct="1">
              <a:defRPr/>
            </a:pPr>
            <a:r>
              <a:rPr lang="en-US" sz="2550" dirty="0">
                <a:ea typeface="+mj-ea"/>
                <a:cs typeface="+mj-cs"/>
              </a:rPr>
              <a:t>3.7: X-Ray Production(inverse photoelectric effect)</a:t>
            </a:r>
          </a:p>
        </p:txBody>
      </p:sp>
      <p:sp>
        <p:nvSpPr>
          <p:cNvPr id="60419" name="Rectangle 3">
            <a:extLst>
              <a:ext uri="{FF2B5EF4-FFF2-40B4-BE49-F238E27FC236}">
                <a16:creationId xmlns:a16="http://schemas.microsoft.com/office/drawing/2014/main" id="{1A2ECDA8-C38C-4608-8E0F-66F312FBE0A3}"/>
              </a:ext>
            </a:extLst>
          </p:cNvPr>
          <p:cNvSpPr>
            <a:spLocks noGrp="1" noChangeArrowheads="1"/>
          </p:cNvSpPr>
          <p:nvPr>
            <p:ph type="body" sz="half" idx="1"/>
          </p:nvPr>
        </p:nvSpPr>
        <p:spPr>
          <a:xfrm>
            <a:off x="1484313" y="1600200"/>
            <a:ext cx="6288087" cy="2343150"/>
          </a:xfrm>
        </p:spPr>
        <p:txBody>
          <a:bodyPr/>
          <a:lstStyle/>
          <a:p>
            <a:pPr marL="400050" indent="-400050" eaLnBrk="1" hangingPunct="1">
              <a:lnSpc>
                <a:spcPct val="90000"/>
              </a:lnSpc>
              <a:defRPr/>
            </a:pPr>
            <a:r>
              <a:rPr lang="en-US" altLang="en-US" sz="1200" dirty="0"/>
              <a:t>An energetic electron passing through matter will radiate photons and lose kinetic energy which is called </a:t>
            </a:r>
            <a:r>
              <a:rPr lang="en-US" altLang="en-US" sz="1200" b="1" dirty="0"/>
              <a:t>bremsstrahlung</a:t>
            </a:r>
            <a:r>
              <a:rPr lang="en-US" altLang="en-US" sz="1200" dirty="0"/>
              <a:t>, from the German word for </a:t>
            </a:r>
            <a:r>
              <a:rPr lang="ja-JP" altLang="en-US" sz="1200" dirty="0"/>
              <a:t>“</a:t>
            </a:r>
            <a:r>
              <a:rPr lang="en-US" altLang="ja-JP" sz="1200" dirty="0"/>
              <a:t>braking radiation.</a:t>
            </a:r>
            <a:r>
              <a:rPr lang="ja-JP" altLang="en-US" sz="1200" dirty="0"/>
              <a:t>”</a:t>
            </a:r>
            <a:r>
              <a:rPr lang="en-US" altLang="ja-JP" sz="1200" dirty="0"/>
              <a:t> Since linear momentum must be conserved, the nucleus absorbs very little energy, and it is ignored. The final energy of the electron is determined from the conservation of energy to be</a:t>
            </a:r>
          </a:p>
          <a:p>
            <a:pPr marL="400050" indent="-400050" eaLnBrk="1" hangingPunct="1">
              <a:lnSpc>
                <a:spcPct val="90000"/>
              </a:lnSpc>
              <a:buFont typeface="Wingdings" panose="05000000000000000000" pitchFamily="2" charset="2"/>
              <a:buNone/>
              <a:defRPr/>
            </a:pPr>
            <a:endParaRPr lang="en-US" altLang="en-US" sz="1050" dirty="0"/>
          </a:p>
          <a:p>
            <a:pPr marL="400050" indent="-400050" eaLnBrk="1" hangingPunct="1">
              <a:lnSpc>
                <a:spcPct val="90000"/>
              </a:lnSpc>
              <a:defRPr/>
            </a:pPr>
            <a:r>
              <a:rPr lang="en-US" altLang="en-US" sz="1200" dirty="0"/>
              <a:t>An electron that loses a large amount of energy will produce an X-ray photon. Current passing through a filament produces copious numbers of electrons by thermionic emission. These electrons are focused by the cathode structure into a beam and are accelerated by potential differences of thousands of volts until they impinge on a metal anode surface, producing x rays by bremsstrahlung as they stop in the anode material.</a:t>
            </a:r>
          </a:p>
          <a:p>
            <a:pPr marL="400050" indent="-400050" eaLnBrk="1" hangingPunct="1">
              <a:lnSpc>
                <a:spcPct val="90000"/>
              </a:lnSpc>
              <a:buFont typeface="Wingdings" panose="05000000000000000000" pitchFamily="2" charset="2"/>
              <a:buNone/>
              <a:defRPr/>
            </a:pPr>
            <a:endParaRPr lang="en-US" altLang="en-US" sz="1200" dirty="0"/>
          </a:p>
        </p:txBody>
      </p:sp>
      <p:pic>
        <p:nvPicPr>
          <p:cNvPr id="55300" name="Picture 18">
            <a:extLst>
              <a:ext uri="{FF2B5EF4-FFF2-40B4-BE49-F238E27FC236}">
                <a16:creationId xmlns:a16="http://schemas.microsoft.com/office/drawing/2014/main" id="{F133802D-ECFC-4565-AC44-65148D15991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0" y="2343150"/>
            <a:ext cx="9715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1">
            <a:extLst>
              <a:ext uri="{FF2B5EF4-FFF2-40B4-BE49-F238E27FC236}">
                <a16:creationId xmlns:a16="http://schemas.microsoft.com/office/drawing/2014/main" id="{E719F841-88B9-4192-A33D-1FA79472B778}"/>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29050"/>
            <a:ext cx="2343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1">
            <a:extLst>
              <a:ext uri="{FF2B5EF4-FFF2-40B4-BE49-F238E27FC236}">
                <a16:creationId xmlns:a16="http://schemas.microsoft.com/office/drawing/2014/main" id="{43694F03-B894-4136-8630-F72487F81125}"/>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286250" y="3522663"/>
            <a:ext cx="3429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2" descr="https://upload.wikimedia.org/wikipedia/commons/thumb/7/72/WaterCooledXrayTube.svg/300px-WaterCooledXrayTube.svg.png">
            <a:extLst>
              <a:ext uri="{FF2B5EF4-FFF2-40B4-BE49-F238E27FC236}">
                <a16:creationId xmlns:a16="http://schemas.microsoft.com/office/drawing/2014/main" id="{F2A73E72-11EC-41E1-9385-F8C1C32D29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5038" y="1065213"/>
            <a:ext cx="1804987"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Box 2">
            <a:extLst>
              <a:ext uri="{FF2B5EF4-FFF2-40B4-BE49-F238E27FC236}">
                <a16:creationId xmlns:a16="http://schemas.microsoft.com/office/drawing/2014/main" id="{EA3C8163-10D0-4B76-8CE8-D2C3A069E886}"/>
              </a:ext>
            </a:extLst>
          </p:cNvPr>
          <p:cNvSpPr txBox="1">
            <a:spLocks noChangeArrowheads="1"/>
          </p:cNvSpPr>
          <p:nvPr/>
        </p:nvSpPr>
        <p:spPr bwMode="auto">
          <a:xfrm>
            <a:off x="914400" y="6211888"/>
            <a:ext cx="845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Unlike the photon an electron can give up part of its energy(as bremsstrahlung) and be the same electron</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C1719AA-CA61-475B-AFD6-5AB4F30712CD}"/>
              </a:ext>
            </a:extLst>
          </p:cNvPr>
          <p:cNvSpPr>
            <a:spLocks noGrp="1" noChangeArrowheads="1"/>
          </p:cNvSpPr>
          <p:nvPr>
            <p:ph type="title"/>
          </p:nvPr>
        </p:nvSpPr>
        <p:spPr/>
        <p:txBody>
          <a:bodyPr/>
          <a:lstStyle/>
          <a:p>
            <a:pPr eaLnBrk="1" hangingPunct="1"/>
            <a:r>
              <a:rPr lang="en-US" altLang="en-US" sz="3400"/>
              <a:t>Röntgen</a:t>
            </a:r>
            <a:r>
              <a:rPr lang="ja-JP" altLang="en-US" sz="3400"/>
              <a:t>’</a:t>
            </a:r>
            <a:r>
              <a:rPr lang="en-US" altLang="ja-JP" sz="3400"/>
              <a:t>s X Ray Tube</a:t>
            </a:r>
            <a:endParaRPr lang="en-US" altLang="en-US" sz="3400"/>
          </a:p>
        </p:txBody>
      </p:sp>
      <p:sp>
        <p:nvSpPr>
          <p:cNvPr id="23555" name="Rectangle 3">
            <a:extLst>
              <a:ext uri="{FF2B5EF4-FFF2-40B4-BE49-F238E27FC236}">
                <a16:creationId xmlns:a16="http://schemas.microsoft.com/office/drawing/2014/main" id="{A74A7898-B82D-4160-8000-3CFB65287B0F}"/>
              </a:ext>
            </a:extLst>
          </p:cNvPr>
          <p:cNvSpPr>
            <a:spLocks noGrp="1" noChangeArrowheads="1"/>
          </p:cNvSpPr>
          <p:nvPr>
            <p:ph type="body" sz="half" idx="1"/>
          </p:nvPr>
        </p:nvSpPr>
        <p:spPr>
          <a:xfrm>
            <a:off x="457200" y="1295400"/>
            <a:ext cx="8154988" cy="3657600"/>
          </a:xfrm>
        </p:spPr>
        <p:txBody>
          <a:bodyPr/>
          <a:lstStyle/>
          <a:p>
            <a:pPr eaLnBrk="1" hangingPunct="1"/>
            <a:r>
              <a:rPr lang="en-US" altLang="en-US" sz="2000"/>
              <a:t>Röntgen constructed an x-ray tube by allowing cathode rays to impact the glass wall of the tube and produced x rays.  He used x rays to image the bones of a hand on a phosphorescent screen. </a:t>
            </a:r>
          </a:p>
          <a:p>
            <a:pPr algn="ctr" eaLnBrk="1" hangingPunct="1"/>
            <a:endParaRPr lang="en-US" altLang="en-US" sz="2000"/>
          </a:p>
          <a:p>
            <a:pPr algn="ctr" eaLnBrk="1" hangingPunct="1"/>
            <a:endParaRPr lang="en-US" altLang="en-US" sz="2600"/>
          </a:p>
        </p:txBody>
      </p:sp>
      <p:pic>
        <p:nvPicPr>
          <p:cNvPr id="23556" name="Picture 1">
            <a:extLst>
              <a:ext uri="{FF2B5EF4-FFF2-40B4-BE49-F238E27FC236}">
                <a16:creationId xmlns:a16="http://schemas.microsoft.com/office/drawing/2014/main" id="{000F4050-BC00-4E2E-94CE-1EC54A228F23}"/>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939800" y="2438400"/>
            <a:ext cx="7264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9">
            <a:extLst>
              <a:ext uri="{FF2B5EF4-FFF2-40B4-BE49-F238E27FC236}">
                <a16:creationId xmlns:a16="http://schemas.microsoft.com/office/drawing/2014/main" id="{B93D7471-CD67-4E61-85A2-6830956A9A20}"/>
              </a:ext>
            </a:extLst>
          </p:cNvPr>
          <p:cNvSpPr txBox="1">
            <a:spLocks noChangeArrowheads="1"/>
          </p:cNvSpPr>
          <p:nvPr/>
        </p:nvSpPr>
        <p:spPr bwMode="auto">
          <a:xfrm>
            <a:off x="6019800" y="533400"/>
            <a:ext cx="1905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endParaRPr lang="en-US" altLang="en-US"/>
          </a:p>
        </p:txBody>
      </p:sp>
      <p:sp>
        <p:nvSpPr>
          <p:cNvPr id="23558" name="TextBox 10">
            <a:extLst>
              <a:ext uri="{FF2B5EF4-FFF2-40B4-BE49-F238E27FC236}">
                <a16:creationId xmlns:a16="http://schemas.microsoft.com/office/drawing/2014/main" id="{CC621190-F955-4149-B5B6-C339639DA00D}"/>
              </a:ext>
            </a:extLst>
          </p:cNvPr>
          <p:cNvSpPr txBox="1">
            <a:spLocks noChangeArrowheads="1"/>
          </p:cNvSpPr>
          <p:nvPr/>
        </p:nvSpPr>
        <p:spPr bwMode="auto">
          <a:xfrm>
            <a:off x="6019800" y="531813"/>
            <a:ext cx="1905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endParaRPr lang="en-US" altLang="en-US"/>
          </a:p>
        </p:txBody>
      </p:sp>
      <p:pic>
        <p:nvPicPr>
          <p:cNvPr id="23559" name="Picture 1">
            <a:extLst>
              <a:ext uri="{FF2B5EF4-FFF2-40B4-BE49-F238E27FC236}">
                <a16:creationId xmlns:a16="http://schemas.microsoft.com/office/drawing/2014/main" id="{EFFE63B1-339E-4380-BE3C-57BAE2D8CDB0}"/>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092200" y="2590800"/>
            <a:ext cx="7264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6" descr="https://upload.wikimedia.org/wikipedia/commons/thumb/f/fb/X-ray_by_Wilhelm_R%C3%B6ntgen_of_Albert_von_K%C3%B6lliker%27s_hand_-_18960123-02.jpg/220px-X-ray_by_Wilhelm_R%C3%B6ntgen_of_Albert_von_K%C3%B6lliker%27s_hand_-_18960123-02.jpg">
            <a:extLst>
              <a:ext uri="{FF2B5EF4-FFF2-40B4-BE49-F238E27FC236}">
                <a16:creationId xmlns:a16="http://schemas.microsoft.com/office/drawing/2014/main" id="{D735CEA5-FA69-469C-A925-7958D3C42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088" y="2435225"/>
            <a:ext cx="20955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35320F70-DAE0-479D-A391-3710A4F4CA47}"/>
              </a:ext>
            </a:extLst>
          </p:cNvPr>
          <p:cNvSpPr>
            <a:spLocks noGrp="1"/>
          </p:cNvSpPr>
          <p:nvPr>
            <p:ph type="title"/>
          </p:nvPr>
        </p:nvSpPr>
        <p:spPr>
          <a:xfrm>
            <a:off x="457200" y="277813"/>
            <a:ext cx="8229600" cy="1139825"/>
          </a:xfrm>
        </p:spPr>
        <p:txBody>
          <a:bodyPr/>
          <a:lstStyle/>
          <a:p>
            <a:r>
              <a:rPr lang="en-US" altLang="en-US" sz="2800" b="1" dirty="0"/>
              <a:t>bremsstrahlung</a:t>
            </a:r>
            <a:r>
              <a:rPr lang="en-US" altLang="en-US" sz="2800" dirty="0"/>
              <a:t>, from the German word for </a:t>
            </a:r>
            <a:r>
              <a:rPr lang="ja-JP" altLang="en-US" sz="2800" dirty="0"/>
              <a:t>“</a:t>
            </a:r>
            <a:r>
              <a:rPr lang="en-US" altLang="ja-JP" sz="2800" dirty="0">
                <a:solidFill>
                  <a:srgbClr val="FF0000"/>
                </a:solidFill>
              </a:rPr>
              <a:t>braking radiation</a:t>
            </a:r>
            <a:r>
              <a:rPr lang="ja-JP" altLang="en-US" sz="2800" dirty="0">
                <a:solidFill>
                  <a:srgbClr val="FF0000"/>
                </a:solidFill>
              </a:rPr>
              <a:t> </a:t>
            </a:r>
            <a:r>
              <a:rPr lang="ja-JP" altLang="en-US" sz="2800" dirty="0"/>
              <a:t>“</a:t>
            </a:r>
            <a:endParaRPr lang="en-US" altLang="en-US" dirty="0"/>
          </a:p>
        </p:txBody>
      </p:sp>
      <p:sp>
        <p:nvSpPr>
          <p:cNvPr id="56323" name="Rectangle 5">
            <a:extLst>
              <a:ext uri="{FF2B5EF4-FFF2-40B4-BE49-F238E27FC236}">
                <a16:creationId xmlns:a16="http://schemas.microsoft.com/office/drawing/2014/main" id="{AF6F2D90-069B-46D1-9ED9-37247737B5FB}"/>
              </a:ext>
            </a:extLst>
          </p:cNvPr>
          <p:cNvSpPr>
            <a:spLocks noChangeArrowheads="1"/>
          </p:cNvSpPr>
          <p:nvPr/>
        </p:nvSpPr>
        <p:spPr bwMode="auto">
          <a:xfrm>
            <a:off x="427038" y="2438400"/>
            <a:ext cx="82597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6633"/>
                </a:solidFill>
                <a:effectLst/>
                <a:uLnTx/>
                <a:uFillTx/>
                <a:latin typeface="Arial" panose="020B0604020202020204" pitchFamily="34" charset="0"/>
                <a:ea typeface="MS PGothic" panose="020B0600070205080204" pitchFamily="34" charset="-128"/>
                <a:cs typeface="+mn-cs"/>
              </a:rPr>
              <a:t>What is the bremsstrahlung process?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6633"/>
                </a:solidFill>
                <a:effectLst/>
                <a:uLnTx/>
                <a:uFillTx/>
                <a:latin typeface="Arial" panose="020B0604020202020204" pitchFamily="34" charset="0"/>
                <a:ea typeface="MS PGothic" panose="020B0600070205080204" pitchFamily="34" charset="-128"/>
                <a:cs typeface="+mn-cs"/>
              </a:rPr>
              <a:t>  a.The emission of a photon from an electron being accelerated by a nucleus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6633"/>
                </a:solidFill>
                <a:effectLst/>
                <a:uLnTx/>
                <a:uFillTx/>
                <a:latin typeface="Arial" panose="020B0604020202020204" pitchFamily="34" charset="0"/>
                <a:ea typeface="MS PGothic" panose="020B0600070205080204" pitchFamily="34" charset="-128"/>
                <a:cs typeface="+mn-cs"/>
              </a:rPr>
              <a:t>  b.The emission of an electron from a metal when light is shined on 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6633"/>
                </a:solidFill>
                <a:effectLst/>
                <a:uLnTx/>
                <a:uFillTx/>
                <a:latin typeface="Arial" panose="020B0604020202020204" pitchFamily="34" charset="0"/>
                <a:ea typeface="MS PGothic" panose="020B0600070205080204" pitchFamily="34" charset="-128"/>
                <a:cs typeface="+mn-cs"/>
              </a:rPr>
              <a:t>  c.Thermal excitation of photons in a substance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6633"/>
                </a:solidFill>
                <a:effectLst/>
                <a:uLnTx/>
                <a:uFillTx/>
                <a:latin typeface="Arial" panose="020B0604020202020204" pitchFamily="34" charset="0"/>
                <a:ea typeface="MS PGothic" panose="020B0600070205080204" pitchFamily="34" charset="-128"/>
                <a:cs typeface="+mn-cs"/>
              </a:rPr>
              <a:t>  d.The emission of an electron from an inner electron shell and the resulting photon when an electron drops from an outer shell to take its place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6633"/>
                </a:solidFill>
                <a:effectLst/>
                <a:uLnTx/>
                <a:uFillTx/>
                <a:latin typeface="Arial" panose="020B0604020202020204" pitchFamily="34" charset="0"/>
                <a:ea typeface="MS PGothic" panose="020B0600070205080204" pitchFamily="34" charset="-128"/>
                <a:cs typeface="+mn-cs"/>
              </a:rPr>
              <a:t>  e.Converting power-producing nuclear material to weapons grade</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896EEE3A-F452-41EE-A694-87BA19CADCCD}"/>
              </a:ext>
            </a:extLst>
          </p:cNvPr>
          <p:cNvSpPr>
            <a:spLocks noGrp="1" noChangeArrowheads="1"/>
          </p:cNvSpPr>
          <p:nvPr>
            <p:ph type="title"/>
          </p:nvPr>
        </p:nvSpPr>
        <p:spPr/>
        <p:txBody>
          <a:bodyPr/>
          <a:lstStyle/>
          <a:p>
            <a:pPr eaLnBrk="1" hangingPunct="1">
              <a:defRPr/>
            </a:pPr>
            <a:r>
              <a:rPr lang="en-US" sz="3400">
                <a:ea typeface="+mj-ea"/>
                <a:cs typeface="+mj-cs"/>
              </a:rPr>
              <a:t>Inverse Photoelectric Effect.</a:t>
            </a:r>
          </a:p>
        </p:txBody>
      </p:sp>
      <p:sp>
        <p:nvSpPr>
          <p:cNvPr id="107523" name="Rectangle 3">
            <a:extLst>
              <a:ext uri="{FF2B5EF4-FFF2-40B4-BE49-F238E27FC236}">
                <a16:creationId xmlns:a16="http://schemas.microsoft.com/office/drawing/2014/main" id="{B0AD1276-C7E4-4590-AABE-0D96C7D52563}"/>
              </a:ext>
            </a:extLst>
          </p:cNvPr>
          <p:cNvSpPr>
            <a:spLocks noGrp="1" noChangeArrowheads="1"/>
          </p:cNvSpPr>
          <p:nvPr>
            <p:ph type="body" sz="half" idx="1"/>
          </p:nvPr>
        </p:nvSpPr>
        <p:spPr>
          <a:xfrm>
            <a:off x="455613" y="1066800"/>
            <a:ext cx="5030787" cy="5029200"/>
          </a:xfrm>
        </p:spPr>
        <p:txBody>
          <a:bodyPr/>
          <a:lstStyle/>
          <a:p>
            <a:pPr marL="533400" indent="-533400" eaLnBrk="1" hangingPunct="1">
              <a:buFont typeface="Wingdings" charset="0"/>
              <a:buChar char="n"/>
              <a:defRPr/>
            </a:pPr>
            <a:r>
              <a:rPr lang="en-US" sz="1800">
                <a:ea typeface="+mn-ea"/>
                <a:cs typeface="+mn-cs"/>
              </a:rPr>
              <a:t>Conservation of energy requires that the electron kinetic energy equal the maximum photon energy where we neglect the work function because it is normally so small compared to the potential energy of the electron. This yields the </a:t>
            </a:r>
            <a:r>
              <a:rPr lang="en-US" sz="1800" b="1">
                <a:ea typeface="+mn-ea"/>
                <a:cs typeface="+mn-cs"/>
              </a:rPr>
              <a:t>Duane-Hunt limit</a:t>
            </a:r>
            <a:r>
              <a:rPr lang="en-US" sz="1800">
                <a:ea typeface="+mn-ea"/>
                <a:cs typeface="+mn-cs"/>
              </a:rPr>
              <a:t> which was first found experimentally. The photon wavelength depends only on the accelerating voltage and is the same for all targets.</a:t>
            </a:r>
          </a:p>
        </p:txBody>
      </p:sp>
      <p:pic>
        <p:nvPicPr>
          <p:cNvPr id="57348" name="Picture 18">
            <a:extLst>
              <a:ext uri="{FF2B5EF4-FFF2-40B4-BE49-F238E27FC236}">
                <a16:creationId xmlns:a16="http://schemas.microsoft.com/office/drawing/2014/main" id="{00DC35B6-E87B-4DD5-A8F1-D704FEF6EE1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191000"/>
            <a:ext cx="20796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19">
            <a:extLst>
              <a:ext uri="{FF2B5EF4-FFF2-40B4-BE49-F238E27FC236}">
                <a16:creationId xmlns:a16="http://schemas.microsoft.com/office/drawing/2014/main" id="{364D4E13-1D1A-43EA-8586-553C94D21BA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181600"/>
            <a:ext cx="36226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
            <a:extLst>
              <a:ext uri="{FF2B5EF4-FFF2-40B4-BE49-F238E27FC236}">
                <a16:creationId xmlns:a16="http://schemas.microsoft.com/office/drawing/2014/main" id="{843DF373-BDB7-41B0-AC39-F6C76619D0C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486400" y="990600"/>
            <a:ext cx="33528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8">
            <a:extLst>
              <a:ext uri="{FF2B5EF4-FFF2-40B4-BE49-F238E27FC236}">
                <a16:creationId xmlns:a16="http://schemas.microsoft.com/office/drawing/2014/main" id="{05F62A6E-7E7A-460D-A2A2-2A1E883BA04D}"/>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52400" y="0"/>
            <a:ext cx="8139113" cy="63166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1" name="Picture 1">
            <a:extLst>
              <a:ext uri="{FF2B5EF4-FFF2-40B4-BE49-F238E27FC236}">
                <a16:creationId xmlns:a16="http://schemas.microsoft.com/office/drawing/2014/main" id="{69036CB1-0376-4A41-AB4E-662D8CB75EFE}"/>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08900" y="3505200"/>
            <a:ext cx="1143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1">
            <a:extLst>
              <a:ext uri="{FF2B5EF4-FFF2-40B4-BE49-F238E27FC236}">
                <a16:creationId xmlns:a16="http://schemas.microsoft.com/office/drawing/2014/main" id="{8F85E645-B1E0-426E-A021-A89B16C1B983}"/>
              </a:ext>
            </a:extLst>
          </p:cNvPr>
          <p:cNvSpPr txBox="1">
            <a:spLocks noChangeArrowheads="1"/>
          </p:cNvSpPr>
          <p:nvPr/>
        </p:nvSpPr>
        <p:spPr bwMode="auto">
          <a:xfrm>
            <a:off x="7239000" y="3505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6633"/>
                </a:solidFill>
                <a:effectLst/>
                <a:uLnTx/>
                <a:uFillTx/>
                <a:latin typeface="Arial" panose="020B0604020202020204" pitchFamily="34" charset="0"/>
                <a:ea typeface="MS PGothic" panose="020B0600070205080204" pitchFamily="34" charset="-128"/>
                <a:cs typeface="+mn-cs"/>
              </a:rPr>
              <a:t>m</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a:extLst>
              <a:ext uri="{FF2B5EF4-FFF2-40B4-BE49-F238E27FC236}">
                <a16:creationId xmlns:a16="http://schemas.microsoft.com/office/drawing/2014/main" id="{673FBECA-29AE-4BC0-9A20-09B65875A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109538"/>
            <a:ext cx="8874125" cy="644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TextBox 1">
            <a:extLst>
              <a:ext uri="{FF2B5EF4-FFF2-40B4-BE49-F238E27FC236}">
                <a16:creationId xmlns:a16="http://schemas.microsoft.com/office/drawing/2014/main" id="{2FEFCACA-DC9D-432F-9DAC-30C4099406F2}"/>
              </a:ext>
            </a:extLst>
          </p:cNvPr>
          <p:cNvSpPr txBox="1">
            <a:spLocks noChangeArrowheads="1"/>
          </p:cNvSpPr>
          <p:nvPr/>
        </p:nvSpPr>
        <p:spPr bwMode="auto">
          <a:xfrm>
            <a:off x="533400" y="3211513"/>
            <a:ext cx="243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Bremsstrahlung:       in X-ray emission</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D9DE93A7-1478-433A-B0CC-BF48A369E123}"/>
              </a:ext>
            </a:extLst>
          </p:cNvPr>
          <p:cNvSpPr>
            <a:spLocks noGrp="1" noChangeArrowheads="1"/>
          </p:cNvSpPr>
          <p:nvPr>
            <p:ph type="title"/>
          </p:nvPr>
        </p:nvSpPr>
        <p:spPr/>
        <p:txBody>
          <a:bodyPr/>
          <a:lstStyle/>
          <a:p>
            <a:pPr eaLnBrk="1" hangingPunct="1">
              <a:defRPr/>
            </a:pPr>
            <a:r>
              <a:rPr lang="en-US" sz="3400">
                <a:ea typeface="+mj-ea"/>
                <a:cs typeface="+mj-cs"/>
              </a:rPr>
              <a:t>3.8: Compton Effect</a:t>
            </a:r>
          </a:p>
        </p:txBody>
      </p:sp>
      <p:sp>
        <p:nvSpPr>
          <p:cNvPr id="60419" name="Rectangle 3">
            <a:extLst>
              <a:ext uri="{FF2B5EF4-FFF2-40B4-BE49-F238E27FC236}">
                <a16:creationId xmlns:a16="http://schemas.microsoft.com/office/drawing/2014/main" id="{ABB99093-2408-44A7-93DA-F6F8F51A2FC2}"/>
              </a:ext>
            </a:extLst>
          </p:cNvPr>
          <p:cNvSpPr>
            <a:spLocks noGrp="1" noChangeArrowheads="1"/>
          </p:cNvSpPr>
          <p:nvPr>
            <p:ph type="body" sz="half" idx="1"/>
          </p:nvPr>
        </p:nvSpPr>
        <p:spPr>
          <a:xfrm>
            <a:off x="455613" y="1143000"/>
            <a:ext cx="8383587" cy="5029200"/>
          </a:xfrm>
        </p:spPr>
        <p:txBody>
          <a:bodyPr/>
          <a:lstStyle/>
          <a:p>
            <a:pPr marL="533400" indent="-533400" eaLnBrk="1" hangingPunct="1"/>
            <a:r>
              <a:rPr lang="en-US" altLang="en-US" sz="1800"/>
              <a:t>When a photon enters matter, it is likely to interact with one of the atomic electrons. The photon is scattered from only one electron, rather than from all the electrons in the material, and the laws of conservation of energy and momentum apply as in any elastic collision between two particles. The momentum of a particle moving at the speed of light is</a:t>
            </a:r>
          </a:p>
          <a:p>
            <a:pPr marL="533400" indent="-533400" eaLnBrk="1" hangingPunct="1"/>
            <a:endParaRPr lang="en-US" altLang="en-US" sz="1800"/>
          </a:p>
          <a:p>
            <a:pPr marL="533400" indent="-533400" eaLnBrk="1" hangingPunct="1"/>
            <a:endParaRPr lang="en-US" altLang="en-US" sz="1800"/>
          </a:p>
          <a:p>
            <a:pPr marL="533400" indent="-533400" eaLnBrk="1" hangingPunct="1"/>
            <a:endParaRPr lang="en-US" altLang="en-US" sz="1800"/>
          </a:p>
          <a:p>
            <a:pPr marL="533400" indent="-533400" eaLnBrk="1" hangingPunct="1"/>
            <a:r>
              <a:rPr lang="en-US" altLang="en-US" sz="1800"/>
              <a:t>The electron energy can be written as</a:t>
            </a:r>
          </a:p>
          <a:p>
            <a:pPr marL="533400" indent="-533400" eaLnBrk="1" hangingPunct="1">
              <a:buFont typeface="Wingdings" panose="05000000000000000000" pitchFamily="2" charset="2"/>
              <a:buNone/>
            </a:pPr>
            <a:endParaRPr lang="en-US" altLang="en-US" sz="1800"/>
          </a:p>
          <a:p>
            <a:pPr marL="533400" indent="-533400" eaLnBrk="1" hangingPunct="1"/>
            <a:endParaRPr lang="en-US" altLang="en-US" sz="1800"/>
          </a:p>
          <a:p>
            <a:pPr marL="533400" indent="-533400" eaLnBrk="1" hangingPunct="1"/>
            <a:r>
              <a:rPr lang="en-US" altLang="en-US" sz="1800"/>
              <a:t>This yields the change in wavelength of the scattered photon which is known as the </a:t>
            </a:r>
            <a:r>
              <a:rPr lang="en-US" altLang="en-US" sz="1800" b="1"/>
              <a:t>Compton effect</a:t>
            </a:r>
            <a:r>
              <a:rPr lang="en-US" altLang="en-US" sz="1800"/>
              <a:t>:</a:t>
            </a:r>
          </a:p>
        </p:txBody>
      </p:sp>
      <p:pic>
        <p:nvPicPr>
          <p:cNvPr id="60420" name="Picture 22">
            <a:extLst>
              <a:ext uri="{FF2B5EF4-FFF2-40B4-BE49-F238E27FC236}">
                <a16:creationId xmlns:a16="http://schemas.microsoft.com/office/drawing/2014/main" id="{83DD1820-9451-4A4F-9277-077F5072607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700" y="2779713"/>
            <a:ext cx="1752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3">
            <a:extLst>
              <a:ext uri="{FF2B5EF4-FFF2-40B4-BE49-F238E27FC236}">
                <a16:creationId xmlns:a16="http://schemas.microsoft.com/office/drawing/2014/main" id="{0A96B17A-CF3E-41B1-8F62-5651E8C534E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925" y="4060825"/>
            <a:ext cx="2216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24">
            <a:extLst>
              <a:ext uri="{FF2B5EF4-FFF2-40B4-BE49-F238E27FC236}">
                <a16:creationId xmlns:a16="http://schemas.microsoft.com/office/drawing/2014/main" id="{80A61FCD-F32B-4793-9EEA-2577AD351AF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5294313"/>
            <a:ext cx="30289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A447F4F-ABB9-433A-B9BD-AD9CD8FAEBDB}"/>
              </a:ext>
            </a:extLst>
          </p:cNvPr>
          <p:cNvSpPr txBox="1"/>
          <p:nvPr/>
        </p:nvSpPr>
        <p:spPr>
          <a:xfrm>
            <a:off x="1943100" y="6395521"/>
            <a:ext cx="52578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633"/>
                </a:solidFill>
                <a:effectLst/>
                <a:uLnTx/>
                <a:uFillTx/>
                <a:latin typeface="Arial" panose="020B0604020202020204" pitchFamily="34" charset="0"/>
                <a:ea typeface="MS PGothic" panose="020B0600070205080204" pitchFamily="34" charset="-128"/>
                <a:cs typeface="+mn-cs"/>
              </a:rPr>
              <a:t>Compton  wavelength = h/mc = 2.426x 10^-3 nm</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a:extLst>
              <a:ext uri="{FF2B5EF4-FFF2-40B4-BE49-F238E27FC236}">
                <a16:creationId xmlns:a16="http://schemas.microsoft.com/office/drawing/2014/main" id="{DF3F5CC1-1DE6-49F4-BCB3-8EA48B584BF1}"/>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
            <a:ext cx="62484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2">
            <a:extLst>
              <a:ext uri="{FF2B5EF4-FFF2-40B4-BE49-F238E27FC236}">
                <a16:creationId xmlns:a16="http://schemas.microsoft.com/office/drawing/2014/main" id="{BC75057D-DE9A-4788-A008-5FCD9A853CDA}"/>
              </a:ext>
            </a:extLst>
          </p:cNvPr>
          <p:cNvSpPr txBox="1">
            <a:spLocks noChangeArrowheads="1"/>
          </p:cNvSpPr>
          <p:nvPr/>
        </p:nvSpPr>
        <p:spPr bwMode="auto">
          <a:xfrm>
            <a:off x="7769225" y="6604000"/>
            <a:ext cx="1387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Figure 3-20 p114</a:t>
            </a:r>
          </a:p>
        </p:txBody>
      </p:sp>
      <p:pic>
        <p:nvPicPr>
          <p:cNvPr id="61444" name="Picture 1">
            <a:extLst>
              <a:ext uri="{FF2B5EF4-FFF2-40B4-BE49-F238E27FC236}">
                <a16:creationId xmlns:a16="http://schemas.microsoft.com/office/drawing/2014/main" id="{5950269F-67D8-429C-AEE5-6479703966E3}"/>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10000"/>
            <a:ext cx="78232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3C6D47F4-AB64-4B88-A5B2-1427C3BDF25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47117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2">
            <a:extLst>
              <a:ext uri="{FF2B5EF4-FFF2-40B4-BE49-F238E27FC236}">
                <a16:creationId xmlns:a16="http://schemas.microsoft.com/office/drawing/2014/main" id="{E49E7AEE-FFBC-41C1-8977-C9DF3DB1F755}"/>
              </a:ext>
            </a:extLst>
          </p:cNvPr>
          <p:cNvSpPr txBox="1">
            <a:spLocks noChangeArrowheads="1"/>
          </p:cNvSpPr>
          <p:nvPr/>
        </p:nvSpPr>
        <p:spPr bwMode="auto">
          <a:xfrm>
            <a:off x="7754938" y="6604000"/>
            <a:ext cx="1389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Figure 3-21 p115</a:t>
            </a:r>
          </a:p>
        </p:txBody>
      </p:sp>
      <p:sp>
        <p:nvSpPr>
          <p:cNvPr id="63492" name="TextBox 1">
            <a:extLst>
              <a:ext uri="{FF2B5EF4-FFF2-40B4-BE49-F238E27FC236}">
                <a16:creationId xmlns:a16="http://schemas.microsoft.com/office/drawing/2014/main" id="{F378448D-1C54-45C3-B5D8-A8885700D82D}"/>
              </a:ext>
            </a:extLst>
          </p:cNvPr>
          <p:cNvSpPr txBox="1">
            <a:spLocks noChangeArrowheads="1"/>
          </p:cNvSpPr>
          <p:nvPr/>
        </p:nvSpPr>
        <p:spPr bwMode="auto">
          <a:xfrm flipH="1">
            <a:off x="5257800" y="3657600"/>
            <a:ext cx="36115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Thomson scattering</a:t>
            </a:r>
            <a:r>
              <a:rPr kumimoji="0" lang="en-US" altLang="en-US" sz="1800" b="0" i="0" u="none" strike="noStrike" kern="1200" cap="none" spc="0" normalizeH="0" baseline="0" noProof="0">
                <a:ln>
                  <a:noFill/>
                </a:ln>
                <a:solidFill>
                  <a:srgbClr val="1F497D"/>
                </a:solidFill>
                <a:effectLst/>
                <a:uLnTx/>
                <a:uFillTx/>
                <a:latin typeface="Arial" panose="020B0604020202020204" pitchFamily="34" charset="0"/>
                <a:ea typeface="MS PGothic" panose="020B0600070205080204" pitchFamily="34" charset="-128"/>
                <a:cs typeface="+mn-cs"/>
              </a:rPr>
              <a:t>=photon scattering from an tightly bound electron(use atom mass)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1F497D"/>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Compton scattering</a:t>
            </a:r>
            <a:r>
              <a:rPr kumimoji="0" lang="en-US" altLang="en-US" sz="1800" b="0" i="0" u="none" strike="noStrike" kern="1200" cap="none" spc="0" normalizeH="0" baseline="0" noProof="0">
                <a:ln>
                  <a:noFill/>
                </a:ln>
                <a:solidFill>
                  <a:srgbClr val="1F497D"/>
                </a:solidFill>
                <a:effectLst/>
                <a:uLnTx/>
                <a:uFillTx/>
                <a:latin typeface="Arial" panose="020B0604020202020204" pitchFamily="34" charset="0"/>
                <a:ea typeface="MS PGothic" panose="020B0600070205080204" pitchFamily="34" charset="-128"/>
                <a:cs typeface="+mn-cs"/>
              </a:rPr>
              <a:t>=photon scattering from a loosely bound electron(use electron mass)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a:extLst>
              <a:ext uri="{FF2B5EF4-FFF2-40B4-BE49-F238E27FC236}">
                <a16:creationId xmlns:a16="http://schemas.microsoft.com/office/drawing/2014/main" id="{297BED7E-2A17-4167-B05A-59AA6530AF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73914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4">
            <a:extLst>
              <a:ext uri="{FF2B5EF4-FFF2-40B4-BE49-F238E27FC236}">
                <a16:creationId xmlns:a16="http://schemas.microsoft.com/office/drawing/2014/main" id="{594902B4-8F9C-496E-A20B-A852575A87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286000"/>
            <a:ext cx="8191500"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74D5D938-C3FE-499A-B540-A2C22500D7B0}"/>
              </a:ext>
            </a:extLst>
          </p:cNvPr>
          <p:cNvSpPr>
            <a:spLocks noGrp="1" noChangeArrowheads="1"/>
          </p:cNvSpPr>
          <p:nvPr>
            <p:ph type="title"/>
          </p:nvPr>
        </p:nvSpPr>
        <p:spPr/>
        <p:txBody>
          <a:bodyPr/>
          <a:lstStyle/>
          <a:p>
            <a:pPr eaLnBrk="1" hangingPunct="1">
              <a:defRPr/>
            </a:pPr>
            <a:r>
              <a:rPr lang="en-US" sz="3400">
                <a:ea typeface="+mj-ea"/>
                <a:cs typeface="+mj-cs"/>
              </a:rPr>
              <a:t>3.9: Pair Production and Annihilation</a:t>
            </a:r>
          </a:p>
        </p:txBody>
      </p:sp>
      <p:sp>
        <p:nvSpPr>
          <p:cNvPr id="66563" name="Rectangle 3">
            <a:extLst>
              <a:ext uri="{FF2B5EF4-FFF2-40B4-BE49-F238E27FC236}">
                <a16:creationId xmlns:a16="http://schemas.microsoft.com/office/drawing/2014/main" id="{0A368D50-9006-4E58-89D7-3A21AB22877B}"/>
              </a:ext>
            </a:extLst>
          </p:cNvPr>
          <p:cNvSpPr>
            <a:spLocks noGrp="1" noChangeArrowheads="1"/>
          </p:cNvSpPr>
          <p:nvPr>
            <p:ph type="body" sz="half" idx="1"/>
          </p:nvPr>
        </p:nvSpPr>
        <p:spPr>
          <a:xfrm>
            <a:off x="455613" y="1371600"/>
            <a:ext cx="8383587" cy="4572000"/>
          </a:xfrm>
        </p:spPr>
        <p:txBody>
          <a:bodyPr/>
          <a:lstStyle/>
          <a:p>
            <a:pPr marL="533400" indent="-533400" eaLnBrk="1" hangingPunct="1"/>
            <a:r>
              <a:rPr lang="en-US" altLang="en-US" sz="2400"/>
              <a:t>If a photon can create an electron, it must also create a positive charge to balance charge conservation.</a:t>
            </a:r>
          </a:p>
          <a:p>
            <a:pPr marL="533400" indent="-533400" eaLnBrk="1" hangingPunct="1"/>
            <a:r>
              <a:rPr lang="en-US" altLang="en-US" sz="2400"/>
              <a:t>In 1932, C. D. Anderson observed a positively charged electron (</a:t>
            </a:r>
            <a:r>
              <a:rPr lang="en-US" altLang="en-US" sz="2400" i="1"/>
              <a:t>e</a:t>
            </a:r>
            <a:r>
              <a:rPr lang="en-US" altLang="en-US" sz="2400" i="1" baseline="30000"/>
              <a:t>+</a:t>
            </a:r>
            <a:r>
              <a:rPr lang="en-US" altLang="en-US" sz="2400"/>
              <a:t>) in cosmic radiation. This particle, called a positron, had been predicted to exist several years earlier by P. A. M. Dirac.</a:t>
            </a:r>
          </a:p>
          <a:p>
            <a:pPr marL="533400" indent="-533400" eaLnBrk="1" hangingPunct="1"/>
            <a:r>
              <a:rPr lang="en-US" altLang="en-US" sz="2400"/>
              <a:t>A photon</a:t>
            </a:r>
            <a:r>
              <a:rPr lang="ja-JP" altLang="en-US" sz="2400"/>
              <a:t>’</a:t>
            </a:r>
            <a:r>
              <a:rPr lang="en-US" altLang="ja-JP" sz="2400"/>
              <a:t>s energy can be converted entirely into an electron and a positron in a process called pair production.</a:t>
            </a:r>
            <a:endParaRPr lang="en-US" altLang="en-US" sz="2400"/>
          </a:p>
        </p:txBody>
      </p:sp>
      <p:pic>
        <p:nvPicPr>
          <p:cNvPr id="66564" name="Picture 16">
            <a:extLst>
              <a:ext uri="{FF2B5EF4-FFF2-40B4-BE49-F238E27FC236}">
                <a16:creationId xmlns:a16="http://schemas.microsoft.com/office/drawing/2014/main" id="{FFFAF694-C2EB-413B-867E-97513D54F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953000"/>
            <a:ext cx="20288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Temp\e_e-event-40.jpg">
            <a:extLst>
              <a:ext uri="{FF2B5EF4-FFF2-40B4-BE49-F238E27FC236}">
                <a16:creationId xmlns:a16="http://schemas.microsoft.com/office/drawing/2014/main" id="{3365A651-65CF-49D4-A0D6-C28212470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3352800"/>
            <a:ext cx="31115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C:\Temp\img_full_47347.gif">
            <a:extLst>
              <a:ext uri="{FF2B5EF4-FFF2-40B4-BE49-F238E27FC236}">
                <a16:creationId xmlns:a16="http://schemas.microsoft.com/office/drawing/2014/main" id="{2E327349-AAB6-4E0D-AA53-4E47FBF7A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568325"/>
            <a:ext cx="20669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7F25E5A-2C7C-4AC4-AA44-06923B59B0E4}"/>
              </a:ext>
            </a:extLst>
          </p:cNvPr>
          <p:cNvSpPr txBox="1"/>
          <p:nvPr/>
        </p:nvSpPr>
        <p:spPr>
          <a:xfrm>
            <a:off x="263525" y="2636838"/>
            <a:ext cx="3276600" cy="3683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a:cs typeface="+mn-cs"/>
              </a:rPr>
              <a:t>Pair production from gamma ray</a:t>
            </a:r>
          </a:p>
        </p:txBody>
      </p:sp>
      <p:sp>
        <p:nvSpPr>
          <p:cNvPr id="5" name="TextBox 4">
            <a:extLst>
              <a:ext uri="{FF2B5EF4-FFF2-40B4-BE49-F238E27FC236}">
                <a16:creationId xmlns:a16="http://schemas.microsoft.com/office/drawing/2014/main" id="{1A85A63E-774B-43DB-8A13-B1310ADF1B3B}"/>
              </a:ext>
            </a:extLst>
          </p:cNvPr>
          <p:cNvSpPr txBox="1"/>
          <p:nvPr/>
        </p:nvSpPr>
        <p:spPr>
          <a:xfrm>
            <a:off x="317500" y="5895975"/>
            <a:ext cx="3352800" cy="6477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a:cs typeface="+mn-cs"/>
              </a:rPr>
              <a:t>Cloud chamber with tracks left behind by positron </a:t>
            </a:r>
            <a:r>
              <a:rPr kumimoji="0" lang="en-US" sz="1800" b="0" i="0" u="none" strike="noStrike" kern="1200" cap="none" spc="0" normalizeH="0" baseline="0" noProof="0" dirty="0">
                <a:ln>
                  <a:noFill/>
                </a:ln>
                <a:solidFill>
                  <a:srgbClr val="FF0000"/>
                </a:solidFill>
                <a:effectLst/>
                <a:uLnTx/>
                <a:uFillTx/>
                <a:latin typeface="Calibri"/>
                <a:ea typeface="ＭＳ Ｐゴシック"/>
                <a:cs typeface="+mn-cs"/>
              </a:rPr>
              <a:t>and electron</a:t>
            </a:r>
          </a:p>
        </p:txBody>
      </p:sp>
      <p:sp>
        <p:nvSpPr>
          <p:cNvPr id="2" name="TextBox 1">
            <a:extLst>
              <a:ext uri="{FF2B5EF4-FFF2-40B4-BE49-F238E27FC236}">
                <a16:creationId xmlns:a16="http://schemas.microsoft.com/office/drawing/2014/main" id="{20758F02-2FB4-4DD9-B906-C2184B09C4C1}"/>
              </a:ext>
            </a:extLst>
          </p:cNvPr>
          <p:cNvSpPr txBox="1"/>
          <p:nvPr/>
        </p:nvSpPr>
        <p:spPr>
          <a:xfrm>
            <a:off x="3540125" y="46038"/>
            <a:ext cx="2432050" cy="52228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ＭＳ Ｐゴシック"/>
                <a:cs typeface="+mn-cs"/>
              </a:rPr>
              <a:t>Pair production</a:t>
            </a:r>
          </a:p>
        </p:txBody>
      </p:sp>
      <p:sp>
        <p:nvSpPr>
          <p:cNvPr id="7" name="TextBox 6">
            <a:extLst>
              <a:ext uri="{FF2B5EF4-FFF2-40B4-BE49-F238E27FC236}">
                <a16:creationId xmlns:a16="http://schemas.microsoft.com/office/drawing/2014/main" id="{BEBBB73B-21BC-40F9-B350-AAB991EA8745}"/>
              </a:ext>
            </a:extLst>
          </p:cNvPr>
          <p:cNvSpPr txBox="1">
            <a:spLocks noRot="1" noChangeAspect="1" noMove="1" noResize="1" noEditPoints="1" noAdjustHandles="1" noChangeArrowheads="1" noChangeShapeType="1" noTextEdit="1"/>
          </p:cNvSpPr>
          <p:nvPr/>
        </p:nvSpPr>
        <p:spPr>
          <a:xfrm>
            <a:off x="3540431" y="371083"/>
            <a:ext cx="5576987" cy="3743717"/>
          </a:xfrm>
          <a:prstGeom prst="rect">
            <a:avLst/>
          </a:prstGeom>
          <a:blipFill rotWithShape="1">
            <a:blip r:embed="rId4"/>
            <a:stretch>
              <a:fillRect l="-984" t="-814" r="-1093"/>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Arial" charset="0"/>
                <a:ea typeface="ＭＳ Ｐゴシック" pitchFamily="34" charset="-128"/>
                <a:cs typeface="+mn-cs"/>
              </a:rPr>
              <a:t> </a:t>
            </a:r>
          </a:p>
        </p:txBody>
      </p:sp>
      <p:sp>
        <p:nvSpPr>
          <p:cNvPr id="9" name="TextBox 8">
            <a:extLst>
              <a:ext uri="{FF2B5EF4-FFF2-40B4-BE49-F238E27FC236}">
                <a16:creationId xmlns:a16="http://schemas.microsoft.com/office/drawing/2014/main" id="{2B84D961-1A60-4887-AD38-E2F3010F8539}"/>
              </a:ext>
            </a:extLst>
          </p:cNvPr>
          <p:cNvSpPr txBox="1"/>
          <p:nvPr/>
        </p:nvSpPr>
        <p:spPr>
          <a:xfrm>
            <a:off x="3633788" y="4002088"/>
            <a:ext cx="2638425" cy="52387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ＭＳ Ｐゴシック"/>
                <a:cs typeface="+mn-cs"/>
              </a:rPr>
              <a:t>Pair annihilation </a:t>
            </a:r>
          </a:p>
        </p:txBody>
      </p:sp>
      <p:sp>
        <p:nvSpPr>
          <p:cNvPr id="6" name="Rectangle 5">
            <a:extLst>
              <a:ext uri="{FF2B5EF4-FFF2-40B4-BE49-F238E27FC236}">
                <a16:creationId xmlns:a16="http://schemas.microsoft.com/office/drawing/2014/main" id="{1F34175E-7E47-47B5-9BDE-68D9CDFEFECA}"/>
              </a:ext>
            </a:extLst>
          </p:cNvPr>
          <p:cNvSpPr>
            <a:spLocks noRot="1" noChangeAspect="1" noMove="1" noResize="1" noEditPoints="1" noAdjustHandles="1" noChangeArrowheads="1" noChangeShapeType="1" noTextEdit="1"/>
          </p:cNvSpPr>
          <p:nvPr/>
        </p:nvSpPr>
        <p:spPr>
          <a:xfrm>
            <a:off x="3607623" y="4337802"/>
            <a:ext cx="5641160" cy="669992"/>
          </a:xfrm>
          <a:prstGeom prst="rect">
            <a:avLst/>
          </a:prstGeom>
          <a:blipFill rotWithShape="1">
            <a:blip r:embed="rId5"/>
            <a:stretch>
              <a:fillRect l="-973" t="-4587"/>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Arial" charset="0"/>
                <a:ea typeface="ＭＳ Ｐゴシック" pitchFamily="34" charset="-128"/>
                <a:cs typeface="+mn-cs"/>
              </a:rPr>
              <a:t> </a:t>
            </a:r>
          </a:p>
        </p:txBody>
      </p:sp>
      <p:sp>
        <p:nvSpPr>
          <p:cNvPr id="11" name="TextBox 10">
            <a:extLst>
              <a:ext uri="{FF2B5EF4-FFF2-40B4-BE49-F238E27FC236}">
                <a16:creationId xmlns:a16="http://schemas.microsoft.com/office/drawing/2014/main" id="{C6C86EF1-D22A-4B34-827E-FA26AAECC80E}"/>
              </a:ext>
            </a:extLst>
          </p:cNvPr>
          <p:cNvSpPr txBox="1"/>
          <p:nvPr/>
        </p:nvSpPr>
        <p:spPr>
          <a:xfrm>
            <a:off x="3679825" y="4870450"/>
            <a:ext cx="4467225" cy="522288"/>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ＭＳ Ｐゴシック"/>
                <a:cs typeface="+mn-cs"/>
              </a:rPr>
              <a:t>Conservation of mass energy </a:t>
            </a:r>
          </a:p>
        </p:txBody>
      </p:sp>
      <p:sp>
        <p:nvSpPr>
          <p:cNvPr id="8" name="Rectangle 7">
            <a:extLst>
              <a:ext uri="{FF2B5EF4-FFF2-40B4-BE49-F238E27FC236}">
                <a16:creationId xmlns:a16="http://schemas.microsoft.com/office/drawing/2014/main" id="{D67ADC0D-0222-4629-B5AD-3117087D5534}"/>
              </a:ext>
            </a:extLst>
          </p:cNvPr>
          <p:cNvSpPr/>
          <p:nvPr/>
        </p:nvSpPr>
        <p:spPr>
          <a:xfrm>
            <a:off x="3679825" y="5257800"/>
            <a:ext cx="2560638" cy="17541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cs typeface="+mn-cs"/>
              </a:rPr>
              <a:t>Proton – antiproton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cs typeface="+mn-cs"/>
              </a:rPr>
              <a:t>Electron – positron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cs typeface="+mn-cs"/>
              </a:rPr>
              <a:t>Hydrogen – antihydrogen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cs typeface="+mn-cs"/>
              </a:rPr>
              <a:t>Neutron – antineutron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cs typeface="+mn-cs"/>
              </a:rPr>
              <a:t>Matter – antimatter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2591D94-73F8-493D-94EF-68AACB787184}"/>
              </a:ext>
            </a:extLst>
          </p:cNvPr>
          <p:cNvSpPr>
            <a:spLocks noGrp="1" noChangeArrowheads="1"/>
          </p:cNvSpPr>
          <p:nvPr>
            <p:ph type="title"/>
          </p:nvPr>
        </p:nvSpPr>
        <p:spPr/>
        <p:txBody>
          <a:bodyPr/>
          <a:lstStyle/>
          <a:p>
            <a:pPr eaLnBrk="1" hangingPunct="1"/>
            <a:r>
              <a:rPr lang="en-US" altLang="en-US" sz="3000"/>
              <a:t>Apparatus of Thomson</a:t>
            </a:r>
            <a:r>
              <a:rPr lang="ja-JP" altLang="en-US" sz="3000"/>
              <a:t>’</a:t>
            </a:r>
            <a:r>
              <a:rPr lang="en-US" altLang="ja-JP" sz="3000"/>
              <a:t>s Cathode-Ray Experiment</a:t>
            </a:r>
            <a:endParaRPr lang="en-US" altLang="en-US" sz="3000"/>
          </a:p>
        </p:txBody>
      </p:sp>
      <p:sp>
        <p:nvSpPr>
          <p:cNvPr id="24579" name="Rectangle 3">
            <a:extLst>
              <a:ext uri="{FF2B5EF4-FFF2-40B4-BE49-F238E27FC236}">
                <a16:creationId xmlns:a16="http://schemas.microsoft.com/office/drawing/2014/main" id="{031A2F61-2A22-4C99-817C-EF39A86A7420}"/>
              </a:ext>
            </a:extLst>
          </p:cNvPr>
          <p:cNvSpPr>
            <a:spLocks noGrp="1" noChangeArrowheads="1"/>
          </p:cNvSpPr>
          <p:nvPr>
            <p:ph type="body" sz="half" idx="1"/>
          </p:nvPr>
        </p:nvSpPr>
        <p:spPr>
          <a:xfrm>
            <a:off x="457200" y="1522413"/>
            <a:ext cx="8383588" cy="1525587"/>
          </a:xfrm>
        </p:spPr>
        <p:txBody>
          <a:bodyPr/>
          <a:lstStyle/>
          <a:p>
            <a:pPr eaLnBrk="1" hangingPunct="1"/>
            <a:r>
              <a:rPr lang="en-US" altLang="en-US" sz="2100"/>
              <a:t>Thomson used an evacuated cathode-ray tube to show that the cathode rays were negatively charged particles (electrons) by deflecting them in electric and magnetic fields.</a:t>
            </a:r>
            <a:endParaRPr lang="en-US" altLang="en-US" sz="2100">
              <a:solidFill>
                <a:srgbClr val="FFFF00"/>
              </a:solidFill>
            </a:endParaRPr>
          </a:p>
        </p:txBody>
      </p:sp>
      <p:pic>
        <p:nvPicPr>
          <p:cNvPr id="24580" name="Picture 1">
            <a:extLst>
              <a:ext uri="{FF2B5EF4-FFF2-40B4-BE49-F238E27FC236}">
                <a16:creationId xmlns:a16="http://schemas.microsoft.com/office/drawing/2014/main" id="{739C11F8-641D-4215-A8EF-55FF13105C2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181100" y="2667000"/>
            <a:ext cx="6781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45F3E756-C924-47B9-BEB7-8CF84530B982}"/>
              </a:ext>
            </a:extLst>
          </p:cNvPr>
          <p:cNvSpPr>
            <a:spLocks noGrp="1" noChangeArrowheads="1"/>
          </p:cNvSpPr>
          <p:nvPr>
            <p:ph type="title"/>
          </p:nvPr>
        </p:nvSpPr>
        <p:spPr/>
        <p:txBody>
          <a:bodyPr/>
          <a:lstStyle/>
          <a:p>
            <a:pPr eaLnBrk="1" hangingPunct="1">
              <a:defRPr/>
            </a:pPr>
            <a:r>
              <a:rPr lang="en-US" sz="3400" dirty="0">
                <a:ea typeface="+mj-ea"/>
                <a:cs typeface="+mj-cs"/>
              </a:rPr>
              <a:t>Pair Production in Empty Space</a:t>
            </a:r>
          </a:p>
        </p:txBody>
      </p:sp>
      <p:sp>
        <p:nvSpPr>
          <p:cNvPr id="68611" name="Rectangle 3">
            <a:extLst>
              <a:ext uri="{FF2B5EF4-FFF2-40B4-BE49-F238E27FC236}">
                <a16:creationId xmlns:a16="http://schemas.microsoft.com/office/drawing/2014/main" id="{EAA6B585-A5F9-417E-9618-50FBE7604254}"/>
              </a:ext>
            </a:extLst>
          </p:cNvPr>
          <p:cNvSpPr>
            <a:spLocks noGrp="1" noChangeArrowheads="1"/>
          </p:cNvSpPr>
          <p:nvPr>
            <p:ph type="body" sz="half" idx="1"/>
          </p:nvPr>
        </p:nvSpPr>
        <p:spPr>
          <a:xfrm>
            <a:off x="455613" y="1066800"/>
            <a:ext cx="8459787" cy="4878388"/>
          </a:xfrm>
          <a:ln>
            <a:solidFill>
              <a:schemeClr val="bg1"/>
            </a:solidFill>
          </a:ln>
        </p:spPr>
        <p:txBody>
          <a:bodyPr/>
          <a:lstStyle/>
          <a:p>
            <a:pPr eaLnBrk="1" hangingPunct="1">
              <a:lnSpc>
                <a:spcPct val="90000"/>
              </a:lnSpc>
              <a:buFont typeface="Wingdings" charset="0"/>
              <a:buChar char="n"/>
              <a:defRPr/>
            </a:pPr>
            <a:r>
              <a:rPr lang="en-US" sz="2000" dirty="0">
                <a:ea typeface="+mn-ea"/>
                <a:cs typeface="+mn-cs"/>
              </a:rPr>
              <a:t>Conservation of energy for pair production in empty space is</a:t>
            </a:r>
          </a:p>
          <a:p>
            <a:pPr eaLnBrk="1" hangingPunct="1">
              <a:lnSpc>
                <a:spcPct val="90000"/>
              </a:lnSpc>
              <a:buFont typeface="Wingdings" charset="0"/>
              <a:buNone/>
              <a:defRPr/>
            </a:pPr>
            <a:endParaRPr lang="en-US" sz="2000" dirty="0">
              <a:ea typeface="+mn-ea"/>
              <a:cs typeface="+mn-cs"/>
            </a:endParaRPr>
          </a:p>
          <a:p>
            <a:pPr eaLnBrk="1" hangingPunct="1">
              <a:lnSpc>
                <a:spcPct val="90000"/>
              </a:lnSpc>
              <a:buFont typeface="Wingdings" charset="0"/>
              <a:buChar char="n"/>
              <a:defRPr/>
            </a:pPr>
            <a:r>
              <a:rPr lang="en-US" sz="2000" dirty="0">
                <a:ea typeface="+mn-ea"/>
                <a:cs typeface="+mn-cs"/>
              </a:rPr>
              <a:t>Considering momentum conservation yields</a:t>
            </a:r>
          </a:p>
          <a:p>
            <a:pPr marL="0" indent="0" eaLnBrk="1" hangingPunct="1">
              <a:lnSpc>
                <a:spcPct val="90000"/>
              </a:lnSpc>
              <a:buFont typeface="Wingdings" charset="0"/>
              <a:buNone/>
              <a:defRPr/>
            </a:pPr>
            <a:endParaRPr lang="en-US" sz="2000" dirty="0">
              <a:ea typeface="+mn-ea"/>
              <a:cs typeface="+mn-cs"/>
            </a:endParaRPr>
          </a:p>
          <a:p>
            <a:pPr eaLnBrk="1" hangingPunct="1">
              <a:lnSpc>
                <a:spcPct val="90000"/>
              </a:lnSpc>
              <a:buFont typeface="Wingdings" charset="0"/>
              <a:buChar char="n"/>
              <a:defRPr/>
            </a:pPr>
            <a:endParaRPr lang="en-US" sz="2000" dirty="0">
              <a:ea typeface="+mn-ea"/>
              <a:cs typeface="+mn-cs"/>
            </a:endParaRPr>
          </a:p>
          <a:p>
            <a:pPr eaLnBrk="1" hangingPunct="1">
              <a:lnSpc>
                <a:spcPct val="90000"/>
              </a:lnSpc>
              <a:buFont typeface="Wingdings" charset="0"/>
              <a:buChar char="n"/>
              <a:defRPr/>
            </a:pPr>
            <a:r>
              <a:rPr lang="en-US" sz="2000" dirty="0">
                <a:ea typeface="+mn-ea"/>
                <a:cs typeface="+mn-cs"/>
              </a:rPr>
              <a:t>This energy exchange has the maximum value</a:t>
            </a:r>
          </a:p>
          <a:p>
            <a:pPr eaLnBrk="1" hangingPunct="1">
              <a:lnSpc>
                <a:spcPct val="90000"/>
              </a:lnSpc>
              <a:buFont typeface="Wingdings" charset="0"/>
              <a:buChar char="n"/>
              <a:defRPr/>
            </a:pPr>
            <a:endParaRPr lang="en-US" sz="2000" dirty="0">
              <a:ea typeface="+mn-ea"/>
              <a:cs typeface="+mn-cs"/>
            </a:endParaRPr>
          </a:p>
          <a:p>
            <a:pPr eaLnBrk="1" hangingPunct="1">
              <a:lnSpc>
                <a:spcPct val="90000"/>
              </a:lnSpc>
              <a:buFont typeface="Wingdings" charset="0"/>
              <a:buChar char="n"/>
              <a:defRPr/>
            </a:pPr>
            <a:r>
              <a:rPr lang="en-US" sz="2000" dirty="0">
                <a:ea typeface="+mn-ea"/>
                <a:cs typeface="+mn-cs"/>
              </a:rPr>
              <a:t>Recall that the total energy for a particle can be written as</a:t>
            </a:r>
          </a:p>
          <a:p>
            <a:pPr eaLnBrk="1" hangingPunct="1">
              <a:lnSpc>
                <a:spcPct val="90000"/>
              </a:lnSpc>
              <a:buFont typeface="Wingdings" charset="0"/>
              <a:buChar char="n"/>
              <a:defRPr/>
            </a:pPr>
            <a:endParaRPr lang="en-US" sz="2000" dirty="0">
              <a:ea typeface="+mn-ea"/>
              <a:cs typeface="+mn-cs"/>
            </a:endParaRPr>
          </a:p>
          <a:p>
            <a:pPr eaLnBrk="1" hangingPunct="1">
              <a:lnSpc>
                <a:spcPct val="90000"/>
              </a:lnSpc>
              <a:buFont typeface="Wingdings" charset="0"/>
              <a:buChar char="n"/>
              <a:defRPr/>
            </a:pPr>
            <a:endParaRPr lang="en-US" sz="2000" dirty="0">
              <a:ea typeface="+mn-ea"/>
              <a:cs typeface="+mn-cs"/>
            </a:endParaRPr>
          </a:p>
          <a:p>
            <a:pPr eaLnBrk="1" hangingPunct="1">
              <a:lnSpc>
                <a:spcPct val="90000"/>
              </a:lnSpc>
              <a:buFont typeface="Wingdings" charset="0"/>
              <a:buChar char="n"/>
              <a:defRPr/>
            </a:pPr>
            <a:endParaRPr lang="en-US" sz="2000" dirty="0">
              <a:ea typeface="+mn-ea"/>
              <a:cs typeface="+mn-cs"/>
            </a:endParaRPr>
          </a:p>
          <a:p>
            <a:pPr eaLnBrk="1" hangingPunct="1">
              <a:lnSpc>
                <a:spcPct val="90000"/>
              </a:lnSpc>
              <a:buFont typeface="Wingdings" charset="0"/>
              <a:buNone/>
              <a:defRPr/>
            </a:pPr>
            <a:r>
              <a:rPr lang="en-US" sz="2000" dirty="0">
                <a:ea typeface="+mn-ea"/>
                <a:cs typeface="+mn-cs"/>
              </a:rPr>
              <a:t>	However this yields a contradiction: </a:t>
            </a:r>
          </a:p>
          <a:p>
            <a:pPr eaLnBrk="1" hangingPunct="1">
              <a:lnSpc>
                <a:spcPct val="90000"/>
              </a:lnSpc>
              <a:buFont typeface="Wingdings" charset="0"/>
              <a:buNone/>
              <a:defRPr/>
            </a:pPr>
            <a:r>
              <a:rPr lang="en-US" sz="2000" dirty="0">
                <a:ea typeface="+mn-ea"/>
                <a:cs typeface="+mn-cs"/>
              </a:rPr>
              <a:t>	and hence the conversion of energy in empty space is an impossible situation.</a:t>
            </a:r>
          </a:p>
        </p:txBody>
      </p:sp>
      <p:pic>
        <p:nvPicPr>
          <p:cNvPr id="68612" name="Picture 27">
            <a:extLst>
              <a:ext uri="{FF2B5EF4-FFF2-40B4-BE49-F238E27FC236}">
                <a16:creationId xmlns:a16="http://schemas.microsoft.com/office/drawing/2014/main" id="{856530E1-14BB-4FB0-9263-2C81A9359D4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286000"/>
            <a:ext cx="3079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28">
            <a:extLst>
              <a:ext uri="{FF2B5EF4-FFF2-40B4-BE49-F238E27FC236}">
                <a16:creationId xmlns:a16="http://schemas.microsoft.com/office/drawing/2014/main" id="{E5435F29-221C-4B84-8294-856E9042B3E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819400"/>
            <a:ext cx="1997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29">
            <a:extLst>
              <a:ext uri="{FF2B5EF4-FFF2-40B4-BE49-F238E27FC236}">
                <a16:creationId xmlns:a16="http://schemas.microsoft.com/office/drawing/2014/main" id="{2E0EF370-BF72-4315-9BBB-97FBAEDD060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038600"/>
            <a:ext cx="2209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30">
            <a:extLst>
              <a:ext uri="{FF2B5EF4-FFF2-40B4-BE49-F238E27FC236}">
                <a16:creationId xmlns:a16="http://schemas.microsoft.com/office/drawing/2014/main" id="{7C969169-B967-4AB2-BDA1-A14ECA23892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800600"/>
            <a:ext cx="16922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8616" name="Object 1">
            <a:extLst>
              <a:ext uri="{FF2B5EF4-FFF2-40B4-BE49-F238E27FC236}">
                <a16:creationId xmlns:a16="http://schemas.microsoft.com/office/drawing/2014/main" id="{CD69AE6B-A47F-43AF-9A7E-289962BAAA20}"/>
              </a:ext>
            </a:extLst>
          </p:cNvPr>
          <p:cNvGraphicFramePr>
            <a:graphicFrameLocks noChangeAspect="1"/>
          </p:cNvGraphicFramePr>
          <p:nvPr/>
        </p:nvGraphicFramePr>
        <p:xfrm>
          <a:off x="3352800" y="1447800"/>
          <a:ext cx="2209800" cy="381000"/>
        </p:xfrm>
        <a:graphic>
          <a:graphicData uri="http://schemas.openxmlformats.org/presentationml/2006/ole">
            <mc:AlternateContent xmlns:mc="http://schemas.openxmlformats.org/markup-compatibility/2006">
              <mc:Choice xmlns:v="urn:schemas-microsoft-com:vml" Requires="v">
                <p:oleObj name="Equation" r:id="rId6" imgW="1181100" imgH="203200" progId="Equation.3">
                  <p:embed/>
                </p:oleObj>
              </mc:Choice>
              <mc:Fallback>
                <p:oleObj name="Equation" r:id="rId6" imgW="1181100" imgH="203200" progId="Equation.3">
                  <p:embed/>
                  <p:pic>
                    <p:nvPicPr>
                      <p:cNvPr id="68616" name="Object 1">
                        <a:extLst>
                          <a:ext uri="{FF2B5EF4-FFF2-40B4-BE49-F238E27FC236}">
                            <a16:creationId xmlns:a16="http://schemas.microsoft.com/office/drawing/2014/main" id="{CD69AE6B-A47F-43AF-9A7E-289962BAA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1447800"/>
                        <a:ext cx="2209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8617" name="Rectangle 1">
            <a:extLst>
              <a:ext uri="{FF2B5EF4-FFF2-40B4-BE49-F238E27FC236}">
                <a16:creationId xmlns:a16="http://schemas.microsoft.com/office/drawing/2014/main" id="{7ADD5140-FAA6-414B-B902-5411724D169C}"/>
              </a:ext>
            </a:extLst>
          </p:cNvPr>
          <p:cNvSpPr>
            <a:spLocks noChangeArrowheads="1"/>
          </p:cNvSpPr>
          <p:nvPr/>
        </p:nvSpPr>
        <p:spPr bwMode="auto">
          <a:xfrm>
            <a:off x="4800600" y="1485900"/>
            <a:ext cx="914400" cy="228600"/>
          </a:xfrm>
          <a:prstGeom prst="rect">
            <a:avLst/>
          </a:prstGeom>
          <a:solidFill>
            <a:schemeClr val="bg1"/>
          </a:solidFill>
          <a:ln w="9525" algn="ctr">
            <a:solidFill>
              <a:schemeClr val="tx1"/>
            </a:solidFill>
            <a:round/>
            <a:headEnd/>
            <a:tailEnd/>
          </a:ln>
        </p:spPr>
        <p:txBody>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6633"/>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64A14A2D-9C34-4BBB-96EC-90CF3FE43F25}"/>
              </a:ext>
            </a:extLst>
          </p:cNvPr>
          <p:cNvSpPr>
            <a:spLocks noGrp="1" noChangeArrowheads="1"/>
          </p:cNvSpPr>
          <p:nvPr>
            <p:ph type="title"/>
          </p:nvPr>
        </p:nvSpPr>
        <p:spPr/>
        <p:txBody>
          <a:bodyPr/>
          <a:lstStyle/>
          <a:p>
            <a:pPr eaLnBrk="1" hangingPunct="1">
              <a:defRPr/>
            </a:pPr>
            <a:r>
              <a:rPr lang="en-US" sz="3400">
                <a:ea typeface="+mj-ea"/>
                <a:cs typeface="+mj-cs"/>
              </a:rPr>
              <a:t>Pair Production in Matter</a:t>
            </a:r>
          </a:p>
        </p:txBody>
      </p:sp>
      <p:sp>
        <p:nvSpPr>
          <p:cNvPr id="112643" name="Rectangle 3">
            <a:extLst>
              <a:ext uri="{FF2B5EF4-FFF2-40B4-BE49-F238E27FC236}">
                <a16:creationId xmlns:a16="http://schemas.microsoft.com/office/drawing/2014/main" id="{49298EFA-6789-4D11-ABB7-EFDB883B3B73}"/>
              </a:ext>
            </a:extLst>
          </p:cNvPr>
          <p:cNvSpPr>
            <a:spLocks noGrp="1" noChangeArrowheads="1"/>
          </p:cNvSpPr>
          <p:nvPr>
            <p:ph type="body" sz="half" idx="1"/>
          </p:nvPr>
        </p:nvSpPr>
        <p:spPr>
          <a:xfrm>
            <a:off x="455613" y="1065213"/>
            <a:ext cx="4725987" cy="4954587"/>
          </a:xfrm>
        </p:spPr>
        <p:txBody>
          <a:bodyPr/>
          <a:lstStyle/>
          <a:p>
            <a:pPr eaLnBrk="1" hangingPunct="1">
              <a:buFont typeface="Wingdings" charset="0"/>
              <a:buChar char="n"/>
              <a:defRPr/>
            </a:pPr>
            <a:r>
              <a:rPr lang="en-US" sz="2200">
                <a:ea typeface="+mn-ea"/>
                <a:cs typeface="+mn-cs"/>
              </a:rPr>
              <a:t>Since the relations                                    and 		           contradict each other, a photon can not produce an electron and a positron in empty space.  </a:t>
            </a:r>
          </a:p>
          <a:p>
            <a:pPr eaLnBrk="1" hangingPunct="1">
              <a:buFont typeface="Wingdings" charset="0"/>
              <a:buChar char="n"/>
              <a:defRPr/>
            </a:pPr>
            <a:r>
              <a:rPr lang="en-US" sz="2200">
                <a:ea typeface="+mn-ea"/>
                <a:cs typeface="+mn-cs"/>
              </a:rPr>
              <a:t>In the presence of matter, the nucleus absorbs some energy and momentum.</a:t>
            </a:r>
          </a:p>
          <a:p>
            <a:pPr eaLnBrk="1" hangingPunct="1">
              <a:buFont typeface="Wingdings" charset="0"/>
              <a:buChar char="n"/>
              <a:defRPr/>
            </a:pPr>
            <a:endParaRPr lang="en-US" sz="2200">
              <a:ea typeface="+mn-ea"/>
              <a:cs typeface="+mn-cs"/>
            </a:endParaRPr>
          </a:p>
          <a:p>
            <a:pPr eaLnBrk="1" hangingPunct="1">
              <a:buFont typeface="Wingdings" charset="0"/>
              <a:buChar char="n"/>
              <a:defRPr/>
            </a:pPr>
            <a:endParaRPr lang="en-US" sz="2200">
              <a:ea typeface="+mn-ea"/>
              <a:cs typeface="+mn-cs"/>
            </a:endParaRPr>
          </a:p>
          <a:p>
            <a:pPr eaLnBrk="1" hangingPunct="1">
              <a:buFont typeface="Wingdings" charset="0"/>
              <a:buChar char="n"/>
              <a:defRPr/>
            </a:pPr>
            <a:r>
              <a:rPr lang="en-US" sz="2200">
                <a:ea typeface="+mn-ea"/>
                <a:cs typeface="+mn-cs"/>
              </a:rPr>
              <a:t>The photon energy required for pair production in the presence of matter is</a:t>
            </a:r>
          </a:p>
        </p:txBody>
      </p:sp>
      <p:pic>
        <p:nvPicPr>
          <p:cNvPr id="69636" name="Picture 30">
            <a:extLst>
              <a:ext uri="{FF2B5EF4-FFF2-40B4-BE49-F238E27FC236}">
                <a16:creationId xmlns:a16="http://schemas.microsoft.com/office/drawing/2014/main" id="{8328C0AC-3D79-497A-B09D-70048B46C32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1476375"/>
            <a:ext cx="16922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31">
            <a:extLst>
              <a:ext uri="{FF2B5EF4-FFF2-40B4-BE49-F238E27FC236}">
                <a16:creationId xmlns:a16="http://schemas.microsoft.com/office/drawing/2014/main" id="{37B2F04C-4E06-4A7A-81AB-FBE88CE849F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133475"/>
            <a:ext cx="1997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2">
            <a:extLst>
              <a:ext uri="{FF2B5EF4-FFF2-40B4-BE49-F238E27FC236}">
                <a16:creationId xmlns:a16="http://schemas.microsoft.com/office/drawing/2014/main" id="{5082F978-957B-4CB0-93AA-055F4A66127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950" y="4133850"/>
            <a:ext cx="3305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33">
            <a:extLst>
              <a:ext uri="{FF2B5EF4-FFF2-40B4-BE49-F238E27FC236}">
                <a16:creationId xmlns:a16="http://schemas.microsoft.com/office/drawing/2014/main" id="{6A470DFC-42B0-4469-B7AA-B324F9D4783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486400"/>
            <a:ext cx="28225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1">
            <a:extLst>
              <a:ext uri="{FF2B5EF4-FFF2-40B4-BE49-F238E27FC236}">
                <a16:creationId xmlns:a16="http://schemas.microsoft.com/office/drawing/2014/main" id="{E90D7BD7-A0BC-459C-A4BD-1D9A17C8A35C}"/>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486400" y="952500"/>
            <a:ext cx="3505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B3A7ADF5-5896-442B-8171-322B7BAB290C}"/>
              </a:ext>
            </a:extLst>
          </p:cNvPr>
          <p:cNvSpPr>
            <a:spLocks noGrp="1" noChangeArrowheads="1"/>
          </p:cNvSpPr>
          <p:nvPr>
            <p:ph type="title"/>
          </p:nvPr>
        </p:nvSpPr>
        <p:spPr/>
        <p:txBody>
          <a:bodyPr/>
          <a:lstStyle/>
          <a:p>
            <a:pPr eaLnBrk="1" hangingPunct="1">
              <a:defRPr/>
            </a:pPr>
            <a:r>
              <a:rPr lang="en-US" sz="3400">
                <a:ea typeface="+mj-ea"/>
                <a:cs typeface="+mj-cs"/>
              </a:rPr>
              <a:t>Pair Annihilation</a:t>
            </a:r>
          </a:p>
        </p:txBody>
      </p:sp>
      <p:sp>
        <p:nvSpPr>
          <p:cNvPr id="70659" name="Rectangle 3">
            <a:extLst>
              <a:ext uri="{FF2B5EF4-FFF2-40B4-BE49-F238E27FC236}">
                <a16:creationId xmlns:a16="http://schemas.microsoft.com/office/drawing/2014/main" id="{C3E6E63B-6A75-4F19-B142-B3953CD8F088}"/>
              </a:ext>
            </a:extLst>
          </p:cNvPr>
          <p:cNvSpPr>
            <a:spLocks noGrp="1" noChangeArrowheads="1"/>
          </p:cNvSpPr>
          <p:nvPr>
            <p:ph type="body" sz="half" idx="1"/>
          </p:nvPr>
        </p:nvSpPr>
        <p:spPr>
          <a:xfrm>
            <a:off x="455613" y="990600"/>
            <a:ext cx="5716587" cy="5181600"/>
          </a:xfrm>
        </p:spPr>
        <p:txBody>
          <a:bodyPr/>
          <a:lstStyle/>
          <a:p>
            <a:pPr eaLnBrk="1" hangingPunct="1">
              <a:lnSpc>
                <a:spcPct val="90000"/>
              </a:lnSpc>
            </a:pPr>
            <a:r>
              <a:rPr lang="en-US" altLang="en-US" sz="1700"/>
              <a:t>A positron passing through matter will likely </a:t>
            </a:r>
            <a:r>
              <a:rPr lang="en-US" altLang="en-US" sz="1700" b="1"/>
              <a:t>annihilate</a:t>
            </a:r>
            <a:r>
              <a:rPr lang="en-US" altLang="en-US" sz="1700"/>
              <a:t> with an electron. A positron is drawn to an electron by their mutual electric attraction, and the electron and positron then form an atomlike configuration called </a:t>
            </a:r>
            <a:r>
              <a:rPr lang="en-US" altLang="en-US" sz="1700" b="1"/>
              <a:t>positronium</a:t>
            </a:r>
            <a:r>
              <a:rPr lang="en-US" altLang="en-US" sz="1700"/>
              <a:t>.</a:t>
            </a:r>
          </a:p>
          <a:p>
            <a:pPr eaLnBrk="1" hangingPunct="1">
              <a:lnSpc>
                <a:spcPct val="90000"/>
              </a:lnSpc>
            </a:pPr>
            <a:r>
              <a:rPr lang="en-US" altLang="en-US" sz="1700"/>
              <a:t>Pair annihilation in empty space will produce two photons to conserve momentum. Annihilation near a nucleus can result in a single photon.</a:t>
            </a:r>
          </a:p>
          <a:p>
            <a:pPr eaLnBrk="1" hangingPunct="1">
              <a:lnSpc>
                <a:spcPct val="90000"/>
              </a:lnSpc>
            </a:pPr>
            <a:endParaRPr lang="en-US" altLang="en-US" sz="1700"/>
          </a:p>
          <a:p>
            <a:pPr eaLnBrk="1" hangingPunct="1">
              <a:lnSpc>
                <a:spcPct val="90000"/>
              </a:lnSpc>
            </a:pPr>
            <a:r>
              <a:rPr lang="en-US" altLang="en-US" sz="1700"/>
              <a:t>Conservation of energy:</a:t>
            </a:r>
          </a:p>
          <a:p>
            <a:pPr eaLnBrk="1" hangingPunct="1">
              <a:lnSpc>
                <a:spcPct val="90000"/>
              </a:lnSpc>
              <a:buFont typeface="Wingdings" panose="05000000000000000000" pitchFamily="2" charset="2"/>
              <a:buNone/>
            </a:pPr>
            <a:endParaRPr lang="en-US" altLang="en-US" sz="1700"/>
          </a:p>
          <a:p>
            <a:pPr eaLnBrk="1" hangingPunct="1">
              <a:lnSpc>
                <a:spcPct val="90000"/>
              </a:lnSpc>
            </a:pPr>
            <a:r>
              <a:rPr lang="en-US" altLang="en-US" sz="1700"/>
              <a:t>Conservation of momentum: </a:t>
            </a:r>
          </a:p>
          <a:p>
            <a:pPr eaLnBrk="1" hangingPunct="1">
              <a:lnSpc>
                <a:spcPct val="90000"/>
              </a:lnSpc>
              <a:buFont typeface="Wingdings" panose="05000000000000000000" pitchFamily="2" charset="2"/>
              <a:buNone/>
            </a:pPr>
            <a:endParaRPr lang="en-US" altLang="en-US" sz="1700"/>
          </a:p>
          <a:p>
            <a:pPr eaLnBrk="1" hangingPunct="1">
              <a:lnSpc>
                <a:spcPct val="90000"/>
              </a:lnSpc>
            </a:pPr>
            <a:r>
              <a:rPr lang="en-US" altLang="en-US" sz="1700"/>
              <a:t>The two photons will be almost identical, so that</a:t>
            </a:r>
          </a:p>
          <a:p>
            <a:pPr eaLnBrk="1" hangingPunct="1">
              <a:lnSpc>
                <a:spcPct val="90000"/>
              </a:lnSpc>
            </a:pPr>
            <a:endParaRPr lang="en-US" altLang="en-US" sz="1700"/>
          </a:p>
          <a:p>
            <a:pPr eaLnBrk="1" hangingPunct="1">
              <a:lnSpc>
                <a:spcPct val="90000"/>
              </a:lnSpc>
            </a:pPr>
            <a:endParaRPr lang="en-US" altLang="en-US" sz="1700"/>
          </a:p>
          <a:p>
            <a:pPr eaLnBrk="1" hangingPunct="1">
              <a:lnSpc>
                <a:spcPct val="90000"/>
              </a:lnSpc>
            </a:pPr>
            <a:endParaRPr lang="en-US" altLang="en-US" sz="1700"/>
          </a:p>
          <a:p>
            <a:pPr eaLnBrk="1" hangingPunct="1">
              <a:lnSpc>
                <a:spcPct val="90000"/>
              </a:lnSpc>
            </a:pPr>
            <a:r>
              <a:rPr lang="en-US" altLang="en-US" sz="1700"/>
              <a:t>The two photons from positronium annihilation will move in opposite directions with an energy:</a:t>
            </a:r>
          </a:p>
          <a:p>
            <a:pPr eaLnBrk="1" hangingPunct="1">
              <a:lnSpc>
                <a:spcPct val="90000"/>
              </a:lnSpc>
            </a:pPr>
            <a:endParaRPr lang="en-US" altLang="en-US" sz="1700"/>
          </a:p>
        </p:txBody>
      </p:sp>
      <p:pic>
        <p:nvPicPr>
          <p:cNvPr id="70660" name="Picture 33">
            <a:extLst>
              <a:ext uri="{FF2B5EF4-FFF2-40B4-BE49-F238E27FC236}">
                <a16:creationId xmlns:a16="http://schemas.microsoft.com/office/drawing/2014/main" id="{72A987B9-77F1-4366-AC82-30FF964A31F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75" y="3200400"/>
            <a:ext cx="19018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34">
            <a:extLst>
              <a:ext uri="{FF2B5EF4-FFF2-40B4-BE49-F238E27FC236}">
                <a16:creationId xmlns:a16="http://schemas.microsoft.com/office/drawing/2014/main" id="{07044997-7793-4E0B-953D-6ACE6CD8D19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200" y="3663950"/>
            <a:ext cx="1397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5">
            <a:extLst>
              <a:ext uri="{FF2B5EF4-FFF2-40B4-BE49-F238E27FC236}">
                <a16:creationId xmlns:a16="http://schemas.microsoft.com/office/drawing/2014/main" id="{27DF31BC-DEB1-48E1-8D98-79514A87F38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879975"/>
            <a:ext cx="17557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6">
            <a:extLst>
              <a:ext uri="{FF2B5EF4-FFF2-40B4-BE49-F238E27FC236}">
                <a16:creationId xmlns:a16="http://schemas.microsoft.com/office/drawing/2014/main" id="{C3523AD3-FD89-46F9-B28F-668DED64982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6291263"/>
            <a:ext cx="302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1">
            <a:extLst>
              <a:ext uri="{FF2B5EF4-FFF2-40B4-BE49-F238E27FC236}">
                <a16:creationId xmlns:a16="http://schemas.microsoft.com/office/drawing/2014/main" id="{BE977814-E004-459F-A8B3-618CF389D261}"/>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019800" y="762000"/>
            <a:ext cx="2895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F1F79E0-0800-41B2-86BB-023A44F50BD3}"/>
              </a:ext>
            </a:extLst>
          </p:cNvPr>
          <p:cNvSpPr txBox="1"/>
          <p:nvPr/>
        </p:nvSpPr>
        <p:spPr>
          <a:xfrm>
            <a:off x="3759200" y="386934"/>
            <a:ext cx="612181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Para-positronium T=0.12 ns Ortho-positronium T=138 ns</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5B8169ED-CFEB-4D90-9197-3EBBEA7D70A7}"/>
              </a:ext>
            </a:extLst>
          </p:cNvPr>
          <p:cNvSpPr>
            <a:spLocks noGrp="1"/>
          </p:cNvSpPr>
          <p:nvPr>
            <p:ph type="title"/>
          </p:nvPr>
        </p:nvSpPr>
        <p:spPr/>
        <p:txBody>
          <a:bodyPr/>
          <a:lstStyle/>
          <a:p>
            <a:pPr eaLnBrk="1" hangingPunct="1"/>
            <a:endParaRPr lang="en-US" altLang="en-US"/>
          </a:p>
        </p:txBody>
      </p:sp>
      <p:pic>
        <p:nvPicPr>
          <p:cNvPr id="71683" name="Content Placeholder 3" descr="10.jpg">
            <a:extLst>
              <a:ext uri="{FF2B5EF4-FFF2-40B4-BE49-F238E27FC236}">
                <a16:creationId xmlns:a16="http://schemas.microsoft.com/office/drawing/2014/main" id="{4F5BD4CE-5645-4B0F-A3D5-6947BFF24A7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895" t="3383" r="5763" b="4156"/>
          <a:stretch>
            <a:fillRect/>
          </a:stretch>
        </p:blipFill>
        <p:spPr>
          <a:xfrm>
            <a:off x="0" y="0"/>
            <a:ext cx="9144000" cy="6878638"/>
          </a:xfr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4FB37F5D-CEF1-48D8-B0FB-E8C43FED9CF2}"/>
              </a:ext>
            </a:extLst>
          </p:cNvPr>
          <p:cNvSpPr>
            <a:spLocks noGrp="1" noChangeArrowheads="1"/>
          </p:cNvSpPr>
          <p:nvPr>
            <p:ph type="title"/>
          </p:nvPr>
        </p:nvSpPr>
        <p:spPr/>
        <p:txBody>
          <a:bodyPr/>
          <a:lstStyle/>
          <a:p>
            <a:endParaRPr lang="en-US" altLang="en-US"/>
          </a:p>
        </p:txBody>
      </p:sp>
      <p:sp>
        <p:nvSpPr>
          <p:cNvPr id="25603" name="Rectangle 4">
            <a:extLst>
              <a:ext uri="{FF2B5EF4-FFF2-40B4-BE49-F238E27FC236}">
                <a16:creationId xmlns:a16="http://schemas.microsoft.com/office/drawing/2014/main" id="{4BBE96E9-497D-4D0A-A192-AC9F1D1E64E8}"/>
              </a:ext>
            </a:extLst>
          </p:cNvPr>
          <p:cNvSpPr>
            <a:spLocks noChangeArrowheads="1"/>
          </p:cNvSpPr>
          <p:nvPr/>
        </p:nvSpPr>
        <p:spPr bwMode="auto">
          <a:xfrm>
            <a:off x="457200" y="1143000"/>
            <a:ext cx="8534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2"/>
                </a:solidFill>
                <a:latin typeface="Arial" panose="020B0604020202020204" pitchFamily="34" charset="0"/>
                <a:ea typeface="MS PGothic" panose="020B0600070205080204" pitchFamily="34" charset="-128"/>
              </a:defRPr>
            </a:lvl1pPr>
            <a:lvl2pPr marL="742950" indent="-285750">
              <a:defRPr>
                <a:solidFill>
                  <a:schemeClr val="tx2"/>
                </a:solidFill>
                <a:latin typeface="Arial" panose="020B0604020202020204" pitchFamily="34" charset="0"/>
                <a:ea typeface="MS PGothic" panose="020B0600070205080204" pitchFamily="34" charset="-128"/>
              </a:defRPr>
            </a:lvl2pPr>
            <a:lvl3pPr marL="1143000" indent="-228600">
              <a:defRPr>
                <a:solidFill>
                  <a:schemeClr val="tx2"/>
                </a:solidFill>
                <a:latin typeface="Arial" panose="020B0604020202020204" pitchFamily="34" charset="0"/>
                <a:ea typeface="MS PGothic" panose="020B0600070205080204" pitchFamily="34" charset="-128"/>
              </a:defRPr>
            </a:lvl3pPr>
            <a:lvl4pPr marL="1600200" indent="-228600">
              <a:defRPr>
                <a:solidFill>
                  <a:schemeClr val="tx2"/>
                </a:solidFill>
                <a:latin typeface="Arial" panose="020B0604020202020204" pitchFamily="34" charset="0"/>
                <a:ea typeface="MS PGothic" panose="020B0600070205080204" pitchFamily="34" charset="-128"/>
              </a:defRPr>
            </a:lvl4pPr>
            <a:lvl5pPr marL="2057400" indent="-228600">
              <a:defRPr>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2"/>
                </a:solidFill>
                <a:latin typeface="Arial" panose="020B0604020202020204" pitchFamily="34" charset="0"/>
                <a:ea typeface="MS PGothic" panose="020B0600070205080204" pitchFamily="34" charset="-128"/>
              </a:defRPr>
            </a:lvl9pPr>
          </a:lstStyle>
          <a:p>
            <a:endParaRPr lang="en-US" altLang="en-US"/>
          </a:p>
          <a:p>
            <a:endParaRPr lang="en-US" altLang="en-US"/>
          </a:p>
          <a:p>
            <a:r>
              <a:rPr lang="en-US" altLang="en-US"/>
              <a:t>12. How did Thomson measure the charge to mass ratio of the electron?</a:t>
            </a:r>
          </a:p>
          <a:p>
            <a:r>
              <a:rPr lang="en-US" altLang="en-US"/>
              <a:t>  </a:t>
            </a:r>
          </a:p>
          <a:p>
            <a:r>
              <a:rPr lang="en-US" altLang="en-US"/>
              <a:t>a.He shot helium nuclei into gold foil to measure the nuclei scattering against electrons within.</a:t>
            </a:r>
          </a:p>
          <a:p>
            <a:r>
              <a:rPr lang="en-US" altLang="en-US"/>
              <a:t>  b.He passed cathode rays through a magnetic field and measured the deflection.</a:t>
            </a:r>
          </a:p>
          <a:p>
            <a:r>
              <a:rPr lang="en-US" altLang="en-US"/>
              <a:t>  c.He suspended a drop of oil between electrodes to measure the electric field from the electrons.</a:t>
            </a:r>
          </a:p>
          <a:p>
            <a:r>
              <a:rPr lang="en-US" altLang="en-US"/>
              <a:t> d. He measured very precisely a known quantity of hydrogen atoms and calculated the reduced mass ratio within each atom.</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5">
            <a:extLst>
              <a:ext uri="{FF2B5EF4-FFF2-40B4-BE49-F238E27FC236}">
                <a16:creationId xmlns:a16="http://schemas.microsoft.com/office/drawing/2014/main" id="{0CD39441-12A8-44B4-9BE8-647D6D29F5C4}"/>
              </a:ext>
            </a:extLst>
          </p:cNvPr>
          <p:cNvSpPr>
            <a:spLocks noGrp="1" noChangeArrowheads="1"/>
          </p:cNvSpPr>
          <p:nvPr>
            <p:ph type="body" sz="half" idx="1"/>
          </p:nvPr>
        </p:nvSpPr>
        <p:spPr>
          <a:xfrm>
            <a:off x="457200" y="1524000"/>
            <a:ext cx="8382000" cy="1447800"/>
          </a:xfrm>
        </p:spPr>
        <p:txBody>
          <a:bodyPr/>
          <a:lstStyle/>
          <a:p>
            <a:pPr eaLnBrk="1" hangingPunct="1"/>
            <a:r>
              <a:rPr lang="en-US" altLang="en-US" sz="2400"/>
              <a:t>Thomson</a:t>
            </a:r>
            <a:r>
              <a:rPr lang="ja-JP" altLang="en-US" sz="2400"/>
              <a:t>’</a:t>
            </a:r>
            <a:r>
              <a:rPr lang="en-US" altLang="ja-JP" sz="2400"/>
              <a:t>s method of measuring the ratio of the electron</a:t>
            </a:r>
            <a:r>
              <a:rPr lang="ja-JP" altLang="en-US" sz="2400"/>
              <a:t>’</a:t>
            </a:r>
            <a:r>
              <a:rPr lang="en-US" altLang="ja-JP" sz="2400"/>
              <a:t>s charge to mass was to send electrons through a region containing a magnetic field perpendicular to an electric field.</a:t>
            </a:r>
            <a:endParaRPr lang="en-US" altLang="en-US" sz="2400"/>
          </a:p>
        </p:txBody>
      </p:sp>
      <p:sp>
        <p:nvSpPr>
          <p:cNvPr id="26627" name="Rectangle 9">
            <a:extLst>
              <a:ext uri="{FF2B5EF4-FFF2-40B4-BE49-F238E27FC236}">
                <a16:creationId xmlns:a16="http://schemas.microsoft.com/office/drawing/2014/main" id="{FA61E7BE-BABF-4D6D-A84E-D2BB3D5953CE}"/>
              </a:ext>
            </a:extLst>
          </p:cNvPr>
          <p:cNvSpPr>
            <a:spLocks noGrp="1" noChangeArrowheads="1"/>
          </p:cNvSpPr>
          <p:nvPr>
            <p:ph type="title"/>
          </p:nvPr>
        </p:nvSpPr>
        <p:spPr/>
        <p:txBody>
          <a:bodyPr/>
          <a:lstStyle/>
          <a:p>
            <a:pPr eaLnBrk="1" hangingPunct="1"/>
            <a:r>
              <a:rPr lang="en-US" altLang="en-US" sz="3000"/>
              <a:t>Thomson</a:t>
            </a:r>
            <a:r>
              <a:rPr lang="ja-JP" altLang="en-US" sz="3000"/>
              <a:t>’</a:t>
            </a:r>
            <a:r>
              <a:rPr lang="en-US" altLang="ja-JP" sz="3000"/>
              <a:t>s Experiment</a:t>
            </a:r>
            <a:endParaRPr lang="en-US" altLang="en-US" sz="3000"/>
          </a:p>
        </p:txBody>
      </p:sp>
      <p:pic>
        <p:nvPicPr>
          <p:cNvPr id="26628" name="Picture 1">
            <a:extLst>
              <a:ext uri="{FF2B5EF4-FFF2-40B4-BE49-F238E27FC236}">
                <a16:creationId xmlns:a16="http://schemas.microsoft.com/office/drawing/2014/main" id="{91570B01-4645-4035-898D-0467EBBF9ACC}"/>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352550" y="3276600"/>
            <a:ext cx="64389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PTVERSION" val="XP"/>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22154</TotalTime>
  <Words>3249</Words>
  <Application>Microsoft Office PowerPoint</Application>
  <PresentationFormat>On-screen Show (4:3)</PresentationFormat>
  <Paragraphs>312</Paragraphs>
  <Slides>73</Slides>
  <Notes>11</Notes>
  <HiddenSlides>0</HiddenSlides>
  <MMClips>0</MMClips>
  <ScaleCrop>false</ScaleCrop>
  <HeadingPairs>
    <vt:vector size="8" baseType="variant">
      <vt:variant>
        <vt:lpstr>Fonts Used</vt:lpstr>
      </vt:variant>
      <vt:variant>
        <vt:i4>10</vt:i4>
      </vt:variant>
      <vt:variant>
        <vt:lpstr>Theme</vt:lpstr>
      </vt:variant>
      <vt:variant>
        <vt:i4>19</vt:i4>
      </vt:variant>
      <vt:variant>
        <vt:lpstr>Embedded OLE Servers</vt:lpstr>
      </vt:variant>
      <vt:variant>
        <vt:i4>1</vt:i4>
      </vt:variant>
      <vt:variant>
        <vt:lpstr>Slide Titles</vt:lpstr>
      </vt:variant>
      <vt:variant>
        <vt:i4>73</vt:i4>
      </vt:variant>
    </vt:vector>
  </HeadingPairs>
  <TitlesOfParts>
    <vt:vector size="103" baseType="lpstr">
      <vt:lpstr>Arial</vt:lpstr>
      <vt:lpstr>Calibri</vt:lpstr>
      <vt:lpstr>Calibri Light</vt:lpstr>
      <vt:lpstr>Garamond</vt:lpstr>
      <vt:lpstr>Gigi</vt:lpstr>
      <vt:lpstr>Lucida Grande</vt:lpstr>
      <vt:lpstr>Symbol</vt:lpstr>
      <vt:lpstr>Times</vt:lpstr>
      <vt:lpstr>Times New Roman</vt:lpstr>
      <vt:lpstr>Wingdings</vt:lpstr>
      <vt:lpstr>Edge</vt:lpstr>
      <vt:lpstr>1_Edge</vt:lpstr>
      <vt:lpstr>3_Edge</vt:lpstr>
      <vt:lpstr>8_Edge</vt:lpstr>
      <vt:lpstr>9_Edge</vt:lpstr>
      <vt:lpstr>7_Edge</vt:lpstr>
      <vt:lpstr>6_Edge</vt:lpstr>
      <vt:lpstr>10_Edge</vt:lpstr>
      <vt:lpstr>11_Edge</vt:lpstr>
      <vt:lpstr>12_Edge</vt:lpstr>
      <vt:lpstr>13_Edge</vt:lpstr>
      <vt:lpstr>14_Edge</vt:lpstr>
      <vt:lpstr>Office Theme</vt:lpstr>
      <vt:lpstr>1_Office Theme</vt:lpstr>
      <vt:lpstr>2_Edge</vt:lpstr>
      <vt:lpstr>4_Edge</vt:lpstr>
      <vt:lpstr>5_Edge</vt:lpstr>
      <vt:lpstr>15_Edge</vt:lpstr>
      <vt:lpstr>2_Office Theme</vt:lpstr>
      <vt:lpstr>Equation</vt:lpstr>
      <vt:lpstr>Foucault pendulum</vt:lpstr>
      <vt:lpstr>PowerPoint Presentation</vt:lpstr>
      <vt:lpstr>3.1: Discovery of the X Ray and the Electron</vt:lpstr>
      <vt:lpstr>Cathode Ray Experiments</vt:lpstr>
      <vt:lpstr>Observation of X Rays</vt:lpstr>
      <vt:lpstr>Röntgen’s X Ray Tube</vt:lpstr>
      <vt:lpstr>Apparatus of Thomson’s Cathode-Ray Experiment</vt:lpstr>
      <vt:lpstr>PowerPoint Presentation</vt:lpstr>
      <vt:lpstr>Thomson’s Experiment</vt:lpstr>
      <vt:lpstr>PowerPoint Presentation</vt:lpstr>
      <vt:lpstr>Calculation of e/m</vt:lpstr>
      <vt:lpstr>3.2: Determination of Electron Charge</vt:lpstr>
      <vt:lpstr>PowerPoint Presentation</vt:lpstr>
      <vt:lpstr>PowerPoint Presentation</vt:lpstr>
      <vt:lpstr>PowerPoint Presentation</vt:lpstr>
      <vt:lpstr>PowerPoint Presentation</vt:lpstr>
      <vt:lpstr>PowerPoint Presentation</vt:lpstr>
      <vt:lpstr>Calculation of the oil drop charge(at rest)</vt:lpstr>
      <vt:lpstr>3.3: Line Spectra</vt:lpstr>
      <vt:lpstr>Optical Spectrometer</vt:lpstr>
      <vt:lpstr>Balmer Series</vt:lpstr>
      <vt:lpstr>Rydberg Equation</vt:lpstr>
      <vt:lpstr>Transitions in the Hydrogen Atom</vt:lpstr>
      <vt:lpstr>3.4: Quantization</vt:lpstr>
      <vt:lpstr>PowerPoint Presentation</vt:lpstr>
      <vt:lpstr>3.5: Blackbody Radiation</vt:lpstr>
      <vt:lpstr>Wien’s Displacement Law</vt:lpstr>
      <vt:lpstr>PowerPoint Presentation</vt:lpstr>
      <vt:lpstr>PowerPoint Presentation</vt:lpstr>
      <vt:lpstr>PowerPoint Presentation</vt:lpstr>
      <vt:lpstr>Stefan-Boltzmann Law</vt:lpstr>
      <vt:lpstr>PowerPoint Presentation</vt:lpstr>
      <vt:lpstr>PowerPoint Presentation</vt:lpstr>
      <vt:lpstr>Planck’s Radiation Law</vt:lpstr>
      <vt:lpstr>PowerPoint Presentation</vt:lpstr>
      <vt:lpstr>PowerPoint Presentation</vt:lpstr>
      <vt:lpstr>PowerPoint Presentation</vt:lpstr>
      <vt:lpstr>PowerPoint Presentation</vt:lpstr>
      <vt:lpstr>PowerPoint Presentation</vt:lpstr>
      <vt:lpstr>How did Planck modify the classical theory of blackbody radiation to correctly determine his radiation law?    a.He found that the blackbody model was incorrect for purposes of theory   b.He accepted the Stefan-Boltzmann law   c.He assumed light was absorbed and emitted in quanta   d.He realized that the charge of the electron was not quantized   e.He proved the necessity of relativistic considerations</vt:lpstr>
      <vt:lpstr>PowerPoint Presentation</vt:lpstr>
      <vt:lpstr>3.6: Photoelectric Effect</vt:lpstr>
      <vt:lpstr>Work function=minimum binding energy of the electron</vt:lpstr>
      <vt:lpstr>Experimental Setup</vt:lpstr>
      <vt:lpstr>Experimental Results</vt:lpstr>
      <vt:lpstr>Experimental Results</vt:lpstr>
      <vt:lpstr>Classical Interpretation</vt:lpstr>
      <vt:lpstr>Einstein’s Theory</vt:lpstr>
      <vt:lpstr>Einstein’s Theory</vt:lpstr>
      <vt:lpstr>Quantum 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Maxwell classical light wave      Einstein Photon particle</vt:lpstr>
      <vt:lpstr>3.7: X-Ray Production(inverse photoelectric effect)</vt:lpstr>
      <vt:lpstr>bremsstrahlung, from the German word for “braking radiation “</vt:lpstr>
      <vt:lpstr>Inverse Photoelectric Effect.</vt:lpstr>
      <vt:lpstr>PowerPoint Presentation</vt:lpstr>
      <vt:lpstr>PowerPoint Presentation</vt:lpstr>
      <vt:lpstr>3.8: Compton Effect</vt:lpstr>
      <vt:lpstr>PowerPoint Presentation</vt:lpstr>
      <vt:lpstr>PowerPoint Presentation</vt:lpstr>
      <vt:lpstr>PowerPoint Presentation</vt:lpstr>
      <vt:lpstr>3.9: Pair Production and Annihilation</vt:lpstr>
      <vt:lpstr>PowerPoint Presentation</vt:lpstr>
      <vt:lpstr>Pair Production in Empty Space</vt:lpstr>
      <vt:lpstr>Pair Production in Matter</vt:lpstr>
      <vt:lpstr>Pair Annihilation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The Experimental Basis of Quantum Theory</dc:title>
  <dc:creator>Anthony Pitucco</dc:creator>
  <cp:lastModifiedBy>Schuessler, Hans A</cp:lastModifiedBy>
  <cp:revision>343</cp:revision>
  <cp:lastPrinted>2019-02-20T19:33:09Z</cp:lastPrinted>
  <dcterms:created xsi:type="dcterms:W3CDTF">2005-01-19T23:52:57Z</dcterms:created>
  <dcterms:modified xsi:type="dcterms:W3CDTF">2022-09-21T18:17:26Z</dcterms:modified>
</cp:coreProperties>
</file>