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738" r:id="rId2"/>
    <p:sldMasterId id="2147485526" r:id="rId3"/>
    <p:sldMasterId id="2147486713" r:id="rId4"/>
    <p:sldMasterId id="2147486991" r:id="rId5"/>
    <p:sldMasterId id="2147487003" r:id="rId6"/>
  </p:sldMasterIdLst>
  <p:notesMasterIdLst>
    <p:notesMasterId r:id="rId35"/>
  </p:notesMasterIdLst>
  <p:sldIdLst>
    <p:sldId id="264" r:id="rId7"/>
    <p:sldId id="270" r:id="rId8"/>
    <p:sldId id="306" r:id="rId9"/>
    <p:sldId id="307" r:id="rId10"/>
    <p:sldId id="294" r:id="rId11"/>
    <p:sldId id="315" r:id="rId12"/>
    <p:sldId id="278" r:id="rId13"/>
    <p:sldId id="299" r:id="rId14"/>
    <p:sldId id="279" r:id="rId15"/>
    <p:sldId id="335" r:id="rId16"/>
    <p:sldId id="281" r:id="rId17"/>
    <p:sldId id="282" r:id="rId18"/>
    <p:sldId id="317" r:id="rId19"/>
    <p:sldId id="338" r:id="rId20"/>
    <p:sldId id="350" r:id="rId21"/>
    <p:sldId id="339" r:id="rId22"/>
    <p:sldId id="351" r:id="rId23"/>
    <p:sldId id="355" r:id="rId24"/>
    <p:sldId id="356" r:id="rId25"/>
    <p:sldId id="357" r:id="rId26"/>
    <p:sldId id="358" r:id="rId27"/>
    <p:sldId id="359" r:id="rId28"/>
    <p:sldId id="360" r:id="rId29"/>
    <p:sldId id="361" r:id="rId30"/>
    <p:sldId id="362" r:id="rId31"/>
    <p:sldId id="363" r:id="rId32"/>
    <p:sldId id="364" r:id="rId33"/>
    <p:sldId id="365" r:id="rId34"/>
  </p:sldIdLst>
  <p:sldSz cx="9144000" cy="6858000" type="screen4x3"/>
  <p:notesSz cx="7010400" cy="9236075"/>
  <p:custDataLst>
    <p:tags r:id="rId36"/>
  </p:custDataLst>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45" autoAdjust="0"/>
  </p:normalViewPr>
  <p:slideViewPr>
    <p:cSldViewPr>
      <p:cViewPr varScale="1">
        <p:scale>
          <a:sx n="96" d="100"/>
          <a:sy n="96" d="100"/>
        </p:scale>
        <p:origin x="1471" y="79"/>
      </p:cViewPr>
      <p:guideLst>
        <p:guide orient="horz" pos="2160"/>
        <p:guide pos="2880"/>
      </p:guideLst>
    </p:cSldViewPr>
  </p:slideViewPr>
  <p:outlineViewPr>
    <p:cViewPr>
      <p:scale>
        <a:sx n="33" d="100"/>
        <a:sy n="33" d="100"/>
      </p:scale>
      <p:origin x="0" y="-45307"/>
    </p:cViewPr>
  </p:outlineViewPr>
  <p:notesTextViewPr>
    <p:cViewPr>
      <p:scale>
        <a:sx n="100" d="100"/>
        <a:sy n="100" d="100"/>
      </p:scale>
      <p:origin x="0" y="0"/>
    </p:cViewPr>
  </p:notesTextViewPr>
  <p:sorterViewPr>
    <p:cViewPr>
      <p:scale>
        <a:sx n="190" d="100"/>
        <a:sy n="190" d="100"/>
      </p:scale>
      <p:origin x="0" y="-3782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C1B3B-8DE8-4604-A47B-125BF91C6179}"/>
              </a:ext>
            </a:extLst>
          </p:cNvPr>
          <p:cNvSpPr>
            <a:spLocks noGrp="1"/>
          </p:cNvSpPr>
          <p:nvPr>
            <p:ph type="hdr" sz="quarter"/>
          </p:nvPr>
        </p:nvSpPr>
        <p:spPr>
          <a:xfrm>
            <a:off x="0" y="0"/>
            <a:ext cx="3038475" cy="461963"/>
          </a:xfrm>
          <a:prstGeom prst="rect">
            <a:avLst/>
          </a:prstGeom>
        </p:spPr>
        <p:txBody>
          <a:bodyPr vert="horz" lIns="92830" tIns="46415" rIns="92830" bIns="46415" rtlCol="0"/>
          <a:lstStyle>
            <a:lvl1pPr algn="l">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4B24DF0-008B-4A54-BBF1-44C7141B9470}"/>
              </a:ext>
            </a:extLst>
          </p:cNvPr>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pPr>
              <a:defRPr/>
            </a:pPr>
            <a:fld id="{B50B6BE2-7F21-4961-8A85-5CFFDC50784C}" type="datetime1">
              <a:rPr lang="en-US"/>
              <a:pPr>
                <a:defRPr/>
              </a:pPr>
              <a:t>10/23/2022</a:t>
            </a:fld>
            <a:endParaRPr lang="en-US"/>
          </a:p>
        </p:txBody>
      </p:sp>
      <p:sp>
        <p:nvSpPr>
          <p:cNvPr id="4" name="Slide Image Placeholder 3">
            <a:extLst>
              <a:ext uri="{FF2B5EF4-FFF2-40B4-BE49-F238E27FC236}">
                <a16:creationId xmlns:a16="http://schemas.microsoft.com/office/drawing/2014/main" id="{7B6767FE-AF82-4CC8-829A-04995C87E1A8}"/>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a16="http://schemas.microsoft.com/office/drawing/2014/main" id="{B24D82BF-1E64-4F49-AA77-DA0836A06667}"/>
              </a:ext>
            </a:extLst>
          </p:cNvPr>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B050FD-868D-4F2B-84E9-E261EAD5B0F5}"/>
              </a:ext>
            </a:extLst>
          </p:cNvPr>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0640909-9360-451C-BA58-9638099F5CD0}"/>
              </a:ext>
            </a:extLst>
          </p:cNvPr>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133F3F2D-72EE-4F33-BAC2-A42630910579}" type="slidenum">
              <a:rPr lang="en-US" altLang="en-US"/>
              <a:pPr>
                <a:defRPr/>
              </a:pPr>
              <a:t>‹#›</a:t>
            </a:fld>
            <a:endParaRPr lang="en-US" altLang="en-US"/>
          </a:p>
        </p:txBody>
      </p:sp>
    </p:spTree>
    <p:extLst>
      <p:ext uri="{BB962C8B-B14F-4D97-AF65-F5344CB8AC3E}">
        <p14:creationId xmlns:p14="http://schemas.microsoft.com/office/powerpoint/2010/main" val="32125800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CAD6D2B8-5453-4FB7-9A72-F78358208C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8B9AED91-C7AB-43F0-8DFE-2A0C5DCF56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27E04153-74F8-475D-9846-B8C3CA00A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54063" indent="-288925">
              <a:defRPr sz="2400">
                <a:solidFill>
                  <a:schemeClr val="tx2"/>
                </a:solidFill>
                <a:latin typeface="Arial" panose="020B0604020202020204" pitchFamily="34" charset="0"/>
                <a:ea typeface="ＭＳ Ｐゴシック" panose="020B0600070205080204" pitchFamily="34" charset="-128"/>
              </a:defRPr>
            </a:lvl2pPr>
            <a:lvl3pPr marL="1158875" indent="-231775">
              <a:defRPr sz="2400">
                <a:solidFill>
                  <a:schemeClr val="tx2"/>
                </a:solidFill>
                <a:latin typeface="Arial" panose="020B0604020202020204" pitchFamily="34" charset="0"/>
                <a:ea typeface="ＭＳ Ｐゴシック" panose="020B0600070205080204" pitchFamily="34" charset="-128"/>
              </a:defRPr>
            </a:lvl3pPr>
            <a:lvl4pPr marL="1624013" indent="-231775">
              <a:defRPr sz="2400">
                <a:solidFill>
                  <a:schemeClr val="tx2"/>
                </a:solidFill>
                <a:latin typeface="Arial" panose="020B0604020202020204" pitchFamily="34" charset="0"/>
                <a:ea typeface="ＭＳ Ｐゴシック" panose="020B0600070205080204" pitchFamily="34" charset="-128"/>
              </a:defRPr>
            </a:lvl4pPr>
            <a:lvl5pPr marL="2087563" indent="-231775">
              <a:defRPr sz="2400">
                <a:solidFill>
                  <a:schemeClr val="tx2"/>
                </a:solidFill>
                <a:latin typeface="Arial" panose="020B0604020202020204" pitchFamily="34" charset="0"/>
                <a:ea typeface="ＭＳ Ｐゴシック" panose="020B0600070205080204" pitchFamily="34" charset="-128"/>
              </a:defRPr>
            </a:lvl5pPr>
            <a:lvl6pPr marL="25447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30019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591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916363" indent="-231775"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fld id="{EE257076-A295-4952-8CB3-A5A484E042F1}" type="slidenum">
              <a:rPr lang="en-US" altLang="en-US" sz="1200" smtClean="0"/>
              <a:pPr/>
              <a:t>1</a:t>
            </a:fld>
            <a:endParaRPr lang="en-US" altLang="en-US" sz="1200"/>
          </a:p>
        </p:txBody>
      </p:sp>
    </p:spTree>
    <p:extLst>
      <p:ext uri="{BB962C8B-B14F-4D97-AF65-F5344CB8AC3E}">
        <p14:creationId xmlns:p14="http://schemas.microsoft.com/office/powerpoint/2010/main" val="3595140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5: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15: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50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6: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16: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51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7: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17: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16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A45E394F-567B-4632-924E-CDA3F3FE36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D0F33D0D-2384-4CDD-8D91-F28A48FD73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5956" name="Slide Number Placeholder 3">
            <a:extLst>
              <a:ext uri="{FF2B5EF4-FFF2-40B4-BE49-F238E27FC236}">
                <a16:creationId xmlns:a16="http://schemas.microsoft.com/office/drawing/2014/main" id="{796B79D2-F59E-4E31-AB4C-2736AE40ED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67EA51-2310-4663-A0AD-7F5CA2F0D391}" type="slidenum">
              <a:rPr kumimoji="0" lang="en-US" altLang="en-US" sz="1200" b="0" i="0" u="none" strike="noStrike" kern="1200" cap="none" spc="0" normalizeH="0" baseline="0" noProof="0" smtClean="0">
                <a:ln>
                  <a:noFill/>
                </a:ln>
                <a:solidFill>
                  <a:srgbClr val="1F497D"/>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1F497D"/>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4515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18: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18: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2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3F3F2D-72EE-4F33-BAC2-A42630910579}" type="slidenum">
              <a:rPr lang="en-US" altLang="en-US" smtClean="0"/>
              <a:pPr>
                <a:defRPr/>
              </a:pPr>
              <a:t>5</a:t>
            </a:fld>
            <a:endParaRPr lang="en-US" altLang="en-US"/>
          </a:p>
        </p:txBody>
      </p:sp>
    </p:spTree>
    <p:extLst>
      <p:ext uri="{BB962C8B-B14F-4D97-AF65-F5344CB8AC3E}">
        <p14:creationId xmlns:p14="http://schemas.microsoft.com/office/powerpoint/2010/main" val="298805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21E8219-A426-4789-83B0-04F42EEEA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eaLnBrk="1" hangingPunct="1"/>
            <a:fld id="{D6A670AF-2832-421B-917A-727CF6D9C69C}" type="slidenum">
              <a:rPr lang="en-US" altLang="en-US" sz="1200" smtClean="0">
                <a:solidFill>
                  <a:srgbClr val="000000"/>
                </a:solidFill>
                <a:latin typeface="Times New Roman" panose="02020603050405020304" pitchFamily="18" charset="0"/>
              </a:rPr>
              <a:pPr eaLnBrk="1" hangingPunct="1"/>
              <a:t>10</a:t>
            </a:fld>
            <a:endParaRPr lang="en-US" altLang="en-US" sz="1200">
              <a:solidFill>
                <a:srgbClr val="000000"/>
              </a:solidFill>
              <a:latin typeface="Times New Roman" panose="02020603050405020304" pitchFamily="18" charset="0"/>
            </a:endParaRPr>
          </a:p>
        </p:txBody>
      </p:sp>
      <p:sp>
        <p:nvSpPr>
          <p:cNvPr id="155651" name="Rectangle 2">
            <a:extLst>
              <a:ext uri="{FF2B5EF4-FFF2-40B4-BE49-F238E27FC236}">
                <a16:creationId xmlns:a16="http://schemas.microsoft.com/office/drawing/2014/main" id="{344224A1-B926-4BE7-BEAA-0E6F2108E642}"/>
              </a:ext>
            </a:extLst>
          </p:cNvPr>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155652" name="Rectangle 3">
            <a:extLst>
              <a:ext uri="{FF2B5EF4-FFF2-40B4-BE49-F238E27FC236}">
                <a16:creationId xmlns:a16="http://schemas.microsoft.com/office/drawing/2014/main" id="{D9E61D20-2021-47CD-905B-3EB071853927}"/>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a:ea typeface="ＭＳ Ｐゴシック" panose="020B0600070205080204" pitchFamily="34" charset="-128"/>
              </a:rPr>
              <a:t>Figure 11.18</a:t>
            </a:r>
          </a:p>
        </p:txBody>
      </p:sp>
    </p:spTree>
    <p:extLst>
      <p:ext uri="{BB962C8B-B14F-4D97-AF65-F5344CB8AC3E}">
        <p14:creationId xmlns:p14="http://schemas.microsoft.com/office/powerpoint/2010/main" val="199458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3F3F2D-72EE-4F33-BAC2-A42630910579}" type="slidenum">
              <a:rPr lang="en-US" altLang="en-US" smtClean="0"/>
              <a:pPr>
                <a:defRPr/>
              </a:pPr>
              <a:t>18</a:t>
            </a:fld>
            <a:endParaRPr lang="en-US" altLang="en-US"/>
          </a:p>
        </p:txBody>
      </p:sp>
    </p:spTree>
    <p:extLst>
      <p:ext uri="{BB962C8B-B14F-4D97-AF65-F5344CB8AC3E}">
        <p14:creationId xmlns:p14="http://schemas.microsoft.com/office/powerpoint/2010/main" val="270857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1: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1: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6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2: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5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2: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12: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0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3: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7" name="Google Shape;807;p13: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938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4:notes"/>
          <p:cNvSpPr txBox="1">
            <a:spLocks noGrp="1"/>
          </p:cNvSpPr>
          <p:nvPr>
            <p:ph type="body" idx="1"/>
          </p:nvPr>
        </p:nvSpPr>
        <p:spPr>
          <a:xfrm>
            <a:off x="701675" y="4445000"/>
            <a:ext cx="5607050" cy="36369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14: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72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702F2CF-2E72-46A1-81BB-68A3FE7219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F51AF7-0201-4F6A-960F-3D2617E45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2021DD-29F0-4919-9581-D27765279AF0}"/>
              </a:ext>
            </a:extLst>
          </p:cNvPr>
          <p:cNvSpPr>
            <a:spLocks noGrp="1" noChangeArrowheads="1"/>
          </p:cNvSpPr>
          <p:nvPr>
            <p:ph type="sldNum" sz="quarter" idx="12"/>
          </p:nvPr>
        </p:nvSpPr>
        <p:spPr>
          <a:ln/>
        </p:spPr>
        <p:txBody>
          <a:bodyPr/>
          <a:lstStyle>
            <a:lvl1pPr>
              <a:defRPr/>
            </a:lvl1pPr>
          </a:lstStyle>
          <a:p>
            <a:pPr>
              <a:defRPr/>
            </a:pPr>
            <a:fld id="{4BA6CAF3-7631-4E16-83D7-225857D43B6D}" type="slidenum">
              <a:rPr lang="en-US" altLang="en-US"/>
              <a:pPr>
                <a:defRPr/>
              </a:pPr>
              <a:t>‹#›</a:t>
            </a:fld>
            <a:endParaRPr lang="en-US" altLang="en-US"/>
          </a:p>
        </p:txBody>
      </p:sp>
    </p:spTree>
    <p:extLst>
      <p:ext uri="{BB962C8B-B14F-4D97-AF65-F5344CB8AC3E}">
        <p14:creationId xmlns:p14="http://schemas.microsoft.com/office/powerpoint/2010/main" val="33993277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1B51BD-6520-483E-BD61-860D0640E3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FEE267-B799-4C4D-913C-F8B5571B3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6CA60E-EEDB-4716-B1CF-F6A941DB036F}"/>
              </a:ext>
            </a:extLst>
          </p:cNvPr>
          <p:cNvSpPr>
            <a:spLocks noGrp="1" noChangeArrowheads="1"/>
          </p:cNvSpPr>
          <p:nvPr>
            <p:ph type="sldNum" sz="quarter" idx="12"/>
          </p:nvPr>
        </p:nvSpPr>
        <p:spPr>
          <a:ln/>
        </p:spPr>
        <p:txBody>
          <a:bodyPr/>
          <a:lstStyle>
            <a:lvl1pPr>
              <a:defRPr/>
            </a:lvl1pPr>
          </a:lstStyle>
          <a:p>
            <a:pPr>
              <a:defRPr/>
            </a:pPr>
            <a:fld id="{96E7247A-C5F6-48DD-8F1C-9543E000BCAA}" type="slidenum">
              <a:rPr lang="en-US" altLang="en-US"/>
              <a:pPr>
                <a:defRPr/>
              </a:pPr>
              <a:t>‹#›</a:t>
            </a:fld>
            <a:endParaRPr lang="en-US" altLang="en-US"/>
          </a:p>
        </p:txBody>
      </p:sp>
    </p:spTree>
    <p:extLst>
      <p:ext uri="{BB962C8B-B14F-4D97-AF65-F5344CB8AC3E}">
        <p14:creationId xmlns:p14="http://schemas.microsoft.com/office/powerpoint/2010/main" val="16605997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450E0D-B131-4463-A36F-ABB64F9F8E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E071F3-95DD-4355-8F48-F13C82DEF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5D2AC5-749B-4DC7-93BF-2D435F284BFC}"/>
              </a:ext>
            </a:extLst>
          </p:cNvPr>
          <p:cNvSpPr>
            <a:spLocks noGrp="1" noChangeArrowheads="1"/>
          </p:cNvSpPr>
          <p:nvPr>
            <p:ph type="sldNum" sz="quarter" idx="12"/>
          </p:nvPr>
        </p:nvSpPr>
        <p:spPr>
          <a:ln/>
        </p:spPr>
        <p:txBody>
          <a:bodyPr/>
          <a:lstStyle>
            <a:lvl1pPr>
              <a:defRPr/>
            </a:lvl1pPr>
          </a:lstStyle>
          <a:p>
            <a:pPr>
              <a:defRPr/>
            </a:pPr>
            <a:fld id="{F22344C1-DB64-44D0-9985-484E1A2A4BAB}" type="slidenum">
              <a:rPr lang="en-US" altLang="en-US"/>
              <a:pPr>
                <a:defRPr/>
              </a:pPr>
              <a:t>‹#›</a:t>
            </a:fld>
            <a:endParaRPr lang="en-US" altLang="en-US"/>
          </a:p>
        </p:txBody>
      </p:sp>
    </p:spTree>
    <p:extLst>
      <p:ext uri="{BB962C8B-B14F-4D97-AF65-F5344CB8AC3E}">
        <p14:creationId xmlns:p14="http://schemas.microsoft.com/office/powerpoint/2010/main" val="4881879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07CBD48-6F6A-4215-835D-1816584DB64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4A5CF9E-34AB-4973-883E-810BBCBD1D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3ADA446-F403-401D-B046-D9378F6A0BAB}"/>
              </a:ext>
            </a:extLst>
          </p:cNvPr>
          <p:cNvSpPr>
            <a:spLocks noGrp="1" noChangeArrowheads="1"/>
          </p:cNvSpPr>
          <p:nvPr>
            <p:ph type="sldNum" sz="quarter" idx="12"/>
          </p:nvPr>
        </p:nvSpPr>
        <p:spPr>
          <a:ln/>
        </p:spPr>
        <p:txBody>
          <a:bodyPr/>
          <a:lstStyle>
            <a:lvl1pPr>
              <a:defRPr/>
            </a:lvl1pPr>
          </a:lstStyle>
          <a:p>
            <a:pPr>
              <a:defRPr/>
            </a:pPr>
            <a:fld id="{1524D7B2-1C7A-484D-942E-A3FA73D15CF8}" type="slidenum">
              <a:rPr lang="en-US" altLang="en-US"/>
              <a:pPr>
                <a:defRPr/>
              </a:pPr>
              <a:t>‹#›</a:t>
            </a:fld>
            <a:endParaRPr lang="en-US" altLang="en-US"/>
          </a:p>
        </p:txBody>
      </p:sp>
    </p:spTree>
    <p:extLst>
      <p:ext uri="{BB962C8B-B14F-4D97-AF65-F5344CB8AC3E}">
        <p14:creationId xmlns:p14="http://schemas.microsoft.com/office/powerpoint/2010/main" val="11905724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C9B76F-9CEA-4E7A-805A-CE606C56FF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B2D138-E233-4107-8F46-07985939A6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9A8507-6723-42D3-BE37-2C052DB7D13F}"/>
              </a:ext>
            </a:extLst>
          </p:cNvPr>
          <p:cNvSpPr>
            <a:spLocks noGrp="1" noChangeArrowheads="1"/>
          </p:cNvSpPr>
          <p:nvPr>
            <p:ph type="sldNum" sz="quarter" idx="12"/>
          </p:nvPr>
        </p:nvSpPr>
        <p:spPr>
          <a:ln/>
        </p:spPr>
        <p:txBody>
          <a:bodyPr/>
          <a:lstStyle>
            <a:lvl1pPr>
              <a:defRPr/>
            </a:lvl1pPr>
          </a:lstStyle>
          <a:p>
            <a:pPr>
              <a:defRPr/>
            </a:pPr>
            <a:fld id="{8CFBDB23-AE5C-4C33-A733-AD717892D930}" type="slidenum">
              <a:rPr lang="en-US" altLang="en-US"/>
              <a:pPr>
                <a:defRPr/>
              </a:pPr>
              <a:t>‹#›</a:t>
            </a:fld>
            <a:endParaRPr lang="en-US" altLang="en-US"/>
          </a:p>
        </p:txBody>
      </p:sp>
    </p:spTree>
    <p:extLst>
      <p:ext uri="{BB962C8B-B14F-4D97-AF65-F5344CB8AC3E}">
        <p14:creationId xmlns:p14="http://schemas.microsoft.com/office/powerpoint/2010/main" val="3028653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007CE5-E674-4D5E-B8FA-404BB78833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CE9567-77B6-4122-9F21-7FC0DB1B42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8E78DC-BF32-4D7A-9D44-B7A5F7210A10}"/>
              </a:ext>
            </a:extLst>
          </p:cNvPr>
          <p:cNvSpPr>
            <a:spLocks noGrp="1" noChangeArrowheads="1"/>
          </p:cNvSpPr>
          <p:nvPr>
            <p:ph type="sldNum" sz="quarter" idx="12"/>
          </p:nvPr>
        </p:nvSpPr>
        <p:spPr>
          <a:ln/>
        </p:spPr>
        <p:txBody>
          <a:bodyPr/>
          <a:lstStyle>
            <a:lvl1pPr>
              <a:defRPr/>
            </a:lvl1pPr>
          </a:lstStyle>
          <a:p>
            <a:pPr>
              <a:defRPr/>
            </a:pPr>
            <a:fld id="{9E22B6A8-1DE8-46D4-97F5-6A63909A258F}" type="slidenum">
              <a:rPr lang="en-US" altLang="en-US"/>
              <a:pPr>
                <a:defRPr/>
              </a:pPr>
              <a:t>‹#›</a:t>
            </a:fld>
            <a:endParaRPr lang="en-US" altLang="en-US"/>
          </a:p>
        </p:txBody>
      </p:sp>
    </p:spTree>
    <p:extLst>
      <p:ext uri="{BB962C8B-B14F-4D97-AF65-F5344CB8AC3E}">
        <p14:creationId xmlns:p14="http://schemas.microsoft.com/office/powerpoint/2010/main" val="2028713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A150046-A22A-4095-BAC6-EF200489DCA0}"/>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C9D0511-A599-4421-BE2D-41F0A0533108}" type="datetimeFigureOut">
              <a:rPr lang="en-US"/>
              <a:pPr>
                <a:defRPr/>
              </a:pPr>
              <a:t>10/23/2022</a:t>
            </a:fld>
            <a:endParaRPr lang="en-US"/>
          </a:p>
        </p:txBody>
      </p:sp>
      <p:sp>
        <p:nvSpPr>
          <p:cNvPr id="5" name="Footer Placeholder 4">
            <a:extLst>
              <a:ext uri="{FF2B5EF4-FFF2-40B4-BE49-F238E27FC236}">
                <a16:creationId xmlns:a16="http://schemas.microsoft.com/office/drawing/2014/main" id="{F0DAA544-232E-4FE3-929E-83DD617A9B47}"/>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1B0D6CFD-8431-42CB-8337-1139BA7CCA8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034F4E5-A3B8-4B9B-AE9C-52AFFD121E6D}" type="slidenum">
              <a:rPr lang="en-US" altLang="en-US"/>
              <a:pPr>
                <a:defRPr/>
              </a:pPr>
              <a:t>‹#›</a:t>
            </a:fld>
            <a:endParaRPr lang="en-US" altLang="en-US"/>
          </a:p>
        </p:txBody>
      </p:sp>
    </p:spTree>
    <p:extLst>
      <p:ext uri="{BB962C8B-B14F-4D97-AF65-F5344CB8AC3E}">
        <p14:creationId xmlns:p14="http://schemas.microsoft.com/office/powerpoint/2010/main" val="273927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91F00-5147-47BC-B355-9DF55DD8637A}"/>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2A93460-34E2-4136-A8BB-D0197BA99A07}" type="datetimeFigureOut">
              <a:rPr lang="en-US"/>
              <a:pPr>
                <a:defRPr/>
              </a:pPr>
              <a:t>10/23/2022</a:t>
            </a:fld>
            <a:endParaRPr lang="en-US"/>
          </a:p>
        </p:txBody>
      </p:sp>
      <p:sp>
        <p:nvSpPr>
          <p:cNvPr id="5" name="Footer Placeholder 4">
            <a:extLst>
              <a:ext uri="{FF2B5EF4-FFF2-40B4-BE49-F238E27FC236}">
                <a16:creationId xmlns:a16="http://schemas.microsoft.com/office/drawing/2014/main" id="{305B59FB-F7B4-4493-B29B-8F7757AC740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8EA0F5E-5403-44F0-89AF-43C6955A158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7E9A75C-A854-420C-ADD3-429E26E8EF5D}" type="slidenum">
              <a:rPr lang="en-US" altLang="en-US"/>
              <a:pPr>
                <a:defRPr/>
              </a:pPr>
              <a:t>‹#›</a:t>
            </a:fld>
            <a:endParaRPr lang="en-US" altLang="en-US"/>
          </a:p>
        </p:txBody>
      </p:sp>
    </p:spTree>
    <p:extLst>
      <p:ext uri="{BB962C8B-B14F-4D97-AF65-F5344CB8AC3E}">
        <p14:creationId xmlns:p14="http://schemas.microsoft.com/office/powerpoint/2010/main" val="2410712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763F1-25DF-4F4D-9211-9227CC1B1BD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E04F9A9-8168-45C1-A123-8AA49B47A408}" type="datetimeFigureOut">
              <a:rPr lang="en-US"/>
              <a:pPr>
                <a:defRPr/>
              </a:pPr>
              <a:t>10/23/2022</a:t>
            </a:fld>
            <a:endParaRPr lang="en-US"/>
          </a:p>
        </p:txBody>
      </p:sp>
      <p:sp>
        <p:nvSpPr>
          <p:cNvPr id="5" name="Footer Placeholder 4">
            <a:extLst>
              <a:ext uri="{FF2B5EF4-FFF2-40B4-BE49-F238E27FC236}">
                <a16:creationId xmlns:a16="http://schemas.microsoft.com/office/drawing/2014/main" id="{65F34C84-D028-4C14-880C-10120BE9A93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0354F58-3578-43A0-8F8F-21B8682C16B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A331745-EC53-4A29-8D2E-C1F10FE04EC0}" type="slidenum">
              <a:rPr lang="en-US" altLang="en-US"/>
              <a:pPr>
                <a:defRPr/>
              </a:pPr>
              <a:t>‹#›</a:t>
            </a:fld>
            <a:endParaRPr lang="en-US" altLang="en-US"/>
          </a:p>
        </p:txBody>
      </p:sp>
    </p:spTree>
    <p:extLst>
      <p:ext uri="{BB962C8B-B14F-4D97-AF65-F5344CB8AC3E}">
        <p14:creationId xmlns:p14="http://schemas.microsoft.com/office/powerpoint/2010/main" val="8729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52422-4753-48ED-9C49-948EBF98C15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713BAB65-B8B3-4FAB-968E-ACE35D599538}" type="datetimeFigureOut">
              <a:rPr lang="en-US"/>
              <a:pPr>
                <a:defRPr/>
              </a:pPr>
              <a:t>10/23/2022</a:t>
            </a:fld>
            <a:endParaRPr lang="en-US"/>
          </a:p>
        </p:txBody>
      </p:sp>
      <p:sp>
        <p:nvSpPr>
          <p:cNvPr id="6" name="Footer Placeholder 5">
            <a:extLst>
              <a:ext uri="{FF2B5EF4-FFF2-40B4-BE49-F238E27FC236}">
                <a16:creationId xmlns:a16="http://schemas.microsoft.com/office/drawing/2014/main" id="{58674182-C071-485D-9C26-FF0CF4C475D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21C9934-4241-4131-A302-2B64522B1A9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B41A56D-46D1-466B-8C65-8035E92614DE}" type="slidenum">
              <a:rPr lang="en-US" altLang="en-US"/>
              <a:pPr>
                <a:defRPr/>
              </a:pPr>
              <a:t>‹#›</a:t>
            </a:fld>
            <a:endParaRPr lang="en-US" altLang="en-US"/>
          </a:p>
        </p:txBody>
      </p:sp>
    </p:spTree>
    <p:extLst>
      <p:ext uri="{BB962C8B-B14F-4D97-AF65-F5344CB8AC3E}">
        <p14:creationId xmlns:p14="http://schemas.microsoft.com/office/powerpoint/2010/main" val="2013852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07837-08B1-4064-9EF5-79AEB2176996}"/>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B8573C3-CC86-4525-812F-C3DC688D1938}" type="datetimeFigureOut">
              <a:rPr lang="en-US"/>
              <a:pPr>
                <a:defRPr/>
              </a:pPr>
              <a:t>10/23/2022</a:t>
            </a:fld>
            <a:endParaRPr lang="en-US"/>
          </a:p>
        </p:txBody>
      </p:sp>
      <p:sp>
        <p:nvSpPr>
          <p:cNvPr id="8" name="Footer Placeholder 7">
            <a:extLst>
              <a:ext uri="{FF2B5EF4-FFF2-40B4-BE49-F238E27FC236}">
                <a16:creationId xmlns:a16="http://schemas.microsoft.com/office/drawing/2014/main" id="{AD9C53B9-6C47-4491-B486-D10A82BF7D7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F2409FDD-4118-4F71-88B2-7A8943E3488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31F8D55-E9EC-4827-97B2-003C003106E0}" type="slidenum">
              <a:rPr lang="en-US" altLang="en-US"/>
              <a:pPr>
                <a:defRPr/>
              </a:pPr>
              <a:t>‹#›</a:t>
            </a:fld>
            <a:endParaRPr lang="en-US" altLang="en-US"/>
          </a:p>
        </p:txBody>
      </p:sp>
    </p:spTree>
    <p:extLst>
      <p:ext uri="{BB962C8B-B14F-4D97-AF65-F5344CB8AC3E}">
        <p14:creationId xmlns:p14="http://schemas.microsoft.com/office/powerpoint/2010/main" val="48082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1C8AAC-CE70-47F0-842B-395FE5A8BF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EFD1A3-9A0D-42F4-AB81-83E353864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64A07C-DA72-4F36-90A9-93B23791F43D}"/>
              </a:ext>
            </a:extLst>
          </p:cNvPr>
          <p:cNvSpPr>
            <a:spLocks noGrp="1" noChangeArrowheads="1"/>
          </p:cNvSpPr>
          <p:nvPr>
            <p:ph type="sldNum" sz="quarter" idx="12"/>
          </p:nvPr>
        </p:nvSpPr>
        <p:spPr>
          <a:ln/>
        </p:spPr>
        <p:txBody>
          <a:bodyPr/>
          <a:lstStyle>
            <a:lvl1pPr>
              <a:defRPr/>
            </a:lvl1pPr>
          </a:lstStyle>
          <a:p>
            <a:pPr>
              <a:defRPr/>
            </a:pPr>
            <a:fld id="{AB4FEFB1-004D-44E4-89AE-9F9BCB86128A}" type="slidenum">
              <a:rPr lang="en-US" altLang="en-US"/>
              <a:pPr>
                <a:defRPr/>
              </a:pPr>
              <a:t>‹#›</a:t>
            </a:fld>
            <a:endParaRPr lang="en-US" altLang="en-US"/>
          </a:p>
        </p:txBody>
      </p:sp>
    </p:spTree>
    <p:extLst>
      <p:ext uri="{BB962C8B-B14F-4D97-AF65-F5344CB8AC3E}">
        <p14:creationId xmlns:p14="http://schemas.microsoft.com/office/powerpoint/2010/main" val="7760597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B0280-7429-4931-BC30-0F237B88ACD1}"/>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01476848-B868-4EC1-B766-E3F1F4323051}" type="datetimeFigureOut">
              <a:rPr lang="en-US"/>
              <a:pPr>
                <a:defRPr/>
              </a:pPr>
              <a:t>10/23/2022</a:t>
            </a:fld>
            <a:endParaRPr lang="en-US"/>
          </a:p>
        </p:txBody>
      </p:sp>
      <p:sp>
        <p:nvSpPr>
          <p:cNvPr id="4" name="Footer Placeholder 3">
            <a:extLst>
              <a:ext uri="{FF2B5EF4-FFF2-40B4-BE49-F238E27FC236}">
                <a16:creationId xmlns:a16="http://schemas.microsoft.com/office/drawing/2014/main" id="{5573FBC2-3681-4DA5-8FE4-72D938BF45A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691A866A-AD1E-401D-AD70-0A90E0ED146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D622A9F-E590-4C2D-B51B-42024DA8143F}" type="slidenum">
              <a:rPr lang="en-US" altLang="en-US"/>
              <a:pPr>
                <a:defRPr/>
              </a:pPr>
              <a:t>‹#›</a:t>
            </a:fld>
            <a:endParaRPr lang="en-US" altLang="en-US"/>
          </a:p>
        </p:txBody>
      </p:sp>
    </p:spTree>
    <p:extLst>
      <p:ext uri="{BB962C8B-B14F-4D97-AF65-F5344CB8AC3E}">
        <p14:creationId xmlns:p14="http://schemas.microsoft.com/office/powerpoint/2010/main" val="4165183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53D42-AA2E-4750-A9F5-1CCB2848758F}"/>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31F1059-53C5-42AB-8BD1-E0DED190C1EF}" type="datetimeFigureOut">
              <a:rPr lang="en-US"/>
              <a:pPr>
                <a:defRPr/>
              </a:pPr>
              <a:t>10/23/2022</a:t>
            </a:fld>
            <a:endParaRPr lang="en-US"/>
          </a:p>
        </p:txBody>
      </p:sp>
      <p:sp>
        <p:nvSpPr>
          <p:cNvPr id="3" name="Footer Placeholder 2">
            <a:extLst>
              <a:ext uri="{FF2B5EF4-FFF2-40B4-BE49-F238E27FC236}">
                <a16:creationId xmlns:a16="http://schemas.microsoft.com/office/drawing/2014/main" id="{813A8294-8633-45FB-97DA-28C639CBC89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9F6DAF17-D069-4911-8838-B85AB01D35D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82740ED-5A0B-4CDC-ACF1-8FB23C5ABD54}" type="slidenum">
              <a:rPr lang="en-US" altLang="en-US"/>
              <a:pPr>
                <a:defRPr/>
              </a:pPr>
              <a:t>‹#›</a:t>
            </a:fld>
            <a:endParaRPr lang="en-US" altLang="en-US"/>
          </a:p>
        </p:txBody>
      </p:sp>
    </p:spTree>
    <p:extLst>
      <p:ext uri="{BB962C8B-B14F-4D97-AF65-F5344CB8AC3E}">
        <p14:creationId xmlns:p14="http://schemas.microsoft.com/office/powerpoint/2010/main" val="271186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B1361AC-7BEF-4DDA-800A-A03EDB1B1597}"/>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568C333D-1889-4062-BECE-4BFF0519F35D}" type="datetimeFigureOut">
              <a:rPr lang="en-US"/>
              <a:pPr>
                <a:defRPr/>
              </a:pPr>
              <a:t>10/23/2022</a:t>
            </a:fld>
            <a:endParaRPr lang="en-US"/>
          </a:p>
        </p:txBody>
      </p:sp>
      <p:sp>
        <p:nvSpPr>
          <p:cNvPr id="6" name="Footer Placeholder 5">
            <a:extLst>
              <a:ext uri="{FF2B5EF4-FFF2-40B4-BE49-F238E27FC236}">
                <a16:creationId xmlns:a16="http://schemas.microsoft.com/office/drawing/2014/main" id="{8FB1CADC-E45A-44BE-8037-CDE266B5455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5A78EAC2-5B2A-404B-8C64-CBDF44C3F4C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4C67446-DA91-403E-9A64-B2488D5F95D3}" type="slidenum">
              <a:rPr lang="en-US" altLang="en-US"/>
              <a:pPr>
                <a:defRPr/>
              </a:pPr>
              <a:t>‹#›</a:t>
            </a:fld>
            <a:endParaRPr lang="en-US" altLang="en-US"/>
          </a:p>
        </p:txBody>
      </p:sp>
    </p:spTree>
    <p:extLst>
      <p:ext uri="{BB962C8B-B14F-4D97-AF65-F5344CB8AC3E}">
        <p14:creationId xmlns:p14="http://schemas.microsoft.com/office/powerpoint/2010/main" val="4293617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DB4FE6A-4C97-4B0B-88E3-81AFD4FFDBED}"/>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C4A70002-C926-4CCB-A331-8F9F5762DDD2}" type="datetimeFigureOut">
              <a:rPr lang="en-US"/>
              <a:pPr>
                <a:defRPr/>
              </a:pPr>
              <a:t>10/23/2022</a:t>
            </a:fld>
            <a:endParaRPr lang="en-US"/>
          </a:p>
        </p:txBody>
      </p:sp>
      <p:sp>
        <p:nvSpPr>
          <p:cNvPr id="6" name="Footer Placeholder 5">
            <a:extLst>
              <a:ext uri="{FF2B5EF4-FFF2-40B4-BE49-F238E27FC236}">
                <a16:creationId xmlns:a16="http://schemas.microsoft.com/office/drawing/2014/main" id="{24FD68CA-9117-44A1-85D9-E8FBC9365F1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C876E313-D667-41BA-B362-2FF69E1A20A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7B69A61-92F8-438E-BF29-01B3BDB98574}" type="slidenum">
              <a:rPr lang="en-US" altLang="en-US"/>
              <a:pPr>
                <a:defRPr/>
              </a:pPr>
              <a:t>‹#›</a:t>
            </a:fld>
            <a:endParaRPr lang="en-US" altLang="en-US"/>
          </a:p>
        </p:txBody>
      </p:sp>
    </p:spTree>
    <p:extLst>
      <p:ext uri="{BB962C8B-B14F-4D97-AF65-F5344CB8AC3E}">
        <p14:creationId xmlns:p14="http://schemas.microsoft.com/office/powerpoint/2010/main" val="417984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7A67A-7E58-4522-9777-B513DF2E10B3}"/>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93CA9E66-4B98-4180-8738-154AE41564ED}" type="datetimeFigureOut">
              <a:rPr lang="en-US"/>
              <a:pPr>
                <a:defRPr/>
              </a:pPr>
              <a:t>10/23/2022</a:t>
            </a:fld>
            <a:endParaRPr lang="en-US"/>
          </a:p>
        </p:txBody>
      </p:sp>
      <p:sp>
        <p:nvSpPr>
          <p:cNvPr id="5" name="Footer Placeholder 4">
            <a:extLst>
              <a:ext uri="{FF2B5EF4-FFF2-40B4-BE49-F238E27FC236}">
                <a16:creationId xmlns:a16="http://schemas.microsoft.com/office/drawing/2014/main" id="{F0D7898E-F7A5-4E0A-8A79-E8F9803989D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AC3ABEF5-95EB-43DC-9580-EE5E5583F6D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7A9CD25-BFAE-45EF-BE9E-5F3C3D92D94B}" type="slidenum">
              <a:rPr lang="en-US" altLang="en-US"/>
              <a:pPr>
                <a:defRPr/>
              </a:pPr>
              <a:t>‹#›</a:t>
            </a:fld>
            <a:endParaRPr lang="en-US" altLang="en-US"/>
          </a:p>
        </p:txBody>
      </p:sp>
    </p:spTree>
    <p:extLst>
      <p:ext uri="{BB962C8B-B14F-4D97-AF65-F5344CB8AC3E}">
        <p14:creationId xmlns:p14="http://schemas.microsoft.com/office/powerpoint/2010/main" val="198423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C2F3C-1F13-458F-8E07-989EE425F1FE}"/>
              </a:ext>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fld id="{8E698C59-276F-4CBD-B517-D8F6AFD3A209}" type="datetimeFigureOut">
              <a:rPr lang="en-US"/>
              <a:pPr>
                <a:defRPr/>
              </a:pPr>
              <a:t>10/23/2022</a:t>
            </a:fld>
            <a:endParaRPr lang="en-US"/>
          </a:p>
        </p:txBody>
      </p:sp>
      <p:sp>
        <p:nvSpPr>
          <p:cNvPr id="5" name="Footer Placeholder 4">
            <a:extLst>
              <a:ext uri="{FF2B5EF4-FFF2-40B4-BE49-F238E27FC236}">
                <a16:creationId xmlns:a16="http://schemas.microsoft.com/office/drawing/2014/main" id="{DE2A10B0-13BF-49DA-B9D6-6DC99163CC5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6CBF5DA-16C0-4217-B660-7DEE07AEC28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F45F599-92F9-4028-86C4-3CFC1BCACC6D}" type="slidenum">
              <a:rPr lang="en-US" altLang="en-US"/>
              <a:pPr>
                <a:defRPr/>
              </a:pPr>
              <a:t>‹#›</a:t>
            </a:fld>
            <a:endParaRPr lang="en-US" altLang="en-US"/>
          </a:p>
        </p:txBody>
      </p:sp>
    </p:spTree>
    <p:extLst>
      <p:ext uri="{BB962C8B-B14F-4D97-AF65-F5344CB8AC3E}">
        <p14:creationId xmlns:p14="http://schemas.microsoft.com/office/powerpoint/2010/main" val="2883481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106E5F-3B99-42EE-92A6-6D2708D1A3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712DA9-881E-4C26-AC72-ED6D04E262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4D5C67-7235-4166-8E1B-BFED8AB3FA4D}"/>
              </a:ext>
            </a:extLst>
          </p:cNvPr>
          <p:cNvSpPr>
            <a:spLocks noGrp="1" noChangeArrowheads="1"/>
          </p:cNvSpPr>
          <p:nvPr>
            <p:ph type="sldNum" sz="quarter" idx="12"/>
          </p:nvPr>
        </p:nvSpPr>
        <p:spPr>
          <a:ln/>
        </p:spPr>
        <p:txBody>
          <a:bodyPr/>
          <a:lstStyle>
            <a:lvl1pPr>
              <a:defRPr/>
            </a:lvl1pPr>
          </a:lstStyle>
          <a:p>
            <a:pPr>
              <a:defRPr/>
            </a:pPr>
            <a:fld id="{662A8359-BF0E-44B3-9529-40C045DB03A9}" type="slidenum">
              <a:rPr lang="en-US" altLang="en-US"/>
              <a:pPr>
                <a:defRPr/>
              </a:pPr>
              <a:t>‹#›</a:t>
            </a:fld>
            <a:endParaRPr lang="en-US" altLang="en-US"/>
          </a:p>
        </p:txBody>
      </p:sp>
    </p:spTree>
    <p:extLst>
      <p:ext uri="{BB962C8B-B14F-4D97-AF65-F5344CB8AC3E}">
        <p14:creationId xmlns:p14="http://schemas.microsoft.com/office/powerpoint/2010/main" val="13487433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23C5CD-D961-44F7-91E0-8A8571F681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3D721E-FF31-4CA0-93E7-8E96C6139E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307CED-A4A6-4355-A41B-78C2351E4969}"/>
              </a:ext>
            </a:extLst>
          </p:cNvPr>
          <p:cNvSpPr>
            <a:spLocks noGrp="1" noChangeArrowheads="1"/>
          </p:cNvSpPr>
          <p:nvPr>
            <p:ph type="sldNum" sz="quarter" idx="12"/>
          </p:nvPr>
        </p:nvSpPr>
        <p:spPr>
          <a:ln/>
        </p:spPr>
        <p:txBody>
          <a:bodyPr/>
          <a:lstStyle>
            <a:lvl1pPr>
              <a:defRPr/>
            </a:lvl1pPr>
          </a:lstStyle>
          <a:p>
            <a:pPr>
              <a:defRPr/>
            </a:pPr>
            <a:fld id="{B78AC3AE-34DD-4208-B807-C732B1FF1349}" type="slidenum">
              <a:rPr lang="en-US" altLang="en-US"/>
              <a:pPr>
                <a:defRPr/>
              </a:pPr>
              <a:t>‹#›</a:t>
            </a:fld>
            <a:endParaRPr lang="en-US" altLang="en-US"/>
          </a:p>
        </p:txBody>
      </p:sp>
    </p:spTree>
    <p:extLst>
      <p:ext uri="{BB962C8B-B14F-4D97-AF65-F5344CB8AC3E}">
        <p14:creationId xmlns:p14="http://schemas.microsoft.com/office/powerpoint/2010/main" val="11848513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26CB2F-0BC6-48DF-B166-B45516B404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BE5D40-2A6E-408F-A7B5-976C74629D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521278-BED0-4688-B2B2-672A967084F7}"/>
              </a:ext>
            </a:extLst>
          </p:cNvPr>
          <p:cNvSpPr>
            <a:spLocks noGrp="1" noChangeArrowheads="1"/>
          </p:cNvSpPr>
          <p:nvPr>
            <p:ph type="sldNum" sz="quarter" idx="12"/>
          </p:nvPr>
        </p:nvSpPr>
        <p:spPr>
          <a:ln/>
        </p:spPr>
        <p:txBody>
          <a:bodyPr/>
          <a:lstStyle>
            <a:lvl1pPr>
              <a:defRPr/>
            </a:lvl1pPr>
          </a:lstStyle>
          <a:p>
            <a:pPr>
              <a:defRPr/>
            </a:pPr>
            <a:fld id="{C59B6691-BB99-404F-B6F7-56B58235B807}" type="slidenum">
              <a:rPr lang="en-US" altLang="en-US"/>
              <a:pPr>
                <a:defRPr/>
              </a:pPr>
              <a:t>‹#›</a:t>
            </a:fld>
            <a:endParaRPr lang="en-US" altLang="en-US"/>
          </a:p>
        </p:txBody>
      </p:sp>
    </p:spTree>
    <p:extLst>
      <p:ext uri="{BB962C8B-B14F-4D97-AF65-F5344CB8AC3E}">
        <p14:creationId xmlns:p14="http://schemas.microsoft.com/office/powerpoint/2010/main" val="12114672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3A5EC0-E3A9-4F77-8219-91CF64F2BE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F283C9-A9FA-44E5-85B0-0123C819B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047D6C-E6FF-4613-8506-E469548B7A03}"/>
              </a:ext>
            </a:extLst>
          </p:cNvPr>
          <p:cNvSpPr>
            <a:spLocks noGrp="1" noChangeArrowheads="1"/>
          </p:cNvSpPr>
          <p:nvPr>
            <p:ph type="sldNum" sz="quarter" idx="12"/>
          </p:nvPr>
        </p:nvSpPr>
        <p:spPr>
          <a:ln/>
        </p:spPr>
        <p:txBody>
          <a:bodyPr/>
          <a:lstStyle>
            <a:lvl1pPr>
              <a:defRPr/>
            </a:lvl1pPr>
          </a:lstStyle>
          <a:p>
            <a:pPr>
              <a:defRPr/>
            </a:pPr>
            <a:fld id="{0C832BAB-9C7E-4B4D-BA10-34C2714CC670}" type="slidenum">
              <a:rPr lang="en-US" altLang="en-US"/>
              <a:pPr>
                <a:defRPr/>
              </a:pPr>
              <a:t>‹#›</a:t>
            </a:fld>
            <a:endParaRPr lang="en-US" altLang="en-US"/>
          </a:p>
        </p:txBody>
      </p:sp>
    </p:spTree>
    <p:extLst>
      <p:ext uri="{BB962C8B-B14F-4D97-AF65-F5344CB8AC3E}">
        <p14:creationId xmlns:p14="http://schemas.microsoft.com/office/powerpoint/2010/main" val="2745027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FCB3D2-0B71-4AAD-9E1F-413E94FF38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B49588-078A-4FDB-98AB-68A059B3F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EBE858-0426-4061-A55A-FCDF0C652D3B}"/>
              </a:ext>
            </a:extLst>
          </p:cNvPr>
          <p:cNvSpPr>
            <a:spLocks noGrp="1" noChangeArrowheads="1"/>
          </p:cNvSpPr>
          <p:nvPr>
            <p:ph type="sldNum" sz="quarter" idx="12"/>
          </p:nvPr>
        </p:nvSpPr>
        <p:spPr>
          <a:ln/>
        </p:spPr>
        <p:txBody>
          <a:bodyPr/>
          <a:lstStyle>
            <a:lvl1pPr>
              <a:defRPr/>
            </a:lvl1pPr>
          </a:lstStyle>
          <a:p>
            <a:pPr>
              <a:defRPr/>
            </a:pPr>
            <a:fld id="{CB27F43B-8BB9-4591-BB7C-81AAC6D69BE3}" type="slidenum">
              <a:rPr lang="en-US" altLang="en-US"/>
              <a:pPr>
                <a:defRPr/>
              </a:pPr>
              <a:t>‹#›</a:t>
            </a:fld>
            <a:endParaRPr lang="en-US" altLang="en-US"/>
          </a:p>
        </p:txBody>
      </p:sp>
    </p:spTree>
    <p:extLst>
      <p:ext uri="{BB962C8B-B14F-4D97-AF65-F5344CB8AC3E}">
        <p14:creationId xmlns:p14="http://schemas.microsoft.com/office/powerpoint/2010/main" val="138492185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21BF15C-0633-44F3-9397-37FAD7DF6B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5AC5BB-8085-4591-BF64-155B50DE59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3626E89-A0B4-4EEB-B088-D7A6720E7EE5}"/>
              </a:ext>
            </a:extLst>
          </p:cNvPr>
          <p:cNvSpPr>
            <a:spLocks noGrp="1" noChangeArrowheads="1"/>
          </p:cNvSpPr>
          <p:nvPr>
            <p:ph type="sldNum" sz="quarter" idx="12"/>
          </p:nvPr>
        </p:nvSpPr>
        <p:spPr>
          <a:ln/>
        </p:spPr>
        <p:txBody>
          <a:bodyPr/>
          <a:lstStyle>
            <a:lvl1pPr>
              <a:defRPr/>
            </a:lvl1pPr>
          </a:lstStyle>
          <a:p>
            <a:pPr>
              <a:defRPr/>
            </a:pPr>
            <a:fld id="{994EB541-583D-415C-A303-DD780BC9C090}" type="slidenum">
              <a:rPr lang="en-US" altLang="en-US"/>
              <a:pPr>
                <a:defRPr/>
              </a:pPr>
              <a:t>‹#›</a:t>
            </a:fld>
            <a:endParaRPr lang="en-US" altLang="en-US"/>
          </a:p>
        </p:txBody>
      </p:sp>
    </p:spTree>
    <p:extLst>
      <p:ext uri="{BB962C8B-B14F-4D97-AF65-F5344CB8AC3E}">
        <p14:creationId xmlns:p14="http://schemas.microsoft.com/office/powerpoint/2010/main" val="10828541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12414D9-BA28-413B-BDE5-FC6B6F3C061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5A4B69-0DA9-433D-81A4-918959CD41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D8BD21A-A9CB-4363-BF66-4CBB54EC8364}"/>
              </a:ext>
            </a:extLst>
          </p:cNvPr>
          <p:cNvSpPr>
            <a:spLocks noGrp="1" noChangeArrowheads="1"/>
          </p:cNvSpPr>
          <p:nvPr>
            <p:ph type="sldNum" sz="quarter" idx="12"/>
          </p:nvPr>
        </p:nvSpPr>
        <p:spPr>
          <a:ln/>
        </p:spPr>
        <p:txBody>
          <a:bodyPr/>
          <a:lstStyle>
            <a:lvl1pPr>
              <a:defRPr/>
            </a:lvl1pPr>
          </a:lstStyle>
          <a:p>
            <a:pPr>
              <a:defRPr/>
            </a:pPr>
            <a:fld id="{E11632BE-6C87-42AD-A7D8-502206F0490E}" type="slidenum">
              <a:rPr lang="en-US" altLang="en-US"/>
              <a:pPr>
                <a:defRPr/>
              </a:pPr>
              <a:t>‹#›</a:t>
            </a:fld>
            <a:endParaRPr lang="en-US" altLang="en-US"/>
          </a:p>
        </p:txBody>
      </p:sp>
    </p:spTree>
    <p:extLst>
      <p:ext uri="{BB962C8B-B14F-4D97-AF65-F5344CB8AC3E}">
        <p14:creationId xmlns:p14="http://schemas.microsoft.com/office/powerpoint/2010/main" val="147354515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40E14F-036D-4CE3-817C-F3CF4CA7D4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CD039B-2B8D-409E-95CE-010405BB5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F8FFC7A-AF59-40BF-A6A5-3B9BB1C87FBF}"/>
              </a:ext>
            </a:extLst>
          </p:cNvPr>
          <p:cNvSpPr>
            <a:spLocks noGrp="1" noChangeArrowheads="1"/>
          </p:cNvSpPr>
          <p:nvPr>
            <p:ph type="sldNum" sz="quarter" idx="12"/>
          </p:nvPr>
        </p:nvSpPr>
        <p:spPr>
          <a:ln/>
        </p:spPr>
        <p:txBody>
          <a:bodyPr/>
          <a:lstStyle>
            <a:lvl1pPr>
              <a:defRPr/>
            </a:lvl1pPr>
          </a:lstStyle>
          <a:p>
            <a:pPr>
              <a:defRPr/>
            </a:pPr>
            <a:fld id="{A01D86A4-1592-4591-8F34-9FC751E9FF6E}" type="slidenum">
              <a:rPr lang="en-US" altLang="en-US"/>
              <a:pPr>
                <a:defRPr/>
              </a:pPr>
              <a:t>‹#›</a:t>
            </a:fld>
            <a:endParaRPr lang="en-US" altLang="en-US"/>
          </a:p>
        </p:txBody>
      </p:sp>
    </p:spTree>
    <p:extLst>
      <p:ext uri="{BB962C8B-B14F-4D97-AF65-F5344CB8AC3E}">
        <p14:creationId xmlns:p14="http://schemas.microsoft.com/office/powerpoint/2010/main" val="23488657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1920DA-3576-4F82-91C1-BDE2C1D797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6E1D12-87CC-4186-9C9F-420BAA08E3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6BDC76-E083-4172-B27D-8014149D980B}"/>
              </a:ext>
            </a:extLst>
          </p:cNvPr>
          <p:cNvSpPr>
            <a:spLocks noGrp="1" noChangeArrowheads="1"/>
          </p:cNvSpPr>
          <p:nvPr>
            <p:ph type="sldNum" sz="quarter" idx="12"/>
          </p:nvPr>
        </p:nvSpPr>
        <p:spPr>
          <a:ln/>
        </p:spPr>
        <p:txBody>
          <a:bodyPr/>
          <a:lstStyle>
            <a:lvl1pPr>
              <a:defRPr/>
            </a:lvl1pPr>
          </a:lstStyle>
          <a:p>
            <a:pPr>
              <a:defRPr/>
            </a:pPr>
            <a:fld id="{497F2D42-5EEE-439A-87E0-A96B3ABFE8BC}" type="slidenum">
              <a:rPr lang="en-US" altLang="en-US"/>
              <a:pPr>
                <a:defRPr/>
              </a:pPr>
              <a:t>‹#›</a:t>
            </a:fld>
            <a:endParaRPr lang="en-US" altLang="en-US"/>
          </a:p>
        </p:txBody>
      </p:sp>
    </p:spTree>
    <p:extLst>
      <p:ext uri="{BB962C8B-B14F-4D97-AF65-F5344CB8AC3E}">
        <p14:creationId xmlns:p14="http://schemas.microsoft.com/office/powerpoint/2010/main" val="5927682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65F2E3-043E-4FCA-83C9-A3619BD25F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4A6AB5-06BE-4D8A-A178-222E6F68D0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A5BD91-5683-4D98-A549-1DF5B801DF19}"/>
              </a:ext>
            </a:extLst>
          </p:cNvPr>
          <p:cNvSpPr>
            <a:spLocks noGrp="1" noChangeArrowheads="1"/>
          </p:cNvSpPr>
          <p:nvPr>
            <p:ph type="sldNum" sz="quarter" idx="12"/>
          </p:nvPr>
        </p:nvSpPr>
        <p:spPr>
          <a:ln/>
        </p:spPr>
        <p:txBody>
          <a:bodyPr/>
          <a:lstStyle>
            <a:lvl1pPr>
              <a:defRPr/>
            </a:lvl1pPr>
          </a:lstStyle>
          <a:p>
            <a:pPr>
              <a:defRPr/>
            </a:pPr>
            <a:fld id="{334248AE-E1BA-458A-898A-9E617D78813A}" type="slidenum">
              <a:rPr lang="en-US" altLang="en-US"/>
              <a:pPr>
                <a:defRPr/>
              </a:pPr>
              <a:t>‹#›</a:t>
            </a:fld>
            <a:endParaRPr lang="en-US" altLang="en-US"/>
          </a:p>
        </p:txBody>
      </p:sp>
    </p:spTree>
    <p:extLst>
      <p:ext uri="{BB962C8B-B14F-4D97-AF65-F5344CB8AC3E}">
        <p14:creationId xmlns:p14="http://schemas.microsoft.com/office/powerpoint/2010/main" val="41849169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81980D-D7B4-4A14-8216-33FCEA38F9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18714F-2416-42CE-A3F8-BED7F6660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F33A09-483A-4EC2-85D4-63091B05864C}"/>
              </a:ext>
            </a:extLst>
          </p:cNvPr>
          <p:cNvSpPr>
            <a:spLocks noGrp="1" noChangeArrowheads="1"/>
          </p:cNvSpPr>
          <p:nvPr>
            <p:ph type="sldNum" sz="quarter" idx="12"/>
          </p:nvPr>
        </p:nvSpPr>
        <p:spPr>
          <a:ln/>
        </p:spPr>
        <p:txBody>
          <a:bodyPr/>
          <a:lstStyle>
            <a:lvl1pPr>
              <a:defRPr/>
            </a:lvl1pPr>
          </a:lstStyle>
          <a:p>
            <a:pPr>
              <a:defRPr/>
            </a:pPr>
            <a:fld id="{B28BEE96-C33B-4BAE-A23C-507BF6CB021F}" type="slidenum">
              <a:rPr lang="en-US" altLang="en-US"/>
              <a:pPr>
                <a:defRPr/>
              </a:pPr>
              <a:t>‹#›</a:t>
            </a:fld>
            <a:endParaRPr lang="en-US" altLang="en-US"/>
          </a:p>
        </p:txBody>
      </p:sp>
    </p:spTree>
    <p:extLst>
      <p:ext uri="{BB962C8B-B14F-4D97-AF65-F5344CB8AC3E}">
        <p14:creationId xmlns:p14="http://schemas.microsoft.com/office/powerpoint/2010/main" val="29696051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EDB255-EB09-4E6A-BFFD-218534DFCB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5CB4F1-B9B0-4D11-87C9-EC86789106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8F3554-559B-4043-AF25-22E6FF65A86E}"/>
              </a:ext>
            </a:extLst>
          </p:cNvPr>
          <p:cNvSpPr>
            <a:spLocks noGrp="1" noChangeArrowheads="1"/>
          </p:cNvSpPr>
          <p:nvPr>
            <p:ph type="sldNum" sz="quarter" idx="12"/>
          </p:nvPr>
        </p:nvSpPr>
        <p:spPr>
          <a:ln/>
        </p:spPr>
        <p:txBody>
          <a:bodyPr/>
          <a:lstStyle>
            <a:lvl1pPr>
              <a:defRPr/>
            </a:lvl1pPr>
          </a:lstStyle>
          <a:p>
            <a:pPr>
              <a:defRPr/>
            </a:pPr>
            <a:fld id="{8908CE82-823B-4F57-9111-4412444368D0}" type="slidenum">
              <a:rPr lang="en-US" altLang="en-US"/>
              <a:pPr>
                <a:defRPr/>
              </a:pPr>
              <a:t>‹#›</a:t>
            </a:fld>
            <a:endParaRPr lang="en-US" altLang="en-US"/>
          </a:p>
        </p:txBody>
      </p:sp>
    </p:spTree>
    <p:extLst>
      <p:ext uri="{BB962C8B-B14F-4D97-AF65-F5344CB8AC3E}">
        <p14:creationId xmlns:p14="http://schemas.microsoft.com/office/powerpoint/2010/main" val="5885482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6ED4C19-E36B-4380-A528-1BC880ED20E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499E41E-EB8C-44A7-A1EB-82B6695BB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F2CA4C7-9C3A-4CB6-9640-87754088A954}"/>
              </a:ext>
            </a:extLst>
          </p:cNvPr>
          <p:cNvSpPr>
            <a:spLocks noGrp="1" noChangeArrowheads="1"/>
          </p:cNvSpPr>
          <p:nvPr>
            <p:ph type="sldNum" sz="quarter" idx="12"/>
          </p:nvPr>
        </p:nvSpPr>
        <p:spPr>
          <a:ln/>
        </p:spPr>
        <p:txBody>
          <a:bodyPr/>
          <a:lstStyle>
            <a:lvl1pPr>
              <a:defRPr/>
            </a:lvl1pPr>
          </a:lstStyle>
          <a:p>
            <a:pPr>
              <a:defRPr/>
            </a:pPr>
            <a:fld id="{63FD03F0-041D-4873-AB51-616FC3D8D490}" type="slidenum">
              <a:rPr lang="en-US" altLang="en-US"/>
              <a:pPr>
                <a:defRPr/>
              </a:pPr>
              <a:t>‹#›</a:t>
            </a:fld>
            <a:endParaRPr lang="en-US" altLang="en-US"/>
          </a:p>
        </p:txBody>
      </p:sp>
    </p:spTree>
    <p:extLst>
      <p:ext uri="{BB962C8B-B14F-4D97-AF65-F5344CB8AC3E}">
        <p14:creationId xmlns:p14="http://schemas.microsoft.com/office/powerpoint/2010/main" val="125904203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80D6DC-938B-49E3-A76F-6FAE7D1918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CED8A3-0246-44AD-BB93-40EE1D06C4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4BC200-5C49-4700-A0A5-4E04CBC09770}"/>
              </a:ext>
            </a:extLst>
          </p:cNvPr>
          <p:cNvSpPr>
            <a:spLocks noGrp="1" noChangeArrowheads="1"/>
          </p:cNvSpPr>
          <p:nvPr>
            <p:ph type="sldNum" sz="quarter" idx="12"/>
          </p:nvPr>
        </p:nvSpPr>
        <p:spPr>
          <a:ln/>
        </p:spPr>
        <p:txBody>
          <a:bodyPr/>
          <a:lstStyle>
            <a:lvl1pPr>
              <a:defRPr/>
            </a:lvl1pPr>
          </a:lstStyle>
          <a:p>
            <a:pPr>
              <a:defRPr/>
            </a:pPr>
            <a:fld id="{0664A435-5C57-4703-9D93-FA996D74803F}" type="slidenum">
              <a:rPr lang="en-US" altLang="en-US"/>
              <a:pPr>
                <a:defRPr/>
              </a:pPr>
              <a:t>‹#›</a:t>
            </a:fld>
            <a:endParaRPr lang="en-US" altLang="en-US"/>
          </a:p>
        </p:txBody>
      </p:sp>
    </p:spTree>
    <p:extLst>
      <p:ext uri="{BB962C8B-B14F-4D97-AF65-F5344CB8AC3E}">
        <p14:creationId xmlns:p14="http://schemas.microsoft.com/office/powerpoint/2010/main" val="3377609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08ABF97-58FD-4719-ADC1-1424F4BADF61}"/>
              </a:ext>
            </a:extLst>
          </p:cNvPr>
          <p:cNvSpPr>
            <a:spLocks noChangeArrowheads="1"/>
          </p:cNvSpPr>
          <p:nvPr/>
        </p:nvSpPr>
        <p:spPr bwMode="auto">
          <a:xfrm>
            <a:off x="0" y="0"/>
            <a:ext cx="9144000" cy="609600"/>
          </a:xfrm>
          <a:prstGeom prst="rect">
            <a:avLst/>
          </a:prstGeom>
          <a:solidFill>
            <a:srgbClr val="333399"/>
          </a:solidFill>
          <a:ln>
            <a:noFill/>
          </a:ln>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defRPr/>
            </a:pPr>
            <a:endParaRPr lang="en-US" altLang="en-US" sz="1200">
              <a:solidFill>
                <a:srgbClr val="000000"/>
              </a:solidFill>
              <a:latin typeface="Arial" panose="020B0604020202020204" pitchFamily="34" charset="0"/>
            </a:endParaRPr>
          </a:p>
        </p:txBody>
      </p:sp>
      <p:sp>
        <p:nvSpPr>
          <p:cNvPr id="5" name="Text Box 6">
            <a:extLst>
              <a:ext uri="{FF2B5EF4-FFF2-40B4-BE49-F238E27FC236}">
                <a16:creationId xmlns:a16="http://schemas.microsoft.com/office/drawing/2014/main" id="{DEFCE75E-3073-4613-A465-E46D9C8C983D}"/>
              </a:ext>
            </a:extLst>
          </p:cNvPr>
          <p:cNvSpPr txBox="1">
            <a:spLocks noChangeArrowheads="1"/>
          </p:cNvSpPr>
          <p:nvPr/>
        </p:nvSpPr>
        <p:spPr bwMode="auto">
          <a:xfrm>
            <a:off x="365125" y="44450"/>
            <a:ext cx="8001000" cy="519113"/>
          </a:xfrm>
          <a:prstGeom prst="rect">
            <a:avLst/>
          </a:prstGeom>
          <a:noFill/>
          <a:ln>
            <a:noFill/>
          </a:ln>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defRPr/>
            </a:pPr>
            <a:r>
              <a:rPr lang="en-US" altLang="en-US" sz="2800">
                <a:solidFill>
                  <a:srgbClr val="FFFFFF"/>
                </a:solidFill>
                <a:latin typeface="Arial" panose="020B0604020202020204" pitchFamily="34" charset="0"/>
              </a:rPr>
              <a:t>Chapter X Lecture</a:t>
            </a:r>
          </a:p>
        </p:txBody>
      </p:sp>
      <p:sp>
        <p:nvSpPr>
          <p:cNvPr id="6" name="Rectangle 8">
            <a:extLst>
              <a:ext uri="{FF2B5EF4-FFF2-40B4-BE49-F238E27FC236}">
                <a16:creationId xmlns:a16="http://schemas.microsoft.com/office/drawing/2014/main" id="{F834F4B9-A3B5-4443-997E-EBEA16FD09A0}"/>
              </a:ext>
            </a:extLst>
          </p:cNvPr>
          <p:cNvSpPr>
            <a:spLocks noChangeArrowheads="1"/>
          </p:cNvSpPr>
          <p:nvPr userDrawn="1"/>
        </p:nvSpPr>
        <p:spPr bwMode="gray">
          <a:xfrm>
            <a:off x="0" y="6400800"/>
            <a:ext cx="9144000" cy="457200"/>
          </a:xfrm>
          <a:prstGeom prst="rect">
            <a:avLst/>
          </a:prstGeom>
          <a:solidFill>
            <a:srgbClr val="333399"/>
          </a:solidFill>
          <a:ln>
            <a:noFill/>
          </a:ln>
        </p:spPr>
        <p:txBody>
          <a:bodyPr wrap="none" lIns="0" tIns="0" rIns="0" bIns="0"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defRPr/>
            </a:pPr>
            <a:endParaRPr lang="en-US" altLang="en-US" sz="1200">
              <a:solidFill>
                <a:srgbClr val="000000"/>
              </a:solidFill>
              <a:latin typeface="Arial" panose="020B0604020202020204" pitchFamily="34" charset="0"/>
            </a:endParaRPr>
          </a:p>
        </p:txBody>
      </p:sp>
      <p:pic>
        <p:nvPicPr>
          <p:cNvPr id="7" name="Picture 11" descr="Pearson_Bound_White">
            <a:extLst>
              <a:ext uri="{FF2B5EF4-FFF2-40B4-BE49-F238E27FC236}">
                <a16:creationId xmlns:a16="http://schemas.microsoft.com/office/drawing/2014/main" id="{D3C82AEB-3259-404E-AD77-ADB78E308C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31B1E9F2-7D3C-46F9-BE2C-97F31F712A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4">
            <a:extLst>
              <a:ext uri="{FF2B5EF4-FFF2-40B4-BE49-F238E27FC236}">
                <a16:creationId xmlns:a16="http://schemas.microsoft.com/office/drawing/2014/main" id="{52B04DC1-63EF-4F6F-93DA-D07B4395B96F}"/>
              </a:ext>
            </a:extLst>
          </p:cNvPr>
          <p:cNvSpPr>
            <a:spLocks noChangeShapeType="1"/>
          </p:cNvSpPr>
          <p:nvPr userDrawn="1"/>
        </p:nvSpPr>
        <p:spPr bwMode="gray">
          <a:xfrm>
            <a:off x="0" y="6397625"/>
            <a:ext cx="913923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5">
            <a:extLst>
              <a:ext uri="{FF2B5EF4-FFF2-40B4-BE49-F238E27FC236}">
                <a16:creationId xmlns:a16="http://schemas.microsoft.com/office/drawing/2014/main" id="{88D730D3-0A51-45F8-B2E2-A1B7970E922F}"/>
              </a:ext>
            </a:extLst>
          </p:cNvPr>
          <p:cNvSpPr txBox="1">
            <a:spLocks noChangeArrowheads="1"/>
          </p:cNvSpPr>
          <p:nvPr userDrawn="1"/>
        </p:nvSpPr>
        <p:spPr bwMode="auto">
          <a:xfrm>
            <a:off x="457200" y="881063"/>
            <a:ext cx="8448675" cy="942975"/>
          </a:xfrm>
          <a:prstGeom prst="rect">
            <a:avLst/>
          </a:prstGeom>
          <a:noFill/>
          <a:ln>
            <a:noFill/>
          </a:ln>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defRPr/>
            </a:pPr>
            <a:r>
              <a:rPr lang="en-US" altLang="en-US" sz="3600" b="1">
                <a:solidFill>
                  <a:srgbClr val="000000"/>
                </a:solidFill>
                <a:latin typeface="Arial" panose="020B0604020202020204" pitchFamily="34" charset="0"/>
              </a:rPr>
              <a:t>Book Title</a:t>
            </a:r>
          </a:p>
          <a:p>
            <a:pPr algn="r" eaLnBrk="1" hangingPunct="1">
              <a:spcBef>
                <a:spcPct val="10000"/>
              </a:spcBef>
              <a:defRPr/>
            </a:pPr>
            <a:r>
              <a:rPr lang="en-US" altLang="en-US" sz="1800">
                <a:solidFill>
                  <a:srgbClr val="000000"/>
                </a:solidFill>
                <a:latin typeface="Arial" panose="020B0604020202020204" pitchFamily="34" charset="0"/>
              </a:rPr>
              <a:t>Edition</a:t>
            </a:r>
            <a:endParaRPr lang="en-US" altLang="en-US" sz="1800" b="1">
              <a:solidFill>
                <a:srgbClr val="000000"/>
              </a:solidFill>
              <a:latin typeface="Arial" panose="020B0604020202020204" pitchFamily="34" charset="0"/>
            </a:endParaRPr>
          </a:p>
        </p:txBody>
      </p:sp>
      <p:sp>
        <p:nvSpPr>
          <p:cNvPr id="4098" name="Rectangle 2"/>
          <p:cNvSpPr>
            <a:spLocks noGrp="1" noChangeArrowheads="1"/>
          </p:cNvSpPr>
          <p:nvPr>
            <p:ph type="ctrTitle"/>
          </p:nvPr>
        </p:nvSpPr>
        <p:spPr>
          <a:xfrm>
            <a:off x="365125" y="3124200"/>
            <a:ext cx="6569075" cy="457200"/>
          </a:xfrm>
        </p:spPr>
        <p:txBody>
          <a:bodyPr lIns="91440"/>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5" y="3811588"/>
            <a:ext cx="6569075" cy="457200"/>
          </a:xfrm>
          <a:prstGeom prst="rect">
            <a:avLst/>
          </a:prstGeom>
          <a:noFill/>
        </p:spPr>
        <p:txBody>
          <a:bodyPr vert="horz" wrap="square" lIns="91440" tIns="45720" rIns="91440" bIns="45720" numCol="1" anchor="t" anchorCtr="0" compatLnSpc="1">
            <a:prstTxWarp prst="textNoShape">
              <a:avLst/>
            </a:prstTxWarp>
            <a:spAutoFit/>
          </a:bodyPr>
          <a:lstStyle>
            <a:lvl1pPr marL="0" indent="0">
              <a:buFontTx/>
              <a:buNone/>
              <a:defRPr sz="2400"/>
            </a:lvl1pPr>
          </a:lstStyle>
          <a:p>
            <a:pPr lvl="0"/>
            <a:r>
              <a:rPr lang="en-US" noProof="0"/>
              <a:t>Click to edit Master subtitle style</a:t>
            </a:r>
          </a:p>
        </p:txBody>
      </p:sp>
    </p:spTree>
    <p:extLst>
      <p:ext uri="{BB962C8B-B14F-4D97-AF65-F5344CB8AC3E}">
        <p14:creationId xmlns:p14="http://schemas.microsoft.com/office/powerpoint/2010/main" val="26110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D60110-7A0B-471C-B9B4-31D723FBB8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5FD3F9-8CF2-4D50-AB79-1D73E7C524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C9C2E1-57D8-46E5-A785-7BFE368FE042}"/>
              </a:ext>
            </a:extLst>
          </p:cNvPr>
          <p:cNvSpPr>
            <a:spLocks noGrp="1" noChangeArrowheads="1"/>
          </p:cNvSpPr>
          <p:nvPr>
            <p:ph type="sldNum" sz="quarter" idx="12"/>
          </p:nvPr>
        </p:nvSpPr>
        <p:spPr>
          <a:ln/>
        </p:spPr>
        <p:txBody>
          <a:bodyPr/>
          <a:lstStyle>
            <a:lvl1pPr>
              <a:defRPr/>
            </a:lvl1pPr>
          </a:lstStyle>
          <a:p>
            <a:pPr>
              <a:defRPr/>
            </a:pPr>
            <a:fld id="{32928CD7-73B5-4597-A080-9B2026FC0163}" type="slidenum">
              <a:rPr lang="en-US" altLang="en-US"/>
              <a:pPr>
                <a:defRPr/>
              </a:pPr>
              <a:t>‹#›</a:t>
            </a:fld>
            <a:endParaRPr lang="en-US" altLang="en-US"/>
          </a:p>
        </p:txBody>
      </p:sp>
    </p:spTree>
    <p:extLst>
      <p:ext uri="{BB962C8B-B14F-4D97-AF65-F5344CB8AC3E}">
        <p14:creationId xmlns:p14="http://schemas.microsoft.com/office/powerpoint/2010/main" val="47760110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3D645B5-267A-4F73-952D-A44035F112FC}"/>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991727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C82D8897-6A2C-4ADE-AADB-374F181D0D59}"/>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6194579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E3D966-8A7D-4462-95F9-DAFE0E91423A}"/>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3105407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CBD5678-4C27-45D6-9C12-B6219918541B}"/>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1657562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B58D9FB-CD87-41D9-8D95-4C28B9BDCE8D}"/>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1988474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2C2D26-6DD9-4054-B7A8-C5EFA3FC6730}"/>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33392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0C929AAD-9737-42C8-A6A4-C32C6112CC84}"/>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844083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30A0C4AC-58F9-4C1C-9C38-6AEA4AD01CED}"/>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748452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7E6494-E697-4B17-B2D2-12A18033FF3D}"/>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746570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F47B6DB-0A12-486F-857C-34F3F73287A6}"/>
              </a:ext>
            </a:extLst>
          </p:cNvPr>
          <p:cNvSpPr>
            <a:spLocks noGrp="1"/>
          </p:cNvSpPr>
          <p:nvPr>
            <p:ph type="ftr" sz="quarter" idx="10"/>
          </p:nvPr>
        </p:nvSpPr>
        <p:spPr/>
        <p:txBody>
          <a:bodyPr/>
          <a:lstStyle>
            <a:lvl1pPr algn="ctr">
              <a:defRPr>
                <a:latin typeface="Times New Roman" panose="02020603050405020304" pitchFamily="18" charset="0"/>
              </a:defRPr>
            </a:lvl1pPr>
          </a:lstStyle>
          <a:p>
            <a:pPr>
              <a:defRPr/>
            </a:pPr>
            <a:r>
              <a:rPr lang="en-GB"/>
              <a:t>© 2016 Pearson Education, Inc.</a:t>
            </a:r>
            <a:endParaRPr lang="en-GB" dirty="0"/>
          </a:p>
        </p:txBody>
      </p:sp>
    </p:spTree>
    <p:extLst>
      <p:ext uri="{BB962C8B-B14F-4D97-AF65-F5344CB8AC3E}">
        <p14:creationId xmlns:p14="http://schemas.microsoft.com/office/powerpoint/2010/main" val="411170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40F1DB4-D62D-400C-81E1-B8A456855C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589C9C3-3991-4FB2-82FA-C271191EE5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3016E84-2C88-43EE-95CE-21DC048136CF}"/>
              </a:ext>
            </a:extLst>
          </p:cNvPr>
          <p:cNvSpPr>
            <a:spLocks noGrp="1" noChangeArrowheads="1"/>
          </p:cNvSpPr>
          <p:nvPr>
            <p:ph type="sldNum" sz="quarter" idx="12"/>
          </p:nvPr>
        </p:nvSpPr>
        <p:spPr>
          <a:ln/>
        </p:spPr>
        <p:txBody>
          <a:bodyPr/>
          <a:lstStyle>
            <a:lvl1pPr>
              <a:defRPr/>
            </a:lvl1pPr>
          </a:lstStyle>
          <a:p>
            <a:pPr>
              <a:defRPr/>
            </a:pPr>
            <a:fld id="{A81C5355-1944-409A-9120-47869B228A76}" type="slidenum">
              <a:rPr lang="en-US" altLang="en-US"/>
              <a:pPr>
                <a:defRPr/>
              </a:pPr>
              <a:t>‹#›</a:t>
            </a:fld>
            <a:endParaRPr lang="en-US" altLang="en-US"/>
          </a:p>
        </p:txBody>
      </p:sp>
    </p:spTree>
    <p:extLst>
      <p:ext uri="{BB962C8B-B14F-4D97-AF65-F5344CB8AC3E}">
        <p14:creationId xmlns:p14="http://schemas.microsoft.com/office/powerpoint/2010/main" val="146029397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5BD26E-961C-429A-8BEF-409EAC4E895D}"/>
              </a:ext>
            </a:extLst>
          </p:cNvPr>
          <p:cNvSpPr>
            <a:spLocks noGrp="1"/>
          </p:cNvSpPr>
          <p:nvPr>
            <p:ph type="dt" sz="half" idx="10"/>
          </p:nvPr>
        </p:nvSpPr>
        <p:spPr/>
        <p:txBody>
          <a:bodyPr/>
          <a:lstStyle>
            <a:lvl1pPr>
              <a:defRPr/>
            </a:lvl1pPr>
          </a:lstStyle>
          <a:p>
            <a:pPr>
              <a:defRPr/>
            </a:pPr>
            <a:fld id="{E49E035C-F351-4937-B65A-5055AC43911F}" type="datetimeFigureOut">
              <a:rPr lang="en-US"/>
              <a:pPr>
                <a:defRPr/>
              </a:pPr>
              <a:t>10/23/2022</a:t>
            </a:fld>
            <a:endParaRPr lang="en-US"/>
          </a:p>
        </p:txBody>
      </p:sp>
      <p:sp>
        <p:nvSpPr>
          <p:cNvPr id="5" name="Footer Placeholder 4">
            <a:extLst>
              <a:ext uri="{FF2B5EF4-FFF2-40B4-BE49-F238E27FC236}">
                <a16:creationId xmlns:a16="http://schemas.microsoft.com/office/drawing/2014/main" id="{F3F31055-C02B-4417-9C65-872BD087D4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A4AD9-6D40-4A89-B652-352E709F2510}"/>
              </a:ext>
            </a:extLst>
          </p:cNvPr>
          <p:cNvSpPr>
            <a:spLocks noGrp="1"/>
          </p:cNvSpPr>
          <p:nvPr>
            <p:ph type="sldNum" sz="quarter" idx="12"/>
          </p:nvPr>
        </p:nvSpPr>
        <p:spPr/>
        <p:txBody>
          <a:bodyPr/>
          <a:lstStyle>
            <a:lvl1pPr>
              <a:defRPr/>
            </a:lvl1pPr>
          </a:lstStyle>
          <a:p>
            <a:pPr>
              <a:defRPr/>
            </a:pPr>
            <a:fld id="{A5835139-A388-4CB3-9F96-CBBC925DD6FD}" type="slidenum">
              <a:rPr lang="en-US" altLang="en-US"/>
              <a:pPr>
                <a:defRPr/>
              </a:pPr>
              <a:t>‹#›</a:t>
            </a:fld>
            <a:endParaRPr lang="en-US" altLang="en-US"/>
          </a:p>
        </p:txBody>
      </p:sp>
    </p:spTree>
    <p:extLst>
      <p:ext uri="{BB962C8B-B14F-4D97-AF65-F5344CB8AC3E}">
        <p14:creationId xmlns:p14="http://schemas.microsoft.com/office/powerpoint/2010/main" val="3973443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5B377-3DE6-42AE-A260-B64DA9CF622D}"/>
              </a:ext>
            </a:extLst>
          </p:cNvPr>
          <p:cNvSpPr>
            <a:spLocks noGrp="1"/>
          </p:cNvSpPr>
          <p:nvPr>
            <p:ph type="dt" sz="half" idx="10"/>
          </p:nvPr>
        </p:nvSpPr>
        <p:spPr/>
        <p:txBody>
          <a:bodyPr/>
          <a:lstStyle>
            <a:lvl1pPr>
              <a:defRPr/>
            </a:lvl1pPr>
          </a:lstStyle>
          <a:p>
            <a:pPr>
              <a:defRPr/>
            </a:pPr>
            <a:fld id="{EF78420C-4F36-45BE-B2AD-9A246D1FD3DB}" type="datetimeFigureOut">
              <a:rPr lang="en-US"/>
              <a:pPr>
                <a:defRPr/>
              </a:pPr>
              <a:t>10/23/2022</a:t>
            </a:fld>
            <a:endParaRPr lang="en-US"/>
          </a:p>
        </p:txBody>
      </p:sp>
      <p:sp>
        <p:nvSpPr>
          <p:cNvPr id="5" name="Footer Placeholder 4">
            <a:extLst>
              <a:ext uri="{FF2B5EF4-FFF2-40B4-BE49-F238E27FC236}">
                <a16:creationId xmlns:a16="http://schemas.microsoft.com/office/drawing/2014/main" id="{EC678B8F-4B96-48DF-AB7C-ACEEDA400C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0A2787-555D-49E0-BEAD-337AD98A37E2}"/>
              </a:ext>
            </a:extLst>
          </p:cNvPr>
          <p:cNvSpPr>
            <a:spLocks noGrp="1"/>
          </p:cNvSpPr>
          <p:nvPr>
            <p:ph type="sldNum" sz="quarter" idx="12"/>
          </p:nvPr>
        </p:nvSpPr>
        <p:spPr/>
        <p:txBody>
          <a:bodyPr/>
          <a:lstStyle>
            <a:lvl1pPr>
              <a:defRPr/>
            </a:lvl1pPr>
          </a:lstStyle>
          <a:p>
            <a:pPr>
              <a:defRPr/>
            </a:pPr>
            <a:fld id="{DF8D0A69-016C-4FE4-947B-42B2194583FF}" type="slidenum">
              <a:rPr lang="en-US" altLang="en-US"/>
              <a:pPr>
                <a:defRPr/>
              </a:pPr>
              <a:t>‹#›</a:t>
            </a:fld>
            <a:endParaRPr lang="en-US" altLang="en-US"/>
          </a:p>
        </p:txBody>
      </p:sp>
    </p:spTree>
    <p:extLst>
      <p:ext uri="{BB962C8B-B14F-4D97-AF65-F5344CB8AC3E}">
        <p14:creationId xmlns:p14="http://schemas.microsoft.com/office/powerpoint/2010/main" val="965265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CBE36-AC0C-4EDC-A542-1D85A71199D0}"/>
              </a:ext>
            </a:extLst>
          </p:cNvPr>
          <p:cNvSpPr>
            <a:spLocks noGrp="1"/>
          </p:cNvSpPr>
          <p:nvPr>
            <p:ph type="dt" sz="half" idx="10"/>
          </p:nvPr>
        </p:nvSpPr>
        <p:spPr/>
        <p:txBody>
          <a:bodyPr/>
          <a:lstStyle>
            <a:lvl1pPr>
              <a:defRPr/>
            </a:lvl1pPr>
          </a:lstStyle>
          <a:p>
            <a:pPr>
              <a:defRPr/>
            </a:pPr>
            <a:fld id="{F3808E0A-61F0-40CB-9443-5CDBDE16CD6A}" type="datetimeFigureOut">
              <a:rPr lang="en-US"/>
              <a:pPr>
                <a:defRPr/>
              </a:pPr>
              <a:t>10/23/2022</a:t>
            </a:fld>
            <a:endParaRPr lang="en-US"/>
          </a:p>
        </p:txBody>
      </p:sp>
      <p:sp>
        <p:nvSpPr>
          <p:cNvPr id="5" name="Footer Placeholder 4">
            <a:extLst>
              <a:ext uri="{FF2B5EF4-FFF2-40B4-BE49-F238E27FC236}">
                <a16:creationId xmlns:a16="http://schemas.microsoft.com/office/drawing/2014/main" id="{5755B1B7-CB80-4CC0-90E8-800B6DE47E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216076-E834-4B96-8198-60748644C634}"/>
              </a:ext>
            </a:extLst>
          </p:cNvPr>
          <p:cNvSpPr>
            <a:spLocks noGrp="1"/>
          </p:cNvSpPr>
          <p:nvPr>
            <p:ph type="sldNum" sz="quarter" idx="12"/>
          </p:nvPr>
        </p:nvSpPr>
        <p:spPr/>
        <p:txBody>
          <a:bodyPr/>
          <a:lstStyle>
            <a:lvl1pPr>
              <a:defRPr/>
            </a:lvl1pPr>
          </a:lstStyle>
          <a:p>
            <a:pPr>
              <a:defRPr/>
            </a:pPr>
            <a:fld id="{1545B868-1573-4773-9E05-AFCDE543456F}" type="slidenum">
              <a:rPr lang="en-US" altLang="en-US"/>
              <a:pPr>
                <a:defRPr/>
              </a:pPr>
              <a:t>‹#›</a:t>
            </a:fld>
            <a:endParaRPr lang="en-US" altLang="en-US"/>
          </a:p>
        </p:txBody>
      </p:sp>
    </p:spTree>
    <p:extLst>
      <p:ext uri="{BB962C8B-B14F-4D97-AF65-F5344CB8AC3E}">
        <p14:creationId xmlns:p14="http://schemas.microsoft.com/office/powerpoint/2010/main" val="2122727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0E71BF-62BB-4810-8629-CE8DA2646F1A}"/>
              </a:ext>
            </a:extLst>
          </p:cNvPr>
          <p:cNvSpPr>
            <a:spLocks noGrp="1"/>
          </p:cNvSpPr>
          <p:nvPr>
            <p:ph type="dt" sz="half" idx="10"/>
          </p:nvPr>
        </p:nvSpPr>
        <p:spPr/>
        <p:txBody>
          <a:bodyPr/>
          <a:lstStyle>
            <a:lvl1pPr>
              <a:defRPr/>
            </a:lvl1pPr>
          </a:lstStyle>
          <a:p>
            <a:pPr>
              <a:defRPr/>
            </a:pPr>
            <a:fld id="{B47849B3-D777-44F7-9396-812B4C33A124}" type="datetimeFigureOut">
              <a:rPr lang="en-US"/>
              <a:pPr>
                <a:defRPr/>
              </a:pPr>
              <a:t>10/23/2022</a:t>
            </a:fld>
            <a:endParaRPr lang="en-US"/>
          </a:p>
        </p:txBody>
      </p:sp>
      <p:sp>
        <p:nvSpPr>
          <p:cNvPr id="6" name="Footer Placeholder 4">
            <a:extLst>
              <a:ext uri="{FF2B5EF4-FFF2-40B4-BE49-F238E27FC236}">
                <a16:creationId xmlns:a16="http://schemas.microsoft.com/office/drawing/2014/main" id="{D1CD28E2-4A2C-4C61-8572-82F150A882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22DB2C-2795-4332-B624-539F673DD2FF}"/>
              </a:ext>
            </a:extLst>
          </p:cNvPr>
          <p:cNvSpPr>
            <a:spLocks noGrp="1"/>
          </p:cNvSpPr>
          <p:nvPr>
            <p:ph type="sldNum" sz="quarter" idx="12"/>
          </p:nvPr>
        </p:nvSpPr>
        <p:spPr/>
        <p:txBody>
          <a:bodyPr/>
          <a:lstStyle>
            <a:lvl1pPr>
              <a:defRPr/>
            </a:lvl1pPr>
          </a:lstStyle>
          <a:p>
            <a:pPr>
              <a:defRPr/>
            </a:pPr>
            <a:fld id="{4452641D-B49F-4298-BDED-B9E9E559FC7F}" type="slidenum">
              <a:rPr lang="en-US" altLang="en-US"/>
              <a:pPr>
                <a:defRPr/>
              </a:pPr>
              <a:t>‹#›</a:t>
            </a:fld>
            <a:endParaRPr lang="en-US" altLang="en-US"/>
          </a:p>
        </p:txBody>
      </p:sp>
    </p:spTree>
    <p:extLst>
      <p:ext uri="{BB962C8B-B14F-4D97-AF65-F5344CB8AC3E}">
        <p14:creationId xmlns:p14="http://schemas.microsoft.com/office/powerpoint/2010/main" val="551455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DB41CA-EED3-43DC-8869-71A6EA67FB58}"/>
              </a:ext>
            </a:extLst>
          </p:cNvPr>
          <p:cNvSpPr>
            <a:spLocks noGrp="1"/>
          </p:cNvSpPr>
          <p:nvPr>
            <p:ph type="dt" sz="half" idx="10"/>
          </p:nvPr>
        </p:nvSpPr>
        <p:spPr/>
        <p:txBody>
          <a:bodyPr/>
          <a:lstStyle>
            <a:lvl1pPr>
              <a:defRPr/>
            </a:lvl1pPr>
          </a:lstStyle>
          <a:p>
            <a:pPr>
              <a:defRPr/>
            </a:pPr>
            <a:fld id="{579107BB-C4FB-4F8E-877D-B3B998420C23}" type="datetimeFigureOut">
              <a:rPr lang="en-US"/>
              <a:pPr>
                <a:defRPr/>
              </a:pPr>
              <a:t>10/23/2022</a:t>
            </a:fld>
            <a:endParaRPr lang="en-US"/>
          </a:p>
        </p:txBody>
      </p:sp>
      <p:sp>
        <p:nvSpPr>
          <p:cNvPr id="8" name="Footer Placeholder 4">
            <a:extLst>
              <a:ext uri="{FF2B5EF4-FFF2-40B4-BE49-F238E27FC236}">
                <a16:creationId xmlns:a16="http://schemas.microsoft.com/office/drawing/2014/main" id="{812B133C-E11A-4E15-BB3F-639A406E06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C157C2-161D-46A7-A3B9-03BDDE0AD2DA}"/>
              </a:ext>
            </a:extLst>
          </p:cNvPr>
          <p:cNvSpPr>
            <a:spLocks noGrp="1"/>
          </p:cNvSpPr>
          <p:nvPr>
            <p:ph type="sldNum" sz="quarter" idx="12"/>
          </p:nvPr>
        </p:nvSpPr>
        <p:spPr/>
        <p:txBody>
          <a:bodyPr/>
          <a:lstStyle>
            <a:lvl1pPr>
              <a:defRPr/>
            </a:lvl1pPr>
          </a:lstStyle>
          <a:p>
            <a:pPr>
              <a:defRPr/>
            </a:pPr>
            <a:fld id="{02935DEF-3C01-4DC8-BD80-3E1CD5E2DDCB}" type="slidenum">
              <a:rPr lang="en-US" altLang="en-US"/>
              <a:pPr>
                <a:defRPr/>
              </a:pPr>
              <a:t>‹#›</a:t>
            </a:fld>
            <a:endParaRPr lang="en-US" altLang="en-US"/>
          </a:p>
        </p:txBody>
      </p:sp>
    </p:spTree>
    <p:extLst>
      <p:ext uri="{BB962C8B-B14F-4D97-AF65-F5344CB8AC3E}">
        <p14:creationId xmlns:p14="http://schemas.microsoft.com/office/powerpoint/2010/main" val="1127720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67C323-01F7-408A-AAFB-F8DADB5FC824}"/>
              </a:ext>
            </a:extLst>
          </p:cNvPr>
          <p:cNvSpPr>
            <a:spLocks noGrp="1"/>
          </p:cNvSpPr>
          <p:nvPr>
            <p:ph type="dt" sz="half" idx="10"/>
          </p:nvPr>
        </p:nvSpPr>
        <p:spPr/>
        <p:txBody>
          <a:bodyPr/>
          <a:lstStyle>
            <a:lvl1pPr>
              <a:defRPr/>
            </a:lvl1pPr>
          </a:lstStyle>
          <a:p>
            <a:pPr>
              <a:defRPr/>
            </a:pPr>
            <a:fld id="{4DB6551B-B0E8-4FC9-A74F-80F0A7D7BD92}" type="datetimeFigureOut">
              <a:rPr lang="en-US"/>
              <a:pPr>
                <a:defRPr/>
              </a:pPr>
              <a:t>10/23/2022</a:t>
            </a:fld>
            <a:endParaRPr lang="en-US"/>
          </a:p>
        </p:txBody>
      </p:sp>
      <p:sp>
        <p:nvSpPr>
          <p:cNvPr id="4" name="Footer Placeholder 4">
            <a:extLst>
              <a:ext uri="{FF2B5EF4-FFF2-40B4-BE49-F238E27FC236}">
                <a16:creationId xmlns:a16="http://schemas.microsoft.com/office/drawing/2014/main" id="{4C04EA1D-2828-4176-B30A-6409C79F18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E2F1DB8-849D-4CE7-AA89-348CA692BC1C}"/>
              </a:ext>
            </a:extLst>
          </p:cNvPr>
          <p:cNvSpPr>
            <a:spLocks noGrp="1"/>
          </p:cNvSpPr>
          <p:nvPr>
            <p:ph type="sldNum" sz="quarter" idx="12"/>
          </p:nvPr>
        </p:nvSpPr>
        <p:spPr/>
        <p:txBody>
          <a:bodyPr/>
          <a:lstStyle>
            <a:lvl1pPr>
              <a:defRPr/>
            </a:lvl1pPr>
          </a:lstStyle>
          <a:p>
            <a:pPr>
              <a:defRPr/>
            </a:pPr>
            <a:fld id="{E0D1504E-6639-4A1F-AD15-79E45F44F493}" type="slidenum">
              <a:rPr lang="en-US" altLang="en-US"/>
              <a:pPr>
                <a:defRPr/>
              </a:pPr>
              <a:t>‹#›</a:t>
            </a:fld>
            <a:endParaRPr lang="en-US" altLang="en-US"/>
          </a:p>
        </p:txBody>
      </p:sp>
    </p:spTree>
    <p:extLst>
      <p:ext uri="{BB962C8B-B14F-4D97-AF65-F5344CB8AC3E}">
        <p14:creationId xmlns:p14="http://schemas.microsoft.com/office/powerpoint/2010/main" val="1632282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F46BBB-6550-4C78-A76E-C46D2E559F2A}"/>
              </a:ext>
            </a:extLst>
          </p:cNvPr>
          <p:cNvSpPr>
            <a:spLocks noGrp="1"/>
          </p:cNvSpPr>
          <p:nvPr>
            <p:ph type="dt" sz="half" idx="10"/>
          </p:nvPr>
        </p:nvSpPr>
        <p:spPr/>
        <p:txBody>
          <a:bodyPr/>
          <a:lstStyle>
            <a:lvl1pPr>
              <a:defRPr/>
            </a:lvl1pPr>
          </a:lstStyle>
          <a:p>
            <a:pPr>
              <a:defRPr/>
            </a:pPr>
            <a:fld id="{450DC30B-237E-48B9-A4F8-5DC1A971F42F}" type="datetimeFigureOut">
              <a:rPr lang="en-US"/>
              <a:pPr>
                <a:defRPr/>
              </a:pPr>
              <a:t>10/23/2022</a:t>
            </a:fld>
            <a:endParaRPr lang="en-US"/>
          </a:p>
        </p:txBody>
      </p:sp>
      <p:sp>
        <p:nvSpPr>
          <p:cNvPr id="3" name="Footer Placeholder 4">
            <a:extLst>
              <a:ext uri="{FF2B5EF4-FFF2-40B4-BE49-F238E27FC236}">
                <a16:creationId xmlns:a16="http://schemas.microsoft.com/office/drawing/2014/main" id="{175822D4-C1F7-4CD4-B070-8DFB140DEB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7E79CA-8491-45AF-9347-2DB089E14681}"/>
              </a:ext>
            </a:extLst>
          </p:cNvPr>
          <p:cNvSpPr>
            <a:spLocks noGrp="1"/>
          </p:cNvSpPr>
          <p:nvPr>
            <p:ph type="sldNum" sz="quarter" idx="12"/>
          </p:nvPr>
        </p:nvSpPr>
        <p:spPr/>
        <p:txBody>
          <a:bodyPr/>
          <a:lstStyle>
            <a:lvl1pPr>
              <a:defRPr/>
            </a:lvl1pPr>
          </a:lstStyle>
          <a:p>
            <a:pPr>
              <a:defRPr/>
            </a:pPr>
            <a:fld id="{536C1BF5-E695-4974-A560-26923CE856D8}" type="slidenum">
              <a:rPr lang="en-US" altLang="en-US"/>
              <a:pPr>
                <a:defRPr/>
              </a:pPr>
              <a:t>‹#›</a:t>
            </a:fld>
            <a:endParaRPr lang="en-US" altLang="en-US"/>
          </a:p>
        </p:txBody>
      </p:sp>
    </p:spTree>
    <p:extLst>
      <p:ext uri="{BB962C8B-B14F-4D97-AF65-F5344CB8AC3E}">
        <p14:creationId xmlns:p14="http://schemas.microsoft.com/office/powerpoint/2010/main" val="1912862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DA4DB15-E6D3-438B-A4FA-C070FEC8148C}"/>
              </a:ext>
            </a:extLst>
          </p:cNvPr>
          <p:cNvSpPr>
            <a:spLocks noGrp="1"/>
          </p:cNvSpPr>
          <p:nvPr>
            <p:ph type="dt" sz="half" idx="10"/>
          </p:nvPr>
        </p:nvSpPr>
        <p:spPr/>
        <p:txBody>
          <a:bodyPr/>
          <a:lstStyle>
            <a:lvl1pPr>
              <a:defRPr/>
            </a:lvl1pPr>
          </a:lstStyle>
          <a:p>
            <a:pPr>
              <a:defRPr/>
            </a:pPr>
            <a:fld id="{6150DDAC-4ADF-4ECF-89EE-DDBDB7CCBFC6}" type="datetimeFigureOut">
              <a:rPr lang="en-US"/>
              <a:pPr>
                <a:defRPr/>
              </a:pPr>
              <a:t>10/23/2022</a:t>
            </a:fld>
            <a:endParaRPr lang="en-US"/>
          </a:p>
        </p:txBody>
      </p:sp>
      <p:sp>
        <p:nvSpPr>
          <p:cNvPr id="6" name="Footer Placeholder 4">
            <a:extLst>
              <a:ext uri="{FF2B5EF4-FFF2-40B4-BE49-F238E27FC236}">
                <a16:creationId xmlns:a16="http://schemas.microsoft.com/office/drawing/2014/main" id="{410CECE2-A1DE-49DE-A1A2-991E2141B9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E60B89-1047-4302-8CA7-2BF2F7960DF3}"/>
              </a:ext>
            </a:extLst>
          </p:cNvPr>
          <p:cNvSpPr>
            <a:spLocks noGrp="1"/>
          </p:cNvSpPr>
          <p:nvPr>
            <p:ph type="sldNum" sz="quarter" idx="12"/>
          </p:nvPr>
        </p:nvSpPr>
        <p:spPr/>
        <p:txBody>
          <a:bodyPr/>
          <a:lstStyle>
            <a:lvl1pPr>
              <a:defRPr/>
            </a:lvl1pPr>
          </a:lstStyle>
          <a:p>
            <a:pPr>
              <a:defRPr/>
            </a:pPr>
            <a:fld id="{3C1E3FD6-FC96-4AB6-8AEF-9AA401248462}" type="slidenum">
              <a:rPr lang="en-US" altLang="en-US"/>
              <a:pPr>
                <a:defRPr/>
              </a:pPr>
              <a:t>‹#›</a:t>
            </a:fld>
            <a:endParaRPr lang="en-US" altLang="en-US"/>
          </a:p>
        </p:txBody>
      </p:sp>
    </p:spTree>
    <p:extLst>
      <p:ext uri="{BB962C8B-B14F-4D97-AF65-F5344CB8AC3E}">
        <p14:creationId xmlns:p14="http://schemas.microsoft.com/office/powerpoint/2010/main" val="3203333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9C25D72B-A3F7-40FE-97E5-DA65A92F7173}"/>
              </a:ext>
            </a:extLst>
          </p:cNvPr>
          <p:cNvSpPr>
            <a:spLocks noGrp="1"/>
          </p:cNvSpPr>
          <p:nvPr>
            <p:ph type="dt" sz="half" idx="10"/>
          </p:nvPr>
        </p:nvSpPr>
        <p:spPr/>
        <p:txBody>
          <a:bodyPr/>
          <a:lstStyle>
            <a:lvl1pPr>
              <a:defRPr/>
            </a:lvl1pPr>
          </a:lstStyle>
          <a:p>
            <a:pPr>
              <a:defRPr/>
            </a:pPr>
            <a:fld id="{E3067F41-18A5-4B7A-8F95-A78A1C96D0E3}" type="datetimeFigureOut">
              <a:rPr lang="en-US"/>
              <a:pPr>
                <a:defRPr/>
              </a:pPr>
              <a:t>10/23/2022</a:t>
            </a:fld>
            <a:endParaRPr lang="en-US"/>
          </a:p>
        </p:txBody>
      </p:sp>
      <p:sp>
        <p:nvSpPr>
          <p:cNvPr id="6" name="Footer Placeholder 4">
            <a:extLst>
              <a:ext uri="{FF2B5EF4-FFF2-40B4-BE49-F238E27FC236}">
                <a16:creationId xmlns:a16="http://schemas.microsoft.com/office/drawing/2014/main" id="{A5B2C00C-3A1B-4B5D-A976-6CDE04CADC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A7F799-237A-4065-974E-09E16F510170}"/>
              </a:ext>
            </a:extLst>
          </p:cNvPr>
          <p:cNvSpPr>
            <a:spLocks noGrp="1"/>
          </p:cNvSpPr>
          <p:nvPr>
            <p:ph type="sldNum" sz="quarter" idx="12"/>
          </p:nvPr>
        </p:nvSpPr>
        <p:spPr/>
        <p:txBody>
          <a:bodyPr/>
          <a:lstStyle>
            <a:lvl1pPr>
              <a:defRPr/>
            </a:lvl1pPr>
          </a:lstStyle>
          <a:p>
            <a:pPr>
              <a:defRPr/>
            </a:pPr>
            <a:fld id="{AB2665AE-7D9B-4860-A751-072B487BA1CE}" type="slidenum">
              <a:rPr lang="en-US" altLang="en-US"/>
              <a:pPr>
                <a:defRPr/>
              </a:pPr>
              <a:t>‹#›</a:t>
            </a:fld>
            <a:endParaRPr lang="en-US" altLang="en-US"/>
          </a:p>
        </p:txBody>
      </p:sp>
    </p:spTree>
    <p:extLst>
      <p:ext uri="{BB962C8B-B14F-4D97-AF65-F5344CB8AC3E}">
        <p14:creationId xmlns:p14="http://schemas.microsoft.com/office/powerpoint/2010/main" val="3443144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1E12F-5865-4736-94F0-9D0FEF55DA25}"/>
              </a:ext>
            </a:extLst>
          </p:cNvPr>
          <p:cNvSpPr>
            <a:spLocks noGrp="1"/>
          </p:cNvSpPr>
          <p:nvPr>
            <p:ph type="dt" sz="half" idx="10"/>
          </p:nvPr>
        </p:nvSpPr>
        <p:spPr/>
        <p:txBody>
          <a:bodyPr/>
          <a:lstStyle>
            <a:lvl1pPr>
              <a:defRPr/>
            </a:lvl1pPr>
          </a:lstStyle>
          <a:p>
            <a:pPr>
              <a:defRPr/>
            </a:pPr>
            <a:fld id="{0261E0DF-DDE0-4358-971E-DEADFC41389F}" type="datetimeFigureOut">
              <a:rPr lang="en-US"/>
              <a:pPr>
                <a:defRPr/>
              </a:pPr>
              <a:t>10/23/2022</a:t>
            </a:fld>
            <a:endParaRPr lang="en-US"/>
          </a:p>
        </p:txBody>
      </p:sp>
      <p:sp>
        <p:nvSpPr>
          <p:cNvPr id="5" name="Footer Placeholder 4">
            <a:extLst>
              <a:ext uri="{FF2B5EF4-FFF2-40B4-BE49-F238E27FC236}">
                <a16:creationId xmlns:a16="http://schemas.microsoft.com/office/drawing/2014/main" id="{5683BCE1-52AE-4318-B147-5F03CB3A1A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D0E233-21DA-4933-B6A3-221DFB9F118C}"/>
              </a:ext>
            </a:extLst>
          </p:cNvPr>
          <p:cNvSpPr>
            <a:spLocks noGrp="1"/>
          </p:cNvSpPr>
          <p:nvPr>
            <p:ph type="sldNum" sz="quarter" idx="12"/>
          </p:nvPr>
        </p:nvSpPr>
        <p:spPr/>
        <p:txBody>
          <a:bodyPr/>
          <a:lstStyle>
            <a:lvl1pPr>
              <a:defRPr/>
            </a:lvl1pPr>
          </a:lstStyle>
          <a:p>
            <a:pPr>
              <a:defRPr/>
            </a:pPr>
            <a:fld id="{2033F617-0F68-444C-BDCE-7F8E10F345B2}" type="slidenum">
              <a:rPr lang="en-US" altLang="en-US"/>
              <a:pPr>
                <a:defRPr/>
              </a:pPr>
              <a:t>‹#›</a:t>
            </a:fld>
            <a:endParaRPr lang="en-US" altLang="en-US"/>
          </a:p>
        </p:txBody>
      </p:sp>
    </p:spTree>
    <p:extLst>
      <p:ext uri="{BB962C8B-B14F-4D97-AF65-F5344CB8AC3E}">
        <p14:creationId xmlns:p14="http://schemas.microsoft.com/office/powerpoint/2010/main" val="403126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134E64-AD69-462C-AA26-BBCDA5316E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170A4B8-9CD0-40F8-B538-641AA664E2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810E60D-E58A-4485-B8B6-18AF289B771A}"/>
              </a:ext>
            </a:extLst>
          </p:cNvPr>
          <p:cNvSpPr>
            <a:spLocks noGrp="1" noChangeArrowheads="1"/>
          </p:cNvSpPr>
          <p:nvPr>
            <p:ph type="sldNum" sz="quarter" idx="12"/>
          </p:nvPr>
        </p:nvSpPr>
        <p:spPr>
          <a:ln/>
        </p:spPr>
        <p:txBody>
          <a:bodyPr/>
          <a:lstStyle>
            <a:lvl1pPr>
              <a:defRPr/>
            </a:lvl1pPr>
          </a:lstStyle>
          <a:p>
            <a:pPr>
              <a:defRPr/>
            </a:pPr>
            <a:fld id="{551059F9-4D9C-4DAF-AB52-3D651E2AFFFE}" type="slidenum">
              <a:rPr lang="en-US" altLang="en-US"/>
              <a:pPr>
                <a:defRPr/>
              </a:pPr>
              <a:t>‹#›</a:t>
            </a:fld>
            <a:endParaRPr lang="en-US" altLang="en-US"/>
          </a:p>
        </p:txBody>
      </p:sp>
    </p:spTree>
    <p:extLst>
      <p:ext uri="{BB962C8B-B14F-4D97-AF65-F5344CB8AC3E}">
        <p14:creationId xmlns:p14="http://schemas.microsoft.com/office/powerpoint/2010/main" val="308851814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72063-1955-46B6-94ED-E0060B93F189}"/>
              </a:ext>
            </a:extLst>
          </p:cNvPr>
          <p:cNvSpPr>
            <a:spLocks noGrp="1"/>
          </p:cNvSpPr>
          <p:nvPr>
            <p:ph type="dt" sz="half" idx="10"/>
          </p:nvPr>
        </p:nvSpPr>
        <p:spPr/>
        <p:txBody>
          <a:bodyPr/>
          <a:lstStyle>
            <a:lvl1pPr>
              <a:defRPr/>
            </a:lvl1pPr>
          </a:lstStyle>
          <a:p>
            <a:pPr>
              <a:defRPr/>
            </a:pPr>
            <a:fld id="{7B383405-6008-496C-BF23-DDB1281C505D}" type="datetimeFigureOut">
              <a:rPr lang="en-US"/>
              <a:pPr>
                <a:defRPr/>
              </a:pPr>
              <a:t>10/23/2022</a:t>
            </a:fld>
            <a:endParaRPr lang="en-US"/>
          </a:p>
        </p:txBody>
      </p:sp>
      <p:sp>
        <p:nvSpPr>
          <p:cNvPr id="5" name="Footer Placeholder 4">
            <a:extLst>
              <a:ext uri="{FF2B5EF4-FFF2-40B4-BE49-F238E27FC236}">
                <a16:creationId xmlns:a16="http://schemas.microsoft.com/office/drawing/2014/main" id="{069735F0-FAA4-41DF-96E5-71D6FA5DE4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C8E524-3394-4F2C-9F21-35516F61FECB}"/>
              </a:ext>
            </a:extLst>
          </p:cNvPr>
          <p:cNvSpPr>
            <a:spLocks noGrp="1"/>
          </p:cNvSpPr>
          <p:nvPr>
            <p:ph type="sldNum" sz="quarter" idx="12"/>
          </p:nvPr>
        </p:nvSpPr>
        <p:spPr/>
        <p:txBody>
          <a:bodyPr/>
          <a:lstStyle>
            <a:lvl1pPr>
              <a:defRPr/>
            </a:lvl1pPr>
          </a:lstStyle>
          <a:p>
            <a:pPr>
              <a:defRPr/>
            </a:pPr>
            <a:fld id="{6F01697C-8F68-440D-A0E0-F05C2F83AE81}" type="slidenum">
              <a:rPr lang="en-US" altLang="en-US"/>
              <a:pPr>
                <a:defRPr/>
              </a:pPr>
              <a:t>‹#›</a:t>
            </a:fld>
            <a:endParaRPr lang="en-US" altLang="en-US"/>
          </a:p>
        </p:txBody>
      </p:sp>
    </p:spTree>
    <p:extLst>
      <p:ext uri="{BB962C8B-B14F-4D97-AF65-F5344CB8AC3E}">
        <p14:creationId xmlns:p14="http://schemas.microsoft.com/office/powerpoint/2010/main" val="3920423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07CBD48-6F6A-4215-835D-1816584DB64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4A5CF9E-34AB-4973-883E-810BBCBD1D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3ADA446-F403-401D-B046-D9378F6A0BAB}"/>
              </a:ext>
            </a:extLst>
          </p:cNvPr>
          <p:cNvSpPr>
            <a:spLocks noGrp="1" noChangeArrowheads="1"/>
          </p:cNvSpPr>
          <p:nvPr>
            <p:ph type="sldNum" sz="quarter" idx="12"/>
          </p:nvPr>
        </p:nvSpPr>
        <p:spPr>
          <a:ln/>
        </p:spPr>
        <p:txBody>
          <a:bodyPr/>
          <a:lstStyle>
            <a:lvl1pPr>
              <a:defRPr/>
            </a:lvl1pPr>
          </a:lstStyle>
          <a:p>
            <a:pPr>
              <a:defRPr/>
            </a:pPr>
            <a:fld id="{1524D7B2-1C7A-484D-942E-A3FA73D15CF8}" type="slidenum">
              <a:rPr lang="en-US" altLang="en-US"/>
              <a:pPr>
                <a:defRPr/>
              </a:pPr>
              <a:t>‹#›</a:t>
            </a:fld>
            <a:endParaRPr lang="en-US" altLang="en-US"/>
          </a:p>
        </p:txBody>
      </p:sp>
    </p:spTree>
    <p:extLst>
      <p:ext uri="{BB962C8B-B14F-4D97-AF65-F5344CB8AC3E}">
        <p14:creationId xmlns:p14="http://schemas.microsoft.com/office/powerpoint/2010/main" val="11980740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0E49978-6D6A-4D54-BD75-024AFFA2D1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A19AFF-7909-4731-B6E6-F8E778338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2856A4-E354-4644-B88D-9312A2E82E44}"/>
              </a:ext>
            </a:extLst>
          </p:cNvPr>
          <p:cNvSpPr>
            <a:spLocks noGrp="1" noChangeArrowheads="1"/>
          </p:cNvSpPr>
          <p:nvPr>
            <p:ph type="sldNum" sz="quarter" idx="12"/>
          </p:nvPr>
        </p:nvSpPr>
        <p:spPr>
          <a:ln/>
        </p:spPr>
        <p:txBody>
          <a:bodyPr/>
          <a:lstStyle>
            <a:lvl1pPr>
              <a:defRPr/>
            </a:lvl1pPr>
          </a:lstStyle>
          <a:p>
            <a:pPr>
              <a:defRPr/>
            </a:pPr>
            <a:fld id="{4CC3277B-F33F-4564-B5CD-5B94D2BB69DB}" type="slidenum">
              <a:rPr lang="en-US" altLang="en-US"/>
              <a:pPr>
                <a:defRPr/>
              </a:pPr>
              <a:t>‹#›</a:t>
            </a:fld>
            <a:endParaRPr lang="en-US" altLang="en-US"/>
          </a:p>
        </p:txBody>
      </p:sp>
    </p:spTree>
    <p:extLst>
      <p:ext uri="{BB962C8B-B14F-4D97-AF65-F5344CB8AC3E}">
        <p14:creationId xmlns:p14="http://schemas.microsoft.com/office/powerpoint/2010/main" val="94126515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4424D7-06D8-4477-83DD-62A165169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A70332-2572-494E-BB45-8D0C8C41C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4A7C52-119E-4795-AD89-BA6BDB47BAF6}"/>
              </a:ext>
            </a:extLst>
          </p:cNvPr>
          <p:cNvSpPr>
            <a:spLocks noGrp="1" noChangeArrowheads="1"/>
          </p:cNvSpPr>
          <p:nvPr>
            <p:ph type="sldNum" sz="quarter" idx="12"/>
          </p:nvPr>
        </p:nvSpPr>
        <p:spPr>
          <a:ln/>
        </p:spPr>
        <p:txBody>
          <a:bodyPr/>
          <a:lstStyle>
            <a:lvl1pPr>
              <a:defRPr/>
            </a:lvl1pPr>
          </a:lstStyle>
          <a:p>
            <a:pPr>
              <a:defRPr/>
            </a:pPr>
            <a:fld id="{D4D84371-4A01-4B9A-8DD5-135FD2E6D4CA}" type="slidenum">
              <a:rPr lang="en-US" altLang="en-US"/>
              <a:pPr>
                <a:defRPr/>
              </a:pPr>
              <a:t>‹#›</a:t>
            </a:fld>
            <a:endParaRPr lang="en-US" altLang="en-US"/>
          </a:p>
        </p:txBody>
      </p:sp>
    </p:spTree>
    <p:extLst>
      <p:ext uri="{BB962C8B-B14F-4D97-AF65-F5344CB8AC3E}">
        <p14:creationId xmlns:p14="http://schemas.microsoft.com/office/powerpoint/2010/main" val="153171999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8B5FF9-2A6F-4847-84B5-78B0E0DCD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68015F-D679-43DE-83E7-F2229B318B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2A4BD0-3B22-4F44-89BA-D35D4FD859AE}"/>
              </a:ext>
            </a:extLst>
          </p:cNvPr>
          <p:cNvSpPr>
            <a:spLocks noGrp="1" noChangeArrowheads="1"/>
          </p:cNvSpPr>
          <p:nvPr>
            <p:ph type="sldNum" sz="quarter" idx="12"/>
          </p:nvPr>
        </p:nvSpPr>
        <p:spPr>
          <a:ln/>
        </p:spPr>
        <p:txBody>
          <a:bodyPr/>
          <a:lstStyle>
            <a:lvl1pPr>
              <a:defRPr/>
            </a:lvl1pPr>
          </a:lstStyle>
          <a:p>
            <a:pPr>
              <a:defRPr/>
            </a:pPr>
            <a:fld id="{A6AF4904-524C-4A0F-BC7E-D938953ECCD1}" type="slidenum">
              <a:rPr lang="en-US" altLang="en-US"/>
              <a:pPr>
                <a:defRPr/>
              </a:pPr>
              <a:t>‹#›</a:t>
            </a:fld>
            <a:endParaRPr lang="en-US" altLang="en-US"/>
          </a:p>
        </p:txBody>
      </p:sp>
    </p:spTree>
    <p:extLst>
      <p:ext uri="{BB962C8B-B14F-4D97-AF65-F5344CB8AC3E}">
        <p14:creationId xmlns:p14="http://schemas.microsoft.com/office/powerpoint/2010/main" val="315272945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DD960A-D57A-478B-837C-4947102529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9E1371-F278-47A2-9782-4750726AB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4A6296-4081-4ACA-A738-C88CF0290DD8}"/>
              </a:ext>
            </a:extLst>
          </p:cNvPr>
          <p:cNvSpPr>
            <a:spLocks noGrp="1" noChangeArrowheads="1"/>
          </p:cNvSpPr>
          <p:nvPr>
            <p:ph type="sldNum" sz="quarter" idx="12"/>
          </p:nvPr>
        </p:nvSpPr>
        <p:spPr>
          <a:ln/>
        </p:spPr>
        <p:txBody>
          <a:bodyPr/>
          <a:lstStyle>
            <a:lvl1pPr>
              <a:defRPr/>
            </a:lvl1pPr>
          </a:lstStyle>
          <a:p>
            <a:pPr>
              <a:defRPr/>
            </a:pPr>
            <a:fld id="{6B35C9DC-2984-4AE6-A650-5FD43D6DD624}" type="slidenum">
              <a:rPr lang="en-US" altLang="en-US"/>
              <a:pPr>
                <a:defRPr/>
              </a:pPr>
              <a:t>‹#›</a:t>
            </a:fld>
            <a:endParaRPr lang="en-US" altLang="en-US"/>
          </a:p>
        </p:txBody>
      </p:sp>
    </p:spTree>
    <p:extLst>
      <p:ext uri="{BB962C8B-B14F-4D97-AF65-F5344CB8AC3E}">
        <p14:creationId xmlns:p14="http://schemas.microsoft.com/office/powerpoint/2010/main" val="114362433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4C9C16-D2C3-4AFB-869B-B07579313C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C3BD77-D5C8-42D7-81FB-F6E5A9B46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2FF9D8-1754-4213-A23D-5B5E56C2EF55}"/>
              </a:ext>
            </a:extLst>
          </p:cNvPr>
          <p:cNvSpPr>
            <a:spLocks noGrp="1" noChangeArrowheads="1"/>
          </p:cNvSpPr>
          <p:nvPr>
            <p:ph type="sldNum" sz="quarter" idx="12"/>
          </p:nvPr>
        </p:nvSpPr>
        <p:spPr>
          <a:ln/>
        </p:spPr>
        <p:txBody>
          <a:bodyPr/>
          <a:lstStyle>
            <a:lvl1pPr>
              <a:defRPr/>
            </a:lvl1pPr>
          </a:lstStyle>
          <a:p>
            <a:pPr>
              <a:defRPr/>
            </a:pPr>
            <a:fld id="{0016D3F9-C642-4090-857C-2A926D7A4861}" type="slidenum">
              <a:rPr lang="en-US" altLang="en-US"/>
              <a:pPr>
                <a:defRPr/>
              </a:pPr>
              <a:t>‹#›</a:t>
            </a:fld>
            <a:endParaRPr lang="en-US" altLang="en-US"/>
          </a:p>
        </p:txBody>
      </p:sp>
    </p:spTree>
    <p:extLst>
      <p:ext uri="{BB962C8B-B14F-4D97-AF65-F5344CB8AC3E}">
        <p14:creationId xmlns:p14="http://schemas.microsoft.com/office/powerpoint/2010/main" val="291219299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663C86-E152-4082-A261-D97CCA46C1F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774D0B3-B045-4A84-8C17-5DBCC785B3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268EA0-C42E-4D81-A212-5B5B4BB7B1DF}"/>
              </a:ext>
            </a:extLst>
          </p:cNvPr>
          <p:cNvSpPr>
            <a:spLocks noGrp="1" noChangeArrowheads="1"/>
          </p:cNvSpPr>
          <p:nvPr>
            <p:ph type="sldNum" sz="quarter" idx="12"/>
          </p:nvPr>
        </p:nvSpPr>
        <p:spPr>
          <a:ln/>
        </p:spPr>
        <p:txBody>
          <a:bodyPr/>
          <a:lstStyle>
            <a:lvl1pPr>
              <a:defRPr/>
            </a:lvl1pPr>
          </a:lstStyle>
          <a:p>
            <a:pPr>
              <a:defRPr/>
            </a:pPr>
            <a:fld id="{E3319221-56D6-4638-9727-7D27BB8513FD}" type="slidenum">
              <a:rPr lang="en-US" altLang="en-US"/>
              <a:pPr>
                <a:defRPr/>
              </a:pPr>
              <a:t>‹#›</a:t>
            </a:fld>
            <a:endParaRPr lang="en-US" altLang="en-US"/>
          </a:p>
        </p:txBody>
      </p:sp>
    </p:spTree>
    <p:extLst>
      <p:ext uri="{BB962C8B-B14F-4D97-AF65-F5344CB8AC3E}">
        <p14:creationId xmlns:p14="http://schemas.microsoft.com/office/powerpoint/2010/main" val="225990963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FD1430-6AC1-45BA-BF7A-E1213E8235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FACB0BD-9557-4C1A-BA15-3AF54C347C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F4CF2A1-04A0-4928-AAD8-905EFC306438}"/>
              </a:ext>
            </a:extLst>
          </p:cNvPr>
          <p:cNvSpPr>
            <a:spLocks noGrp="1" noChangeArrowheads="1"/>
          </p:cNvSpPr>
          <p:nvPr>
            <p:ph type="sldNum" sz="quarter" idx="12"/>
          </p:nvPr>
        </p:nvSpPr>
        <p:spPr>
          <a:ln/>
        </p:spPr>
        <p:txBody>
          <a:bodyPr/>
          <a:lstStyle>
            <a:lvl1pPr>
              <a:defRPr/>
            </a:lvl1pPr>
          </a:lstStyle>
          <a:p>
            <a:pPr>
              <a:defRPr/>
            </a:pPr>
            <a:fld id="{F470B948-4BB3-4BB4-BCF9-2B85E9933865}" type="slidenum">
              <a:rPr lang="en-US" altLang="en-US"/>
              <a:pPr>
                <a:defRPr/>
              </a:pPr>
              <a:t>‹#›</a:t>
            </a:fld>
            <a:endParaRPr lang="en-US" altLang="en-US"/>
          </a:p>
        </p:txBody>
      </p:sp>
    </p:spTree>
    <p:extLst>
      <p:ext uri="{BB962C8B-B14F-4D97-AF65-F5344CB8AC3E}">
        <p14:creationId xmlns:p14="http://schemas.microsoft.com/office/powerpoint/2010/main" val="263892071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42402E-AA71-4F53-913F-686348C4F0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92FC3D-4939-44F7-B7BF-8E4A0CB973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8FC13C-209E-4815-AC18-63D3B66FCF51}"/>
              </a:ext>
            </a:extLst>
          </p:cNvPr>
          <p:cNvSpPr>
            <a:spLocks noGrp="1" noChangeArrowheads="1"/>
          </p:cNvSpPr>
          <p:nvPr>
            <p:ph type="sldNum" sz="quarter" idx="12"/>
          </p:nvPr>
        </p:nvSpPr>
        <p:spPr>
          <a:ln/>
        </p:spPr>
        <p:txBody>
          <a:bodyPr/>
          <a:lstStyle>
            <a:lvl1pPr>
              <a:defRPr/>
            </a:lvl1pPr>
          </a:lstStyle>
          <a:p>
            <a:pPr>
              <a:defRPr/>
            </a:pPr>
            <a:fld id="{DE3529B7-9C92-45E9-B232-C3E065373392}" type="slidenum">
              <a:rPr lang="en-US" altLang="en-US"/>
              <a:pPr>
                <a:defRPr/>
              </a:pPr>
              <a:t>‹#›</a:t>
            </a:fld>
            <a:endParaRPr lang="en-US" altLang="en-US"/>
          </a:p>
        </p:txBody>
      </p:sp>
    </p:spTree>
    <p:extLst>
      <p:ext uri="{BB962C8B-B14F-4D97-AF65-F5344CB8AC3E}">
        <p14:creationId xmlns:p14="http://schemas.microsoft.com/office/powerpoint/2010/main" val="2351259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E020DC-5E29-4732-8B12-45D2C10E389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9B482A-1BBA-4544-9379-777EE9F9EB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D07A12F-22D5-4958-8CD7-43C5659B0B2B}"/>
              </a:ext>
            </a:extLst>
          </p:cNvPr>
          <p:cNvSpPr>
            <a:spLocks noGrp="1" noChangeArrowheads="1"/>
          </p:cNvSpPr>
          <p:nvPr>
            <p:ph type="sldNum" sz="quarter" idx="12"/>
          </p:nvPr>
        </p:nvSpPr>
        <p:spPr>
          <a:ln/>
        </p:spPr>
        <p:txBody>
          <a:bodyPr/>
          <a:lstStyle>
            <a:lvl1pPr>
              <a:defRPr/>
            </a:lvl1pPr>
          </a:lstStyle>
          <a:p>
            <a:pPr>
              <a:defRPr/>
            </a:pPr>
            <a:fld id="{6F8CB732-2152-436E-9212-4B535D410B1A}" type="slidenum">
              <a:rPr lang="en-US" altLang="en-US"/>
              <a:pPr>
                <a:defRPr/>
              </a:pPr>
              <a:t>‹#›</a:t>
            </a:fld>
            <a:endParaRPr lang="en-US" altLang="en-US"/>
          </a:p>
        </p:txBody>
      </p:sp>
    </p:spTree>
    <p:extLst>
      <p:ext uri="{BB962C8B-B14F-4D97-AF65-F5344CB8AC3E}">
        <p14:creationId xmlns:p14="http://schemas.microsoft.com/office/powerpoint/2010/main" val="359977482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92B0D7-DFAA-4500-9063-554079B7A9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40B8EF-2FC8-430D-A268-6787659D06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DBBB08-A162-4C81-8261-49CD88FFB4C0}"/>
              </a:ext>
            </a:extLst>
          </p:cNvPr>
          <p:cNvSpPr>
            <a:spLocks noGrp="1" noChangeArrowheads="1"/>
          </p:cNvSpPr>
          <p:nvPr>
            <p:ph type="sldNum" sz="quarter" idx="12"/>
          </p:nvPr>
        </p:nvSpPr>
        <p:spPr>
          <a:ln/>
        </p:spPr>
        <p:txBody>
          <a:bodyPr/>
          <a:lstStyle>
            <a:lvl1pPr>
              <a:defRPr/>
            </a:lvl1pPr>
          </a:lstStyle>
          <a:p>
            <a:pPr>
              <a:defRPr/>
            </a:pPr>
            <a:fld id="{D9CDDDF5-DD22-4E27-A476-DD1D9D96ECD7}" type="slidenum">
              <a:rPr lang="en-US" altLang="en-US"/>
              <a:pPr>
                <a:defRPr/>
              </a:pPr>
              <a:t>‹#›</a:t>
            </a:fld>
            <a:endParaRPr lang="en-US" altLang="en-US"/>
          </a:p>
        </p:txBody>
      </p:sp>
    </p:spTree>
    <p:extLst>
      <p:ext uri="{BB962C8B-B14F-4D97-AF65-F5344CB8AC3E}">
        <p14:creationId xmlns:p14="http://schemas.microsoft.com/office/powerpoint/2010/main" val="97805844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E92209-9664-4FB9-BB14-0DA530EF10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D1BDEA-6CD0-430F-BED9-24391D4F89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4A7725-7F75-41F1-A9FA-9CA64169FDA5}"/>
              </a:ext>
            </a:extLst>
          </p:cNvPr>
          <p:cNvSpPr>
            <a:spLocks noGrp="1" noChangeArrowheads="1"/>
          </p:cNvSpPr>
          <p:nvPr>
            <p:ph type="sldNum" sz="quarter" idx="12"/>
          </p:nvPr>
        </p:nvSpPr>
        <p:spPr>
          <a:ln/>
        </p:spPr>
        <p:txBody>
          <a:bodyPr/>
          <a:lstStyle>
            <a:lvl1pPr>
              <a:defRPr/>
            </a:lvl1pPr>
          </a:lstStyle>
          <a:p>
            <a:pPr>
              <a:defRPr/>
            </a:pPr>
            <a:fld id="{AB17FA67-14CC-45B4-9E7B-47D6E661DE33}" type="slidenum">
              <a:rPr lang="en-US" altLang="en-US"/>
              <a:pPr>
                <a:defRPr/>
              </a:pPr>
              <a:t>‹#›</a:t>
            </a:fld>
            <a:endParaRPr lang="en-US" altLang="en-US"/>
          </a:p>
        </p:txBody>
      </p:sp>
    </p:spTree>
    <p:extLst>
      <p:ext uri="{BB962C8B-B14F-4D97-AF65-F5344CB8AC3E}">
        <p14:creationId xmlns:p14="http://schemas.microsoft.com/office/powerpoint/2010/main" val="249423224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50B0AC-364F-4F91-A4F6-ED5C9D85DB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2E7493-7421-48E8-8921-A14F192CB6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5C634C-8722-4C4C-AFC5-D5E84C736880}"/>
              </a:ext>
            </a:extLst>
          </p:cNvPr>
          <p:cNvSpPr>
            <a:spLocks noGrp="1" noChangeArrowheads="1"/>
          </p:cNvSpPr>
          <p:nvPr>
            <p:ph type="sldNum" sz="quarter" idx="12"/>
          </p:nvPr>
        </p:nvSpPr>
        <p:spPr>
          <a:ln/>
        </p:spPr>
        <p:txBody>
          <a:bodyPr/>
          <a:lstStyle>
            <a:lvl1pPr>
              <a:defRPr/>
            </a:lvl1pPr>
          </a:lstStyle>
          <a:p>
            <a:pPr>
              <a:defRPr/>
            </a:pPr>
            <a:fld id="{16C8F6DE-910D-4B7D-AA1B-59139CAAC279}" type="slidenum">
              <a:rPr lang="en-US" altLang="en-US"/>
              <a:pPr>
                <a:defRPr/>
              </a:pPr>
              <a:t>‹#›</a:t>
            </a:fld>
            <a:endParaRPr lang="en-US" altLang="en-US"/>
          </a:p>
        </p:txBody>
      </p:sp>
    </p:spTree>
    <p:extLst>
      <p:ext uri="{BB962C8B-B14F-4D97-AF65-F5344CB8AC3E}">
        <p14:creationId xmlns:p14="http://schemas.microsoft.com/office/powerpoint/2010/main" val="96512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78569F-A93A-4AA4-909F-BE465DD93D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A4726A-6AF2-483C-A96F-5CBAC77C6C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1EA4F1-B809-476C-8CC9-C33AA8151E5E}"/>
              </a:ext>
            </a:extLst>
          </p:cNvPr>
          <p:cNvSpPr>
            <a:spLocks noGrp="1" noChangeArrowheads="1"/>
          </p:cNvSpPr>
          <p:nvPr>
            <p:ph type="sldNum" sz="quarter" idx="12"/>
          </p:nvPr>
        </p:nvSpPr>
        <p:spPr>
          <a:ln/>
        </p:spPr>
        <p:txBody>
          <a:bodyPr/>
          <a:lstStyle>
            <a:lvl1pPr>
              <a:defRPr/>
            </a:lvl1pPr>
          </a:lstStyle>
          <a:p>
            <a:pPr>
              <a:defRPr/>
            </a:pPr>
            <a:fld id="{6FBD5D6C-A5E9-4FCB-9915-ABEEE524B769}" type="slidenum">
              <a:rPr lang="en-US" altLang="en-US"/>
              <a:pPr>
                <a:defRPr/>
              </a:pPr>
              <a:t>‹#›</a:t>
            </a:fld>
            <a:endParaRPr lang="en-US" altLang="en-US"/>
          </a:p>
        </p:txBody>
      </p:sp>
    </p:spTree>
    <p:extLst>
      <p:ext uri="{BB962C8B-B14F-4D97-AF65-F5344CB8AC3E}">
        <p14:creationId xmlns:p14="http://schemas.microsoft.com/office/powerpoint/2010/main" val="29997794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64326A-8E7C-4928-B34C-098AD4D279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8E5FD9-07D8-4A0F-84C0-9A4D71A8B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F90745-6E44-4628-87FE-86955A9F769C}"/>
              </a:ext>
            </a:extLst>
          </p:cNvPr>
          <p:cNvSpPr>
            <a:spLocks noGrp="1" noChangeArrowheads="1"/>
          </p:cNvSpPr>
          <p:nvPr>
            <p:ph type="sldNum" sz="quarter" idx="12"/>
          </p:nvPr>
        </p:nvSpPr>
        <p:spPr>
          <a:ln/>
        </p:spPr>
        <p:txBody>
          <a:bodyPr/>
          <a:lstStyle>
            <a:lvl1pPr>
              <a:defRPr/>
            </a:lvl1pPr>
          </a:lstStyle>
          <a:p>
            <a:pPr>
              <a:defRPr/>
            </a:pPr>
            <a:fld id="{DF1E1B52-48CD-4907-8037-D34514E25C77}" type="slidenum">
              <a:rPr lang="en-US" altLang="en-US"/>
              <a:pPr>
                <a:defRPr/>
              </a:pPr>
              <a:t>‹#›</a:t>
            </a:fld>
            <a:endParaRPr lang="en-US" altLang="en-US"/>
          </a:p>
        </p:txBody>
      </p:sp>
    </p:spTree>
    <p:extLst>
      <p:ext uri="{BB962C8B-B14F-4D97-AF65-F5344CB8AC3E}">
        <p14:creationId xmlns:p14="http://schemas.microsoft.com/office/powerpoint/2010/main" val="14603512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AD146CA-006A-406F-831A-66708A9DA306}"/>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96C61C8-59DC-4280-865C-CDA91C019F96}"/>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E8F63374-BC12-4769-A5CD-49428A5DB44E}"/>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mn-ea"/>
                <a:cs typeface="+mn-cs"/>
              </a:defRPr>
            </a:lvl1pPr>
          </a:lstStyle>
          <a:p>
            <a:pPr>
              <a:defRPr/>
            </a:pPr>
            <a:endParaRPr lang="en-US"/>
          </a:p>
        </p:txBody>
      </p:sp>
      <p:sp>
        <p:nvSpPr>
          <p:cNvPr id="168965" name="Rectangle 5">
            <a:extLst>
              <a:ext uri="{FF2B5EF4-FFF2-40B4-BE49-F238E27FC236}">
                <a16:creationId xmlns:a16="http://schemas.microsoft.com/office/drawing/2014/main" id="{BD002EE2-7350-4FE5-9F3B-BDF0194E980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cs typeface="+mn-cs"/>
              </a:defRPr>
            </a:lvl1pPr>
          </a:lstStyle>
          <a:p>
            <a:pPr>
              <a:defRPr/>
            </a:pPr>
            <a:endParaRPr lang="en-US"/>
          </a:p>
        </p:txBody>
      </p:sp>
      <p:sp>
        <p:nvSpPr>
          <p:cNvPr id="168966" name="Rectangle 6">
            <a:extLst>
              <a:ext uri="{FF2B5EF4-FFF2-40B4-BE49-F238E27FC236}">
                <a16:creationId xmlns:a16="http://schemas.microsoft.com/office/drawing/2014/main" id="{E58FDC9F-C639-4157-9798-171E59C9CEC6}"/>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F04C3942-0664-43A2-9414-9D3BC47BFC57}" type="slidenum">
              <a:rPr lang="en-US" altLang="en-US"/>
              <a:pPr>
                <a:defRPr/>
              </a:pPr>
              <a:t>‹#›</a:t>
            </a:fld>
            <a:endParaRPr lang="en-US" altLang="en-US"/>
          </a:p>
        </p:txBody>
      </p:sp>
      <p:sp>
        <p:nvSpPr>
          <p:cNvPr id="1031" name="Freeform 7">
            <a:extLst>
              <a:ext uri="{FF2B5EF4-FFF2-40B4-BE49-F238E27FC236}">
                <a16:creationId xmlns:a16="http://schemas.microsoft.com/office/drawing/2014/main" id="{1CF6A201-00E6-4FD9-8449-CBCE50F8B68A}"/>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E786F6B1-E9FF-4231-A5DB-2A2E3E3F909C}"/>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25" r:id="rId1"/>
    <p:sldLayoutId id="2147487926" r:id="rId2"/>
    <p:sldLayoutId id="2147487927" r:id="rId3"/>
    <p:sldLayoutId id="2147487928" r:id="rId4"/>
    <p:sldLayoutId id="2147487929" r:id="rId5"/>
    <p:sldLayoutId id="2147487930" r:id="rId6"/>
    <p:sldLayoutId id="2147487931" r:id="rId7"/>
    <p:sldLayoutId id="2147487932" r:id="rId8"/>
    <p:sldLayoutId id="2147487933" r:id="rId9"/>
    <p:sldLayoutId id="2147487934" r:id="rId10"/>
    <p:sldLayoutId id="2147487935" r:id="rId11"/>
    <p:sldLayoutId id="2147487936" r:id="rId12"/>
    <p:sldLayoutId id="2147487937" r:id="rId13"/>
    <p:sldLayoutId id="2147487938" r:id="rId14"/>
  </p:sldLayoutIdLst>
  <p:transition/>
  <p:txStyles>
    <p:titleStyle>
      <a:lvl1pPr algn="l" rtl="0" eaLnBrk="0" fontAlgn="base" hangingPunct="0">
        <a:spcBef>
          <a:spcPct val="0"/>
        </a:spcBef>
        <a:spcAft>
          <a:spcPct val="0"/>
        </a:spcAft>
        <a:defRPr sz="3800">
          <a:solidFill>
            <a:srgbClr val="3333CC"/>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ＭＳ Ｐゴシック"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ＭＳ Ｐゴシック"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ＭＳ Ｐゴシック"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ＭＳ Ｐゴシック"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ＭＳ Ｐゴシック"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9702188-E8E0-4C5E-92BE-63F24BDAAB5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5918BB85-DAFD-4438-82EB-FAF41F020B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3128BE3-71BB-4768-B616-64E3A640924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D219F7E1-939E-486F-A99C-EA6AA60DA382}" type="datetimeFigureOut">
              <a:rPr lang="en-US"/>
              <a:pPr>
                <a:defRPr/>
              </a:pPr>
              <a:t>10/23/2022</a:t>
            </a:fld>
            <a:endParaRPr lang="en-US"/>
          </a:p>
        </p:txBody>
      </p:sp>
      <p:sp>
        <p:nvSpPr>
          <p:cNvPr id="5" name="Footer Placeholder 4">
            <a:extLst>
              <a:ext uri="{FF2B5EF4-FFF2-40B4-BE49-F238E27FC236}">
                <a16:creationId xmlns:a16="http://schemas.microsoft.com/office/drawing/2014/main" id="{69119EB1-8F0B-435E-9DA3-722D7132F33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8AEF373F-9BD9-48E2-BAE7-AD9A6F5C727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121B82F-6F5F-4CE8-A093-2A657CA121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035" r:id="rId1"/>
    <p:sldLayoutId id="2147488036" r:id="rId2"/>
    <p:sldLayoutId id="2147488037" r:id="rId3"/>
    <p:sldLayoutId id="2147488038" r:id="rId4"/>
    <p:sldLayoutId id="2147488039" r:id="rId5"/>
    <p:sldLayoutId id="2147488040" r:id="rId6"/>
    <p:sldLayoutId id="2147488041" r:id="rId7"/>
    <p:sldLayoutId id="2147488042" r:id="rId8"/>
    <p:sldLayoutId id="2147488043" r:id="rId9"/>
    <p:sldLayoutId id="2147488044" r:id="rId10"/>
    <p:sldLayoutId id="21474880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F300FF9-7805-45C8-8FC0-A0AE58BD1669}"/>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76B28A3A-D00E-4DD0-AA8E-6EA3A5EF2148}"/>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78751A08-C677-4EC6-A6D2-4107E62E817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rgbClr val="000000"/>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E18BDCCC-D2B8-4B3F-BB2A-1DB22689FD4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8AF4DAE5-D04C-4181-8E45-EDA7FF766E0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Garamond" panose="02020404030301010803" pitchFamily="18" charset="0"/>
              </a:defRPr>
            </a:lvl1pPr>
          </a:lstStyle>
          <a:p>
            <a:pPr>
              <a:defRPr/>
            </a:pPr>
            <a:fld id="{AE638A7B-99A9-415D-BBF7-F10D242D2564}" type="slidenum">
              <a:rPr lang="en-US" altLang="en-US"/>
              <a:pPr>
                <a:defRPr/>
              </a:pPr>
              <a:t>‹#›</a:t>
            </a:fld>
            <a:endParaRPr lang="en-US" altLang="en-US"/>
          </a:p>
        </p:txBody>
      </p:sp>
      <p:sp>
        <p:nvSpPr>
          <p:cNvPr id="8199" name="Freeform 7">
            <a:extLst>
              <a:ext uri="{FF2B5EF4-FFF2-40B4-BE49-F238E27FC236}">
                <a16:creationId xmlns:a16="http://schemas.microsoft.com/office/drawing/2014/main" id="{391C7BEF-5D47-49E4-A021-80BC101F4C29}"/>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8">
            <a:extLst>
              <a:ext uri="{FF2B5EF4-FFF2-40B4-BE49-F238E27FC236}">
                <a16:creationId xmlns:a16="http://schemas.microsoft.com/office/drawing/2014/main" id="{1DB00105-7E54-4F85-B2D7-171DBBBC8CB2}"/>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39" r:id="rId1"/>
    <p:sldLayoutId id="2147487940" r:id="rId2"/>
    <p:sldLayoutId id="2147487941" r:id="rId3"/>
    <p:sldLayoutId id="2147487942" r:id="rId4"/>
    <p:sldLayoutId id="2147487943" r:id="rId5"/>
    <p:sldLayoutId id="2147487944" r:id="rId6"/>
    <p:sldLayoutId id="2147487945" r:id="rId7"/>
    <p:sldLayoutId id="2147487946" r:id="rId8"/>
    <p:sldLayoutId id="2147487947" r:id="rId9"/>
    <p:sldLayoutId id="2147487948" r:id="rId10"/>
    <p:sldLayoutId id="2147487949" r:id="rId11"/>
    <p:sldLayoutId id="2147487950" r:id="rId12"/>
    <p:sldLayoutId id="2147487951" r:id="rId13"/>
  </p:sldLayoutIdLst>
  <p:transition/>
  <p:txStyles>
    <p:titleStyle>
      <a:lvl1pPr algn="l" rtl="0" eaLnBrk="0" fontAlgn="base" hangingPunct="0">
        <a:spcBef>
          <a:spcPct val="0"/>
        </a:spcBef>
        <a:spcAft>
          <a:spcPct val="0"/>
        </a:spcAft>
        <a:defRPr sz="3800">
          <a:solidFill>
            <a:srgbClr val="3333CC"/>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3800">
          <a:solidFill>
            <a:srgbClr val="3333CC"/>
          </a:solidFill>
          <a:latin typeface="Arial" charset="0"/>
          <a:ea typeface="ＭＳ Ｐゴシック" pitchFamily="34" charset="-128"/>
          <a:cs typeface="ＭＳ Ｐゴシック" charset="-128"/>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ＭＳ Ｐゴシック" pitchFamily="34" charset="-128"/>
          <a:cs typeface="ＭＳ Ｐゴシック" charset="-128"/>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ＭＳ Ｐゴシック"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ＭＳ Ｐゴシック"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ＭＳ Ｐゴシック"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ＭＳ Ｐゴシック" pitchFamily="34" charset="-128"/>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8883744F-9C56-4169-91F5-8CA6B7190320}"/>
              </a:ext>
            </a:extLst>
          </p:cNvPr>
          <p:cNvSpPr>
            <a:spLocks noGrp="1" noChangeArrowheads="1"/>
          </p:cNvSpPr>
          <p:nvPr>
            <p:ph type="title"/>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spAutoFit/>
          </a:bodyPr>
          <a:lstStyle/>
          <a:p>
            <a:pPr lvl="0"/>
            <a:r>
              <a:rPr lang="en-US" altLang="en-US"/>
              <a:t>Click to edit Master title style</a:t>
            </a:r>
          </a:p>
        </p:txBody>
      </p:sp>
      <p:sp>
        <p:nvSpPr>
          <p:cNvPr id="3091" name="Rectangle 19">
            <a:extLst>
              <a:ext uri="{FF2B5EF4-FFF2-40B4-BE49-F238E27FC236}">
                <a16:creationId xmlns:a16="http://schemas.microsoft.com/office/drawing/2014/main" id="{AD5115EE-9085-4ACB-B38E-FE70D091D522}"/>
              </a:ext>
            </a:extLst>
          </p:cNvPr>
          <p:cNvSpPr>
            <a:spLocks noGrp="1" noChangeArrowheads="1"/>
          </p:cNvSpPr>
          <p:nvPr>
            <p:ph type="ftr" sz="quarter" idx="3"/>
          </p:nvPr>
        </p:nvSpPr>
        <p:spPr bwMode="gray">
          <a:xfrm>
            <a:off x="87313" y="6602413"/>
            <a:ext cx="5399087" cy="179387"/>
          </a:xfrm>
          <a:prstGeom prst="rect">
            <a:avLst/>
          </a:prstGeom>
          <a:noFill/>
          <a:ln>
            <a:noFill/>
          </a:ln>
          <a:effectLst/>
        </p:spPr>
        <p:txBody>
          <a:bodyPr vert="horz" wrap="square" lIns="0" tIns="0" rIns="0" bIns="0" numCol="1" anchor="t" anchorCtr="0" compatLnSpc="1">
            <a:prstTxWarp prst="textNoShape">
              <a:avLst/>
            </a:prstTxWarp>
          </a:bodyPr>
          <a:lstStyle>
            <a:lvl1pPr eaLnBrk="1" hangingPunct="1">
              <a:defRPr sz="900">
                <a:solidFill>
                  <a:srgbClr val="000000"/>
                </a:solidFill>
                <a:latin typeface="Arial" charset="0"/>
                <a:cs typeface="+mj-cs"/>
              </a:defRPr>
            </a:lvl1pPr>
          </a:lstStyle>
          <a:p>
            <a:pPr>
              <a:defRPr/>
            </a:pPr>
            <a:r>
              <a:rPr lang="en-GB"/>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8068" r:id="rId1"/>
    <p:sldLayoutId id="2147488069" r:id="rId2"/>
    <p:sldLayoutId id="2147488070" r:id="rId3"/>
    <p:sldLayoutId id="2147488071" r:id="rId4"/>
    <p:sldLayoutId id="2147488072" r:id="rId5"/>
    <p:sldLayoutId id="2147488073" r:id="rId6"/>
    <p:sldLayoutId id="2147488074" r:id="rId7"/>
    <p:sldLayoutId id="2147488075" r:id="rId8"/>
    <p:sldLayoutId id="2147488076" r:id="rId9"/>
    <p:sldLayoutId id="2147488077" r:id="rId10"/>
    <p:sldLayoutId id="2147488078" r:id="rId11"/>
  </p:sldLayoutIdLst>
  <p:hf sldNum="0" hdr="0" dt="0"/>
  <p:txStyles>
    <p:titleStyle>
      <a:lvl1pPr algn="l" rtl="0" eaLnBrk="0" fontAlgn="base" hangingPunct="0">
        <a:spcBef>
          <a:spcPct val="50000"/>
        </a:spcBef>
        <a:spcAft>
          <a:spcPct val="0"/>
        </a:spcAft>
        <a:defRPr sz="2000">
          <a:solidFill>
            <a:schemeClr val="tx1"/>
          </a:solidFill>
          <a:latin typeface="+mj-lt"/>
          <a:ea typeface="ＭＳ Ｐゴシック" panose="020B0600070205080204" pitchFamily="34" charset="-128"/>
          <a:cs typeface="+mj-cs"/>
        </a:defRPr>
      </a:lvl1pPr>
      <a:lvl2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2pPr>
      <a:lvl3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3pPr>
      <a:lvl4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4pPr>
      <a:lvl5pPr algn="l" rtl="0" eaLnBrk="0" fontAlgn="base" hangingPunct="0">
        <a:spcBef>
          <a:spcPct val="50000"/>
        </a:spcBef>
        <a:spcAft>
          <a:spcPct val="0"/>
        </a:spcAft>
        <a:defRPr sz="2000">
          <a:solidFill>
            <a:schemeClr val="tx1"/>
          </a:solidFill>
          <a:latin typeface="Arial" charset="0"/>
          <a:ea typeface="ＭＳ Ｐゴシック" panose="020B0600070205080204" pitchFamily="34" charset="-128"/>
          <a:cs typeface="Arial" charset="0"/>
        </a:defRPr>
      </a:lvl5pPr>
      <a:lvl6pPr marL="457200" algn="l" rtl="0" fontAlgn="base">
        <a:spcBef>
          <a:spcPct val="50000"/>
        </a:spcBef>
        <a:spcAft>
          <a:spcPct val="0"/>
        </a:spcAft>
        <a:defRPr sz="2000">
          <a:solidFill>
            <a:schemeClr val="tx1"/>
          </a:solidFill>
          <a:latin typeface="Arial" charset="0"/>
          <a:ea typeface="ＭＳ Ｐゴシック" charset="0"/>
          <a:cs typeface="Arial" charset="0"/>
        </a:defRPr>
      </a:lvl6pPr>
      <a:lvl7pPr marL="914400" algn="l" rtl="0" fontAlgn="base">
        <a:spcBef>
          <a:spcPct val="50000"/>
        </a:spcBef>
        <a:spcAft>
          <a:spcPct val="0"/>
        </a:spcAft>
        <a:defRPr sz="2000">
          <a:solidFill>
            <a:schemeClr val="tx1"/>
          </a:solidFill>
          <a:latin typeface="Arial" charset="0"/>
          <a:ea typeface="ＭＳ Ｐゴシック" charset="0"/>
          <a:cs typeface="Arial" charset="0"/>
        </a:defRPr>
      </a:lvl7pPr>
      <a:lvl8pPr marL="1371600" algn="l" rtl="0" fontAlgn="base">
        <a:spcBef>
          <a:spcPct val="50000"/>
        </a:spcBef>
        <a:spcAft>
          <a:spcPct val="0"/>
        </a:spcAft>
        <a:defRPr sz="2000">
          <a:solidFill>
            <a:schemeClr val="tx1"/>
          </a:solidFill>
          <a:latin typeface="Arial" charset="0"/>
          <a:ea typeface="ＭＳ Ｐゴシック" charset="0"/>
          <a:cs typeface="Arial" charset="0"/>
        </a:defRPr>
      </a:lvl8pPr>
      <a:lvl9pPr marL="1828800" algn="l" rtl="0" fontAlgn="base">
        <a:spcBef>
          <a:spcPct val="5000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0418DCD0-23B3-4AC8-905C-AA19A9BC0FC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5D3B2144-08FC-453A-A67B-00EA09B81E4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876E91-AE19-46B1-91A1-AE1C467648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664F3BF-D9E8-412B-8108-62BFD698EF82}" type="datetimeFigureOut">
              <a:rPr lang="en-US"/>
              <a:pPr>
                <a:defRPr/>
              </a:pPr>
              <a:t>10/23/2022</a:t>
            </a:fld>
            <a:endParaRPr lang="en-US"/>
          </a:p>
        </p:txBody>
      </p:sp>
      <p:sp>
        <p:nvSpPr>
          <p:cNvPr id="5" name="Footer Placeholder 4">
            <a:extLst>
              <a:ext uri="{FF2B5EF4-FFF2-40B4-BE49-F238E27FC236}">
                <a16:creationId xmlns:a16="http://schemas.microsoft.com/office/drawing/2014/main" id="{0C99BB55-EECC-4C05-91E2-266EE7254E0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A8860DB-9CA0-4DAC-A92B-B9A6C051107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765E497-FE19-4F71-A7CF-0C4183005B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966" r:id="rId1"/>
    <p:sldLayoutId id="2147487967" r:id="rId2"/>
    <p:sldLayoutId id="2147487968" r:id="rId3"/>
    <p:sldLayoutId id="2147487969" r:id="rId4"/>
    <p:sldLayoutId id="2147487970" r:id="rId5"/>
    <p:sldLayoutId id="2147487971" r:id="rId6"/>
    <p:sldLayoutId id="2147487972" r:id="rId7"/>
    <p:sldLayoutId id="2147487973" r:id="rId8"/>
    <p:sldLayoutId id="2147487974" r:id="rId9"/>
    <p:sldLayoutId id="2147487975" r:id="rId10"/>
    <p:sldLayoutId id="2147487976" r:id="rId11"/>
    <p:sldLayoutId id="214748810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07B15DC-5DEC-4727-91F1-44B9A4EBED1F}"/>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D770CBB6-3948-4B03-96F9-FBC7244CFC68}"/>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a:extLst>
              <a:ext uri="{FF2B5EF4-FFF2-40B4-BE49-F238E27FC236}">
                <a16:creationId xmlns:a16="http://schemas.microsoft.com/office/drawing/2014/main" id="{40970246-D7C9-4762-80A4-D202106E9C11}"/>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95589" name="Rectangle 5">
            <a:extLst>
              <a:ext uri="{FF2B5EF4-FFF2-40B4-BE49-F238E27FC236}">
                <a16:creationId xmlns:a16="http://schemas.microsoft.com/office/drawing/2014/main" id="{A6AEE90F-DA7C-44B9-8B9C-D9B887B3EB4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ＭＳ Ｐゴシック" charset="0"/>
                <a:cs typeface="+mn-cs"/>
              </a:defRPr>
            </a:lvl1pPr>
          </a:lstStyle>
          <a:p>
            <a:pPr>
              <a:defRPr/>
            </a:pPr>
            <a:endParaRPr lang="en-US"/>
          </a:p>
        </p:txBody>
      </p:sp>
      <p:sp>
        <p:nvSpPr>
          <p:cNvPr id="195590" name="Rectangle 6">
            <a:extLst>
              <a:ext uri="{FF2B5EF4-FFF2-40B4-BE49-F238E27FC236}">
                <a16:creationId xmlns:a16="http://schemas.microsoft.com/office/drawing/2014/main" id="{4E85EFF3-9AEF-433F-A9C4-075DAE5D18BD}"/>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38987907-47E6-4A1B-AE79-B3ECCB507FFD}" type="slidenum">
              <a:rPr lang="en-US" altLang="en-US"/>
              <a:pPr>
                <a:defRPr/>
              </a:pPr>
              <a:t>‹#›</a:t>
            </a:fld>
            <a:endParaRPr lang="en-US" altLang="en-US"/>
          </a:p>
        </p:txBody>
      </p:sp>
      <p:sp>
        <p:nvSpPr>
          <p:cNvPr id="12295" name="Freeform 7">
            <a:extLst>
              <a:ext uri="{FF2B5EF4-FFF2-40B4-BE49-F238E27FC236}">
                <a16:creationId xmlns:a16="http://schemas.microsoft.com/office/drawing/2014/main" id="{198858F1-9A2D-47A7-8379-008A7F387B31}"/>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6" name="Line 8">
            <a:extLst>
              <a:ext uri="{FF2B5EF4-FFF2-40B4-BE49-F238E27FC236}">
                <a16:creationId xmlns:a16="http://schemas.microsoft.com/office/drawing/2014/main" id="{AA32FB1A-022C-4A98-BC79-497BEDF05AEF}"/>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7977" r:id="rId1"/>
    <p:sldLayoutId id="2147487978" r:id="rId2"/>
    <p:sldLayoutId id="2147487979" r:id="rId3"/>
    <p:sldLayoutId id="2147487980" r:id="rId4"/>
    <p:sldLayoutId id="2147487981" r:id="rId5"/>
    <p:sldLayoutId id="2147487982" r:id="rId6"/>
    <p:sldLayoutId id="2147487983" r:id="rId7"/>
    <p:sldLayoutId id="2147487984" r:id="rId8"/>
    <p:sldLayoutId id="2147487985" r:id="rId9"/>
    <p:sldLayoutId id="2147487986" r:id="rId10"/>
    <p:sldLayoutId id="2147487987" r:id="rId11"/>
  </p:sldLayoutIdLst>
  <p:transition/>
  <p:txStyles>
    <p:titleStyle>
      <a:lvl1pPr algn="l" rtl="0" eaLnBrk="0" fontAlgn="base" hangingPunct="0">
        <a:spcBef>
          <a:spcPct val="0"/>
        </a:spcBef>
        <a:spcAft>
          <a:spcPct val="0"/>
        </a:spcAft>
        <a:defRPr sz="3800">
          <a:solidFill>
            <a:srgbClr val="3333CC"/>
          </a:solidFill>
          <a:latin typeface="+mj-lt"/>
          <a:ea typeface="+mj-ea"/>
          <a:cs typeface="ＭＳ Ｐゴシック" charset="0"/>
        </a:defRPr>
      </a:lvl1pPr>
      <a:lvl2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rgbClr val="3333CC"/>
          </a:solidFill>
          <a:latin typeface="Arial" charset="0"/>
          <a:ea typeface="ＭＳ Ｐゴシック" charset="0"/>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n-ea"/>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oleObject" Target="../embeddings/oleObject2.bin"/><Relationship Id="rId5" Type="http://schemas.openxmlformats.org/officeDocument/2006/relationships/image" Target="../media/image5.jpeg"/><Relationship Id="rId10" Type="http://schemas.openxmlformats.org/officeDocument/2006/relationships/image" Target="../media/image9.emf"/><Relationship Id="rId4" Type="http://schemas.openxmlformats.org/officeDocument/2006/relationships/image" Target="../media/image4.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3.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60.jpg"/></Relationships>
</file>

<file path=ppt/slides/_rels/slide2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63.jp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xml"/><Relationship Id="rId1" Type="http://schemas.openxmlformats.org/officeDocument/2006/relationships/slideLayout" Target="../slideLayouts/slideLayout55.xml"/><Relationship Id="rId5" Type="http://schemas.openxmlformats.org/officeDocument/2006/relationships/image" Target="../media/image66.jpg"/><Relationship Id="rId4" Type="http://schemas.openxmlformats.org/officeDocument/2006/relationships/image" Target="../media/image65.jpg"/></Relationships>
</file>

<file path=ppt/slides/_rels/slide2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2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image" Target="../media/image71.jpg"/><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70.jpg"/><Relationship Id="rId7" Type="http://schemas.openxmlformats.org/officeDocument/2006/relationships/image" Target="../media/image76.jpg"/><Relationship Id="rId2" Type="http://schemas.openxmlformats.org/officeDocument/2006/relationships/notesSlide" Target="../notesSlides/notesSlide14.xml"/><Relationship Id="rId1" Type="http://schemas.openxmlformats.org/officeDocument/2006/relationships/slideLayout" Target="../slideLayouts/slideLayout55.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
            <a:extLst>
              <a:ext uri="{FF2B5EF4-FFF2-40B4-BE49-F238E27FC236}">
                <a16:creationId xmlns:a16="http://schemas.microsoft.com/office/drawing/2014/main" id="{E82759A8-4F64-407C-A8F4-3B912CD4D82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053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2">
            <a:extLst>
              <a:ext uri="{FF2B5EF4-FFF2-40B4-BE49-F238E27FC236}">
                <a16:creationId xmlns:a16="http://schemas.microsoft.com/office/drawing/2014/main" id="{0C34A146-4BD0-4485-A36D-17DEEEFA19F9}"/>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6.4: Finite Square-Well Potential</a:t>
            </a:r>
          </a:p>
        </p:txBody>
      </p:sp>
      <p:sp>
        <p:nvSpPr>
          <p:cNvPr id="144388" name="Rectangle 4">
            <a:extLst>
              <a:ext uri="{FF2B5EF4-FFF2-40B4-BE49-F238E27FC236}">
                <a16:creationId xmlns:a16="http://schemas.microsoft.com/office/drawing/2014/main" id="{54560E8E-CEE3-4B99-9FC5-2D76E55CC941}"/>
              </a:ext>
            </a:extLst>
          </p:cNvPr>
          <p:cNvSpPr>
            <a:spLocks noGrp="1" noChangeArrowheads="1"/>
          </p:cNvSpPr>
          <p:nvPr>
            <p:ph type="body" sz="half" idx="1"/>
          </p:nvPr>
        </p:nvSpPr>
        <p:spPr>
          <a:xfrm>
            <a:off x="457200" y="990600"/>
            <a:ext cx="8307388" cy="4497388"/>
          </a:xfrm>
        </p:spPr>
        <p:txBody>
          <a:bodyPr/>
          <a:lstStyle/>
          <a:p>
            <a:pPr eaLnBrk="1" hangingPunct="1"/>
            <a:r>
              <a:rPr lang="en-US" altLang="en-US" sz="2000">
                <a:ea typeface="ＭＳ Ｐゴシック" panose="020B0600070205080204" pitchFamily="34" charset="-128"/>
              </a:rPr>
              <a:t>The finite square-well potential is</a:t>
            </a:r>
          </a:p>
          <a:p>
            <a:pPr eaLnBrk="1" hangingPunct="1"/>
            <a:endParaRPr lang="en-US" altLang="en-US" sz="2000">
              <a:ea typeface="ＭＳ Ｐゴシック" panose="020B0600070205080204" pitchFamily="34" charset="-128"/>
            </a:endParaRPr>
          </a:p>
          <a:p>
            <a:pPr eaLnBrk="1" hangingPunct="1">
              <a:lnSpc>
                <a:spcPct val="130000"/>
              </a:lnSpc>
            </a:pPr>
            <a:r>
              <a:rPr lang="en-US" altLang="en-US" sz="2000">
                <a:ea typeface="ＭＳ Ｐゴシック" panose="020B0600070205080204" pitchFamily="34" charset="-128"/>
              </a:rPr>
              <a:t>The Schrödinger equation outside the finite well in regions I and III is</a:t>
            </a:r>
          </a:p>
          <a:p>
            <a:pPr eaLnBrk="1" hangingPunct="1">
              <a:lnSpc>
                <a:spcPct val="130000"/>
              </a:lnSpc>
              <a:buFont typeface="Wingdings" panose="05000000000000000000" pitchFamily="2" charset="2"/>
              <a:buNone/>
            </a:pPr>
            <a:r>
              <a:rPr lang="en-US" altLang="en-US" sz="2000">
                <a:ea typeface="ＭＳ Ｐゴシック" panose="020B0600070205080204" pitchFamily="34" charset="-128"/>
              </a:rPr>
              <a:t>					       </a:t>
            </a:r>
            <a:r>
              <a:rPr lang="en-US" altLang="en-US" sz="1900">
                <a:ea typeface="ＭＳ Ｐゴシック" panose="020B0600070205080204" pitchFamily="34" charset="-128"/>
              </a:rPr>
              <a:t>or using</a:t>
            </a:r>
          </a:p>
          <a:p>
            <a:pPr eaLnBrk="1" hangingPunct="1">
              <a:buFont typeface="Wingdings" panose="05000000000000000000" pitchFamily="2" charset="2"/>
              <a:buNone/>
            </a:pPr>
            <a:endParaRPr lang="en-US" altLang="en-US" sz="2000">
              <a:ea typeface="ＭＳ Ｐゴシック" panose="020B0600070205080204" pitchFamily="34" charset="-128"/>
            </a:endParaRPr>
          </a:p>
          <a:p>
            <a:pPr eaLnBrk="1" hangingPunct="1">
              <a:lnSpc>
                <a:spcPct val="130000"/>
              </a:lnSpc>
              <a:buFont typeface="Wingdings" panose="05000000000000000000" pitchFamily="2" charset="2"/>
              <a:buNone/>
            </a:pPr>
            <a:r>
              <a:rPr lang="en-US" altLang="en-US" sz="2000">
                <a:ea typeface="ＭＳ Ｐゴシック" panose="020B0600070205080204" pitchFamily="34" charset="-128"/>
              </a:rPr>
              <a:t>	yields	    . </a:t>
            </a:r>
            <a:r>
              <a:rPr lang="en-US" altLang="en-US" sz="2000">
                <a:solidFill>
                  <a:srgbClr val="FF0000"/>
                </a:solidFill>
                <a:ea typeface="ＭＳ Ｐゴシック" panose="020B0600070205080204" pitchFamily="34" charset="-128"/>
              </a:rPr>
              <a:t>The solution to this differential has exponentials of the form e</a:t>
            </a:r>
            <a:r>
              <a:rPr lang="en-US" altLang="en-US" sz="2000" baseline="30000">
                <a:solidFill>
                  <a:srgbClr val="FF0000"/>
                </a:solidFill>
                <a:latin typeface="Lucida Grande" charset="0"/>
                <a:ea typeface="ＭＳ Ｐゴシック" panose="020B0600070205080204" pitchFamily="34" charset="-128"/>
              </a:rPr>
              <a:t>α</a:t>
            </a:r>
            <a:r>
              <a:rPr lang="en-US" altLang="en-US" sz="2000" baseline="30000">
                <a:solidFill>
                  <a:srgbClr val="FF0000"/>
                </a:solidFill>
                <a:ea typeface="ＭＳ Ｐゴシック" panose="020B0600070205080204" pitchFamily="34" charset="-128"/>
              </a:rPr>
              <a:t>x </a:t>
            </a:r>
            <a:r>
              <a:rPr lang="en-US" altLang="en-US" sz="2000">
                <a:solidFill>
                  <a:srgbClr val="FF0000"/>
                </a:solidFill>
                <a:ea typeface="ＭＳ Ｐゴシック" panose="020B0600070205080204" pitchFamily="34" charset="-128"/>
              </a:rPr>
              <a:t>and e</a:t>
            </a:r>
            <a:r>
              <a:rPr lang="en-US" altLang="en-US" sz="2000" baseline="30000">
                <a:solidFill>
                  <a:srgbClr val="FF0000"/>
                </a:solidFill>
                <a:ea typeface="ＭＳ Ｐゴシック" panose="020B0600070205080204" pitchFamily="34" charset="-128"/>
              </a:rPr>
              <a:t>-</a:t>
            </a:r>
            <a:r>
              <a:rPr lang="en-US" altLang="en-US" sz="2000" baseline="30000">
                <a:solidFill>
                  <a:srgbClr val="FF0000"/>
                </a:solidFill>
                <a:latin typeface="Lucida Grande" charset="0"/>
                <a:ea typeface="ＭＳ Ｐゴシック" panose="020B0600070205080204" pitchFamily="34" charset="-128"/>
              </a:rPr>
              <a:t>α</a:t>
            </a:r>
            <a:r>
              <a:rPr lang="en-US" altLang="en-US" sz="2000" baseline="30000">
                <a:solidFill>
                  <a:srgbClr val="FF0000"/>
                </a:solidFill>
                <a:ea typeface="ＭＳ Ｐゴシック" panose="020B0600070205080204" pitchFamily="34" charset="-128"/>
              </a:rPr>
              <a:t>x</a:t>
            </a:r>
            <a:r>
              <a:rPr lang="en-US" altLang="en-US" sz="2000">
                <a:solidFill>
                  <a:srgbClr val="FF0000"/>
                </a:solidFill>
                <a:ea typeface="ＭＳ Ｐゴシック" panose="020B0600070205080204" pitchFamily="34" charset="-128"/>
              </a:rPr>
              <a:t>.  In the region x &gt; L, we reject the positive exponential and in the region x &lt; L, we reject the negative exponential.Then the other one decays into the classically forbidden region</a:t>
            </a:r>
          </a:p>
          <a:p>
            <a:pPr eaLnBrk="1" hangingPunct="1">
              <a:lnSpc>
                <a:spcPct val="130000"/>
              </a:lnSpc>
              <a:buFont typeface="Wingdings" panose="05000000000000000000" pitchFamily="2" charset="2"/>
              <a:buNone/>
            </a:pPr>
            <a:r>
              <a:rPr lang="en-US" altLang="en-US" sz="2000">
                <a:ea typeface="ＭＳ Ｐゴシック" panose="020B0600070205080204" pitchFamily="34" charset="-128"/>
              </a:rPr>
              <a:t> </a:t>
            </a:r>
          </a:p>
        </p:txBody>
      </p:sp>
      <p:pic>
        <p:nvPicPr>
          <p:cNvPr id="144389" name="Picture 34">
            <a:extLst>
              <a:ext uri="{FF2B5EF4-FFF2-40B4-BE49-F238E27FC236}">
                <a16:creationId xmlns:a16="http://schemas.microsoft.com/office/drawing/2014/main" id="{F93EC5D8-AE22-4C3F-A9F5-B32692B8FE2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838200"/>
            <a:ext cx="3317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35">
            <a:extLst>
              <a:ext uri="{FF2B5EF4-FFF2-40B4-BE49-F238E27FC236}">
                <a16:creationId xmlns:a16="http://schemas.microsoft.com/office/drawing/2014/main" id="{C280D2C5-5C89-47E4-99A2-D3578573C5D2}"/>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2317750"/>
            <a:ext cx="2070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36">
            <a:extLst>
              <a:ext uri="{FF2B5EF4-FFF2-40B4-BE49-F238E27FC236}">
                <a16:creationId xmlns:a16="http://schemas.microsoft.com/office/drawing/2014/main" id="{A3E0E639-1A6C-430B-9534-566A8D82EF4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0" y="4572000"/>
            <a:ext cx="3175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37">
            <a:extLst>
              <a:ext uri="{FF2B5EF4-FFF2-40B4-BE49-F238E27FC236}">
                <a16:creationId xmlns:a16="http://schemas.microsoft.com/office/drawing/2014/main" id="{14E07BBA-5014-4FD4-AC59-BB32C3A1A69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125" y="2133600"/>
            <a:ext cx="37496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38">
            <a:extLst>
              <a:ext uri="{FF2B5EF4-FFF2-40B4-BE49-F238E27FC236}">
                <a16:creationId xmlns:a16="http://schemas.microsoft.com/office/drawing/2014/main" id="{D852C644-72FF-4F77-AC9C-F52387BB9439}"/>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6075" y="2971800"/>
            <a:ext cx="1063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394" name="Object 2">
            <a:extLst>
              <a:ext uri="{FF2B5EF4-FFF2-40B4-BE49-F238E27FC236}">
                <a16:creationId xmlns:a16="http://schemas.microsoft.com/office/drawing/2014/main" id="{F36EA913-87C4-4670-BE10-79361AFFF224}"/>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9" imgW="101600" imgH="177800" progId="Equation.3">
                  <p:embed/>
                </p:oleObj>
              </mc:Choice>
              <mc:Fallback>
                <p:oleObj name="Equation" r:id="rId9" imgW="101600" imgH="1778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4395" name="Object 3">
            <a:extLst>
              <a:ext uri="{FF2B5EF4-FFF2-40B4-BE49-F238E27FC236}">
                <a16:creationId xmlns:a16="http://schemas.microsoft.com/office/drawing/2014/main" id="{7FEF047C-70E2-4760-A726-F3D017C4A271}"/>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11" imgW="101600" imgH="177800" progId="Equation.3">
                  <p:embed/>
                </p:oleObj>
              </mc:Choice>
              <mc:Fallback>
                <p:oleObj name="Equation" r:id="rId11" imgW="101600" imgH="1778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a:extLst>
              <a:ext uri="{FF2B5EF4-FFF2-40B4-BE49-F238E27FC236}">
                <a16:creationId xmlns:a16="http://schemas.microsoft.com/office/drawing/2014/main" id="{3D1ED13F-CB0C-4FCF-BD3F-BE12B04C0F16}"/>
              </a:ext>
            </a:extLst>
          </p:cNvPr>
          <p:cNvSpPr>
            <a:spLocks noGrp="1"/>
          </p:cNvSpPr>
          <p:nvPr>
            <p:ph type="ftr" sz="quarter" idx="10"/>
          </p:nvPr>
        </p:nvSpPr>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a:defRPr/>
            </a:pPr>
            <a:r>
              <a:rPr lang="en-GB" altLang="en-US" sz="900">
                <a:solidFill>
                  <a:srgbClr val="000000"/>
                </a:solidFill>
                <a:latin typeface="Times New Roman" panose="02020603050405020304" pitchFamily="18" charset="0"/>
              </a:rPr>
              <a:t>© 2016 Pearson Education, Inc.</a:t>
            </a:r>
          </a:p>
        </p:txBody>
      </p:sp>
      <p:pic>
        <p:nvPicPr>
          <p:cNvPr id="154627" name="Picture 1" descr="11_18_Figure.jpg">
            <a:extLst>
              <a:ext uri="{FF2B5EF4-FFF2-40B4-BE49-F238E27FC236}">
                <a16:creationId xmlns:a16="http://schemas.microsoft.com/office/drawing/2014/main" id="{6E415469-E072-45E3-800E-1B6E607E7472}"/>
              </a:ext>
            </a:extLst>
          </p:cNvPr>
          <p:cNvPicPr>
            <a:picLocks noChangeAspect="1"/>
          </p:cNvPicPr>
          <p:nvPr/>
        </p:nvPicPr>
        <p:blipFill>
          <a:blip r:embed="rId3">
            <a:extLst>
              <a:ext uri="{28A0092B-C50C-407E-A947-70E740481C1C}">
                <a14:useLocalDpi xmlns:a14="http://schemas.microsoft.com/office/drawing/2010/main" val="0"/>
              </a:ext>
            </a:extLst>
          </a:blip>
          <a:srcRect b="3854"/>
          <a:stretch>
            <a:fillRect/>
          </a:stretch>
        </p:blipFill>
        <p:spPr bwMode="auto">
          <a:xfrm>
            <a:off x="266700" y="1016000"/>
            <a:ext cx="860107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6F5D7A96-6C49-430B-87DA-6591370C00C8}"/>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Parabolic Potential Well</a:t>
            </a:r>
          </a:p>
        </p:txBody>
      </p:sp>
      <p:sp>
        <p:nvSpPr>
          <p:cNvPr id="156675" name="Rectangle 3">
            <a:extLst>
              <a:ext uri="{FF2B5EF4-FFF2-40B4-BE49-F238E27FC236}">
                <a16:creationId xmlns:a16="http://schemas.microsoft.com/office/drawing/2014/main" id="{1C4F781E-D52B-416F-9FF9-5F590DCAAD88}"/>
              </a:ext>
            </a:extLst>
          </p:cNvPr>
          <p:cNvSpPr>
            <a:spLocks noGrp="1" noChangeArrowheads="1"/>
          </p:cNvSpPr>
          <p:nvPr>
            <p:ph type="body" sz="half" idx="1"/>
          </p:nvPr>
        </p:nvSpPr>
        <p:spPr>
          <a:xfrm>
            <a:off x="457200" y="3810000"/>
            <a:ext cx="8383588" cy="2819400"/>
          </a:xfrm>
        </p:spPr>
        <p:txBody>
          <a:bodyPr/>
          <a:lstStyle/>
          <a:p>
            <a:pPr eaLnBrk="1" hangingPunct="1"/>
            <a:r>
              <a:rPr lang="en-US" altLang="en-US" sz="1700">
                <a:ea typeface="ＭＳ Ｐゴシック" panose="020B0600070205080204" pitchFamily="34" charset="-128"/>
              </a:rPr>
              <a:t>If the lowest energy level is zero, this violates the uncertainty principle.</a:t>
            </a:r>
          </a:p>
          <a:p>
            <a:pPr eaLnBrk="1" hangingPunct="1"/>
            <a:r>
              <a:rPr lang="en-US" altLang="en-US" sz="1700">
                <a:ea typeface="ＭＳ Ｐゴシック" panose="020B0600070205080204" pitchFamily="34" charset="-128"/>
              </a:rPr>
              <a:t>The wave function solutions are		          where </a:t>
            </a:r>
            <a:r>
              <a:rPr lang="en-US" altLang="en-US" sz="1700" i="1">
                <a:ea typeface="ＭＳ Ｐゴシック" panose="020B0600070205080204" pitchFamily="34" charset="-128"/>
              </a:rPr>
              <a:t>H</a:t>
            </a:r>
            <a:r>
              <a:rPr lang="en-US" altLang="en-US" sz="1700" i="1" baseline="-25000">
                <a:ea typeface="ＭＳ Ｐゴシック" panose="020B0600070205080204" pitchFamily="34" charset="-128"/>
              </a:rPr>
              <a:t>n</a:t>
            </a:r>
            <a:r>
              <a:rPr lang="en-US" altLang="en-US" sz="1700">
                <a:ea typeface="ＭＳ Ｐゴシック" panose="020B0600070205080204" pitchFamily="34" charset="-128"/>
              </a:rPr>
              <a:t>(</a:t>
            </a:r>
            <a:r>
              <a:rPr lang="en-US" altLang="en-US" sz="1700" i="1">
                <a:ea typeface="ＭＳ Ｐゴシック" panose="020B0600070205080204" pitchFamily="34" charset="-128"/>
              </a:rPr>
              <a:t>x</a:t>
            </a:r>
            <a:r>
              <a:rPr lang="en-US" altLang="en-US" sz="1700">
                <a:ea typeface="ＭＳ Ｐゴシック" panose="020B0600070205080204" pitchFamily="34" charset="-128"/>
              </a:rPr>
              <a:t>) are Hermite polynomials of order </a:t>
            </a:r>
            <a:r>
              <a:rPr lang="en-US" altLang="en-US" sz="1700" i="1">
                <a:ea typeface="ＭＳ Ｐゴシック" panose="020B0600070205080204" pitchFamily="34" charset="-128"/>
              </a:rPr>
              <a:t>n</a:t>
            </a:r>
            <a:r>
              <a:rPr lang="en-US" altLang="en-US" sz="1700">
                <a:ea typeface="ＭＳ Ｐゴシック" panose="020B0600070205080204" pitchFamily="34" charset="-128"/>
              </a:rPr>
              <a:t>.</a:t>
            </a:r>
          </a:p>
          <a:p>
            <a:pPr eaLnBrk="1" hangingPunct="1"/>
            <a:endParaRPr lang="en-US" altLang="en-US" sz="1700">
              <a:ea typeface="ＭＳ Ｐゴシック" panose="020B0600070205080204" pitchFamily="34" charset="-128"/>
            </a:endParaRPr>
          </a:p>
          <a:p>
            <a:pPr eaLnBrk="1" hangingPunct="1"/>
            <a:r>
              <a:rPr lang="en-US" altLang="en-US" sz="1700">
                <a:ea typeface="ＭＳ Ｐゴシック" panose="020B0600070205080204" pitchFamily="34" charset="-128"/>
              </a:rPr>
              <a:t>In contrast to the particle in a box, where the oscillatory wave function is a sinusoidal curve, in this case the oscillatory behavior is due to the polynomial, which dominates at small </a:t>
            </a:r>
            <a:r>
              <a:rPr lang="en-US" altLang="en-US" sz="1700" i="1">
                <a:ea typeface="ＭＳ Ｐゴシック" panose="020B0600070205080204" pitchFamily="34" charset="-128"/>
              </a:rPr>
              <a:t>x</a:t>
            </a:r>
            <a:r>
              <a:rPr lang="en-US" altLang="en-US" sz="1700">
                <a:ea typeface="ＭＳ Ｐゴシック" panose="020B0600070205080204" pitchFamily="34" charset="-128"/>
              </a:rPr>
              <a:t>. The exponential tail is provided by the Gaussian function, which dominates at large </a:t>
            </a:r>
            <a:r>
              <a:rPr lang="en-US" altLang="en-US" sz="1700" i="1">
                <a:ea typeface="ＭＳ Ｐゴシック" panose="020B0600070205080204" pitchFamily="34" charset="-128"/>
              </a:rPr>
              <a:t>x</a:t>
            </a:r>
            <a:r>
              <a:rPr lang="en-US" altLang="en-US" sz="1700">
                <a:ea typeface="ＭＳ Ｐゴシック" panose="020B0600070205080204" pitchFamily="34" charset="-128"/>
              </a:rPr>
              <a:t>.</a:t>
            </a:r>
          </a:p>
        </p:txBody>
      </p:sp>
      <p:pic>
        <p:nvPicPr>
          <p:cNvPr id="156676" name="Picture 17" descr="0609">
            <a:extLst>
              <a:ext uri="{FF2B5EF4-FFF2-40B4-BE49-F238E27FC236}">
                <a16:creationId xmlns:a16="http://schemas.microsoft.com/office/drawing/2014/main" id="{20103FA8-00B5-4588-8169-7F8811D5CC4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b="16310"/>
          <a:stretch>
            <a:fillRect/>
          </a:stretch>
        </p:blipFill>
        <p:spPr bwMode="auto">
          <a:xfrm>
            <a:off x="1724025" y="914400"/>
            <a:ext cx="569436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0">
            <a:extLst>
              <a:ext uri="{FF2B5EF4-FFF2-40B4-BE49-F238E27FC236}">
                <a16:creationId xmlns:a16="http://schemas.microsoft.com/office/drawing/2014/main" id="{86349DB3-6543-45EA-839A-C3E1C9790B3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4098925"/>
            <a:ext cx="16764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93E4B2A-6B44-48CE-BE33-51539FD9D9FE}"/>
              </a:ext>
            </a:extLst>
          </p:cNvPr>
          <p:cNvSpPr>
            <a:spLocks noGrp="1" noChangeArrowheads="1"/>
          </p:cNvSpPr>
          <p:nvPr>
            <p:ph type="title"/>
          </p:nvPr>
        </p:nvSpPr>
        <p:spPr/>
        <p:txBody>
          <a:bodyPr/>
          <a:lstStyle/>
          <a:p>
            <a:pPr eaLnBrk="1" hangingPunct="1"/>
            <a:r>
              <a:rPr lang="en-US" altLang="en-US" sz="3400">
                <a:ea typeface="ＭＳ Ｐゴシック" panose="020B0600070205080204" pitchFamily="34" charset="-128"/>
              </a:rPr>
              <a:t>Analysis of the Parabolic Potential Well</a:t>
            </a:r>
          </a:p>
        </p:txBody>
      </p:sp>
      <p:sp>
        <p:nvSpPr>
          <p:cNvPr id="157699" name="Rectangle 3">
            <a:extLst>
              <a:ext uri="{FF2B5EF4-FFF2-40B4-BE49-F238E27FC236}">
                <a16:creationId xmlns:a16="http://schemas.microsoft.com/office/drawing/2014/main" id="{5848EE23-91F7-48A7-AE1D-0267DF28ABEF}"/>
              </a:ext>
            </a:extLst>
          </p:cNvPr>
          <p:cNvSpPr>
            <a:spLocks noGrp="1" noChangeArrowheads="1"/>
          </p:cNvSpPr>
          <p:nvPr>
            <p:ph type="body" sz="half" idx="1"/>
          </p:nvPr>
        </p:nvSpPr>
        <p:spPr>
          <a:xfrm>
            <a:off x="3746500" y="2819400"/>
            <a:ext cx="5183188" cy="3505200"/>
          </a:xfrm>
        </p:spPr>
        <p:txBody>
          <a:bodyPr/>
          <a:lstStyle/>
          <a:p>
            <a:pPr eaLnBrk="1" hangingPunct="1"/>
            <a:r>
              <a:rPr lang="en-US" altLang="en-US" sz="1600">
                <a:ea typeface="ＭＳ Ｐゴシック" panose="020B0600070205080204" pitchFamily="34" charset="-128"/>
              </a:rPr>
              <a:t>The energy levels are given by</a:t>
            </a:r>
          </a:p>
          <a:p>
            <a:pPr eaLnBrk="1" hangingPunct="1"/>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The zero point energy is called the Heisenberg limit:</a:t>
            </a:r>
          </a:p>
          <a:p>
            <a:pPr eaLnBrk="1" hangingPunct="1"/>
            <a:endParaRPr lang="en-US" altLang="en-US" sz="1600">
              <a:ea typeface="ＭＳ Ｐゴシック" panose="020B0600070205080204" pitchFamily="34" charset="-128"/>
            </a:endParaRPr>
          </a:p>
          <a:p>
            <a:pPr eaLnBrk="1" hangingPunct="1"/>
            <a:r>
              <a:rPr lang="en-US" altLang="en-US" sz="1600">
                <a:ea typeface="ＭＳ Ｐゴシック" panose="020B0600070205080204" pitchFamily="34" charset="-128"/>
              </a:rPr>
              <a:t>Classically, the probability of finding the mass is greatest at the ends of motion and smallest at the center (that is, proportional to the amount of time the mass spends at each position).</a:t>
            </a:r>
          </a:p>
          <a:p>
            <a:pPr eaLnBrk="1" hangingPunct="1"/>
            <a:r>
              <a:rPr lang="en-US" altLang="en-US" sz="1600">
                <a:ea typeface="ＭＳ Ｐゴシック" panose="020B0600070205080204" pitchFamily="34" charset="-128"/>
              </a:rPr>
              <a:t>Contrary to the classical one, the largest probability for this lowest energy state is for the particle to be at the center.</a:t>
            </a:r>
          </a:p>
        </p:txBody>
      </p:sp>
      <p:pic>
        <p:nvPicPr>
          <p:cNvPr id="157700" name="Picture 21">
            <a:extLst>
              <a:ext uri="{FF2B5EF4-FFF2-40B4-BE49-F238E27FC236}">
                <a16:creationId xmlns:a16="http://schemas.microsoft.com/office/drawing/2014/main" id="{E5506500-3144-4F51-832F-D77F212C079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50" y="3109913"/>
            <a:ext cx="28860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22">
            <a:extLst>
              <a:ext uri="{FF2B5EF4-FFF2-40B4-BE49-F238E27FC236}">
                <a16:creationId xmlns:a16="http://schemas.microsoft.com/office/drawing/2014/main" id="{757BE4E5-C9DD-423C-91D0-EDC6BB1EFD6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3709988"/>
            <a:ext cx="920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1">
            <a:extLst>
              <a:ext uri="{FF2B5EF4-FFF2-40B4-BE49-F238E27FC236}">
                <a16:creationId xmlns:a16="http://schemas.microsoft.com/office/drawing/2014/main" id="{B188EFD9-BB06-4190-A386-9AFA5F583B0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3352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1">
            <a:extLst>
              <a:ext uri="{FF2B5EF4-FFF2-40B4-BE49-F238E27FC236}">
                <a16:creationId xmlns:a16="http://schemas.microsoft.com/office/drawing/2014/main" id="{B620F815-3392-49A3-9A2E-050BF87A56B3}"/>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657600" y="914400"/>
            <a:ext cx="518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F52F783-402B-47E4-8C4E-31766541FF42}"/>
              </a:ext>
            </a:extLst>
          </p:cNvPr>
          <p:cNvSpPr txBox="1"/>
          <p:nvPr/>
        </p:nvSpPr>
        <p:spPr>
          <a:xfrm>
            <a:off x="3657600" y="6342442"/>
            <a:ext cx="7239000" cy="400110"/>
          </a:xfrm>
          <a:prstGeom prst="rect">
            <a:avLst/>
          </a:prstGeom>
          <a:noFill/>
        </p:spPr>
        <p:txBody>
          <a:bodyPr wrap="square" rtlCol="0">
            <a:spAutoFit/>
          </a:bodyPr>
          <a:lstStyle/>
          <a:p>
            <a:r>
              <a:rPr lang="en-US" sz="2000" dirty="0">
                <a:solidFill>
                  <a:srgbClr val="FF0000"/>
                </a:solidFill>
              </a:rPr>
              <a:t>Hermite polynomial functions are shown above</a:t>
            </a:r>
          </a:p>
        </p:txBody>
      </p:sp>
      <p:pic>
        <p:nvPicPr>
          <p:cNvPr id="4" name="Picture 3">
            <a:extLst>
              <a:ext uri="{FF2B5EF4-FFF2-40B4-BE49-F238E27FC236}">
                <a16:creationId xmlns:a16="http://schemas.microsoft.com/office/drawing/2014/main" id="{69819F0D-63A5-B14B-14EA-5FFE01405B5F}"/>
              </a:ext>
            </a:extLst>
          </p:cNvPr>
          <p:cNvPicPr>
            <a:picLocks noChangeAspect="1"/>
          </p:cNvPicPr>
          <p:nvPr/>
        </p:nvPicPr>
        <p:blipFill>
          <a:blip r:embed="rId6"/>
          <a:stretch>
            <a:fillRect/>
          </a:stretch>
        </p:blipFill>
        <p:spPr>
          <a:xfrm>
            <a:off x="3657600" y="2828924"/>
            <a:ext cx="4972961" cy="31146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8BE1F62-7736-4210-A3C2-04401133FF77}"/>
              </a:ext>
            </a:extLst>
          </p:cNvPr>
          <p:cNvSpPr>
            <a:spLocks noGrp="1" noChangeArrowheads="1"/>
          </p:cNvSpPr>
          <p:nvPr>
            <p:ph type="title"/>
          </p:nvPr>
        </p:nvSpPr>
        <p:spPr/>
        <p:txBody>
          <a:bodyPr/>
          <a:lstStyle/>
          <a:p>
            <a:r>
              <a:rPr lang="en-US" altLang="en-US" sz="2000" dirty="0"/>
              <a:t>A hydrogen molecule can be approximated as a simple harmonic oscillator with force constant k=1.1x10^3 N/m. </a:t>
            </a:r>
            <a:r>
              <a:rPr lang="en-US" sz="2000" dirty="0"/>
              <a:t>Find (a) the energy levels and (b) the possible wavelengths of photons emitted when the H2 molecule decays from the second excited state eventually to the ground state. </a:t>
            </a:r>
            <a:endParaRPr lang="en-US" altLang="en-US" sz="2000" dirty="0"/>
          </a:p>
        </p:txBody>
      </p:sp>
      <p:pic>
        <p:nvPicPr>
          <p:cNvPr id="158724" name="Picture 2">
            <a:extLst>
              <a:ext uri="{FF2B5EF4-FFF2-40B4-BE49-F238E27FC236}">
                <a16:creationId xmlns:a16="http://schemas.microsoft.com/office/drawing/2014/main" id="{CB7A2FB5-CE79-4DED-8125-67B50759C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2" y="1905000"/>
            <a:ext cx="8988425"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C1B27488-74A6-47E1-AF76-409E22C7F1DA}"/>
              </a:ext>
            </a:extLst>
          </p:cNvPr>
          <p:cNvSpPr>
            <a:spLocks noGrp="1" noChangeArrowheads="1"/>
          </p:cNvSpPr>
          <p:nvPr>
            <p:ph type="title"/>
          </p:nvPr>
        </p:nvSpPr>
        <p:spPr/>
        <p:txBody>
          <a:bodyPr/>
          <a:lstStyle/>
          <a:p>
            <a:r>
              <a:rPr lang="en-US" altLang="en-US" dirty="0"/>
              <a:t>Deuteron in a nucleus</a:t>
            </a:r>
          </a:p>
        </p:txBody>
      </p:sp>
      <p:pic>
        <p:nvPicPr>
          <p:cNvPr id="160771" name="Content Placeholder 3">
            <a:extLst>
              <a:ext uri="{FF2B5EF4-FFF2-40B4-BE49-F238E27FC236}">
                <a16:creationId xmlns:a16="http://schemas.microsoft.com/office/drawing/2014/main" id="{8A972CBA-1E93-4193-997E-2DBAD068CA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6263" y="1063625"/>
            <a:ext cx="6946900" cy="1584325"/>
          </a:xfrm>
        </p:spPr>
      </p:pic>
      <p:pic>
        <p:nvPicPr>
          <p:cNvPr id="160772" name="Picture 2">
            <a:extLst>
              <a:ext uri="{FF2B5EF4-FFF2-40B4-BE49-F238E27FC236}">
                <a16:creationId xmlns:a16="http://schemas.microsoft.com/office/drawing/2014/main" id="{4A3923F6-21D7-4F2E-9200-9D2AD60AF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019175"/>
            <a:ext cx="721836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A340543-AB46-28FC-BF1B-267C76BFA5EA}"/>
              </a:ext>
            </a:extLst>
          </p:cNvPr>
          <p:cNvPicPr>
            <a:picLocks noChangeAspect="1"/>
          </p:cNvPicPr>
          <p:nvPr/>
        </p:nvPicPr>
        <p:blipFill>
          <a:blip r:embed="rId4"/>
          <a:stretch>
            <a:fillRect/>
          </a:stretch>
        </p:blipFill>
        <p:spPr>
          <a:xfrm>
            <a:off x="457200" y="929264"/>
            <a:ext cx="8110537" cy="1693286"/>
          </a:xfrm>
          <a:prstGeom prst="rect">
            <a:avLst/>
          </a:prstGeom>
        </p:spPr>
      </p:pic>
      <p:sp>
        <p:nvSpPr>
          <p:cNvPr id="3" name="Rectangle 2"/>
          <p:cNvSpPr/>
          <p:nvPr/>
        </p:nvSpPr>
        <p:spPr>
          <a:xfrm>
            <a:off x="2362200" y="3237754"/>
            <a:ext cx="346570" cy="487506"/>
          </a:xfrm>
          <a:prstGeom prst="rect">
            <a:avLst/>
          </a:prstGeom>
        </p:spPr>
        <p:txBody>
          <a:bodyPr wrap="non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797599" y="3259538"/>
            <a:ext cx="346570" cy="487506"/>
          </a:xfrm>
          <a:prstGeom prst="rect">
            <a:avLst/>
          </a:prstGeom>
        </p:spPr>
        <p:txBody>
          <a:bodyPr wrap="non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Content Placeholder 2">
            <a:extLst>
              <a:ext uri="{FF2B5EF4-FFF2-40B4-BE49-F238E27FC236}">
                <a16:creationId xmlns:a16="http://schemas.microsoft.com/office/drawing/2014/main" id="{4F50FE94-82E4-4239-B5B7-11EFD1D4D593}"/>
              </a:ext>
            </a:extLst>
          </p:cNvPr>
          <p:cNvSpPr>
            <a:spLocks noGrp="1"/>
          </p:cNvSpPr>
          <p:nvPr>
            <p:ph idx="1"/>
          </p:nvPr>
        </p:nvSpPr>
        <p:spPr/>
        <p:txBody>
          <a:bodyPr/>
          <a:lstStyle/>
          <a:p>
            <a:pPr eaLnBrk="1" hangingPunct="1"/>
            <a:endParaRPr lang="en-US" altLang="en-US"/>
          </a:p>
        </p:txBody>
      </p:sp>
      <p:pic>
        <p:nvPicPr>
          <p:cNvPr id="159748" name="Picture 3">
            <a:extLst>
              <a:ext uri="{FF2B5EF4-FFF2-40B4-BE49-F238E27FC236}">
                <a16:creationId xmlns:a16="http://schemas.microsoft.com/office/drawing/2014/main" id="{4AC25826-C3D5-49D6-8AB1-E721774B4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1277938"/>
            <a:ext cx="702786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4">
            <a:extLst>
              <a:ext uri="{FF2B5EF4-FFF2-40B4-BE49-F238E27FC236}">
                <a16:creationId xmlns:a16="http://schemas.microsoft.com/office/drawing/2014/main" id="{41749019-B455-4693-9A40-0C3D6AEA3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825500"/>
            <a:ext cx="863441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3F6CA6A-F759-439C-9B16-34FF43303BCA}"/>
              </a:ext>
            </a:extLst>
          </p:cNvPr>
          <p:cNvSpPr txBox="1"/>
          <p:nvPr/>
        </p:nvSpPr>
        <p:spPr>
          <a:xfrm flipH="1">
            <a:off x="3975099" y="820887"/>
            <a:ext cx="685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3A</a:t>
            </a:r>
          </a:p>
        </p:txBody>
      </p:sp>
      <p:sp>
        <p:nvSpPr>
          <p:cNvPr id="3" name="Rectangle 2">
            <a:extLst>
              <a:ext uri="{FF2B5EF4-FFF2-40B4-BE49-F238E27FC236}">
                <a16:creationId xmlns:a16="http://schemas.microsoft.com/office/drawing/2014/main" id="{131DF032-3692-91F0-DAA6-94B148D99BD3}"/>
              </a:ext>
            </a:extLst>
          </p:cNvPr>
          <p:cNvSpPr/>
          <p:nvPr/>
        </p:nvSpPr>
        <p:spPr>
          <a:xfrm>
            <a:off x="1536700" y="1690688"/>
            <a:ext cx="2082800" cy="227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5" name="Picture 4">
            <a:extLst>
              <a:ext uri="{FF2B5EF4-FFF2-40B4-BE49-F238E27FC236}">
                <a16:creationId xmlns:a16="http://schemas.microsoft.com/office/drawing/2014/main" id="{CF4C3C1C-C68E-CB9C-00A6-B577665A30E1}"/>
              </a:ext>
            </a:extLst>
          </p:cNvPr>
          <p:cNvPicPr>
            <a:picLocks noChangeAspect="1"/>
          </p:cNvPicPr>
          <p:nvPr/>
        </p:nvPicPr>
        <p:blipFill>
          <a:blip r:embed="rId4"/>
          <a:stretch>
            <a:fillRect/>
          </a:stretch>
        </p:blipFill>
        <p:spPr>
          <a:xfrm>
            <a:off x="3903662" y="4198937"/>
            <a:ext cx="142875" cy="238125"/>
          </a:xfrm>
          <a:prstGeom prst="rect">
            <a:avLst/>
          </a:prstGeom>
        </p:spPr>
      </p:pic>
      <p:pic>
        <p:nvPicPr>
          <p:cNvPr id="7" name="Picture 6">
            <a:extLst>
              <a:ext uri="{FF2B5EF4-FFF2-40B4-BE49-F238E27FC236}">
                <a16:creationId xmlns:a16="http://schemas.microsoft.com/office/drawing/2014/main" id="{7829B72C-B123-6F17-A5A9-CA4E117EB4F5}"/>
              </a:ext>
            </a:extLst>
          </p:cNvPr>
          <p:cNvPicPr>
            <a:picLocks noChangeAspect="1"/>
          </p:cNvPicPr>
          <p:nvPr/>
        </p:nvPicPr>
        <p:blipFill>
          <a:blip r:embed="rId5"/>
          <a:stretch>
            <a:fillRect/>
          </a:stretch>
        </p:blipFill>
        <p:spPr>
          <a:xfrm>
            <a:off x="6853237" y="2963862"/>
            <a:ext cx="314325" cy="371475"/>
          </a:xfrm>
          <a:prstGeom prst="rect">
            <a:avLst/>
          </a:prstGeom>
        </p:spPr>
      </p:pic>
      <p:pic>
        <p:nvPicPr>
          <p:cNvPr id="9" name="Picture 8">
            <a:extLst>
              <a:ext uri="{FF2B5EF4-FFF2-40B4-BE49-F238E27FC236}">
                <a16:creationId xmlns:a16="http://schemas.microsoft.com/office/drawing/2014/main" id="{E719ACC9-5C85-550D-631C-B60DB44FDBD1}"/>
              </a:ext>
            </a:extLst>
          </p:cNvPr>
          <p:cNvPicPr>
            <a:picLocks noChangeAspect="1"/>
          </p:cNvPicPr>
          <p:nvPr/>
        </p:nvPicPr>
        <p:blipFill>
          <a:blip r:embed="rId6"/>
          <a:stretch>
            <a:fillRect/>
          </a:stretch>
        </p:blipFill>
        <p:spPr>
          <a:xfrm>
            <a:off x="7024687" y="4518025"/>
            <a:ext cx="200025" cy="36195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14C7D0C7-0863-4E27-ACDB-E4E0CF2DDC6D}"/>
              </a:ext>
            </a:extLst>
          </p:cNvPr>
          <p:cNvSpPr>
            <a:spLocks noGrp="1"/>
          </p:cNvSpPr>
          <p:nvPr>
            <p:ph type="title"/>
          </p:nvPr>
        </p:nvSpPr>
        <p:spPr>
          <a:xfrm>
            <a:off x="2590800" y="0"/>
            <a:ext cx="3657600" cy="1325563"/>
          </a:xfrm>
        </p:spPr>
        <p:txBody>
          <a:bodyPr/>
          <a:lstStyle/>
          <a:p>
            <a:pPr eaLnBrk="1" hangingPunct="1"/>
            <a:r>
              <a:rPr lang="en-US" altLang="en-US">
                <a:solidFill>
                  <a:srgbClr val="FF0000"/>
                </a:solidFill>
              </a:rPr>
              <a:t>Rectangular box</a:t>
            </a:r>
          </a:p>
        </p:txBody>
      </p:sp>
      <p:sp>
        <p:nvSpPr>
          <p:cNvPr id="161795" name="Content Placeholder 2">
            <a:extLst>
              <a:ext uri="{FF2B5EF4-FFF2-40B4-BE49-F238E27FC236}">
                <a16:creationId xmlns:a16="http://schemas.microsoft.com/office/drawing/2014/main" id="{68130DA3-9155-4937-BCFA-49D6AEAE2253}"/>
              </a:ext>
            </a:extLst>
          </p:cNvPr>
          <p:cNvSpPr>
            <a:spLocks noGrp="1"/>
          </p:cNvSpPr>
          <p:nvPr>
            <p:ph idx="1"/>
          </p:nvPr>
        </p:nvSpPr>
        <p:spPr/>
        <p:txBody>
          <a:bodyPr/>
          <a:lstStyle/>
          <a:p>
            <a:pPr eaLnBrk="1" hangingPunct="1"/>
            <a:endParaRPr lang="en-US" altLang="en-US" dirty="0"/>
          </a:p>
        </p:txBody>
      </p:sp>
      <p:pic>
        <p:nvPicPr>
          <p:cNvPr id="161796" name="Picture 3">
            <a:extLst>
              <a:ext uri="{FF2B5EF4-FFF2-40B4-BE49-F238E27FC236}">
                <a16:creationId xmlns:a16="http://schemas.microsoft.com/office/drawing/2014/main" id="{83D70CB5-7CD6-4E6A-8C9F-4BC8109D38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184275"/>
            <a:ext cx="7559675" cy="596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C495428-75C3-4A91-395B-8065AA18E584}"/>
              </a:ext>
            </a:extLst>
          </p:cNvPr>
          <p:cNvSpPr txBox="1"/>
          <p:nvPr/>
        </p:nvSpPr>
        <p:spPr>
          <a:xfrm>
            <a:off x="6553200" y="5266690"/>
            <a:ext cx="2428875"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=1, n</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dirty="0"/>
              <a:t>n</a:t>
            </a:r>
            <a:r>
              <a:rPr lang="en-US" sz="1800" baseline="-25000" dirty="0"/>
              <a:t>3 </a:t>
            </a: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p:txBody>
      </p:sp>
      <p:sp>
        <p:nvSpPr>
          <p:cNvPr id="6" name="TextBox 5">
            <a:extLst>
              <a:ext uri="{FF2B5EF4-FFF2-40B4-BE49-F238E27FC236}">
                <a16:creationId xmlns:a16="http://schemas.microsoft.com/office/drawing/2014/main" id="{8A24DBEB-CAA2-2278-5027-60ED53599443}"/>
              </a:ext>
            </a:extLst>
          </p:cNvPr>
          <p:cNvSpPr txBox="1"/>
          <p:nvPr/>
        </p:nvSpPr>
        <p:spPr>
          <a:xfrm>
            <a:off x="3295650" y="5266690"/>
            <a:ext cx="2247900" cy="373757"/>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Calibri" panose="020F0502020204030204" pitchFamily="34" charset="0"/>
                <a:cs typeface="Times New Roman" panose="02020603050405020304" pitchFamily="18" charset="0"/>
              </a:rPr>
              <a:t>=1, n</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dirty="0">
                <a:latin typeface="+mn-lt"/>
              </a:rPr>
              <a:t>n</a:t>
            </a:r>
            <a:r>
              <a:rPr lang="en-US" sz="1800" baseline="-25000" dirty="0">
                <a:latin typeface="+mn-lt"/>
              </a:rPr>
              <a:t>3</a:t>
            </a:r>
            <a:r>
              <a:rPr lang="en-US" baseline="-25000"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09587" y="400050"/>
            <a:ext cx="8124825" cy="6057900"/>
          </a:xfrm>
          <a:prstGeom prst="rect">
            <a:avLst/>
          </a:prstGeom>
        </p:spPr>
      </p:pic>
    </p:spTree>
    <p:extLst>
      <p:ext uri="{BB962C8B-B14F-4D97-AF65-F5344CB8AC3E}">
        <p14:creationId xmlns:p14="http://schemas.microsoft.com/office/powerpoint/2010/main" val="139848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581400"/>
            <a:ext cx="7010400" cy="2677656"/>
          </a:xfrm>
          <a:prstGeom prst="rect">
            <a:avLst/>
          </a:prstGeom>
        </p:spPr>
        <p:txBody>
          <a:bodyPr wrap="square">
            <a:spAutoFit/>
          </a:bodyPr>
          <a:lstStyle/>
          <a:p>
            <a:r>
              <a:rPr lang="en-US" b="1" dirty="0">
                <a:solidFill>
                  <a:schemeClr val="tx1"/>
                </a:solidFill>
                <a:latin typeface="Noto Serif"/>
              </a:rPr>
              <a:t>Einstein:</a:t>
            </a:r>
            <a:r>
              <a:rPr lang="en-US" dirty="0">
                <a:latin typeface="Noto Serif"/>
              </a:rPr>
              <a:t> What I most admire about your art, is your universality. You don’t say a word, yet the world understands you!</a:t>
            </a:r>
          </a:p>
          <a:p>
            <a:endParaRPr lang="en-US" dirty="0">
              <a:latin typeface="Noto Serif"/>
            </a:endParaRPr>
          </a:p>
          <a:p>
            <a:r>
              <a:rPr lang="en-US" b="1" dirty="0">
                <a:solidFill>
                  <a:schemeClr val="tx1"/>
                </a:solidFill>
                <a:latin typeface="Noto Serif"/>
              </a:rPr>
              <a:t>Chaplin:</a:t>
            </a:r>
            <a:r>
              <a:rPr lang="en-US" dirty="0">
                <a:solidFill>
                  <a:schemeClr val="tx1"/>
                </a:solidFill>
                <a:latin typeface="Noto Serif"/>
              </a:rPr>
              <a:t> </a:t>
            </a:r>
            <a:r>
              <a:rPr lang="en-US" dirty="0">
                <a:latin typeface="Noto Serif"/>
              </a:rPr>
              <a:t>True. But your glory is even greater! The whole world admires you, even though they don’t understand a word of what you say.</a:t>
            </a:r>
            <a:endParaRPr lang="en-US" b="0" i="0" dirty="0">
              <a:effectLst/>
              <a:latin typeface="Noto Serif"/>
            </a:endParaRPr>
          </a:p>
        </p:txBody>
      </p:sp>
      <p:pic>
        <p:nvPicPr>
          <p:cNvPr id="5" name="Picture 4"/>
          <p:cNvPicPr>
            <a:picLocks noChangeAspect="1"/>
          </p:cNvPicPr>
          <p:nvPr/>
        </p:nvPicPr>
        <p:blipFill>
          <a:blip r:embed="rId3"/>
          <a:stretch>
            <a:fillRect/>
          </a:stretch>
        </p:blipFill>
        <p:spPr>
          <a:xfrm>
            <a:off x="1524000" y="152400"/>
            <a:ext cx="5343525" cy="3400425"/>
          </a:xfrm>
          <a:prstGeom prst="rect">
            <a:avLst/>
          </a:prstGeom>
        </p:spPr>
      </p:pic>
    </p:spTree>
    <p:extLst>
      <p:ext uri="{BB962C8B-B14F-4D97-AF65-F5344CB8AC3E}">
        <p14:creationId xmlns:p14="http://schemas.microsoft.com/office/powerpoint/2010/main" val="397722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
          <p:cNvSpPr txBox="1">
            <a:spLocks noGrp="1"/>
          </p:cNvSpPr>
          <p:nvPr>
            <p:ph type="body" idx="1"/>
          </p:nvPr>
        </p:nvSpPr>
        <p:spPr>
          <a:xfrm>
            <a:off x="457200" y="1828800"/>
            <a:ext cx="7620000" cy="3505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7.1	Application of the Schrödinger Equation to the   	Hydrogen Atom</a:t>
            </a:r>
            <a:endParaRPr/>
          </a:p>
          <a:p>
            <a:pPr marL="342900" lvl="0" indent="-342900" algn="l" rtl="0">
              <a:lnSpc>
                <a:spcPct val="90000"/>
              </a:lnSpc>
              <a:spcBef>
                <a:spcPts val="88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7.2	Solution of the Schrödinger Equation for Hydrogen</a:t>
            </a:r>
            <a:endParaRPr/>
          </a:p>
          <a:p>
            <a:pPr marL="342900" lvl="0" indent="-342900" algn="l" rtl="0">
              <a:lnSpc>
                <a:spcPct val="9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7.3	Quantum Numbers</a:t>
            </a:r>
            <a:endParaRPr/>
          </a:p>
          <a:p>
            <a:pPr marL="342900" lvl="0" indent="-342900" algn="l" rtl="0">
              <a:lnSpc>
                <a:spcPct val="9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7.4	Magnetic Effects on Atomic Spectra – The Normal 	Zeeman Effect</a:t>
            </a:r>
            <a:endParaRPr/>
          </a:p>
          <a:p>
            <a:pPr marL="342900" lvl="0" indent="-252095" algn="l" rtl="0">
              <a:spcBef>
                <a:spcPts val="880"/>
              </a:spcBef>
              <a:spcAft>
                <a:spcPts val="0"/>
              </a:spcAft>
              <a:buSzPts val="1430"/>
              <a:buNone/>
            </a:pPr>
            <a:endParaRPr sz="2200" b="0" i="0" u="none">
              <a:solidFill>
                <a:schemeClr val="dk1"/>
              </a:solidFill>
              <a:latin typeface="Arial"/>
              <a:ea typeface="Arial"/>
              <a:cs typeface="Arial"/>
              <a:sym typeface="Arial"/>
            </a:endParaRPr>
          </a:p>
        </p:txBody>
      </p:sp>
      <p:sp>
        <p:nvSpPr>
          <p:cNvPr id="705" name="Google Shape;705;p1"/>
          <p:cNvSpPr txBox="1"/>
          <p:nvPr/>
        </p:nvSpPr>
        <p:spPr>
          <a:xfrm>
            <a:off x="457200" y="307975"/>
            <a:ext cx="8229600" cy="1139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400"/>
              <a:buFont typeface="Arial"/>
              <a:buNone/>
            </a:pPr>
            <a:r>
              <a:rPr lang="en-US" sz="3400" b="0" i="0" u="none">
                <a:solidFill>
                  <a:schemeClr val="dk1"/>
                </a:solidFill>
                <a:latin typeface="Arial"/>
                <a:ea typeface="Arial"/>
                <a:cs typeface="Arial"/>
                <a:sym typeface="Arial"/>
              </a:rPr>
              <a:t>CHAPTER 7</a:t>
            </a:r>
            <a:br>
              <a:rPr lang="en-US" sz="3400" b="0" i="0" u="none">
                <a:solidFill>
                  <a:srgbClr val="3333CC"/>
                </a:solidFill>
                <a:latin typeface="Arial"/>
                <a:ea typeface="Arial"/>
                <a:cs typeface="Arial"/>
                <a:sym typeface="Arial"/>
              </a:rPr>
            </a:br>
            <a:r>
              <a:rPr lang="en-US" sz="3400" b="1" i="0" u="none">
                <a:solidFill>
                  <a:srgbClr val="FF0000"/>
                </a:solidFill>
                <a:latin typeface="Arial"/>
                <a:ea typeface="Arial"/>
                <a:cs typeface="Arial"/>
                <a:sym typeface="Arial"/>
              </a:rPr>
              <a:t>The Hydrogen Atom</a:t>
            </a:r>
            <a:endParaRPr/>
          </a:p>
        </p:txBody>
      </p:sp>
      <p:sp>
        <p:nvSpPr>
          <p:cNvPr id="706" name="Google Shape;706;p1"/>
          <p:cNvSpPr txBox="1"/>
          <p:nvPr/>
        </p:nvSpPr>
        <p:spPr>
          <a:xfrm>
            <a:off x="1524000" y="5105400"/>
            <a:ext cx="58674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0" i="0" u="none">
                <a:solidFill>
                  <a:schemeClr val="dk2"/>
                </a:solidFill>
                <a:latin typeface="Arial"/>
                <a:ea typeface="Arial"/>
                <a:cs typeface="Arial"/>
                <a:sym typeface="Arial"/>
              </a:rPr>
              <a:t>This </a:t>
            </a:r>
            <a:r>
              <a:rPr lang="en-US" sz="1800" b="0" i="0" u="none">
                <a:solidFill>
                  <a:srgbClr val="FF0000"/>
                </a:solidFill>
                <a:latin typeface="Arial"/>
                <a:ea typeface="Arial"/>
                <a:cs typeface="Arial"/>
                <a:sym typeface="Arial"/>
              </a:rPr>
              <a:t>spherical</a:t>
            </a:r>
            <a:r>
              <a:rPr lang="en-US" sz="1800" b="0" i="0" u="none">
                <a:solidFill>
                  <a:schemeClr val="dk2"/>
                </a:solidFill>
                <a:latin typeface="Arial"/>
                <a:ea typeface="Arial"/>
                <a:cs typeface="Arial"/>
                <a:sym typeface="Arial"/>
              </a:rPr>
              <a:t> system has very high symmetry causing very high </a:t>
            </a:r>
            <a:r>
              <a:rPr lang="en-US" sz="1800" b="0" i="0" u="none">
                <a:solidFill>
                  <a:srgbClr val="FF0000"/>
                </a:solidFill>
                <a:latin typeface="Arial"/>
                <a:ea typeface="Arial"/>
                <a:cs typeface="Arial"/>
                <a:sym typeface="Arial"/>
              </a:rPr>
              <a:t>degeneracy </a:t>
            </a:r>
            <a:r>
              <a:rPr lang="en-US" sz="1800" b="0" i="0" u="none">
                <a:solidFill>
                  <a:schemeClr val="dk2"/>
                </a:solidFill>
                <a:latin typeface="Arial"/>
                <a:ea typeface="Arial"/>
                <a:cs typeface="Arial"/>
                <a:sym typeface="Arial"/>
              </a:rPr>
              <a:t>of the wavefunctions</a:t>
            </a:r>
            <a:endParaRPr/>
          </a:p>
        </p:txBody>
      </p:sp>
    </p:spTree>
    <p:extLst>
      <p:ext uri="{BB962C8B-B14F-4D97-AF65-F5344CB8AC3E}">
        <p14:creationId xmlns:p14="http://schemas.microsoft.com/office/powerpoint/2010/main" val="366869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a:extLst>
              <a:ext uri="{FF2B5EF4-FFF2-40B4-BE49-F238E27FC236}">
                <a16:creationId xmlns:a16="http://schemas.microsoft.com/office/drawing/2014/main" id="{2496E111-4B3C-40CA-96F8-F3C1AFBABE34}"/>
              </a:ext>
            </a:extLst>
          </p:cNvPr>
          <p:cNvSpPr>
            <a:spLocks noGrp="1" noChangeArrowheads="1"/>
          </p:cNvSpPr>
          <p:nvPr>
            <p:ph type="body" sz="half" idx="1"/>
          </p:nvPr>
        </p:nvSpPr>
        <p:spPr>
          <a:xfrm>
            <a:off x="457200" y="838200"/>
            <a:ext cx="8307388" cy="6019800"/>
          </a:xfrm>
        </p:spPr>
        <p:txBody>
          <a:bodyPr/>
          <a:lstStyle/>
          <a:p>
            <a:pPr eaLnBrk="1" hangingPunct="1">
              <a:lnSpc>
                <a:spcPct val="140000"/>
              </a:lnSpc>
            </a:pPr>
            <a:r>
              <a:rPr lang="en-US" altLang="en-US" sz="1900" dirty="0">
                <a:ea typeface="ＭＳ Ｐゴシック" panose="020B0600070205080204" pitchFamily="34" charset="-128"/>
              </a:rPr>
              <a:t>Inside the square well, where the potential </a:t>
            </a:r>
            <a:r>
              <a:rPr lang="en-US" altLang="en-US" sz="1900" i="1" dirty="0">
                <a:ea typeface="ＭＳ Ｐゴシック" panose="020B0600070205080204" pitchFamily="34" charset="-128"/>
              </a:rPr>
              <a:t>V</a:t>
            </a:r>
            <a:r>
              <a:rPr lang="en-US" altLang="en-US" sz="1900" dirty="0">
                <a:ea typeface="ＭＳ Ｐゴシック" panose="020B0600070205080204" pitchFamily="34" charset="-128"/>
              </a:rPr>
              <a:t> is zero, the wave equation becomes		where</a:t>
            </a:r>
          </a:p>
          <a:p>
            <a:pPr eaLnBrk="1" hangingPunct="1"/>
            <a:endParaRPr lang="en-US" altLang="en-US" sz="1900" dirty="0">
              <a:ea typeface="ＭＳ Ｐゴシック" panose="020B0600070205080204" pitchFamily="34" charset="-128"/>
            </a:endParaRPr>
          </a:p>
          <a:p>
            <a:pPr eaLnBrk="1" hangingPunct="1"/>
            <a:r>
              <a:rPr lang="en-US" altLang="en-US" sz="1900" dirty="0">
                <a:ea typeface="ＭＳ Ｐゴシック" panose="020B0600070205080204" pitchFamily="34" charset="-128"/>
              </a:rPr>
              <a:t>Instead of a sinusoidal solution we have </a:t>
            </a:r>
          </a:p>
          <a:p>
            <a:pPr eaLnBrk="1" hangingPunct="1"/>
            <a:endParaRPr lang="en-US" altLang="en-US" sz="1900" dirty="0">
              <a:ea typeface="ＭＳ Ｐゴシック" panose="020B0600070205080204" pitchFamily="34" charset="-128"/>
            </a:endParaRPr>
          </a:p>
          <a:p>
            <a:pPr eaLnBrk="1" hangingPunct="1"/>
            <a:r>
              <a:rPr lang="en-US" altLang="en-US" sz="1900" dirty="0">
                <a:ea typeface="ＭＳ Ｐゴシック" panose="020B0600070205080204" pitchFamily="34" charset="-128"/>
              </a:rPr>
              <a:t>The boundary conditions require that</a:t>
            </a:r>
          </a:p>
          <a:p>
            <a:pPr eaLnBrk="1" hangingPunct="1"/>
            <a:endParaRPr lang="en-US" altLang="en-US" sz="1900" dirty="0">
              <a:ea typeface="ＭＳ Ｐゴシック" panose="020B0600070205080204" pitchFamily="34" charset="-128"/>
            </a:endParaRPr>
          </a:p>
          <a:p>
            <a:pPr eaLnBrk="1" hangingPunct="1">
              <a:buFont typeface="Wingdings" panose="05000000000000000000" pitchFamily="2" charset="2"/>
              <a:buNone/>
            </a:pPr>
            <a:r>
              <a:rPr lang="en-US" altLang="en-US" sz="1900" dirty="0">
                <a:ea typeface="ＭＳ Ｐゴシック" panose="020B0600070205080204" pitchFamily="34" charset="-128"/>
              </a:rPr>
              <a:t>	and the wave function must be smooth where the regions meet.</a:t>
            </a:r>
          </a:p>
          <a:p>
            <a:pPr eaLnBrk="1" hangingPunct="1">
              <a:buFont typeface="Wingdings" panose="05000000000000000000" pitchFamily="2" charset="2"/>
              <a:buNone/>
            </a:pPr>
            <a:endParaRPr lang="en-US" altLang="en-US" sz="1900" dirty="0">
              <a:ea typeface="ＭＳ Ｐゴシック" panose="020B0600070205080204" pitchFamily="34" charset="-128"/>
            </a:endParaRPr>
          </a:p>
          <a:p>
            <a:pPr eaLnBrk="1" hangingPunct="1"/>
            <a:r>
              <a:rPr lang="en-US" altLang="en-US" sz="1900" dirty="0">
                <a:solidFill>
                  <a:srgbClr val="FF0000"/>
                </a:solidFill>
                <a:ea typeface="ＭＳ Ｐゴシック" panose="020B0600070205080204" pitchFamily="34" charset="-128"/>
              </a:rPr>
              <a:t>Note that the </a:t>
            </a:r>
            <a:br>
              <a:rPr lang="en-US" altLang="en-US" sz="1900" dirty="0">
                <a:solidFill>
                  <a:srgbClr val="FF0000"/>
                </a:solidFill>
                <a:ea typeface="ＭＳ Ｐゴシック" panose="020B0600070205080204" pitchFamily="34" charset="-128"/>
              </a:rPr>
            </a:br>
            <a:r>
              <a:rPr lang="en-US" altLang="en-US" sz="1900" dirty="0">
                <a:solidFill>
                  <a:srgbClr val="FF0000"/>
                </a:solidFill>
                <a:ea typeface="ＭＳ Ｐゴシック" panose="020B0600070205080204" pitchFamily="34" charset="-128"/>
              </a:rPr>
              <a:t>wave function is </a:t>
            </a:r>
            <a:br>
              <a:rPr lang="en-US" altLang="en-US" sz="1900" dirty="0">
                <a:solidFill>
                  <a:srgbClr val="FF0000"/>
                </a:solidFill>
                <a:ea typeface="ＭＳ Ｐゴシック" panose="020B0600070205080204" pitchFamily="34" charset="-128"/>
              </a:rPr>
            </a:br>
            <a:r>
              <a:rPr lang="en-US" altLang="en-US" sz="1900" dirty="0">
                <a:solidFill>
                  <a:srgbClr val="FF0000"/>
                </a:solidFill>
                <a:ea typeface="ＭＳ Ｐゴシック" panose="020B0600070205080204" pitchFamily="34" charset="-128"/>
              </a:rPr>
              <a:t>nonzero outside </a:t>
            </a:r>
            <a:br>
              <a:rPr lang="en-US" altLang="en-US" sz="1900" dirty="0">
                <a:solidFill>
                  <a:srgbClr val="FF0000"/>
                </a:solidFill>
                <a:ea typeface="ＭＳ Ｐゴシック" panose="020B0600070205080204" pitchFamily="34" charset="-128"/>
              </a:rPr>
            </a:br>
            <a:r>
              <a:rPr lang="en-US" altLang="en-US" sz="1900" dirty="0">
                <a:solidFill>
                  <a:srgbClr val="FF0000"/>
                </a:solidFill>
                <a:ea typeface="ＭＳ Ｐゴシック" panose="020B0600070205080204" pitchFamily="34" charset="-128"/>
              </a:rPr>
              <a:t>of the box. </a:t>
            </a:r>
          </a:p>
          <a:p>
            <a:pPr eaLnBrk="1" hangingPunct="1">
              <a:buFont typeface="Wingdings" panose="05000000000000000000" pitchFamily="2" charset="2"/>
              <a:buNone/>
            </a:pPr>
            <a:endParaRPr lang="en-US" altLang="en-US" sz="1900" dirty="0">
              <a:ea typeface="ＭＳ Ｐゴシック" panose="020B0600070205080204" pitchFamily="34" charset="-128"/>
            </a:endParaRPr>
          </a:p>
        </p:txBody>
      </p:sp>
      <p:sp>
        <p:nvSpPr>
          <p:cNvPr id="146435" name="Rectangle 7">
            <a:extLst>
              <a:ext uri="{FF2B5EF4-FFF2-40B4-BE49-F238E27FC236}">
                <a16:creationId xmlns:a16="http://schemas.microsoft.com/office/drawing/2014/main" id="{6CE2E35E-58E6-4ADA-9719-C43225EFE63A}"/>
              </a:ext>
            </a:extLst>
          </p:cNvPr>
          <p:cNvSpPr>
            <a:spLocks noGrp="1" noChangeArrowheads="1"/>
          </p:cNvSpPr>
          <p:nvPr>
            <p:ph type="title"/>
          </p:nvPr>
        </p:nvSpPr>
        <p:spPr/>
        <p:txBody>
          <a:bodyPr/>
          <a:lstStyle/>
          <a:p>
            <a:pPr eaLnBrk="1" hangingPunct="1"/>
            <a:r>
              <a:rPr lang="en-US" altLang="en-US" sz="3100" dirty="0">
                <a:solidFill>
                  <a:srgbClr val="FF0000"/>
                </a:solidFill>
                <a:ea typeface="ＭＳ Ｐゴシック" panose="020B0600070205080204" pitchFamily="34" charset="-128"/>
              </a:rPr>
              <a:t>Finite Square-Well Solution</a:t>
            </a:r>
          </a:p>
        </p:txBody>
      </p:sp>
      <p:pic>
        <p:nvPicPr>
          <p:cNvPr id="146436" name="Picture 32">
            <a:extLst>
              <a:ext uri="{FF2B5EF4-FFF2-40B4-BE49-F238E27FC236}">
                <a16:creationId xmlns:a16="http://schemas.microsoft.com/office/drawing/2014/main" id="{1253608F-9422-4D23-8F9D-628E03ADA77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1266825"/>
            <a:ext cx="12763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33">
            <a:extLst>
              <a:ext uri="{FF2B5EF4-FFF2-40B4-BE49-F238E27FC236}">
                <a16:creationId xmlns:a16="http://schemas.microsoft.com/office/drawing/2014/main" id="{733050CF-F6F6-4924-9155-B967031F663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432050"/>
            <a:ext cx="4321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34">
            <a:extLst>
              <a:ext uri="{FF2B5EF4-FFF2-40B4-BE49-F238E27FC236}">
                <a16:creationId xmlns:a16="http://schemas.microsoft.com/office/drawing/2014/main" id="{FDF1C20B-2EF2-4F65-A547-915AD2A908C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1295400"/>
            <a:ext cx="164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35">
            <a:extLst>
              <a:ext uri="{FF2B5EF4-FFF2-40B4-BE49-F238E27FC236}">
                <a16:creationId xmlns:a16="http://schemas.microsoft.com/office/drawing/2014/main" id="{4DDCB733-19AF-4708-8C3A-A5D8BE7185B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3124200"/>
            <a:ext cx="442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21" descr="0605">
            <a:extLst>
              <a:ext uri="{FF2B5EF4-FFF2-40B4-BE49-F238E27FC236}">
                <a16:creationId xmlns:a16="http://schemas.microsoft.com/office/drawing/2014/main" id="{CBE45857-4EBD-4664-BB14-39148F14C03E}"/>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b="10109"/>
          <a:stretch>
            <a:fillRect/>
          </a:stretch>
        </p:blipFill>
        <p:spPr bwMode="auto">
          <a:xfrm>
            <a:off x="2876550" y="3819525"/>
            <a:ext cx="48768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6843EE4-5592-4208-AD49-77A8889BC259}"/>
              </a:ext>
            </a:extLst>
          </p:cNvPr>
          <p:cNvSpPr txBox="1"/>
          <p:nvPr/>
        </p:nvSpPr>
        <p:spPr>
          <a:xfrm>
            <a:off x="-28250" y="6379746"/>
            <a:ext cx="9343298" cy="338554"/>
          </a:xfrm>
          <a:prstGeom prst="rect">
            <a:avLst/>
          </a:prstGeom>
          <a:noFill/>
        </p:spPr>
        <p:txBody>
          <a:bodyPr wrap="square" rtlCol="0">
            <a:spAutoFit/>
          </a:bodyPr>
          <a:lstStyle/>
          <a:p>
            <a:r>
              <a:rPr lang="en-US" sz="1600" dirty="0">
                <a:solidFill>
                  <a:srgbClr val="FF0000"/>
                </a:solidFill>
              </a:rPr>
              <a:t>We will skip  the tedious procedure of fulfilling the above boundary conditions, but discuss the results</a:t>
            </a:r>
          </a:p>
        </p:txBody>
      </p:sp>
      <p:sp>
        <p:nvSpPr>
          <p:cNvPr id="3" name="TextBox 2">
            <a:extLst>
              <a:ext uri="{FF2B5EF4-FFF2-40B4-BE49-F238E27FC236}">
                <a16:creationId xmlns:a16="http://schemas.microsoft.com/office/drawing/2014/main" id="{C185AC41-7154-4D10-85EC-529126715D07}"/>
              </a:ext>
            </a:extLst>
          </p:cNvPr>
          <p:cNvSpPr txBox="1"/>
          <p:nvPr/>
        </p:nvSpPr>
        <p:spPr>
          <a:xfrm>
            <a:off x="6191651" y="1324273"/>
            <a:ext cx="3123397" cy="923330"/>
          </a:xfrm>
          <a:prstGeom prst="rect">
            <a:avLst/>
          </a:prstGeom>
          <a:noFill/>
        </p:spPr>
        <p:txBody>
          <a:bodyPr wrap="square" rtlCol="0">
            <a:spAutoFit/>
          </a:bodyPr>
          <a:lstStyle/>
          <a:p>
            <a:r>
              <a:rPr lang="en-US" sz="1800" dirty="0">
                <a:solidFill>
                  <a:srgbClr val="FF0000"/>
                </a:solidFill>
              </a:rPr>
              <a:t>Larger wavelength</a:t>
            </a:r>
          </a:p>
          <a:p>
            <a:r>
              <a:rPr lang="en-US" sz="1800" dirty="0">
                <a:solidFill>
                  <a:srgbClr val="FF0000"/>
                </a:solidFill>
              </a:rPr>
              <a:t>Smaller momentum and energy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Lecture a</a:t>
            </a:r>
            <a:endParaRPr/>
          </a:p>
        </p:txBody>
      </p:sp>
      <p:sp>
        <p:nvSpPr>
          <p:cNvPr id="712" name="Google Shape;712;p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219075" algn="l" rtl="0">
              <a:spcBef>
                <a:spcPts val="0"/>
              </a:spcBef>
              <a:spcAft>
                <a:spcPts val="0"/>
              </a:spcAft>
              <a:buClr>
                <a:srgbClr val="3333CC"/>
              </a:buClr>
              <a:buSzPts val="1950"/>
              <a:buFont typeface="Noto Sans Symbols"/>
              <a:buNone/>
            </a:pPr>
            <a:r>
              <a:rPr lang="en-US" sz="3000" dirty="0">
                <a:solidFill>
                  <a:schemeClr val="dk1"/>
                </a:solidFill>
                <a:latin typeface="Arial"/>
                <a:ea typeface="Arial"/>
                <a:cs typeface="Arial"/>
                <a:sym typeface="Arial"/>
              </a:rPr>
              <a:t>Labelling of corresponding video</a:t>
            </a:r>
            <a:endParaRPr sz="3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00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800">
              <a:solidFill>
                <a:srgbClr val="3333CC"/>
              </a:solidFill>
              <a:latin typeface="Arial"/>
              <a:ea typeface="Arial"/>
              <a:cs typeface="Arial"/>
              <a:sym typeface="Arial"/>
            </a:endParaRPr>
          </a:p>
        </p:txBody>
      </p:sp>
      <p:sp>
        <p:nvSpPr>
          <p:cNvPr id="803" name="Google Shape;803;p1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219075" algn="l" rtl="0">
              <a:spcBef>
                <a:spcPts val="0"/>
              </a:spcBef>
              <a:spcAft>
                <a:spcPts val="0"/>
              </a:spcAft>
              <a:buClr>
                <a:srgbClr val="3333CC"/>
              </a:buClr>
              <a:buSzPts val="1950"/>
              <a:buFont typeface="Noto Sans Symbols"/>
              <a:buNone/>
            </a:pPr>
            <a:endParaRPr sz="3000">
              <a:solidFill>
                <a:schemeClr val="dk1"/>
              </a:solidFill>
              <a:latin typeface="Arial"/>
              <a:ea typeface="Arial"/>
              <a:cs typeface="Arial"/>
              <a:sym typeface="Arial"/>
            </a:endParaRPr>
          </a:p>
        </p:txBody>
      </p:sp>
      <p:sp>
        <p:nvSpPr>
          <p:cNvPr id="804" name="Google Shape;804;p12" descr="06T02"/>
          <p:cNvSpPr txBox="1"/>
          <p:nvPr/>
        </p:nvSpPr>
        <p:spPr>
          <a:xfrm>
            <a:off x="88900" y="0"/>
            <a:ext cx="8964612"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2"/>
              </a:solidFill>
              <a:latin typeface="Arial"/>
              <a:ea typeface="Arial"/>
              <a:cs typeface="Arial"/>
              <a:sym typeface="Arial"/>
            </a:endParaRPr>
          </a:p>
        </p:txBody>
      </p:sp>
    </p:spTree>
    <p:extLst>
      <p:ext uri="{BB962C8B-B14F-4D97-AF65-F5344CB8AC3E}">
        <p14:creationId xmlns:p14="http://schemas.microsoft.com/office/powerpoint/2010/main" val="358382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
          <p:cNvSpPr txBox="1">
            <a:spLocks noGrp="1"/>
          </p:cNvSpPr>
          <p:nvPr>
            <p:ph type="ctrTitle"/>
          </p:nvPr>
        </p:nvSpPr>
        <p:spPr>
          <a:xfrm>
            <a:off x="457200" y="277812"/>
            <a:ext cx="8226425"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7.1: Application of the Schrödinger Equation to the Hydrogen Atom</a:t>
            </a:r>
            <a:endParaRPr/>
          </a:p>
        </p:txBody>
      </p:sp>
      <p:sp>
        <p:nvSpPr>
          <p:cNvPr id="810" name="Google Shape;810;p13"/>
          <p:cNvSpPr txBox="1">
            <a:spLocks noGrp="1"/>
          </p:cNvSpPr>
          <p:nvPr>
            <p:ph type="subTitle" idx="1"/>
          </p:nvPr>
        </p:nvSpPr>
        <p:spPr>
          <a:xfrm>
            <a:off x="457200" y="1600200"/>
            <a:ext cx="8686800"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3333CC"/>
              </a:buClr>
              <a:buSzPts val="1365"/>
              <a:buFont typeface="Noto Sans Symbols"/>
              <a:buChar char="■"/>
            </a:pPr>
            <a:r>
              <a:rPr lang="en-US" sz="2100" b="0" i="0" u="none">
                <a:solidFill>
                  <a:srgbClr val="000000"/>
                </a:solidFill>
                <a:latin typeface="Arial"/>
                <a:ea typeface="Arial"/>
                <a:cs typeface="Arial"/>
                <a:sym typeface="Arial"/>
              </a:rPr>
              <a:t>The approximation of the potential energy of the electron-proton system is electrostatic: </a:t>
            </a:r>
            <a:endParaRPr/>
          </a:p>
          <a:p>
            <a:pPr marL="342900" lvl="0" indent="-342900" algn="l" rtl="0">
              <a:lnSpc>
                <a:spcPct val="90000"/>
              </a:lnSpc>
              <a:spcBef>
                <a:spcPts val="420"/>
              </a:spcBef>
              <a:spcAft>
                <a:spcPts val="0"/>
              </a:spcAft>
              <a:buSzPts val="1365"/>
              <a:buNone/>
            </a:pPr>
            <a:endParaRPr sz="2100" b="0" i="0" u="none">
              <a:solidFill>
                <a:srgbClr val="000000"/>
              </a:solidFill>
              <a:latin typeface="Arial"/>
              <a:ea typeface="Arial"/>
              <a:cs typeface="Arial"/>
              <a:sym typeface="Arial"/>
            </a:endParaRPr>
          </a:p>
          <a:p>
            <a:pPr marL="342900" lvl="0" indent="-342900" algn="l" rtl="0">
              <a:lnSpc>
                <a:spcPct val="90000"/>
              </a:lnSpc>
              <a:spcBef>
                <a:spcPts val="420"/>
              </a:spcBef>
              <a:spcAft>
                <a:spcPts val="0"/>
              </a:spcAft>
              <a:buSzPts val="1365"/>
              <a:buNone/>
            </a:pPr>
            <a:endParaRPr sz="2100" b="0" i="0" u="none">
              <a:solidFill>
                <a:srgbClr val="000000"/>
              </a:solidFill>
              <a:latin typeface="Arial"/>
              <a:ea typeface="Arial"/>
              <a:cs typeface="Arial"/>
              <a:sym typeface="Arial"/>
            </a:endParaRPr>
          </a:p>
          <a:p>
            <a:pPr marL="342900" lvl="0" indent="-342900" algn="l" rtl="0">
              <a:lnSpc>
                <a:spcPct val="90000"/>
              </a:lnSpc>
              <a:spcBef>
                <a:spcPts val="420"/>
              </a:spcBef>
              <a:spcAft>
                <a:spcPts val="0"/>
              </a:spcAft>
              <a:buClr>
                <a:srgbClr val="3333CC"/>
              </a:buClr>
              <a:buSzPts val="1365"/>
              <a:buFont typeface="Noto Sans Symbols"/>
              <a:buChar char="■"/>
            </a:pPr>
            <a:r>
              <a:rPr lang="en-US" sz="2100" b="0" i="0" u="none">
                <a:solidFill>
                  <a:srgbClr val="000000"/>
                </a:solidFill>
                <a:latin typeface="Arial"/>
                <a:ea typeface="Arial"/>
                <a:cs typeface="Arial"/>
                <a:sym typeface="Arial"/>
              </a:rPr>
              <a:t>Rewrite the three-dimensional time-independent Schrödinger Equation.</a:t>
            </a:r>
            <a:endParaRPr/>
          </a:p>
          <a:p>
            <a:pPr marL="342900" lvl="0" indent="-342900" algn="l" rtl="0">
              <a:lnSpc>
                <a:spcPct val="90000"/>
              </a:lnSpc>
              <a:spcBef>
                <a:spcPts val="420"/>
              </a:spcBef>
              <a:spcAft>
                <a:spcPts val="0"/>
              </a:spcAft>
              <a:buSzPts val="1365"/>
              <a:buNone/>
            </a:pPr>
            <a:endParaRPr sz="2100" b="0" i="0" u="none">
              <a:solidFill>
                <a:srgbClr val="000000"/>
              </a:solidFill>
              <a:latin typeface="Arial"/>
              <a:ea typeface="Arial"/>
              <a:cs typeface="Arial"/>
              <a:sym typeface="Arial"/>
            </a:endParaRPr>
          </a:p>
          <a:p>
            <a:pPr marL="342900" lvl="0" indent="-342900" algn="l" rtl="0">
              <a:lnSpc>
                <a:spcPct val="90000"/>
              </a:lnSpc>
              <a:spcBef>
                <a:spcPts val="420"/>
              </a:spcBef>
              <a:spcAft>
                <a:spcPts val="0"/>
              </a:spcAft>
              <a:buSzPts val="1365"/>
              <a:buNone/>
            </a:pPr>
            <a:endParaRPr sz="2100" b="0" i="0" u="none">
              <a:solidFill>
                <a:srgbClr val="000000"/>
              </a:solidFill>
              <a:latin typeface="Arial"/>
              <a:ea typeface="Arial"/>
              <a:cs typeface="Arial"/>
              <a:sym typeface="Arial"/>
            </a:endParaRPr>
          </a:p>
          <a:p>
            <a:pPr marL="342900" lvl="0" indent="-342900" algn="l" rtl="0">
              <a:lnSpc>
                <a:spcPct val="90000"/>
              </a:lnSpc>
              <a:spcBef>
                <a:spcPts val="420"/>
              </a:spcBef>
              <a:spcAft>
                <a:spcPts val="0"/>
              </a:spcAft>
              <a:buSzPts val="1365"/>
              <a:buNone/>
            </a:pPr>
            <a:endParaRPr sz="2100" b="0" i="0" u="none">
              <a:solidFill>
                <a:srgbClr val="000000"/>
              </a:solidFill>
              <a:latin typeface="Arial"/>
              <a:ea typeface="Arial"/>
              <a:cs typeface="Arial"/>
              <a:sym typeface="Arial"/>
            </a:endParaRPr>
          </a:p>
          <a:p>
            <a:pPr marL="342900" lvl="0" indent="-342900" algn="l" rtl="0">
              <a:lnSpc>
                <a:spcPct val="90000"/>
              </a:lnSpc>
              <a:spcBef>
                <a:spcPts val="420"/>
              </a:spcBef>
              <a:spcAft>
                <a:spcPts val="0"/>
              </a:spcAft>
              <a:buSzPts val="1365"/>
              <a:buNone/>
            </a:pPr>
            <a:r>
              <a:rPr lang="en-US" sz="2100" b="0" i="0" u="none">
                <a:solidFill>
                  <a:srgbClr val="000000"/>
                </a:solidFill>
                <a:latin typeface="Arial"/>
                <a:ea typeface="Arial"/>
                <a:cs typeface="Arial"/>
                <a:sym typeface="Arial"/>
              </a:rPr>
              <a:t>For Hydrogen-like atoms (He</a:t>
            </a:r>
            <a:r>
              <a:rPr lang="en-US" sz="2100" b="0" i="0" u="none" baseline="30000">
                <a:solidFill>
                  <a:srgbClr val="000000"/>
                </a:solidFill>
                <a:latin typeface="Arial"/>
                <a:ea typeface="Arial"/>
                <a:cs typeface="Arial"/>
                <a:sym typeface="Arial"/>
              </a:rPr>
              <a:t>+</a:t>
            </a:r>
            <a:r>
              <a:rPr lang="en-US" sz="2100" b="0" i="0" u="none">
                <a:solidFill>
                  <a:srgbClr val="000000"/>
                </a:solidFill>
                <a:latin typeface="Arial"/>
                <a:ea typeface="Arial"/>
                <a:cs typeface="Arial"/>
                <a:sym typeface="Arial"/>
              </a:rPr>
              <a:t> or Li</a:t>
            </a:r>
            <a:r>
              <a:rPr lang="en-US" sz="2100" b="0" i="0" u="none" baseline="30000">
                <a:solidFill>
                  <a:srgbClr val="000000"/>
                </a:solidFill>
                <a:latin typeface="Arial"/>
                <a:ea typeface="Arial"/>
                <a:cs typeface="Arial"/>
                <a:sym typeface="Arial"/>
              </a:rPr>
              <a:t>++</a:t>
            </a:r>
            <a:r>
              <a:rPr lang="en-US" sz="2100" b="0" i="0" u="none">
                <a:solidFill>
                  <a:srgbClr val="000000"/>
                </a:solidFill>
                <a:latin typeface="Arial"/>
                <a:ea typeface="Arial"/>
                <a:cs typeface="Arial"/>
                <a:sym typeface="Arial"/>
              </a:rPr>
              <a:t>)</a:t>
            </a:r>
            <a:endParaRPr/>
          </a:p>
          <a:p>
            <a:pPr marL="342900" lvl="0" indent="-342900" algn="l" rtl="0">
              <a:lnSpc>
                <a:spcPct val="90000"/>
              </a:lnSpc>
              <a:spcBef>
                <a:spcPts val="420"/>
              </a:spcBef>
              <a:spcAft>
                <a:spcPts val="0"/>
              </a:spcAft>
              <a:buClr>
                <a:srgbClr val="3333CC"/>
              </a:buClr>
              <a:buSzPts val="1365"/>
              <a:buFont typeface="Noto Sans Symbols"/>
              <a:buChar char="■"/>
            </a:pPr>
            <a:r>
              <a:rPr lang="en-US" sz="2100" b="0" i="0" u="none">
                <a:solidFill>
                  <a:srgbClr val="FF0000"/>
                </a:solidFill>
                <a:latin typeface="Arial"/>
                <a:ea typeface="Arial"/>
                <a:cs typeface="Arial"/>
                <a:sym typeface="Arial"/>
              </a:rPr>
              <a:t>Replace </a:t>
            </a:r>
            <a:r>
              <a:rPr lang="en-US" sz="2100" b="0" i="1" u="none">
                <a:solidFill>
                  <a:srgbClr val="FF0000"/>
                </a:solidFill>
                <a:latin typeface="Arial"/>
                <a:ea typeface="Arial"/>
                <a:cs typeface="Arial"/>
                <a:sym typeface="Arial"/>
              </a:rPr>
              <a:t>e</a:t>
            </a:r>
            <a:r>
              <a:rPr lang="en-US" sz="2100" b="0" i="0" u="none" baseline="30000">
                <a:solidFill>
                  <a:srgbClr val="FF0000"/>
                </a:solidFill>
                <a:latin typeface="Arial"/>
                <a:ea typeface="Arial"/>
                <a:cs typeface="Arial"/>
                <a:sym typeface="Arial"/>
              </a:rPr>
              <a:t>2</a:t>
            </a:r>
            <a:r>
              <a:rPr lang="en-US" sz="2100" b="0" i="0" u="none">
                <a:solidFill>
                  <a:srgbClr val="FF0000"/>
                </a:solidFill>
                <a:latin typeface="Arial"/>
                <a:ea typeface="Arial"/>
                <a:cs typeface="Arial"/>
                <a:sym typeface="Arial"/>
              </a:rPr>
              <a:t> with </a:t>
            </a:r>
            <a:r>
              <a:rPr lang="en-US" sz="2100" b="0" i="1" u="none">
                <a:solidFill>
                  <a:srgbClr val="FF0000"/>
                </a:solidFill>
                <a:latin typeface="Arial"/>
                <a:ea typeface="Arial"/>
                <a:cs typeface="Arial"/>
                <a:sym typeface="Arial"/>
              </a:rPr>
              <a:t>Ze</a:t>
            </a:r>
            <a:r>
              <a:rPr lang="en-US" sz="2100" b="0" i="0" u="none" baseline="30000">
                <a:solidFill>
                  <a:srgbClr val="FF0000"/>
                </a:solidFill>
                <a:latin typeface="Arial"/>
                <a:ea typeface="Arial"/>
                <a:cs typeface="Arial"/>
                <a:sym typeface="Arial"/>
              </a:rPr>
              <a:t>2</a:t>
            </a:r>
            <a:r>
              <a:rPr lang="en-US" sz="2100" b="0" i="0" u="none">
                <a:solidFill>
                  <a:srgbClr val="FF0000"/>
                </a:solidFill>
                <a:latin typeface="Arial"/>
                <a:ea typeface="Arial"/>
                <a:cs typeface="Arial"/>
                <a:sym typeface="Arial"/>
              </a:rPr>
              <a:t> (</a:t>
            </a:r>
            <a:r>
              <a:rPr lang="en-US" sz="2100" b="0" i="1" u="none">
                <a:solidFill>
                  <a:srgbClr val="FF0000"/>
                </a:solidFill>
                <a:latin typeface="Arial"/>
                <a:ea typeface="Arial"/>
                <a:cs typeface="Arial"/>
                <a:sym typeface="Arial"/>
              </a:rPr>
              <a:t>Z</a:t>
            </a:r>
            <a:r>
              <a:rPr lang="en-US" sz="2100" b="0" i="0" u="none">
                <a:solidFill>
                  <a:srgbClr val="FF0000"/>
                </a:solidFill>
                <a:latin typeface="Arial"/>
                <a:ea typeface="Arial"/>
                <a:cs typeface="Arial"/>
                <a:sym typeface="Arial"/>
              </a:rPr>
              <a:t> is the atomic number)</a:t>
            </a:r>
            <a:endParaRPr/>
          </a:p>
          <a:p>
            <a:pPr marL="342900" lvl="0" indent="-342900" algn="l" rtl="0">
              <a:lnSpc>
                <a:spcPct val="90000"/>
              </a:lnSpc>
              <a:spcBef>
                <a:spcPts val="420"/>
              </a:spcBef>
              <a:spcAft>
                <a:spcPts val="0"/>
              </a:spcAft>
              <a:buClr>
                <a:srgbClr val="3333CC"/>
              </a:buClr>
              <a:buSzPts val="1365"/>
              <a:buFont typeface="Noto Sans Symbols"/>
              <a:buChar char="■"/>
            </a:pPr>
            <a:r>
              <a:rPr lang="en-US" sz="2100" b="0" i="0" u="none">
                <a:solidFill>
                  <a:srgbClr val="FF0000"/>
                </a:solidFill>
                <a:latin typeface="Arial"/>
                <a:ea typeface="Arial"/>
                <a:cs typeface="Arial"/>
                <a:sym typeface="Arial"/>
              </a:rPr>
              <a:t>Use appropriate reduced mass </a:t>
            </a:r>
            <a:r>
              <a:rPr lang="en-US" sz="2100" b="0" i="1" u="none">
                <a:solidFill>
                  <a:srgbClr val="FF0000"/>
                </a:solidFill>
                <a:latin typeface="Merriweather Sans"/>
                <a:ea typeface="Merriweather Sans"/>
                <a:cs typeface="Merriweather Sans"/>
                <a:sym typeface="Merriweather Sans"/>
              </a:rPr>
              <a:t>μ</a:t>
            </a:r>
            <a:endParaRPr/>
          </a:p>
        </p:txBody>
      </p:sp>
      <p:pic>
        <p:nvPicPr>
          <p:cNvPr id="811" name="Google Shape;811;p13"/>
          <p:cNvPicPr preferRelativeResize="0"/>
          <p:nvPr/>
        </p:nvPicPr>
        <p:blipFill rotWithShape="1">
          <a:blip r:embed="rId3">
            <a:alphaModFix/>
          </a:blip>
          <a:srcRect/>
          <a:stretch/>
        </p:blipFill>
        <p:spPr>
          <a:xfrm>
            <a:off x="3725862" y="2193925"/>
            <a:ext cx="1692275" cy="777875"/>
          </a:xfrm>
          <a:prstGeom prst="rect">
            <a:avLst/>
          </a:prstGeom>
          <a:noFill/>
          <a:ln>
            <a:noFill/>
          </a:ln>
        </p:spPr>
      </p:pic>
      <p:pic>
        <p:nvPicPr>
          <p:cNvPr id="812" name="Google Shape;812;p13"/>
          <p:cNvPicPr preferRelativeResize="0"/>
          <p:nvPr/>
        </p:nvPicPr>
        <p:blipFill rotWithShape="1">
          <a:blip r:embed="rId4">
            <a:alphaModFix/>
          </a:blip>
          <a:srcRect/>
          <a:stretch/>
        </p:blipFill>
        <p:spPr>
          <a:xfrm>
            <a:off x="720725" y="3768725"/>
            <a:ext cx="7702550" cy="803275"/>
          </a:xfrm>
          <a:prstGeom prst="rect">
            <a:avLst/>
          </a:prstGeom>
          <a:noFill/>
          <a:ln>
            <a:noFill/>
          </a:ln>
        </p:spPr>
      </p:pic>
      <p:sp>
        <p:nvSpPr>
          <p:cNvPr id="3" name="TextBox 2">
            <a:extLst>
              <a:ext uri="{FF2B5EF4-FFF2-40B4-BE49-F238E27FC236}">
                <a16:creationId xmlns:a16="http://schemas.microsoft.com/office/drawing/2014/main" id="{C1266B5B-FA8E-40EC-9E15-44CC3274E8A5}"/>
              </a:ext>
            </a:extLst>
          </p:cNvPr>
          <p:cNvSpPr txBox="1"/>
          <p:nvPr/>
        </p:nvSpPr>
        <p:spPr>
          <a:xfrm>
            <a:off x="914400" y="5740499"/>
            <a:ext cx="7047571" cy="307777"/>
          </a:xfrm>
          <a:prstGeom prst="rect">
            <a:avLst/>
          </a:prstGeom>
          <a:noFill/>
        </p:spPr>
        <p:txBody>
          <a:bodyPr wrap="square" rtlCol="0">
            <a:spAutoFit/>
          </a:bodyPr>
          <a:lstStyle/>
          <a:p>
            <a:r>
              <a:rPr lang="en-US" b="0" i="0" dirty="0">
                <a:solidFill>
                  <a:srgbClr val="4D5156"/>
                </a:solidFill>
                <a:effectLst/>
                <a:latin typeface="Roboto" panose="02000000000000000000" pitchFamily="2" charset="0"/>
              </a:rPr>
              <a:t>Uranium is a chemical element with the symbol U and atomic number Z=92</a:t>
            </a:r>
            <a:endParaRPr lang="en-US" dirty="0"/>
          </a:p>
        </p:txBody>
      </p:sp>
    </p:spTree>
    <p:extLst>
      <p:ext uri="{BB962C8B-B14F-4D97-AF65-F5344CB8AC3E}">
        <p14:creationId xmlns:p14="http://schemas.microsoft.com/office/powerpoint/2010/main" val="173606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Application of the Schrödinger Equation</a:t>
            </a:r>
            <a:endParaRPr/>
          </a:p>
        </p:txBody>
      </p:sp>
      <p:sp>
        <p:nvSpPr>
          <p:cNvPr id="818" name="Google Shape;818;p14"/>
          <p:cNvSpPr txBox="1">
            <a:spLocks noGrp="1"/>
          </p:cNvSpPr>
          <p:nvPr>
            <p:ph type="body" idx="4294967295"/>
          </p:nvPr>
        </p:nvSpPr>
        <p:spPr>
          <a:xfrm>
            <a:off x="457200" y="1066800"/>
            <a:ext cx="8453437" cy="129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365"/>
              <a:buFont typeface="Noto Sans Symbols"/>
              <a:buChar char="■"/>
            </a:pPr>
            <a:r>
              <a:rPr lang="en-US" sz="2100" b="0" i="0" u="none">
                <a:solidFill>
                  <a:schemeClr val="dk1"/>
                </a:solidFill>
                <a:latin typeface="Arial"/>
                <a:ea typeface="Arial"/>
                <a:cs typeface="Arial"/>
                <a:sym typeface="Arial"/>
              </a:rPr>
              <a:t>The potential (central force) </a:t>
            </a:r>
            <a:r>
              <a:rPr lang="en-US" sz="2100" b="0" i="1" u="none">
                <a:solidFill>
                  <a:schemeClr val="dk1"/>
                </a:solidFill>
                <a:latin typeface="Arial"/>
                <a:ea typeface="Arial"/>
                <a:cs typeface="Arial"/>
                <a:sym typeface="Arial"/>
              </a:rPr>
              <a:t>V</a:t>
            </a:r>
            <a:r>
              <a:rPr lang="en-US" sz="2100" b="0" i="0" u="none">
                <a:solidFill>
                  <a:schemeClr val="dk1"/>
                </a:solidFill>
                <a:latin typeface="Arial"/>
                <a:ea typeface="Arial"/>
                <a:cs typeface="Arial"/>
                <a:sym typeface="Arial"/>
              </a:rPr>
              <a:t>(</a:t>
            </a:r>
            <a:r>
              <a:rPr lang="en-US" sz="2100" b="0" i="1" u="none">
                <a:solidFill>
                  <a:schemeClr val="dk1"/>
                </a:solidFill>
                <a:latin typeface="Arial"/>
                <a:ea typeface="Arial"/>
                <a:cs typeface="Arial"/>
                <a:sym typeface="Arial"/>
              </a:rPr>
              <a:t>r</a:t>
            </a:r>
            <a:r>
              <a:rPr lang="en-US" sz="2100" b="0" i="0" u="none">
                <a:solidFill>
                  <a:schemeClr val="dk1"/>
                </a:solidFill>
                <a:latin typeface="Arial"/>
                <a:ea typeface="Arial"/>
                <a:cs typeface="Arial"/>
                <a:sym typeface="Arial"/>
              </a:rPr>
              <a:t>) depends on the distance </a:t>
            </a:r>
            <a:r>
              <a:rPr lang="en-US" sz="2100" b="0" i="1" u="none">
                <a:solidFill>
                  <a:schemeClr val="dk1"/>
                </a:solidFill>
                <a:latin typeface="Arial"/>
                <a:ea typeface="Arial"/>
                <a:cs typeface="Arial"/>
                <a:sym typeface="Arial"/>
              </a:rPr>
              <a:t>r</a:t>
            </a:r>
            <a:r>
              <a:rPr lang="en-US" sz="2100" b="0" i="0" u="none">
                <a:solidFill>
                  <a:schemeClr val="dk1"/>
                </a:solidFill>
                <a:latin typeface="Arial"/>
                <a:ea typeface="Arial"/>
                <a:cs typeface="Arial"/>
                <a:sym typeface="Arial"/>
              </a:rPr>
              <a:t> between the proton and electron.</a:t>
            </a:r>
            <a:endParaRPr/>
          </a:p>
        </p:txBody>
      </p:sp>
      <p:sp>
        <p:nvSpPr>
          <p:cNvPr id="819" name="Google Shape;819;p14"/>
          <p:cNvSpPr txBox="1"/>
          <p:nvPr/>
        </p:nvSpPr>
        <p:spPr>
          <a:xfrm>
            <a:off x="4876800" y="2016125"/>
            <a:ext cx="3886200" cy="2373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a:solidFill>
                  <a:srgbClr val="000000"/>
                </a:solidFill>
                <a:latin typeface="Arial"/>
                <a:ea typeface="Arial"/>
                <a:cs typeface="Arial"/>
                <a:sym typeface="Arial"/>
              </a:rPr>
              <a:t>Transform to spherical polar coordinates because of the radial symmetry.</a:t>
            </a:r>
            <a:endParaRPr/>
          </a:p>
          <a:p>
            <a:pPr marL="0" marR="0" lvl="0" indent="0" algn="l" rtl="0">
              <a:lnSpc>
                <a:spcPct val="100000"/>
              </a:lnSpc>
              <a:spcBef>
                <a:spcPts val="1150"/>
              </a:spcBef>
              <a:spcAft>
                <a:spcPts val="0"/>
              </a:spcAft>
              <a:buClr>
                <a:srgbClr val="000000"/>
              </a:buClr>
              <a:buSzPts val="2300"/>
              <a:buFont typeface="Arial"/>
              <a:buNone/>
            </a:pPr>
            <a:r>
              <a:rPr lang="en-US" sz="2300" b="0" i="0" u="none">
                <a:solidFill>
                  <a:srgbClr val="000000"/>
                </a:solidFill>
                <a:latin typeface="Arial"/>
                <a:ea typeface="Arial"/>
                <a:cs typeface="Arial"/>
                <a:sym typeface="Arial"/>
              </a:rPr>
              <a:t>Insert the Coulomb potential into the transformed Schrödinger equation.</a:t>
            </a:r>
            <a:endParaRPr/>
          </a:p>
        </p:txBody>
      </p:sp>
      <p:sp>
        <p:nvSpPr>
          <p:cNvPr id="820" name="Google Shape;820;p14"/>
          <p:cNvSpPr/>
          <p:nvPr/>
        </p:nvSpPr>
        <p:spPr>
          <a:xfrm>
            <a:off x="6172200" y="4419600"/>
            <a:ext cx="457200" cy="685800"/>
          </a:xfrm>
          <a:prstGeom prst="downArrow">
            <a:avLst>
              <a:gd name="adj1" fmla="val 50000"/>
              <a:gd name="adj2" fmla="val 50000"/>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2"/>
              </a:solidFill>
              <a:latin typeface="Arial"/>
              <a:ea typeface="Arial"/>
              <a:cs typeface="Arial"/>
              <a:sym typeface="Arial"/>
            </a:endParaRPr>
          </a:p>
        </p:txBody>
      </p:sp>
      <p:pic>
        <p:nvPicPr>
          <p:cNvPr id="821" name="Google Shape;821;p14"/>
          <p:cNvPicPr preferRelativeResize="0"/>
          <p:nvPr/>
        </p:nvPicPr>
        <p:blipFill rotWithShape="1">
          <a:blip r:embed="rId3">
            <a:alphaModFix/>
          </a:blip>
          <a:srcRect/>
          <a:stretch/>
        </p:blipFill>
        <p:spPr>
          <a:xfrm>
            <a:off x="611187" y="5124450"/>
            <a:ext cx="7921625" cy="742950"/>
          </a:xfrm>
          <a:prstGeom prst="rect">
            <a:avLst/>
          </a:prstGeom>
          <a:noFill/>
          <a:ln>
            <a:noFill/>
          </a:ln>
        </p:spPr>
      </p:pic>
      <p:grpSp>
        <p:nvGrpSpPr>
          <p:cNvPr id="822" name="Google Shape;822;p14"/>
          <p:cNvGrpSpPr/>
          <p:nvPr/>
        </p:nvGrpSpPr>
        <p:grpSpPr>
          <a:xfrm>
            <a:off x="533400" y="2057400"/>
            <a:ext cx="3886200" cy="2667000"/>
            <a:chOff x="0" y="1056"/>
            <a:chExt cx="2448" cy="1680"/>
          </a:xfrm>
        </p:grpSpPr>
        <p:pic>
          <p:nvPicPr>
            <p:cNvPr id="823" name="Google Shape;823;p14"/>
            <p:cNvPicPr preferRelativeResize="0"/>
            <p:nvPr/>
          </p:nvPicPr>
          <p:blipFill rotWithShape="1">
            <a:blip r:embed="rId4">
              <a:alphaModFix/>
            </a:blip>
            <a:srcRect b="40254"/>
            <a:stretch/>
          </p:blipFill>
          <p:spPr>
            <a:xfrm>
              <a:off x="584" y="1056"/>
              <a:ext cx="1864" cy="1680"/>
            </a:xfrm>
            <a:prstGeom prst="rect">
              <a:avLst/>
            </a:prstGeom>
            <a:noFill/>
            <a:ln>
              <a:noFill/>
            </a:ln>
          </p:spPr>
        </p:pic>
        <p:pic>
          <p:nvPicPr>
            <p:cNvPr id="824" name="Google Shape;824;p14" descr="0701"/>
            <p:cNvPicPr preferRelativeResize="0"/>
            <p:nvPr/>
          </p:nvPicPr>
          <p:blipFill rotWithShape="1">
            <a:blip r:embed="rId5">
              <a:alphaModFix/>
            </a:blip>
            <a:srcRect l="9693" t="57839" r="4199" b="4083"/>
            <a:stretch/>
          </p:blipFill>
          <p:spPr>
            <a:xfrm>
              <a:off x="0" y="1094"/>
              <a:ext cx="1076" cy="778"/>
            </a:xfrm>
            <a:prstGeom prst="rect">
              <a:avLst/>
            </a:prstGeom>
            <a:noFill/>
            <a:ln>
              <a:noFill/>
            </a:ln>
          </p:spPr>
        </p:pic>
      </p:grpSp>
    </p:spTree>
    <p:extLst>
      <p:ext uri="{BB962C8B-B14F-4D97-AF65-F5344CB8AC3E}">
        <p14:creationId xmlns:p14="http://schemas.microsoft.com/office/powerpoint/2010/main" val="322284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Application of the Schrödinger Equation</a:t>
            </a:r>
            <a:endParaRPr/>
          </a:p>
        </p:txBody>
      </p:sp>
      <p:sp>
        <p:nvSpPr>
          <p:cNvPr id="830" name="Google Shape;830;p15"/>
          <p:cNvSpPr txBox="1">
            <a:spLocks noGrp="1"/>
          </p:cNvSpPr>
          <p:nvPr>
            <p:ph type="body" idx="4294967295"/>
          </p:nvPr>
        </p:nvSpPr>
        <p:spPr>
          <a:xfrm>
            <a:off x="457200" y="1295400"/>
            <a:ext cx="8453437"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The wave function </a:t>
            </a:r>
            <a:r>
              <a:rPr lang="en-US" sz="2100" b="0" i="1" u="none" dirty="0">
                <a:solidFill>
                  <a:schemeClr val="dk1"/>
                </a:solidFill>
                <a:latin typeface="Arial"/>
                <a:ea typeface="Arial"/>
                <a:cs typeface="Arial"/>
                <a:sym typeface="Arial"/>
              </a:rPr>
              <a:t>ψ</a:t>
            </a:r>
            <a:r>
              <a:rPr lang="en-US" sz="2100" b="0" i="0" u="none" dirty="0">
                <a:solidFill>
                  <a:schemeClr val="dk1"/>
                </a:solidFill>
                <a:latin typeface="Arial"/>
                <a:ea typeface="Arial"/>
                <a:cs typeface="Arial"/>
                <a:sym typeface="Arial"/>
              </a:rPr>
              <a:t> is a function of </a:t>
            </a:r>
            <a:r>
              <a:rPr lang="en-US" sz="2100" b="0" i="1" u="none" dirty="0">
                <a:solidFill>
                  <a:schemeClr val="dk1"/>
                </a:solidFill>
                <a:latin typeface="Arial"/>
                <a:ea typeface="Arial"/>
                <a:cs typeface="Arial"/>
                <a:sym typeface="Arial"/>
              </a:rPr>
              <a:t>r</a:t>
            </a:r>
            <a:r>
              <a:rPr lang="en-US" sz="2100" b="0" i="0" u="none" dirty="0">
                <a:solidFill>
                  <a:schemeClr val="dk1"/>
                </a:solidFill>
                <a:latin typeface="Arial"/>
                <a:ea typeface="Arial"/>
                <a:cs typeface="Arial"/>
                <a:sym typeface="Arial"/>
              </a:rPr>
              <a:t>, </a:t>
            </a:r>
            <a:r>
              <a:rPr lang="en-US" sz="2100" b="0" i="1" u="none" dirty="0">
                <a:solidFill>
                  <a:schemeClr val="dk1"/>
                </a:solidFill>
                <a:latin typeface="Arial"/>
                <a:ea typeface="Arial"/>
                <a:cs typeface="Arial"/>
                <a:sym typeface="Arial"/>
              </a:rPr>
              <a:t>θ</a:t>
            </a:r>
            <a:r>
              <a:rPr lang="en-US" sz="2100" b="0" i="0" u="none" dirty="0">
                <a:solidFill>
                  <a:schemeClr val="dk1"/>
                </a:solidFill>
                <a:latin typeface="Arial"/>
                <a:ea typeface="Arial"/>
                <a:cs typeface="Arial"/>
                <a:sym typeface="Arial"/>
              </a:rPr>
              <a:t>,   .</a:t>
            </a:r>
            <a:endParaRPr dirty="0"/>
          </a:p>
          <a:p>
            <a:pPr marL="342900" marR="0" lvl="0" indent="-342900" algn="l" rtl="0">
              <a:lnSpc>
                <a:spcPct val="100000"/>
              </a:lnSpc>
              <a:spcBef>
                <a:spcPts val="420"/>
              </a:spcBef>
              <a:spcAft>
                <a:spcPts val="0"/>
              </a:spcAft>
              <a:buClr>
                <a:srgbClr val="3333CC"/>
              </a:buClr>
              <a:buSzPts val="1365"/>
              <a:buFont typeface="Noto Sans Symbols"/>
              <a:buNone/>
            </a:pPr>
            <a:r>
              <a:rPr lang="en-US" sz="2100" b="0" i="0" u="none" dirty="0">
                <a:solidFill>
                  <a:schemeClr val="dk1"/>
                </a:solidFill>
                <a:latin typeface="Arial"/>
                <a:ea typeface="Arial"/>
                <a:cs typeface="Arial"/>
                <a:sym typeface="Arial"/>
              </a:rPr>
              <a:t>		Equation is separable.</a:t>
            </a:r>
            <a:endParaRPr dirty="0"/>
          </a:p>
          <a:p>
            <a:pPr marL="342900" marR="0" lvl="0" indent="-342900" algn="l" rtl="0">
              <a:lnSpc>
                <a:spcPct val="100000"/>
              </a:lnSpc>
              <a:spcBef>
                <a:spcPts val="420"/>
              </a:spcBef>
              <a:spcAft>
                <a:spcPts val="0"/>
              </a:spcAft>
              <a:buClr>
                <a:srgbClr val="3333CC"/>
              </a:buClr>
              <a:buSzPts val="1365"/>
              <a:buFont typeface="Noto Sans Symbols"/>
              <a:buNone/>
            </a:pPr>
            <a:r>
              <a:rPr lang="en-US" sz="2100" b="0" i="0" u="none" dirty="0">
                <a:solidFill>
                  <a:schemeClr val="dk1"/>
                </a:solidFill>
                <a:latin typeface="Arial"/>
                <a:ea typeface="Arial"/>
                <a:cs typeface="Arial"/>
                <a:sym typeface="Arial"/>
              </a:rPr>
              <a:t>		Solution may be a product of three functions.</a:t>
            </a:r>
            <a:endParaRPr dirty="0"/>
          </a:p>
          <a:p>
            <a:pPr marL="342900" marR="0" lvl="0" indent="-256222" algn="l" rtl="0">
              <a:lnSpc>
                <a:spcPct val="100000"/>
              </a:lnSpc>
              <a:spcBef>
                <a:spcPts val="420"/>
              </a:spcBef>
              <a:spcAft>
                <a:spcPts val="0"/>
              </a:spcAft>
              <a:buClr>
                <a:srgbClr val="3333CC"/>
              </a:buClr>
              <a:buSzPts val="1365"/>
              <a:buFont typeface="Noto Sans Symbols"/>
              <a:buNone/>
            </a:pPr>
            <a:endParaRPr sz="2100" b="0" i="0" u="none" dirty="0">
              <a:solidFill>
                <a:schemeClr val="dk1"/>
              </a:solidFill>
              <a:latin typeface="Arial"/>
              <a:ea typeface="Arial"/>
              <a:cs typeface="Arial"/>
              <a:sym typeface="Arial"/>
            </a:endParaRPr>
          </a:p>
          <a:p>
            <a:pPr marL="342900" marR="0" lvl="0" indent="-256222" algn="l" rtl="0">
              <a:lnSpc>
                <a:spcPct val="100000"/>
              </a:lnSpc>
              <a:spcBef>
                <a:spcPts val="420"/>
              </a:spcBef>
              <a:spcAft>
                <a:spcPts val="0"/>
              </a:spcAft>
              <a:buClr>
                <a:srgbClr val="3333CC"/>
              </a:buClr>
              <a:buSzPts val="1365"/>
              <a:buFont typeface="Noto Sans Symbols"/>
              <a:buNone/>
            </a:pPr>
            <a:endParaRPr sz="2100" b="0" i="0" u="none" dirty="0">
              <a:solidFill>
                <a:schemeClr val="dk1"/>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We can separate Equation 7.3 into three separate differential equations, each depending on one coordinate: </a:t>
            </a:r>
            <a:r>
              <a:rPr lang="en-US" sz="2100" b="0" i="1" u="none" dirty="0">
                <a:solidFill>
                  <a:schemeClr val="dk1"/>
                </a:solidFill>
                <a:latin typeface="Arial"/>
                <a:ea typeface="Arial"/>
                <a:cs typeface="Arial"/>
                <a:sym typeface="Arial"/>
              </a:rPr>
              <a:t>r</a:t>
            </a:r>
            <a:r>
              <a:rPr lang="en-US" sz="2100" b="0" i="0" u="none" dirty="0">
                <a:solidFill>
                  <a:schemeClr val="dk1"/>
                </a:solidFill>
                <a:latin typeface="Arial"/>
                <a:ea typeface="Arial"/>
                <a:cs typeface="Arial"/>
                <a:sym typeface="Arial"/>
              </a:rPr>
              <a:t>, </a:t>
            </a:r>
            <a:r>
              <a:rPr lang="en-US" sz="2100" b="0" i="1" u="none" dirty="0">
                <a:solidFill>
                  <a:schemeClr val="dk1"/>
                </a:solidFill>
                <a:latin typeface="Arial"/>
                <a:ea typeface="Arial"/>
                <a:cs typeface="Arial"/>
                <a:sym typeface="Arial"/>
              </a:rPr>
              <a:t>θ</a:t>
            </a:r>
            <a:r>
              <a:rPr lang="en-US" sz="2100" b="0" i="0" u="none" dirty="0">
                <a:solidFill>
                  <a:schemeClr val="dk1"/>
                </a:solidFill>
                <a:latin typeface="Arial"/>
                <a:ea typeface="Arial"/>
                <a:cs typeface="Arial"/>
                <a:sym typeface="Arial"/>
              </a:rPr>
              <a:t>, or    .</a:t>
            </a:r>
            <a:endParaRPr dirty="0"/>
          </a:p>
        </p:txBody>
      </p:sp>
      <p:cxnSp>
        <p:nvCxnSpPr>
          <p:cNvPr id="831" name="Google Shape;831;p15"/>
          <p:cNvCxnSpPr>
            <a:cxnSpLocks/>
          </p:cNvCxnSpPr>
          <p:nvPr/>
        </p:nvCxnSpPr>
        <p:spPr>
          <a:xfrm>
            <a:off x="609600" y="1866900"/>
            <a:ext cx="457200" cy="0"/>
          </a:xfrm>
          <a:prstGeom prst="straightConnector1">
            <a:avLst/>
          </a:prstGeom>
          <a:noFill/>
          <a:ln w="38100" cap="flat" cmpd="sng">
            <a:solidFill>
              <a:schemeClr val="dk1"/>
            </a:solidFill>
            <a:prstDash val="solid"/>
            <a:miter lim="800000"/>
            <a:headEnd type="none" w="med" len="med"/>
            <a:tailEnd type="triangle" w="med" len="med"/>
          </a:ln>
        </p:spPr>
      </p:cxnSp>
      <p:cxnSp>
        <p:nvCxnSpPr>
          <p:cNvPr id="832" name="Google Shape;832;p15"/>
          <p:cNvCxnSpPr>
            <a:cxnSpLocks/>
          </p:cNvCxnSpPr>
          <p:nvPr/>
        </p:nvCxnSpPr>
        <p:spPr>
          <a:xfrm>
            <a:off x="609600" y="2273300"/>
            <a:ext cx="457200" cy="0"/>
          </a:xfrm>
          <a:prstGeom prst="straightConnector1">
            <a:avLst/>
          </a:prstGeom>
          <a:noFill/>
          <a:ln w="38100" cap="flat" cmpd="sng">
            <a:solidFill>
              <a:schemeClr val="dk1"/>
            </a:solidFill>
            <a:prstDash val="solid"/>
            <a:miter lim="800000"/>
            <a:headEnd type="none" w="med" len="med"/>
            <a:tailEnd type="triangle" w="med" len="med"/>
          </a:ln>
        </p:spPr>
      </p:cxnSp>
      <p:cxnSp>
        <p:nvCxnSpPr>
          <p:cNvPr id="833" name="Google Shape;833;p15"/>
          <p:cNvCxnSpPr/>
          <p:nvPr/>
        </p:nvCxnSpPr>
        <p:spPr>
          <a:xfrm>
            <a:off x="609600" y="2743200"/>
            <a:ext cx="685800" cy="0"/>
          </a:xfrm>
          <a:prstGeom prst="straightConnector1">
            <a:avLst/>
          </a:prstGeom>
          <a:noFill/>
          <a:ln w="38100" cap="flat" cmpd="sng">
            <a:solidFill>
              <a:schemeClr val="dk1"/>
            </a:solidFill>
            <a:prstDash val="solid"/>
            <a:miter lim="800000"/>
            <a:headEnd type="none" w="med" len="med"/>
            <a:tailEnd type="triangle" w="med" len="med"/>
          </a:ln>
        </p:spPr>
      </p:cxnSp>
      <p:pic>
        <p:nvPicPr>
          <p:cNvPr id="834" name="Google Shape;834;p15"/>
          <p:cNvPicPr preferRelativeResize="0"/>
          <p:nvPr/>
        </p:nvPicPr>
        <p:blipFill rotWithShape="1">
          <a:blip r:embed="rId3">
            <a:alphaModFix/>
          </a:blip>
          <a:srcRect/>
          <a:stretch/>
        </p:blipFill>
        <p:spPr>
          <a:xfrm>
            <a:off x="1460500" y="2547937"/>
            <a:ext cx="3663950" cy="368300"/>
          </a:xfrm>
          <a:prstGeom prst="rect">
            <a:avLst/>
          </a:prstGeom>
          <a:noFill/>
          <a:ln>
            <a:noFill/>
          </a:ln>
        </p:spPr>
      </p:pic>
      <p:pic>
        <p:nvPicPr>
          <p:cNvPr id="835" name="Google Shape;835;p15"/>
          <p:cNvPicPr preferRelativeResize="0"/>
          <p:nvPr/>
        </p:nvPicPr>
        <p:blipFill rotWithShape="1">
          <a:blip r:embed="rId4">
            <a:alphaModFix/>
          </a:blip>
          <a:srcRect/>
          <a:stretch/>
        </p:blipFill>
        <p:spPr>
          <a:xfrm>
            <a:off x="5718175" y="1323975"/>
            <a:ext cx="203200" cy="355600"/>
          </a:xfrm>
          <a:prstGeom prst="rect">
            <a:avLst/>
          </a:prstGeom>
          <a:noFill/>
          <a:ln>
            <a:noFill/>
          </a:ln>
        </p:spPr>
      </p:pic>
      <p:pic>
        <p:nvPicPr>
          <p:cNvPr id="836" name="Google Shape;836;p15"/>
          <p:cNvPicPr preferRelativeResize="0"/>
          <p:nvPr/>
        </p:nvPicPr>
        <p:blipFill rotWithShape="1">
          <a:blip r:embed="rId4">
            <a:alphaModFix/>
          </a:blip>
          <a:srcRect/>
          <a:stretch/>
        </p:blipFill>
        <p:spPr>
          <a:xfrm>
            <a:off x="7302500" y="3556000"/>
            <a:ext cx="203200" cy="355600"/>
          </a:xfrm>
          <a:prstGeom prst="rect">
            <a:avLst/>
          </a:prstGeom>
          <a:noFill/>
          <a:ln>
            <a:noFill/>
          </a:ln>
        </p:spPr>
      </p:pic>
      <p:sp>
        <p:nvSpPr>
          <p:cNvPr id="837" name="Google Shape;837;p15"/>
          <p:cNvSpPr txBox="1"/>
          <p:nvPr/>
        </p:nvSpPr>
        <p:spPr>
          <a:xfrm>
            <a:off x="6019800" y="2514600"/>
            <a:ext cx="18288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Equation 7.3</a:t>
            </a:r>
            <a:endParaRPr/>
          </a:p>
        </p:txBody>
      </p:sp>
      <p:sp>
        <p:nvSpPr>
          <p:cNvPr id="838" name="Google Shape;838;p15"/>
          <p:cNvSpPr txBox="1"/>
          <p:nvPr/>
        </p:nvSpPr>
        <p:spPr>
          <a:xfrm>
            <a:off x="609600" y="5368925"/>
            <a:ext cx="31242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0" i="0" u="none">
                <a:solidFill>
                  <a:srgbClr val="FF0000"/>
                </a:solidFill>
                <a:latin typeface="Arial"/>
                <a:ea typeface="Arial"/>
                <a:cs typeface="Arial"/>
                <a:sym typeface="Arial"/>
              </a:rPr>
              <a:t>Divide and conquer !!</a:t>
            </a:r>
            <a:endParaRPr/>
          </a:p>
        </p:txBody>
      </p:sp>
      <p:pic>
        <p:nvPicPr>
          <p:cNvPr id="839" name="Google Shape;839;p15" descr="Assassin's Creed Odyssey Conquest Battles Guide – How to Win | SegmentNext"/>
          <p:cNvPicPr preferRelativeResize="0"/>
          <p:nvPr/>
        </p:nvPicPr>
        <p:blipFill rotWithShape="1">
          <a:blip r:embed="rId5">
            <a:alphaModFix/>
          </a:blip>
          <a:srcRect/>
          <a:stretch/>
        </p:blipFill>
        <p:spPr>
          <a:xfrm>
            <a:off x="4876800" y="4133850"/>
            <a:ext cx="3505200" cy="1973262"/>
          </a:xfrm>
          <a:prstGeom prst="rect">
            <a:avLst/>
          </a:prstGeom>
          <a:noFill/>
          <a:ln>
            <a:noFill/>
          </a:ln>
        </p:spPr>
      </p:pic>
    </p:spTree>
    <p:extLst>
      <p:ext uri="{BB962C8B-B14F-4D97-AF65-F5344CB8AC3E}">
        <p14:creationId xmlns:p14="http://schemas.microsoft.com/office/powerpoint/2010/main" val="36767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300"/>
              <a:buFont typeface="Arial"/>
              <a:buNone/>
            </a:pPr>
            <a:r>
              <a:rPr lang="en-US" sz="3300" b="0" i="0" u="none">
                <a:solidFill>
                  <a:srgbClr val="3333CC"/>
                </a:solidFill>
                <a:latin typeface="Arial"/>
                <a:ea typeface="Arial"/>
                <a:cs typeface="Arial"/>
                <a:sym typeface="Arial"/>
              </a:rPr>
              <a:t>7.2: Solution of the Schrödinger Equation for Hydrogen</a:t>
            </a:r>
            <a:endParaRPr/>
          </a:p>
        </p:txBody>
      </p:sp>
      <p:sp>
        <p:nvSpPr>
          <p:cNvPr id="845" name="Google Shape;845;p16"/>
          <p:cNvSpPr txBox="1">
            <a:spLocks noGrp="1"/>
          </p:cNvSpPr>
          <p:nvPr>
            <p:ph type="body" idx="1"/>
          </p:nvPr>
        </p:nvSpPr>
        <p:spPr>
          <a:xfrm>
            <a:off x="457200" y="1447800"/>
            <a:ext cx="8453437" cy="50307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365"/>
              <a:buFont typeface="Noto Sans Symbols"/>
              <a:buChar char="■"/>
            </a:pPr>
            <a:r>
              <a:rPr lang="en-US" sz="2100" b="0" i="0" u="none">
                <a:solidFill>
                  <a:srgbClr val="000000"/>
                </a:solidFill>
                <a:latin typeface="Arial"/>
                <a:ea typeface="Arial"/>
                <a:cs typeface="Arial"/>
                <a:sym typeface="Arial"/>
              </a:rPr>
              <a:t>Substitute Eq (7.4) into Eq (7.3) and separate the resulting equation into three equations: </a:t>
            </a:r>
            <a:r>
              <a:rPr lang="en-US" sz="2100" b="0" i="1" u="none">
                <a:solidFill>
                  <a:srgbClr val="000000"/>
                </a:solidFill>
                <a:latin typeface="Arial"/>
                <a:ea typeface="Arial"/>
                <a:cs typeface="Arial"/>
                <a:sym typeface="Arial"/>
              </a:rPr>
              <a:t>R</a:t>
            </a:r>
            <a:r>
              <a:rPr lang="en-US" sz="2100" b="0" i="0" u="none">
                <a:solidFill>
                  <a:srgbClr val="000000"/>
                </a:solidFill>
                <a:latin typeface="Arial"/>
                <a:ea typeface="Arial"/>
                <a:cs typeface="Arial"/>
                <a:sym typeface="Arial"/>
              </a:rPr>
              <a:t>(</a:t>
            </a:r>
            <a:r>
              <a:rPr lang="en-US" sz="2100" b="0" i="1" u="none">
                <a:solidFill>
                  <a:srgbClr val="000000"/>
                </a:solidFill>
                <a:latin typeface="Arial"/>
                <a:ea typeface="Arial"/>
                <a:cs typeface="Arial"/>
                <a:sym typeface="Arial"/>
              </a:rPr>
              <a:t>r</a:t>
            </a:r>
            <a:r>
              <a:rPr lang="en-US" sz="2100" b="0" i="0" u="none">
                <a:solidFill>
                  <a:srgbClr val="000000"/>
                </a:solidFill>
                <a:latin typeface="Arial"/>
                <a:ea typeface="Arial"/>
                <a:cs typeface="Arial"/>
                <a:sym typeface="Arial"/>
              </a:rPr>
              <a:t>), </a:t>
            </a:r>
            <a:r>
              <a:rPr lang="en-US" sz="2100" b="0" i="1" u="none">
                <a:solidFill>
                  <a:srgbClr val="000000"/>
                </a:solidFill>
                <a:latin typeface="Arial"/>
                <a:ea typeface="Arial"/>
                <a:cs typeface="Arial"/>
                <a:sym typeface="Arial"/>
              </a:rPr>
              <a:t>f</a:t>
            </a:r>
            <a:r>
              <a:rPr lang="en-US" sz="2100" b="0" i="0" u="none">
                <a:solidFill>
                  <a:srgbClr val="000000"/>
                </a:solidFill>
                <a:latin typeface="Arial"/>
                <a:ea typeface="Arial"/>
                <a:cs typeface="Arial"/>
                <a:sym typeface="Arial"/>
              </a:rPr>
              <a:t>(</a:t>
            </a:r>
            <a:r>
              <a:rPr lang="en-US" sz="2100" b="0" i="1" u="none">
                <a:solidFill>
                  <a:srgbClr val="000000"/>
                </a:solidFill>
                <a:latin typeface="Merriweather Sans"/>
                <a:ea typeface="Merriweather Sans"/>
                <a:cs typeface="Merriweather Sans"/>
                <a:sym typeface="Merriweather Sans"/>
              </a:rPr>
              <a:t>θ</a:t>
            </a:r>
            <a:r>
              <a:rPr lang="en-US" sz="2100" b="0" i="0" u="none">
                <a:solidFill>
                  <a:srgbClr val="000000"/>
                </a:solidFill>
                <a:latin typeface="Arial"/>
                <a:ea typeface="Arial"/>
                <a:cs typeface="Arial"/>
                <a:sym typeface="Arial"/>
              </a:rPr>
              <a:t>), and </a:t>
            </a:r>
            <a:r>
              <a:rPr lang="en-US" sz="2100" b="0" i="1" u="none">
                <a:solidFill>
                  <a:srgbClr val="000000"/>
                </a:solidFill>
                <a:latin typeface="Arial"/>
                <a:ea typeface="Arial"/>
                <a:cs typeface="Arial"/>
                <a:sym typeface="Arial"/>
              </a:rPr>
              <a:t>g</a:t>
            </a:r>
            <a:r>
              <a:rPr lang="en-US" sz="2100" b="0" i="0" u="none">
                <a:solidFill>
                  <a:srgbClr val="000000"/>
                </a:solidFill>
                <a:latin typeface="Arial"/>
                <a:ea typeface="Arial"/>
                <a:cs typeface="Arial"/>
                <a:sym typeface="Arial"/>
              </a:rPr>
              <a:t>(   ).</a:t>
            </a:r>
            <a:endParaRPr/>
          </a:p>
          <a:p>
            <a:pPr marL="342900" marR="0" lvl="0" indent="-342900" algn="l" rtl="0">
              <a:lnSpc>
                <a:spcPct val="100000"/>
              </a:lnSpc>
              <a:spcBef>
                <a:spcPts val="420"/>
              </a:spcBef>
              <a:spcAft>
                <a:spcPts val="0"/>
              </a:spcAft>
              <a:buClr>
                <a:srgbClr val="3333CC"/>
              </a:buClr>
              <a:buSzPts val="1365"/>
              <a:buFont typeface="Noto Sans Symbols"/>
              <a:buNone/>
            </a:pPr>
            <a:r>
              <a:rPr lang="en-US" sz="2100" b="1" i="0" u="none">
                <a:solidFill>
                  <a:srgbClr val="000000"/>
                </a:solidFill>
                <a:latin typeface="Arial"/>
                <a:ea typeface="Arial"/>
                <a:cs typeface="Arial"/>
                <a:sym typeface="Arial"/>
              </a:rPr>
              <a:t>Separation of Variables</a:t>
            </a:r>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a:solidFill>
                  <a:srgbClr val="000000"/>
                </a:solidFill>
                <a:latin typeface="Arial"/>
                <a:ea typeface="Arial"/>
                <a:cs typeface="Arial"/>
                <a:sym typeface="Arial"/>
              </a:rPr>
              <a:t>The derivatives from Eq (7.4) </a:t>
            </a:r>
            <a:endParaRPr/>
          </a:p>
          <a:p>
            <a:pPr marL="342900" marR="0" lvl="0" indent="-256222" algn="l" rtl="0">
              <a:lnSpc>
                <a:spcPct val="100000"/>
              </a:lnSpc>
              <a:spcBef>
                <a:spcPts val="420"/>
              </a:spcBef>
              <a:spcAft>
                <a:spcPts val="0"/>
              </a:spcAft>
              <a:buClr>
                <a:srgbClr val="3333CC"/>
              </a:buClr>
              <a:buSzPts val="1365"/>
              <a:buFont typeface="Noto Sans Symbols"/>
              <a:buNone/>
            </a:pPr>
            <a:endParaRPr sz="2100" b="0" i="0" u="none">
              <a:solidFill>
                <a:srgbClr val="000000"/>
              </a:solidFill>
              <a:latin typeface="Arial"/>
              <a:ea typeface="Arial"/>
              <a:cs typeface="Arial"/>
              <a:sym typeface="Arial"/>
            </a:endParaRPr>
          </a:p>
          <a:p>
            <a:pPr marL="342900" marR="0" lvl="0" indent="-256222" algn="l" rtl="0">
              <a:lnSpc>
                <a:spcPct val="100000"/>
              </a:lnSpc>
              <a:spcBef>
                <a:spcPts val="420"/>
              </a:spcBef>
              <a:spcAft>
                <a:spcPts val="0"/>
              </a:spcAft>
              <a:buClr>
                <a:srgbClr val="3333CC"/>
              </a:buClr>
              <a:buSzPts val="1365"/>
              <a:buFont typeface="Noto Sans Symbols"/>
              <a:buNone/>
            </a:pPr>
            <a:endParaRPr sz="2100" b="0" i="0" u="none">
              <a:solidFill>
                <a:srgbClr val="000000"/>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a:solidFill>
                  <a:srgbClr val="000000"/>
                </a:solidFill>
                <a:latin typeface="Arial"/>
                <a:ea typeface="Arial"/>
                <a:cs typeface="Arial"/>
                <a:sym typeface="Arial"/>
              </a:rPr>
              <a:t>Substitute them into Eq (7.3)</a:t>
            </a:r>
            <a:endParaRPr/>
          </a:p>
          <a:p>
            <a:pPr marL="342900" marR="0" lvl="0" indent="-256222" algn="l" rtl="0">
              <a:lnSpc>
                <a:spcPct val="100000"/>
              </a:lnSpc>
              <a:spcBef>
                <a:spcPts val="420"/>
              </a:spcBef>
              <a:spcAft>
                <a:spcPts val="0"/>
              </a:spcAft>
              <a:buClr>
                <a:srgbClr val="3333CC"/>
              </a:buClr>
              <a:buSzPts val="1365"/>
              <a:buFont typeface="Noto Sans Symbols"/>
              <a:buNone/>
            </a:pPr>
            <a:endParaRPr sz="2100" b="0" i="0" u="none">
              <a:solidFill>
                <a:srgbClr val="000000"/>
              </a:solidFill>
              <a:latin typeface="Arial"/>
              <a:ea typeface="Arial"/>
              <a:cs typeface="Arial"/>
              <a:sym typeface="Arial"/>
            </a:endParaRPr>
          </a:p>
          <a:p>
            <a:pPr marL="342900" marR="0" lvl="0" indent="-256222" algn="l" rtl="0">
              <a:lnSpc>
                <a:spcPct val="100000"/>
              </a:lnSpc>
              <a:spcBef>
                <a:spcPts val="420"/>
              </a:spcBef>
              <a:spcAft>
                <a:spcPts val="0"/>
              </a:spcAft>
              <a:buClr>
                <a:srgbClr val="3333CC"/>
              </a:buClr>
              <a:buSzPts val="1365"/>
              <a:buFont typeface="Noto Sans Symbols"/>
              <a:buNone/>
            </a:pPr>
            <a:endParaRPr sz="2100" b="0" i="0" u="none">
              <a:solidFill>
                <a:srgbClr val="000000"/>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a:solidFill>
                  <a:srgbClr val="000000"/>
                </a:solidFill>
                <a:latin typeface="Arial"/>
                <a:ea typeface="Arial"/>
                <a:cs typeface="Arial"/>
                <a:sym typeface="Arial"/>
              </a:rPr>
              <a:t>Multiply both sides of Eq (7.6) by </a:t>
            </a:r>
            <a:r>
              <a:rPr lang="en-US" sz="2100" b="0" i="1" u="none">
                <a:solidFill>
                  <a:srgbClr val="000000"/>
                </a:solidFill>
                <a:latin typeface="Arial"/>
                <a:ea typeface="Arial"/>
                <a:cs typeface="Arial"/>
                <a:sym typeface="Arial"/>
              </a:rPr>
              <a:t>r</a:t>
            </a:r>
            <a:r>
              <a:rPr lang="en-US" sz="2100" b="0" i="0" u="none" baseline="30000">
                <a:solidFill>
                  <a:srgbClr val="000000"/>
                </a:solidFill>
                <a:latin typeface="Arial"/>
                <a:ea typeface="Arial"/>
                <a:cs typeface="Arial"/>
                <a:sym typeface="Arial"/>
              </a:rPr>
              <a:t>2</a:t>
            </a:r>
            <a:r>
              <a:rPr lang="en-US" sz="2100" b="0" i="0" u="none">
                <a:solidFill>
                  <a:srgbClr val="000000"/>
                </a:solidFill>
                <a:latin typeface="Arial"/>
                <a:ea typeface="Arial"/>
                <a:cs typeface="Arial"/>
                <a:sym typeface="Arial"/>
              </a:rPr>
              <a:t> sin</a:t>
            </a:r>
            <a:r>
              <a:rPr lang="en-US" sz="2100" b="0" i="0" u="none" baseline="30000">
                <a:solidFill>
                  <a:srgbClr val="000000"/>
                </a:solidFill>
                <a:latin typeface="Arial"/>
                <a:ea typeface="Arial"/>
                <a:cs typeface="Arial"/>
                <a:sym typeface="Arial"/>
              </a:rPr>
              <a:t>2</a:t>
            </a:r>
            <a:r>
              <a:rPr lang="en-US" sz="2100" b="0" i="0" u="none">
                <a:solidFill>
                  <a:srgbClr val="000000"/>
                </a:solidFill>
                <a:latin typeface="Arial"/>
                <a:ea typeface="Arial"/>
                <a:cs typeface="Arial"/>
                <a:sym typeface="Arial"/>
              </a:rPr>
              <a:t> </a:t>
            </a:r>
            <a:r>
              <a:rPr lang="en-US" sz="2100" b="0" i="1" u="none">
                <a:solidFill>
                  <a:srgbClr val="000000"/>
                </a:solidFill>
                <a:latin typeface="Merriweather Sans"/>
                <a:ea typeface="Merriweather Sans"/>
                <a:cs typeface="Merriweather Sans"/>
                <a:sym typeface="Merriweather Sans"/>
              </a:rPr>
              <a:t>θ</a:t>
            </a:r>
            <a:r>
              <a:rPr lang="en-US" sz="2100" b="0" i="0" u="none">
                <a:solidFill>
                  <a:srgbClr val="000000"/>
                </a:solidFill>
                <a:latin typeface="Arial"/>
                <a:ea typeface="Arial"/>
                <a:cs typeface="Arial"/>
                <a:sym typeface="Arial"/>
              </a:rPr>
              <a:t> / </a:t>
            </a:r>
            <a:r>
              <a:rPr lang="en-US" sz="2100" b="0" i="1" u="none">
                <a:solidFill>
                  <a:srgbClr val="000000"/>
                </a:solidFill>
                <a:latin typeface="Arial"/>
                <a:ea typeface="Arial"/>
                <a:cs typeface="Arial"/>
                <a:sym typeface="Arial"/>
              </a:rPr>
              <a:t>Rfg</a:t>
            </a:r>
            <a:endParaRPr/>
          </a:p>
        </p:txBody>
      </p:sp>
      <p:pic>
        <p:nvPicPr>
          <p:cNvPr id="846" name="Google Shape;846;p16"/>
          <p:cNvPicPr preferRelativeResize="0"/>
          <p:nvPr/>
        </p:nvPicPr>
        <p:blipFill rotWithShape="1">
          <a:blip r:embed="rId3">
            <a:alphaModFix/>
          </a:blip>
          <a:srcRect/>
          <a:stretch/>
        </p:blipFill>
        <p:spPr>
          <a:xfrm>
            <a:off x="6397625" y="1797050"/>
            <a:ext cx="206375" cy="361950"/>
          </a:xfrm>
          <a:prstGeom prst="rect">
            <a:avLst/>
          </a:prstGeom>
          <a:noFill/>
          <a:ln>
            <a:noFill/>
          </a:ln>
        </p:spPr>
      </p:pic>
      <p:pic>
        <p:nvPicPr>
          <p:cNvPr id="847" name="Google Shape;847;p16"/>
          <p:cNvPicPr preferRelativeResize="0"/>
          <p:nvPr/>
        </p:nvPicPr>
        <p:blipFill rotWithShape="1">
          <a:blip r:embed="rId4">
            <a:alphaModFix/>
          </a:blip>
          <a:srcRect/>
          <a:stretch/>
        </p:blipFill>
        <p:spPr>
          <a:xfrm>
            <a:off x="1079500" y="4130675"/>
            <a:ext cx="7442200" cy="695325"/>
          </a:xfrm>
          <a:prstGeom prst="rect">
            <a:avLst/>
          </a:prstGeom>
          <a:noFill/>
          <a:ln>
            <a:noFill/>
          </a:ln>
        </p:spPr>
      </p:pic>
      <p:pic>
        <p:nvPicPr>
          <p:cNvPr id="848" name="Google Shape;848;p16"/>
          <p:cNvPicPr preferRelativeResize="0"/>
          <p:nvPr/>
        </p:nvPicPr>
        <p:blipFill rotWithShape="1">
          <a:blip r:embed="rId5">
            <a:alphaModFix/>
          </a:blip>
          <a:srcRect/>
          <a:stretch/>
        </p:blipFill>
        <p:spPr>
          <a:xfrm>
            <a:off x="2241550" y="2917825"/>
            <a:ext cx="5118100" cy="774700"/>
          </a:xfrm>
          <a:prstGeom prst="rect">
            <a:avLst/>
          </a:prstGeom>
          <a:noFill/>
          <a:ln>
            <a:noFill/>
          </a:ln>
        </p:spPr>
      </p:pic>
      <p:pic>
        <p:nvPicPr>
          <p:cNvPr id="849" name="Google Shape;849;p16"/>
          <p:cNvPicPr preferRelativeResize="0"/>
          <p:nvPr/>
        </p:nvPicPr>
        <p:blipFill rotWithShape="1">
          <a:blip r:embed="rId6">
            <a:alphaModFix/>
          </a:blip>
          <a:srcRect/>
          <a:stretch/>
        </p:blipFill>
        <p:spPr>
          <a:xfrm>
            <a:off x="1249362" y="5286375"/>
            <a:ext cx="7102475" cy="695325"/>
          </a:xfrm>
          <a:prstGeom prst="rect">
            <a:avLst/>
          </a:prstGeom>
          <a:noFill/>
          <a:ln>
            <a:noFill/>
          </a:ln>
        </p:spPr>
      </p:pic>
    </p:spTree>
    <p:extLst>
      <p:ext uri="{BB962C8B-B14F-4D97-AF65-F5344CB8AC3E}">
        <p14:creationId xmlns:p14="http://schemas.microsoft.com/office/powerpoint/2010/main" val="220975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1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300"/>
              <a:buFont typeface="Arial"/>
              <a:buNone/>
            </a:pPr>
            <a:r>
              <a:rPr lang="en-US" sz="3300" b="0" i="0" u="none">
                <a:solidFill>
                  <a:srgbClr val="3333CC"/>
                </a:solidFill>
                <a:latin typeface="Arial"/>
                <a:ea typeface="Arial"/>
                <a:cs typeface="Arial"/>
                <a:sym typeface="Arial"/>
              </a:rPr>
              <a:t>Solution of the Schrödinger Equation</a:t>
            </a:r>
            <a:endParaRPr/>
          </a:p>
        </p:txBody>
      </p:sp>
      <p:sp>
        <p:nvSpPr>
          <p:cNvPr id="855" name="Google Shape;855;p17"/>
          <p:cNvSpPr txBox="1">
            <a:spLocks noGrp="1"/>
          </p:cNvSpPr>
          <p:nvPr>
            <p:ph type="body" idx="4294967295"/>
          </p:nvPr>
        </p:nvSpPr>
        <p:spPr>
          <a:xfrm>
            <a:off x="457200" y="1295400"/>
            <a:ext cx="8458200"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300"/>
              <a:buFont typeface="Noto Sans Symbols"/>
              <a:buChar char="■"/>
            </a:pPr>
            <a:r>
              <a:rPr lang="en-US" sz="2000" b="0" i="0" u="none" dirty="0">
                <a:solidFill>
                  <a:schemeClr val="dk1"/>
                </a:solidFill>
                <a:latin typeface="Arial"/>
                <a:ea typeface="Arial"/>
                <a:cs typeface="Arial"/>
                <a:sym typeface="Arial"/>
              </a:rPr>
              <a:t>Only </a:t>
            </a:r>
            <a:r>
              <a:rPr lang="en-US" sz="2000" b="0" i="1" u="none" dirty="0">
                <a:solidFill>
                  <a:schemeClr val="dk1"/>
                </a:solidFill>
                <a:latin typeface="Arial"/>
                <a:ea typeface="Arial"/>
                <a:cs typeface="Arial"/>
                <a:sym typeface="Arial"/>
              </a:rPr>
              <a:t>r</a:t>
            </a:r>
            <a:r>
              <a:rPr lang="en-US" sz="2000" b="0" i="0" u="none" dirty="0">
                <a:solidFill>
                  <a:schemeClr val="dk1"/>
                </a:solidFill>
                <a:latin typeface="Arial"/>
                <a:ea typeface="Arial"/>
                <a:cs typeface="Arial"/>
                <a:sym typeface="Arial"/>
              </a:rPr>
              <a:t> and </a:t>
            </a:r>
            <a:r>
              <a:rPr lang="en-US" sz="2000" b="0" i="1" u="none" dirty="0">
                <a:solidFill>
                  <a:schemeClr val="dk1"/>
                </a:solidFill>
                <a:latin typeface="Merriweather Sans"/>
                <a:ea typeface="Merriweather Sans"/>
                <a:cs typeface="Merriweather Sans"/>
                <a:sym typeface="Merriweather Sans"/>
              </a:rPr>
              <a:t>θ</a:t>
            </a:r>
            <a:r>
              <a:rPr lang="en-US" sz="2000" b="0" i="0" u="none" dirty="0">
                <a:solidFill>
                  <a:schemeClr val="dk1"/>
                </a:solidFill>
                <a:latin typeface="Arial"/>
                <a:ea typeface="Arial"/>
                <a:cs typeface="Arial"/>
                <a:sym typeface="Arial"/>
              </a:rPr>
              <a:t> appear on the left side and only     appears on the right side of Eq (7.7)</a:t>
            </a:r>
            <a:endParaRPr dirty="0"/>
          </a:p>
          <a:p>
            <a:pPr marL="342900" marR="0" lvl="0" indent="-342900" algn="l" rtl="0">
              <a:lnSpc>
                <a:spcPct val="100000"/>
              </a:lnSpc>
              <a:spcBef>
                <a:spcPts val="400"/>
              </a:spcBef>
              <a:spcAft>
                <a:spcPts val="0"/>
              </a:spcAft>
              <a:buClr>
                <a:srgbClr val="3333CC"/>
              </a:buClr>
              <a:buSzPts val="1300"/>
              <a:buFont typeface="Noto Sans Symbols"/>
              <a:buChar char="■"/>
            </a:pPr>
            <a:r>
              <a:rPr lang="en-US" sz="2000" b="0" i="0" u="none" dirty="0">
                <a:solidFill>
                  <a:schemeClr val="dk1"/>
                </a:solidFill>
                <a:latin typeface="Arial"/>
                <a:ea typeface="Arial"/>
                <a:cs typeface="Arial"/>
                <a:sym typeface="Arial"/>
              </a:rPr>
              <a:t>The left side of the equation cannot change as     changes.</a:t>
            </a:r>
            <a:endParaRPr dirty="0"/>
          </a:p>
          <a:p>
            <a:pPr marL="342900" marR="0" lvl="0" indent="-342900" algn="l" rtl="0">
              <a:lnSpc>
                <a:spcPct val="100000"/>
              </a:lnSpc>
              <a:spcBef>
                <a:spcPts val="400"/>
              </a:spcBef>
              <a:spcAft>
                <a:spcPts val="0"/>
              </a:spcAft>
              <a:buClr>
                <a:srgbClr val="3333CC"/>
              </a:buClr>
              <a:buSzPts val="1300"/>
              <a:buFont typeface="Noto Sans Symbols"/>
              <a:buChar char="■"/>
            </a:pPr>
            <a:r>
              <a:rPr lang="en-US" sz="2000" b="0" i="0" u="none" dirty="0">
                <a:solidFill>
                  <a:schemeClr val="dk1"/>
                </a:solidFill>
                <a:latin typeface="Arial"/>
                <a:ea typeface="Arial"/>
                <a:cs typeface="Arial"/>
                <a:sym typeface="Arial"/>
              </a:rPr>
              <a:t>The right side cannot change with either </a:t>
            </a:r>
            <a:r>
              <a:rPr lang="en-US" sz="2000" b="0" i="1" u="none" dirty="0">
                <a:solidFill>
                  <a:schemeClr val="dk1"/>
                </a:solidFill>
                <a:latin typeface="Arial"/>
                <a:ea typeface="Arial"/>
                <a:cs typeface="Arial"/>
                <a:sym typeface="Arial"/>
              </a:rPr>
              <a:t>r</a:t>
            </a:r>
            <a:r>
              <a:rPr lang="en-US" sz="2000" b="0" i="0" u="none" dirty="0">
                <a:solidFill>
                  <a:schemeClr val="dk1"/>
                </a:solidFill>
                <a:latin typeface="Arial"/>
                <a:ea typeface="Arial"/>
                <a:cs typeface="Arial"/>
                <a:sym typeface="Arial"/>
              </a:rPr>
              <a:t> or </a:t>
            </a:r>
            <a:r>
              <a:rPr lang="en-US" sz="2000" b="0" i="1" u="none" dirty="0">
                <a:solidFill>
                  <a:schemeClr val="dk1"/>
                </a:solidFill>
                <a:latin typeface="Merriweather Sans"/>
                <a:ea typeface="Merriweather Sans"/>
                <a:cs typeface="Merriweather Sans"/>
                <a:sym typeface="Merriweather Sans"/>
              </a:rPr>
              <a:t>θ</a:t>
            </a:r>
            <a:r>
              <a:rPr lang="en-US" sz="2000" b="0" i="0" u="none" dirty="0">
                <a:solidFill>
                  <a:schemeClr val="dk1"/>
                </a:solidFill>
                <a:latin typeface="Arial"/>
                <a:ea typeface="Arial"/>
                <a:cs typeface="Arial"/>
                <a:sym typeface="Arial"/>
              </a:rPr>
              <a:t>.</a:t>
            </a:r>
            <a:endParaRPr dirty="0"/>
          </a:p>
          <a:p>
            <a:pPr marL="342900" marR="0" lvl="0" indent="-342900" algn="l" rtl="0">
              <a:lnSpc>
                <a:spcPct val="100000"/>
              </a:lnSpc>
              <a:spcBef>
                <a:spcPts val="400"/>
              </a:spcBef>
              <a:spcAft>
                <a:spcPts val="0"/>
              </a:spcAft>
              <a:buClr>
                <a:srgbClr val="3333CC"/>
              </a:buClr>
              <a:buSzPts val="1300"/>
              <a:buFont typeface="Noto Sans Symbols"/>
              <a:buNone/>
            </a:pPr>
            <a:endParaRPr sz="2000" b="0" i="0" u="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rgbClr val="3333CC"/>
              </a:buClr>
              <a:buSzPts val="1300"/>
              <a:buFont typeface="Noto Sans Symbols"/>
              <a:buNone/>
            </a:pPr>
            <a:endParaRPr sz="2000" b="0" i="0" u="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rgbClr val="3333CC"/>
              </a:buClr>
              <a:buSzPts val="1300"/>
              <a:buFont typeface="Noto Sans Symbols"/>
              <a:buNone/>
            </a:pPr>
            <a:endParaRPr sz="2000" b="0" i="0" u="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rgbClr val="3333CC"/>
              </a:buClr>
              <a:buSzPts val="1300"/>
              <a:buFont typeface="Noto Sans Symbols"/>
              <a:buChar char="■"/>
            </a:pPr>
            <a:r>
              <a:rPr lang="en-US" sz="2000" b="0" i="0" u="none" dirty="0">
                <a:solidFill>
                  <a:schemeClr val="dk1"/>
                </a:solidFill>
                <a:latin typeface="Arial"/>
                <a:ea typeface="Arial"/>
                <a:cs typeface="Arial"/>
                <a:sym typeface="Arial"/>
              </a:rPr>
              <a:t>Each side needs to be equal to a constant for the equation to be true.</a:t>
            </a:r>
            <a:endParaRPr dirty="0"/>
          </a:p>
          <a:p>
            <a:pPr marL="342900" marR="0" lvl="0" indent="-342900" algn="l" rtl="0">
              <a:lnSpc>
                <a:spcPct val="100000"/>
              </a:lnSpc>
              <a:spcBef>
                <a:spcPts val="400"/>
              </a:spcBef>
              <a:spcAft>
                <a:spcPts val="0"/>
              </a:spcAft>
              <a:buClr>
                <a:srgbClr val="3333CC"/>
              </a:buClr>
              <a:buSzPts val="1300"/>
              <a:buFont typeface="Noto Sans Symbols"/>
              <a:buNone/>
            </a:pPr>
            <a:r>
              <a:rPr lang="en-US" sz="2000" b="0" i="0" u="none" dirty="0">
                <a:solidFill>
                  <a:schemeClr val="dk1"/>
                </a:solidFill>
                <a:latin typeface="Arial"/>
                <a:ea typeface="Arial"/>
                <a:cs typeface="Arial"/>
                <a:sym typeface="Arial"/>
              </a:rPr>
              <a:t>	</a:t>
            </a:r>
            <a:r>
              <a:rPr lang="en-US" sz="2000" b="0" i="0" u="none" dirty="0">
                <a:solidFill>
                  <a:srgbClr val="FF0000"/>
                </a:solidFill>
                <a:latin typeface="Arial"/>
                <a:ea typeface="Arial"/>
                <a:cs typeface="Arial"/>
                <a:sym typeface="Arial"/>
              </a:rPr>
              <a:t>Set the constant −</a:t>
            </a:r>
            <a:r>
              <a:rPr lang="en-US" sz="2000" b="0" i="1" u="none" dirty="0">
                <a:solidFill>
                  <a:srgbClr val="FF0000"/>
                </a:solidFill>
                <a:latin typeface="Arial"/>
                <a:ea typeface="Arial"/>
                <a:cs typeface="Arial"/>
                <a:sym typeface="Arial"/>
              </a:rPr>
              <a:t>m</a:t>
            </a:r>
            <a:r>
              <a:rPr lang="en-US" sz="2000" b="0" i="0" u="none" baseline="-25000" dirty="0">
                <a:solidFill>
                  <a:srgbClr val="FF0000"/>
                </a:solidFill>
                <a:latin typeface="Arial"/>
                <a:ea typeface="Arial"/>
                <a:cs typeface="Arial"/>
                <a:sym typeface="Arial"/>
              </a:rPr>
              <a:t>ℓ</a:t>
            </a:r>
            <a:r>
              <a:rPr lang="en-US" sz="2000" b="0" i="0" u="none" baseline="30000" dirty="0">
                <a:solidFill>
                  <a:srgbClr val="FF0000"/>
                </a:solidFill>
                <a:latin typeface="Arial"/>
                <a:ea typeface="Arial"/>
                <a:cs typeface="Arial"/>
                <a:sym typeface="Arial"/>
              </a:rPr>
              <a:t>2</a:t>
            </a:r>
            <a:r>
              <a:rPr lang="en-US" sz="2000" b="0" i="0" u="none" dirty="0">
                <a:solidFill>
                  <a:srgbClr val="FF0000"/>
                </a:solidFill>
                <a:latin typeface="Arial"/>
                <a:ea typeface="Arial"/>
                <a:cs typeface="Arial"/>
                <a:sym typeface="Arial"/>
              </a:rPr>
              <a:t> equal to the right side of Eq (7.7) </a:t>
            </a:r>
            <a:endParaRPr dirty="0">
              <a:solidFill>
                <a:srgbClr val="FF0000"/>
              </a:solidFill>
            </a:endParaRPr>
          </a:p>
          <a:p>
            <a:pPr marL="342900" marR="0" lvl="0" indent="-342900" algn="l" rtl="0">
              <a:lnSpc>
                <a:spcPct val="100000"/>
              </a:lnSpc>
              <a:spcBef>
                <a:spcPts val="400"/>
              </a:spcBef>
              <a:spcAft>
                <a:spcPts val="0"/>
              </a:spcAft>
              <a:buClr>
                <a:srgbClr val="3333CC"/>
              </a:buClr>
              <a:buSzPts val="1300"/>
              <a:buFont typeface="Noto Sans Symbols"/>
              <a:buNone/>
            </a:pPr>
            <a:endParaRPr sz="2000" b="1" i="0" u="none" dirty="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3333CC"/>
              </a:buClr>
              <a:buSzPts val="1300"/>
              <a:buFont typeface="Noto Sans Symbols"/>
              <a:buNone/>
            </a:pPr>
            <a:endParaRPr sz="2000" b="0" i="0" u="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rgbClr val="3333CC"/>
              </a:buClr>
              <a:buSzPts val="1300"/>
              <a:buFont typeface="Noto Sans Symbols"/>
              <a:buChar char="■"/>
            </a:pPr>
            <a:r>
              <a:rPr lang="en-US" sz="2000" b="0" i="0" u="none" dirty="0">
                <a:solidFill>
                  <a:schemeClr val="dk1"/>
                </a:solidFill>
                <a:latin typeface="Arial"/>
                <a:ea typeface="Arial"/>
                <a:cs typeface="Arial"/>
                <a:sym typeface="Arial"/>
              </a:rPr>
              <a:t>It is convenient to choose a solution to be        .</a:t>
            </a:r>
            <a:endParaRPr dirty="0"/>
          </a:p>
        </p:txBody>
      </p:sp>
      <p:sp>
        <p:nvSpPr>
          <p:cNvPr id="856" name="Google Shape;856;p17"/>
          <p:cNvSpPr/>
          <p:nvPr/>
        </p:nvSpPr>
        <p:spPr>
          <a:xfrm>
            <a:off x="3619500" y="2806700"/>
            <a:ext cx="1905000" cy="990600"/>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2"/>
              </a:solidFill>
              <a:latin typeface="Arial"/>
              <a:ea typeface="Arial"/>
              <a:cs typeface="Arial"/>
              <a:sym typeface="Arial"/>
            </a:endParaRPr>
          </a:p>
        </p:txBody>
      </p:sp>
      <p:pic>
        <p:nvPicPr>
          <p:cNvPr id="857" name="Google Shape;857;p17"/>
          <p:cNvPicPr preferRelativeResize="0"/>
          <p:nvPr/>
        </p:nvPicPr>
        <p:blipFill rotWithShape="1">
          <a:blip r:embed="rId3">
            <a:alphaModFix/>
          </a:blip>
          <a:srcRect/>
          <a:stretch/>
        </p:blipFill>
        <p:spPr>
          <a:xfrm>
            <a:off x="5803106" y="5180067"/>
            <a:ext cx="501650" cy="320675"/>
          </a:xfrm>
          <a:prstGeom prst="rect">
            <a:avLst/>
          </a:prstGeom>
          <a:noFill/>
          <a:ln>
            <a:noFill/>
          </a:ln>
        </p:spPr>
      </p:pic>
      <p:pic>
        <p:nvPicPr>
          <p:cNvPr id="858" name="Google Shape;858;p17"/>
          <p:cNvPicPr preferRelativeResize="0"/>
          <p:nvPr/>
        </p:nvPicPr>
        <p:blipFill rotWithShape="1">
          <a:blip r:embed="rId4">
            <a:alphaModFix/>
          </a:blip>
          <a:srcRect/>
          <a:stretch/>
        </p:blipFill>
        <p:spPr>
          <a:xfrm>
            <a:off x="5956300" y="1328737"/>
            <a:ext cx="195262" cy="347662"/>
          </a:xfrm>
          <a:prstGeom prst="rect">
            <a:avLst/>
          </a:prstGeom>
          <a:noFill/>
          <a:ln>
            <a:noFill/>
          </a:ln>
        </p:spPr>
      </p:pic>
      <p:pic>
        <p:nvPicPr>
          <p:cNvPr id="859" name="Google Shape;859;p17"/>
          <p:cNvPicPr preferRelativeResize="0"/>
          <p:nvPr/>
        </p:nvPicPr>
        <p:blipFill rotWithShape="1">
          <a:blip r:embed="rId4">
            <a:alphaModFix/>
          </a:blip>
          <a:srcRect/>
          <a:stretch/>
        </p:blipFill>
        <p:spPr>
          <a:xfrm>
            <a:off x="6184900" y="2006600"/>
            <a:ext cx="203200" cy="355600"/>
          </a:xfrm>
          <a:prstGeom prst="rect">
            <a:avLst/>
          </a:prstGeom>
          <a:noFill/>
          <a:ln>
            <a:noFill/>
          </a:ln>
        </p:spPr>
      </p:pic>
      <p:pic>
        <p:nvPicPr>
          <p:cNvPr id="860" name="Google Shape;860;p17"/>
          <p:cNvPicPr preferRelativeResize="0"/>
          <p:nvPr/>
        </p:nvPicPr>
        <p:blipFill rotWithShape="1">
          <a:blip r:embed="rId5">
            <a:alphaModFix/>
          </a:blip>
          <a:srcRect/>
          <a:stretch/>
        </p:blipFill>
        <p:spPr>
          <a:xfrm>
            <a:off x="2092325" y="4533900"/>
            <a:ext cx="1520825" cy="774700"/>
          </a:xfrm>
          <a:prstGeom prst="rect">
            <a:avLst/>
          </a:prstGeom>
          <a:noFill/>
          <a:ln>
            <a:noFill/>
          </a:ln>
        </p:spPr>
      </p:pic>
      <p:sp>
        <p:nvSpPr>
          <p:cNvPr id="861" name="Google Shape;861;p17"/>
          <p:cNvSpPr txBox="1"/>
          <p:nvPr/>
        </p:nvSpPr>
        <p:spPr>
          <a:xfrm>
            <a:off x="3663950" y="4724400"/>
            <a:ext cx="3410384" cy="4127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100"/>
              <a:buFont typeface="Arial"/>
              <a:buNone/>
            </a:pPr>
            <a:r>
              <a:rPr lang="en-US" sz="2100" b="0" i="0" u="none" dirty="0">
                <a:solidFill>
                  <a:schemeClr val="dk1"/>
                </a:solidFill>
                <a:latin typeface="Arial"/>
                <a:ea typeface="Arial"/>
                <a:cs typeface="Arial"/>
                <a:sym typeface="Arial"/>
              </a:rPr>
              <a:t>-------- </a:t>
            </a:r>
            <a:r>
              <a:rPr lang="en-US" sz="2100" b="1" i="0" u="none" dirty="0">
                <a:solidFill>
                  <a:srgbClr val="000000"/>
                </a:solidFill>
                <a:latin typeface="Arial"/>
                <a:ea typeface="Arial"/>
                <a:cs typeface="Arial"/>
                <a:sym typeface="Arial"/>
              </a:rPr>
              <a:t>azimuthal equation</a:t>
            </a:r>
            <a:endParaRPr dirty="0"/>
          </a:p>
        </p:txBody>
      </p:sp>
      <p:sp>
        <p:nvSpPr>
          <p:cNvPr id="862" name="Google Shape;862;p17"/>
          <p:cNvSpPr txBox="1"/>
          <p:nvPr/>
        </p:nvSpPr>
        <p:spPr>
          <a:xfrm>
            <a:off x="7277100" y="4772025"/>
            <a:ext cx="13716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Eq (7.8)</a:t>
            </a:r>
            <a:endParaRPr/>
          </a:p>
        </p:txBody>
      </p:sp>
    </p:spTree>
    <p:extLst>
      <p:ext uri="{BB962C8B-B14F-4D97-AF65-F5344CB8AC3E}">
        <p14:creationId xmlns:p14="http://schemas.microsoft.com/office/powerpoint/2010/main" val="315875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7DBF0EE-C34D-4607-9C87-19C589A39EEE}"/>
              </a:ext>
            </a:extLst>
          </p:cNvPr>
          <p:cNvSpPr>
            <a:spLocks noGrp="1" noChangeArrowheads="1"/>
          </p:cNvSpPr>
          <p:nvPr>
            <p:ph type="title"/>
          </p:nvPr>
        </p:nvSpPr>
        <p:spPr/>
        <p:txBody>
          <a:bodyPr/>
          <a:lstStyle/>
          <a:p>
            <a:pPr eaLnBrk="1" hangingPunct="1"/>
            <a:r>
              <a:rPr lang="en-US" altLang="en-US" sz="3400" dirty="0">
                <a:ea typeface="ＭＳ Ｐゴシック" panose="020B0600070205080204" pitchFamily="34" charset="-128"/>
              </a:rPr>
              <a:t>Properties of Valid Wave Functions</a:t>
            </a:r>
          </a:p>
        </p:txBody>
      </p:sp>
      <p:sp>
        <p:nvSpPr>
          <p:cNvPr id="124931" name="Rectangle 3">
            <a:extLst>
              <a:ext uri="{FF2B5EF4-FFF2-40B4-BE49-F238E27FC236}">
                <a16:creationId xmlns:a16="http://schemas.microsoft.com/office/drawing/2014/main" id="{930E06F4-A365-4A1A-8C96-6D42EFC89C62}"/>
              </a:ext>
            </a:extLst>
          </p:cNvPr>
          <p:cNvSpPr>
            <a:spLocks noGrp="1" noChangeArrowheads="1"/>
          </p:cNvSpPr>
          <p:nvPr>
            <p:ph type="body" sz="half" idx="1"/>
          </p:nvPr>
        </p:nvSpPr>
        <p:spPr>
          <a:xfrm>
            <a:off x="457200" y="1219200"/>
            <a:ext cx="8382000" cy="4725988"/>
          </a:xfrm>
        </p:spPr>
        <p:txBody>
          <a:bodyPr/>
          <a:lstStyle/>
          <a:p>
            <a:pPr marL="495300" indent="-495300" eaLnBrk="1" hangingPunct="1">
              <a:buFont typeface="Wingdings" panose="05000000000000000000" pitchFamily="2" charset="2"/>
              <a:buNone/>
            </a:pPr>
            <a:r>
              <a:rPr lang="en-US" altLang="en-US" sz="2300" b="1">
                <a:ea typeface="ＭＳ Ｐゴシック" panose="020B0600070205080204" pitchFamily="34" charset="-128"/>
              </a:rPr>
              <a:t>Boundary conditions</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In order to avoid infinite probabilities, the wave function must be finite everywhere.</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In order to avoid multiple values of the probability, the wave function must be single valued.</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For finite potentials, the wave function and its derivative must be continuous. This is required because the second-order derivative term in the wave equation must be single valued. (There are exceptions to this rule when </a:t>
            </a:r>
            <a:r>
              <a:rPr lang="en-US" altLang="en-US" sz="1900" i="1">
                <a:ea typeface="ＭＳ Ｐゴシック" panose="020B0600070205080204" pitchFamily="34" charset="-128"/>
              </a:rPr>
              <a:t>V</a:t>
            </a:r>
            <a:r>
              <a:rPr lang="en-US" altLang="en-US" sz="1900">
                <a:ea typeface="ＭＳ Ｐゴシック" panose="020B0600070205080204" pitchFamily="34" charset="-128"/>
              </a:rPr>
              <a:t> is infinite.)</a:t>
            </a:r>
          </a:p>
          <a:p>
            <a:pPr marL="495300" indent="-495300" eaLnBrk="1" hangingPunct="1">
              <a:buClr>
                <a:schemeClr val="tx1"/>
              </a:buClr>
              <a:buSzPct val="90000"/>
              <a:buFont typeface="Wingdings" panose="05000000000000000000" pitchFamily="2" charset="2"/>
              <a:buAutoNum type="arabicParenR"/>
            </a:pPr>
            <a:r>
              <a:rPr lang="en-US" altLang="en-US" sz="1900">
                <a:ea typeface="ＭＳ Ｐゴシック" panose="020B0600070205080204" pitchFamily="34" charset="-128"/>
              </a:rPr>
              <a:t>In order to normalize the wave functions, they must approach zero as </a:t>
            </a:r>
            <a:r>
              <a:rPr lang="en-US" altLang="en-US" sz="1900" i="1">
                <a:ea typeface="ＭＳ Ｐゴシック" panose="020B0600070205080204" pitchFamily="34" charset="-128"/>
              </a:rPr>
              <a:t>x</a:t>
            </a:r>
            <a:r>
              <a:rPr lang="en-US" altLang="en-US" sz="1900">
                <a:ea typeface="ＭＳ Ｐゴシック" panose="020B0600070205080204" pitchFamily="34" charset="-128"/>
              </a:rPr>
              <a:t> approaches infinity.</a:t>
            </a:r>
          </a:p>
          <a:p>
            <a:pPr marL="495300" indent="-495300" eaLnBrk="1" hangingPunct="1"/>
            <a:endParaRPr lang="en-US" altLang="en-US" sz="1900">
              <a:ea typeface="ＭＳ Ｐゴシック" panose="020B0600070205080204" pitchFamily="34" charset="-128"/>
            </a:endParaRPr>
          </a:p>
          <a:p>
            <a:pPr marL="495300" indent="-495300" algn="ctr" eaLnBrk="1" hangingPunct="1">
              <a:buFont typeface="Wingdings" panose="05000000000000000000" pitchFamily="2" charset="2"/>
              <a:buNone/>
            </a:pPr>
            <a:r>
              <a:rPr lang="en-US" altLang="en-US" sz="2000" b="1">
                <a:ea typeface="ＭＳ Ｐゴシック" panose="020B0600070205080204" pitchFamily="34" charset="-128"/>
              </a:rPr>
              <a:t>Solutions that do not satisfy these properties do not generally correspond to physically realizable circumstances</a:t>
            </a:r>
            <a:r>
              <a:rPr lang="en-US" altLang="en-US" sz="2000">
                <a:ea typeface="ＭＳ Ｐゴシック" panose="020B0600070205080204" pitchFamily="34" charset="-128"/>
              </a:rPr>
              <a:t>.</a:t>
            </a:r>
          </a:p>
        </p:txBody>
      </p:sp>
      <p:sp>
        <p:nvSpPr>
          <p:cNvPr id="124932" name="TextBox 1">
            <a:extLst>
              <a:ext uri="{FF2B5EF4-FFF2-40B4-BE49-F238E27FC236}">
                <a16:creationId xmlns:a16="http://schemas.microsoft.com/office/drawing/2014/main" id="{79A6C323-154A-4F64-BF78-F67475B20085}"/>
              </a:ext>
            </a:extLst>
          </p:cNvPr>
          <p:cNvSpPr txBox="1">
            <a:spLocks noChangeArrowheads="1"/>
          </p:cNvSpPr>
          <p:nvPr/>
        </p:nvSpPr>
        <p:spPr bwMode="auto">
          <a:xfrm>
            <a:off x="990600" y="6324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endParaRPr>
          </a:p>
        </p:txBody>
      </p:sp>
      <p:pic>
        <p:nvPicPr>
          <p:cNvPr id="124933" name="Picture 3">
            <a:extLst>
              <a:ext uri="{FF2B5EF4-FFF2-40B4-BE49-F238E27FC236}">
                <a16:creationId xmlns:a16="http://schemas.microsoft.com/office/drawing/2014/main" id="{A622C84E-FB41-43B0-8A8A-D2066FC4C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19838"/>
            <a:ext cx="61817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Box 4">
            <a:extLst>
              <a:ext uri="{FF2B5EF4-FFF2-40B4-BE49-F238E27FC236}">
                <a16:creationId xmlns:a16="http://schemas.microsoft.com/office/drawing/2014/main" id="{FA44808E-FE38-4A07-9400-807BE1F179DC}"/>
              </a:ext>
            </a:extLst>
          </p:cNvPr>
          <p:cNvSpPr txBox="1">
            <a:spLocks noChangeArrowheads="1"/>
          </p:cNvSpPr>
          <p:nvPr/>
        </p:nvSpPr>
        <p:spPr bwMode="auto">
          <a:xfrm>
            <a:off x="6705600" y="63198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Not normalizable</a:t>
            </a:r>
          </a:p>
        </p:txBody>
      </p:sp>
    </p:spTree>
    <p:extLst>
      <p:ext uri="{BB962C8B-B14F-4D97-AF65-F5344CB8AC3E}">
        <p14:creationId xmlns:p14="http://schemas.microsoft.com/office/powerpoint/2010/main" val="12429841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300"/>
              <a:buFont typeface="Arial"/>
              <a:buNone/>
            </a:pPr>
            <a:r>
              <a:rPr lang="en-US" sz="3300" b="0" i="0" u="none">
                <a:solidFill>
                  <a:srgbClr val="3333CC"/>
                </a:solidFill>
                <a:latin typeface="Arial"/>
                <a:ea typeface="Arial"/>
                <a:cs typeface="Arial"/>
                <a:sym typeface="Arial"/>
              </a:rPr>
              <a:t>Solution of the Schrödinger Equation</a:t>
            </a:r>
            <a:endParaRPr/>
          </a:p>
        </p:txBody>
      </p:sp>
      <p:sp>
        <p:nvSpPr>
          <p:cNvPr id="868" name="Google Shape;868;p18"/>
          <p:cNvSpPr txBox="1">
            <a:spLocks noGrp="1"/>
          </p:cNvSpPr>
          <p:nvPr>
            <p:ph type="body" idx="4294967295"/>
          </p:nvPr>
        </p:nvSpPr>
        <p:spPr>
          <a:xfrm>
            <a:off x="457200" y="1219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 	 satisfies </a:t>
            </a:r>
            <a:r>
              <a:rPr lang="en-US" sz="2100" b="0" i="0" u="none" dirty="0" err="1">
                <a:solidFill>
                  <a:schemeClr val="dk1"/>
                </a:solidFill>
                <a:latin typeface="Arial"/>
                <a:ea typeface="Arial"/>
                <a:cs typeface="Arial"/>
                <a:sym typeface="Arial"/>
              </a:rPr>
              <a:t>Eq</a:t>
            </a:r>
            <a:r>
              <a:rPr lang="en-US" sz="2100" b="0" i="0" u="none" dirty="0">
                <a:solidFill>
                  <a:schemeClr val="dk1"/>
                </a:solidFill>
                <a:latin typeface="Arial"/>
                <a:ea typeface="Arial"/>
                <a:cs typeface="Arial"/>
                <a:sym typeface="Arial"/>
              </a:rPr>
              <a:t> (7.8) for any value of </a:t>
            </a:r>
            <a:r>
              <a:rPr lang="en-US" sz="2100" b="0" i="1" u="none" dirty="0">
                <a:solidFill>
                  <a:schemeClr val="dk1"/>
                </a:solidFill>
                <a:latin typeface="Arial"/>
                <a:ea typeface="Arial"/>
                <a:cs typeface="Arial"/>
                <a:sym typeface="Arial"/>
              </a:rPr>
              <a:t>m</a:t>
            </a:r>
            <a:r>
              <a:rPr lang="en-US" sz="2100" b="0" i="0" u="none" baseline="-25000" dirty="0">
                <a:solidFill>
                  <a:schemeClr val="dk1"/>
                </a:solidFill>
                <a:latin typeface="Arial"/>
                <a:ea typeface="Arial"/>
                <a:cs typeface="Arial"/>
                <a:sym typeface="Arial"/>
              </a:rPr>
              <a:t>ℓ</a:t>
            </a:r>
            <a:r>
              <a:rPr lang="en-US" sz="2100" b="0" i="0" u="none" dirty="0">
                <a:solidFill>
                  <a:schemeClr val="dk1"/>
                </a:solidFill>
                <a:latin typeface="Arial"/>
                <a:ea typeface="Arial"/>
                <a:cs typeface="Arial"/>
                <a:sym typeface="Arial"/>
              </a:rPr>
              <a:t>.</a:t>
            </a:r>
            <a:endParaRPr dirty="0"/>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The solution be single valued in order to have a valid solution for any    , which is</a:t>
            </a:r>
            <a:endParaRPr dirty="0"/>
          </a:p>
          <a:p>
            <a:pPr marL="342900" marR="0" lvl="0" indent="-256222" algn="l" rtl="0">
              <a:lnSpc>
                <a:spcPct val="100000"/>
              </a:lnSpc>
              <a:spcBef>
                <a:spcPts val="420"/>
              </a:spcBef>
              <a:spcAft>
                <a:spcPts val="0"/>
              </a:spcAft>
              <a:buClr>
                <a:srgbClr val="3333CC"/>
              </a:buClr>
              <a:buSzPts val="1365"/>
              <a:buFont typeface="Noto Sans Symbols"/>
              <a:buNone/>
            </a:pPr>
            <a:endParaRPr sz="2100" b="0" i="0" u="none" dirty="0">
              <a:solidFill>
                <a:schemeClr val="dk1"/>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1" u="none" dirty="0">
                <a:solidFill>
                  <a:schemeClr val="dk1"/>
                </a:solidFill>
                <a:latin typeface="Arial"/>
                <a:ea typeface="Arial"/>
                <a:cs typeface="Arial"/>
                <a:sym typeface="Arial"/>
              </a:rPr>
              <a:t>m</a:t>
            </a:r>
            <a:r>
              <a:rPr lang="en-US" sz="2100" b="0" i="0" u="none" baseline="-25000" dirty="0">
                <a:solidFill>
                  <a:schemeClr val="dk1"/>
                </a:solidFill>
                <a:latin typeface="Arial"/>
                <a:ea typeface="Arial"/>
                <a:cs typeface="Arial"/>
                <a:sym typeface="Arial"/>
              </a:rPr>
              <a:t>ℓ</a:t>
            </a:r>
            <a:r>
              <a:rPr lang="en-US" sz="2100" b="0" i="0" u="none" dirty="0">
                <a:solidFill>
                  <a:schemeClr val="dk1"/>
                </a:solidFill>
                <a:latin typeface="Arial"/>
                <a:ea typeface="Arial"/>
                <a:cs typeface="Arial"/>
                <a:sym typeface="Arial"/>
              </a:rPr>
              <a:t> to be zero or an integer (positive or negative) for this to be true.</a:t>
            </a:r>
            <a:endParaRPr dirty="0"/>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If </a:t>
            </a:r>
            <a:r>
              <a:rPr lang="en-US" sz="2100" b="0" i="0" u="none" dirty="0" err="1">
                <a:solidFill>
                  <a:schemeClr val="dk1"/>
                </a:solidFill>
                <a:latin typeface="Arial"/>
                <a:ea typeface="Arial"/>
                <a:cs typeface="Arial"/>
                <a:sym typeface="Arial"/>
              </a:rPr>
              <a:t>Eq</a:t>
            </a:r>
            <a:r>
              <a:rPr lang="en-US" sz="2100" b="0" i="0" u="none" dirty="0">
                <a:solidFill>
                  <a:schemeClr val="dk1"/>
                </a:solidFill>
                <a:latin typeface="Arial"/>
                <a:ea typeface="Arial"/>
                <a:cs typeface="Arial"/>
                <a:sym typeface="Arial"/>
              </a:rPr>
              <a:t> (7.8) were positive, the solution would not be realized.</a:t>
            </a:r>
            <a:endParaRPr dirty="0"/>
          </a:p>
          <a:p>
            <a:pPr marL="342900" marR="0" lvl="0" indent="-256222" algn="l" rtl="0">
              <a:lnSpc>
                <a:spcPct val="100000"/>
              </a:lnSpc>
              <a:spcBef>
                <a:spcPts val="420"/>
              </a:spcBef>
              <a:spcAft>
                <a:spcPts val="0"/>
              </a:spcAft>
              <a:buClr>
                <a:srgbClr val="3333CC"/>
              </a:buClr>
              <a:buSzPts val="1365"/>
              <a:buFont typeface="Noto Sans Symbols"/>
              <a:buNone/>
            </a:pPr>
            <a:endParaRPr sz="2100" b="0" i="0" u="none" dirty="0">
              <a:solidFill>
                <a:schemeClr val="dk1"/>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Set the left side of </a:t>
            </a:r>
            <a:r>
              <a:rPr lang="en-US" sz="2100" b="0" i="0" u="none" dirty="0" err="1">
                <a:solidFill>
                  <a:schemeClr val="dk1"/>
                </a:solidFill>
                <a:latin typeface="Arial"/>
                <a:ea typeface="Arial"/>
                <a:cs typeface="Arial"/>
                <a:sym typeface="Arial"/>
              </a:rPr>
              <a:t>Eq</a:t>
            </a:r>
            <a:r>
              <a:rPr lang="en-US" sz="2100" b="0" i="0" u="none" dirty="0">
                <a:solidFill>
                  <a:schemeClr val="dk1"/>
                </a:solidFill>
                <a:latin typeface="Arial"/>
                <a:ea typeface="Arial"/>
                <a:cs typeface="Arial"/>
                <a:sym typeface="Arial"/>
              </a:rPr>
              <a:t> (7.7) equal to −</a:t>
            </a:r>
            <a:r>
              <a:rPr lang="en-US" sz="2100" b="0" i="1" u="none" dirty="0">
                <a:solidFill>
                  <a:schemeClr val="dk1"/>
                </a:solidFill>
                <a:latin typeface="Arial"/>
                <a:ea typeface="Arial"/>
                <a:cs typeface="Arial"/>
                <a:sym typeface="Arial"/>
              </a:rPr>
              <a:t>m</a:t>
            </a:r>
            <a:r>
              <a:rPr lang="en-US" sz="2100" b="0" i="0" u="none" baseline="-25000" dirty="0">
                <a:solidFill>
                  <a:schemeClr val="dk1"/>
                </a:solidFill>
                <a:latin typeface="Arial"/>
                <a:ea typeface="Arial"/>
                <a:cs typeface="Arial"/>
                <a:sym typeface="Arial"/>
              </a:rPr>
              <a:t>ℓ</a:t>
            </a:r>
            <a:r>
              <a:rPr lang="en-US" sz="2100" b="0" i="0" u="none" baseline="30000" dirty="0">
                <a:solidFill>
                  <a:schemeClr val="dk1"/>
                </a:solidFill>
                <a:latin typeface="Arial"/>
                <a:ea typeface="Arial"/>
                <a:cs typeface="Arial"/>
                <a:sym typeface="Arial"/>
              </a:rPr>
              <a:t>2</a:t>
            </a:r>
            <a:r>
              <a:rPr lang="en-US" sz="2100" b="0" i="0" u="none" dirty="0">
                <a:solidFill>
                  <a:schemeClr val="dk1"/>
                </a:solidFill>
                <a:latin typeface="Arial"/>
                <a:ea typeface="Arial"/>
                <a:cs typeface="Arial"/>
                <a:sym typeface="Arial"/>
              </a:rPr>
              <a:t> and rearrange it. </a:t>
            </a:r>
            <a:endParaRPr dirty="0"/>
          </a:p>
          <a:p>
            <a:pPr marL="342900" marR="0" lvl="0" indent="-342900" algn="l" rtl="0">
              <a:lnSpc>
                <a:spcPct val="100000"/>
              </a:lnSpc>
              <a:spcBef>
                <a:spcPts val="420"/>
              </a:spcBef>
              <a:spcAft>
                <a:spcPts val="0"/>
              </a:spcAft>
              <a:buClr>
                <a:srgbClr val="3333CC"/>
              </a:buClr>
              <a:buSzPts val="1365"/>
              <a:buFont typeface="Noto Sans Symbols"/>
              <a:buNone/>
            </a:pPr>
            <a:endParaRPr sz="2100" b="0" i="0" u="none" dirty="0">
              <a:solidFill>
                <a:schemeClr val="dk1"/>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None/>
            </a:pPr>
            <a:endParaRPr sz="2100" b="0" i="0" u="none" dirty="0">
              <a:solidFill>
                <a:schemeClr val="dk1"/>
              </a:solidFill>
              <a:latin typeface="Arial"/>
              <a:ea typeface="Arial"/>
              <a:cs typeface="Arial"/>
              <a:sym typeface="Arial"/>
            </a:endParaRPr>
          </a:p>
          <a:p>
            <a:pPr marL="342900" marR="0" lvl="0" indent="-342900" algn="l" rtl="0">
              <a:lnSpc>
                <a:spcPct val="100000"/>
              </a:lnSpc>
              <a:spcBef>
                <a:spcPts val="420"/>
              </a:spcBef>
              <a:spcAft>
                <a:spcPts val="0"/>
              </a:spcAft>
              <a:buClr>
                <a:srgbClr val="3333CC"/>
              </a:buClr>
              <a:buSzPts val="1365"/>
              <a:buFont typeface="Noto Sans Symbols"/>
              <a:buChar char="■"/>
            </a:pPr>
            <a:r>
              <a:rPr lang="en-US" sz="2100" b="0" i="0" u="none" dirty="0">
                <a:solidFill>
                  <a:schemeClr val="dk1"/>
                </a:solidFill>
                <a:latin typeface="Arial"/>
                <a:ea typeface="Arial"/>
                <a:cs typeface="Arial"/>
                <a:sym typeface="Arial"/>
              </a:rPr>
              <a:t>Everything depends on </a:t>
            </a:r>
            <a:r>
              <a:rPr lang="en-US" sz="2100" b="0" i="1" u="none" dirty="0">
                <a:solidFill>
                  <a:schemeClr val="dk1"/>
                </a:solidFill>
                <a:latin typeface="Arial"/>
                <a:ea typeface="Arial"/>
                <a:cs typeface="Arial"/>
                <a:sym typeface="Arial"/>
              </a:rPr>
              <a:t>r</a:t>
            </a:r>
            <a:r>
              <a:rPr lang="en-US" sz="2100" b="0" i="0" u="none" dirty="0">
                <a:solidFill>
                  <a:schemeClr val="dk1"/>
                </a:solidFill>
                <a:latin typeface="Arial"/>
                <a:ea typeface="Arial"/>
                <a:cs typeface="Arial"/>
                <a:sym typeface="Arial"/>
              </a:rPr>
              <a:t> on the left side and </a:t>
            </a:r>
            <a:r>
              <a:rPr lang="en-US" sz="2100" b="0" i="1" u="none" dirty="0">
                <a:solidFill>
                  <a:schemeClr val="dk1"/>
                </a:solidFill>
                <a:latin typeface="Merriweather Sans"/>
                <a:ea typeface="Merriweather Sans"/>
                <a:cs typeface="Merriweather Sans"/>
                <a:sym typeface="Merriweather Sans"/>
              </a:rPr>
              <a:t>θ</a:t>
            </a:r>
            <a:r>
              <a:rPr lang="en-US" sz="2100" b="0" i="0" u="none" dirty="0">
                <a:solidFill>
                  <a:schemeClr val="dk1"/>
                </a:solidFill>
                <a:latin typeface="Arial"/>
                <a:ea typeface="Arial"/>
                <a:cs typeface="Arial"/>
                <a:sym typeface="Arial"/>
              </a:rPr>
              <a:t> on the right side of the equation.</a:t>
            </a:r>
            <a:endParaRPr dirty="0"/>
          </a:p>
        </p:txBody>
      </p:sp>
      <p:cxnSp>
        <p:nvCxnSpPr>
          <p:cNvPr id="869" name="Google Shape;869;p18"/>
          <p:cNvCxnSpPr/>
          <p:nvPr/>
        </p:nvCxnSpPr>
        <p:spPr>
          <a:xfrm>
            <a:off x="3365500" y="2527300"/>
            <a:ext cx="762000" cy="0"/>
          </a:xfrm>
          <a:prstGeom prst="straightConnector1">
            <a:avLst/>
          </a:prstGeom>
          <a:noFill/>
          <a:ln w="38100" cap="flat" cmpd="sng">
            <a:solidFill>
              <a:schemeClr val="dk1"/>
            </a:solidFill>
            <a:prstDash val="solid"/>
            <a:miter lim="800000"/>
            <a:headEnd type="none" w="med" len="med"/>
            <a:tailEnd type="triangle" w="med" len="med"/>
          </a:ln>
        </p:spPr>
      </p:cxnSp>
      <p:pic>
        <p:nvPicPr>
          <p:cNvPr id="870" name="Google Shape;870;p18"/>
          <p:cNvPicPr preferRelativeResize="0"/>
          <p:nvPr/>
        </p:nvPicPr>
        <p:blipFill rotWithShape="1">
          <a:blip r:embed="rId3">
            <a:alphaModFix/>
          </a:blip>
          <a:srcRect/>
          <a:stretch/>
        </p:blipFill>
        <p:spPr>
          <a:xfrm>
            <a:off x="762000" y="1163637"/>
            <a:ext cx="558800" cy="358775"/>
          </a:xfrm>
          <a:prstGeom prst="rect">
            <a:avLst/>
          </a:prstGeom>
          <a:noFill/>
          <a:ln>
            <a:noFill/>
          </a:ln>
        </p:spPr>
      </p:pic>
      <p:pic>
        <p:nvPicPr>
          <p:cNvPr id="871" name="Google Shape;871;p18"/>
          <p:cNvPicPr preferRelativeResize="0"/>
          <p:nvPr/>
        </p:nvPicPr>
        <p:blipFill rotWithShape="1">
          <a:blip r:embed="rId4">
            <a:alphaModFix/>
          </a:blip>
          <a:srcRect/>
          <a:stretch/>
        </p:blipFill>
        <p:spPr>
          <a:xfrm>
            <a:off x="4267200" y="1985962"/>
            <a:ext cx="1939925" cy="295275"/>
          </a:xfrm>
          <a:prstGeom prst="rect">
            <a:avLst/>
          </a:prstGeom>
          <a:noFill/>
          <a:ln>
            <a:noFill/>
          </a:ln>
        </p:spPr>
      </p:pic>
      <p:pic>
        <p:nvPicPr>
          <p:cNvPr id="872" name="Google Shape;872;p18"/>
          <p:cNvPicPr preferRelativeResize="0"/>
          <p:nvPr/>
        </p:nvPicPr>
        <p:blipFill rotWithShape="1">
          <a:blip r:embed="rId5">
            <a:alphaModFix/>
          </a:blip>
          <a:srcRect/>
          <a:stretch/>
        </p:blipFill>
        <p:spPr>
          <a:xfrm>
            <a:off x="4267200" y="2298700"/>
            <a:ext cx="1311275" cy="358775"/>
          </a:xfrm>
          <a:prstGeom prst="rect">
            <a:avLst/>
          </a:prstGeom>
          <a:noFill/>
          <a:ln>
            <a:noFill/>
          </a:ln>
        </p:spPr>
      </p:pic>
      <p:pic>
        <p:nvPicPr>
          <p:cNvPr id="873" name="Google Shape;873;p18"/>
          <p:cNvPicPr preferRelativeResize="0"/>
          <p:nvPr/>
        </p:nvPicPr>
        <p:blipFill rotWithShape="1">
          <a:blip r:embed="rId6">
            <a:alphaModFix/>
          </a:blip>
          <a:srcRect/>
          <a:stretch/>
        </p:blipFill>
        <p:spPr>
          <a:xfrm>
            <a:off x="889000" y="2366962"/>
            <a:ext cx="2397125" cy="295275"/>
          </a:xfrm>
          <a:prstGeom prst="rect">
            <a:avLst/>
          </a:prstGeom>
          <a:noFill/>
          <a:ln>
            <a:noFill/>
          </a:ln>
        </p:spPr>
      </p:pic>
      <p:pic>
        <p:nvPicPr>
          <p:cNvPr id="874" name="Google Shape;874;p18"/>
          <p:cNvPicPr preferRelativeResize="0"/>
          <p:nvPr/>
        </p:nvPicPr>
        <p:blipFill rotWithShape="1">
          <a:blip r:embed="rId7">
            <a:alphaModFix/>
          </a:blip>
          <a:srcRect/>
          <a:stretch/>
        </p:blipFill>
        <p:spPr>
          <a:xfrm>
            <a:off x="1532731" y="4530728"/>
            <a:ext cx="6073775" cy="692150"/>
          </a:xfrm>
          <a:prstGeom prst="rect">
            <a:avLst/>
          </a:prstGeom>
          <a:noFill/>
          <a:ln>
            <a:noFill/>
          </a:ln>
        </p:spPr>
      </p:pic>
      <p:pic>
        <p:nvPicPr>
          <p:cNvPr id="875" name="Google Shape;875;p18"/>
          <p:cNvPicPr preferRelativeResize="0"/>
          <p:nvPr/>
        </p:nvPicPr>
        <p:blipFill rotWithShape="1">
          <a:blip r:embed="rId8">
            <a:alphaModFix/>
          </a:blip>
          <a:srcRect/>
          <a:stretch/>
        </p:blipFill>
        <p:spPr>
          <a:xfrm>
            <a:off x="1409700" y="1947862"/>
            <a:ext cx="201612" cy="354012"/>
          </a:xfrm>
          <a:prstGeom prst="rect">
            <a:avLst/>
          </a:prstGeom>
          <a:noFill/>
          <a:ln>
            <a:noFill/>
          </a:ln>
        </p:spPr>
      </p:pic>
    </p:spTree>
    <p:extLst>
      <p:ext uri="{BB962C8B-B14F-4D97-AF65-F5344CB8AC3E}">
        <p14:creationId xmlns:p14="http://schemas.microsoft.com/office/powerpoint/2010/main" val="134462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B7260A5-BE66-4A66-8A3D-7CE2A47189FC}"/>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13) Compare the results of the finite and infinite square well potential?</a:t>
            </a:r>
          </a:p>
          <a:p>
            <a:pPr marL="457200" indent="-457200">
              <a:buFontTx/>
              <a:buAutoNum type="arabi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 wavelengths are longer for the finite square well.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 wavelengths are shorter for the finite square well.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 wavelengths are the same.</a:t>
            </a:r>
          </a:p>
          <a:p>
            <a:pPr>
              <a:defRPr/>
            </a:pPr>
            <a:r>
              <a:rPr lang="en-US" dirty="0">
                <a:solidFill>
                  <a:schemeClr val="tx1"/>
                </a:solidFill>
              </a:rPr>
              <a:t> </a:t>
            </a:r>
          </a:p>
        </p:txBody>
      </p:sp>
      <p:sp>
        <p:nvSpPr>
          <p:cNvPr id="3" name="Oval 2">
            <a:extLst>
              <a:ext uri="{FF2B5EF4-FFF2-40B4-BE49-F238E27FC236}">
                <a16:creationId xmlns:a16="http://schemas.microsoft.com/office/drawing/2014/main" id="{98CB4604-49DA-4F41-9F25-623E790A18CB}"/>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Blackadder ITC" pitchFamily="82" charset="0"/>
              </a:rPr>
              <a:t>Clicker - Questions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CB9764B-33FA-493E-87F5-29F82FFC03DC}"/>
              </a:ext>
            </a:extLst>
          </p:cNvPr>
          <p:cNvSpPr/>
          <p:nvPr/>
        </p:nvSpPr>
        <p:spPr>
          <a:xfrm>
            <a:off x="533400" y="609600"/>
            <a:ext cx="8001000" cy="5410200"/>
          </a:xfrm>
          <a:prstGeom prst="round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chemeClr val="accent1">
                <a:shade val="50000"/>
                <a:alpha val="27000"/>
              </a:schemeClr>
            </a:solidFill>
          </a:ln>
          <a:effectLst>
            <a:outerShdw blurRad="50800" dist="50800" dir="5400000" algn="ctr" rotWithShape="0">
              <a:srgbClr val="92D050"/>
            </a:outerShdw>
          </a:effectLst>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black"/>
              </a:solidFill>
              <a:latin typeface="Times New Roman" pitchFamily="18" charset="0"/>
            </a:endParaRPr>
          </a:p>
          <a:p>
            <a:pPr>
              <a:defRPr/>
            </a:pPr>
            <a:r>
              <a:rPr lang="en-US" dirty="0">
                <a:solidFill>
                  <a:prstClr val="black"/>
                </a:solidFill>
                <a:latin typeface="Times New Roman" pitchFamily="18" charset="0"/>
              </a:rPr>
              <a:t>13) Compare the finite and infinite square well potentials and chose the correct statement.</a:t>
            </a:r>
          </a:p>
          <a:p>
            <a:pPr marL="457200" indent="-457200">
              <a:buFontTx/>
              <a:buAutoNum type="arabi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There is a finite number of bound energy states for the finite potential.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There is an infinite number of bound energy states for the finite potential.</a:t>
            </a:r>
          </a:p>
          <a:p>
            <a:pPr marL="457200" indent="-457200">
              <a:buFontTx/>
              <a:buAutoNum type="alphaLcParenR"/>
              <a:defRPr/>
            </a:pPr>
            <a:endParaRPr lang="en-US" dirty="0">
              <a:solidFill>
                <a:prstClr val="black"/>
              </a:solidFill>
              <a:latin typeface="Times New Roman" pitchFamily="18" charset="0"/>
            </a:endParaRPr>
          </a:p>
          <a:p>
            <a:pPr marL="457200" indent="-457200">
              <a:buFontTx/>
              <a:buAutoNum type="alphaLcParenR"/>
              <a:defRPr/>
            </a:pPr>
            <a:r>
              <a:rPr lang="en-US" dirty="0">
                <a:solidFill>
                  <a:prstClr val="black"/>
                </a:solidFill>
                <a:latin typeface="Times New Roman" pitchFamily="18" charset="0"/>
              </a:rPr>
              <a:t>There are bound states which fulfill the condition E&gt;V</a:t>
            </a:r>
            <a:r>
              <a:rPr lang="en-US" baseline="-25000" dirty="0">
                <a:solidFill>
                  <a:prstClr val="black"/>
                </a:solidFill>
                <a:latin typeface="Times New Roman" pitchFamily="18" charset="0"/>
              </a:rPr>
              <a:t>o</a:t>
            </a:r>
            <a:r>
              <a:rPr lang="en-US" dirty="0">
                <a:solidFill>
                  <a:prstClr val="black"/>
                </a:solidFill>
                <a:latin typeface="Times New Roman" pitchFamily="18" charset="0"/>
              </a:rPr>
              <a:t>.</a:t>
            </a:r>
          </a:p>
          <a:p>
            <a:pPr>
              <a:defRPr/>
            </a:pPr>
            <a:r>
              <a:rPr lang="en-US" dirty="0">
                <a:solidFill>
                  <a:schemeClr val="tx1"/>
                </a:solidFill>
              </a:rPr>
              <a:t> </a:t>
            </a:r>
          </a:p>
        </p:txBody>
      </p:sp>
      <p:sp>
        <p:nvSpPr>
          <p:cNvPr id="3" name="Oval 2">
            <a:extLst>
              <a:ext uri="{FF2B5EF4-FFF2-40B4-BE49-F238E27FC236}">
                <a16:creationId xmlns:a16="http://schemas.microsoft.com/office/drawing/2014/main" id="{B50C0979-C819-490F-9D8D-EFB6BFBFF384}"/>
              </a:ext>
            </a:extLst>
          </p:cNvPr>
          <p:cNvSpPr/>
          <p:nvPr/>
        </p:nvSpPr>
        <p:spPr>
          <a:xfrm>
            <a:off x="1283091" y="304800"/>
            <a:ext cx="3581400" cy="609600"/>
          </a:xfrm>
          <a:prstGeom prst="ellipse">
            <a:avLst/>
          </a:prstGeom>
          <a:solidFill>
            <a:schemeClr val="bg1"/>
          </a:solidFill>
          <a:scene3d>
            <a:camera prst="orthographicFront"/>
            <a:lightRig rig="threePt" dir="t"/>
          </a:scene3d>
          <a:sp3d extrusionH="76200" contourW="76200">
            <a:extrusionClr>
              <a:srgbClr val="92D05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Blackadder ITC" pitchFamily="82" charset="0"/>
              </a:rPr>
              <a:t>Clicker - Questions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a:extLst>
              <a:ext uri="{FF2B5EF4-FFF2-40B4-BE49-F238E27FC236}">
                <a16:creationId xmlns:a16="http://schemas.microsoft.com/office/drawing/2014/main" id="{7F66BD5C-FF89-4863-80D6-6F6B41F2357E}"/>
              </a:ext>
            </a:extLst>
          </p:cNvPr>
          <p:cNvSpPr>
            <a:spLocks noGrp="1" noChangeArrowheads="1"/>
          </p:cNvSpPr>
          <p:nvPr>
            <p:ph type="body" sz="half" idx="1"/>
          </p:nvPr>
        </p:nvSpPr>
        <p:spPr>
          <a:xfrm>
            <a:off x="457200" y="990600"/>
            <a:ext cx="8305800" cy="4878388"/>
          </a:xfrm>
        </p:spPr>
        <p:txBody>
          <a:bodyPr/>
          <a:lstStyle/>
          <a:p>
            <a:pPr eaLnBrk="1" hangingPunct="1">
              <a:lnSpc>
                <a:spcPct val="140000"/>
              </a:lnSpc>
            </a:pPr>
            <a:r>
              <a:rPr lang="en-US" altLang="en-US" sz="2000" dirty="0">
                <a:ea typeface="ＭＳ Ｐゴシック" panose="020B0600070205080204" pitchFamily="34" charset="-128"/>
              </a:rPr>
              <a:t>The wave function must be a function of all three spatial coordinates. We begin with the conservation of energy</a:t>
            </a:r>
          </a:p>
          <a:p>
            <a:pPr eaLnBrk="1" hangingPunct="1"/>
            <a:r>
              <a:rPr lang="en-US" altLang="en-US" sz="2000" dirty="0">
                <a:ea typeface="ＭＳ Ｐゴシック" panose="020B0600070205080204" pitchFamily="34" charset="-128"/>
              </a:rPr>
              <a:t>Multiply this by the wave function to get</a:t>
            </a: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Now consider momentum as an operator acting on the wave function. In this case, the operator must act twice on each dimension. Given:</a:t>
            </a: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The three dimensional Schrödinger wave equation is</a:t>
            </a:r>
          </a:p>
          <a:p>
            <a:pPr eaLnBrk="1" hangingPunct="1"/>
            <a:endParaRPr lang="en-US" altLang="en-US" sz="2000" dirty="0">
              <a:ea typeface="ＭＳ Ｐゴシック" panose="020B0600070205080204" pitchFamily="34" charset="-128"/>
            </a:endParaRPr>
          </a:p>
          <a:p>
            <a:pPr eaLnBrk="1" hangingPunct="1"/>
            <a:endParaRPr lang="en-US" altLang="en-US" sz="2000" dirty="0">
              <a:ea typeface="ＭＳ Ｐゴシック" panose="020B0600070205080204" pitchFamily="34" charset="-128"/>
            </a:endParaRPr>
          </a:p>
          <a:p>
            <a:pPr eaLnBrk="1" hangingPunct="1">
              <a:buFont typeface="Wingdings" panose="05000000000000000000" pitchFamily="2" charset="2"/>
              <a:buNone/>
            </a:pPr>
            <a:r>
              <a:rPr lang="en-US" altLang="en-US" sz="2000" dirty="0">
                <a:solidFill>
                  <a:srgbClr val="FF0000"/>
                </a:solidFill>
                <a:ea typeface="ＭＳ Ｐゴシック" panose="020B0600070205080204" pitchFamily="34" charset="-128"/>
              </a:rPr>
              <a:t>                </a:t>
            </a:r>
          </a:p>
        </p:txBody>
      </p:sp>
      <p:pic>
        <p:nvPicPr>
          <p:cNvPr id="149507" name="Picture 48">
            <a:extLst>
              <a:ext uri="{FF2B5EF4-FFF2-40B4-BE49-F238E27FC236}">
                <a16:creationId xmlns:a16="http://schemas.microsoft.com/office/drawing/2014/main" id="{5186C871-E3E8-44A8-B97F-B7ED69337D3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425575"/>
            <a:ext cx="20383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2">
            <a:extLst>
              <a:ext uri="{FF2B5EF4-FFF2-40B4-BE49-F238E27FC236}">
                <a16:creationId xmlns:a16="http://schemas.microsoft.com/office/drawing/2014/main" id="{5A5FCF0F-5D7E-447A-B1A1-8A259782484C}"/>
              </a:ext>
            </a:extLst>
          </p:cNvPr>
          <p:cNvSpPr>
            <a:spLocks noGrp="1" noChangeArrowheads="1"/>
          </p:cNvSpPr>
          <p:nvPr>
            <p:ph type="title"/>
          </p:nvPr>
        </p:nvSpPr>
        <p:spPr/>
        <p:txBody>
          <a:bodyPr/>
          <a:lstStyle/>
          <a:p>
            <a:pPr eaLnBrk="1" hangingPunct="1"/>
            <a:r>
              <a:rPr lang="en-US" altLang="en-US" sz="3100" dirty="0">
                <a:solidFill>
                  <a:srgbClr val="FF0000"/>
                </a:solidFill>
                <a:ea typeface="ＭＳ Ｐゴシック" panose="020B0600070205080204" pitchFamily="34" charset="-128"/>
              </a:rPr>
              <a:t>6.5: Three-Dimensional Infinite-Potential Well</a:t>
            </a:r>
          </a:p>
        </p:txBody>
      </p:sp>
      <p:pic>
        <p:nvPicPr>
          <p:cNvPr id="149509" name="Picture 44">
            <a:extLst>
              <a:ext uri="{FF2B5EF4-FFF2-40B4-BE49-F238E27FC236}">
                <a16:creationId xmlns:a16="http://schemas.microsoft.com/office/drawing/2014/main" id="{4739CF22-B464-4F48-AB05-CEA7AD1A9BE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31140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45">
            <a:extLst>
              <a:ext uri="{FF2B5EF4-FFF2-40B4-BE49-F238E27FC236}">
                <a16:creationId xmlns:a16="http://schemas.microsoft.com/office/drawing/2014/main" id="{459C21C1-A54F-477E-A008-6DA4C82A4BC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4937125"/>
            <a:ext cx="314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50">
            <a:extLst>
              <a:ext uri="{FF2B5EF4-FFF2-40B4-BE49-F238E27FC236}">
                <a16:creationId xmlns:a16="http://schemas.microsoft.com/office/drawing/2014/main" id="{B4AA9049-B008-4DB7-95BD-0735882FA23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987925"/>
            <a:ext cx="41465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46">
            <a:extLst>
              <a:ext uri="{FF2B5EF4-FFF2-40B4-BE49-F238E27FC236}">
                <a16:creationId xmlns:a16="http://schemas.microsoft.com/office/drawing/2014/main" id="{4AD0849C-029A-4C37-8732-F3939DE53F7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2675" y="3810000"/>
            <a:ext cx="1438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3" name="Picture 47">
            <a:extLst>
              <a:ext uri="{FF2B5EF4-FFF2-40B4-BE49-F238E27FC236}">
                <a16:creationId xmlns:a16="http://schemas.microsoft.com/office/drawing/2014/main" id="{713F0B17-C108-4E6F-86B1-94779A13F06D}"/>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125" y="3810000"/>
            <a:ext cx="1431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4" name="Picture 49">
            <a:extLst>
              <a:ext uri="{FF2B5EF4-FFF2-40B4-BE49-F238E27FC236}">
                <a16:creationId xmlns:a16="http://schemas.microsoft.com/office/drawing/2014/main" id="{6B59E051-37E8-41F6-B120-4AF45287EADD}"/>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50" y="3962400"/>
            <a:ext cx="2651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5" name="Picture 51">
            <a:extLst>
              <a:ext uri="{FF2B5EF4-FFF2-40B4-BE49-F238E27FC236}">
                <a16:creationId xmlns:a16="http://schemas.microsoft.com/office/drawing/2014/main" id="{491C4160-0592-457C-A708-5171B69E4FC0}"/>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775" y="3810000"/>
            <a:ext cx="14065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6" name="TextBox 1">
            <a:extLst>
              <a:ext uri="{FF2B5EF4-FFF2-40B4-BE49-F238E27FC236}">
                <a16:creationId xmlns:a16="http://schemas.microsoft.com/office/drawing/2014/main" id="{C8D08901-76F6-4882-8C4B-A1A09F96BB52}"/>
              </a:ext>
            </a:extLst>
          </p:cNvPr>
          <p:cNvSpPr txBox="1">
            <a:spLocks noChangeArrowheads="1"/>
          </p:cNvSpPr>
          <p:nvPr/>
        </p:nvSpPr>
        <p:spPr bwMode="auto">
          <a:xfrm>
            <a:off x="5956300" y="5645944"/>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Laplace operator</a:t>
            </a:r>
          </a:p>
        </p:txBody>
      </p:sp>
      <p:sp>
        <p:nvSpPr>
          <p:cNvPr id="2" name="TextBox 1">
            <a:extLst>
              <a:ext uri="{FF2B5EF4-FFF2-40B4-BE49-F238E27FC236}">
                <a16:creationId xmlns:a16="http://schemas.microsoft.com/office/drawing/2014/main" id="{A80AA172-F9CC-4670-BE55-5FEDAF390009}"/>
              </a:ext>
            </a:extLst>
          </p:cNvPr>
          <p:cNvSpPr txBox="1"/>
          <p:nvPr/>
        </p:nvSpPr>
        <p:spPr>
          <a:xfrm>
            <a:off x="1257300" y="6326644"/>
            <a:ext cx="6629400" cy="400110"/>
          </a:xfrm>
          <a:prstGeom prst="rect">
            <a:avLst/>
          </a:prstGeom>
          <a:noFill/>
        </p:spPr>
        <p:txBody>
          <a:bodyPr wrap="square" rtlCol="0">
            <a:spAutoFit/>
          </a:bodyPr>
          <a:lstStyle/>
          <a:p>
            <a:r>
              <a:rPr lang="en-US" sz="2000" dirty="0">
                <a:solidFill>
                  <a:srgbClr val="FF0000"/>
                </a:solidFill>
              </a:rPr>
              <a:t>Time independent </a:t>
            </a:r>
            <a:r>
              <a:rPr lang="en-US" sz="2000" dirty="0" err="1">
                <a:solidFill>
                  <a:srgbClr val="FF0000"/>
                </a:solidFill>
              </a:rPr>
              <a:t>Schroedinger</a:t>
            </a:r>
            <a:r>
              <a:rPr lang="en-US" sz="2000" dirty="0">
                <a:solidFill>
                  <a:srgbClr val="FF0000"/>
                </a:solidFill>
              </a:rPr>
              <a:t> equation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59BF7E-ADE4-77CB-73F6-478DC3BE3023}"/>
                  </a:ext>
                </a:extLst>
              </p:cNvPr>
              <p:cNvSpPr txBox="1"/>
              <p:nvPr/>
            </p:nvSpPr>
            <p:spPr>
              <a:xfrm>
                <a:off x="4705350" y="5681663"/>
                <a:ext cx="7302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r>
                        <a:rPr lang="en-US" i="0">
                          <a:latin typeface="Cambria Math" panose="02040503050406030204" pitchFamily="18" charset="0"/>
                        </a:rPr>
                        <m:t>=</m:t>
                      </m:r>
                    </m:oMath>
                  </m:oMathPara>
                </a14:m>
                <a:endParaRPr lang="en-US" dirty="0"/>
              </a:p>
            </p:txBody>
          </p:sp>
        </mc:Choice>
        <mc:Fallback xmlns="">
          <p:sp>
            <p:nvSpPr>
              <p:cNvPr id="4" name="TextBox 3">
                <a:extLst>
                  <a:ext uri="{FF2B5EF4-FFF2-40B4-BE49-F238E27FC236}">
                    <a16:creationId xmlns:a16="http://schemas.microsoft.com/office/drawing/2014/main" id="{4159BF7E-ADE4-77CB-73F6-478DC3BE3023}"/>
                  </a:ext>
                </a:extLst>
              </p:cNvPr>
              <p:cNvSpPr txBox="1">
                <a:spLocks noRot="1" noChangeAspect="1" noMove="1" noResize="1" noEditPoints="1" noAdjustHandles="1" noChangeArrowheads="1" noChangeShapeType="1" noTextEdit="1"/>
              </p:cNvSpPr>
              <p:nvPr/>
            </p:nvSpPr>
            <p:spPr>
              <a:xfrm>
                <a:off x="4705350" y="5681663"/>
                <a:ext cx="730250" cy="461665"/>
              </a:xfrm>
              <a:prstGeom prst="rect">
                <a:avLst/>
              </a:prstGeom>
              <a:blipFill>
                <a:blip r:embed="rId11"/>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D7F1F30-E4C7-1112-29EC-E1245C326497}"/>
              </a:ext>
            </a:extLst>
          </p:cNvPr>
          <p:cNvPicPr>
            <a:picLocks noChangeAspect="1"/>
          </p:cNvPicPr>
          <p:nvPr/>
        </p:nvPicPr>
        <p:blipFill>
          <a:blip r:embed="rId12"/>
          <a:stretch>
            <a:fillRect/>
          </a:stretch>
        </p:blipFill>
        <p:spPr>
          <a:xfrm>
            <a:off x="5311774" y="5585195"/>
            <a:ext cx="479425" cy="591291"/>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Placeholder 2">
            <a:extLst>
              <a:ext uri="{FF2B5EF4-FFF2-40B4-BE49-F238E27FC236}">
                <a16:creationId xmlns:a16="http://schemas.microsoft.com/office/drawing/2014/main" id="{DBAED476-B584-4128-A685-9846CF7655A1}"/>
              </a:ext>
            </a:extLst>
          </p:cNvPr>
          <p:cNvSpPr>
            <a:spLocks noGrp="1" noChangeArrowheads="1"/>
          </p:cNvSpPr>
          <p:nvPr>
            <p:ph type="body" sz="half" idx="1"/>
          </p:nvPr>
        </p:nvSpPr>
        <p:spPr/>
        <p:txBody>
          <a:bodyPr/>
          <a:lstStyle/>
          <a:p>
            <a:endParaRPr lang="en-US" altLang="en-US">
              <a:ea typeface="ＭＳ Ｐゴシック" panose="020B0600070205080204" pitchFamily="34" charset="-128"/>
            </a:endParaRPr>
          </a:p>
        </p:txBody>
      </p:sp>
      <p:sp>
        <p:nvSpPr>
          <p:cNvPr id="150531" name="Content Placeholder 3">
            <a:extLst>
              <a:ext uri="{FF2B5EF4-FFF2-40B4-BE49-F238E27FC236}">
                <a16:creationId xmlns:a16="http://schemas.microsoft.com/office/drawing/2014/main" id="{91E296F3-CA01-434C-893B-E5F8E8C64C4B}"/>
              </a:ext>
            </a:extLst>
          </p:cNvPr>
          <p:cNvSpPr>
            <a:spLocks noGrp="1" noChangeArrowheads="1"/>
          </p:cNvSpPr>
          <p:nvPr>
            <p:ph sz="quarter" idx="2"/>
          </p:nvPr>
        </p:nvSpPr>
        <p:spPr/>
        <p:txBody>
          <a:bodyPr/>
          <a:lstStyle/>
          <a:p>
            <a:endParaRPr lang="en-US" altLang="en-US">
              <a:ea typeface="ＭＳ Ｐゴシック" panose="020B0600070205080204" pitchFamily="34" charset="-128"/>
            </a:endParaRPr>
          </a:p>
        </p:txBody>
      </p:sp>
      <p:sp>
        <p:nvSpPr>
          <p:cNvPr id="150532" name="Content Placeholder 4">
            <a:extLst>
              <a:ext uri="{FF2B5EF4-FFF2-40B4-BE49-F238E27FC236}">
                <a16:creationId xmlns:a16="http://schemas.microsoft.com/office/drawing/2014/main" id="{2C16483E-4BC7-4FD9-BC22-E91911AC04D2}"/>
              </a:ext>
            </a:extLst>
          </p:cNvPr>
          <p:cNvSpPr>
            <a:spLocks noGrp="1" noChangeArrowheads="1"/>
          </p:cNvSpPr>
          <p:nvPr>
            <p:ph sz="quarter" idx="3"/>
          </p:nvPr>
        </p:nvSpPr>
        <p:spPr/>
        <p:txBody>
          <a:bodyPr/>
          <a:lstStyle/>
          <a:p>
            <a:endParaRPr lang="en-US" altLang="en-US">
              <a:ea typeface="ＭＳ Ｐゴシック" panose="020B0600070205080204" pitchFamily="34" charset="-128"/>
            </a:endParaRPr>
          </a:p>
        </p:txBody>
      </p:sp>
      <p:pic>
        <p:nvPicPr>
          <p:cNvPr id="150533" name="Picture 2">
            <a:extLst>
              <a:ext uri="{FF2B5EF4-FFF2-40B4-BE49-F238E27FC236}">
                <a16:creationId xmlns:a16="http://schemas.microsoft.com/office/drawing/2014/main" id="{3020611E-3520-4B40-AE14-D07023535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68174"/>
            <a:ext cx="8991600"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0534" name="TextBox 5">
            <a:extLst>
              <a:ext uri="{FF2B5EF4-FFF2-40B4-BE49-F238E27FC236}">
                <a16:creationId xmlns:a16="http://schemas.microsoft.com/office/drawing/2014/main" id="{3DFCFECC-CA31-42C1-8D85-E1FD6C169A7E}"/>
              </a:ext>
            </a:extLst>
          </p:cNvPr>
          <p:cNvSpPr txBox="1">
            <a:spLocks noChangeArrowheads="1"/>
          </p:cNvSpPr>
          <p:nvPr/>
        </p:nvSpPr>
        <p:spPr bwMode="auto">
          <a:xfrm>
            <a:off x="6019800" y="79476"/>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Particle in3-D box</a:t>
            </a:r>
          </a:p>
        </p:txBody>
      </p:sp>
      <p:sp>
        <p:nvSpPr>
          <p:cNvPr id="2" name="TextBox 1">
            <a:extLst>
              <a:ext uri="{FF2B5EF4-FFF2-40B4-BE49-F238E27FC236}">
                <a16:creationId xmlns:a16="http://schemas.microsoft.com/office/drawing/2014/main" id="{E22F4668-998A-450B-AB88-31898A8A0E53}"/>
              </a:ext>
            </a:extLst>
          </p:cNvPr>
          <p:cNvSpPr txBox="1"/>
          <p:nvPr/>
        </p:nvSpPr>
        <p:spPr>
          <a:xfrm>
            <a:off x="6324600" y="1216223"/>
            <a:ext cx="3069432" cy="307777"/>
          </a:xfrm>
          <a:prstGeom prst="rect">
            <a:avLst/>
          </a:prstGeom>
          <a:noFill/>
        </p:spPr>
        <p:txBody>
          <a:bodyPr wrap="square" rtlCol="0">
            <a:spAutoFit/>
          </a:bodyPr>
          <a:lstStyle/>
          <a:p>
            <a:r>
              <a:rPr lang="en-US" sz="1400" dirty="0">
                <a:solidFill>
                  <a:srgbClr val="FF0000"/>
                </a:solidFill>
              </a:rPr>
              <a:t>Use 3 quantum numbers n</a:t>
            </a:r>
          </a:p>
        </p:txBody>
      </p:sp>
      <p:sp>
        <p:nvSpPr>
          <p:cNvPr id="3" name="Rectangle 2">
            <a:extLst>
              <a:ext uri="{FF2B5EF4-FFF2-40B4-BE49-F238E27FC236}">
                <a16:creationId xmlns:a16="http://schemas.microsoft.com/office/drawing/2014/main" id="{F825ECFA-F10A-2F2F-1CF2-F843F577827A}"/>
              </a:ext>
            </a:extLst>
          </p:cNvPr>
          <p:cNvSpPr/>
          <p:nvPr/>
        </p:nvSpPr>
        <p:spPr bwMode="auto">
          <a:xfrm>
            <a:off x="5562600" y="6283325"/>
            <a:ext cx="2438400" cy="49847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noFill/>
              <a:effectLst/>
              <a:latin typeface="Arial" charset="0"/>
            </a:endParaRPr>
          </a:p>
        </p:txBody>
      </p:sp>
      <p:sp>
        <p:nvSpPr>
          <p:cNvPr id="4" name="Rectangle 3">
            <a:extLst>
              <a:ext uri="{FF2B5EF4-FFF2-40B4-BE49-F238E27FC236}">
                <a16:creationId xmlns:a16="http://schemas.microsoft.com/office/drawing/2014/main" id="{1C0D37DD-DE96-10D5-CB21-68D20AC8486A}"/>
              </a:ext>
            </a:extLst>
          </p:cNvPr>
          <p:cNvSpPr/>
          <p:nvPr/>
        </p:nvSpPr>
        <p:spPr bwMode="auto">
          <a:xfrm>
            <a:off x="838200" y="5838825"/>
            <a:ext cx="2971800" cy="409575"/>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noFill/>
              <a:effectLst/>
              <a:latin typeface="Arial" charset="0"/>
            </a:endParaRPr>
          </a:p>
        </p:txBody>
      </p:sp>
      <p:sp>
        <p:nvSpPr>
          <p:cNvPr id="5" name="Rectangle 4">
            <a:extLst>
              <a:ext uri="{FF2B5EF4-FFF2-40B4-BE49-F238E27FC236}">
                <a16:creationId xmlns:a16="http://schemas.microsoft.com/office/drawing/2014/main" id="{134BFF16-6ECC-AC70-D93C-D65BB21FB05C}"/>
              </a:ext>
            </a:extLst>
          </p:cNvPr>
          <p:cNvSpPr/>
          <p:nvPr/>
        </p:nvSpPr>
        <p:spPr bwMode="auto">
          <a:xfrm>
            <a:off x="876300" y="4191000"/>
            <a:ext cx="29337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rgbClr val="FF0000"/>
                </a:solidFill>
              </a:ln>
              <a:noFill/>
              <a:effectLst/>
              <a:latin typeface="Arial"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D8D9D542-2D41-4B4F-8CA2-F47A28EAF611}"/>
              </a:ext>
            </a:extLst>
          </p:cNvPr>
          <p:cNvSpPr>
            <a:spLocks noGrp="1" noChangeArrowheads="1"/>
          </p:cNvSpPr>
          <p:nvPr>
            <p:ph type="title"/>
          </p:nvPr>
        </p:nvSpPr>
        <p:spPr>
          <a:xfrm>
            <a:off x="457200" y="277813"/>
            <a:ext cx="8226425" cy="1479550"/>
          </a:xfrm>
        </p:spPr>
        <p:txBody>
          <a:bodyPr/>
          <a:lstStyle/>
          <a:p>
            <a:pPr eaLnBrk="1" hangingPunct="1"/>
            <a:r>
              <a:rPr lang="en-US" altLang="en-US" sz="3400">
                <a:ea typeface="ＭＳ Ｐゴシック" panose="020B0600070205080204" pitchFamily="34" charset="-128"/>
              </a:rPr>
              <a:t>Degeneracy</a:t>
            </a:r>
          </a:p>
        </p:txBody>
      </p:sp>
      <p:sp>
        <p:nvSpPr>
          <p:cNvPr id="152579" name="Rectangle 3">
            <a:extLst>
              <a:ext uri="{FF2B5EF4-FFF2-40B4-BE49-F238E27FC236}">
                <a16:creationId xmlns:a16="http://schemas.microsoft.com/office/drawing/2014/main" id="{6918DD14-6C8A-4177-AE6E-9A0A8A503E08}"/>
              </a:ext>
            </a:extLst>
          </p:cNvPr>
          <p:cNvSpPr>
            <a:spLocks noGrp="1" noChangeArrowheads="1"/>
          </p:cNvSpPr>
          <p:nvPr>
            <p:ph type="body" sz="half" idx="1"/>
          </p:nvPr>
        </p:nvSpPr>
        <p:spPr>
          <a:xfrm>
            <a:off x="457200" y="1295400"/>
            <a:ext cx="8383588" cy="4497388"/>
          </a:xfrm>
        </p:spPr>
        <p:txBody>
          <a:bodyPr/>
          <a:lstStyle/>
          <a:p>
            <a:pPr eaLnBrk="1" hangingPunct="1"/>
            <a:r>
              <a:rPr lang="en-US" altLang="en-US" sz="2000" dirty="0">
                <a:ea typeface="ＭＳ Ｐゴシック" panose="020B0600070205080204" pitchFamily="34" charset="-128"/>
              </a:rPr>
              <a:t>Analysis of the Schrödinger wave equation in three dimensions introduces three quantum numbers that quantize the energy. </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A quantum state is degenerate when there is more than one wave function for a given energy.</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Degeneracy results from particular properties of the potential energy function that describes the system. </a:t>
            </a:r>
            <a:r>
              <a:rPr lang="en-US" altLang="en-US" sz="2000" dirty="0">
                <a:solidFill>
                  <a:srgbClr val="FF0000"/>
                </a:solidFill>
                <a:ea typeface="ＭＳ Ｐゴシック" panose="020B0600070205080204" pitchFamily="34" charset="-128"/>
              </a:rPr>
              <a:t>A perturbation of the potential energy can remove the degeneracy (to be shown later).</a:t>
            </a:r>
          </a:p>
          <a:p>
            <a:pPr eaLnBrk="1" hangingPunct="1"/>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3900" dirty="0">
              <a:ea typeface="ＭＳ Ｐゴシック" panose="020B0600070205080204" pitchFamily="3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a:extLst>
              <a:ext uri="{FF2B5EF4-FFF2-40B4-BE49-F238E27FC236}">
                <a16:creationId xmlns:a16="http://schemas.microsoft.com/office/drawing/2014/main" id="{86F41310-B600-4793-AE80-09C915CAD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3832922"/>
            <a:ext cx="85344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5" name="Picture 3">
            <a:extLst>
              <a:ext uri="{FF2B5EF4-FFF2-40B4-BE49-F238E27FC236}">
                <a16:creationId xmlns:a16="http://schemas.microsoft.com/office/drawing/2014/main" id="{7A20BFE2-5579-4419-8177-4268DBE9A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29200"/>
            <a:ext cx="74882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F60BD39-A25B-43CF-86DB-C1F0B4AF7537}"/>
              </a:ext>
            </a:extLst>
          </p:cNvPr>
          <p:cNvSpPr txBox="1"/>
          <p:nvPr/>
        </p:nvSpPr>
        <p:spPr>
          <a:xfrm>
            <a:off x="158750" y="666750"/>
            <a:ext cx="1384300" cy="369888"/>
          </a:xfrm>
          <a:prstGeom prst="rect">
            <a:avLst/>
          </a:prstGeom>
          <a:noFill/>
        </p:spPr>
        <p:txBody>
          <a:bodyPr wrap="none">
            <a:spAutoFit/>
          </a:bodyPr>
          <a:lstStyle/>
          <a:p>
            <a:pPr eaLnBrk="1" fontAlgn="auto" hangingPunct="1">
              <a:spcBef>
                <a:spcPts val="0"/>
              </a:spcBef>
              <a:spcAft>
                <a:spcPts val="0"/>
              </a:spcAft>
              <a:defRPr/>
            </a:pPr>
            <a:r>
              <a:rPr lang="en-US" sz="1800" dirty="0">
                <a:solidFill>
                  <a:prstClr val="black"/>
                </a:solidFill>
                <a:latin typeface="Calibri"/>
                <a:ea typeface="+mn-ea"/>
              </a:rPr>
              <a:t>Problem6.26</a:t>
            </a:r>
          </a:p>
        </p:txBody>
      </p:sp>
      <p:sp>
        <p:nvSpPr>
          <p:cNvPr id="151557" name="TextBox 2">
            <a:extLst>
              <a:ext uri="{FF2B5EF4-FFF2-40B4-BE49-F238E27FC236}">
                <a16:creationId xmlns:a16="http://schemas.microsoft.com/office/drawing/2014/main" id="{B0D60601-1D0B-40D5-AA30-A4DB3C0EEC06}"/>
              </a:ext>
            </a:extLst>
          </p:cNvPr>
          <p:cNvSpPr txBox="1">
            <a:spLocks noChangeArrowheads="1"/>
          </p:cNvSpPr>
          <p:nvPr/>
        </p:nvSpPr>
        <p:spPr bwMode="auto">
          <a:xfrm>
            <a:off x="263525" y="1351164"/>
            <a:ext cx="86455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dirty="0">
                <a:solidFill>
                  <a:schemeClr val="tx2"/>
                </a:solidFill>
                <a:latin typeface="Arial" panose="020B0604020202020204" pitchFamily="34" charset="0"/>
              </a:rPr>
              <a:t>Find the energies of the second, third, fourth, and fifth levels for the three dimensional cubical box. Which energy levels are degenerate?</a:t>
            </a:r>
          </a:p>
        </p:txBody>
      </p:sp>
      <p:sp>
        <p:nvSpPr>
          <p:cNvPr id="151558" name="TextBox 2">
            <a:extLst>
              <a:ext uri="{FF2B5EF4-FFF2-40B4-BE49-F238E27FC236}">
                <a16:creationId xmlns:a16="http://schemas.microsoft.com/office/drawing/2014/main" id="{F88772A8-1CDF-4EE1-82E0-F84064C6240E}"/>
              </a:ext>
            </a:extLst>
          </p:cNvPr>
          <p:cNvSpPr txBox="1">
            <a:spLocks noChangeArrowheads="1"/>
          </p:cNvSpPr>
          <p:nvPr/>
        </p:nvSpPr>
        <p:spPr bwMode="auto">
          <a:xfrm>
            <a:off x="838200" y="2869409"/>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schemeClr val="tx2"/>
                </a:solidFill>
                <a:latin typeface="Arial" panose="020B0604020202020204" pitchFamily="34" charset="0"/>
              </a:rPr>
              <a:t>A given  state is </a:t>
            </a:r>
            <a:r>
              <a:rPr lang="en-US" altLang="en-US" sz="2400" dirty="0">
                <a:solidFill>
                  <a:srgbClr val="FF0000"/>
                </a:solidFill>
                <a:latin typeface="Arial" panose="020B0604020202020204" pitchFamily="34" charset="0"/>
              </a:rPr>
              <a:t>degenerate</a:t>
            </a:r>
            <a:r>
              <a:rPr lang="en-US" altLang="en-US" sz="2400" dirty="0">
                <a:solidFill>
                  <a:schemeClr val="tx2"/>
                </a:solidFill>
                <a:latin typeface="Arial" panose="020B0604020202020204" pitchFamily="34" charset="0"/>
              </a:rPr>
              <a:t> when there is more than one wave function for a given energy</a:t>
            </a:r>
          </a:p>
        </p:txBody>
      </p:sp>
      <p:sp>
        <p:nvSpPr>
          <p:cNvPr id="3" name="TextBox 2">
            <a:extLst>
              <a:ext uri="{FF2B5EF4-FFF2-40B4-BE49-F238E27FC236}">
                <a16:creationId xmlns:a16="http://schemas.microsoft.com/office/drawing/2014/main" id="{8F18BF93-5C0A-4087-B1A5-763BB1FA171D}"/>
              </a:ext>
            </a:extLst>
          </p:cNvPr>
          <p:cNvSpPr txBox="1"/>
          <p:nvPr/>
        </p:nvSpPr>
        <p:spPr>
          <a:xfrm>
            <a:off x="2051050" y="666750"/>
            <a:ext cx="6858000" cy="461665"/>
          </a:xfrm>
          <a:prstGeom prst="rect">
            <a:avLst/>
          </a:prstGeom>
          <a:noFill/>
        </p:spPr>
        <p:txBody>
          <a:bodyPr wrap="square" rtlCol="0">
            <a:spAutoFit/>
          </a:bodyPr>
          <a:lstStyle/>
          <a:p>
            <a:r>
              <a:rPr lang="en-US" dirty="0"/>
              <a:t>For a cubical box  L1=L2=L3=L</a:t>
            </a:r>
          </a:p>
        </p:txBody>
      </p:sp>
      <p:sp>
        <p:nvSpPr>
          <p:cNvPr id="4" name="TextBox 3">
            <a:extLst>
              <a:ext uri="{FF2B5EF4-FFF2-40B4-BE49-F238E27FC236}">
                <a16:creationId xmlns:a16="http://schemas.microsoft.com/office/drawing/2014/main" id="{EB52AE49-A1B1-4A14-A93C-317F7CAE9AE4}"/>
              </a:ext>
            </a:extLst>
          </p:cNvPr>
          <p:cNvSpPr txBox="1"/>
          <p:nvPr/>
        </p:nvSpPr>
        <p:spPr>
          <a:xfrm>
            <a:off x="4114800" y="4734886"/>
            <a:ext cx="4981931" cy="707886"/>
          </a:xfrm>
          <a:prstGeom prst="rect">
            <a:avLst/>
          </a:prstGeom>
          <a:noFill/>
        </p:spPr>
        <p:txBody>
          <a:bodyPr wrap="square" rtlCol="0">
            <a:spAutoFit/>
          </a:bodyPr>
          <a:lstStyle/>
          <a:p>
            <a:r>
              <a:rPr lang="en-US" sz="1600" dirty="0">
                <a:solidFill>
                  <a:srgbClr val="FF0000"/>
                </a:solidFill>
              </a:rPr>
              <a:t>ground state wavefunction E1 is not degenerate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4551A4E-DE95-425B-ADF9-1CDD7A5550E1}"/>
              </a:ext>
            </a:extLst>
          </p:cNvPr>
          <p:cNvSpPr>
            <a:spLocks noGrp="1" noChangeArrowheads="1"/>
          </p:cNvSpPr>
          <p:nvPr>
            <p:ph type="title"/>
          </p:nvPr>
        </p:nvSpPr>
        <p:spPr/>
        <p:txBody>
          <a:bodyPr/>
          <a:lstStyle/>
          <a:p>
            <a:pPr eaLnBrk="1" hangingPunct="1"/>
            <a:r>
              <a:rPr lang="en-US" altLang="en-US" sz="3200">
                <a:ea typeface="ＭＳ Ｐゴシック" panose="020B0600070205080204" pitchFamily="34" charset="-128"/>
              </a:rPr>
              <a:t>6.6: Simple Harmonic Oscillator</a:t>
            </a:r>
          </a:p>
        </p:txBody>
      </p:sp>
      <p:sp>
        <p:nvSpPr>
          <p:cNvPr id="153603" name="Rectangle 3">
            <a:extLst>
              <a:ext uri="{FF2B5EF4-FFF2-40B4-BE49-F238E27FC236}">
                <a16:creationId xmlns:a16="http://schemas.microsoft.com/office/drawing/2014/main" id="{48EBFC6D-FD26-4FC1-997E-1478D17AB864}"/>
              </a:ext>
            </a:extLst>
          </p:cNvPr>
          <p:cNvSpPr>
            <a:spLocks noGrp="1" noChangeArrowheads="1"/>
          </p:cNvSpPr>
          <p:nvPr>
            <p:ph type="body" sz="half" idx="1"/>
          </p:nvPr>
        </p:nvSpPr>
        <p:spPr>
          <a:xfrm>
            <a:off x="533400" y="857250"/>
            <a:ext cx="8077200" cy="5391150"/>
          </a:xfrm>
        </p:spPr>
        <p:txBody>
          <a:bodyPr/>
          <a:lstStyle/>
          <a:p>
            <a:pPr eaLnBrk="1" hangingPunct="1">
              <a:lnSpc>
                <a:spcPct val="90000"/>
              </a:lnSpc>
            </a:pPr>
            <a:r>
              <a:rPr lang="en-US" altLang="en-US" sz="1700" dirty="0">
                <a:ea typeface="ＭＳ Ｐゴシック" panose="020B0600070205080204" pitchFamily="34" charset="-128"/>
              </a:rPr>
              <a:t>Simple harmonic oscillators describe many physical situations: springs, diatomic molecules and atomic lattices.  </a:t>
            </a: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r>
              <a:rPr lang="en-US" altLang="en-US" sz="1700" dirty="0">
                <a:ea typeface="ＭＳ Ｐゴシック" panose="020B0600070205080204" pitchFamily="34" charset="-128"/>
              </a:rPr>
              <a:t>Consider the Taylor expansion of a potential function:</a:t>
            </a: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700" dirty="0">
                <a:ea typeface="ＭＳ Ｐゴシック" panose="020B0600070205080204" pitchFamily="34" charset="-128"/>
              </a:rPr>
              <a:t>	Redefining the minimum potential and the zero potential, we have</a:t>
            </a:r>
          </a:p>
          <a:p>
            <a:pPr eaLnBrk="1" hangingPunct="1">
              <a:lnSpc>
                <a:spcPct val="90000"/>
              </a:lnSpc>
            </a:pPr>
            <a:r>
              <a:rPr lang="en-US" altLang="en-US" sz="1700" dirty="0">
                <a:ea typeface="ＭＳ Ｐゴシック" panose="020B0600070205080204" pitchFamily="34" charset="-128"/>
              </a:rPr>
              <a:t>                                                                           =</a:t>
            </a:r>
          </a:p>
          <a:p>
            <a:pPr eaLnBrk="1" hangingPunct="1">
              <a:lnSpc>
                <a:spcPct val="90000"/>
              </a:lnSpc>
              <a:buFont typeface="Wingdings" panose="05000000000000000000" pitchFamily="2" charset="2"/>
              <a:buNone/>
            </a:pPr>
            <a:r>
              <a:rPr lang="en-US" altLang="en-US" sz="1700" dirty="0">
                <a:ea typeface="ＭＳ Ｐゴシック" panose="020B0600070205080204" pitchFamily="34" charset="-128"/>
              </a:rPr>
              <a:t>	Substituting this into the wave equation:</a:t>
            </a: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pPr>
            <a:endParaRPr lang="en-US" altLang="en-US" sz="1700" dirty="0">
              <a:ea typeface="ＭＳ Ｐゴシック" panose="020B0600070205080204" pitchFamily="34" charset="-128"/>
            </a:endParaRPr>
          </a:p>
          <a:p>
            <a:pPr eaLnBrk="1" hangingPunct="1">
              <a:lnSpc>
                <a:spcPct val="90000"/>
              </a:lnSpc>
              <a:buFont typeface="Wingdings" panose="05000000000000000000" pitchFamily="2" charset="2"/>
              <a:buNone/>
            </a:pPr>
            <a:r>
              <a:rPr lang="en-US" altLang="en-US" sz="1700" dirty="0">
                <a:ea typeface="ＭＳ Ｐゴシック" panose="020B0600070205080204" pitchFamily="34" charset="-128"/>
              </a:rPr>
              <a:t>		</a:t>
            </a:r>
          </a:p>
          <a:p>
            <a:pPr eaLnBrk="1" hangingPunct="1">
              <a:lnSpc>
                <a:spcPct val="90000"/>
              </a:lnSpc>
              <a:buFont typeface="Wingdings" panose="05000000000000000000" pitchFamily="2" charset="2"/>
              <a:buNone/>
            </a:pPr>
            <a:r>
              <a:rPr lang="en-US" altLang="en-US" sz="1700" dirty="0">
                <a:ea typeface="ＭＳ Ｐゴシック" panose="020B0600070205080204" pitchFamily="34" charset="-128"/>
              </a:rPr>
              <a:t>	Let 	          and	 which yields		  .</a:t>
            </a:r>
          </a:p>
        </p:txBody>
      </p:sp>
      <p:pic>
        <p:nvPicPr>
          <p:cNvPr id="153604" name="Picture 40">
            <a:extLst>
              <a:ext uri="{FF2B5EF4-FFF2-40B4-BE49-F238E27FC236}">
                <a16:creationId xmlns:a16="http://schemas.microsoft.com/office/drawing/2014/main" id="{9FDEF747-106F-43C8-8858-2CBB42410F5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5" y="4229100"/>
            <a:ext cx="16033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41">
            <a:extLst>
              <a:ext uri="{FF2B5EF4-FFF2-40B4-BE49-F238E27FC236}">
                <a16:creationId xmlns:a16="http://schemas.microsoft.com/office/drawing/2014/main" id="{FFF63A8C-947E-45CA-AA0B-1A603722BE5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5582444"/>
            <a:ext cx="730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43">
            <a:extLst>
              <a:ext uri="{FF2B5EF4-FFF2-40B4-BE49-F238E27FC236}">
                <a16:creationId xmlns:a16="http://schemas.microsoft.com/office/drawing/2014/main" id="{0941E628-F1A5-4F64-846D-81749D0F1A2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2" y="3628231"/>
            <a:ext cx="3343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44">
            <a:extLst>
              <a:ext uri="{FF2B5EF4-FFF2-40B4-BE49-F238E27FC236}">
                <a16:creationId xmlns:a16="http://schemas.microsoft.com/office/drawing/2014/main" id="{C973F115-7A9B-49F5-AA08-278C7B311DA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725" y="5586413"/>
            <a:ext cx="768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8" name="Picture 45">
            <a:extLst>
              <a:ext uri="{FF2B5EF4-FFF2-40B4-BE49-F238E27FC236}">
                <a16:creationId xmlns:a16="http://schemas.microsoft.com/office/drawing/2014/main" id="{E14AC43E-56ED-4FFE-9D99-70F85AA389D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9988" y="4941888"/>
            <a:ext cx="426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9" name="Picture 42">
            <a:extLst>
              <a:ext uri="{FF2B5EF4-FFF2-40B4-BE49-F238E27FC236}">
                <a16:creationId xmlns:a16="http://schemas.microsoft.com/office/drawing/2014/main" id="{C00AD20D-9392-4FC1-9EF3-3506DDC026F6}"/>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0" y="5558631"/>
            <a:ext cx="1612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0" name="Picture 1">
            <a:extLst>
              <a:ext uri="{FF2B5EF4-FFF2-40B4-BE49-F238E27FC236}">
                <a16:creationId xmlns:a16="http://schemas.microsoft.com/office/drawing/2014/main" id="{681555E0-1BE0-4FAA-A104-5D1B0CB577A0}"/>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480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1">
            <a:extLst>
              <a:ext uri="{FF2B5EF4-FFF2-40B4-BE49-F238E27FC236}">
                <a16:creationId xmlns:a16="http://schemas.microsoft.com/office/drawing/2014/main" id="{8E3CEB5D-E34C-41F0-B292-9AA7C5D39D63}"/>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3716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09B3B6A-FC74-659F-C0FC-FFBAA95522F4}"/>
              </a:ext>
            </a:extLst>
          </p:cNvPr>
          <p:cNvPicPr>
            <a:picLocks noChangeAspect="1"/>
          </p:cNvPicPr>
          <p:nvPr/>
        </p:nvPicPr>
        <p:blipFill>
          <a:blip r:embed="rId10"/>
          <a:stretch>
            <a:fillRect/>
          </a:stretch>
        </p:blipFill>
        <p:spPr>
          <a:xfrm>
            <a:off x="5778500" y="4148137"/>
            <a:ext cx="379226" cy="54011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24519</TotalTime>
  <Words>1519</Words>
  <Application>Microsoft Office PowerPoint</Application>
  <PresentationFormat>On-screen Show (4:3)</PresentationFormat>
  <Paragraphs>196</Paragraphs>
  <Slides>28</Slides>
  <Notes>14</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48" baseType="lpstr">
      <vt:lpstr>Arial</vt:lpstr>
      <vt:lpstr>Blackadder ITC</vt:lpstr>
      <vt:lpstr>Calibri</vt:lpstr>
      <vt:lpstr>Calibri Light</vt:lpstr>
      <vt:lpstr>Cambria Math</vt:lpstr>
      <vt:lpstr>Garamond</vt:lpstr>
      <vt:lpstr>Lucida Grande</vt:lpstr>
      <vt:lpstr>Merriweather Sans</vt:lpstr>
      <vt:lpstr>Noto Sans Symbols</vt:lpstr>
      <vt:lpstr>Noto Serif</vt:lpstr>
      <vt:lpstr>Roboto</vt:lpstr>
      <vt:lpstr>Times New Roman</vt:lpstr>
      <vt:lpstr>Wingdings</vt:lpstr>
      <vt:lpstr>Edge</vt:lpstr>
      <vt:lpstr>4_Office Theme</vt:lpstr>
      <vt:lpstr>1_Edge</vt:lpstr>
      <vt:lpstr>10_HA5Lect_template</vt:lpstr>
      <vt:lpstr>13_Office Theme</vt:lpstr>
      <vt:lpstr>3_Edge</vt:lpstr>
      <vt:lpstr>Equation</vt:lpstr>
      <vt:lpstr>6.4: Finite Square-Well Potential</vt:lpstr>
      <vt:lpstr>Finite Square-Well Solution</vt:lpstr>
      <vt:lpstr>PowerPoint Presentation</vt:lpstr>
      <vt:lpstr>PowerPoint Presentation</vt:lpstr>
      <vt:lpstr>6.5: Three-Dimensional Infinite-Potential Well</vt:lpstr>
      <vt:lpstr>PowerPoint Presentation</vt:lpstr>
      <vt:lpstr>Degeneracy</vt:lpstr>
      <vt:lpstr>PowerPoint Presentation</vt:lpstr>
      <vt:lpstr>6.6: Simple Harmonic Oscillator</vt:lpstr>
      <vt:lpstr>PowerPoint Presentation</vt:lpstr>
      <vt:lpstr>Parabolic Potential Well</vt:lpstr>
      <vt:lpstr>Analysis of the Parabolic Potential Well</vt:lpstr>
      <vt:lpstr>A hydrogen molecule can be approximated as a simple harmonic oscillator with force constant k=1.1x10^3 N/m. Find (a) the energy levels and (b) the possible wavelengths of photons emitted when the H2 molecule decays from the second excited state eventually to the ground state. </vt:lpstr>
      <vt:lpstr>Deuteron in a nucleus</vt:lpstr>
      <vt:lpstr>PowerPoint Presentation</vt:lpstr>
      <vt:lpstr>Rectangular box</vt:lpstr>
      <vt:lpstr>PowerPoint Presentation</vt:lpstr>
      <vt:lpstr>PowerPoint Presentation</vt:lpstr>
      <vt:lpstr>PowerPoint Presentation</vt:lpstr>
      <vt:lpstr>Lecture a</vt:lpstr>
      <vt:lpstr>PowerPoint Presentation</vt:lpstr>
      <vt:lpstr>7.1: Application of the Schrödinger Equation to the Hydrogen Atom</vt:lpstr>
      <vt:lpstr>Application of the Schrödinger Equation</vt:lpstr>
      <vt:lpstr>Application of the Schrödinger Equation</vt:lpstr>
      <vt:lpstr>7.2: Solution of the Schrödinger Equation for Hydrogen</vt:lpstr>
      <vt:lpstr>Solution of the Schrödinger Equation</vt:lpstr>
      <vt:lpstr>Properties of Valid Wave Functions</vt:lpstr>
      <vt:lpstr>Solution of the Schrödinger Equation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Quantum Mechanics II</dc:title>
  <dc:creator>Anthony Pitucco</dc:creator>
  <cp:lastModifiedBy>Rodriguez, Carlos E</cp:lastModifiedBy>
  <cp:revision>583</cp:revision>
  <cp:lastPrinted>2018-10-07T20:37:10Z</cp:lastPrinted>
  <dcterms:created xsi:type="dcterms:W3CDTF">2011-09-01T03:24:19Z</dcterms:created>
  <dcterms:modified xsi:type="dcterms:W3CDTF">2022-10-23T22:24:01Z</dcterms:modified>
</cp:coreProperties>
</file>