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2.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 id="2147483702" r:id="rId2"/>
    <p:sldMasterId id="2147483726" r:id="rId3"/>
    <p:sldMasterId id="2147483738" r:id="rId4"/>
    <p:sldMasterId id="2147483750" r:id="rId5"/>
    <p:sldMasterId id="2147483762" r:id="rId6"/>
    <p:sldMasterId id="2147485526" r:id="rId7"/>
    <p:sldMasterId id="2147486043" r:id="rId8"/>
    <p:sldMasterId id="2147486713" r:id="rId9"/>
    <p:sldMasterId id="2147486991" r:id="rId10"/>
    <p:sldMasterId id="2147487003" r:id="rId11"/>
    <p:sldMasterId id="2147487557" r:id="rId12"/>
    <p:sldMasterId id="2147487572" r:id="rId13"/>
    <p:sldMasterId id="2147488090" r:id="rId14"/>
  </p:sldMasterIdLst>
  <p:notesMasterIdLst>
    <p:notesMasterId r:id="rId65"/>
  </p:notesMasterIdLst>
  <p:sldIdLst>
    <p:sldId id="257" r:id="rId15"/>
    <p:sldId id="297" r:id="rId16"/>
    <p:sldId id="345" r:id="rId17"/>
    <p:sldId id="343" r:id="rId18"/>
    <p:sldId id="327" r:id="rId19"/>
    <p:sldId id="342" r:id="rId20"/>
    <p:sldId id="344" r:id="rId21"/>
    <p:sldId id="346" r:id="rId22"/>
    <p:sldId id="276" r:id="rId23"/>
    <p:sldId id="328" r:id="rId24"/>
    <p:sldId id="277" r:id="rId25"/>
    <p:sldId id="311" r:id="rId26"/>
    <p:sldId id="312" r:id="rId27"/>
    <p:sldId id="256" r:id="rId28"/>
    <p:sldId id="318" r:id="rId29"/>
    <p:sldId id="296" r:id="rId30"/>
    <p:sldId id="258" r:id="rId31"/>
    <p:sldId id="305" r:id="rId32"/>
    <p:sldId id="259" r:id="rId33"/>
    <p:sldId id="260" r:id="rId34"/>
    <p:sldId id="262" r:id="rId35"/>
    <p:sldId id="261" r:id="rId36"/>
    <p:sldId id="263" r:id="rId37"/>
    <p:sldId id="265" r:id="rId38"/>
    <p:sldId id="293" r:id="rId39"/>
    <p:sldId id="266" r:id="rId40"/>
    <p:sldId id="313" r:id="rId41"/>
    <p:sldId id="267" r:id="rId42"/>
    <p:sldId id="302" r:id="rId43"/>
    <p:sldId id="330" r:id="rId44"/>
    <p:sldId id="314" r:id="rId45"/>
    <p:sldId id="300" r:id="rId46"/>
    <p:sldId id="298" r:id="rId47"/>
    <p:sldId id="264" r:id="rId48"/>
    <p:sldId id="270" r:id="rId49"/>
    <p:sldId id="306" r:id="rId50"/>
    <p:sldId id="307" r:id="rId51"/>
    <p:sldId id="294" r:id="rId52"/>
    <p:sldId id="315" r:id="rId53"/>
    <p:sldId id="299" r:id="rId54"/>
    <p:sldId id="278" r:id="rId55"/>
    <p:sldId id="279" r:id="rId56"/>
    <p:sldId id="335" r:id="rId57"/>
    <p:sldId id="281" r:id="rId58"/>
    <p:sldId id="282" r:id="rId59"/>
    <p:sldId id="317" r:id="rId60"/>
    <p:sldId id="337" r:id="rId61"/>
    <p:sldId id="338" r:id="rId62"/>
    <p:sldId id="339" r:id="rId63"/>
    <p:sldId id="340" r:id="rId64"/>
  </p:sldIdLst>
  <p:sldSz cx="9144000" cy="6858000" type="screen4x3"/>
  <p:notesSz cx="7010400" cy="9236075"/>
  <p:custDataLst>
    <p:tags r:id="rId66"/>
  </p:custDataLst>
  <p:defaultTextStyle>
    <a:defPPr>
      <a:defRPr lang="en-US"/>
    </a:defPPr>
    <a:lvl1pPr algn="l" rtl="0" eaLnBrk="0" fontAlgn="base" hangingPunct="0">
      <a:spcBef>
        <a:spcPct val="0"/>
      </a:spcBef>
      <a:spcAft>
        <a:spcPct val="0"/>
      </a:spcAft>
      <a:defRPr sz="2400" kern="1200">
        <a:solidFill>
          <a:schemeClr val="tx2"/>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2"/>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2"/>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2"/>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2"/>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2"/>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4645" autoAdjust="0"/>
  </p:normalViewPr>
  <p:slideViewPr>
    <p:cSldViewPr>
      <p:cViewPr varScale="1">
        <p:scale>
          <a:sx n="95" d="100"/>
          <a:sy n="95" d="100"/>
        </p:scale>
        <p:origin x="1901" y="29"/>
      </p:cViewPr>
      <p:guideLst>
        <p:guide orient="horz" pos="2160"/>
        <p:guide pos="2880"/>
      </p:guideLst>
    </p:cSldViewPr>
  </p:slideViewPr>
  <p:outlineViewPr>
    <p:cViewPr>
      <p:scale>
        <a:sx n="33" d="100"/>
        <a:sy n="33" d="100"/>
      </p:scale>
      <p:origin x="0" y="-45307"/>
    </p:cViewPr>
  </p:outlineViewPr>
  <p:notesTextViewPr>
    <p:cViewPr>
      <p:scale>
        <a:sx n="100" d="100"/>
        <a:sy n="100" d="100"/>
      </p:scale>
      <p:origin x="0" y="0"/>
    </p:cViewPr>
  </p:notesTextViewPr>
  <p:sorterViewPr>
    <p:cViewPr>
      <p:scale>
        <a:sx n="190" d="100"/>
        <a:sy n="190" d="100"/>
      </p:scale>
      <p:origin x="0" y="-3782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tags" Target="tags/tag1.xml"/><Relationship Id="rId5" Type="http://schemas.openxmlformats.org/officeDocument/2006/relationships/slideMaster" Target="slideMasters/slideMaster5.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presProps" Target="pres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20:40:46.177"/>
    </inkml:context>
    <inkml:brush xml:id="br0">
      <inkml:brushProperty name="width" value="0.05" units="cm"/>
      <inkml:brushProperty name="height" value="0.05" units="cm"/>
    </inkml:brush>
  </inkml:definitions>
  <inkml:trace contextRef="#ctx0" brushRef="#br0">294 19 24575,'-6'-4'0,"-17"-2"0,-17 0 0,-13 4 0,-3 2 0,6 3 0,11 1 0,12 0-8191</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0T16:49:48.788"/>
    </inkml:context>
    <inkml:brush xml:id="br0">
      <inkml:brushProperty name="width" value="0.05292" units="cm"/>
      <inkml:brushProperty name="height" value="0.05292" units="cm"/>
      <inkml:brushProperty name="color" value="#FF0000"/>
    </inkml:brush>
  </inkml:definitions>
  <inkml:trace contextRef="#ctx0" brushRef="#br0">7089 14456 20 0,'-15'-3'8'0,"15"3"-4"0,0 0-14 0,0 0 0 15</inkml:trace>
  <inkml:trace contextRef="#ctx0" brushRef="#br0" timeOffset="109.41">7103 14445 76 0,'-2'3'30'0,"2"-1"-16"0,0 1-21 15,0-3 3-15</inkml:trace>
  <inkml:trace contextRef="#ctx0" brushRef="#br0" timeOffset="35412.43">6868 13905 168 0,'9'3'4'16</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7T14:51:39.528"/>
    </inkml:context>
    <inkml:brush xml:id="br0">
      <inkml:brushProperty name="width" value="0.05292" units="cm"/>
      <inkml:brushProperty name="height" value="0.05292" units="cm"/>
      <inkml:brushProperty name="color" value="#FF0000"/>
    </inkml:brush>
    <inkml:context xml:id="ctx1">
      <inkml:inkSource xml:id="inkSrc25">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18-10-17T14:52:52.617"/>
    </inkml:context>
  </inkml:definitions>
  <inkml:trace contextRef="#ctx0" brushRef="#br0">5341 9051 44 0,'0'-6'19'0,"0"6"-15"0,0-2 6 0,0 2 1 16,0 0-2-16,0 0 0 15,-3 0-1-15,0 0 0 16,-2 0 0-16,-1 0 0 0,0 0 2 15,-3-3 1-15,3 3 1 16,3 0 0-16,-3-3-6 16,0-2-4-1,0 2 1-15,0 1 2 16,0-1-4-16,3 0-1 16,0 3-2-16,-3 0-2 0,3 3 0 15,0 0 3-15,-3 2 0 16,0 3 1-16,0 3 0 15,0-1 0-15,0 6-3 16,0 3 0-16,0-4 2 16,-2 1 0-16,2 0-2 15,0 0 2-15,0 0 3 16,0 0 3-16,3 0-2 16,0-3-2-16,0 0-3 15,0 0 1-15,3-2 1 0,0 0 2 16,0-1-3-16,0 1-2 15,0-3 2-15,0 0 2 16,3-1 0-16,0-1 2 0,0-1-2 31,3 0 2-31,-3-2-2 16,3 0 2-16,0-3-2 16,0 0-1-16,-1 0 5 15,1-3 1-15,0 3-2 16,0 0-1-16,0-3-1 0,0 1 1 15,3-1-2-15,-3 0-1 0,0 1 1 16,0-1 1-16,0-2 1 16,0 0-1-16,3-6 1 15,0-2-2-15,0-3 2 16,0-3-4-16,0-2-2 16,0-3 4-16,-1-2 3 0,-2-1-3 15,0 1-3-15,0 0 1 16,0-1 2-16,0 6-2 15,0 2 0-15,0 4 1 16,-3-1 2-16,0 0-3 16,0 3 0-16,0-1 1 15,0 1 0-15,0 0 0 16,0 0 2-16,0-1-1 16,0 1-1-16,0 0 1 15,-3 2-1-15,0 3 0 16,0 1 0-16,0 1-3 15,0 4 0-15,0-1-1 16,0 3 0-16,0 0 3 0,0 0 0 16,0 0-4-16,0 5 1 15,0 1 2-15,0-1 3 16,0-3 2-16,0 4 1 16,0-1-5-16,0 0-1 15,-3 1-2-15,3 2 3 16,0-1 0-16,0 4 3 15,0 0-3-15,0 2 0 0,0 0 3 16,0 0 1-16,0 3-1 16,0 3-2-16,0 2 3 15,0 3 0-15,0 0 1 16,0-1 2 0,0 4 1-16,0-3 1 15,0-3 2-15,0 0 1 16,0 0-3-16,0 0-3 15,0-2-2-15,0-1 0 16,0-2-2-16,3 0 2 16,-3-3-2-16,0 0 2 15,0-2-2-15,0 0 2 0,0-3-2 16,0 0 2-16,0-3-2 16,0 0-1-16,0 0 1 15,0-5 1-15,0 0-3 0,0 0 0 16,0 0 1-16,3 3 2 15,-3-3-1-15,3 3-1 16,0-1-2-16,0 4 1 16,0-4-10-1,0 4-5-15,3-1-12 16,-6 0-5-16,0-2-35 16</inkml:trace>
  <inkml:trace contextRef="#ctx0" brushRef="#br0" timeOffset="2301.92">5687 8937 80 0,'0'-5'33'0,"0"5"-26"0,3-3 7 15,-3 3 1-15,0 0-4 16,0 0 1-16,0 0-3 0,0 0 0 16,0 0-3-16,0 0-1 15,0 0-3-15,0 0 3 16,0 8-1 0,0 2-2-16,0 4-3 0,0-1 0 15,0 3-1-15,0 0 0 16,0-1 2-16,0 1 2 15,0 0-3-15,0-3 0 0,3 1 1 16,0 2 2-16,0-3-1 16,3-3-1-16,0 1 3 15,-1 0 0-15,4-1-1 16,0-2 1-16,0 0-2 16,0 0-1-16,0 0 3 15,0 2 0-15,0 1 7 16,0-3 4-16,3 0-5 15,0 0-3-15,0-3-1 16,0 0 1-16,-1-2-1 0,1 0 0 31,0-3-1-31,0-3 0 16,0-2-2-16,0-3-2 0,0-3 1 16,0 1 1-16,0-4-17 15,-3 4-6-15,0-1-17 16,-4 1-48-1,-2 2 7-15</inkml:trace>
  <inkml:trace contextRef="#ctx0" brushRef="#br0" timeOffset="2933.21">5824 8950 96 0,'-6'8'38'0,"6"0"-29"0,-3 5 8 0,3-5 4 16,0 5-10-16,0 3-3 0,0 5-1 16,0 3 0-16,0 0 1 15,0 2 2-15,0 1-5 32,0-1-3-32,0 1 1 0,-3-3-2 15,0-1 2-15,0 1 2 0,-3-3 2 16,0-2-1-16,3-1-1 15,0-2 3-15,0 0 3 16,0-3-6-16,0 1-3 16,0-1 1-16,0-3 0 15,0 1-1-15,3-3-2 16,0 0 3-16,0-3 0 0,0 0-4 16,0-2 1-16,0 0-7 15,0-1-3-15,0-2-23 16,0 0-11-16,0 0-26 15</inkml:trace>
  <inkml:trace contextRef="#ctx0" brushRef="#br0" timeOffset="5351.3">5059 9516 52 0,'6'0'22'0,"-3"0"-18"0,0 0 9 0,-3 0 1 0,0 0 4 16,0 0 3 0,6 0-2-16,-4 0 0 15,1 0-4-15,3 0-1 16,-3 0-6-16,3 0 0 15,0 0-7-15,0 0-3 16,3 0 1-16,3 0 2 0,0 0 4 0,3 0 0 16,0 0 0-16,0 3-1 15,0-3 2-15,-1 2-3 0,-2 1-2 16,3 0 0-16,0-1-1 16,0 1-3-16,0 0 0 15,0-1 6-15,0 1 5 16,2-3-6-16,1 0-1 15,0 0-1-15,0 0 0 16,0-3 0-16,0 1 0 16,6-1 0-16,-4 0 0 15,4 1 0-15,-3-1 0 16,0 0 0-16,0 3 2 16,0 0-3-16,-4 0 0 15,1 0 3-15,0 0 3 0,-3 3-7 16,0 0 0-16,0-1 0 15,0 1 3-15,-3 0 0 16,-1-1-1-16,1 1 1 16,3 0-1-16,0-1-3 15,-6 1 0-15,0 2 4 16,3 1 1-16,-3-4 0 16,3 3-2-16,6 3 1 15,-4 0-1-15,-2 0 0 16,0-2 0-16,-3-1 0 15,-3-3 2-15,0 1-1 16,0-3 2-16,0 0-2 16,0-3-1-16,3 1 1 0,0-1 1 15,0-2-3-15,0 2 0 16,-3 1 1-16,0-1 2 16,0 0-3-16,-3 3-2 15,0-2 2-15,0-1 2 16,-3 3 0-16,0 0 2 15,0 0-7-15,-3-3 1 0,-3 1-30 16,-3 2-55 0,-3 0 5-1</inkml:trace>
  <inkml:trace contextRef="#ctx0" brushRef="#br0" timeOffset="6826.14">5490 9855 56 0,'0'-5'24'0,"0"2"-18"0,0-2 15 15,0 5 9-15,0-3-3 16,0 3 1-16,0-3-9 15,-3 1-4-15,0-1-6 16,0 0-4-16,0 1-2 16,0-1 0-16,0 0 2 0,-3 3-2 15,0 3-2-15,-2 0-3 0,-4-1-1 16,-3 4 2-16,0 2 0 16,0 0-2-16,0 2 2 15,0 3 1-15,0 3 0 16,3 0 0-16,1 3 0 15,2-1-3-15,0 1 2 16,0 2 1-16,3-3 0 16,0 4-3-16,0-7 2 15,3 1 1-15,0 0 0 16,3-3-3-16,0 1 2 16,0-4 1-16,3 1 0 15,3-3 0-15,0 0 0 16,-3-3 0-16,0 0 2 0,3-5-1 15,-3 0-1-15,0 0 3 16,3 0 0-16,-3-2-1 16,3-1-2-16,0-2 1 15,-1-1 1-15,4 1-3 32,0 0-2-32,0-3 2 0,0 0 0 15,3 0 1-15,0-3 2 16,0 1-1-16,0-3-1 15,3-1 1-15,-3-2-1 16,0-5-3-16,-1 3 2 16,1-3 1-16,0-3 0 15,-3 0 0-15,0 0 2 0,0 0-1 16,-3 1-1-16,0 1-2 16,-3 1 1-16,0 0 1 15,0 5 2-15,-3 0-3 0,0 3 0 16,0 2 1-16,0 4 0 15,0 1-3-15,0 1 2 16,0 2-1-16,0 1-2 16,0 2 3-16,0 0 2 15,0 0-2-15,0 0 0 0,0 0 1 16,0 0 2-16,0 0-3 16,3 2 0-16,0 4 1 15,0-1 2-15,0 3 1 16,-3 0 1-16,0 2 0 31,0 1 0-31,0 2-2 16,0 0-2-16,0 1 3 0,3-1 0 15,0-3-4-15,-3 1-1 16,3 0 1-16,0 2 2 16,0 0-2-16,0 0-2 15,0 1 2-15,0 1 0 0,-3 4 3 16,3 2 1-16,-3 0 1 15,0 0 2-15,0 3-3 16,0-5 0-16,0-3-1 16,0-3-2-16,0-3 3 15,0 1 0-15,0-3-1 16,0-3-2-16,0 1-8 16,0-1-3-16,0 0-7 15,0 0-2-15,0 1-7 16,0-1-33-16,3-2 1 31,-1-1 24-31</inkml:trace>
  <inkml:trace contextRef="#ctx0" brushRef="#br0" timeOffset="7528.21">5758 9818 112 0,'-3'0'44'0,"3"0"-35"0,0 0 14 15,0 0 2-15,0 0-2 16,0 0 0-16,0 0-3 16,0 0-1-16,3 2-10 15,-3 4 1-15,3-1 1 0,-3 3-6 16,3 0-1-16,0 2 0 15,0 4 0-15,0-1-2 16,3 0-2-16,0 0 1 16,3 1 1-16,3-1-1 15,0 0-1-15,0 0 3 0,-1 1 0 16,1-1-1-16,-3 0-2 16,0 0 1-16,0 0-1 0,0 1-3 15,-3-1 2-15,0-3 1 16,0 1 2-16,-3 0 1 15,0-3 1-15,0-3-2 16,-3 0 1-16,0 0 0 16,0-5 1-16,0 0-2 15,0 0-2 1,-3 0-24-16,0 0-11 0,0 0-20 16,0 0-50-16,0 0 15 15</inkml:trace>
  <inkml:trace contextRef="#ctx0" brushRef="#br0" timeOffset="7968.5">5737 10228 104 0,'0'-5'41'0,"3"5"-32"0,0-3 17 16,0 0 6-16,0 1-2 15,0-4 2-15,3-2-14 0,0-2-3 31,3-6-9-31,0-3 0 0,3-2 4 16,3-3 3-16,0-2 2 16,2 0-2-16,1-1 2 0,0 1-10 15,-3 4-6-15,3 4 1 16,-3-1 1-16,0 6 0 16,-3 0 2-16,0 2-2 15,-4 3 2-15,-2 1-7 0,0 1-1 16,0 1-14-16,-3 2-5 15,0 1-18-15,-3 2-6 16,-3 0-26 0,0 5-19-16,-3 6 41 15</inkml:trace>
  <inkml:trace contextRef="#ctx0" brushRef="#br0" timeOffset="10430.7">6318 9611 48 0,'-6'3'19'0,"6"0"-15"0,0-3 19 0,0 0 7 15,0 0 2-15,0 0 3 16,0-3-8-16,0 0-4 16,0 1-7-16,0-4 0 15,0 1-9-15,0 0-2 0,0 0-1 16,0-3 0-16,0 2 2 16,0 1-1-16,0 0 0 15,0 2-6-15,3 1-1 0,3-1 1 16,0 0 2-16,3-2 0 15,-1 2-1-15,4 1 3 16,0-1 0-16,0-2-4 16,0 2 1-16,0 0 0 15,0 1 0-15,0-1-3 0,0 0 2 16,3 1 1 0,0-1 2-16,-4 1-1 0,4 2-1 15,0 0-2 1,0 0 1-16,0 0 1 15,0 0 2-15,0-3-1 16,0 0-1-16,-1 1 1 16,-2 2-1-16,0 0 0 15,-3 0 0-15,0 0-11 16,-3 0-5-16,0 2-6 0,-3 1 1 16,0 2 3-16,0-2 1 15,0-1-1-15,-3 1-17 16,0-3 2-16,0 5-10 15,3-2 0-15</inkml:trace>
  <inkml:trace contextRef="#ctx0" brushRef="#br0" timeOffset="11214.28">6392 9736 72 0,'0'2'30'16,"0"1"-24"-16,0-6 4 0,0 3 1 0,0 0 2 15,0 0 2-15,0 3-2 16,-3 2 2-16,0-2-2 16,0 0 2-16,0-1 3 15,0 1 3-15,3-3 2 16,0 0 1-16,0 0-13 0,0 0-4 16,0 0-1-16,3 0-3 0,3 0 0 31,0 0 1-31,0 0 2 15,3 0-5-15,0 0-1 0,0 3 0 16,3-3 2-16,0 0-1 16,0-3-1-16,-1 0 1 15,4 1-1-15,0-1 0 16,0 0 2-16,0-2-1 16,0 2-1-16,-3 3 1 15,0-2-1-15,0 2-3 16,0-3 0-16,-1 3-1 15,1 0 3-15,0 5 2 16,0-2 2-16,-3 2-4 16,0-2 1-16,-3 0 0 0,0-1 2 15,0 1-1-15,-3-3 2 16,-3 0-2-16,0 0 2 16,0 0 0-16,0 0 1 15,0 0-2-15,0 0 1 0,0 0-15 16,0 0-5-16,0 3-15 15,-3 2-6-15,0 0-32 16,0 0-26 0,0 3 40-16</inkml:trace>
  <inkml:trace contextRef="#ctx0" brushRef="#br0" timeOffset="12250.46">7309 9151 52 0,'-3'0'19'0,"3"3"-15"0,0-1 12 0,0 1 7 16,0 2-6-16,-3 3-2 15,0 3 0-15,-3 2 3 16,0 3-6-16,-3 2 1 16,0 1-4-16,-3 2 0 15,0-2-3-15,0-1-1 16,1 3-3-16,-1 1-2 0,-3 1 3 15,3 1-2-15,-3 5-1 16,0 3 3-16,0 0 0 16,3 2-1-16,0 3-2 15,0-5 1-15,1 2 1 16,-1-5-1-16,3 1 2 16,0-7 0-16,0-2 1 15,3-2-2-15,-3-3-2 0,3-3 1 16,3-2 1-16,0-3-1 15,0-3-1-15,0 0 1 16,0 0 1-16,0-2-14 16,0 0-7-16,0-3-10 15,0 0-42-15,-3-3 3 16,3 0 30 0,0 1 17-16</inkml:trace>
  <inkml:trace contextRef="#ctx0" brushRef="#br0" timeOffset="13094.19">7276 9146 56 0,'0'0'24'0,"0"-3"-18"0,3 3 4 15,-3 0 4-15,0 0 3 16,0 0 2-16,0 0 5 16,0 0 5-16,0 0-10 15,0 0-3-15,0 0-5 16,3 5-2-16,0 1-5 15,0 2 6-15,3 5 3 0,-3 0 5 0,0 6 3 16,-3 2-7-16,0 0-3 16,0 0-2-16,-3 0 1 15,0 0 1-15,3 1 3 16,0-1-1-16,3 3 0 16,0-3-7-16,0 3-4 15,0-1 1-15,0 1 0 16,0 0-1-16,0 0-2 15,0 2 1-15,-3 3 1 16,0-5-1-16,3 0 2 16,0-3-2-16,0 0 2 0,0-2-2 15,0-3 2-15,0 0-2 16,0-3-1-16,0-3 1 16,0-2 1-16,0 0-1 15,0 0-1-15,0-2 1 16,-3 1 1-16,0 1-3 15,0 0 0-15,0 0 1 16,-3 3 2-16,0-1 1 16,0 1 1-16,-3 0-5 0,0 2 1 15,0-3 0-15,0 1 2 16,0-3-1 0,3-3 2-16,-3-2 0 15,3-3 3-15,-3-3-19 16,3 1-5-16,0-6-19 15,3 0-6-15,0-3-6 16,0 1 0-16,0 2-4 16,0 0-35-1,0 0 18-15</inkml:trace>
  <inkml:trace contextRef="#ctx0" brushRef="#br0" timeOffset="13695.46">7124 9646 80 0,'-3'2'33'0,"3"4"-26"0,0-4 5 0,0-2 2 15,0 6 5-15,0-6 3 16,0 0 0-16,0 5 1 15,0-5 2-15,0 0 2 16,0 0-14-16,0 5 1 0,0-5 0 16,0 0-7-16,0 0-4 15,3 6-5-15,3-4 1 0,0 1 1 32,0 2 0-32,0 0 2 0,3-2 1 0,3-3-1 15,0 0 1-15,3 3 2 16,3-3 2-1,-1 0-1-15,1-3 1 16,0 0-4-16,-3 1-2 16,0-1 0-16,-3 1 1 15,0-1-1-15,-3 3 2 16,-3 0-4-16,0 0-2 16,-6 0 2-16,0 0 2 0,-3 5-9 15,0 0-2-15,0-2-13 16,-3 0-3-16,0 2-19 15,0-2-7-15,0-1-18 16</inkml:trace>
  <inkml:trace contextRef="#ctx0" brushRef="#br0" timeOffset="45061.16">7589 9842 64 0,'-3'-3'27'0,"6"3"-21"0,-3 0 18 0,0 0 7 16,0 0-5-16,0 0-1 16,0 0-10-16,0 0-4 15,0 0-2-15,0 0-1 16,0 0-4-16,0 0 13 0,0 0 8 15,0 0 2-15,0 0 2 16,0 0-12-16,0 0-3 0,0 0-6 16,0 0 0-16,0 0-5 15,0 0-2-15,0 0 0 16,3-3-1-16,0 1-3 16,0-1 2-16,3 0 1 15,-1 1 0-15,1-4 0 16,0 1 0-16,0 2 0 15,0-2 2-15,3 0-3 16,0 0 0-16,0-1 1 16,0-2 0-16,0 3 2 15,0-3 1-15,0 0-1 16,3-2-2-16,0-1 1 16,0 0-1-16,2 1 0 15,1-3 2-15,-3-1-1 0,0 1-1 16,3 0 1-16,-6 0 1 15,0 0-1-15,-3 2-1 16,-3 0-4-16,-3 1 0 16,0-3 6-16,-3-1 4 15,0 1-1-15,-3 0 0 16,0-3-6-16,-3 3-1 16,0 2-6-16,-3 1 0 15,3-1 8-15,0 3 5 16,0 0-7-16,0 3 0 15,0 0-5-15,4 2 2 16,-4 0-2-16,0 6 0 16,-3 2 1-16,0 3 2 0,0 3 2 15,0 2 1-15,3 3 1 16,-3 0 0-16,3 5-3 16,0-5 2-16,0 2 1 15,1-2 0-15,-1 3 2 16,3-6 3-16,0 0-4 15,0-2-1-15,3 2 0 16,0-2 0-16,3 4 2 16,0-1 1-16,0-1 1 15,0-3 0-15,0 4-2 16,0-4 1-16,3 1 0 16,0-1 1-16,3 1-2 15,0-3-2-15,0 0 1 16,0 0-1-16,-1 0 0 0,4-3 0 15,3 0 0-15,0 1 2 16,3-1-1-16,3-2-1 16,0-1 1-16,3-2 1 15,-1 0 1-15,1 0 1 16,3-2-2-16,3-1 1 16,-3 0-2-16,-3 1-1 15,-1-1 1-15,-2 0 1 16,-3 1-23-16,-3-1-11 15,-3 0-19-15,-3 1-6 16,0-1-29 0</inkml:trace>
  <inkml:trace contextRef="#ctx0" brushRef="#br0" timeOffset="46123.41">7982 9014 116 0,'-3'0'44'0,"6"0"-35"0,-3 2 7 0,0-2 2 15,0 0 3-15,0 0 2 16,0 0 1-16,0 3 0 0,0-3-13 16,0 0 4-16,0 0 3 0,0-3-8 15,0 3-1-15,0-2-5 16,0-1-3-16,0 0 0 15,0 1 1-15,0-1-3 16,0 0 0-16,3 1 1 16,0 2 0-16,2 0-3 15,1 0 2-15,3 0 1 16,0-3 0-16,3 0 0 16,3 1 2-16,0-1-1 15,3 0-1-15,0-2 1 16,2 0 1-16,-2 0-3 15,0 2 0-15,-3 0 1 16,-3 3 0-16,-3 0 0 0,0 3 0 16,-3 0-7-16,-6 2-3 15,0 0-23-15,-3 3-9 16,-3 0-44 0</inkml:trace>
  <inkml:trace contextRef="#ctx0" brushRef="#br0" timeOffset="50075.6">8895 8794 56 0,'0'0'24'0,"0"0"-18"0,3 0 15 0,-3 0 9 16,0 0-3-16,0 0 1 15,0 0-9-15,0 0-1 16,0 0-5-16,0 0 0 0,0 0-7 16,3 3 3-16,0 2 1 0,-3 0-5 15,0 3-3-15,-3 3-1 16,0-1 1-16,0 4 1 16,0-1 1-16,-3 0-2 15,0 0 1-15,0 0-2 16,1 1-1-16,-4-1 1 15,0 0 1-15,0 0-3 16,0 1 0-16,-3 1 3 16,0-1 1-16,0-1-1 15,0 0-2-15,0 0 1 16,0-2 1-16,-3 0 1 16,1-4 3-16,-1 1-3 15,3-2-2-15,0-1 0 0,0-2-1 16,0-3 0-16,0 0 0 15,0-3-7-15,0-2-3 16,3-3 3-16,1-3 4 16,2 1 0-16,0-4-1 15,0 1-6-15,3 0-2 16,0 0 2-16,0-1 1 16,0 1-1-16,0 3 1 15,3-1 3-15,0 3 3 16,0 0 2-16,3 0 1 15,0 3-3-15,0 0 0 16,0 2 2-16,0 0 0 16,3 1-2-16,3-1 0 0,-1 0 2 15,4 1 2-15,3-1-2 16,0 0 0-16,0 1 1 16,0-1 0-16,-3 1 0 15,0-1 0-15,0 0 0 16,-3 3 2-16,-1 0 8 15,4 3 3-15,-3 0 0 16,0 2 0-16,-3 0-3 16,0 0-1-16,0 3-1 15,0 0 2-15,0 0-3 16,0 0 1-16,0 0-5 16,0 3-2-16,0-1 0 15,0 1-1-15,0-1 0 16,3 1 2-16,-3 0-1 0,0-1 2 15,0 1-4-15,2-3 0 16,-2 0 3-16,0 0 1 16,0 0-4-16,3-3 1 15,-3 0 0-15,0 0 2 16,3 1-1-16,-3-1-1 16,3 0-15-16,0 6-5 15,0-3-17-15,0 2-4 16,-3 4-29-1,3 1-10-15,0 4 42 16</inkml:trace>
  <inkml:trace contextRef="#ctx0" brushRef="#br0" timeOffset="50716.11">9199 8873 108 0,'0'-2'44'0,"0"2"-35"0,0 0 18 0,0 0 5 16,0 0-11-16,0 0-2 16,0 0-9-16,0 0-2 15,0 5-4-15,0 0 2 0,3 1 3 0,3-1 1 16,0 0 4-16,0 3-3 16,0 0-1-16,0 0-6 15,0 3-1-15,0 2 3 16,0 0 1-16,-4 3-3 15,4 0-3-15,0 0 0 16,0 2 1-16,0-2-1 16,0 0-1-16,0 0 3 15,0 0 2-15,0-1-2 16,0-1 0-16,0-1-3 16,0 0-1-16,0-2 1 15,0-1 0-15,0-2-3 16,-3 0 0-16,0 0-20 15,0-3-8-15,-3 1-15 0,0-1-6 16,-3-2-23 0</inkml:trace>
  <inkml:trace contextRef="#ctx0" brushRef="#br0" timeOffset="51153.51">9068 9249 144 0,'3'-8'55'0,"3"8"-43"0,0-5 10 15,0 2 1-15,0-2-5 16,3 0 2-16,3-6 0 16,2 0 2-16,1-5-12 15,3-2 8-15,0-1 2 0,0 1-4 16,0-1 1-16,0-2-4 16,-1 3 0-16,-2-1-5 15,0 1 0-15,3-1-5 16,-3 1 0-16,0 2-1 15,-3 0-2-15,-3 3-2 16,0 2 1-16,0 3-10 0,-3 0-5 16,-3 3-19-16,-1 2-7 15,-2 1-11-15,0 2-5 16,-2 2-21 0,-1 4-12-16,0-1 44 15</inkml:trace>
  <inkml:trace contextRef="#ctx0" brushRef="#br0" timeOffset="52090.78">9437 8394 72 0,'3'-7'30'0,"0"1"-24"0,3 4 13 0,-3-1 2 16,3 0-3-16,0 1 2 16,0-1-9-16,0 0-2 0,0 3-5 15,0 0-3-15,0 0 0 16,0 0 1-16,-1 3-1 15,1 0 2-15,0 2 0 0,0 0-1 16,3 1-2-16,-3-1 5 16,0 0 4-16,3 0-1 15,0 3 3-15,0 0 3 16,3 0 3-16,0 0-5 16,0 0 1-16,-3 0-4 15,-3 0 0-15,-3 0-3 16,-3 0 1-16,-3 0-2 15,-3 0 0-15,-3 2-3 16,0 1 1-16,-3-1-2 16,0 1-1-16,0 0 1 0,-3-1 1 15,0 1 1-15,0-1 1 16,3 1-5-16,1 0 1 16,-1-4-2-16,3 1-2 15,3 0 3-15,0-2 2 16,3-1-2-16,0 0 0 15,3-5 1-15,6 0 2 16,3 0-3-16,3 0 0 16,3 0 1-16,-1 3 0 15,1 0 0-15,0 2 0 16,0 0-3-16,3 0 0 16,-3 1 2-16,3-4 0 15,0 1 1-15,-1-3 2 0,1 0-1 16,0 0 2-16,-3 0-2 15,-3 5-31 1,0 3-13-16,-3 3-46 16</inkml:trace>
  <inkml:trace contextRef="#ctx0" brushRef="#br0" timeOffset="57073.99">9869 8728 56 0,'0'-5'24'0,"0"2"-18"0,3 0 11 16,-3 3 6-16,3 0 1 16,-3 0 1-16,0 0-12 15,0 0-3-15,0 0-6 16,0 0-1-16,0 0 1 16,0 0 2-16,0 0-3 15,0 6 5-15,0 1 4 0,-3 1-2 16,0 3 0-16,0 2-4 15,-3 3-1-15,0 0-3 16,0 0 1-16,0 0-2 16,0 2 2-16,-3 1 2 15,0 2 2-15,0 3 1 0,-3 2 0 16,-3 3-2-16,3 3 1 16,0 2-4-16,1 1-2 15,-1 2 2-15,0-3 2 16,0 1-4-16,0-6-1 15,0-3 0-15,3-5 2 16,0-2-1-16,3-3 2 16,0-3-2-16,3-2-1 15,0-4 1-15,0 1 1 16,0 0-1-16,0-2-1 16,0-1 1-16,0 0 1 15,0-2-1-15,1 0-1 16,-1-1-13-16,0 1-6 0,0-3-19 15,0 0-6-15,3-3-32 16</inkml:trace>
  <inkml:trace contextRef="#ctx0" brushRef="#br0" timeOffset="58229.94">10032 8924 96 0,'0'-6'38'0,"0"4"-29"0,3-1 14 15,-3 3 8-15,0 0-6 16,3-3 0-16,-3 3-8 16,0-2 0-16,0-1-10 15,0 0 0-15,0 1 3 0,0-1-2 16,0 0 3-16,0-2-2 15,3 0 2-15,0 0-4 16,0-1-2-16,0 1 2 16,3 0 0-16,0-1-6 15,3 4-2-15,-3-1 0 16,3 1 2-16,0-1 4 16,-3 3-4-16,3 0-3 15,0 0-2-15,0 3 3 16,-3-1 0-16,2 1 1 15,1-1 0-15,0 1 0 16,0 0 0 0,0-1 0-16,-3 4 2 15,-3-4-3-15,3 4-2 16,-6 2 2-16,0-1 2 16,-3 4 0-16,0 2-1 15,-3 1-2-15,0-1 1 16,-3 3 1-16,3-1 2 15,-3 1-1-15,-3 0-1 0,4 0 1 16,-4 3 1-16,0-1-1 16,0 1-1-16,-3-1-4 15,0-2-2-15,0 0 3 16,3 0 1-16,0-3-1 16,3 0 2-16,3-2-1 15,1-3 0-15,-1 0 2 16,3 0 0-16,0 0 0 15,0 0 0-15,0-1-3 16,0 1 2-16,3 0 1 16,3 0 0-16,0 0 0 15,3-2 0-15,3-1 6 16,-1-3 4-16,4 1-5 0,0 0-3 16,0-3 3-16,3 2 1 15,-3-2 2-15,3 0 2 16,0 0-3-16,3 0-2 15,-4 0-2-15,4 0 0 16,-6 3-2-16,0 0-1 16,-3-1 1-16,0-2 1 15,0 0-1-15,-3 3-1 16,0-3-2-16,0 0 1 16,-3 0 3-16,0 0 3 15,-3 0-2-15,3 0-2 16,0 0 2-16,-3 0 0 15,0 0-8-15,3-3-2 16,-3 1-18-16,0 2-7 0,-3-6-21 16,0 4-8-16,-3-1-23 15</inkml:trace>
  <inkml:trace contextRef="#ctx0" brushRef="#br0" timeOffset="61765.8">10360 9781 104 0,'0'-3'41'0,"0"3"-32"0,0 0 17 0,0 0 8 0,0 0 2 16,0 0 0-16,0 0-8 16,0 0-5-16,0 0-13 15,0 0 5-15,0 0 4 0,0 0-8 16,0 0-1-16,0 0-4 15,0 0 1-15,0 0 0 16,0 0 1-16,0 0-2 16,0 0-1-16,0 0-3 15,0 0 1-15,0 0 0 16,0 0 1-16,0 0-2 16,0 0 1-16,0 0-4 0,0 0 0 15,6 0-1-15,6-3-2 0,2 1 3 16,4-1 0-16,0-2 1 15,3 0 0-15,0 2 0 16,0 0 2-16,0 1-1 16,-1-1-1-16,-2 3-2 15,0-3 1-15,0 3 1 16,0 0 0-16,0-2 0 16,0-1 0-16,-1 0 0 15,1 1 0-15,-3 2 0 16,0-3 0-16,-3 0 0 15,0 3 2-15,-3 0-1 0,0-2 2 16,-3 2-4-16,0 0 0 16,-3 0 3-16,0 0 1 15,-3 0-1-15,0 0 1 16,0 0 2-16,0 0 2 16,0 0-1-1,0 0 1-15,0 2-2 16,-3-2 0-16,0 0-3 15,0 0-2-15,0 0 1 16,0 0-8 0,0 3 0-16,0 0-15 15,0 2-3-15,-3-2-14 16,3-1-3-16,0 1-26 16,0 2-51-1,0 1 22-15</inkml:trace>
  <inkml:trace contextRef="#ctx0" brushRef="#br0" timeOffset="64158.06">11372 9379 56 0,'3'-6'22'0,"0"1"-18"0,0 2 9 0,-3 1 3 16,3-1 5-16,-3 0 4 16,0 3-2-16,0-2 0 15,0 2-8-15,0-3-2 0,0 3-5 16,0 0-3-16,0 0-2 15,-3 0-5-15,0 3 1 0,-3 2 1 16,0 3 2-16,-3 3-1 16,-3 2 2-16,0 3-4 15,0 5 0-15,-6 3-1 0,0 5 0 16,1 3 4-16,-1 2 1 16,0 3-1-16,3-3-2 15,-3 1-2-15,3-3-1 16,0-3 2-16,3-3 2 15,1-2 0-15,2-3-1 0,0 0 3 16,0-2 0-16,3-3-1 16,0-1-2-16,0-1-2 15,3-4 1-15,0-2-8 16,0-2-4-16,0-1-11 16,0-3-47-16,0-2-3 15</inkml:trace>
  <inkml:trace contextRef="#ctx0" brushRef="#br0" timeOffset="64889.15">11375 9326 80 0,'0'0'30'0,"0"0"-24"0,3 0 13 15,-3 0 4-15,0 0 3 16,0 0 2-16,0 0-7 0,0 0-2 16,3 2-3-16,0 4 0 15,-3-6 11 1,0 10-14-16,0 1-3 0,0 2 1 16,-3 3-5-16,3 5 2 15,-3 3-1-15,3 5 1 16,-3 3-7-16,0-1 0 15,0 4 1-15,0-6 1 16,0 0 1-16,0-2 0 16,0-1 0-16,0-2 2 15,0-3-5-15,3-3-1 16,0-2 2-16,0 0 1 16,0-3-1-16,3 1 1 15,0-4-2-15,0 1-1 16,-3-3-4-16,3 0 0 0,0 0 4 15,0-3 4-15,-3 0-8 16,0-5-2-16,0 3-15 16,0-3-4-16,0 0-16 31,0 0-4-31,-3 3-25 16,0-3-23-16,0 0 34 15</inkml:trace>
  <inkml:trace contextRef="#ctx0" brushRef="#br0" timeOffset="65439.48">11151 9760 96 0,'0'2'35'0,"0"-4"-27"0,0 4 5 0,0-2-1 15,0 0-3-15,6 3 2 16,0 0-2-16,0-1 2 16,0 1-4-16,0-1 1 15,0-2-3-15,3 0 2 16,0 0-4-16,3 0 3 0,0 0 3 15,0 0 1-15,3 0 2 16,0 0-4-16,-1 0 0 16,1 0-3-16,-3 0 2 15,0 0-4-15,0 0-2 16,-3 0 0-16,0 0-1 16,-3 0 0-16,0 0 0 15,-3 0 0-15,0 0 0 16,-3 0-9-16,0 0-4 15,-3 0-24-15,3 0-9 16,-3 0-20-16</inkml:trace>
  <inkml:trace contextRef="#ctx0" brushRef="#br0" timeOffset="70291.63">11991 9458 56 0,'0'0'24'0,"-6"0"-18"0,9 0 9 0,-3 0 3 0,0 0 1 16,0 0 3-16,3 3-3 16,-3 2 0-16,0 0-4 15,-3 1-1-15,3 1-8 16,-3 1-4-16,0 3-1 16,-3 0 1-16,3-1 1 0,-3 3-4 15,0 6 1-15,-3-3 0 16,0 2 2-1,-3 1-3-15,0-1 0 0,-2 1 3 0,-1-1 1 32,-3 1-1-32,-3-1-2 15,0-2 1-15,0-3-1 0,0 1 2 16,1-4 3-16,2-2-2 16,0 0-2-16,-3-3 2 15,6 1 0-15,0-4-1 16,3-2-2-16,0 0 1 15,1-2 1-15,-1-1-1 16,0 0-1-16,0 1 1 16,3-6-1-16,0 0-3 15,3 0 2-15,3 0-1 16,3-3-2-16,0 1 0 16,0-1 3-16,0 1 0 0,3-1 1 15,0 1 0-15,3-1 0 16,0 0 0-16,3 1 0 15,0-1 0-15,0 1 0 0,0-1 0 16,0 3 2-16,-1 0-3 16,4 0 0-16,0 3 3 31,3 0 3-31,0 2 0 0,3 0 0 16,-3 1 1-16,0 2 1 15,-3 0-3-15,0 2-3 16,-4 1 2-16,1 2 0 15,-3 1-1-15,0 2 1 16,0-1-2-16,0 4-1 16,-3 0-2-16,3-1 1 15,-3 1 3-15,3-1 1 16,-3 1 1-16,0 2 0 0,0 0 0 16,0-2 0-16,0 0-5 15,0-1 1-15,0 1 0 16,0-3 2-16,0 0-1 15,3 0-1-15,-3 0-2 16,3-1 1-16,0-1 3 16,0-1 1-16,3 0-4 15,-1 1 1-15,1-1 0 16,3 0 2-16,-3 0-1 16,3-2 2-16,-3 2-2 15,3-2-1-15,-6 0 1 16,6-3 1-16,-6 0-1 15,3 0-1-15,-3 0 1 0,3 0 1 16,-3 0-1-16,0 0-1 16,-4 0 1-16,4 0-1 15,0 0-3-15,0 0 2 16,0-3-10-16,0 0-3 16,-3 1-22-16,3-1-48 15,0 0-9 1,-3 1 35-16</inkml:trace>
  <inkml:trace contextRef="#ctx1" brushRef="#br0">12675 14141 0,'0'0'16,"75"-61"0,-36 40-1</inkml:trace>
  <inkml:trace contextRef="#ctx0" brushRef="#br0" timeOffset="74490.23">12372 9463 64 0,'0'-5'24'0,"0"2"-18"0,0 1 11 16,0 2 6-16,0-3 1 31,0 0 3-31,0 3-4 0,0-2-2 16,0 2-11-16,0-3-6 15,-3 3-3-15,0 0-12 0,0 0-3 16,0-3 5-16,0 3 4 16,0 0 2-16,3 0 1 15,-3 0 0-15,3 0 0 16,0 0 0-16,0 0 0 16,0 0 2-16,0 0 0 15,0 0 0-15,0 0 0 16,0 0 0-16,0 0 2 15,0 0 10-15,0 0 7 16,0 0-1-16,0 0 1 16,0 0 1-16,0 0 0 15,0 0-5-15,3 3-1 0,0 2-2 16,3 1 0-16,0 2-4 16,3 2 0-16,0 3-5 15,0 1 0-15,0 2-1 16,-1 2 1-16,1 3-2 15,3 0 2-15,-3-2 0 0,0 2 3 16,0-2-3-16,3-1 0 16,-3-2-3-16,3 0-1 15,-3 0 1-15,6-3 2 16,-6-2-1-16,0-1 2 16,-4 1 0-16,1-3 1 15,-3 0 0-15,0-3 0 16,-3 0 0-16,3 0 0 15,-3 1-2-15,0-6 1 16,0 2-2-16,0-2 2 0,0 0-4 16,0 0 0-16,0 3-8 15,0-3-2-15,0 0-34 16,0 0-13-16,-3 5-41 16</inkml:trace>
  <inkml:trace contextRef="#ctx0" brushRef="#br0" timeOffset="75027.57">12294 9831 72 0,'9'-5'27'0,"-3"2"-21"0,9-5 14 0,-9 5 4 15,3 1-1-15,0-3 0 16,3-1-1-16,0 1 1 15,0-3-4-15,-3 0-2 16,3-2-9-16,-1-4 6 0,1-2 5 0,0 3 1 16,3-5 0-1,-3-1-8-15,3-2-3 0,-3 0-5 16,6-3-1-16,-3 0-3 0,-1 0-1 16,-2 3 1-1,3 0 0-15,-3 5 0 0,0 3 0 16,-3 2 0-16,-3 3 0 15,0 1-3-15,-3 1 2 16,0 4-1-16,0 2 0 16,-3 0-9-16,0 2-3 15,-3 4-20-15,0-1-5 16,-3 0-35 0,3 0-28-16,-3 3 42 15</inkml:trace>
  <inkml:trace contextRef="#ctx0" brushRef="#br0" timeOffset="76170.08">12541 8871 116 0,'3'-6'46'0,"-3"4"-35"0,9-4 16 0,-6 4 5 16,0-1-6-16,0 1-3 16,3-4-11-16,-3 4-3 0,3-4-5 15,-3 1-5-15,3 2 0 0,-3 1 1 0,3-1 0 32,-3 3-3-32,3 0 2 15,0 0 1-15,6 0 2 16,0 0-3-16,0 3-2 15,0-1 2-15,-1 1 0 16,-2 0 1-16,0-1 2 16,0 4-1-16,-3-4-1 0,0 4 1 15,0-4 1-15,-3 3-1 16,-3 1 2-16,0-1-4 16,0 0 0-16,-3 3 5 15,-3 0-4-15,-3 3 0 16,-3-1 0-16,-3 4 0 15,1-1 0-15,-1 3 0 16,-3 0 0-16,3-1 0 16,0 1 0-16,3-2 0 15,0-1-3-15,3-3 2 16,3 1 1-16,0-3 0 16,0 0 0-1,3-3 2-15,1 0-1 0,2 1 2 0,-3-4-2 16,6 1-1-16,-1 0 1 15,10-1-1-15,3-2 0 16,3 0 2-16,3 0-3 16,0 6 0-16,0-4-1 15,-4 3 0-15,1 1 0 16,0-1 0 0,-3 0 4-16,0 1 3 15,-3-1-2-15,0 0-2 16,-6 1-3-16,3-4 1 15,-3 1 1-15,0-1 2 16,0 1 5-16,-1 0 4 16,1-1-6-16,0 1-1 15,-6-3-2-15,6 3 1 16,-3-1-4-16,3 1 0 16,-6-3-1-16,0 5 0 15,-3 1-22-15,0-1-12 16,-6 0-39-16,0 0-28 0,-2-2 44 15</inkml:trace>
  <inkml:trace contextRef="#ctx0" brushRef="#br0" timeOffset="79968.11">13190 9672 80 0,'0'0'30'0,"-3"3"-24"0,3-6 13 0,0 3 4 0,0 0-1 16,0 0 1-16,0 0-6 15,0 0 0-15,0 0 12 16,0-2 6-16,3 2-18 16,0 0-12-16,3-3-4 0,3-2-1 15,3-1 0-15,0 1 0 16,3-3 2-16,0 0-1 16,0 0-1-16,3 0 1 15,-4-2-1-15,-2-1 0 16,6 1 0-1,-3-4-3-15,0-1 2 16,0-4 3-16,0 3 1 16,-3 0-1-16,0-2-2 0,-4-1 1 15,1 3 1-15,-3 3-1 16,-3 0-1-16,-3 2 1 16,0 1 1-16,-3 2-1 15,0 0 2-15,-3 3-2 16,0 2 2-16,-2 3-4 15,-4 3-2-15,-3 2-1 16,0 3 0-16,-3 2 3 16,0 1 0-16,0 2 1 15,0 3 0-15,-5 3 0 16,5-1 0-16,0 3 2 16,3 3 3-16,0 3 2 15,3-6 1-15,0 0 2 0,3 0 1 16,6-2-1-16,3-1-1 15,6-2-3-15,6 0-1 16,3-3-3-16,6-2 1 16,0-3 0-16,3-1 1 15,-1-1-2-15,1-1-2 16,-6 0 1-16,3-5 1 16,-6 3-1-16,3-3 2 15,-3 0-2-15,-1 0-1 16,1-3 1-16,0 1 1 15,0-1-14-15,3-2-5 16,-3-3-22-16,3-3-10 16,0 1-45-1,-4-4-24-15,1 7 58 0</inkml:trace>
  <inkml:trace contextRef="#ctx0" brushRef="#br0" timeOffset="84004.28">13792 8971 52 0,'0'-2'19'0,"-6"-1"-15"0,9 3 10 16,-3 0 4-16,0 0 5 15,0 0 3-15,0 0 2 16,-3 0 0-16,3 0-7 16,0 0-2-16,0 0-11 15,0 0-3-15,0 0-3 16,-3 0-4-16,3 0-1 0,0 0 2 0,6 0 0 31,-6 0 1-31,6 3 2 16,-6-3-3-16,6 2-2 15,2 1 4 1,7-3-1 0,0 0 0-16,-3 0-2 15,3 0 1-15,-3 0 1 16,3 0 0-16,0 0 0 16,0 0 2-16,-4-3-1 15,1 3 2-15,-3 0-2 16,0 0-1-16,-3 0 1 0,0 0-1 15,-6 0-3-15,0 0 2 16,0 0-4-16,0 0-1 16,0 3-13-16,-3 2-3 15,-3 0-28 1,0 1-26-16,0 2 29 16</inkml:trace>
  <inkml:trace contextRef="#ctx0" brushRef="#br0" timeOffset="85105.23">14345 8868 124 0,'-3'0'46'0,"-3"-3"-35"0,6 3 7 16,0 0 2-16,0 0-10 0,0 0-1 16,0 0-7-16,0 0-2 15,3 6 0-15,-3-1 0 0,0 0 0 32,-3 1 0-32,0-1 2 0,-3 3-1 15,0 0 2-15,-5 0-4 16,-1 2 0-16,-3 1 1 15,3-1 2-15,-3 1-1 16,0 0-1-16,-3-1 3 16,3 1 0-16,-3-3-1 15,4 0-2-15,-1 0-2 16,3-3 1-16,0 0 3 0,3-2 3 16,0-3-7-16,0 0-3 15,3-3 9-15,0 0 4 16,0-2-3-16,3 0-3 15,0 0-4-15,0-3 1 16,-3 0-4-16,6 0 1 16,0 0-3-16,0 3 0 15,0-3 1-15,6 2 2 16,-3 1 2-16,3 0 1 16,0-1 1-16,3 4 0 15,-3-1-3-15,3 1 2 16,0-1 3-1,-3 3-3-15,3 0-2 0,-3 0 2 16,3 0 0-16,-3 0 1 16,3 0 2-16,-3 0 1 15,2 0 1-15,-2 0 0 16,0 0 2-16,0 3-1 0,0-1 0 16,0 1 1-16,0 2 1 15,-3 0 1-15,3 3 0 16,-6 0-2-16,3 0 1 15,-3 0-2-15,3 0 0 16,-3 3-1-16,3-1 0 31,-3-2 0-31,6 3 2 16,-6-3-3-16,3 2-2 0,-3-2 0 16,6 3 1-16,-3-3 1 15,3 2 1-15,0-2-2 16,3 0 1-1,0-3 0-15,0-5-1 16,2 0 1-16,-2-2-26 16,3-3-10-16,-3-3-45 0,0 2-31 15,3 1 47-15</inkml:trace>
  <inkml:trace contextRef="#ctx0" brushRef="#br0" timeOffset="85889.93">14667 8794 84 0,'-6'-5'33'0,"3"5"-26"0,6 2 14 16,-6-2 6-16,3 0-9 15,0 3 0-15,0-3-4 0,-3 5 1 16,3 1-6-16,-3-1-3 16,3 0-3-16,-3 0 4 0,3 3 5 15,-3 0-4-15,3 0-2 16,-3 0 3-16,6 0 2 15,-3 3 0-15,3-1 1 32,-3 1 0-32,3-1 0 15,0 1 0-15,3 2 0 0,-3 0-2 16,3 1-1-16,0 2-3 16,3-1-1-16,-4 1-1 15,4-2 0-15,-3-1 0 16,3-3 0-16,-3 1-5 15,3-3 1-15,-3 0 0 16,0-3 0-16,-6 0-5 16,6 1-1-16,-6-1-8 15,0-5-4-15,-3 3-10 16,3-3-5-16,-3 0-31 16,0 0-46-1,-3 0 27-15</inkml:trace>
  <inkml:trace contextRef="#ctx0" brushRef="#br0" timeOffset="86256.88">14563 9098 100 0,'0'0'38'0,"-3"0"-29"0,6 0 25 0,-3 0 11 16,2 0-16-16,1-2-3 15,3-4-14-15,0 1-3 0,3 0-5 16,0-3-3-16,3 0 0 0,-3-3-1 16,6 1 2-16,-3-1 1 15,3 0 1-15,-3 1 2 16,5-1 1-16,-2-2-1 15,0 0-1 1,-3 0-3-16,3-1 1 0,0 1-2 16,3 0-1-16,-3 0-8 15,0-1-5-15,-1 1-51 16,1 0-51 0,-6 5 31-16</inkml:trace>
  <inkml:trace contextRef="#ctx0" brushRef="#br0" timeOffset="87156.97">14914 8484 96 0,'9'-5'35'0,"-3"5"-27"0,8-5 16 0,-8 5 4 15,3-3 0-15,0 1 1 16,0-1-8-16,0 0-2 16,0 1-11-16,-3-1 4 0,0 0 3 15,0 1-7-15,0 2-2 16,0 0-4-16,3 0-2 15,-3 0 3-15,3 0 0 16,-3 0-1-16,0 0-2 16,2 0 1-16,-2 2-1 15,3 1 0-15,-3 0 2 16,0 2 1-16,-3 0 1 16,3 0 0-16,-6 1-2 15,3-1-2-15,-6 3 3 16,3 0 0-16,-6 0-4 15,3 0 1-15,-6 0 2 16,0 2 3-16,-2 1-7 16,-4-1 0-16,0 4-11 0,-3-1-2 15,-3 0-1-15,0 3 2 16,0 0 6-16,1 0 2 16,2-3 1-16,3 0 4 15,0-2-2-15,6-1 1 16,0-2 2-16,0 0 0 15,6 0 2-15,9-2 1 16,6-4-1 0,0 1-2-16,0-1 1 15,0-2-4-15,0 3 2 0,0 0 1 16,-4-1 2-16,1 1-3 16,0 0 0-1,0-1 1-15,0 4 0 0,0-4 0 16,0 1 2-1,3 0 1-15,-3-1-1 16,0 1-2-16,-6-3 1 16,3 0 1-16,-6 0-6 15,3 0 1-15,-3 0-23 16,0 0-8-16,0 2-14 31,0-2-29-31,-3 3 15 16</inkml:trace>
  <inkml:trace contextRef="#ctx0" brushRef="#br0" timeOffset="90003.66">15313 8672 88 0,'3'-5'35'0,"-6"2"-27"0,3 3 18 15,0 0 5-15,0 0-3 16,0 0-2-16,0 0-6 16,0 0 0-16,0 0-11 15,0 0-3-15,0 3 0 0,-3 2-3 0,0 6 0 16,-3 2-1-16,0 3 1 16,-3 2-4-16,0 4-2 15,-3 1 4-15,0-1 1 16,-3-1-3-16,3 0 1 15,-6 3 6-15,4 0 6 16,-4-1 3-16,3 4 3 16,-3 2-6-16,3 5 1 15,0 1-6-15,3 2-2 16,-3 0-5-16,6-5 0 16,-2-6 4-16,2 0 2 15,0-2 0-15,3-5-1 16,0-3-1-16,0-3 0 15,0-3-2-15,0 1-2 0,0-3-2 16,3 0 1-16,0-3-12 16,0 0-7-16,0-2-16 15,0-3-5-15,0-3-51 16,3-2-29 0,3-5 59-16</inkml:trace>
  <inkml:trace contextRef="#ctx0" brushRef="#br0" timeOffset="90873.51">15348 9014 104 0,'3'-3'38'0,"0"3"-29"0,0-3 21 16,-3 3 8-16,3 0-9 15,3-2-2-15,0-1-12 16,0 0-4-16,0 1-6 16,0-1 1-16,0 0 3 0,0 1-1 15,3 2 1-15,0-3-8 0,0 3 0 16,-3 0-1-16,3 3 2 16,-4-1-1-16,1 1-1 15,-3 2 1-15,3 1-1 16,-3-1 2-16,0 3 1 0,-3 2 1 15,3 1 0-15,-3 0 0 16,3-1 0-16,-3 3-2 16,0-2-2-16,0 2 1 15,-3 0 1-15,-3-2 1 16,0 2 3-16,-3 0-5 16,-2 1-1-16,-4-1-2 15,0 0 0-15,-3 0 0 16,3-2 0-16,0 0-3 15,3 2 1-15,-3 0 2 16,3-2 1-16,1-1 1 16,2 1 0-1,3-3 0-15,0 0 0 16,6 0 0-16,-3-1 0 16,3 1 0-16,3-2 2 0,6-1 5 15,3 0 4 1,2-2 0-16,1 0 3 15,3-1-3-15,0-2-1 16,0 0-4-16,0 0-1 16,-3 0-3-16,0 0-2 15,-4 0 1-15,1 3 1 16,0-3-1 0,-3 0-1-16,0 0 3 15,-3 3-15 1,0-3-5-16,-6 0-15 15,0 0-6-15,-3 2-32 16,0 1 22 0,0-1 10-16,-3 1 13 15,0 0-7 1,0-3 3-16,0 0-7 16,-3 0-2-16</inkml:trace>
  <inkml:trace contextRef="#ctx0" brushRef="#br0" timeOffset="162110.84">5440 11016 40 0,'0'-2'16'0,"0"4"-12"0,0-2 5 15,0 0 4-15,0 0-1 16,0 0 1-16,0 0 6 0,0 0 2 31,0 0-4-31,0-2 0 16,0 2-4-16,0 0 0 15,-3-3-3-15,0 0-1 16,3 1 3-16,-6-1 5 16,6 0-9-16,-3 3-2 0,0-2 0 0,0 2 1 15,0 0 1-15,0 0-4 16,0 0-1-16,0 0-1 15,-3 0-2-15,0 0-2 16,0 2 1-16,0 1 1 0,0 0 0 16,0 2 0-16,0 0 0 15,0 1 0-15,0-1 0 16,0 3 0-16,3 2 2 16,-3 1 1-1,0 0 1-15,1-1-2 16,2 1-2-16,0 2 1 0,0 0-1 15,-3-2 0-15,3 2 2 0,0-2-1 16,0 2 2-16,0-3-2 16,0 1-1-16,0-3 1 15,3 0 1-15,0-3 1 32,0 0 1-32,0 1-5 15,0-1-1-15,0 0 3 16,0-5 3-16,6 3-1 0,0 0 0 15,0-3-1-15,3 0 1 16,0 0-4-16,-1 0 0 16,4 0-1-16,0-3 0 15,0 0 2-15,3 1 2 16,0-1-1-16,0 0 2 16,3-2-2-16,-3 0-1 15,-1-1 3-15,-2 1 0 16,0 0-1-16,0 0-2 15,0-1 1-15,0 1 1 0,0-3-1 16,0 0-1-16,0 0 1 16,0-2 1-16,-1-1-1 15,1-5 2-15,0-2-2 16,0-1-1-16,0 1-2 16,-3-4 1-16,0 1 1 15,-3 0 2-15,0 0-1 0,0 0-1 16,-3 0 1-16,0-3 1 15,0 3-3-15,0 2 0 16,0 3 1-16,-3 3 0 16,0 0 0-16,3 2 2 15,-3 3-1-15,0 0-1 16,0 0 5-16,0 3 1 0,0 0 0 16,0 2 1-16,0 0-6 15,0 1-1-15,0 2 0 16,0 0 0-16,0 0-3 15,-3 2 2 1,0 4-1-16,0 2 0 16,0 2 2-16,0 1 0 15,0 2-3-15,0 6 2 16,0 2 1-16,0 3 0 16,0 2 0-16,0 3 2 0,0 0-1 15,0-2-1-15,0-3-2 16,3-1-1-16,0-4 2 15,3-1 0-15,3-2 1 16,-3 0 2-16,3-3-1 16,-3 1-1-16,3-4 1 15,-3-2 1-15,0 0-1 0,0 0 2 16,0-3-2-16,0 1-1 16,0-1 1-16,-3 0-1 15,3 0 0-15,-3 1 0 16,0-1 0-16,0 3 0 15,0 0 0 1,0 0 0-16,3 0-16 16,-3-3-6-16,0 0-27 15,3-2-9-15,3-3-22 16</inkml:trace>
  <inkml:trace contextRef="#ctx0" brushRef="#br0" timeOffset="162803.41">5952 10871 80 0,'-3'-8'33'0,"3"5"-26"0,0-2 14 0,0 5 6 15,0-3-2-15,0 1 3 16,0 2-5-16,0 0-2 16,-3 2-9-16,0 6-5 0,0 3-4 15,0 2-5-15,0 0 1 0,0 3 3 16,0 0 3-16,0-3 0 15,0 0 2-15,3 1-4 16,0-4 0-16,0 1-3 16,3-1-1-1,0-2 1-15,3 0 2 16,0 0-3-16,0 0 0 16,0 3 1-16,0-3 0 15,2 0 0-15,1 0 2 16,0-1-3-16,3-1 0 15,0 2 3-15,0-3 3 16,0-2-2-16,0-1-2 16,0 1 0-16,0-3-1 0,0 0 0 15,-1-3 2-15,1-2-3 16,0-3-2-16,0-3-3 16,-3 1-1-16,0-3-14 15,0-3-4-15,0 0-14 16,0-3-42-16,0-2 4 15</inkml:trace>
  <inkml:trace contextRef="#ctx0" brushRef="#br0" timeOffset="163343.81">6163 10895 56 0,'0'13'22'0,"0"-3"-18"0,0 9 15 15,0-11 8-15,0 2-2 16,-3 4 3-16,0-1-7 0,0 0-1 16,0 3-7-16,-3 0 0 15,3 0-8-15,0 0-3 16,-3-1-1-16,0-1-1 0,0-1 2 15,0 0-3-15,0 0 0 16,0 3 3-16,0 0 1 16,0 3-1-16,1 2 1 15,-1 0 2-15,0 0 2 16,0 3-3-16,0 0-1 0,0-3-1 16,0 0 1-16,0-2-2 15,3-1 2-15,0-5-2 31,0 3 2-31,0-5-4 16,3-3 0-16,0-3-21 0,0-5-8 16,0-3-45-1</inkml:trace>
  <inkml:trace contextRef="#ctx0" brushRef="#br0" timeOffset="164324.94">5312 11551 104 0,'0'0'38'0,"0"2"-29"0,0-2 14 16,0 0 6-16,0 0-8 15,0 0 1-15,0 0 2 16,3 0 2-16,3 0-13 16,3 0 8-16,-1 0 5 0,4 0-5 0,0-2 0 15,0 2-6-15,3 0-1 16,0 0-8-16,3 0-2 16,3 0-2-16,-1 0-2 15,1 0 1-15,0 2 1 16,0 1-1-16,0 0-1 15,3-3-2-15,-1 2 1 16,-2-2 1-16,0 3 2 0,0-3-1 16,3 0-1-16,0 0 1 15,-1 0-1-15,1-3 0 16,3 1 2-16,0-1-1 16,3 3 2-1,-1-3-2-15,4 3-1 16,-3 0-2-16,0 0-1 15,-1 0 2-15,-2 0 0 16,0-2-2-16,-3 2 2 16,-3-3 1-16,-4 3 2 15,-2-3-3-15,-3 3-2 0,-3-2-1 16,0-1 3-16,-3 3-2 0,0-3-1 16,-3 3-4-16,0 0 0 15,0 0-5-15,0 0-2 16,-3 0-11-16,0 0-4 15,0 0-30 1,-3 3-52-16,0 5 25 0</inkml:trace>
  <inkml:trace contextRef="#ctx0" brushRef="#br0" timeOffset="165529.61">5740 11789 96 0,'-3'-6'38'0,"3"6"-29"0,0 0 8 16,0 0 4-16,0 0-8 15,-3 3 0-15,0 0-5 16,0 2 0 0,-3 0-1-16,-3 3 1 15,1 3-4-15,-4-1-3 0,-3 1 2 16,0 5-2-16,0-6 2 0,-3 4-2 15,3-1 2-15,0 0-2 16,0 0 2-16,1-2 0 16,2 0 1-16,0-1-5 15,0 1-1-15,0-1 3 16,3 4 1-16,0-4 0 16,3 1-2-16,0-3-2 0,3 0 1 15,0 0 1-15,3-1 0 16,0-1 0-16,0-1 0 15,0-5 0-15,3 5 2 16,3-2-1-16,0 0 2 16,0-3-4-1,0 0 0-15,0 0 1 16,3 0 0-16,0-3 2 16,0-2 3-16,3-1-2 15,0-2 0-15,2-2-1 16,1-1-2-16,0-2 1 15,0-3 1-15,-3-2-8 16,0-1-1-16,0-2-7 0,0-3-4 16,-3-2 1-16,0-3 0 15,-3-3 7-15,0 8 4 16,-3 3 4-16,-1 2 3 16,-2 3 9-16,0 6 5 15,0 2 6-15,-2 5 2 16,-1 3-12-16,-3 3-7 0,3 2-2 15,-3 3 0-15,3 3-1 16,0-1-1-16,0 1 1 16,3 2 1-16,0-2-1 15,0 2-1-15,0-2 1 16,0 2-1-16,3 0-3 16,-3 6 2-1,3-4-1-15,0 7 0 0,-3-4 4 0,0 1 1 16,3-1-4-16,0 1-1 15,0-3 1-15,0-3 0 32,0-3 1-32,2 1 2 0,1-3-6 15,0-3-1-15,0-2-12 16,0-1-1-16,0-2-2 16,0 0 2-16,0-2-8 15,-3 2-34 1,0-3 0-16</inkml:trace>
  <inkml:trace contextRef="#ctx0" brushRef="#br0" timeOffset="166130.17">5999 11807 76 0,'0'-2'30'0,"0"2"-24"0,3 0 8 15,-3 0 3-15,0 0-3 16,0 0 2-16,0 0-3 0,3 2 2 15,0 4-2-15,0-1 2 16,0 3 1-16,0 0 2 16,0 5-10-16,0-2-2 0,0-1 0 0,0 1-3 15,3-1-2-15,0 1 0 16,0 2 1-16,0 0-1 16,3 1 2-16,-3-4-2 15,3 3-1-15,-3-2 1 16,0 0 1-1,-1-1-1-15,1 1-1 16,0-1 1-16,0-2 1 16,-3 0 1-16,0-3 1 15,0 1-16-15,-3-6-6 16,0 0-20 0,0 0-52-16,0 0 6 0</inkml:trace>
  <inkml:trace contextRef="#ctx0" brushRef="#br0" timeOffset="166571.49">5937 12067 64 0,'3'0'24'0,"0"0"-18"0,3 0 18 0,-3 0 8 16,3-3-7-16,2 0-3 0,1 1-3 15,0-1-1-15,0-2-3 16,0-1 1-16,0 1-9 16,3 0 0-16,0-3 0 0,0 0-3 15,3 0-3-15,-3-3 0 16,0 3 1-16,-1-2-1 16,-2 5 2-16,-3-1-9 15,3-2-1-15,0-2-18 16,0 2-9-16,-3 0-9 15,0 0-32-15,0 0 15 16</inkml:trace>
  <inkml:trace contextRef="#ctx0" brushRef="#br0" timeOffset="171042.91">5761 10731 44 0,'-3'-6'19'0,"3"4"-15"0,0 2 6 0,0 0 3 16,0 0-5-16,0 0 0 16,0 0-2-16,0 0 1 0,0 0 2 15,0 0 5-15,0 0-6 16,3-3 0-16,-3 3-2 16,3-3 1-16,-3 1 2 15,0-1 5-15,3 0-4 31,-3 1 0-31,3 2 0 16,0-3 1-16,0 0-5 0,0 3-6 0,3-2-1 16,0-1 1-16,-3 0 0 15,0 1 0-15,0 2 2 16,0 0-1-16,3 0 2 0,-3 0-4 16,3 0-2-16,0 0 2 15,0 0 2-15,0 0-2 16,-1 0 0-1,1 0 1-15,0 0 0 16,0 0 0-16,0 0 2 16,0 0-1-16,-3 0-1 0,-3 0 1 15,0 0-1-15,0 0 0 16,0 0 0-16,0 0 0 16,0 0 2-16,3 5-1 15,-3 0-1-15,0 1 1 0,0-1-1 16,0 0 0-16,0 1 0 15,0 2 0-15,-3-1 0 16,0 1 0-16,0 0 0 16,0 0 0-16,0 0 0 0,0 0 2 15,0 0 1-15,0 0-4 16,0 0 1-16,0 3 0 31,0-1 2-31,0 1-1 16,-2-1 2-16,-1 4-7 0,0-1 1 15,0 0-4-15,0-2 2 16,3-1 1-16,0-2-1 16,0 0-1-16,3 0 1 15,0-3 1-15,3-2 2 16,3 0-4-16,0-3 0 0,0-3-6 16,3 0 0-16,-1 1-16 15,1-1-29 1,-3-5 6-16</inkml:trace>
  <inkml:trace contextRef="#ctx0" brushRef="#br0" timeOffset="173091.37">6228 11863 52 0,'-3'0'22'0,"3"2"-18"15,0-2 4-15,0 0 0 0,0 0 4 16,0 0 3-16,0 0-2 15,0 0 2-15,0 0-2 16,0 0 2-16,0 0-4 16,3 0 1-16,0 0-3 0,0-2 0 15,3-1 1-15,0 1 1 16,0-1-5-16,0 0 3 0,3-2 3 31,0-3-2-31,3 0 2 16,0 0-5-16,0 3-2 15,0 0 0-15,0-1-1 16,-4 4-2-16,1-1 1 0,-3 3-2 16,0 3-1-16,-3 2 1 15,-3 3-1-15,0 0 0 16,-3 2 0-16,0 4 0 16,0-4 0-16,0 1-3 0,0-3 0 15,0 0-3-15,0 0 1 16,0 0 3-16,1-1 1 15,-1-1 1-15,0-1 0 16,0 0 0-16,0 1 2 16,0-1-1-16,0 3-1 15,0-3-2 1,0 0 1-16,3 1 1 16,0-1 0-16,3-2-3 15,3-1 2-15,3-2 1 0,2-2 2 16,1-1-3-16,0 0-2 15,3-2 4-15,0 0 1 16,-3-1-5-16,0 4 0 16,0-1 1-16,0 1 1 15,-3-1-2-15,3 3 2 16,-1 0 1-16,1 0 0 0,0 0 4 16,0 0 2-16,0 0-2 15,0 0-1-15,-3 0-1 16,0 0 1-16,-3 0-4 0,0 0 0 15,0 0-41 1,-3 0-59-16,-3 0 13 16</inkml:trace>
  <inkml:trace contextRef="#ctx0" brushRef="#br0" timeOffset="174423.84">6800 11500 112 0,'0'-8'44'0,"3"8"-35"0,0-2 14 0,-3 2 2 15,0 0 0-15,0 0 0 16,3 0-1-16,-3 0 2 16,0 0-14-16,0 0-2 0,3 0-3 15,-3 0-1-15,6 0 1 0,3 0-4 16,0 0 0-16,3 0-1 15,2 0-2-15,1 0 1 16,0 0-1-16,0 0-3 16,3 2 2-16,0-2 1 15,3 3 2-15,-4 0-1 16,1-1 2-16,0-2-2 16,-3 0-1-16,0 3-2 0,0-3 1 15,3-3 3-15,0 3 1 16,-1-2-4-16,4-1 1 15,0 0 0 1,0 1 2-16,-3-1-3 16,0 3 0-16,-1 0 1 15,-2 0 2-15,-3 0-1 16,-3 0-1-16,-3 0-4 16,-6 0 0-16,0 0-25 0,-3 3-10 15,-6-1-22 1,0 4-40-16,-3-1 25 15</inkml:trace>
  <inkml:trace contextRef="#ctx0" brushRef="#br0" timeOffset="175343.54">6889 11408 48 0,'-6'-3'19'0,"3"3"-15"0,3-3 17 0,0 3 8 16,0 0 2-16,0-2 4 15,3-1-4-15,0 1-1 16,0-1-4-16,0 0-1 15,0-2-14-15,0 5-2 0,0-3-2 16,0 3-1-16,3 3-1 16,0 2-3-16,0-2 1 15,3 0 0-15,0-1 1 16,3 1-2-16,0-3 1 16,2 0 4-16,4 0 6 15,3-3-5-15,-3 1-2 16,0-4-1-16,0 1-1 15,0 2-2-15,-1 1-2 16,1-1 1-16,0 3 1 0,0 0-1 16,0 0-1-16,-3 0-2 15,0 0 1-15,-3 0 5 16,-3 0 2-16,-1 0-2 16,1 0-1-16,0 0-1 15,0 0-2-15,-3 0-8 16,0 0-3-16,0 0-25 15,0 0-9 1,-6 0-19 0,0 0-43-16,0 0 23 15</inkml:trace>
  <inkml:trace contextRef="#ctx0" brushRef="#br0" timeOffset="183551.8">7687 11479 72 0,'0'-8'27'0,"3"6"-21"0,0-1 16 15,-3 0 6-15,3 1-4 16,0-1 0-16,-3 0 9 16,0 1 6-16,-6-1-15 15,-3 3-3-15,0 3-13 16,-3-1-1-16,0 1 0 0,0 0 1 15,0-1 0-15,3 1 0 16,0 0 2-16,4-1-5 16,-1-2-1-16,0 0-2 15,3 0-2-15,0 0 3 0,3 0 0 16,0-2 3-16,3-1 1 16,3-2 1-16,0-3 2 15,0 0-5-15,-1 3-1 16,-2-1 0-16,0 1 2 15,0 0-1-15,0 2 0 16,0 0-3-16,0 1-2 16,0-1-2-16,0 0-1 0,0 3 2 15,0 0 0 1,3 0-2-16,0 0 2 16,3 3 3-16,0 2 1 15,0 1-4-15,0 2-1 16,0-3 1-16,0 3 0 15,0-3 1-15,-3 3 2 0,0-3-1 0,-1-2-1 16,1 0 1-16,3-1-1 16,0 1 0-1,0-3 2-15,3 0-1 16,0 0-1-16,-3 0-2 0,-3 0 1 16,0 0-17-16,0-3-5 15,-3 1-24-15,0 2-10 16,-3 0-41-1</inkml:trace>
  <inkml:trace contextRef="#ctx0" brushRef="#br0" timeOffset="186314.43">8041 11204 48 0,'0'-3'19'0,"0"3"-15"0,0 3 6 0,0-3 3 0,0 0 2 16,0 0 0-16,0 0 1 15,0 0 0-15,0 0 0 16,0 0 3-16,0 0-5 15,0 3 2-15,-3-1-9 16,0 1-4-16,0 0-2 16,3-1 5-16,0 1 4 0,0-3 1 15,0 0 1-15,0 0-6 16,0 0-2-16,0 0-2 16,0 0-2-16,3 0 1 15,0-3-1-15,0 1 0 16,3-1 2-16,0 0-1 15,0 1 2-15,0-1 2 16,0 0 2-16,3-2-3 16,0 0-1-16,0 0-1 0,0 2-2 15,-1 0 1-15,1 1-1 16,-3-1 0-16,0 3 0 16,0 0 0-16,0 0 0 15,0 0-3-15,0 0 2 16,0 0 1-16,3 0 2 15,0 0-1-15,0 3-1 16,0-3 1-16,0 2-1 16,0 1 0-16,0 2 2 15,-3-2-1-15,-1-1 2 16,1 1-2-16,0 2 2 16,3 1-2-16,-3-1-1 15,0 0 1-15,0 1 1 16,-3-1-1-16,0 0-1 15,0 3 1-15,-3 3 1 0,-3 2-1 16,-3 0-1-16,0 3 1 16,-3 3 1-16,-3-1-1 15,-2 1-1-15,-1-1 1 16,0-2 1-16,0 0-1 16,0-6 2-16,3 1-2 15,3-3-1-15,0-3 5 16,3-2 4-1,0-3-3-15,3-3-1 0,0 1-2 0,3-4 0 16,0 1-2-16,3 0-1 16,0-1-2-16,3 1 1 15,0 2-1-15,0 1 0 16,0-1 2-16,3 1 0 16,0 2 0-16,0 0 0 15,0 0 0-15,0 0 2 16,-3 0-1-16,3 0-1 15,3 0-2-15,-1 2 1 16,-2 1 1-16,0 2 0 0,0 0 0 16,0 1 0-16,0 2 0 15,-3 0 2-15,0 0-1 32,0 2-1-32,0 1 1 15,0-1 1-15,-3-2-1 0,0 0-1 16,-3 3 1-16,0-3-1 15,-3 0 0-15,3-3 2 16,0 0-1-16,-3 3 2 16,-3 0-2-16,0 0-1 15,0 0 1-15,0 0 1 16,0-3-1-16,0 0-1 0,0 1 1 16,-3-1-1-16,0 0 2 15,0 1 1-15,0-1 3 16,4-2 3-16,-1-1-2 15,0 1 1-15,-3 0-3 16,0-1 0-16,0-2-1 16,3 0 0-16,0 0-2 0,0 3 1 31,0-3-4-31,-3 2 0 16,0 1 1-16,0 2 0 15,0 1-3-15,0-1 2 0,0 0 1 16,1 1 0-16,2-1 0 15,0 0 0-15,0 0 2 16,0 1 1-16,0-4-4 16,0 4 1-16,-3-4 0 15,3-2 2-15,0 0-1 16,0 0 2-16,3 0-13 0,-3-2-3 16,3-1-18-16,-3 0-8 15,3 1-19-15,-3-1-8 16,3 3-1-1,0 0-11-15,0 3 27 16</inkml:trace>
  <inkml:trace contextRef="#ctx0" brushRef="#br0" timeOffset="193248.43">8943 10987 64 0,'0'-3'24'0,"0"6"-18"0,0-3 13 0,0 0 8 15,0 0 2-15,0 0 3 16,0 0-9-16,0 0-1 16,0 0-9-16,0 0-3 15,0 0-5-15,0 0 1 0,0 0 0 16,0 0-2-16,0 0-1 16,0 5-1-16,-3 1 1 0,0 2 0 15,0 2 1-15,-3 3 2 16,0 3 3-16,0 3-2 15,0 2-2-15,-3 0 0 16,0 3-1-16,-3 5 0 16,-2 3 0-16,-1 2-2 15,0 3-2-15,0-2 3 16,3-1 0-16,0-2-4 16,0 2-1-16,3-7 1 15,0-4 2-15,0-1 2 16,0-4 1-16,1-2-2 15,2-3-2-15,0-2-4 16,0-3-2-16,3-3-15 16,0 0-6-16,3 1-6 0,0-6-2 15,3 0-8 1,3 0-33-16,0-3 10 16</inkml:trace>
  <inkml:trace contextRef="#ctx0" brushRef="#br0" timeOffset="193873.31">9011 10902 64 0,'0'6'27'0,"0"-4"-21"0,-3 6 18 0,3-2 9 15,0 2-8-15,-3 0-3 16,3-1-1-16,-3 4 1 16,0 2-6-16,1 0-1 15,-1 3-9-15,0 0 0 0,3 0 4 16,0 0 3-16,0 0 2 15,3 2-2-15,2 1 0 16,1-1-7-16,3 4-2 16,3-1-2-16,0 0 1 15,0 0-2-15,0 0 2 16,0 3-4-16,0 0 0 16,-3 2 1-16,0 1 0 15,-3-1 0-15,-3 1 0 16,0 2 2-16,-3-5 1 0,0-3 1 15,0-3 0-15,-3-2-2 16,0-3 1-16,0-2 0 16,0 0 1-16,0-4-20 15,0-1-7-15,0-1-26 16,-3-2-11-16,0-3-23 16</inkml:trace>
  <inkml:trace contextRef="#ctx0" brushRef="#br0" timeOffset="194279.43">8749 11471 32 0,'6'-2'13'0,"-6"2"-10"0,12-3 22 0,-6 3 10 16,0 0-3-16,-3 0 1 15,3 0-9-15,0 0-3 16,0 3-6-16,0-1-1 0,0 1-2 15,0-3 2-15,3 3-7 16,3-3 2-16,3 0 2 0,0-3-4 16,5-2-2-16,7-6-5 15,6-2 0-15,6-3 0 16,-1 0 2-16,-2 0-8 16,-3 0-1-16,-3 3-29 15,-7 5-14-15,-5 0-23 16</inkml:trace>
  <inkml:trace contextRef="#ctx0" brushRef="#br0" timeOffset="195372.93">9693 11141 96 0,'-3'0'35'0,"3"2"-27"0,0 4 5 15,0-6-1-15,3 5-7 16,0 0-1-16,-3 0-4 0,0 1-1 16,0-1 1-16,0 3 2 15,0 2-1-15,0 1-1 16,-3 2 3-16,0 3 0 15,-6 8 1-15,-3 2 2 16,-3 4-1-16,0-1 0 16,-2 0-3-16,-1 0-2 15,-3-5 1-15,0-3 1 16,0 0-1-16,0-2 2 0,4-4 0 16,-4-1-4-16,3-4 1 15,3-2 6-15,0 0 6 16,0-3 0-16,3 1 3 15,0-4-4-15,0 1-1 0,1-3-2 16,-1-3 0-16,3-2-2 16,3-3 1-16,3-3-6 15,3-2-1-15,0 0-2 16,0 0 0-16,3 0 0 16,3 2-2-16,0 0 3 15,3 1 0-15,-3-1 1 16,2 3 0-16,1 0 0 15,3 0 0-15,0 0 2 16,3 3 3-16,0 0-2 16,0-3-2-16,0 5 0 0,-3 3 1 0,-3 0-1 31,2 0-1-31,4 0 1 16,-3 3-1-16,0 5 0 0,-3-5 0 15,-3-1 0-15,3 3 0 16,0 3 0-16,0 0 2 0,0 3-1 0,-3 0-1 15,0 2 3-15,0 0 0 32,0 0-1-32,0 0-2 15,0 1 1-15,-1-4 1 0,1 1-1 0,3-1-1 32,3-2 1-32,0 0-1 0,-3 0 0 0,3-2 2 15,0-1-1-15,0-3-1 16,0 1 1-16,0 0 1 15,-3-1-3-15,-1-2 0 16,-2 3 1-16,3-3 2 0,-3 0-10 16,0 0-2-16,0 0-26 15,0-3-11-15,0 1-29 16</inkml:trace>
  <inkml:trace contextRef="#ctx0" brushRef="#br0" timeOffset="196091.51">10009 11191 72 0,'2'-11'27'0,"1"9"-21"0,0-1 23 15,0 3 10-15,0 0 2 16,0-3 0-16,0 1 4 15,-3 2 4-15,0 0-27 16,0 0 1-16,0 0 1 0,0 0-11 16,0 0-2-16,0 0-5 15,3 5 1-15,0 0-6 16,0 3-1-16,0 3 0 16,0 2 0-16,3 3 0 0,0 2 0 15,3 4 0-15,0 1 0 16,0 1 0-16,3-3 2 15,0 1-1-15,0-1-1 16,0 0 1-16,-1-5-1 16,1-3 0-16,-3 0 2 15,0-2-1-15,0-1 2 16,-3-2-2-16,0 0-1 16,0-2 1-16,-3-1-1 15,0-3-5-15,0 4 1 16,-3-6-11-16,0 0-3 15,0 0-11-15,0 0-2 16,0 0-21-16,0 0-9 0,0 0-25 16</inkml:trace>
  <inkml:trace contextRef="#ctx0" brushRef="#br0" timeOffset="196591.39">9881 11675 64 0,'0'0'24'0,"3"-3"-18"0,2-7 2 0,1 4 0 15,3-4 4-15,6-1 5 16,3-2 0-16,0 0-1 15,3 0 5-15,0-1 3 16,-1 1-1-16,1-3-2 16,-3 0-3-16,0 1 1 0,-3-4-10 15,3 1-3-15,-3-4 0 0,2 1-3 16,1 0 0-16,-3 0-3 16,0-3-1-16,0 3-1 15,3 2-2-15,0 1-11 16,0-1-5-16,-1 1-16 15,1 5-5-15,-3-1-11 16,0 4-18 0,-3 2 22-16</inkml:trace>
  <inkml:trace contextRef="#ctx0" brushRef="#br0" timeOffset="201465.24">10732 11455 56 0,'0'0'22'0,"0"0"-18"0,0 0 2 15,0 0 1-15,0 0 13 16,0 0 10-16,0 0-5 15,0 0-2-15,0 0-13 16,0 0-4-16,0 0 2 16,0 0 3-16,0 0-6 15,0 0-1-15,0 0 2 0,0 0 1 16,0 0 3-16,0 0-3 16,3 0-2-16,3-2-2 15,0-1-3-15,3-2 1 0,3 0 1 16,-1-3 1-16,4 0 3 15,0-3-3-15,0-2-2 16,0-6-3-16,0 1 1 16,0-1 3-16,-3-2 1 15,0 0 1-15,-4 2 0 16,1 1 0-16,-3-1 0 16,-3 4 0-16,-3-1 2 15,-3 2 3-15,-3 4 5 16,0-1-8-16,-2 3-3 15,-4 3-2-15,0 2 1 16,0 3-3-16,-3 3 0 16,0 5-1-16,0 0-2 0,0 5 3 15,3 0 0-15,0 3-2 16,1 3 2-16,2-1-1 16,0 1 0-16,3-1 2 15,0-2 0-15,3 0 0 16,0 0 0-16,3 0 4 15,0-3 2-15,0 6 4 16,3-6 4-16,0 0-2 16,0 0 1-16,0 0-5 15,3 1 0-15,0-1-5 16,0 0 0-16,0 0-1 16,-1-2 1-16,1 0-2 15,3-1-1-15,0-2 1 16,0-3 1-16,-3 1-1 0,6-1 2 15,3 0-2-15,0 1 2 16,-3-4-2-16,0 1-1 16,0-1 1-16,-3-2-1 15,2 0-3-15,1 0 2 16,0-2 1-16,9-1 0 16,-3-2 0-16,0 0 2 15,0-3-10-15,-1 0-4 16,1-3-23-16,0-2-8 15,-3-3-34 1,-3 0-43-16,0 3 40 16</inkml:trace>
  <inkml:trace contextRef="#ctx0" brushRef="#br0" timeOffset="207854.37">11253 10887 28 0,'6'-8'11'0,"-3"5"-9"0,0 0 4 0,-3 3 4 16,0 0 3-16,3 0 4 16,0 0 0-16,0 0-1 15,-1 0 3-15,1-2 0 16,0-1 3-16,-3 0 1 15,3 1-8-15,0 2-2 16,0-3-5-16,0 1-3 16,0-1-2-16,3 0 4 0,0 1 5 15,0-1-6-15,3 0-1 16,0 1 3-16,0-1 5 16,0 0-3-16,0 1 2 15,0-1-5-15,0 3 1 0,0-3-3 16,3 1 2-16,-1-1-4 15,1 0 0-15,0 1-1 16,3-1 1-16,-3 1-2 16,0-1 2-16,0 0 0 15,-3 1 1-15,0-1-2 16,0 3 1-16,-3 0-2 16,0 0-1-16,-1 0 1 15,1 0-1-15,-3 0-3 16,3 3 2-16,-6-3 1 15,3 2 2-15,0 1-10 16,-3 2-4-16,-3 0-34 16,0 1-15-16,-3-1-23 15</inkml:trace>
  <inkml:trace contextRef="#ctx0" brushRef="#br0" timeOffset="209229.04">11913 10696 76 0,'3'-3'30'0,"-3"1"-24"0,3 2 17 15,-3 0 7-15,0 0-7 16,0 0-4-16,0 0-4 16,0 0-2-16,0 0-3 15,0 0-1-15,0 5-5 16,0 0-5-16,0-5 0 0,0 6 1 15,0-1 0-15,0 0 2 16,0 3 1-16,-3 0 3 16,0 3 1-16,-3 2-1 15,1 3 1-15,-4 5-4 16,0 3 0-16,-3 2 1 0,0 3 0 16,-3-2-2-16,3-3 1 15,0 2-2-15,0-5-1 16,0-2 3-16,0-3 0 15,1-3-1-15,-1-3-2 16,0 1 1-16,3-3-1 16,0-3 2-16,0-2 1 15,-3-3-4-15,3 0 1 16,0-3-2-16,0-2 0 16,0 0 0-16,3-1 0 15,0 1 2-15,0-3 0 16,3 0 0-16,3-2 0 15,0-1-3-15,3-2 2 0,0 0-1 16,3-1 0-16,0 1 2 16,0 0 2-16,0 0-1 15,0 5-1-15,-3 2-2 16,0 1-1-16,0 3 2 16,3-1 0-16,0 3-2 15,0 3 0-15,3 2 2 16,-3 0 2-16,0-2 0 15,3-1-1-15,0 1 1 16,3-3-1-16,0 0 2 16,-1 0 1-16,-2 0-1 15,0 3-2-15,-3-1 7 16,0 4 3-16,0 2-1 0,-3-3 0 16,0 3-3-16,-3 0-1 15,0 2-3-15,3 1-2 16,0-1 1-16,0 1-1 15,0 0 0-15,0-3 2 16,0 0-1-16,0 2 2 16,3 1-2-1,-3-3-1-15,0 0 1 16,0 0-4-16,0-3 2 16,0 3 1-16,0-3 0 15,0 0 0-15,0 1 2 16,0-4-1-16,3 1-1 15,3 0-15-15,2-3-7 0,1 0-11 16,0-3-3-16,0 0-9 16,-3-2-37-1,-3 0 12-15</inkml:trace>
  <inkml:trace contextRef="#ctx0" brushRef="#br0" timeOffset="211275.43">12098 10805 12 0,'0'-3'8'0,"0"3"-6"0,0 0 1 0,0 0 1 16,0 0 4-16,0 0 3 15,0 0-2-15,0 0 0 16,0 0 1-16,0 0 4 16,0 0-2-16,0 0 1 15,0 0-3-15,3 0 1 16,-3 0-4-16,0-3-2 15,3 3 0-15,-3 0-1 16,0-2 0-16,0 2 2 16,0 0-3-16,0 0 0 15,0 0 1-15,0 0 0 0,0-3 0 16,0 0 0-16,0 3-2 16,0 0 1-16,3-2 0 15,-3 2 1-15,0 0 0 16,0 0 0-16,0 0 0 15,0 0 2-15,0 0-3 16,0 0-2-16,0 0 0 0,0 0-1 16,0 0 2-16,0-3 1 15,0 3 1-15,0-3 0 16,0 3 2-16,0-2 1 16,0 2 1-16,0 0-2 15,0 0 1-15,0 0 0 16,0 0 1-16,0 0-2 15,0 0-1-15,0 0-3 0,0 0 1 16,0 0-2-16,3 0 2 16,-3 0 2-16,3 0 2 15,-3 0 1-15,6 0 2 16,-3 0-3-16,3 0-2 16,-3 0 0-16,0 2-1 15,3 4 2-15,-3 2 1 16,0 2 1-16,0 6 2 15,0 0-3-15,0 3 1 16,0 2-5-16,2 0 0 16,1-3-1-16,0 4-2 15,0-7 1-15,0-1-1 16,0-1 2-16,0-3 1 0,0-2-1 16,0 0 1-16,0-2-2 15,-3-1-1-15,0 0-2 16,0-2 1-16,-3-3 1 15,3 0 2-15,-3 0-1 16,0 0-1-16,0 0 1 16,3 0-1-16,-3 0-11 15,3 0-5-15,-3 0-14 16,3 0-4-16,-3-3-28 16,0 1-50-1,-3-1 22-15</inkml:trace>
  <inkml:trace contextRef="#ctx0" brushRef="#br0" timeOffset="211759.71">12086 11117 124 0,'3'-6'49'0,"-3"9"-38"0,6-8 15 15,-3 2 5-15,0 1-8 16,3-1-1-16,0-2-9 16,0-3-3-16,0-3-5 15,3 1-2-15,0-1 1 0,3-2-5 16,-1-1 1-16,1-1 2 16,0-4 1-16,0 1-1 15,3-1-2-15,-3 1 3 16,-3-1 0-16,0 6 3 15,0 2 1-15,-3 1-3 16,0 2-3-16,-3 0-3 0,0 2-1 16,0 1-29-16,0 3-12 15,-3-1-15 1,0 0-32-16,0 1 23 16</inkml:trace>
  <inkml:trace contextRef="#ctx0" brushRef="#br0" timeOffset="212603.28">12315 10577 80 0,'0'-3'33'0,"0"-2"-26"0,3 0 11 15,0 5 6-15,0-3-7 16,0 1 1-16,3-1-5 15,0 0 0-15,0-2-7 16,0 2-2-16,0 1-2 16,0-4 1-16,3 4 2 0,-3-1-2 0,0 0-2 15,0 3 8-15,0 0 4 16,0 3-2-16,3 0 1 16,-4 2-3-16,4-2 0 15,-3 2 1-15,0 0 1 16,-3 1-3-16,3-1 0 15,-3 0-3-15,3 3 0 16,-3 0-3-16,3 0 1 16,-6 0-2-16,3 0-1 15,-3 0 1-15,3 0 1 16,-3 0-3-16,0 0 0 16,-3 0 1-16,3-1 2 0,-6-1-3 15,3-1 0-15,-3 3 1 16,0-3 2-16,-3 3-3 15,3-3 0-15,-3 1 1 16,0-1 0-16,1 0-3 16,-1 1 2-16,0-1 1 15,0 0 2-15,0 1-1 16,3-4-1-16,0 1-2 16,3-1-1-16,0 4-1 15,6-1 3-15,0-2 2 16,6-1 2-16,-3 1-1 15,3-3-2-15,0 0 3 16,3 0 0-16,-6 0-1 16,2 0-2-16,1 0 5 0,3 0 4 15,3-3-1 1,-3 1-1-16,0-1-2 16,0 3-3-1,-6-3-2-15,0 3 1 16,-3 0-15-16,6 0-5 15,-9 0-21-15,0 0-8 16,0 0-25 0,0 0-26-16,0 0 35 15</inkml:trace>
  <inkml:trace contextRef="#ctx0" brushRef="#br0" timeOffset="213306.2">12717 10709 76 0,'0'-5'30'0,"0"2"-24"0,3 3 13 0,-3 0 4 15,0 0 1-15,0 0 1 16,3 0 1-16,-3 0 3 16,0-2-4-16,0 2-1 15,0 0-13-15,0 0 4 0,0 0 3 16,-3 2-10-16,0 1-2 0,0 0-4 15,-3 2-2-15,0 0-2 16,0 3 1-16,-3 0 5 16,0 5 2-16,0 3 2 15,1 3 0-15,-4 5-2 16,0 2 1-16,-3 3-2 16,0 0 0-16,0 3-3 15,3 2 1-15,-3-2-2 16,3-3 2-16,-2-2-2 15,2-3 2-15,0-1-2 16,0-2 2-16,3-2-4 16,3-3 0-16,0-6 1 15,3 1 2-15,0-3-1 16,3-5-1-16,0-3-13 0,6-3-4 16,-3-5-20-16,3 0-9 15,0-2-41 1,0-1-31-16,6 3 52 15</inkml:trace>
  <inkml:trace contextRef="#ctx0" brushRef="#br0" timeOffset="214243.48">12794 10969 84 0,'6'-14'33'0,"-6"9"-26"0,6-5 20 15,-3 7 10-15,0-2-5 16,0-3 1-16,3 2-3 0,-3 1 1 16,0 0-17-16,0-1 3 0,3 1 1 15,-3-3-4-15,3 0 2 16,0 0-3-16,3 0 2 15,-3 1-2-15,0 1 0 16,-3 4 1-16,3-1 2 16,-3 3-9-16,3 0-2 15,-3 3-1-15,0 2 0 16,0 3-5-16,3 2-1 16,-3 1 3-16,3 0 1 15,-3-1 0-15,-1 1-2 16,-2 2 1-16,0-2 1 15,0 2-1-15,0-3-1 16,-2 1 1-16,-1-1-1 0,-3 1 0 16,0 0 0-16,-3-1-3 15,3 3 2-15,-3 1 1 16,3-4 2-16,-3 1-3 16,0-1 0-16,0-2-4 15,3 0 1-15,-3 0-5 16,6-2-1-16,-3-1-2 15,3 0 2-15,0 0 6 16,0 1 4-16,0-1-1 16,3 0 0-16,0 1 1 15,3 2 2-15,0-3 1 16,3 0 1-16,3 0 6 16,0 1 6-16,0-1-2 0,6 0 0 15,-3 1-6-15,3-1-3 16,0-3-2-1,-3 1 0-15,2 0 0 16,-2-1-4-16,3 1 1 16,0-3 0-1,-3 0 0-15,0 0 0 16,-3 0 2-16,0 0 1 16,-3 0-1-16,0 0-2 15,-6 0 1-15,3 0-1 16,-3 0-9-16,0 0-4 15,0 0-7-15,0 0-2 16,0 0-15-16,0 0-4 0,0 0-11 16,0 0-5-16,0 0-33 15,3 3-17 1,-3 2 54-16</inkml:trace>
  <inkml:trace contextRef="#ctx0" brushRef="#br0" timeOffset="-211285.43">13548 11201 72 0,'-3'-2'27'0,"3"2"-21"0,0-3 12 0,0 3 3 16,0 0 0-16,3-3 2 15,-3 1-2-15,0-1-1 16,3 1 1-16,-1-1-1 16,1 0-11-16,-3 1 3 0,0-1 2 15,0 0-1-15,0 1 2 16,0 2-8-16,0 0-2 16,0 0 8-16,0 5 6 15,-3 6-4-15,1 2 0 16,-1 3-9-16,0 5-4 15,0 3 3-15,0 5 1 0,0 0 2 16,0 0 0-16,0 0-2 16,0 0-1-16,3-2-6 15,0-4 1-15,0-4 0 16,3-3 2-16,0-3-1 16,0-2-1-16,0-3-6 15,0-3-1-15,-3 0-13 16,0-5-2-16,-3 0-17 15,3 0-7-15,-3-3-9 16,3 1-2-16,0-3-12 16</inkml:trace>
  <inkml:trace contextRef="#ctx0" brushRef="#br0" timeOffset="-210519.95">13443 11397 96 0,'0'0'38'0,"0"0"-29"0,0-2 21 16,0 2 8-16,0 0-3 16,0-3 2-16,3 3-4 15,-3 0 2-15,0 0-19 16,0 0-5-16,3 0-3 0,-3 0-4 16,3 0-1-16,0 0-3 0,3 0-3 15,0 0 4-15,0 0 3 16,0 0-1-16,3-3-2 15,0-2 0-15,0 2 1 16,0 1 1-16,3-1 3 16,0 0-3-16,2-2 0 15,4 0-1-15,-3 0-2 16,-3-1 1-16,6 1 1 16,6-3-3-16,-3 0 0 15,-4 3 1-15,1-1 2 16,-3 1-1-16,0 3-1 15,-3-1 1-15,-3 0 1 16,0 1-1-16,-3 2-1 0,0-3 1 16,-3 3 1-16,0 0-1 15,-3 0 2-15,0 0-2 16,0 0-1-16,3 0 1 16,-3 0 1-16,3 0-1 15,-3 0-1-15,0 0-2 16,0 0 1-16,0-3-8 15,0 3-4-15,-3 0-15 16,3 0-8-16,-3 0-18 16,0 0-8-16,3 0-18 15</inkml:trace>
  <inkml:trace contextRef="#ctx0" brushRef="#br0" timeOffset="-207551.9">14449 10955 96 0,'-3'0'38'0,"3"3"-29"0,0-3-1 15,0 0 0-15,0 0-3 16,0 3 2-16,0 2 9 16,0 0 7-16,-3 1-1 0,0 1-1 15,-2 4 2-15,-1 2 0 16,-3 3-12-16,0 0 2 0,-3 3 1 16,-3-1-3-16,3 3-1 15,-3 0-2-15,0 1 0 16,0-1-4-16,3 3-1 15,1-1-1-15,2 1-2 16,3 0-2-16,0 0 1 16,3-3 1-16,0-3 2 15,0-2-6-15,3-2 1 16,0-1-8-16,0-3-1 16,0-2 0-16,0 0 2 15,0-2-3-15,0-1 1 16,0-5-12-16,0 0-4 0,0 0-29 15,0-3-31 1,0 1 26-16</inkml:trace>
  <inkml:trace contextRef="#ctx0" brushRef="#br0" timeOffset="-206864.56">14524 10770 92 0,'0'-5'35'0,"3"5"-27"0,-3-3 20 0,0 3 7 16,3 0-15-16,0 0-3 16,0 0-9-16,0 0 0 15,3 3-5-15,-3 2 11 0,3 0 6 16,-3 3-2-16,0 6 0 0,0 2-2 15,-1 2 3-15,1 6 0 16,0 0 3-16,3 2-3 16,0 3-2-16,0-2-7 15,0-1-2-15,0-2 2 16,3-3 1-16,-3-2-1 16,3-1-1-16,-3 1-1 15,0-1 2-15,-3-2-1 16,0 0 0-16,0 2-3 15,0 1-1-15,-3-1-6 16,3 1 1-16,-3 0 2 16,3-1 1-16,-3 1-1 15,0-1-2-15,0-2 3 16,0-3 0-16,0 0-4 0,0-5 1 16,0 0 0-16,0-2 2 15,-3 2-1-15,3-3 2 16,-3-3-9-16,0 1-3 15,0-3-15-15,0 0-5 16,-3 0-7-16,0-3-3 16,0 1-9-16,0-3-5 15,0-3-22 1,0 0-34-16,0 2 34 16</inkml:trace>
  <inkml:trace contextRef="#ctx0" brushRef="#br0" timeOffset="-206270.95">14381 11236 80 0,'-3'-5'33'0,"6"5"-26"0,-3 0 22 16,0 0 11-16,0 0-4 16,0 0 2-16,0 0-20 15,0 0-6-15,0 0-7 16,6 2-4-16,-3 1 2 0,0 2 7 0,3-2 3 16,0 2-6-16,0 0-2 15,0 1-3-15,0-1 1 16,0 0-2-16,2 1 2 15,1-1-2-15,0 0 2 16,0 0 0-16,0-2 1 16,3 0-2-16,0-1-2 15,3-2 5-15,3 0 1 16,0 0 6-16,-1-2 3 16,1-1-6-16,0 0-1 15,-3 1-2-15,0 2 1 16,-3 0-2-16,-3 0 2 15,-3 0-2-15,0 0 2 0,-3-3 0 16,0 3 3-16,-3 0-1 16,0 0 0-16,0 0-5 15,0 0-1-15,0 0-3 16,0 0-1-16,0 0 1 16,0 0 2-16,0-3-6 15,0 3-1-15,0 0-14 16,0 0-5-16,-3 0-3 15,0 0-1-15,0 3-9 16,0 0-3-16,0-3-19 16,0 0-43-1,-3 0 18-15</inkml:trace>
  <inkml:trace contextRef="#ctx0" brushRef="#br0" timeOffset="-203141.55">15292 11074 96 0,'-3'-2'35'0,"3"-1"-27"0,0 3 24 0,0 0 12 0,0 0-13 16,0 0-3-16,0 0-14 15,0 0-4-15,0 0-6 16,0 0 4-16,0 0 4 0,0 0 5 16,0 0 4-16,0 0-5 15,0 0-1-15,-3 3-12 16,0-1-1-16,-3 4-2 15,-3 2 0-15,0 2 0 16,-3 1 0-16,-3-1-3 16,-3 1 0-16,-2 2-3 0,-1 0 1 31,-3 3-2-31,0 0 2 16,0 3-2-16,0-3 0 15,4-1 6-15,-1-1 5 0,3-4-4 16,3 1 0-16,0-3 0 15,0-3 2-15,3 0-3 16,0-2-2 0,1-3 2-16,2-3 2 15,0-2-5-15,3-3 1 0,3-2-4 16,3-4 0-16,3 1 4 16,3 0 1-16,0 0 2 15,3 2 2-15,2 0-6 16,1 1 1-16,0 2 1 15,0 3 1-15,0-1-2 16,0 4 2-16,0-1 1 16,0 3 0-16,0 0 2 15,0 3 1-15,0 2 1 0,-1 0 0 16,-2 1 0-16,3-1 0 16,-3 3-2-16,3 0 1 15,0 0-2-15,0 0-1 16,0 0 1-16,0 0 1 15,0-1-1-15,-3 1 2 0,-1-2-2 16,1 2-1-16,0-3 1 16,-3 0 1-16,0 1 1 15,3-1 1-15,-3 0-2 16,3 0-2-16,0 1 3 16,0-4 0-16,0-2-1 15,0 0-2-15,-3 0 1 0,0-2-1 16,0-1-16-16,0 0-4 15,0 1-21-15,-1-1-9 16,1 0-11 0,3 1-22-16,3-1 25 15</inkml:trace>
  <inkml:trace contextRef="#ctx0" brushRef="#br0" timeOffset="-202324.8">15360 10654 52 0,'3'-5'22'0,"-3"2"-18"0,3 0 24 0,-3 3 9 15,3-2-8-15,0-1-2 16,3 0-10-16,0 1-2 16,0-1-3-16,0-2 0 15,3-1-6-15,0 4 5 0,0-1 2 16,-3 0-2-16,3 1-1 16,0 2-2-16,-1-3 0 15,-2 3 0-15,3 0 2 0,-3 3-3 16,3 2 1-16,0 0-3 31,0 3 2-31,0 0-4 16,3 0-2-16,-3 0 0 15,0 3 1-15,0-3-1 16,0 2 2-16,-3-2-2 16,-3 0 2-16,-3 0 0 15,0 0 3-15,-6 0-3 16,0 0-2-16,-3 0 0 15,-3 0-1-15,0 2 0 16,0 1 2-16,0-1-1 0,0 4-1 16,0-1-2-16,3-2 1 15,0-1 1-15,3 1 0 16,1-1-5-16,2 1 1 16,3-3 2-16,3 0 1 15,2 0-2-15,1 0 2 16,3-3 1-16,0 0 2 0,0 0-1 15,3 1 2-15,-3-4-4 16,0 4 0-16,0-4 1 16,0 1 2-16,-3 0 1 15,3 2 1-15,-3-5-5 16,0 0-1-16,0 0 3 16,0 0 1-16,-4 0-22 15,4 0-12-15,0 0-27 0,-3 0-55 16,-3 0 19-16</inkml:trace>
  <inkml:trace contextRef="#ctx0" brushRef="#br0" timeOffset="-198394.55">15816 11080 72 0,'0'-8'30'15,"3"8"-24"-15,0-3 13 0,-3 3 4 0,3 0 5 16,-1-2 3-16,-2 2 3 16,0 0 2-16,0-3-7 15,0 0-1 1,0 3-15-1,0 0 1-15,0 0 0 0,0 0 4 0,0 0 1 16,0 0-4-16,0 0-1 16,0 0-6-16,6 6 0 15,0-1-3-15,0 0 2 16,0 0-4-16,3 1 0 16,0-1-1-16,0 3 1 15,0 0 0-15,3 0 1 16,-3 2-2-16,3 1-2 15,-3 0 3-15,0-1 0 0,0 3-1 16,-1 1 1-16,-2-1-4 16,0 0 0-16,0 0 1 15,0-2 2-15,0-1-1 16,0-2 2-16,0 0-4 16,0-2 0-16,0-1 3 15,0 0 1-15,0-2-6 16,-3-3 0-16,-3 0-12 15,0 0-6-15,0 0-2 16,3 0 2-16,-3 0-11 0,3-3-2 16,0 1-35-1,-3-1-53-15,0 0 28 16</inkml:trace>
  <inkml:trace contextRef="#ctx0" brushRef="#br0" timeOffset="-197949">15753 11421 100 0,'0'0'38'0,"0"0"-29"0,3 0 23 0,-3 0 9 15,3-3-8-15,3 1-4 16,0-4-2-16,3-2 0 16,0 1-14-16,0-4 1 0,3 0 0 15,0-2-3-15,-1 0 1 16,1-3 2-16,3 0 1 16,-3-2 3-16,3-1 1 15,0-2-4-15,0 2-1 16,0 1-8-16,0-1-2 15,-1 4-4-15,1 1-3 0,-3 1 2 16,3 3 2-16,-3-1-2 31,3 3 0-31,-3 0-6 0,-3 3-3 0,-3-1-19 16,0 1-6-16,-3 3-24 31,3-1-8-31,-3 0-15 16,0 1-21-1,-3-1 40-15</inkml:trace>
  <inkml:trace contextRef="#ctx0" brushRef="#br0" timeOffset="-196942.08">16247 10527 136 0,'0'-3'52'0,"0"3"-41"0,0 0 24 0,0 0 10 16,0 0-14-16,0 0-3 16,0 0-5-16,0 0 0 0,0 0-13 15,6 3-1-15,3-3-2 0,3 0-3 16,3 0-3-16,0-3 0 15,0 1-1-15,-1-1-3 16,1 0 2 0,-3 3 1-16,0 0 0 15,-3 6 2-15,0-1 1 16,-3 3 3-16,0 2 1 16,0 4-3-16,-3-4-1 15,-3 6 1-15,0-3 0 0,-3 3-2 16,0-3-2-16,0 1 1 15,-3-1 1-15,0 0-1 16,-3 0-1-16,0-2 1 16,-3-1-1-16,0 1-5 15,0-3 1-15,1 0 0 16,-1-3-1-16,3 0 4 0,0-2 0 16,0 0 1-16,3-1 2 15,3-2-3-15,0 0 0 16,3 0-4-16,0 0 1 15,6 0 0-15,3 0 2 16,0 3-6-16,3 0 1 16,0 2 7-16,-1 0 5 15,1 3-7-15,0 3-3 16,-3-1 9-16,0 1 4 16,-3 2-10-16,0 0-5 15,-3 3 3-15,0 0 1 16,-3 0 14-16,0 0 5 15,0-3-8-15,0 0-2 0,-3 1-2 16,3-4 0-16,-3-2 2 16,3-3 1-16,-3 1 1 15,0-4 2-15,-3-2-5 16,0 0-1-16,-3 0 0 16,0-2 0-16,0-1-2 15,-2 0-2-15,-1-2 3 16,0 2 2-16,0 1-2 15,3-1 0-15,0 1-1 16,0-1-2-16,3 0-6 16,0 3-1-16,0 0-13 15,3 0-4-15,0 0-12 16,3-2-4-16,-3-1-4 0,3 3 3 31,-3 0 0-31,0 0 1 0,3 0-16 16,-3 5-17-1,0 1 25-15</inkml:trace>
  <inkml:trace contextRef="#ctx0" brushRef="#br0" timeOffset="-193965.81">16872 11143 96 0,'-3'-5'38'0,"0"5"-29"0,3 0 8 0,0 0 4 0,0 0 1 16,0 0 2-16,0 0-2 15,0 0-2-15,0 0 1 16,0 0 1-16,0 0-12 16,-3 0 3-16,3 0 1 0,0 0-7 31,0 0-2-31,0 0-5 16,0 0-1-16,0 0 1 0,9-3 4 15,6-2 0 1,-3 0-4-16,3-1 0 15,0-2 0-15,0 1 2 16,-3-1-1-16,-1-3-1 16,1 0 1-16,3-2-1 0,-6 0 0 15,3 0 0-15,-6 0 0 16,0-1 2-16,-6 4-3 16,0-1 0-16,-3 1 1 15,0-1 0-15,-3 3 0 0,0 0 2 16,-3 3-1-16,3 2-1 15,-6 3 1-15,0 3-1 16,-2 2 0-16,-1 6 2 16,-3-1-3-1,0 3 0-15,0 1 3 16,0-1 1-16,0 3 3 16,4-3 1-16,-1 3 3 15,0 0 1-15,3 0 3 16,0 2 4-16,3-2-8 0,3 3-3 15,3-1-4-15,3 1-3 16,3-1 1-16,3-2-1 16,0 0 0-16,3 0 2 15,0-3-1-15,0 0-1 16,0-2 1-16,3-1-1 16,-1-2 0-16,4-2 2 0,0-1-1 15,3 0 2-15,0-5-2 16,6 3 2-16,0-3-2 15,-1-3-1-15,1-2 1 16,0 0-1-16,-3-1 0 0,0-2 2 16,-3 0-1-16,-1 1 2 15,-2-4-13-15,0 0-6 16,-3 1-16-16,0 2-7 31,-3 0-28-31,-3 0-10 16,-3 3-12-1</inkml:trace>
  <inkml:trace contextRef="#ctx0" brushRef="#br0" timeOffset="-191379.58">17301 10561 64 0,'-3'-2'27'0,"0"-1"-21"0,0 0 21 16,3 3 7-16,0 0-5 16,-3-2-2-16,3-1 0 15,-3 0 2-15,3 1 0 16,-3-1 0 0,3 0-16-16,0 1-1 0,0-1-1 15,0 0-6-15,6 1-3 0,0-1-1 16,6 1-1-16,0-1-3 15,0 0 0-15,0 3 2 16,-1-2 0-16,1-1 1 16,0 3 0-16,0 0 0 15,0-3 2-15,-3 1-1 16,3-1-1-16,3 0 1 16,-6 1-1-16,3 2 0 15,0 0-3-15,2 0 2 16,1 0 1-16,3 0 0 15,-3 0 0-15,0 0 0 16,-3 0-7-16,-3 0 0 16,-3 2-24-16,0 1-9 15,-6 0-85 1,-3-1 39-16</inkml:trace>
  <inkml:trace contextRef="#ctx0" brushRef="#br0" timeOffset="-190279.64">17914 10355 116 0,'-3'0'46'0,"0"0"-35"0,12 0 14 16,-12 0 4-16,3 0-1 16,0 0 3-16,0 0-11 15,0 0-2-15,6 2-10 16,-6-2-3-16,6 3-1 16,0 2-2-16,-3 1-4 15,0-1 1-15,0 3 3 16,0 3 1-1,-6-1 5-15,0 3 5 16,-3 3-3-16,0 3 2 16,-3 5-5-16,3-3 1 15,-3 0-5-15,0 0 0 16,0-2-1-16,0-1 1 0,0-2-2 16,-3 0-1-16,1-3 1 15,-1 0-1-15,-3-2-7 16,0-1-3-16,0 1 14 15,0-3 7-15,0-3-5 16,3 1-1-16,0-4-3 16,1 1-2-16,-1-3 3 15,3-3 2-15,0 1-4 16,3-4-1-16,0 1 0 16,3-3 2-16,0-3-3 15,3-2 0-15,0 3 1 16,0-4 0-16,0 1 0 15,3 0 0-15,0 2-3 16,0 1 2-16,3 2 1 0,0 0 0 16,0 3-3-16,0-1 0 15,0 1 2-15,0 2 0 0,0 1 1 16,2 2 2-16,1 2-3 16,0 1 0-16,0 0 1 15,3-1 0-15,0 4 0 0,0-1 0 16,-3 0 2-16,0 0 1 15,-3 3 1-15,3-2 2 32,-3 2-1-32,3 0 0 15,-6 0 1-15,2-1 1 16,-2 4-3-16,3-3-1 16,0 0-1-16,0 0-2 15,0 0 1-15,3 0 1 0,-3 0-1 16,0-3 2-16,0 3-2 15,6-3 2-15,-6 0-2 16,6-2-1-16,-3-3 1 16,0 3 1-16,0-1-3 15,0 1 0-15,-1-3 1 0,4 0 2 16,-3 0-1-16,3 0 2 16,-3 0-2-16,-3 0-1 15,0 0-4-15,0 0-2 16,-3 0-19-16,3 0-9 0,-6 0-9 31,6 0-1-31,-3 0-11 16,0 0-6-16,-3 0-15 15</inkml:trace>
  <inkml:trace contextRef="#ctx0" brushRef="#br0" timeOffset="-186990.05">18221 10500 40 0,'0'-5'16'0,"0"0"-12"0,6 2 9 0,-6 0 5 0,3 1-2 16,-3-1 1-16,2 1-3 15,-2-1 1-15,3 0 16 16,-3 3 7-16,0 0-2 16,-3 0-1-16,3 3-5 15,-2 0-1-15,-1-1-16 16,0 1-1-16,3 2-1 0,-3-2-6 15,3-3-1-15,0 5 2 0,0-5 1 16,0 5-3-16,6 1-1 16,-3 2 1-16,2 0 0 15,-2-1 2-15,3 1 1 16,0 3-6-16,3-3-2 0,0 2 2 16,3 1 1-16,-3 2 2 15,3-2 0-15,-3-1 0 16,3 1 2-16,-3-3-1 15,3 0 2-15,-3 3-2 16,2-4 0-16,-5-1-3 16,3 2 1-16,-3-3-2 15,3 3-1-15,-6-3 1 16,3 0 1-16,-3 1-3 16,3-1 0-16,-3 0 3 15,3 1 1-15,-3-4-4 16,0 1 1-16,-3 2-5 15,3-2 1-15,-3-3-11 16,0 0-3-16,0 0-13 16,0 0-3-16,-3 3-15 0,3-3-7 15,-6 2-13 1,0-2-29-16,-3 3 33 16</inkml:trace>
  <inkml:trace contextRef="#ctx0" brushRef="#br0" timeOffset="-186588.05">18170 10797 184 0,'3'-3'71'0,"0"3"-55"0,6-8 6 15,-3 5 0-15,3-2-6 16,0-3 3 0,3 3-4-16,-3 2-1 15,-1-2-8-15,4-6 0 0,3 3 1 16,-3 1 5-16,0-4 5 16,-3 3-5-16,6-5 1 15,3-3-4 1,-3 3-5-16,2-3-2 0,-2 0-1 15,0 3-1-15,-3-1 0 16,3 1 0-16,-3 3 0 16,0-1 2-16,-3 0-3 15,0 4 0-15,-3-1-15 16,0 0-6-16,-6 0-25 16,3 2-7-16,-3 1-34 15,0-3-29 1,-3 6 45-16</inkml:trace>
  <inkml:trace contextRef="#ctx0" brushRef="#br0" timeOffset="-185794.27">18566 9987 152 0,'0'0'57'0,"0"0"-44"0,0 0 12 16,0 0 4-16,0 0-19 16,3 0-7-16,3 0-1 15,0 0 2-15,0 0-1 16,0 0 5-16,3 0 2 0,-1 0-3 16,4 0-2-16,-3 0 0 15,3 0-1-15,0 3 4 16,0-1 3-16,0 1-2 15,0 0 0-15,0 2-3 16,0 0-1-16,-3 3-1 0,0 0 0 16,-7 0 2-16,4 3 1 15,-6-1-1-15,0 3 1 16,-3 1-2-16,0-1 2 0,-5 0-4 16,-1 0-2-16,-3 3 0 15,0-3 1-15,-3 1-3 16,0-1 0-16,0 0 1 15,0 0 0-15,0 1-5 16,1-4 1-16,-1 1 2 16,3-1 1-16,0-2-2 15,3 0 2-15,0 0 1 16,6-3 0-16,0 1 0 16,0-1 2-1,3 0-1-15,6-2-1 0,3 0 1 16,0-1-1-16,3 1 2 15,0 0-1-15,0-1-1 16,-3 1-2-16,2-3 1 16,-2 3 3-16,0-3 1 31,6 0-1-15,3 0-6-1,0 0-2-15,-3 0-17 16,0-3-5-16,-6 0-15 15,-1 1-3-15,-5 2-19 16,0-3-33 0,-3 3 30-16</inkml:trace>
  <inkml:trace contextRef="#ctx0" brushRef="#br0" timeOffset="-182995.14">18938 10379 80 0,'3'-8'33'0,"-6"5"-26"0,6 3 9 15,-3 0 5-15,0 0 1 16,0 0 4-16,0 0-1 16,0-3 0-16,0 3-6 15,0 0 1-15,0 0-11 16,-3 0-3-16,3 0-2 0,0 3-5 15,0 2 1-15,-3 1 2 16,3 2 1-16,-3 0 3 16,0 2 3-16,-3 1 5 15,0 2 1-15,-3 3-4 16,3 0-1 0,-3 5 0-16,-3 0 1 0,0 3-5 0,4 0-4 15,-7-1-1-15,3 1-1 16,-3 0 0-16,3-3 2 15,-3 3 1-15,3 0 1 16,0 0-5-16,0 2-1 16,0 1 1-16,1-4 0 0,-1 1 3 31,3 0 1-31,0-3-4 16,0-2 1-16,0-1 0 15,0-2 0-15,0 0 0 16,3-3 2-16,0-2-1 15,0-1-1-15,0-2 1 16,3 0-1-16,0-3-3 0,3-2 0 16,-3 0-16-16,3-3-7 15,0 0-18-15,3-3-7 16,0 0-39 0</inkml:trace>
  <inkml:trace contextRef="#ctx0" brushRef="#br0" timeOffset="-182200.53">18959 10723 124 0,'3'-6'46'0,"0"1"-35"0,3 2 5 0,-3 1 2 16,3 2 3-16,-3 0 2 15,2 0-8-15,1 0-4 16,0-3-6-16,0 3-4 0,3-3 2 16,0 1 0-16,0 2 3 15,-3 0-1-15,0 0 0 16,0-3 1-16,-3 3 1 16,0 0 1-16,-3 0 0 15,0 0-4-15,0 5-1 0,-3 1 3 16,0 2 3-16,-3 2 0 15,0 3 2-15,-3 1-6 16,0 2-1-16,-3-1 0 0,3 1 2 16,-3 0-3-16,4 3-2 15,-4-3 0-15,3-1 1 32,-3 1-1-32,3 0-1 15,0-3 1-15,3 1 1 0,-3 2-3 16,3-6 0-16,0 1 1 15,3-3 2-15,0 0-3 16,3-1-2-16,0 1 2 16,6-2 2-16,-3-1 2 15,3 0 3-15,0-2 1 0,3 0 1 16,-3-1-4-16,3 1-3 16,-3 2 2-16,3 0 0 15,0 1-1-15,3-1 1 16,2-2-2-16,1-1-1 15,0 1 3-15,0-3 0 16,0 3 1-16,-6-3-5 31,0 0-1-31,-3 0 1 16,0 0 2-16,-3 0-11 16,0 0-6-16,-3-3-16 0,0 3-5 15,0-3-31 1,3 1-53-16,0-1 22 15</inkml:trace>
  <inkml:trace contextRef="#ctx1" brushRef="#br0" timeOffset="175028.44">19864 15051 0,'0'0'15,"0"0"1,0 0 0,0 0-1,0 0 1,0 0 0,0 0-1,50-27 1,-41 22-1,15-13 1,-12 10 0,3-8-16,-3 13 15,-3-8 1,-9 11 0</inkml:trace>
  <inkml:trace contextRef="#ctx1" brushRef="#br0" timeOffset="187883.57">20358 15310 0,'0'0'0,"0"0"31,0 0-31,0 0 16,0 0-1,0 0 1,0 0-1,0 0 1,0 0 0,0 0-1,0 0 1,0 0 0</inkml:trace>
  <inkml:trace contextRef="#ctx0" brushRef="#br0" timeOffset="-166843.12">19369 10638 76 0,'-5'-3'30'0,"2"3"-24"0,6 3 17 16,-3-3 7-16,0 0-3 15,0 0-1-15,0 0-1 16,0 0-1-16,0 0-5 16,0 0-1-16,0-3-10 15,0 1 1-15,0 2 2 0,0-3-6 16,0 3-1-1,0-3-2-15,0 3-2 16,0-2 1-16,3 2 1 16,-1-3 8-16,4 0 3 15,0 1-2-15,0-1-1 0,0 0-4 16,0 1 1-16,0-1-2 16,0 1 2-16,3-1-2 15,0 0 0-15,3 3-3 0,0-2 1 16,3-1-4-16,0 0-2 15,-1 1 2-15,1-1 2 16,0 3 0-16,0 0-1 16,-3 0-2-16,0 0 1 0,-3 0 1 15,3 0 0-15,-3 3 0 16,0-1 2-16,0 1-3 16,2 0 0-16,1-1 1 15,3-2 0-15,0 3 2 16,0-3 1-16,-3 0-1 15,0 0-2-15,-3 0-6 16,0 0-1-16,-3 0-6 16,0 0-2-16,-3-3-5 0,3 3-2 15,-6 0-17-15,0 0-7 16,-3 0-38 0,3 0-16-16,-3 6 53 15</inkml:trace>
  <inkml:trace contextRef="#ctx0" brushRef="#br0" timeOffset="-165982.75">19411 10831 100 0,'3'-3'38'0,"0"1"-29"0,0-1-3 0,0 3-1 16,3-3 0-16,-3 1 2 16,0-1 10-16,0 1 6 15,0-1 3-15,-3 0 2 0,3 1-4 16,-3-1-1-16,0 0-12 15,0 1 4-15,0-1 5 0,0 0-2 16,3 1-1-16,-3 2-5 0,0 0 0 16,0-3-5-16,3 3-2 15,-3-3-2-15,3 1 0 16,0 2-2-16,0-3-1 0,3 3 1 16,0-3-1-16,3 1-3 15,3-1 2-15,2 1 1 16,4 2 2-16,0 0-3 15,3 0 0-15,-3 0 1 16,3 0 0-16,-6 2 0 16,-1 1 0-1,1-1 0-15,-3 4 0 16,0-1 2-16,-3 0-1 0,3 1-1 31,0-4 1-15,0 1-1-16,3-3 2 15,-3 0-1-15,-1 0-1 16,-2-3 1-16,0 1-1 16,-3 2-3-16,0 0 2 15,-3-3-10-15,0 3-3 16,-3 0-33-16,-3 3-14 16,-3 2-39-1</inkml:trace>
  <inkml:trace contextRef="#ctx0" brushRef="#br0" timeOffset="-160373.09">20542 10175 44 0,'-3'-5'19'0,"0"-1"-15"0,3 4 8 0,0-1 2 0,0 0 1 15,0 1 4-15,0-1 2 16,0 0 4-16,0 3 0 16,-3 0 0-16,0 3-6 15,-3 2-1-15,0 1-6 16,-3 2-2-16,1 0-6 15,-1 0-1-15,0-1 3 0,3 1 1 16,-3 0 3-16,0 0 1 16,0 3 3-16,-3-1-5 0,-3 6-1 15,-3 5-2-15,0 6 1 16,-2 5-2-16,2 5 2 16,3 0-4-16,0 2 0 15,6 1-3-15,3-3-1 16,0-2 1-16,3-4 0 15,3-4 0-15,0-1 0 16,0-2 0-16,3 0 2 16,0 0-1-16,0-1-1 15,0-1 1-15,0-1-1 16,0 0 0 0,0-3 2-16,3 1-1 15,0 0 2-15,0-1-2 16,0-2-1-16,0 0 1 15,3-3-1-15,-3 3 0 16,0-3 2-16,3 0-1 16,-4-2-1-16,1-3-13 15,-3 0-6-15,0-3-23 0,-3 0-9 16,0-5-37 0</inkml:trace>
  <inkml:trace contextRef="#ctx0" brushRef="#br0" timeOffset="-159449.16">20852 10400 96 0,'0'5'38'0,"-3"0"-29"0,3 6 12 0,0-6 4 15,0 6 2-15,0 2 1 16,0 3-2-16,-3 5-1 15,0-2-14-15,-3-1-4 0,0 1-3 16,0 2-2-16,0-5 1 16,0 2 0-16,-3 1 1 15,-3-3 2-15,0 2 3 16,-3 1 2-16,4 2 3 16,-7-3-9-16,0 1-3 15,0-3 0-15,3-3 3 16,-3 0 0-16,3-2 0 0,0-3-3 15,4-3 1-15,-1-2-2 16,3-6-1-16,3-2 3 16,3-6 0-16,0 1-1 15,3-4-2-15,0 1-2 16,3 3 1-16,0-1 1 16,0 3 0-16,-3 0-3 15,3 3 2-15,0-1-4 16,3 1 1-16,-3 3 2 15,3 2-1 1,0 0 1-16,-1 0 2 0,4 2 0 16,0 1 0-16,3-1 0 15,-3 1 2-15,3 2 3 16,0 3-2 0,-3 0-2-16,3 0 2 15,0 3 2-15,0-1 2 16,0 1-1-16,-1 2-1 15,1 0-3-15,0 1-2 16,0 2 1-16,-3-1 1 16,0 4 1-16,-3-3 1 15,0 0-2-15,0 0 1 16,-3-3-2-16,0 0-1 16,-3 0-2-16,0-5 1 0,0-3-26 15,0-5-11-15,0 0-28 16,3-2-10-16,-3-3-7 15</inkml:trace>
  <inkml:trace contextRef="#ctx0" brushRef="#br0" timeOffset="-158648.12">21027 10032 96 0,'-3'-3'35'0,"0"3"-27"0,6 0 24 15,-3 0 12-15,0 0-7 16,0 0 1-16,0 0-19 15,0 0-7-15,0 0-7 16,0 0-4-16,6 0 2 0,-3-2 0 16,6 2 1-1,3 0-2-15,0 0-2 16,0 2 1-16,0 1-1 16,0 0 0-16,0 2-3 0,0 0 2 15,0 3 1-15,-1 0 0 16,1 0 0-16,-3 3 2 15,-3-1-3-15,0 4 0 16,-6 1 1-16,0 1 2 16,-3 0-1-16,-3 0 2 15,-3-3-2-15,-3 0-1 16,0-2 1-16,1 0 1 16,-1-1-1-16,3-2 2 15,-3 0-4-15,3 0 0 16,-3-3-1-16,3 3 0 15,0-2 2-15,0 1 2 16,3 1-1-16,3 0-1 16,0 0-4-16,3 0 0 0,0 0 2 15,6 0 3 1,6 0 2 0,0-3-1-16,6 1-2 15,3-4 1 1,0-2-8-16,-1 0 0 15,4-2-4-15,-3-1 2 0,-3 0-17 16,-3 1-6-16,0-1-36 16,-3 0-25-1,0 6 40-15</inkml:trace>
  <inkml:trace contextRef="#ctx0" brushRef="#br0" timeOffset="-158096.88">21325 10574 104 0,'-3'-5'41'0,"0"5"-32"0,3 0 33 16,0 0 14-16,0 0-23 15,0 3-10-15,0 2-10 16,0 0-2-16,0 1-6 16,0 2-3-16,3 0 1 0,0-1 0 0,3 1 3 15,0 0-3-15,0 0 0 16,0 0 1-16,-3 0 0 16,0 3 0-16,0-1 0 15,-3 1-5-15,3 2 1 16,-3 0 2-16,3 1 1 15,0 1-4-15,3 1 1 16,0 0-2-16,0 0 0 0,0-3 2 16,2 1 2-16,-2-4-10 15,3-5-31 1,3-2-7-16,-6-3-17 16,0 0-32-1,-3 0 25-15</inkml:trace>
  <inkml:trace contextRef="#ctx0" brushRef="#br0" timeOffset="-157736.99">21224 10826 96 0,'0'0'38'0,"-3"2"-29"0,6 1 25 0,-3-3 13 15,0 0-1-15,6 0 0 16,0 0-17-16,0-3-7 16,3-2-13-16,3 0 5 0,2-3 5 15,1-3 1-15,3 1 0 16,0-1-10-16,3-2-4 15,-3 2-4-15,6 1 1 0,-7-1 0 16,4 1 1 0,0-1-2-16,-6 0-30 15,0 1-11-15,-3-3-34 16,3 2-11-16</inkml:trace>
  <inkml:trace contextRef="#ctx0" brushRef="#br0" timeOffset="-157067.1">21724 10199 124 0,'0'0'49'0,"-3"0"-38"0,3 0 23 0,0 0 8 15,0 0-11-15,0 0-4 16,3 0-13-16,3 0-6 15,3 0-5 1,3 0 2-16,3 0 1 0,-1 0-2 16,1 0-1-16,0 0-1 0,0 2 1 15,-3-2 0-15,-3 3 3 16,6 2 1 0,-9 1-1-16,3-1 1 15,-6 0 0-15,0 1 3 16,-6 1-3-16,0 1-2 15,-3 0-2-15,-3 0 0 16,-6 3 0-16,3 2 1 0,-9 3-5 16,0 2-1-16,-5 4-4 15,5 1 1-15,-3 1 3 16,6 0 1-16,0-3-2 16,6-2 2-1,0 2-1-15,6-5-2 16,3 0 3-16,3-3 0 15,0 0 1-15,6 0 2 16,0-2-1-16,3-3 2 0,0 0 2 16,3-3 2-16,0-2-3 15,0-1-3-15,0 1 0 16,0 0-1-16,0-1 2 16,0-2 1-16,-4 0-30 15,4 0-14-15,-3 0-30 16,0 0-53-16,0 0 25 15</inkml:trace>
  <inkml:trace contextRef="#ctx0" brushRef="#br0" timeOffset="-147371.63">21855 10707 84 0,'-9'-3'33'0,"9"3"-26"0,6 3 14 16,-6-3 3-16,6 0-6 15,0 0-3-15,6 0 3 16,-3 0 2-16,2 0-4 16,1 0 1-16,0 2-10 15,-3-2 2-15,0 3 4 0,0-3 4 16,0 0 2-16,-3 0 5 15,0 3 2-15,0-1-5 16,0-2 0-16,0 0-3 16,0 0-2-16,0 0-8 15,3 0-5-15,0 0-2 0,5-2 1 16,1-1-1-16,3-2-1 16,-3 2 1-16,3 0-1 0,-3 1 0 15,0-1 2-15,-3 0-1 31,-3 1-1-31,-1-1 1 16,-2 1 1-16,0 2-1 16,-3 0-1-16,0 0-21 0,-3 0-11 15,0 0-26-15,0 0-11 16,0 0-34 0</inkml:trace>
  <inkml:trace contextRef="#ctx1" brushRef="#br0">21885 14958 0,'0'0'15,"-57"-45"1,120 37 0,-72-31-1,6 17 1,9 4 0,0 18-1,-1 0 1,4-3-1,0 3-15,-9 13 16,0-7 0,0-1-1,0 0 1,0-2 0,0-8-1,24 31 1,-45-18-1,42 19 1,-3-6 0,-12-16-1,15-5 1,-6-13-16,-15 23 16,-30-4-1,30-22 1,-33 45-1,33-29 1,0 0 0,-6 5-1,-18 14 1,15-3 0,9-32-1,0 26 1,0 6-1,33-21 17,-33 2-32,18 1 15,-3-12 1,-3 17 0,21-19-1,-10 13 1,-23 11-1,0 6 1,3-6-16,-3 0 16,-11-1-1,11 4 1,-3 0 0,0 2-1,6-8 1,5-2-1,-5 5 1,0-3 0,-6 0 15,-8 3-15,5-5-1,9 0-15,-6-3 16,-3 0-1,-6 0 1,-3-3 0,9-2-1,-3 2 1,9 6 0,0-3-1,-3 2 1,3 1-1,0-6 1,0 1 0,27-1-1,-18 0 1,0 6 0,0 10-1,-9-13 1,0 0-1,0 0 1</inkml:trace>
  <inkml:trace contextRef="#ctx1" brushRef="#br0">22185 15321 0,'0'0'16</inkml:trace>
  <inkml:trace contextRef="#ctx1" brushRef="#br0" timeOffset="-194559.55">22792 16408 0,'-134'-193'16,"1"-37"-1,52 82-15,48 95 16,27 42 0,6 11-1,12 48 1,-9-11 0,24 39-1,-39-4 1,72 118-1,-39-73 1,5-35 0,-43-82-1,-52-56 1,69 56 0,0 0-1,0 0 1</inkml:trace>
  <inkml:trace contextRef="#ctx1" brushRef="#br0" timeOffset="-186295.08">22194 15416 0,'0'0'15,"0"0"1,0 0 0,0 0-1,0 0 1,0 0-1,0 0 1,0 0 0,0 0-1,0 0 1,0 0 0,0 0-1,0 0-15,0 0 16,0 0-1,0 0 1,0 0 0,0 0-1,0 0 1,0 0 0,0 0-1,0 0 1,0 0-1,0 0 1,0 0 0,0 0-1,0 0 1,0 0 0,0 0-1,33-74 1,-24 71-16,0-2 15</inkml:trace>
  <inkml:trace contextRef="#ctx0" brushRef="#br0" timeOffset="-97381.49">22545 10416 12 0,'-3'-6'8'0,"3"1"-6"0,0 0-8 16,3 2 0-16</inkml:trace>
  <inkml:trace contextRef="#ctx0" brushRef="#br0" timeOffset="-96074.59">22501 10413 88 0,'0'0'33'0,"0"3"-26"0,0-3 18 0,0 0 8 15,0 0-8-15,0 0-3 16,0 0-8-16,0 0-4 15,0 0-5-15,0 0 1 0,0 0 0 16,3-3-2-16,0 3-3 16,0-3 8-16,0 3 4 0,-3-2 2 15,0 2 4-15,0 0-2 16,0 0 1-16,3-3-3 16,0 0-1-16,3 1-4 15,-1-3-1-15,1-1-8 16,0 1 0-1,3-3-1-15,0 0 0 0,0 0 8 0,3 0 5 16,-3 3 2-16,0 0 4 16,0 2-5-16,0 3 0 15,0 0-8-15,0 3-2 16,0 2 0-16,0 0 0 16,-1 0-5-1,1 1 1-15,-3-1 0 16,3 3 2-16,-3-3-1 15,0 1 2-15,0-1-4 16,0 3 0-16,0-3 1 0,0 3 0 16,0 0 0-16,3 3 0 15,-6-1 0-15,0 3 2 16,-3 6-1-16,0-3-1 16,-3-3 1-16,0 0-1 15,0 0 0-15,-3-2 0 16,0 0 0-16,0-1 2 15,0 1-3-15,-3-3-2 16,-3 0 2-16,0 2 2 16,0-2 0-16,3 0-1 15,1-3 1-15,2 1 1 16,0-4-3-16,3 1-2 16,-3-3 4-16,6 3 3 15,-3-1-1-15,3-2-2 0,-3 0-3 16,3 0 1-16,0 0 1 15,0 0 2-15,0 0-1 16,0 0-1-16,-3 0 3 16,3 0 0-16,0 0 1 15,0 0 2-15,0 0-3 0,0 0 0 16,3-2-1-16,0 2-2 16,0-3 1-16,9 0 1 15,0 1-1-15,2-1 2 16,-2 0-4-16,9 3-2 15,-3 0 2-15,6 3 0 16,-6 0 1 0,0 2 0-16,-1 0 0 15,1 3 0-15,-3 0-3 16,-3 0 2-16,0 3 1 0,-3-1 2 16,0 1-1-16,-3-1 2 15,0 1-2-15,0-3 2 16,0 0-2-16,0 0-1 15,-3 0-2-15,5 0 1 0,-2-3-1 16,0 3 0-16,0 0 0 16,-3 2 0-16,-3 4 2 15,0 2 2-15,0 2-3 16,0 3 0-16,0 0 3 0,-3 3 3 16,0-3-2-16,0 3 0 15,0-3-1-15,-3-2 1 31,1-1-2-31,-4-2-1 16,0-3 1-16,-3 1 1 0,-6-4-6 16,-3-2-1-16,-3 0-1 15,0 0 2-15,-2-3 2 16,-4-2 1-16,-3 0 1 16,6-3 0-16,4 0 0 15,-1 0 2-15,3-3-1 0,3 0-1 16,0-2 1-16,0-3 1 15,3 3-3-15,1-3 0 16,2 0 1-16,0 0 0 16,3 0-5-16,0 0 1 15,0 0-11-15,3 0-3 16,0 0-9-16,0 0 0 16,3 0-8-1,0 1-1-15,6-4-33 16,9 0-15-16,9 1-5 15</inkml:trace>
  <inkml:trace contextRef="#ctx0" brushRef="#br0" timeOffset="-94690.08">23432 10662 44 0,'-6'2'19'0,"12"1"-15"0,-3-3 15 16,-3 0 4-16,6 0 2 16,0 0 2-16,0 0-4 15,-3 0-2-15,6 0-7 16,-6 0-1-16,-3 0 3 15,3 5 2-15,-3 1-9 16,0 2-1-16,0-1-1 0,0 4-1 16,-3 5-1-16,0 5-1 15,-6 6 2-15,6 4 1 16,-6 4 3-16,-9-1-3 16,6 0-2-16,-5 1 2 15,-4-6 2-15,0-5-4 0,0-6-1 16,3-2 0-16,-3-5 2 15,1-3-3-15,-1-6-2 16,9-2 2-16,-6-5 0 16,9-6 1-16,-3-4 0 15,9-7-2-15,0-1 1 16,0-4 7-16,0 1 3 16,0 5 9-16,-3 2 6 0,6 3-6 15,-3 3-1-15,0 0-10 16,0 2-2-16,0 3-5 15,0 3-3-15,3 0-5 16,0-1-2-16,0 4-15 16,0-4-4-16,3 1 8 15,0 0 7-15,3-3 5 0,3 0 0 16,0-3 6-16,3 1 3 16,3 2 5-16,0-3 5 15,0 1-4-15,3 2 2 16,-6 0-5-16,5 2 1 15,-2 1-7-15,0 3-1 16,0-1 0-16,0 0 0 0,-3 1 0 31,0 2 0-31,0-3 0 16,-3 3 0-16,2 0 0 16,-2 3 0-16,0-3-3 0,0 2 2 15,0 1 1-15,0 5 2 16,-3 2 1-1,0 1 1-15,-3 0 2 16,6 2-1-16,-9 0 0 16,6 0-1-16,-3 3 0 0,0 0-2 15,0 0-2-15,0 0-2 16,0 0 1-16,-3 0-1 16,0-1 0-16,0-1 0 15,0-1 0 1,0-3 2-16,0 1 0 15,0 2 0-15,0-2 2 16,9-3-1-16,-6 0-1 16,0 0 1-16,3-3 1 0,0 0-3 15,-3 0 0-15,8 1 1 16,-2-1 0-16,0 0-3 16,0 1 0-16,0-1-27 15,3 0-12-15,-3 1-50 16,0 1-21-16,0 4 13 15</inkml:trace>
  <inkml:trace contextRef="#ctx0" brushRef="#br0" timeOffset="-92556.15">23548 10897 28 0,'-20'-32'11'0,"20"30"-9"0</inkml:trace>
  <inkml:trace contextRef="#ctx0" brushRef="#br0" timeOffset="-91773.78">23596 10725 52 0,'-3'0'22'0,"3"-2"-18"0,0 2 11 0,0 0 3 15,0 0-10-15,3-3-2 16,0 0-6-16,0 1-3 16,3 2 2-16,-6 0 0 15,6 0 1-15,-3 0 0 0,0-3 0 16,-3 3 0-16,3 0 0 15,-3 0 0-15,0 0 2 16,0-3 3-16,0 3-2 16,3 0 0-16,0-2 1 15,-3-1 2-15,6-2-3 16,-3-1-2-16,9 1 4 16,-3-3 1-16,-1 3 0 15,-2 0 1-15,0-3-4 16,3 2 0-16,-3 1-1 0,0 3-2 15,-6-1 3-15,6-2 0 16,-6 2 5-16,0 0 3 16,0 3-2-16,0-2 0 15,0 2-8-15,0 0 0 16,0 0-1-16,0 0 0 0,0 0 0 16,0 0 0-1,0 0 2-15,-6 2-1 16,6 6-1-16,-3 0 3 15,-6 5 0-15,6 1-4 16,-3 1 1-16,0 4 0 16,-2 0 2-16,-1 2 1 15,0-3 3-15,-3-2 6 16,0 0 2-16,-3-3 1 16,6-2 1-16,-3-3-6 15,3 0-4-15,6-3-3 0,-3-2 0 16,0-1-2-16,0 1 2 15,6 0-20-15,0-3-8 16,0 0-14-16,0 0-6 16,0 0-8-1,0-3-18-15,0 0 27 16</inkml:trace>
  <inkml:trace contextRef="#ctx0" brushRef="#br0" timeOffset="-85839.41">23918 9982 60 0,'-6'2'24'0,"6"1"-18"0,-3-3 13 0,3 0 8 0,0 0-4 15,-6 0 1-15,6 0-7 16,0-3 0-16,-3 1-6 15,0-1-1-15,3 1-6 16,0-1-1-16,-6 0-1 16,6 3-4-16,0 0 1 0,0 0-1 0,0 3-2 15,0 2 5-15,-3 0 3 16,-3 3 1-16,6 3 0 16,0 2 1-16,0-2 1 15,0-1 3-15,0 4 1 31,0-1-1-31,9 0 1 16,-3 3-8-16,0 2-2 0,3 4-1 16,-1-4 0-16,-2 1-3 15,0 2 2-15,-6 3 1 16,6-1 2-16,-6 1 3 16,0 3 2-16,-6-1 5 15,6 1 5-15,-3-1-3 16,0 1 0-16,0-1-6 15,0-2 0-15,3 2-5 0,0-2-2 16,3-3 0-16,0 0-1 16,0-2 0-16,0-1 2 15,-3-2-1-15,0 0-1 16,-3 0-2-16,0 0 1 0,0 0 3 16,0-3 1-16,-5 3-1 15,8-3-2-15,-3 3-2 16,-3 0 1-16,6 0 1 15,0 0 2-15,0-1-3 16,0 4 0-16,6 0 1 16,-3-1 2-16,-3 3-3 15,6 0 0-15,-6-2 1 16,0-1 2-16,0 4-1 16,0-7-1-16,-6 1 1 15,6-2-1-15,0-1-3 16,-3 0 2-16,-3 0 1 0,3 3 2 15,-6 0-1-15,6 0-1 16,-3-3 1-16,0 3-1 16,0-3 0-16,-3 0 0 15,6 1 0-15,-3-4 0 16,0-2-5-16,0 0-1 16,3-5-26-16,-3-3-11 15,12-8-58 1</inkml:trace>
  <inkml:trace contextRef="#ctx0" brushRef="#br0" timeOffset="-84515.08">24078 10199 88 0,'6'-21'35'0,"-6"15"-27"0,6 4-22 0,-3-1-12 16,0 0 9-16,3 1 9 16,-3-4 19-16,3 1 10 15,-3 2-6-15,3 1-1 31,0-3-8-31,3-1-4 16,6 1-1-16,0-3-1 16,5 0 0-16,1-2 0 0,0 2 8 15,-3 0 5-15,-6 0 7 16,3 0 2-16,-9 2 4 16,3 1 3-16,-3 0-13 15,-3 0-4-15,0-1-8 0,-3 4-5 0,5-1-2 16,-5 0-1-16,0 1 3 15,0 2 4-15,0 0 3 16,-5 0-7-16,2 2-1 16,-6 4 6-16,6 2 7 15,-3 0-3-15,0-1-2 16,0 1-3 0,-3 0 0-16,6 0 0 15,-3 0 1-15,0 0-2 0,0 0 1 16,6-3-4-16,-3 3 0 15,3 3 1-15,-6-1 2 16,6 1-3-16,-3 2-2 16,0-2 4-16,-3-1 3 15,-3 4 8-15,6-1 4 16,-3 0 1-16,0 3-1 16,0 0-2-16,-3 2-1 15,6 1-5-15,1-1 0 16,2 4-3-16,2 1 0 15,1 1-6-15,6 0 1 16,-3 0 0-16,3-3 0 0,-3 3 2 16,3-6 1-16,-3-2-1 15,0-3-2-15,3-2 1 16,-3-3-1-16,0 0 2 16,0-5 3-16,-3 2 2 15,6-5 1-15,3-3-2 16,6-2-1-16,-1-3-1 15,4-3 2-15,3-4-8 0,6-4-3 16,0-2-13-16,5 0-6 16,-8 2-3-16,3 3-1 15,-9 0 9-15,0 3 6 16,-7 0 6-16,-2 2 2 16,-9 3 7-16,3 0 4 0,-3 1-1 15,-3 1 0-15,0 1-1 31,0 0 0-31,9-1-5 0,3-2-1 0,6 1-15 16,3-1-4-16,-3 2-27 16,-4 1-9-16,-5 2-21 15</inkml:trace>
  <inkml:trace contextRef="#ctx0" brushRef="#br0" timeOffset="-83262.43">24358 10371 136 0,'-9'-32'52'0,"6"27"-41"0,0 2-2 0,3 3-3 15,0-3-5-15,0 1 2 32,0-1-2-32,0 0-1 0,0 1 1 15,3-1-4-15,0 1 0 0,0-1-1 16,0 0 3-16,-3 1 0 15,3-1 1-15,-3 0 2 16,0 1 1-16,0 2 1 16,0-3 2-16,0 0 1 15,0 1 1-15,0-1 0 0,6 0 2 16,-6 1-5-16,3-1-3 0,-3 0-6 16,6 3 0-16,-3 0 0 15,0 0-1-15,-3-2 1 16,0 2 0-16,0 0 3 31,0 0 2-31,0 0-2 0,0 0 0 0,0 0 1 31,0 0 0-31,6 0-3 0,-6 0 2 16,0 0 1-16,3 0 2 16,-3-3-1-16,6 1 2 15,-3-1-2-15,0 0 2 16,0 1 0-16,0-1 3 15,-3 3 1-15,3 0 1 16,-3 0-4-16,6-3-3 0,-6 3-3 16,0 0 1-16,0 0 3 15,0 0 1-15,0 0 5 16,-6 3 3-16,6 0-6 16,-3 2-3-16,-3 0-4 15,3 0 1-15,0 1 1 0,-3-1 2 16,6 0-1-16,0 1-1 15,0 2-2 1,0 0-1-16,0 2 10 16,-3 3 5-16,-3 6 10 15,3 5 4-15,-6 2-8 16,0 6-3-16,3 8-8 16,0-3-3-16,-3 0-4 0,0-3-1 15,6 0 1-15,0-2 0 16,-3-3 2-16,6-2 1 15,0-3-1-15,0-3-2 16,6-5 3-16,-3-3 0 16,-3 0 1-16,3-2 2 0,-3-3-1 15,0-1 0-15,0-1-3 16,0-1 1-16,0-2 0 16,0-3 1-16,0 0 0 15,0 0 2-15,0 0-5 16,0 0-1-16,0 0-11 15,0-3-5-15,0 0-28 0,6-2-9 16,-3 0-51 15,12-3-26-31,0 0 68 16</inkml:trace>
  <inkml:trace contextRef="#ctx0" brushRef="#br0" timeOffset="7776.79">2356 13043 52 0,'0'-6'19'0,"0"4"-15"0,3-1 15 0,-3 3 7 15,0-2 3-15,6-1 5 16,-6 3-5-16,0 0-1 16,0 0-6-16,0-3-2 15,0 3-11-15,0 0 3 0,0 0 2 16,0 0-3-16,0 0 1 16,0 0-3-16,0 0 0 15,-6-2-3-15,3 2 1 16,0 0-4-16,0 0-2 15,0 0 0-15,0 0-1 16,-6 0 0-16,0 0 2 16,0 0-3-16,0 2-2 0,0 1 2 15,4 2 0-15,-10 0 1 16,6 3 2-16,-3 3-3 16,0 2 0-16,0 3 1 15,0 0 0-15,3 2 0 16,-6 1 0-16,3-3 0 15,3 0 0-15,3 0 0 16,-2-3 0-16,-4 0 0 16,6 3 0-16,3-5-3 15,-6-1 2-15,6-2 1 16,0 3 0-16,3-3-3 16,0 0 2-16,0-1 1 15,3 1 0-15,0 0 0 16,6 0 0-16,-6-2-3 0,3-1 2 15,6-3 1-15,-4-2 2 16,7 0-1-16,6-5 2 16,3-3 0-16,3-8 1 15,9-2-2-15,-13-9 1 16,4-2-2-16,0-8-1 16,0 0-2-16,-3 0 1 15,-7 3-1-15,1-1 0 16,-3 4 0-16,-3 2 0 15,0 2 0-15,-9 3 0 16,3-2 2-16,-3 5 2 16,0 0-3-16,-3 2 0 15,0 3 1-15,0 3 0 0,0 2 0 16,6 1 0-16,-6 2-3 16,0 2 0-16,3 1 2 15,0 0 0-15,0 0 3 16,3-3 1-16,0 2-1 15,3 1 1-15,-9 0 4 16,3 2 6-16,-3 1-1 16,2-1 3-16,-2 3-2 15,0 0 0-15,0 3-3 16,0 4 1-16,0 4-4 16,0 5 1-16,0 0-5 15,-2 2 0-15,2 1-1 16,0 2-2-16,0 0-2 0,0 0 1 15,0 0 1-15,0 1 0 16,2-1 0-16,1 3 0 16,0-1 0-16,0 1 2 15,-3 3-3-15,6-1 0 16,-6 1 1-16,0-4 2 16,0 4-1-16,3-3-1 15,-3-6 1-15,3 1 1 16,0-1-1-16,0-5 2 15,0-2-2-15,0 0-1 16,0-3-2-16,6-3 1 16,-6 0-15-16,3-2-6 15,0-1-14-15,0 1-2 16,-6-3 0-16,0 0 1 0,0 0-12 16,0 0-48-1,3 0 10-15</inkml:trace>
  <inkml:trace contextRef="#ctx0" brushRef="#br0" timeOffset="10963.54">2698 12828 8 0,'-6'-5'5'0,"6"5"-4"0,0-2 2 0,0 2 1 16,0-3 6-16,0 3 6 15,0-3-2-15,0 3 0 16,0-2-8-16,6-1-2 16,-6 0 0-16,3 1 0 15,0-1 6-15,0 0 6 16,0 1-8-16,0-1-2 16,3 0 2-16,-6 1 5 15,0-1-5-15,0 0 0 16,0 1-2-16,0-1-1 15,0 3-3-15,0 0 1 0,0 0 0 16,0 0 1-16,0 0-2 16,0 0-2-16,0 0-2 15,0 0-1-15,0 0 2 16,3 3 2-16,0-1-2 16,3-2 0-16,-3 3 1 15,0 0 0-15,3-3 0 16,0 2 2-16,0 1-1 15,-3 0-1-15,0 2-2 16,0 0 1-16,3 1 1 16,-6-1 2-16,3 0-1 15,0 3-1-15,-3-3-2 16,3 1 1-16,0 2 1 16,0-3 0-16,0 3 0 0,-3-3 2 15,0 3-1-15,0-3 2 16,0 3-2-16,-3 0 2 15,0-2 0-15,0 1 1 16,-3 1 0-16,3-2 2 16,-6 2-1-16,0-3 0 15,3 0-3-15,0 1-2 0,3-4 1 16,0 1-1-16,0-1 0 16,3-2-3-16,0 0 2 15,3 3 1-15,3 0 2 16,0-3-1-16,0 2-1 15,0-2 1-15,0 3 1 16,0 0-1-16,0-3-1 0,0 2-2 16,0 1 1-16,3 0 1 15,-1-1 0-15,1 1-3 16,3 0 2-16,0-1 1 16,0-2 2-16,3 3 1 15,0-3 1-15,0 2-5 16,-3-2-1-16,3 3-2 15,-7 0 3-15,4-1-24 16,-3-2-48 0,0 0 3-16</inkml:trace>
  <inkml:trace contextRef="#ctx0" brushRef="#br0" timeOffset="11838.29">3118 12881 64 0,'-9'3'24'0,"9"0"-18"0,-3 2 7 0,3-2 3 15,0-1 5-15,-3 1 2 16,3 0-4-16,-3-1 1 15,3 3-9-15,0-2-2 16,0 2 6-16,0 1 2 16,3-1-8-16,0 0-1 0,3 1 2 0,0 2-4 15,0-3 2-15,-3 0 4 16,3 3 2-16,-3-3-5 16,3 3-1-16,0-2 5 15,0 1 3-15,-3-1-6 16,3 2-3-16,0-3-4 15,0 0 0-15,-3 1 0 16,2-1 1-16,-2-2 0 16,6-3 2-16,0 0-5 15,6-3-3-15,-3 3 1 16,3-3 0-16,0 1-8 16,3-4-4-16,-3 4-9 15,2-4-1-15,-2 1-8 16,0 0-1-16,-3-1 0 0,0 1 2 15,0 0-7 1,0 0-33-16,-3-1 9 16</inkml:trace>
  <inkml:trace contextRef="#ctx0" brushRef="#br0" timeOffset="12463.18">3374 12895 56 0,'0'-3'22'0,"3"6"-18"0,-3 2 20 16,0-5 8-16,0 0 4 0,0 0 2 15,0 0-7-15,0 0-2 16,0 0-1-16,0 0 0 16,0 3-15-16,0-1 1 0,-3 3 2 15,3 1-4-15,-3-1-2 16,0 0-5-16,-3 3-2 16,0-2-1-16,-3 4 1 15,0 1 0-15,0 7 3 16,3-5-1-16,-3 14 0 15,1-6-3-15,-1 8 1 16,3-5-2-16,-3 5 2 16,3-5 0-16,-3 2 3 15,-6 6-1-15,6-8 0 16,3-8-1-16,-3 0 0 0,0 0-2 16,0-3-2-16,3-3 3 15,0 1 0-15,0-3-1 16,0 0-2-16,3-3-15 15,1 0-5-15,-1 1-39 16,0-4-14-16,3 1-30 16</inkml:trace>
  <inkml:trace contextRef="#ctx0" brushRef="#br0" timeOffset="13775.34">2163 13630 76 0,'0'-13'30'0,"3"10"-24"0,2-2 13 15,-5 5 2-15,0 0-5 16,0 0-1-16,3 0-7 15,3 0 0-15,0 0 1 16,3 0 5-16,0 0 1 16,0-3 3-16,0 1-10 0,3-1 2 0,0-2 1 15,0-1-4-15,3 1-2 16,6 0-2-16,-1 0 0 16,-2-1-4-16,6 1-2 15,0 0 2-15,0 2 2 16,-1 0 0-16,4 1-1 15,0-1 1-15,3 0-1 16,0 1-3-16,-1-1 2 16,4 3 1-16,0 0 0 15,3 0 0-15,-1 3 2 16,1-1-1-16,0 1-1 16,-1 0 1-16,-2-3-1 15,0 0 0-15,0 0 0 0,2-3 0 16,1 0 0-16,3 1 2 15,-9 2 1-15,-4 0-4 16,4 0 1-16,-6 0 0 16,3 2 0-16,-4 1 0 15,1 0 0-15,6 2 0 16,-9-2 0-16,-3-1 0 16,6 1 0-16,5-3 0 15,1 0 2-15,-3-3-1 16,-3 1-1-16,-3-1 3 15,-4 0 0-15,-2 3-4 16,-3 0 1-16,0 0 0 16,-3 0 2-16,-3 0-3 0,0 0 0 15,-6 6-10 1,-6 2-38 0,-3 2-54-16,-3 6 19 15</inkml:trace>
  <inkml:trace contextRef="#ctx0" brushRef="#br0" timeOffset="15431.2">2713 13871 64 0,'0'-3'24'0,"6"1"-18"0,-6-1 18 16,0 3 8-16,0 0-5 15,0-3-1-15,0 1-13 16,-6-1-3-16,3 0-6 16,0 1-1-16,0-1-1 15,0 0-2-15,0 1 1 0,-3-1 1 16,0 3 1-16,0 0-4 15,1 0 1-15,-1 0 0 16,0 0 0-16,0 3-3 16,-3-1 2-16,0 1-1 15,3 2 0-15,-3 1 2 16,3 2 0-16,-6-1 0 0,3 4 2 16,0 0-3-16,0-1 0 15,3 1-1-15,0 2 0 16,-6 3 2-16,4 2 2 15,-4 1-1-15,-3 2-1 16,0 0 1-16,0 0-1 16,0 1 0-16,6-4 2 15,-6-2-3-15,9-3 0 16,-3-2 1-16,3-1 2 16,3 1-1-16,0-6-1 15,3 1 5-15,0-1 4 16,0-5 4-16,6 2 2 0,0-2-6 15,3 0-1-15,-6-2-4 16,3 2-1-16,0-3-1 16,3 3-2-16,-3-2-2 15,0 2 1-15,0-3 3 16,3 3 1-16,-6 0-4 16,3-3 1-16,0 1 0 15,3-1 2-15,0 0-3 16,3 1 0-16,-1-4-1 15,4 4 0-15,-6-1 4 16,6-2 1-16,0-3-1 16,0 0 1-16,0-5-2 15,3-3-1-15,0-5-6 16,2-3-4-16,-2-3-3 0,0 1-2 16,-3-1-1-16,-3 4 0 15,3-1-2-15,-9 0-2 16,0 3 9-16,0 2 6 15,-3 1 2-15,0 2-1 16,0 3 3-16,-3 2 2 16,0 1 0-16,0 2 2 15,3 2-2-15,-3 4 2 16,0-1-4-16,0 0-2 16,3 1-3-16,-3 2 1 15,0 0 3-15,0 0 3 16,0 0 4-16,0 0 2 15,0 5 3-15,0 0 4 0,0 3 3 16,0 0 2-16,-3 3-4 16,0-1-1-16,3 1-4 15,0 2 1-15,0 0-6 16,0 3-1-16,0 0 2 16,3 3 1-16,0 2-1 15,-1 3-1-15,-2-1-1 16,3 1 2-16,0 0 1 15,-3-3 1-15,3-2-2 16,3-3-1-16,-6 0-3 16,0-3 1-16,0 0 0 15,0-2 1-15,0-1-5 16,-6 1 1-16,3 2 0 16,0-2 2-16,0 2-1 0,1-3-1 15,-1 1 1-15,0 0 1 16,0-4-3-16,3 1 0 15,-3-2 1-15,3-1 2 16,0 0-3-16,0-2 0 16,0-3-6-16,0 0-3 15,0 0-1-15,0 0 1 16,0 0-3-16,0 0 1 16,0 0-3-16,0 0 0 15,0 0-19-15,0 3-7 16,0-3-26-1</inkml:trace>
  <inkml:trace contextRef="#ctx0" brushRef="#br0" timeOffset="18243.08">3088 13892 56 0,'0'-5'24'0,"0"2"-18"0,0 0 11 16,0 3 4-16,0 0 4 15,0 0 4-15,0 0-6 16,0-2-2-16,0 2-6 16,0 0-1-16,0 0 0 0,0-3 2 15,0 3-9-15,0 0 0 0,0 0 3 16,0 0-6-16,0 0-2 16,0 0-4-16,0 3 1 15,0 2-1-15,0 3 0 16,0 3 2-16,0 4 0 15,0 1 0-15,0 3 0 16,3-1-3-16,0 4 2 16,3-1 3-16,0 0 1 15,0-3-1-15,0 1-2 16,0-3-2-16,0-3 1 16,0 0 1-16,0 0 2 15,0 1-1-15,0-4 2 0,0-2 0 16,0 0 1-16,-3-3-2 15,3 1 1-15,-6-1 0 16,0-2 1-16,0-1-11 16,0 1-3-16,-6-3-22 15,3 3-9-15,0-3-36 16</inkml:trace>
  <inkml:trace contextRef="#ctx0" brushRef="#br0" timeOffset="18664.8">3029 14252 120 0,'3'-5'46'0,"0"7"-35"0,3-7 18 0,-3 2 7 16,3 1-9-16,0-4-1 15,-1 1-6-15,7 0-3 0,-3-6-9 16,3 1 1-16,0-4 4 0,0 1-3 15,-3 0 0-15,0 0-4 16,0-1 1-16,-3 1-4 16,0 3 0-16,-3-1-3 15,0-2-1-15,0 0-19 16,0-1-9-16,3 1-14 16,-6 0-4-16,3 0-9 15,2-1-32 1,1 4 22-16</inkml:trace>
  <inkml:trace contextRef="#ctx0" brushRef="#br0" timeOffset="19477.14">3416 13813 44 0,'0'-3'16'0,"6"3"-12"0,-3 0 7 16,-3 0 3-16,0 0-3 15,0 0-1-15,0 0-2 16,0 0 0-16,0 0-7 16,3 3 0-16,0-3-1 15,0 0 0-15,-1 2-3 16,1-2 2-16,3 0 1 0,-6 0 2 16,3 3-3-16,0 2-2 15,0 1 4-15,0-1 1 16,-3 3 4-16,0 0 1 15,0 2 5-15,0-2 3 16,-3 3-6-16,0-1-3 16,0 1-1-16,-3 0 1 15,0-1-1-15,1 1 0 16,-1-1-3-16,0-2 1 16,3 0-4-16,0-3 0 15,0 1 1-15,0-4 0 0,3 1 0 16,0 0 0-16,0-3 0 15,0 0 8-15,0 0 7 0,3 2 2 16,3-2-1-16,0 0 0 16,0 0 0-16,0 0-6 15,-1 0-4-15,1 0-3 16,0 3 0-16,-3-3-2 16,3 3-1-16,-6-3 1 15,6 2-1-15,-3-2-3 16,3 0 2-16,0 0 3 15,0 0 3-15,3 0-24 16,0 3-12-16,3-3-31 16,0 3-33-1,0-1 31-15</inkml:trace>
  <inkml:trace contextRef="#ctx0" brushRef="#br0" timeOffset="20398.82">3895 13474 84 0,'3'-3'33'0,"-6"3"-26"0,3 0 7 0,0 0 1 0,0 0 7 15,0 0 4-15,0 0 5 16,0 0 6-16,0 0-11 16,0 0-6-16,0 0-11 15,0 0 5-15,3 0 5 0,0-2-6 16,0-1-2-16,0 0-4 15,3 1-2-15,0-1-3 16,0 0 1-16,3 1-4 16,-1-1 0-16,4 1 1 15,0-1 2-15,3 0-3 16,0 3 0-16,-3 0-1 16,6 0 0-16,-3 0 4 0,3 0 1 15,-4 0-1-15,4 0-2 16,6 0-8-16,-9 0-3 15,-3 0-5-15,0 3-1 16,0 0 3-16,-3 2 1 16,0-3-1-16,0 4 1 15,-4-1-13-15,1 3-5 16,-3 0-31 0,0 0-23-16,0 0 34 15</inkml:trace>
  <inkml:trace contextRef="#ctx0" brushRef="#br0" timeOffset="21054.87">3862 13723 92 0,'-6'0'35'0,"6"0"-27"0,0-6 16 0,0 6 6 16,0 0-1-16,0 0 3 16,0 0-3-16,6-2 0 15,-3 2-16-15,0 0-1 0,0 0-1 16,0-3-2-16,-3 3 0 16,0 0-3-16,0 0-1 15,3 0-3-15,3 0 1 16,0 0-2-16,0 0 2 15,3-3 0-15,3 1 3 16,3-1-3-16,-1-2 0 16,4 0-1-16,0-1-2 15,0 1 1-15,0-3-1 0,-3 5 2 16,-3 1 1-16,-3 2-6 16,0 0 0-16,-3 0 1 15,-1 0 1-15,4 0 1 16,-3 2 2-16,0 1-3 15,-3 0 0-15,0 2 1 16,0-2 0-16,0-1-3 16,-3-2 0-16,0 0-5 15,3 0 0-15,-3 0-5 16,0 0 1-16,0 0-5 16,0 0 0-16,0 0-8 15,0 0-4-15,0 0-15 16,0 0-43-16,0 0 14 15</inkml:trace>
  <inkml:trace contextRef="#ctx0" brushRef="#br0" timeOffset="23897.95">4821 13175 68 0,'-3'-8'27'0,"3"8"-21"0,3-8 16 0,-3 8 6 0,0-2 4 16,0-1 6-16,0 0-6 16,0-2-2-16,0 2-8 15,0 1-3-15,0 2-11 16,0 0-3-16,-3 8-1 0,-3 5-5 16,0 0 1-16,3 0 0 15,-3 11 0-15,0-3 0 16,-3 3 0-16,0-5 0 15,0 4 2-15,0-4-1 16,0 5-1-16,-3 7-2 16,3-4-1-16,3-6 2 15,0 11 0-15,0-6 1 16,3 11 0-16,0-8 0 0,3 6 2 16,0-6-1-16,3 0-1 15,-3-5 1-15,3 2 1 16,0-5-1-16,3-2 2 15,0-3-2-15,0 0 2 16,0-3-2-16,0-2-1 16,0-1-2-16,-3-2-1 15,0 0-18-15,0 0-9 16,0-3-26 0,0 1-43-16,3 1 20 15</inkml:trace>
  <inkml:trace contextRef="#ctx0" brushRef="#br0" timeOffset="25053.97">5193 13347 60 0,'-3'0'24'0,"3"0"-18"0,0 3 2 0,0-3 3 16,0 0 2-16,0 0 2 16,0 2-4-16,0-2-1 15,3 6-6-15,0-4-3 16,0 4 0-16,0-1-1 15,0 0 6-15,-1 0 6 16,-2 3 0-16,0-2 3 0,0 4-2 16,0 1 2-16,-5 5-4 15,2-3 1-15,-6 8-7 16,3-2 8-16,-3 4 6 0,0-4 1 16,0 2 0-16,0-5-10 15,-3 2-6-15,3-2-1 16,-3-2 2-16,3-1-2 15,-3-3 0-15,3-2 1 16,1 0 0-16,-1-2-2 16,0-1 1-16,0-3-4 15,-3 1 0-15,3 0 1 16,0-3 2-16,0 0-1 16,0-3 2-16,0-2-2 0,0 0-1 15,3-3 3-15,0 0 2 16,3 0 0-16,3 0 2 15,0 3-6-15,3-6-1 16,0 3-2-16,6-3 0 16,-3 1 2-16,6-3 2 15,-3 2-6-15,6 0-1 16,-3 1 2-16,3 2 1 16,-3 0-1-16,0 3 0 15,-4-1-1-15,4 4 3 16,-3-1-2-16,0 3 1 15,0 0 2-15,0 3 0 16,-3-3 0-16,3 2 0 0,-3 1 0 16,0 2 0-16,0 1-3 15,0-1 2-15,0 0 1 16,0 3 0-16,-3-3-3 16,3 3 2-16,-3 0 1 15,0 3 0-15,0-1-3 16,0 4 2-16,-1-4 1 15,1 4 0-15,0-1 0 16,0 0 2-16,0-2-1 16,0 2 2-16,0 0-4 15,0-2 0-15,0-3 1 16,0-1 2-16,0-1-3 16,0 2 0-16,0-3 3 15,-3 0 1-15,0 1-4 0,3-1 1 16,-3 0 0-16,0 0 0 15,0-2 0-15,3 0 0 16,-3-3 2-16,3 2 1 16,-3-2-4-16,0 0-1 15,0 0-4-15,3 3 1 16,-3-3-6-16,0 0-1 16,0 0-9-16,0 3-4 15,0-3-11-15,0 2-2 16,0 1-22-1,-3 0-18-15,3-1 33 16</inkml:trace>
  <inkml:trace contextRef="#ctx0" brushRef="#br0" timeOffset="27990.78">5472 13209 80 0,'-3'-2'33'0,"3"2"-26"0,0-3 9 0,0 3 3 16,0 0-3-16,0 0 3 15,3-2-10-15,-3 2-3 0,3-3-4 16,0 0 1-16,0 1-2 15,0-1-1-15,0 0 1 0,0 1-1 16,3-1 0-16,0 0 0 16,0 1 0-16,0-1 4 15,0-2 5-15,0-1-5 16,0 1 0-16,0 0-4 16,3 0-3-16,0-1 2 15,0 1 2-15,0 0 0 16,0 2 2-16,-1 0-4 15,1 1-2-15,-3-1 2 16,0 0 0-16,0 3-2 16,0 0 2-16,0 0 1 15,0 3 0-15,-3-3 0 0,0 5 0 16,0-2 0-16,0 2 2 16,-3 1-3-16,0 2-2 15,0 0 2-15,-3-1 0 16,3 1 3-16,-6 3 3 15,3-3-4-15,-3 3-1 16,0-1 0-16,-3 3 0 16,0-5 0-16,0 3 2 15,0-3-3-15,1 0 0 16,2 0 1-16,0 0 0 16,0-3 0-16,0 0 0 15,0-2-5-15,3 2 1 0,0 0 0 16,0 1-1-16,0-1 4 15,0 0 0-15,3 1 1 16,0-1 2-16,0 0-1 16,0 0-1-16,0-2-2 15,0 2 1-15,0-2 1 16,3 0 2-16,0-1-1 16,3 1 2-16,-3 0-4 15,6-1 0-15,-3 1 1 16,6 0 0-16,-4-3 0 15,4 0 0-15,-3 0 0 16,3 0 2-16,-3 0-3 16,0 0-2-16,-3 0-16 15,0 0-45-15,0 0-5 16</inkml:trace>
  <inkml:trace contextRef="#ctx0" brushRef="#br0" timeOffset="82006.48">5958 13323 28 0,'-6'-5'11'0,"3"8"-9"0,0-1 0 0,0-2-1 16,0 0-4-16,0 0 2 15,-3 3-10-15,0-1-3 16,0 1 7-16,0 0 3 16</inkml:trace>
  <inkml:trace contextRef="#ctx0" brushRef="#br0" timeOffset="82725.03">5838 13387 128 0,'0'-3'49'0,"0"3"-38"0,0 0 19 16,0 0 8-16,0 0-12 15,-2 0-3-15,-1 0-7 16,0 0-2-16,0 0-8 16,0 0 7-16,0 0 6 0,0 0-4 15,0 0 0-15,-3 0-5 16,3-3 1-16,0 3-2 0,0-2 0 15,0 2-3-15,0 0 1 16,3 0-4-16,0-3 0 16,0 3-3-16,0 0-3 15,0 0 6-15,3 5 5 16,0 1-4-16,0 2-2 16,0 0-1-16,0 0 1 15,0-1-3-15,0 1 0 16,-3-2 3-16,3 2 3 15,0 0 0-15,0-1 0 16,3 1-1-16,2 0 0 16,4 0 0-16,0 0 2 15,3-2-1-15,3 1 0 0,0-1-3 16,-3 2 1-16,0 0 0 16,0 0 1-16,-4-1-2 15,-2-1-2-15,0-1 1 16,0 0 1-16,-3 1-1 15,0-1 2-15,0 3-2 16,0 0-1-16,0 2-2 16,-3 4 1-16,0 2 1 15,0-1 2-15,0 4-1 16,-3-1-1-16,0 1 3 16,-3-3 0-16,0-3-8 15,0 0-2-15,0-2-14 16,-3-3-4-16,0-3-3 15,0 0 2-15,0-2-7 0,-3 0-4 16,3-3-16-16,0 0-4 16,-3 0-29-1</inkml:trace>
  <inkml:trace contextRef="#ctx0" brushRef="#br0" timeOffset="83240.57">5836 13723 116 0,'0'-6'46'0,"2"1"-35"0,1 2 14 15,0 1 4-15,0-1 6 16,0 1 5-16,0-4-1 15,0 1 0-15,3-3-21 16,-3-5-2-16,3 2 1 0,0 1-5 0,0-4 1 16,0 1-8-16,0 0-3 15,-3 0-1-15,3-1-1 16,0 1 0-16,0 0 2 16,3-3-3-16,6-2-2 15,3-1-1-15,2-2 3 16,1 2 0-16,3 1 1 15,0-1-3-15,-3 1 2 16,0 2-6-16,-4 0 0 16,-2 3-15-16,-3 0-3 15,-3 5-22-15,-3 0-8 16</inkml:trace>
  <inkml:trace contextRef="#ctx0" brushRef="#br0" timeOffset="84271.55">6199 13159 136 0,'0'-2'52'0,"3"2"-41"0,0 0 15 16,-3 0 4-16,3 0-6 15,0-3 0-15,0 0-7 16,2-2 0-16,-2 0-10 16,3-3-4-16,0-3-2 0,3-2-1 0,0 0 2 15,0-1-1-15,0 4 2 16,0-1-4-16,0 3 0 16,3 0 1-16,0 3 0 15,0 2 0-15,0 3 0 16,-1 0-3-16,1 6 2 15,-3-1 3-15,0 3 3 16,0 0-4-16,0 0-3 16,-3 0 1-16,0 0 2 15,-3 0 2-15,0 2 1 16,-3 3-2-16,-3 3-2 16,0 0 1-16,-3 0-1 0,-3 3-5 15,0-3 1 1,0 5 2-16,-3 0 3 0,0-3-2 15,1-2-2-15,-1-3-1 16,3 1 0-16,0-1 3 16,0-3 2-16,3-2 0 15,0 0-1-15,0-2 1 16,3-1-1-16,0 0-3 16,0 1 0-16,3-1-1 15,3 0 0-15,0 0 3 16,3 1 0-16,3-4 1 15,0 1 2-15,3 0-1 16,0-3-1-16,3-3 1 16,2 0 1-16,4-2-1 15,0 0-1-15,-3-1-10 0,-3 4-6 16,-3-1-28-16,-3 1-11 16,-3 2-18-1</inkml:trace>
  <inkml:trace contextRef="#ctx0" brushRef="#br0" timeOffset="88629.9">6547 13678 48 0,'0'-3'19'0,"0"0"-15"0,3 1-1 0,-3 2 1 16,3-3-3-16,0 0 2 15,0 1 4-15,0-1 4 16,-3 1 0-16,0-1 1 15,0 0-6-15,0 1-2 16,0 2 4-16,0 0 3 16,0-3 0-16,0 0 3 15,-3 3-5-15,0 0-3 16,0-2 1-16,0 2 2 16,3-3 5-16,-3 0 1 0,3 3-2 15,0 0 2-15,-3-2-8 16,3 2 0-16,-3-3 0 0,3 0-1 15,0 1 1-15,0 2-2 16,0 0 0-16,0 0-6 16,0 0 1-16,0 0-2 15,0 0 0-15,0 0 4 16,0 0 3-16,6 2 4 16,0-2 2-16,3 0-1 15,0 0 1-15,0 0-2 16,0-2 2-16,-1-1-2 15,1 1 0-15,0-1-3 16,0 0-1-16,0 1-3 16,-3-1-2-16,0 0 1 0,3 1-1 15,0-1 0-15,0 0 0 16,0-2 0-16,3 0 0 16,0-1 0-16,0 1 2 15,-1 3-3-15,1-1 0 16,0 0 1-16,-3 1 0 15,0 2-7-15,-3 0-3 16,0 0-3-16,-3 2-2 16,0 1-8-16,-3 2-2 15,0 0-5-15,-3 1 1 16,0-1-11 0,0 0-39-16,0 1 5 15</inkml:trace>
  <inkml:trace contextRef="#ctx0" brushRef="#br0" timeOffset="90207.68">7083 13466 68 0,'-3'3'27'0,"3"2"-21"0,-3 6 3 0,3-6 2 0,0 0-1 16,0 0 4-16,0 3-3 16,0 6-1-16,0-4-6 15,0 3-3-15,0 1 0 16,0-1-1-16,0 0 2 16,0 3 1-16,0 3-1 15,0 7 1-15,-3 0 2 16,0 6 4-16,0-11 2 15,0-2 1-15,0 5-4 16,-3 7-3-16,0-1-2 16,0-7 0-16,0-4 0 0,3-3 5 15,0-6 3-15,0-4 16 0,0-6 9 16,3-6-16-16,0-2-6 16,0-2-7-16,-3-3-2 15,0-3-8-15,0 0-2 16,0-3-1-16,0 1 4 15,3-3-1-15,0 2-1 16,0-2-2-16,0 0 1 16,0-3 3-16,3-3 3 15,0 4-2-15,0-4-2 16,3 1-1-16,0-1 3 16,0 1 2-16,0-1 2 15,0 1-4-15,0 2 1 16,0 0 6-16,0 3 4 15,0 3-5-15,0 2-1 0,0 0-4 16,0 3-1-16,0-1-1 16,-1 1 0-16,4 0 0 15,0 2 0-15,0 3 4 16,0 6 3-16,0 2-2 16,0 0 0-16,0 2-1 15,0 4-2-15,0-1 1 16,0-2 1-16,-3 2-1 15,3 0-1-15,0 1 1 16,-3-4-1-16,0 1 0 16,2-1 0-16,-2 1 0 15,3 0 0-15,-3-1 2 16,0 1 1-16,0-3-8 0,-3 3-4 16,0-1-4-16,-3 4-2 15,-3 2 3-15,0-3 5 16,0 0 2-16,-3 0 0 15,-3 3-1-15,0 0 1 16,0 0 5-16,1-2 2 16,-1-1 0-16,3-2-2 15,0-1-2-15,0 1 1 16,0-1 1-16,0 1 2 16,0 0-3-16,0-1 0 15,3 1-4-15,0-3 1 16,0 3 0-16,3-3 2 15,0 0-1-15,0 0 1 0,6 2 2 16,0-2 0-16,3 0 0 16,0 0 0-16,0 0 0 15,6-2 0-15,-4-1 2 16,4 0 1-16,-3 1-4 16,3 2 1-16,-3 0-2 15,3 2-2-15,-3 1 3 16,0 2 0-16,-3-2-2 15,0 5 0-15,0-3 4 16,-1 3 3-16,1-3-1 16,-3 3 0-16,3 3 1 15,-3 0 2-15,-3-1 3 16,-3-2 5-16,0-3-4 0,0 3 0 16,-6 3-2-16,3-3 0 15,0 0-4-15,-3 2-3 16,-3 4 0-16,0-7-1 15,4 1 2-15,-4 0 1 16,0 0-1-16,-3 0-2 16,3-2 3-16,-3 1 0 15,-6 1-1-15,3-2-2 16,0-1 1-16,0-2 1 16,1-1-1-16,-1 1-1 15,0 0 1-15,3-1-1 16,0-2-3-16,3 0 2 15,0 3-4-15,3-3-1 16,0 2-30-16,3-2-14 0,0 0-36 16</inkml:trace>
  <inkml:trace contextRef="#ctx0" brushRef="#br0" timeOffset="91191.82">7520 13194 112 0,'6'0'44'0,"-3"0"-35"0,3-3 20 0,0 3 7 15,0 0-12-15,-3 0-1 16,3 0-11-16,-3 0-3 15,0 0-5-15,0 3-3 0,3-1 2 16,-3 4-2-16,0-1-1 16,0 3 3-16,0 5 0 0,0-2 1 15,0-1 2-15,-3 3-5 16,3 1-3-16,0-1 1 16,0 0 2-16,0 0 0 15,0 0 2-15,-3 1-4 16,0-1 0-16,0 3 3 15,-3 0 1-15,0 2-1 16,-3 3 1-16,0 3-2 16,0 0 2-16,0 0-4 15,3-3 0-15,-3 0 1 16,3-2 2-16,-3-3-1 16,3-3-1-16,0-3-13 15,0 1-6-15,-3 0-10 0,0-1-5 16,0-2-6-1,0 0-37-15,0 3 6 16</inkml:trace>
  <inkml:trace contextRef="#ctx0" brushRef="#br0" timeOffset="94097.35">7919 13257 80 0,'0'-8'30'0,"0"8"-24"0,0-8 17 16,0 8 5-16,0-2-2 15,0-1 2-15,0 0-5 16,0 1 0-16,0-1-8 15,0 3-2-15,0 0-7 16,0 0-4-16,0 3-1 0,0-1 1 16,-3 1 1-16,3 0-1 15,-3 4 1-15,3 1-2 0,-3 6-1 16,3-4 3-16,0 6 2 16,0-3-2-16,0 3 0 15,0-3-1-15,0 3-2 16,0-2 1-16,6-1-1 15,-3-3 0-15,3 1 0 16,0 0 0-16,0-1 0 16,0-2 2-16,3 0 1 15,-3 0-1-15,3-3 1 16,-3-2-2-16,6-3-1 16,-1 0 1-16,4-5-1 15,-3-1 0-15,3 1 2 16,3-3-3-16,-6 3-2 0,0-1-7 15,3-1-2-15,-3 1 0 16,2 1 2-16,-2 0-18 16,3-1-7-16,-3 1-39 15</inkml:trace>
  <inkml:trace contextRef="#ctx0" brushRef="#br0" timeOffset="94550.4">8157 13260 96 0,'-6'8'38'0,"6"-8"-29"0,-3 10 14 0,3-7 8 16,0 2-2-16,0 3 3 15,0-3-7-15,0 1-1 0,0 2-13 16,0-3 7-16,-3 5 2 0,0-2 3 16,-3 6 1-16,3-1-13 15,-6 11-4-15,3-6-5 16,-5 14 1-16,2-8-2 16,-3 10 2-16,3-7-2 15,-3 4 2-15,3-4-35 16,0 2-16-16,0-5-61 15</inkml:trace>
  <inkml:trace contextRef="#ctx0" brushRef="#br0" timeOffset="103688.88">7993 13178 40 0,'0'0'16'0,"3"0"-12"0,-6 0 12 0,3 0 4 16,0 0-6-16,0 0-3 15,0 2-2-15,-3 1-1 16,1 0-4-16,2-3-1 16,0 0-1-16,0 0-2 15,-3 2 1-15,3-2-1 16,0 6 6-16,0-1 4 0,-3 3 1 15,0 0 3-15,0 5-5 16,0-2-1-16,0 2 0 16,0 0 0-16,-3 0-2 15,0 0 1-15,0 1-4 16,3-4 0-16,0 1 1 0,0-1-2 16,3 1-2-16,3 0 3 15,0-3 0-15,3-1-4 16,-3 1 1-16,3 0-2 15,0-2 0-15,0-1 4 16,0 0 1-16,-3 1-1 16,0-1-2-16,0 0 7 15,-1 3 5-15,-2 0 3 16,0 0 0-16,3 0-3 0,0 0-2 16,0 0-4-16,0 0 1 15,0 0-4-15,0-3 0 16,0 0 5-16,0-2 3 15,3-1-2-15,0-2 0 16,0 0-3-16,0-2 1 16,3-3-4-16,0-1 0 15,0-2-1-15,0 0 1 16,3 0-4-16,0 0 0 16,0 1 1-16,-1-1 0 15,-2 2 0-15,0 1 2 16,0 0-3-16,3 2 0 15,-3-2 1-15,3 2 0 0,0-2 0 16,-3 2 2-16,0-2 8 16,0 2 3-16,0-2-4 15,0 0-1-15,-1-1 0 16,-2 1 0-16,0 2 0 16,0-2 2-16,3-5-1 15,0-1 0-15,0-2-5 16,0 0-1-16,0-1-1 15,0 1-2-15,-3 0-2 16,3 0 1-16,0-3 1 16,0 0 0-16,0 3 0 15,-3-6 0-15,2 3-3 16,1 0 2-16,-3 3 3 0,0 0 1 16,0 0-4-16,-3-1 1 15,0 4 0-15,0-1 2 16,0 1-1-16,-3 2 2 15,0 0-2-15,0 0-1 16,0 3-2-16,0-1 1 16,0 1-1-16,0 2-2 15,0 1-6-15,0 2-2 16,0 0-4-16,0 0-1 16,0 0-1-16,0 5 1 15,0 0-7-15,0 1 1 16,-3-1-10-16,3 0-2 15,-3 1-19-15,3-1-43 16,-3 0 15-16</inkml:trace>
  <inkml:trace contextRef="#ctx0" brushRef="#br0" timeOffset="104876.06">8157 13199 28 0,'0'-3'13'0,"0"6"-10"0,0-3 2 15,0 0-1-15,0 0 2 16,0 0 1-16,0 0 8 15,0 0 4-15,0 0 2 16,0 0 2-16,0 0-2 16,0 0-1-16,0 0-8 15,0 0-5-15,3 5-4 16,0 0-3-16,0 1 1 16,0 2 1-16,0-3-1 15,0 0-1-15,0 1 3 0,0 1 0 0,-3 1 3 16,0 0 3-16,-3 0 5 15,0 3-10-15,-3-3-2 16,0 0-2-16,0 2 2 16,0-2-1-16,0 3 2 15,0-1 0-15,0 1 1 16,0 0-2-16,0-1-2 16,0 3-4-16,1 3 0 15,2 3 2-15,0 2 3 16,0 3 0-16,0 0-1 15,0-1 1-15,0 1-1 16,0-3 0-16,0-2 2 0,0-3-6 16,0-3-1-16,3-2-20 15,0-3-7-15,0-6-29 16</inkml:trace>
  <inkml:trace contextRef="#ctx0" brushRef="#br0" timeOffset="106219.5">8693 13405 140 0,'-3'-5'55'0,"3"5"-43"0,-3 0 5 16,3 0 2-16,0 0-2 15,0 0-1-15,0 0-2 16,0 0-1-16,0 0-7 0,0 0 0 0,0 0 4 15,0 0 0-15,0 0 4 16,0 0-3-16,0 0 1 16,0 0-5-16,0 0-2 15,0 0-2-15,6 0-3 16,0 0 5-16,0 0 1 16,3 0 0-16,0 0 1 15,0 0-2-15,0 0 0 16,-1 3-6-16,1-1 1 15,0 1 0-15,0 0 0 16,3-1 0-16,-3 1 0 16,0-1 2-16,3 1 1 15,3-3-1-15,0 0 1 16,0-3-2-16,2 1 2 0,1-3-4 16,0-1 0-16,0 4 1 15,0-1 2-15,0 0-3 16,-3 1 0-16,-1 2 3 15,-5 0 1-15,0 0-4 16,0 2 1-16,0 1 0 16,0 0 0-16,-3-1-3 15,0 1 2-15,0 0 3 16,0-3 1-16,-3 0-1 16,0 0 1-16,-3 0-2 15,0 0 2-15,0 0-11 16,3 0-4-16,0 0-14 15,0-3-6-15,0 0-25 0,-3 1-11 16,0-1-17 0</inkml:trace>
  <inkml:trace contextRef="#ctx0" brushRef="#br0" timeOffset="106922.49">8741 13643 56 0,'-6'6'22'0,"3"-4"-18"0,0 1 7 0,3-3 0 16,0 0 2-16,0 0 3 16,0 0 8-16,0 0 5 15,0 0-4-15,0 0-3 16,0 0-4-16,0 0-1 16,0 0-9-16,0 0 6 0,0 0 5 15,0 0 1-15,0 0 0 16,0 0-2-16,6 3-1 15,0-3-1-15,-1 0 3 16,1 0-7-16,3-3 1 16,0 0-6-16,3-2 1 15,0 0-3-15,0-1 2 16,3 1 0-16,0 0 1 16,0-3-2-16,0 0 1 0,-1 0-2 15,1-3 0-15,0 1-1 16,3-1 2-16,-3 3-3 15,0 0-2-15,-3 3 0 16,0 0-1-16,-3 2 0 16,-1 3 0-16,-2 5 0 15,-3 6 2-15,-6 2-14 16,-3 6-5-16,-2 2-33 16,-4 0-13-16,0 0-44 15,0 3-33 1,0 0 59-16</inkml:trace>
  <inkml:trace contextRef="#ctx0" brushRef="#br0" timeOffset="124591.99">9714 13421 32 0,'3'-3'13'0,"-3"3"-10"0,-3-2 6 0,3-1 4 16,0 1 4-16,0-1 2 31,0 0 9-31,0 1 5 15,0-1 0-15,0 0 0 16,-3 1-10-16,0-1-1 0,3 0-11 16,0 3-2-16,0 0-5 15,0 0-3-15,0 0 2 0,0 0-4 16,0 0-2-16,0 0-1 16,0 0 3-16,0 0 0 15,0 0 3-15,0 3 1 16,-3 2 3-16,0 3 3 15,-3 3 5-15,-3 5-8 16,0 2-3-16,-3 3-2 16,0 3 1-16,-3 0 1 15,1 0 1-15,-1-3 0 16,3-5 0-16,0-3-2 16,3-2-2-16,0-3 3 0,3 0 0 15,0-6-4-15,0-2-1 16,3-5 1-16,0-3 2 15,0-5-2-15,0-3-2 16,0 0 2-16,0 0 2 16,0 0 0-16,3 0-1 15,0 0-2-15,0 3-1 16,0 0-1-16,3 2 3 16,0 1-2-16,3-1-1 15,0 3 3-15,0 0 0 16,0 0 1-16,0 3 0 15,3 0-3-15,0 0 0 0,0-1 2 16,0 1 2-16,0 0-2 16,6 2-2-1,-4 3-1-15,1 0 5 0,0 3 1 16,0 2 8-16,3 0 4 16,-3 3-3-16,0 3-1 15,0-1-2-15,0 4 2 16,-3-1-5-16,0 0-3 15,-1 0 1-15,1 1 0 16,0-4-4-16,0 1-1 16,0-1 1-16,0 1 2 15,-3-1 0-15,0 1-1 16,0-3 1-16,0-3-1 16,0 1 0-16,-3-1 2 0,-3-5-12 15,3 2-6-15,3 1-5 16,-3-3 0-16,3-3-10 15,0 1-5-15,0-3-12 16,0-1-40 0,0 1 12-16</inkml:trace>
  <inkml:trace contextRef="#ctx0" brushRef="#br0" timeOffset="126944.53">10095 12992 88 0,'0'-2'33'0,"0"2"-26"0,0 0 20 0,0 0 8 0,0 0-2 15,0 0 1-15,0 0 3 32,0 0 3-32,0 0-21 15,0 0 9-15,0 0 3 0,0-3-3 16,0 1-2-16,3-1-12 0,0 0-6 16,0-2-8-16,3 0 0 15,3-3-2-15,0 2-2 16,0 1 0-16,-1 0 3 15,4 0 0-15,0-1 1 16,0 1 0-16,-3 2 0 16,0 1-3-16,0 2 0 0,0 0-1 0,-3 2 3 15,0 4 0-15,-3 2 3 16,-3 0-1-16,-3 2-1 16,-3 3 1-16,-3 3-1 15,-3 3 0-15,-3 2 2 16,-3 3-3-16,0 0-2 31,-2-3-5-31,2-3 0 16,3-2 4-16,0 0 2 0,0-3 2 15,3-2 0-15,0-3 0 16,0 0 0-16,3 0-3 16,0-3 2-16,1 3 1 15,-1 0 0-15,3 0-5 16,0 0 1-16,0 0 0 15,3-1 2-15,0 1 3 0,3 0 2 16,3 0-8-16,6-2-2 16,3-4-1-16,8-2 2 15,10-2 8-15,6-4 4 16,0-2-3-16,2 0-2 16,-5 3-9-16,-3 0-3 15,-3 2-16-15,-4 1-8 16,-2 2-19-16,-6 0-6 15,0 0-17 1</inkml:trace>
  <inkml:trace contextRef="#ctx0" brushRef="#br0" timeOffset="127563.7">10449 13294 140 0,'-3'-3'52'0,"0"3"-41"0,3-5 31 0,0 3 10 16,0-1-2-16,0 3 0 0,0-3-12 15,0 1-6-15,0-1-18 0,0 3 0 0,0 0 2 16,0 0-8-16,0 0-2 31,3 5-6-31,0 1-1 0,3-1 1 0,3 0 0 16,0 3 0-16,3 3 0 16,0-1-3-16,0 1 2 15,-1 2 3-15,1 0 1 16,0 0-4-16,-3 3 1 15,0 0 0-15,0 0 0 16,0 3 0-16,0-1 2 16,-3 1-1-16,0-3-1 0,0-1-10 15,0-1-4-15,0-1-11 16,0-3-2-16,0 1-12 16,0 0-3-16,0-1-12 15,-1-2-4-15,-2 0-7 16,-3-3-23-1,0-2 28-15</inkml:trace>
  <inkml:trace contextRef="#ctx0" brushRef="#br0" timeOffset="127995.16">10437 13540 180 0,'3'-10'68'0,"0"4"-52"0,0 1 19 0,0 5 7 16,0-3-1-16,0 1 0 15,0-1-11-15,0 0-6 16,3 1-14-16,0-4-2 0,3-1-1 16,3-4 1-16,3-2 0 0,2-1-4 31,4-1-1-31,3-1 1 16,3-3 0-16,0-5-5 15,-1 1 1-15,-2-4 0 16,0 1 0-16,-3-1-3 15,0 1 2-15,-6 2-19 16,-1 0-7-16,-2 6-24 0,-3 4-7 16,-3 1-32-1,0 5-39-15,-3 3 41 16</inkml:trace>
  <inkml:trace contextRef="#ctx0" brushRef="#br0" timeOffset="128610.15">10982 12926 136 0,'6'-5'52'0,"-6"5"-41"0,6-5 18 0,-6 5 3 16,6-3-4-16,-3 3 0 15,6-3-2-15,-3 1-1 16,2-1-14-16,1 1 0 0,0-1 2 16,0 3-9-16,0 0-2 15,0 0-4-15,0 0 0 0,0 0 4 16,0 0 1-16,-3 0-1 15,0 3 1-15,0-3-2 16,0 2-1-16,-3 1 1 31,-3 2-1-31,0 0 0 16,-3 3 2-16,0 0-3 0,-3 6 0 16,0-4-4-16,-6 6 1 15,3-3 2-15,-6 8 3 16,3-5 0-16,-3 5-1 15,3-2-2-15,1-1-1 16,2-2 2-16,3 0 0 16,0-3-2-16,3 1 2 15,0-4 1-15,3-2 0 16,0 0 0-16,6-3 2 16,0-2-3-16,6-3 0 15,-4 0 1-15,4 0 2 0,0 0-1 16,3-3-1-16,-3 1 1 15,3-1 1-15,-3 0-23 0,3 1-11 16,-3-1-41 0,3-2-49-16,-4 2 34 15</inkml:trace>
  <inkml:trace contextRef="#ctx0" brushRef="#br0" timeOffset="131922.47">11163 13569 96 0,'3'-8'35'0,"0"6"-27"0,0-6 20 0,0 5 7 0,3-5-4 32,-3 0-1-32,3 0-10 0,0-2-2 15,0 2-11-15,-3 0 0 16,0 0 3-16,0 3-2 0,-3 2 1 16,0 0-5-16,0 1-3 0,3-1 0 15,-3 0-1-15,0 3 2 16,0 0 1-16,0-2 3 15,0 2 1-15,0 0 1 16,0 0 0-16,0 0 4 0,0 0 3 16,0 0-2-16,3 0 2 31,-3 0-4-31,0 0 1 16,0 0-7-16,3 0-1 15,0 0 0-15,3 0 0 0,0 0-2 16,0 0 1-16,0 0 0 15,3-3 1-15,3 0 0 0,2-2 0 16,1 0 0-16,3 0 0 16,3-1-2-16,3 1 1 15,-3 0 0-15,0-1 1 16,-1 4-5-16,-2-1 1 0,0 0 0 16,-3 3 2-16,-3 0-1 15,0 3-1-15,-3-3 1 16,0 3 1-16,0-3-1 15,-4 2 2-15,1-2 0 16,0 0 1-16,0 0-5 16,0-2 1-16,0-1-5 15,0 3-1-15,0 0-22 16,-3-3-6-16,-3 3-14 16,0 0-3-16,0 0-27 15,0 0-46-15,0 0 34 16</inkml:trace>
  <inkml:trace contextRef="#ctx0" brushRef="#br0" timeOffset="132927.37">11753 13151 108 0,'0'0'41'0,"3"0"-32"0,0-2 17 16,-3 2 8-16,0 0-3 16,0 0-1-16,3 0-10 15,-3 0-5-15,3 0-8 16,0 0 2-16,0 0 3 0,0 0-2 0,3-3 0 31,-1-2-4-31,4-1 1 16,3-2-4-16,3 0 0 15,0 1 1-15,0 1 2 16,0 4-1-16,-3 4 2 16,0 4-6-16,0 1-3 15,-1 4 5-15,-2 0 3 16,-3-1-1-16,0 1 0 16,0-1-3-16,-3 1 1 15,0 0-2-15,-3-1 2 16,0 1 0-16,-3-1 1 0,0 1-2 15,-3-3 1-15,-3 2-4 16,-3 1 0-16,-2 0-8 16,-1 2-2-16,-3 0-7 0,3-2-2 15,0-1 4-15,3-2 5 16,3-3 6-16,3 1 3 16,0-1-1-16,3-2 2 15,3-3 1-15,0 0 0 16,3 0 0-16,3 0 0 15,0 0 0-15,3 0 0 16,3 0 0 0,0 0 2-16,0 0-1 0,0 2 2 0,0 4-2 15,3-1-1-15,-1 0 5 16,1 0 4-16,-3 3-3 31,3 0 2-31,-3 0-5 0,0 0 0 16,0 0 1-16,-3 0 0 15,0 0-2-15,-3 0 1 16,0 0-2-16,-3 0 2 0,0 0-4 16,-3 2 0-16,0 1 5 15,-3 0 2-15,0 2 2 16,0 0 0-16,-3 0-4 16,0 0-3-16,-3 1 2 15,0-4 0-15,0 1 1 0,-3-3 0 16,0 0-2-16,0-3 1 15,0 0-4-15,-3 1 0 16,1-4 1-16,-1-2 2 16,0 0-3-16,3 0 0 15,0 0 1-15,0 0 0 16,0 0-11 0,3 0-3-16,3 0-26 15,0 0-9-15,3 0-54 16,3-2-24-1,3-4 64-15</inkml:trace>
  <inkml:trace contextRef="#ctx0" brushRef="#br0" timeOffset="133895.13">12440 13260 80 0,'3'-3'33'0,"-3"3"-26"0,3 0 11 0,-3 0 4 16,0 0 5-16,0 0 6 16,0 5-3-16,-3 3 2 15,0 0-9-15,3 0-4 16,-6 3-11-16,3-3-3 0,-3 2-1 0,0 1-5 15,0 2 1-15,-2 3 0 16,2-3 2-16,0-2-3 16,0 5 0-16,-6 7 3 15,0 4 1-15,-3-1-4 16,-3 3 1-16,0 1 2 16,-3-4 1-16,1-2-1 31,-1-3-2-31,0-2 3 0,3-4 0 15,3-4-1-15,0-3-2 16,0-5 1-16,4-6 1 16,-1-2-3-16,0-6 0 0,3-2-1 15,3-3-2-15,0 0 3 16,3 0 2-16,3 0-2 16,3 3-2-16,3 0-5 0,0 0 0 15,0-1-5-15,3 1 1 16,0 3 1-16,0-1 2 15,-1 3 3-15,1 0 2 16,3 3-1-16,0 0 4 16,-3-1 0-16,0 4 3 15,-3 2 1-15,3 0 1 16,-3 0 4-16,3 2 3 16,-3 1 0-16,0 0 1 15,0-1-4 1,3 1-3-16,0-1-2 15,2 1-3-15,-2 0-2 16,3 2 1-16,-3 0 5 16,0 3 2-16,0-2 6 15,0 2 5-15,0-3-5 0,-3 3 1 16,0-3-6-16,0 3-2 16,0 0 0-16,-3 2 1 15,0-2-3-15,0 6 0 16,0-4-3-16,3 3-3 15,3 3 2-15,-1-2 0 16,4-4-4-16,0-2 1 16,0-5-11-16,0-3-3 15,0-3 0-15,0 0 3 16,-3-2-9-16,6 0-2 16,-6-3-46-1,0 0-35-15,-3 3 38 16</inkml:trace>
  <inkml:trace contextRef="#ctx0" brushRef="#br0" timeOffset="137007.72">9440 13098 40 0,'0'0'16'0,"0"0"-12"0,0 3 12 0,0-3 4 0,0 0-4 16,0 0-1-16,0 0 2 15,0 0 1-15,0 0 6 16,0 5 5-16,0 1-7 15,0 1-3-15,-3 4-3 16,0 2 0-16,0 1-8 16,0 1-1-16,0 4 0 0,-3-1-3 0,0 4-3 15,0-1 4-15,0-3 1 16,0 1 4-16,3-1 1 16,0 1-1-16,-3 2-1 15,1 0-1-15,-1 3 0 0,3 0-4 16,0 2-3-16,-3 1-3 15,6 2 1-15,0 0 1 16,6 0 0-16,0-3 0 16,0 1 2-16,-1-1-3 15,1-2 0-15,0 0 1 16,0-3 2-16,3-2-3 16,0-3 0-1,-3-1 3-15,0 1 1 16,0-2-4-16,0-1 1 15,0 0 2-15,-3-2 1 16,0-1-1-16,0-2-2 16,0 0-13-16,0-3-6 0,-3-5-12 15,0 0-6-15,0 0-24 16,0 0-40 0,3 6 25-16</inkml:trace>
  <inkml:trace contextRef="#ctx0" brushRef="#br0" timeOffset="138230.04">12845 13059 92 0,'-3'-6'35'15,"3"6"-27"-15,0 0 13 0,0 0 7 0,0 0-10 16,0 0-2-16,0 0-7 15,0 0-1-15,0 0-5 16,0 0 5-16,3 3 4 0,3 2 5 16,0 1 2-16,0 2-2 15,-3 2 2-15,3 3-8 16,0 1-4 0,0-1-2-16,0 3 1 15,0 0-3-15,0 2 0 16,0 1-1-16,0-1-2 15,-1 6 1-15,-2 0 1 16,0 0-3-16,-3 2 0 16,0 0 3-16,-3 4 1 15,0-1 1-15,1 2 2 16,-1 1 1-16,0 3 1 16,0-1-4-16,-3 0-1 15,0-2-1-15,0 0 1 16,0-3-2-16,0 0 2 15,-3-5 0-15,0-3 3 16,-3-3-5-16,0-2-1 0,-3 0-7 16,0-3-3-16,-2-5-27 0,-1-2-14 15</inkml:trace>
  <inkml:trace contextRef="#ctx0" brushRef="#br0" timeOffset="143107.11">13122 13209 44 0,'6'-13'16'16,"0"5"-12"-16,3-5 1 0,-3 8-1 0,0-1-5 16,0 1 1-1,0-3 4-15,-1-2 5 0,1 2 8 16,0 2 4-16,-3 1-6 16,-3 2-2-16,0 1-1 15,-3-1 2-15,0 3 4 16,0 0 1-16,0 0-2 15,-2 0 2-15,2 0-4 16,0 0 1-16,0 0-9 16,0 0-2-16,3 0-1 0,0 0-2 0,0 0 1 15,0 3 2-15,-3 2 2 16,0 3 5-16,0 3 5 31,0 2-3-31,0 0 2 0,0 0-5 0,0 1 1 16,0-4-1-16,0 1 1 15,3-1-6 1,0-2-2-16,0 3-2 16,3-1 1-16,0-2-4 15,0 3 0-15,3 0 1 16,0-1 2-16,0 1 1 16,0-1 1-16,0 1 0 15,-1-1 0-15,1 1 2 16,0-3 1-16,3-3-3 15,0-2-1-15,-3 0-1 0,9-3 1 16,9-6-2-16,3-2-1 16,2 0-2-16,-5-2-1 15,0-1 2-15,-3 1 0 16,-3-1-6-16,-3 3 0 16,-3 0-6-16,-1 3-2 0,-2 0 0 15,0-1-1-15,-3 1-2 16,0 0-2-16,0 2 3 15,0-2 0-15,0-1-10 16,0 1-5-16,0 0-27 16,-3 0-32-16,-3 2 26 15</inkml:trace>
  <inkml:trace contextRef="#ctx0" brushRef="#br0" timeOffset="143661.81">13387 13093 136 0,'0'-3'52'0,"3"3"-41"0,0 0 2 15,-3 0-3-15,0 0-2 16,0 0 2-16,0 0 17 15,0 6 7-15,0-1-17 16,0 0-1-16,0 6 1 0,-3 5-3 0,0-3 0 16,3-2-2-16,-3 2 0 31,-3 5-4-31,0 3 0 16,0 6 1-16,-3-3 2 0,0 2-1 15,0-5 1-15,3-5-6 16,-3 13-1-16,0-5-2 15,-3 16-2-15,4-8 3 16,-7 7 0-16,3 9-4 16,3-19 1-16,3-3 0 15,0-2 2-15,0 3-12 16,0-9-3-16,0-5-21 16,3 1-7-16,0-9-43 15,0-5-49 1,0 0 39-16</inkml:trace>
  <inkml:trace contextRef="#ctx0" brushRef="#br0" timeOffset="155993.97">14619 13461 104 0,'-3'-8'38'0,"3"3"-29"0,0-6 17 0,0 6 7 0,0-1 5 31,0 1 4-31,-3 0-10 16,0 0-4-16,0-1-16 15,0 4 3-15,0-1 3 0,0 0-2 0,0 1 3 0,3-1-6 31,0 0-3-31,0 3-1 16,0-2 1-16,0 2-3 0,0 0-2 0,0-3 0 16,0 3 1-16,0-3-3 15,0 3 0-15,0-2 1 16,3-1 2-16,3 0-3 16,0 1-2-1,3-1-3-15,3 1 1 16,0-1-1-16,0 0 0 15,0 3 2-15,0 0 2 16,2 0-3-16,1 0 0 16,0 0 1-16,0 3 0 15,0-3-3-15,0 0 2 16,3 0 1-16,0 0 0 16,2-3 0-16,7 1 2 15,6-1-1-15,0 0 2 16,-1 1-4-16,1 2 0 0,-3 0-1 15,-3 2 0-15,-3 1 4 16,-1 0 1-16,-2-1-1 0,-3 1-2 16,0 0 1-16,-3-1-1 15,0 1 0-15,-6-1 0 16,0 1 0-16,-1-3 2 16,-2 3-1-16,0-3-1 15,3 0-10-15,0 0-6 16,0 0-12-16,0-3-5 15,-3 0-2-15,0 3-1 16,0 0-9-16,-3 0-4 16,0 0-28-1,-3 0-20-15,0 0 44 16</inkml:trace>
  <inkml:trace contextRef="#ctx0" brushRef="#br0" timeOffset="156677.53">15131 13236 116 0,'-3'-3'46'0,"3"1"-35"0,0-1 7 0,0 3 4 16,0 0-7-16,0 0 2 16,0 0-6-16,3 0 1 15,0 0-7-15,3 0 1 0,0-3 4 16,0 1-4-16,0 2-1 15,3-6 4-15,0 6 4 16,0-2-7-16,0 2-1 16,-1 0-1-16,4 0 2 15,0 2-3-15,0 4-2 16,0-1 0-16,3 3-1 16,-3 0 0-1,0 2 0-15,0 4 0 16,0-1 2-16,-1 0-1 0,1 0 2 15,-3 1-4-15,0-1 0 16,0 0 1-16,0 0 0 16,-3-2 2-16,0 2 3 15,-3-2 0-15,-3 2 2 16,0 0 0-16,-3 3 3 0,0 2-3 16,-3 4-2-16,-3-1 0 15,-3 3-1-15,0-3-2 16,0 0 1-16,1 0-2 15,-1-2-1-15,-3-3 1 0,0-3 1 16,0 0-1-16,0-2-1 16,0-1 1-16,-3-2 1 15,0 3-8-15,4-6-3 16,-1-2 0-16,3-1 0 16,3 1-12-16,0-6-6 0,6-2-61 15,9-14-38 16,6-2 51-31</inkml:trace>
  <inkml:trace contextRef="#ctx0" brushRef="#br0" timeOffset="159209.41">16164 13162 96 0,'-3'-3'38'0,"3"3"-29"0,0-2 12 15,0-1 7-15,0 3-7 16,0 0-2-16,0 0-14 15,0 0-5-15,0 0 0 16,0 0-1-16,3 5 3 0,0 0 8 16,-3 6 5-16,0 2-1 15,0 3 2-15,0 3-5 16,-3 2-1-16,3 0-2 16,0 3 2-16,-3 0-1 15,0-1 0-15,0 4-3 16,3 2 1-16,-3 3-4 0,3-1-2 15,-3 1 0-15,3 0-1 16,0-6 2-16,0-2 1 0,0-5-1 16,0-3 1-16,0-6 0 15,0 1 1-15,0-6 4 16,0-5 3-16,0-3-11 16,0-4-2-1,0-7 1-15,0-2 2 16,0-2-5-16,0-6-1 15,3-2-3-15,0-3 2 16,0-3 4-16,3-5 1 16,0-3 1-16,0-2 0 0,0-1-5 15,-3 4 1-15,0-4 4 16,3 6 2-16,-3 3 0 16,3 0-2-16,-1 2 1 15,-2 3-1-15,3 2-3 0,0 3 2 16,0 1-1-16,3-1 0 15,6 0-5-15,3 0 0 16,0-2-8-16,3 2-1 16,0 3 9-16,2 0 3 15,-2 2 1-15,0 3 2 16,-3 6-4-16,0-1 1 0,3 6 2 16,-7 2 3-16,1 3-5 15,0 3 1-15,-3 2 1 31,0 6 1-31,0-1 1 16,0 1 0-16,0 2-3 0,-3 0 2 16,0 3 3-16,-3 3 3 15,-3-1-2-15,-6 1-2 16,0-1 0-16,-3 1-1 16,-3-1 0-16,-3-2 2 15,0 0-1-15,0-3-1 0,-3 0 1 16,0-2-1-16,0-3 0 15,0 0 0-15,1-3 0 16,-4-5 2-16,6 0-1 16,0-2-1-16,3-1-2 0,3 0-1 15,0 1-1-15,3-1 3 16,6 0-2-16,3 1-1 16,3 2 0-16,3 0 3 15,3 0 0-15,3 0 3 16,-1 0 1-16,1 2 3 15,0 1-1-15,0 2 2 16,0 1-2 0,-3 1 2-16,0 1-4 15,0 3-2-15,-4 0 0 16,1 2-1-16,-3 0 0 16,0 3 2-16,-3 0-3 15,0 2 0-15,-3 1 3 16,0-1 3-16,-3 1 2 15,0 5 1-15,-3-3-2 0,0 0-1 16,-3-2-1-16,-3-4 0 16,0-1 0-16,-3-1 0 15,0-3 2-15,1 1 3 16,-4-3-2-16,-6 0-2 16,0-3-2-16,-3-2-3 15,0-1-2-15,1-2-1 16,-4 0-5-16,6-2-2 15,0-3-13-15,6-1-3 16,3-2-17-16,3 0-8 0,6 0-25 16</inkml:trace>
  <inkml:trace contextRef="#ctx0" brushRef="#br0" timeOffset="159939.31">17128 13024 64 0,'-6'-8'27'0,"6"6"-21"0,0-1 16 16,0 3 8-16,0-3 8 15,0 1 4-15,0-1-3 0,-3 0 1 16,3 1-13-16,0-1-7 15,0 3-11-15,0 0-6 0,0 0-2 0,0 0-1 16,0 0 2-16,0 0-1 16,0 0 2-16,6 0-7 15,0 0 1-15,0 0 3 16,6 0 2-16,6-3-3 31,-3 3 1-31,0 0 0 16,6 0 0-16,-1 0 0 15,7 3 0-15,-6-3 0 0,9 3 2 16,-6-1-3-16,2 1 0 16,-2 0 3-16,0-1 1 15,-6 1-4-15,0-3-1 0,-3 0-2 16,-1 0 3-16,-2 0-9 16,0 0-3-1,-3 0-4-15,-3 0 0 16,0 0-18-16,-3 0-6 15,0 0-34 1</inkml:trace>
  <inkml:trace contextRef="#ctx0" brushRef="#br0" timeOffset="160405.97">17051 13281 88 0,'3'-8'33'0,"-3"8"-26"0,6-5 16 15,-3 2 7-15,0 0 6 16,0 1 5-16,3 2-11 16,-3-3-6-16,3 3-13 0,0 0 1 0,-1 0 4 15,1 0-4-15,3 0 1 16,-3 3-4-16,3-3 2 16,3 2-6-16,3-2-3 15,0 0-4-15,3 0 1 16,0 0 1-16,-3 0 2 15,-1 0-3-15,1-2 0 0,-3 2 5 16,6-3 5-16,-3 0-12 16,3 1-2-16,-3-1-5 15,3 0-1-15,-4 1-12 0,1 2-5 16,-3 0-27-16,6 0-10 31,-3 0-10-31</inkml:trace>
  <inkml:trace contextRef="#ctx0" brushRef="#br0" timeOffset="161378.01">17738 12868 104 0,'-9'-2'41'0,"9"2"-32"0,-3 0 22 0,3 0 7 16,0 0-12-16,0 0-4 16,0 0 0-16,0 0 0 15,0 0-11-15,0 0 2 0,6 0 3 16,0 0-6-16,3-3-3 0,-3 0-7 15,3 3-2-15,-3 0-2 16,3 0 0-16,0 0 3 16,0 3 0-16,0 0 1 15,3 2 2-15,-3-3-3 16,3 4 0-16,-3-1 1 16,2 0 0-16,-2-2 0 15,0 2 2-15,0-2-1 16,-3 2 2-16,0-2-4 15,-3 2-2-15,0 0-7 16,-6 1-4-16,3-1 3 16,-9 3 2-16,3 0 2 15,-9 2 5-15,3 1 1 32,-5 2 1-32,2 0-5 0,-3 1 1 15,3-4 2-15,3 1 3 16,0-3 2-16,3 0 1 15,3-3 0-15,3-2 0 0,0-1-2 16,3-2 1-16,0 0-2 16,9 0-1-16,-3 0 1 15,6 0-1-15,-3 0-3 16,6 0 2-16,-3 0 1 0,3 6 0 16,-3-4-3-16,2 6 2 15,-2-2 3-15,0 4 3 16,0 1-2-16,-3 5-2 15,0-3 0-15,0 5 1 16,-3-2-3-16,0 3 0 16,-3-3 1-1,0 2 2-15,-3 1 1 16,0-1 1-16,0-5 2 16,-3 3 3-16,0-3-2 15,-6 3-2-15,3-2 0 16,-3-1-1-16,0-3 0 15,-3-2 2-15,3 0-3 16,-9-2 0-16,4-1-17 16,-7-3-5-16,-12 1-24 0,0-3-8 15,4 0-19 1,2-3-22-16,6 1 36 16</inkml:trace>
  <inkml:trace contextRef="#ctx0" brushRef="#br0" timeOffset="162268">18563 12998 136 0,'-3'-3'52'0,"3"3"-41"0,-3 3 4 0,3-3-1 16,0 5-3-16,0-2 3 16,-6 7 4-16,3-2 1 15,-6 8-10-15,0-3-3 0,-3 6-2 16,3-3-2-16,0 2-2 15,0-2-2-15,-2 3 1 16,-1-3 1-16,-6 5 0 16,3-3 2-16,-6 3 1 15,3-2 5-15,-3-3 5 16,3-3-5-16,-2 0 0 16,2-2-2-16,-9-1-1 15,6 1-3-15,-6 0-2 16,4-4 1-16,-1 1-1 0,3-2 0 15,0-1 2-15,-6-2-1 16,12-3-1-16,1 0-2 16,5-3 1-16,0 0-4 15,9-5-1-15,0 0-4 16,9-5-1-16,0 3 3 16,8-6 3-16,-2 3 5 15,9-1 4-15,-6 4-3 16,6-1-1-16,-6 3 0 0,-1 3 0 15,1 0 4-15,-3-1 2 16,-3 6 2-16,3 6 2 16,-3-4-3-16,3 6-2 15,-3 0-2-15,3 3-3 16,-4-3 1-16,4 2 1 16,-3 1-1-16,3-1-1 15,-3-2 1 1,0 3 1-16,-3-3-1 0,3 0-1 15,-3-3 1-15,3 3-1 16,-3-3 0-16,2 1 2 16,-2-1-1-16,3 0-1 15,-3-2-13-15,3 0-6 16,0-1-54 0,0 1-51-16,0-1 38 15</inkml:trace>
  <inkml:trace contextRef="#ctx0" brushRef="#br0" timeOffset="176772.47">19381 13262 64 0,'-3'-2'27'0,"0"2"-21"0,3-3 10 0,0 3 2 15,0 0-4-15,0 0 2 16,0 0-3-16,0-3 0 15,0 3-1-15,0 0 0 16,0-2 0-16,0-1 2 0,0 0-1 16,-3 1 0-16,3-1-7 15,-3 1-4-15,3 2 1 0,0 0 0 0,-2 0 1 16,-1 0 2-16,-3 0 1 31,-3 2-1-31,3 1-1 16,0-1-1-16,-3 6 0 0,3-2 2 15,-3 4 3-15,0 1-4 16,0 2-1-16,0-2-2 16,0-1-2-1,0 1 3-15,3-3 0 16,0 0-1-16,3 0 1 16,0 0-2-16,3 0-1 0,0-1-2 15,3-1 1-15,0-4 3 16,3 1 1-16,-3 0 1 15,3-3 0-15,0 0-2 16,3-3 1-16,6-2-2 16,-6-1 2-16,0 1 0 15,0-3 1-15,0 0 0 16,0-2 0-16,0-1-2 0,0-2-2 16,-4 2 3-16,4-5 0 15,0-2-1-15,-3 5-2 16,-3 2 1-16,0 1 1 0,-3-4-1 15,0 1-1-15,0 5-4 16,0 0 0-16,0 3 2 16,0 0 1-1,0 2-10-15,0 0-3 16,0 1 5-16,0 2 4 16,0 0 2-16,0 0 1 15,0 2 2-15,0 4 0 16,0-4-3-16,3 1 2 15,-3-3 1-15,6 3 0 0,3-1 0 16,0 1 2-16,0 0-1 16,0-1 2-16,-3 1 0 0,6-1 3 15,3 4 1-15,-3 2 3 16,-4-3 1-16,4 0 1 16,-3 1-2-16,3 1 1 15,0 1-4-15,3 3-2 16,-3 0 0-16,0-1-1 15,3 1-5-15,-3-1 1 16,-3 1 0-16,-1-1 0 16,1-2 0-16,-3 3 2 0,0-3 1 15,0 0 1-15,-3 0-2 16,0 0-2-16,0-3 1 31,-3 0 1-31,0 1-1 16,0-1-1-16,0 0 3 0,-3 3 0 15,0-3-4-15,0 1 1 16,0-1 0-16,0-2 0 16,0-1 2-16,3 1 1 15,0 0-1-15,0-6 1 16,0 0-2-16,3-2-1 16,0 0 1-16,3-3 1 15,0 0-3-15,0-5 0 0,-3 2 1 0,3-5 2 16,-3 3-1-16,0-6 2 15,0 6-2-15,0-3-1 32,0 3 1-32,-3 0-1 15,0 0-3-15,3-1 0 16,0 4-1-16,3-1 3 0,-3 1 0 16,3-4 1-16,0 4-5 15,3-1 1-15,0 3 2 16,2 0 3-16,-2 0 0 15,0 1-1-15,0 1-2 16,0 4 1-16,-3-1-1 16,0 0-2-16,0 1 3 0,0 2 0 15,-3 0 1-15,3 2 0 16,-3-2 0-16,0 3 2 16,0 0-1-16,0-1-1 0,0 1 1 15,0 0 1-15,0-3-3 16,0 2 0-16,-3-2 3 31,0 0 1-31,0 0-6 16,0 0 0-16,0 0-19 0,0 0-8 15,0 0-13-15,0 0-6 16,0 0-9 0,3 0-41-16,-3 0 17 15</inkml:trace>
  <inkml:trace contextRef="#ctx0" brushRef="#br0" timeOffset="179724.49">20173 12649 52 0,'0'-3'19'0,"0"3"-15"0,3-5 19 0,-3 5 9 0,3 0 1 31,0 0 3-31,0-3-3 16,-3 0 2-16,3 1-4 15,0-1 1-15,0 0-18 16,-3 1 5-16,3-4 4 0,-3 1-12 16,6 0-4-16,-3 0-4 15,3-1-3-15,0 1 1 16,0 0-1-16,0-1-3 15,0 1 2-15,0 0-1 16,0 2-2-16,-1 1 0 16,4-1 0-16,-3 0 5 15,6 1 1-15,-3-1-3 0,3 3 1 16,0 0 2-16,0 0 1 16,0 0-4-16,0 0 1 15,-3 0-2-15,0 5 0 0,3-2 8 16,-7 5 4-16,1-3-12 15,-3 8-5-15,0-2 3 0,-6 5 3 16,0-3 2-16,-6 6-1 16,4-4 3-16,-10 4 0 31,6-3-4-31,-6 2 1 0,3-2 0 0,-3 3 0 31,3-1 0-31,0-2 0 16,0-3-3-16,3 1 2 15,0-4-1-15,4 3 0 0,-1-2 0 16,3 0 0-16,3-3 2 16,0 2 0-16,0-2 0 15,3 0 0-15,0-3 0 16,5 1 0-16,-2-1 0 16,9-5 0-16,-3 0 0 15,9 0 2-15,-3 0-1 0,6-3 2 0,0 1-7 16,2-4 1-16,-5 4-26 15,3-1-8-15,-6 0-47 32,0-2-34-17,-3 0 48-15</inkml:trace>
  <inkml:trace contextRef="#ctx0" brushRef="#br0" timeOffset="180803.6">20748 12588 104 0,'0'0'41'0,"0"0"-32"0,0 0 22 15,0 0 9-15,0 0-1 16,0 0 1-16,0 0-2 16,0 0-2-16,0 2-19 15,0-2 3-15,0 3 1 0,0-3-7 16,0 3-3-16,0-1-6 0,0 4-4 15,0-4 2-15,0 6 2 16,0-3-2-16,0 9-2 16,0-4 0-16,0 9-1 15,0-3 0-15,0 2 2 16,0-2-1-16,0 3-1 16,0-4 1-16,0 7 1 15,0-7-1-15,3-1-1 16,-3-1 1-16,0-2 1 0,0-4-1 15,3 1-1-15,-3-2 1 16,3-1 1-16,-1-2 1 16,4-3 1-16,0 0-5 15,9-8 1-15,-3 2-2 16,12-9-2-16,-3 1 5 16,9-7 1-1,-7 3-3-15,7-9 1 0,-6 6 0 0,0 0 0 16,-3 5 0-16,-4 3 0 15,-2 0-3-15,0 5 0 16,-3 0-1-16,-3 8 0 16,-3 0 3-16,-3 8 0 15,0-3-2-15,0 8 2 16,0-2-4-16,0 5 1 16,0-3 2-16,0 3 1 0,0-3-2 15,0 0 0-15,0-2 2 16,0 2 0-16,0-3 1 15,0-2 0-15,0 0 0 16,-3-2 0-16,0-1 0 16,3 0 2-16,0-2 1 31,0 0 1-31,0-1 2 0,3-2 3 0,0 0-4 16,2-2-1-16,-2-1-2 15,6-5-2-15,-3 0 1 16,3-5-1-16,0 2-7 15,3-10 0-15,-3 5-4 0,6-2 2 16,-3 2 3-16,-1 0 3 16,-2 3 0-16,-3 2-1 15,0 3 3-15,-3 3 0 16,0 0 1-16,-6 5 0 16,0 0 0-16,3 5 0 15,-3 0-3-15,0 6 2 16,0-3 1-16,0 5 0 15,0-3 0-15,0 4 0 16,0-1 2-16,0 0 1 16,0 0-4-16,-3 3 1 15,3-5 0-15,-3 2 2 16,3-2-3 0,0-1 0-16,0-2-23 15,3-3-12-15,0 1-25 16,3-6-10-16,0 0-15 15</inkml:trace>
  <inkml:trace contextRef="#ctx0" brushRef="#br0" timeOffset="181470.25">21644 12516 124 0,'2'-5'49'0,"-2"5"-38"0,0-5 23 16,0 5 11-16,3 0-14 16,-3 0-3-16,3-3-14 0,0 0-6 15,3 1-5-15,-3-1-3 16,3-2 3-16,-3 2 2 0,0 1 4 15,0-1 2-15,0 0 1 32,0 1 2-32,-3 2 2 0,0 0-1 15,0 2 4-15,0-2-5 16,-3 6 2-16,0-1-5 16,0 5 1-16,0-2-5 15,-3 8 1-15,3-3 1 16,-3 9 2-16,3-7-5 15,0 9-2-15,0-5 2 0,-2 5 3 16,2-3-6-16,0 3-4 16,0-3 2-16,0 3 1 15,0-6-3-15,3 6-1 16,0-6 3-16,0-2 1 16,0-2 0-16,3-1 1 15,-3 0-2-15,3-2-1 16,0-3 3-16,3-1 0 15,-1 1-1-15,4-2-2 16,-3-1 1-16,9 0-1 0,-3-2 2 16,6 0 1-16,-3-1-4 15,6 1 1-15,-3-1 0 16,5 1 0-16,-2 0 2 16,6-1 1-16,-6-2-8 0,3 3-4 15,-4 0-15-15,-5-3-5 16,0 0-12-16,0 0-4 15,-6 0-19-15,-9 0-10 16,0 0-9 0,-3-3-21-16,0 0 37 31</inkml:trace>
  <inkml:trace contextRef="#ctx0" brushRef="#br0" timeOffset="181968.8">21801 12495 132 0,'0'-5'52'0,"0"5"-41"0,0-3 22 0,0 3 8 0,0 0-5 0,0 0-1 31,0 0-4-31,0 0 0 16,0 0-17-16,0 0 3 0,3 0 1 16,0 0-4-16,3 0 2 0,0 0-7 15,6 0-3-15,-3 0-3 16,6 0 0-16,-3 0-2 15,3 0 2-15,-1 0-2 16,7 0-1-16,-6 0-2 16,9 0 1-16,-6 0 1 15,3 0 0-15,-3 0 0 16,2 0 2-16,-2 0-3 0,3 0 0 16,-3 0 1-16,0-2 2 15,-3 2-17-15,0 0-4 16,-4 0-15-16,-2 0-7 0,-3 0-13 15,-3 0-6-15,0 0-27 16,-3 0-16 0,0 0 48-16</inkml:trace>
  <inkml:trace contextRef="#ctx0" brushRef="#br0" timeOffset="182430.75">21840 12680 128 0,'-3'6'49'0,"3"-6"-38"0,0 2 23 0,0-2 11 16,0 0-8-16,0 0 1 15,0 3-6-15,0-3 0 16,0 3-18-16,0-3 7 0,3 2 3 15,0 1-6-15,6-3 0 16,0 0-9-16,6 0-1 16,-3 0-4-16,2-3-1 15,-2 3-1-15,3 0-2 16,0 0 1-16,0 0-1 0,0 0 0 16,0 0 0-16,-3 0 0 31,3 3 2-31,-4-3-1 15,4 0 2-15,-3 0-4 0,-3 0 0 16,0 0-1-16,0 0-2 16,0 0-11-16,0 0-2 15,-3 0-8-15,0 0 1 16,0 0-9-16,-3 0-2 16,0 0-12-16,0 0-3 15,-3 0-17 1,0 0-30-16,0 0 31 15</inkml:trace>
  <inkml:trace contextRef="#ctx0" brushRef="#br0" timeOffset="195583.51">20191 13260 40 0,'-3'-6'16'0,"0"6"-12"0,6 0 14 0,-3 0 8 16,0-2 6-16,0 2 3 15,0-3-8-15,0 0-2 0,-3 1 1 16,0-1 1 0,3 3-3-16,-3-2-3 0,3-1-11 15,-3 0 0-15,3 3 1 0,-3 0-9 16,3 0 0-16,-3 0-2 16,3 0 0-16,0 0 0 15,0 0 2-15,0 0-3 16,0 0-2-16,0 0 2 15,0 0 0-15,0 0-2 16,0 0 2-16,0 0 5 16,0 0 5-1,6 0 1-15,0 0 4 16,3 0-1-16,0 3 0 16,0 0-3-16,3-1-1 15,3 1-5-15,2 2-3 16,4 0 0-16,3-2 1 15,3 0-1-15,-3-1 2 0,0 1-2 16,8 0-1-16,-5-1 3 16,9 1 0-1,-6 0 1-15,8-3 0 16,-8 0 0-16,6 0 0 16,-6 0 0-16,11 0 0 15,-5 0-2-15,17-3 1 16,-11 3-2-16,24-5-1 0,-13 2-2 15,19-5 1-15,-16 3 1 16,22-3 2-16,-13 3-1 0,6-3 2 16,-14 2-2-16,3-2-1 15,-10 3 1-15,4 2-1 16,-13 1 0-16,4-1 2 16,-9 3-1-16,2 0 2 15,-5 0-2-15,6 0-1 16,-6 0 3-16,5-2 0 15,-8-1-4-15,6 0 1 16,-6 1 2-16,-1-1 1 0,-5 0 1 16,3 1 0-16,-6-1-2 15,-3 3 1-15,-3 0-2 16,-4-3 2 0,-2 1 0-16,0 2 3 15,-3 0-1-15,0-3 2 16,-3 3-4-16,0-3-2 15,0 1-31-15,-3-1-13 16,0 0-77 0,0 1-55-16,0-1 72 0</inkml:trace>
  <inkml:trace contextRef="#ctx0" brushRef="#br0" timeOffset="199095.49">20578 14051 104 0,'-6'-3'41'0,"6"3"-32"0,0 0 11 16,0 0 4-16,0 0 2 16,0 0 2-16,0 0 0 15,0 0 0-15,0 0-15 16,0 0 3-16,0 0 2 0,0 0-2 16,0 0 3-16,0 0-4 0,0 0 1 15,0 0-9-15,0 0-2 16,0 0-3-16,3 0-2 15,0 0-2-15,6-8 1 16,0 3 1-16,9-8 0 16,-3 2-3-16,5-5 2 0,-2 3 1 31,6-8 0-31,-3 5 0 0,3-5 2 0,-3 5-1 16,5-5 2-16,-5 5-2 15,3-5-1-15,-3 5 1 16,3-5 1-16,-7 2-1 15,1-2-1-15,-3 5 1 16,0-2 1 0,-3 2 1-16,-3 0 1 15,0 3-2-15,-3-6 1 16,-3 6 0-16,-3 2 1 0,0 3-7 16,-3 0 0-16,0 3-6 15,-3 2 1-15,0 1 2 16,-3 2 1-16,3 0 3 15,-6 5 1-15,-3 3 1 0,3 0 0 16,3 0-7-16,-2 5-3 16,2-2 10-16,0 10 4 15,0-5-1-15,0 2-2 16,3-5 0-16,0 6 1 16,3-3-1-16,3 2-1 15,0-2 1 1,3 0-1-16,3 3 0 15,3-3 2-15,0-3 1 16,0-5 1-16,-3 0 0 0,5-3 2 16,1 0-1-16,6-5 0 15,-3 0-3-15,3-2 1 16,-3-1-4-16,3-2-2 16,-3-1-3-16,5 1-1 0,-2 0 4 15,0-1 3-15,-3 1 1 16,-3 0-1-16,-3 2 1 15,-3 1-1-15,0 2-3 16,-3 2 0-16,0 1 2 16,-3 7 2-16,0-2 0 15,-3 8 2-15,0-2-4 0,0 4 0 16,0-2-10-16,3 0-3 16,0-3-6-16,0 0-3 15,0-2-3-15,3-6 1 16,0 0-6-16,3-2-1 15,0 0-9 17,0-6-39-32,0 0 8 15</inkml:trace>
  <inkml:trace contextRef="#ctx0" brushRef="#br0" timeOffset="199588.24">20890 13765 96 0,'0'0'35'0,"0"0"-27"0,0 0 22 0,0 0 10 16,0 0-6-16,0 0-2 0,0 0-14 15,0 0-4-15,0 0-8 0,0 0 14 16,0 0 6-16,0 0-9 0,3 3-2 15,-3-3-9-15,6 2-2 16,0 1-2-16,9 0 1 31,-3-3-2-31,6 0-1 0,-3 0 1 0,9 0-1 32,-6 0 0-32,5 0 2 15,-2 0-1-15,3-3-1 0,-6 0-13 16,0 1-4-16,-3-1-15 15,-1 3-8-15,-2 0-47 16,-3-3-27-16,-3 3 50 16</inkml:trace>
  <inkml:trace contextRef="#ctx0" brushRef="#br0" timeOffset="200583.76">21441 13450 112 0,'-6'-2'44'0,"6"2"-35"0,-9-3 14 15,9 3 2-15,-3 0 0 16,3 0 2-16,-3 0 0 16,3 0 3-16,0 0-16 15,0 0-1-15,0 0 0 0,0 0 2 16,3-3 0-16,0 1 1 0,0-1 0 15,0 3-6-15,0 0-2 16,0 0 0-16,0 0 2 16,0 0-5-16,0 0-1 15,-3 0-2-15,3 0-2 16,0 0 1-16,3 3 1 16,-3-3-1-16,3 2-1 15,-3 1 1-15,3 2 1 0,-3-2-3 16,3 2 0-16,-3 0 1 15,0 3 2-15,0 0-1 16,-6 6 2-16,0-1-2 31,-9 8-1-31,0-5 1 16,-6 5 1-16,3-3-1 0,-3 1 2 16,3-3-2-16,1 0-1 15,-1-3 1-15,3 0-1 16,3-2 4-16,0 2 2 15,3-2 2-15,3-3 2 16,0-3-3-16,3 0-2 16,0 0 0-16,6-2 1 15,0 0-3-15,6-1-2 16,-3 1 0-16,6-3-1 16,-3 0 0-16,5 0 0 15,-2 0 0-15,3-3 0 16,-3 1 0-16,0 2 0 15,-3 0-22-15,3 0-10 0,-3 0-44 16,-3 2-18-16,-1 1-20 16</inkml:trace>
  <inkml:trace contextRef="#ctx1" brushRef="#br0" timeOffset="129547.46">22792 17313 0,'0'0'16,"0"0"-16,0 0 16,0 0 15,0 0-31,0 0 31,0 0-15,0 0-1,0 0 1,0 0 0,0 0-1</inkml:trace>
  <inkml:trace contextRef="#ctx1" brushRef="#br0" timeOffset="130257.36">23176 17363 0,'0'0'15,"0"0"1,0 0 0,0 0-1,75-5 16,-45-9-31,-30 14 16,0 0 15,0 0-31</inkml:trace>
  <inkml:trace contextRef="#ctx0" brushRef="#br0" timeOffset="204184.52">22388 13127 88 0,'0'-5'35'0,"0"5"-27"0,0-3 16 15,0 3 4-15,0 0-2 16,0 0-1-16,3 0-2 0,0 0 0 16,0 0-13-16,0 0 3 0,-1 0 3 15,1 0-2-15,3 0 2 16,-3 0 0-16,3-2-1 16,-3 2-3-16,3 0-2 0,0 0-9 15,0 0-2-15,0 0 4 16,3 0 3-16,-3 0 1 15,3 0 3-15,0 0-3 16,3 0 1-16,-3 0-3 16,6 0 0-16,-1 0-1 15,4-3 0 1,-3 3-2-16,3 0 1 16,-3 0-2-16,3 0 2 15,-6 0-2-15,6 0 2 16,-7 0 0-16,1 0 1 15,-3 0-5-15,0 0 1 0,0 0 0 16,0 0 0-16,-3 0 2 16,3-2 1-16,-3-1-1 15,6 0-2-15,-6 1-4 16,0-1 0-16,3 0-16 0,-3 1-6 16,0-1-7-16,-3 0 0 15,0 1-11-15,-3 2-4 16,0 0-32-1</inkml:trace>
  <inkml:trace contextRef="#ctx0" brushRef="#br0" timeOffset="204769.61">22462 13339 108 0,'0'3'44'0,"0"-3"-35"0,0 2 20 0,0-2 9 15,0 0-8-15,0 0 0 16,0 0-6-16,0 0-1 16,0 0-12-16,0 0 2 0,0 0 3 15,0 0 1-15,0 0-1 16,0 0 0-16,0 0 0 16,0 0-4-16,0 0-2 0,0 0 0 15,0 0 1-15,0 0-1 31,0 0-1-31,0 0-3 16,3 0 1-16,0 0-4 16,3 0 0-16,6 0 1 15,3-2 2-15,0 2-5 16,8-6-1-16,-5 4 0 16,9-6 0-16,-6 3 2 15,6-1 1-15,-4 1-1 0,-2 0-2 16,3-1 3-16,-6 1 2 15,0 2-4-15,-6 1-1 16,-3-1-5-16,-3 1-1 16,0-1-15-16,0 3-4 15,-3 0-33-15,-3 0-13 16,5 0-20 0,-5 0-35-16,0 0 42 15</inkml:trace>
  <inkml:trace contextRef="#ctx1" brushRef="#br0" timeOffset="135144.12">23528 17175 0,'0'0'16,"0"0"0,0 0-1,0 0 1,0 0-16,0 0 15,0 0 1,0 0 0,0 0-1,20-69 17</inkml:trace>
  <inkml:trace contextRef="#ctx0" brushRef="#br0" timeOffset="209331.54">22986 12810 72 0,'3'-5'27'0,"-3"5"-21"0,0-3 14 16,0 3 7-16,0 0-2 16,0 0 0-1,3-3-9-15,0 1-3 16,-3-1-1-16,0 0 0 15,3 1-6-15,0-1-2 0,-3 0 2 16,6 1 1-16,-3-1 1 16,0 1-2-16,3-1-1 15,0 0-1-15,0-2 0 0,5-3-2 16,-2 3 1-16,3 2 4 16,-3 0 4-16,0 1-4 15,-3 2-2-15,0 0-5 16,0 2 0-16,-3 1 0 0,3 2 2 15,-3 1-1-15,0 4-1 16,-3-4 1-16,0 4 1 16,0-2-1-16,-3 5-1 15,0-2 1-15,-3 2-1 16,0-2 0-16,-9 2 2 16,9-2-1-16,-3-1 2 15,0 1-4-15,0-3 0 16,0 0 3-16,1-3 1 15,5 0 1-15,-3-2 0 16,0-1-5-16,3 1 1 16,0-3 0-16,0 0 0 15,-3 0-5-15,6 0 1 0,0 0 4 16,0 0 2 0,0 0-5-16,9-3 0 0,-3 1-1 15,6-1-1-15,-4 3 4 16,7 0 2-16,0 0 0 15,0 3-1-15,0-1 5 16,0 4 1-16,-3-4 2 16,-3 6 2-16,3-2-1 15,-6 4 2-15,-3-2-8 16,5 5-2-16,-2-2-1 0,3 2 2 16,-3-2-3-16,12 2 0 15,-6-2 5-15,0 2 5 16,3-3-5-16,-3 1-2 15,0 0-1-15,-3-1 1 16,-6-2-1-16,3 3 2 16,-3-3 0-16,-6 2 1 15,-3-2 0-15,0 3 0 16,0-1 0-16,-9 1 2 16,0-3-3-16,0 2-2 15,0-2 2 1,-6 0 0-16,9 0-1 15,-5 0 1-15,8 3-2 16,-6-3-1-16,3-3 1 16,-3 0-1-16,3-2 0 15,0-1 2-15,3 1-1 0,-3-3 2 16,3 0-9-16,0-3-1 16,1 1-7-16,5-3-2 15,-3-1-9-15,-3 1-2 16,3 0-12-16,-3-3-5 15,3 2-20 1,0 1-36-16,0 0 27 16</inkml:trace>
  <inkml:trace contextRef="#ctx0" brushRef="#br0" timeOffset="211360.97">23447 12805 108 0,'0'0'41'0,"0"0"-32"0,0 2 17 16,0-2 6-16,0 6-2 15,0-1 2-15,0 5-7 16,0-2-1-16,0 6-13 16,0-4 2-16,3 3 1 0,0-2-3 15,0 5 1-15,-3-3-3 16,6 8 2-16,-3-2-2 16,-3 7 2-16,0-2 0 0,0 8 1 15,0-6-2-15,-3 6-1 16,-3-6-5-16,6 6-1 15,-3-5-1-15,0 2 1 16,0-3-2-16,0 1-1 16,0-6 3-16,-3 0 2 15,6-2-2-15,0-1 0 16,0-2-1 0,0-3-2-16,0-2 1 15,0-1-1-15,0-2 0 0,6 0 2 16,-6-2-1-16,0-1 2 15,0 0 0-15,0-2 1 16,0-3-2-16,0 0 1 16,0 0 0-16,-6-6 1 15,6 1 0-15,0-5 2 16,0 2-1-16,0-8 0 16,-3 3-1-16,3-9 0 15,0 4-2-15,0-9-2 0,0 4 1 16,0-9 1-16,0 3-1 15,0-6-1-15,0 6-2 16,0-5 1-16,0 5-1 16,0-6-2-16,0 6 0 15,0-8 3-15,0 5-5 0,3-10 0 16,-3 5-4 0,0-8-1-16,6 8-1 15,-3-8 2-15,0 11 6 16,0-1 2-16,0 6-1 15,0 0 2-15,-3 5 1 16,0 0 0-16,0 6 0 16,0-1 2-16,0 4-1 15,0-1 2-15,-3 2 0 16,0 4 1-16,0-1-5 0,0 1 1 16,3 2 2-16,-3 0 1 15,3 0-4-15,0 3-1 0,0-1-2 16,0-2 3-16,0 3 0 15,0-3 1-15,0 3-3 16,0 0 2-16,0-1-1 16,3 4 0-16,0-1 0 15,3 0 0-15,-3 1 0 16,3-4 0-16,0 4 2 16,3-4 2-16,-3 1-3 15,6 0 0-15,0 0 1 16,9-3 0-16,-7 2-3 15,10 1 2 1,-3 0-1-16,6 2 0 0,-6 1 0 0,3 2 0 16,-4 0 6-16,7 0 5 15,-6 0-3-15,9 0-1 16,-6 0 2-16,5 0 0 16,1 0-3-16,6 0-3 0,-9 0 0 31,11 0 1-31,-8 0-1 15,0 0-1-15,-6 0 1 16,-1 0 1-16,-2 0-1 0,-6 0 2 16,3 0-2-16,-6 0-1 15,0 0 1-15,-3 0 1 16,-3 0-1-16,0 0-1 16,0 0 1-1,-3 0-1-15,3 0 0 16,-3 0 2-16,-3 0-3 15,6 0 0-15,-4 0 1 0,1 0 0 16,-3 0 0-16,0 0 0 16,0 0 0-16,0 0 0 15,0 0 0-15,0 0 2 16,6 0-1-16,-3 0-1 16,-3 0 3-16,6 0 0 15,-3 0-4-15,3 0 1 0,0 0 0 16,0 0 0-16,-3 0 0 15,-3 0 2-15,6 0-3 16,-3 0 0-16,0 0 1 16,-3 0 0-16,0 0 0 15,0 0 0-15,0 0 0 16,0 0 0-16,0 0 0 16,0 0 0-16,0 0-3 15,0 2 0-15,0 1-1 16,-3-1 3-16,0 1 0 15,-3 0 1-15,6-1-3 0,-3 1 0 16,-3 0 2-16,6-1 0 16,-3 1-2-16,0 0 2 15,0-3-1-15,0 0 0 16,0 0 0-16,-3 0-2 16,6 0-2-16,0 2 1 15,0-2-2-15,0 0 2 16,0 0 1-16,0 0 2 15,-3 0-1-15,-3 0-1 16,6 0 3-16,-3 3 0 16,1 0 1-16,-4-3 0 0,6 0-5 15,-3 2-1-15,-3-2 0 16,6 3 2-16,0-1-5 16,0 1-1-16,0 0 2 15,0-1 3-15,0-2-2 0,0 3 2 16,0-3-4-16,0 0-1 15,0 0-9-15,0 0-2 16,0 0-14-16,-3 3-5 31,3-1-25-31,-3 1-26 0,0 0 33 32</inkml:trace>
  <inkml:trace contextRef="#ctx1" brushRef="#br0" timeOffset="138677.68">23790 17056 0,'0'0'15,"0"0"1,0 0 0,0 0-1,0 0 1</inkml:trace>
  <inkml:trace contextRef="#ctx0" brushRef="#br0" timeOffset="213815.78">23873 12723 108 0,'0'-6'41'0,"0"6"-32"0,-3-8 11 15,3 8 4-15,0-2 7 16,0 2 5-16,3-3-2 15,-3 0 0-15,0 3-19 16,0 0 2-16,0 0 1 0,0 0-6 16,0 0 1-16,0 0-4 0,-3 6 0 15,0-1-3-15,-3 6 1 16,3-3-6-16,-3 5-3 16,3 0 1-16,-6 6 2 15,9-6-2-15,-9 3 0 16,9-3 1-16,-6 0 2 15,3 0-1-15,0 1 2 16,0-4-2-16,-3-2-1 0,6 0 1 16,0-3-1-16,0 1 2 15,6-4 1-15,-3 1-1 16,6-3-2-16,-6 0 1 16,6-3-1-16,3 1-3 15,-3-6 0-15,0 0 2 16,3-3 0-16,-3 3 1 15,3-2 0-15,-3-1-3 16,2 0 0-16,-2 4-1 16,3-1 3-16,-3 2-2 15,0 1 1-15,3 2 2 16,-3 1 0-16,0 2-3 16,-3 2 2-16,0 1 1 15,-6 5 2-15,0-3-1 0,-3 6 2 16,0-3-4-16,-3 2 0 0,3-2 1 15,-3 3 0-15,3-3-3 16,0 0 2-16,0 0-1 16,3-3 0-16,0 0 2 15,3-2 2-15,0 0-8 16,0-3-3-16,6 0-2 16,0-3-1-16,0 0 2 15,3-5 1-15,-3 3-1 0,3-6-1 16,-1 4 3-16,4-7 3 15,-3 4 3-15,3-4 1 16,-6 1 1-16,6 0 0 16,-3 2-3-16,0 1 2 31,-3 2 3-31,-6 3 3 16,6-3 2-16,-9 8 1 0,6 0-2 15,-4 8-1-15,1-3-3 16,-3 5 1-16,0-2 0 15,-5 6 1-15,-1-4 0 16,3 3 0-16,-3-2-2 16,-3 2-2-16,3-2 1 15,0-1 1-15,0-2-3 16,3 0 0-16,0 0-1 16,3-2-2-16,0-1-15 15,3 0-5-15,0-2-15 16,3-1-3-16,0-2-12 15,3 0-33 1,-3 0 23-16</inkml:trace>
  <inkml:trace contextRef="#ctx0" brushRef="#br0" timeOffset="-213926.23">24424 12630 44 0,'0'-3'16'0,"0"3"-12"0,2-2 14 16,-2 2 5-16,0 0 13 15,0 0 5-15,3 0-3 16,-3 0 2-16,6 0-9 16,-3 0-4-16,-3 0-15 15,6 0-3-15,-3 0-2 0,0 0 3 16,-3 0 4-16,0 0-2 0,0 5 1 16,0 0-1-1,-3 6 2-15,0-3-7 16,-3 5-4-16,3-2-5 15,-3 5 1-15,3-3 1 16,-5 5 2-16,8-2-1 16,-9 3-1-16,9-1 1 15,-6-2-1-15,3-3 0 16,0 3 2-16,0-3-1 0,-3-2-1 16,6 0 1-16,0-3-1 15,0-3-5-15,0 0-1 16,0 0 0-16,0-5 2 15,0 0-3-15,6-2 2 16,-3-1 3-16,6-5 1 16,-6 0 1-16,6-5 0 0,2 0-3 0,-2-3 2 15,3 3 1-15,-3-3 0 16,0 3 0-16,3-6 0 16,-3 6 0-16,0 0 2 31,0-1 1-31,0 1 3 15,0 3-8-15,-3-1 0 16,3 3-2-16,-3 3 2 0,0-1 1 16,-1 4 1-16,-2-1 8 15,6 1 5-15,-9 2-9 16,6 0-1-16,-3 0-3 16,0 0 0-16,-3 0 0 15,6 2 0-15,-6-2 0 0,3 3 0 16,-3-3-9-16,0 5-4 15,6 0 15-15,-3 3 8 16,0-2-4-16,3 2-3 16,-3-3 0-16,3 3 0 15,-3-3-1-15,-3 0-2 16,6 1 1-16,-3-1-1 16,-3 0-3-16,0 1 2 15,0-1 1-15,3 0 2 0,-3 0-1 16,0 1-1-16,0 2 1 15,0 0-1-15,0-3 0 16,-3 5 2-16,0-2-3 16,-3 3 0-16,-3-3 3 15,6 0 1-15,-3 0-1 16,-6 0-2-16,9-3-10 16,-9 0-6-16,3 1-3 15,-3-4-1-15,-2 1 2 16,5 0 1-16,-3-3 10 15,0 0 3-15,3 0 4 0,0 0 0 16,0 0 11-16,6 0 5 16,0 0 0-16,3 0 1 15,0 0 2-15,3 2 2 16,-3-2-7-16,3 3-1 16,3-1-5-1,-3 1-3-15,3 0-5 16,0-1 0-16,-3 1-2 15,3 0 0-15,-6-1 2 16,9 4 0-16,-9-1 2 16,9 0 1-16,-6 0-1 15,6 1-2-15,0-1 5 16,-1 3 4-16,1-3-1 0,0 3 1 16,-3 0-3-16,3 0-1 15,3-3-1-15,-3 1 2 0,0-1-1 16,0-2 0-16,-6-1-3 15,6 1 1-15,0 0 0 16,-6-3 1-16,3 0-2 16,-3 0 1-16,-3 0-4 15,0 0 0-15,0 0-4 0,0 0 1 16,0 0 4-16,0 2 2 16,0-2-16-16,0 3-5 15,0-1-22-15,0-2-7 16,-3 0-42-1,-3 0-58-15,3 0 44 16</inkml:trace>
  <inkml:trace contextRef="#ctx0" brushRef="#br0" timeOffset="-209268.12">23769 13276 72 0,'6'-3'30'0,"-6"3"-24"0,6 0 30 0,-6 0 11 15,0 0-2-15,0 0-2 16,0 0-18-16,6 0-5 0,-3 3-12 15,2-1 1-15,-2 1 4 0,0-3 4 16,-3 0 2-16,0 0-2 16,6 0 0-16,-3 0-3 15,3 0 1-15,0 0-4 16,3-3-1-16,0 1 0 16,9-1 1-16,-6 0-1 15,9 1-1-15,-9-1-1 16,14 0 2-16,-5 1-3 0,12-1-2 15,-6 0-2-15,11 1-3 16,-5-1 1-16,9-2-1 16,-9 2 0-16,5-2 0 31,-5 0 0-31,3-1 0 16,-6-2 0-16,-1 3 2 15,-5 2-1-15,-3-2 2 16,-3 3 0-16,-3-4 3 0,-6 4-3 15,0-1 0-15,-1 0-8 16,-5 1-4-16,-3-1-33 16,6 0-15-16,-3 1-80 15</inkml:trace>
  <inkml:trace contextRef="#ctx0" brushRef="#br0" timeOffset="-208142.29">23867 13821 108 0,'6'0'44'0,"-6"0"-35"0,9-3 36 0,-3 3 12 16,-3-3 4-16,6 3 0 15,-6-2-18-15,6-1-9 16,-3 0-19-16,-1 1-5 0,1-1-3 16,-3 0-6-16,6 1 0 15,-3-1 1-15,0-2 1 16,3 0-4-16,6-3 1 0,-9 2 0 16,12-4 2-16,-6 2-1 15,9-8 2-15,-7 3-2 0,1-8-1 16,3 2 1-16,-3-13-1 15,-6 8 0-15,6-5 0 16,-3 6 2-16,-9-4 1 16,6 6-1-16,-6 2-2 15,0 4-4-15,0 1 0 16,-3 4 2-16,0 4 3 16,0 1-2-16,-3 5 0 31,0 0 1-31,-3 5 2 15,0 1-3-15,-3 4 0 16,3-2 1-16,-3 5 2 0,3-2-1 16,-3 8 2-16,-3-4 2 15,6 7 2-15,-3-4-1 16,0 3 1-16,3-2-4 16,6 2 0-16,0-5-1 15,9 0-2-15,-3 0 3 16,9-3 2-16,0-3-2 15,0-2-2-15,3-2-7 16,-3-1-1-16,0 0-4 16,-1 0 2-16,-5-2 3 15,3 0 1-15,-3-1 3 0,-3 1 1 16,-3-3 1-16,3 3 2 16,-3-3-3-16,0 2-2 15,-3-2-1-15,0 3 3 16,0-3 0-16,0 3 3 15,0-1-6-15,0 1-1 0,0-3-7 16,0 5 0-16,6-2 1 16,-3 0 2-16,-3-1 1 15,9 3 2-15,-6-2 2 16,0 2-1-16,0 1 1 16,-3-1 0-16,0 0 0 15,0 1 3-15,0-1-11 16,0 0-4-16,0-2-8 15,3-3-2-15,6 0 0 0,0-3 4 16,-6 1-17-16,12-4-4 16,-4 1-24-1</inkml:trace>
  <inkml:trace contextRef="#ctx0" brushRef="#br0" timeOffset="-207531.29">24013 13627 84 0,'-3'0'33'0,"3"0"-26"0,-6 3 20 0,6-3 10 16,0 3-5-16,0-1-1 16,0 1-9-16,0 0-3 15,-3 2-11-15,0-2-1 0,3 2 0 16,0 0 1-16,0 0 0 15,0 1 2-15,0-1 1 16,0 3 3-16,3-5 4 0,0-1-8 16,3-2-1-16,-3 0-3 15,15 0-1-15,-6 0-3 16,5-2 1-16,-2-1-2 16,6-2-1-16,-3 2-2 15,3 0 1-15,-3 1-4 16,2-4-1-16,-2 1-22 15,3 0-6-15,-6 0-25 16,9-1-10-16,-9 1-7 16</inkml:trace>
  <inkml:trace contextRef="#ctx0" brushRef="#br0" timeOffset="-207070.58">24418 13426 128 0,'0'-2'49'0,"0"2"-38"0,6-3 17 0,-6 3 4 0,2 0-13 16,1 0-3-16,3 0 3 15,-3 0 2-15,-3 0-10 16,6 0 7-16,-3 0 2 0,0 0 3 16,3 0 1-16,-3 0-5 15,6 0-1-15,0 0-2 16,0-3 0-16,-6 1-4 15,9-1-2-15,-3 1-2 0,0 2 2 16,0 0-3-16,-6 0 1 16,6 0-5-16,-9 0 0 15,0 0-6-15,-3 2-2 16,-3-2-31-16,-9 5-14 31,3 1-36-31,-6 2-16 0,0-3 2 16</inkml:trace>
  <inkml:trace contextRef="#ctx0" brushRef="#br0" timeOffset="-206320.55">23944 13670 108 0,'-3'2'41'0,"3"-2"-32"0,0 3 9 15,0-3 3-15,0 0 8 16,0 0 6-16,0 0-1 16,0 0 0-16,0 0-19 15,0 0 6-15,6 3 6 0,0 2-4 0,0-5-1 16,-3 0-8-16,9 0-4 15,-3 0-3-15,0 3 0 16,-3-3-2-16,0 0 0 16,3 0-3-16,6 0 1 15,-3 0-2-15,2 0-1 16,-5 0-2-16,12-3 1 0,-6-2 3 31,0 2 3-31,0 0-2 0,0 1-2 0,-3-1 0 16,3 3 1-16,-4 0-1 15,-2 0-1-15,0 0 1 16,-3 0-1-16,0 0 0 16,-3 0 0-16,6 0-3 15,-6 0 0-15,3 0-14 0,-6 0-6 16,0 0-17-16,0 0-7 16,0 0-17-16,0 0-7 31,0 0-13-16</inkml:trace>
  <inkml:trace contextRef="#ctx0" brushRef="#br0" timeOffset="-205563.56">24429 13426 72 0,'0'0'27'0,"0"0"-21"0,0-2 23 0,0 2 8 15,0 0 9-15,6 0 5 16,-3-3-6-16,-3 0-3 16,6 1-12-16,-3-1-6 15,0 1-14-15,0-1 5 0,0 0 4 0,0 1-8 16,3-1-3-16,-3 3-5 15,3 0-3-15,0 0 1 16,3-3-1-16,6 1-3 16,0-1 2-16,-3 0 1 15,6 1 2-15,-7 2-1 16,-2-3-1-16,3 3 1 16,-6 0-1-16,-3 0-3 15,-3 0 0-15,0 0-1 16,0 5 3-16,-3-2 0 15,-3 2 1-15,0 1 0 16,-3 2 2-16,0-1-8 0,-2 4-3 16,2-3 5-16,-9 5 3 15,9-2 2-15,-6 5 2 16,0-3-4-16,3 5-2 0,3-4 4 16,0 1 3-16,-3-1 1 31,9-1 2-31,-3 0-4 15,3-2 0-15,1-1-3 16,2 1-1-16,0-3 10 0,5-3 3 16,1 0-1-16,6 1 1 15,-3-4-5-15,3 1-2 16,-3 0 0-16,3-3-1 16,-3 0-2-16,0 0 1 15,0 0-7-15,0 0-1 0,-3 0-58 16,3-3-23-16,0 3-42 15</inkml:trace>
  <inkml:trace contextRef="#ctx0" brushRef="#br0" timeOffset="-198112.36">8711 14720 72 0,'0'0'30'0,"0"-3"-24"0,0-2 17 15,0 5 7-15,0 0-3 16,0-3-1-16,0 1-1 16,0-1 1-16,0 1 1 15,0 2 3-15,0 0-16 16,0 0-4-16,0 0 1 0,0 0-5 16,0 0-1-16,0 0 4 0,3 5 2 15,-3 0-2-15,0 3 0 16,0 0-1-16,0 3 2 0,-3 2-1 15,0 3 2-15,-3 5-2 16,0 3 0-16,-3 5-3 16,0 0-1-16,0 0-1 31,0 3 0-31,0-3 0 16,0 0 0-16,3-3-2 15,0-2-2-15,0 0 3 16,3-5 0-16,1-4-1 15,-1 1-2-15,0-3 3 0,0-2 0 16,3 0-6-16,0-3 0 16,0-3 3-16,0 0 2 15,3 0 0-15,0-2-2 16,2 0 3-16,1-1 2 16,0 1 0-16,0 0 0 15,3-3-3-15,3 2-2 16,3-2 3-16,3 0 0 15,3 0-1-15,3 0 1 16,2 0-2-16,1 0-1 16,-3-2 1-16,0-1 1 0,-3 0-1 15,2 1-1-15,-2-1 1 16,0 0-1-16,-3 1 0 16,-3-1 2-16,0 3-3 15,-3 0 0-15,-3 0 1 16,-1 0 2-16,-2 0-1 15,0 0-1-15,-6 0-6 16,0 0-4-16,0 0-14 16,0 0-7-16,0 0-13 15,0 0-5-15,0 0-24 16,0-2-9-16,-3-1 0 16</inkml:trace>
  <inkml:trace contextRef="#ctx0" brushRef="#br0" timeOffset="-197545.85">8860 14723 88 0,'-3'-11'35'0,"0"8"-27"0,-3-2 29 16,6 5 10-16,-3-2-2 16,0 2-2-16,0-3-16 15,0 0-4-15,0 3-13 16,0-2 5-16,3 2 4 0,0 0-15 0,0 0-3 15,0 0 0-15,0 0 1 16,0 0-3-16,0 0-1 16,3 2-2-16,0 1 3 15,0 0 0-15,3-1 1 16,3 3 2-16,3-2 3 16,5 0-2-16,4-1 0 15,6-2 1-15,3 0 0 16,0 0 2-16,2 0 1 15,4 0-1 1,-9 3-1-16,-3 0-3 16,5-1-2-16,-2-2 1 15,0 0 1-15,6 0 1 0,-12 0 1 16,-7 0-2-16,1 3-2 16,0-3-8-16,-6 3-3 15,-3-3-14-15,-3 2-6 16,-3-2-13-16,-3 3-3 0,0 0-20 15,-3-1-35 1,0 1 33-16</inkml:trace>
  <inkml:trace contextRef="#ctx0" brushRef="#br0" timeOffset="-197080.8">8812 15014 128 0,'0'-3'49'0,"3"3"-38"0,0-3 28 0,-3 3 9 0,3 0-10 15,3 0-4-15,-3 0-5 16,0-2-1-16,0 2-15 31,-3 0 1-31,3-3 2 0,0 3-4 0,3 0-2 0,-6 0 1 16,6 0 3-16,3 0-6 15,2 0 0-15,4-2-2 16,3-1 1-16,6 3-2 16,0 0 2-16,3 0-4 15,2 0 0-15,4-3-1 0,0 1 1 31,0-1-2-31,-4 0-1 16,1 3 1-16,-6 0 1 16,0-2-1-16,-3 2 2 15,-4 0-11-15,-2-3-2 16,0 0-26-16,0 1-9 0,-6 2-15 16,0-3-2-16,0 3-24 15,-3-3-30 1,0 3 40-16</inkml:trace>
  <inkml:trace contextRef="#ctx0" brushRef="#br0" timeOffset="-196450.14">9598 15014 116 0,'-3'-6'46'0,"3"6"-35"0,0 0 16 16,0 0 7-16,0 0-3 15,0 0-1-15,0 0-5 0,0 0-4 16,0 0-11-16,0 0 5 0,0 0 4 16,0 0 1-16,0 0 3 15,6 3-4-15,0 0-2 16,0-3-5-16,3 0-2 31,0-3-4-31,2 0 1 16,-2 1-2-16,9-6 0 0,0 3-3 15,3-3 1-15,3-3-4 16,-6 6 0-16,-4-1-1 16,4 4 0-16,6-1 2 0,-3 3 2 15,-3 0-3-15,0 0 0 16,0 0 1-16,-1 3 2 15,-2-1-1-15,-3-2 2 16,-3 0-2-16,0 0-1 16,0 0-2-16,0 0-1 15,0 0-14-15,0-2-4 16,-3-1-9-16,0 1-2 0,0-1-9 16,-3 3-1-16,0 0-13 15,-3 3-3-15,0-1-15 16</inkml:trace>
  <inkml:trace contextRef="#ctx0" brushRef="#br0" timeOffset="-195814.1">9776 15172 132 0,'-6'0'49'0,"0"3"-38"0,-2 0 21 0,5-1 9 0,-3 1-5 16,0 0 2-16,3-1-7 16,0-2 1-16,0 0-18 15,0 3 5-15,3-3 2 0,0 0 0 16,0 0-1-16,0 0 1 15,6 0-1-15,0-3-3 16,0 1 0-16,0-1-5 31,2-2-2-31,1-1-4 16,0 1-1-16,-3 0-3 0,0 0 1 16,0-1-4-16,0 4 0 15,0-1 1-15,0 0 0 16,0 3 0-16,3 0 0 15,-3 0 0-15,0 3 0 16,0-3 0-16,0 3 0 16,3-1 2-16,0-2 1 15,0 0-4-15,-1-2-1 16,1 2 3-16,-3-3 1 16,0 0 0-16,0 1-2 15,-3 2 1-15,0 0-1 16,-3 0-3-16,0 0 2 15,3 0-4-15,-3 0-1 16,0 0-4-16,3 2 1 0,-3-2-4 16,3 3-2-16,-3-3 0 15,0 0-1-15,0 0-2 16,0 0 1-16,0 0-7 16,0 0-1-16,0 3-12 15,-3-3-1-15,0 0-24 16,0-3-8-16,3 3-12 15</inkml:trace>
  <inkml:trace contextRef="#ctx0" brushRef="#br0" timeOffset="-193199.62">10461 14670 56 0,'-6'-8'22'0,"6"8"-18"0,-3-8 20 16,3 8 6-16,0-3-2 16,0 1 0-16,0-1 0 15,0 0 2-15,0 3 4 16,0 0 1-16,0 0-19 16,0 0-3-16,0-2 1 0,0-1-6 15,0 3-2-15,0 0 1 16,3-3 0-16,0 1-3 0,3-4-1 15,0 4 3-15,6-3 1 16,-3-1-1-16,9-2 1 16,-4-2-4-16,10-1-2 0,-3 3-3 15,3 0 1-15,-6 0 1 16,0 6 2-16,-3-1-3 16,-1 3 0-16,-2 0 3 15,-3 5 1-15,-3 1-1 16,0 2 1-16,-3-1-2 15,0 4-1-15,0 0 3 16,-6-1 0-16,0-2-1 16,-9 3 1-16,3-3-2 15,-6 2-1 1,3-2-2-16,-2 0-1 0,2 0 2 0,-3 0 0 16,3-3-2-16,-3 1 2 31,3-1-1-31,3 0 0 0,0-2 0 15,3 2-2-15,0-2 0 16,3-1 0-16,0 1 3 16,6 0 2-16,0-1-2 15,6 1 0-15,0 0 1 16,6-1 0-16,-3 1 0 16,3 0 0-16,-3-1-3 15,3 4 2-15,-3-1 1 16,2 3 0-16,-2 0 0 15,0 5 0-15,-3-2 0 16,0 4 0-16,0-1 0 16,0 1 2-16,-3-1-1 15,0 4 2-15,0-5 0 16,-3 3 3-16,-3-2-3 0,0-1-2 16,0 0 0-16,-3-2 1 15,0-3-1-15,-3-1 2 16,3 1 2-16,-6-2 4 0,3-1-2 15,-6 0 1-15,3-2-3 16,-3 0 0-16,3-1-6 16,-3 1 1-16,1 0 0 15,-1-1 0-15,3 1-3 16,0-3 0-16,3 0-31 16,0 0-13-16,0 0-38 15,3 0-49-15,0 0 36 16</inkml:trace>
  <inkml:trace contextRef="#ctx0" brushRef="#br0" timeOffset="-192514.95">10547 15233 124 0,'-9'-2'46'0,"3"-1"-35"0,0 3 14 0,3 0 6 0,0 0 0 0,-2 0 4 16,2 0 5-16,-3 0 2 15,0 0-22 1,0 0-12-16,0 3-3 0,3-3 7 15,0 0 7-15,0 0 1 16,0 0 3-16,0 0-4 0,0 0-2 16,0 0-7-16,3 0-2 15,3-3-6-15,3 0-4 16,3 1 3-16,3-1 1 16,-3 0 2-16,8 3 0 15,10 0-2-15,0 0-2 16,0 0 1-16,0-2 1 0,-1-1-3 15,1 1 0-15,-3-4 1 16,0 1 2-16,-3 0-1 16,-1-1-1-16,-2 1 1 31,0 0-1-31,-3-1 0 0,-3 4 0 16,-3-1 2-16,3 1 1 15,-3-1-10-15,0 0-5 16,0 1-14-16,-3 2-4 0,0 0-15 15,-1 0-4-15,1 0-9 16,0 0-4-16,-3 0-15 16,0 0-21-1,-3 0 37-15</inkml:trace>
  <inkml:trace contextRef="#ctx0" brushRef="#br0" timeOffset="-191678.09">10583 15508 144 0,'-6'0'55'0,"6"-2"-43"0,3 2 23 15,-3 0 7-15,0 0-3 32,0 0 2-32,0-3-3 0,3 1-2 15,0-4-19-15,0 1-1 16,3 0 0-16,-3-1-6 0,3-2-3 16,0 0-4-16,0 1-3 15,0-4 1-15,3 6-1 16,0-3-3-16,2 0 2 15,1 0 1-15,0 3 0 0,0-3 0 16,-3 5 0-16,-3 0 0 16,3 1 2-16,0-1-1 15,0 0 2-15,0 1-2 16,0 2-1-16,-3 0 1 16,0 0 1-16,-3 2 1 15,0 1 1-15,0 0-2 16,-3 2-2-16,0 0 5 15,-3 1 1-15,0 2-5 0,0-1 0 16,-3-1-3-16,0 7 0 16,-3-2-3-16,0 2 1 15,-3 3 0-15,0-3-1 16,0 3 4-16,0 0 0 16,0-3 1-16,0 3 0 15,3-6-3-15,1 1 2 16,-1-1 1-1,3 1 0-15,0 0-3 16,3-3 2-16,0 0 1 16,3-1 2-16,0-1-1 15,0 2 2-15,3-3 2 16,3 0 2-16,0-2 1 0,3 0 2 16,-1-1-3-16,1-2 1 15,0 0-3-15,0-2 0 16,0-1-1-16,0 0 0 15,0 1-2-15,0-1 1 16,0-2-4-16,0-3 0 16,0 5 1-16,0-2 2 15,-3 0-3-15,0 5-2 0,-3-3-9 16,0 0-5-16,0 1-11 16,0 2-3-16,-3 0-12 15,2 0-3-15,1 0-2 16,3-3 0-16,0 0-20 15,0 1-35 1,0-4 27-16</inkml:trace>
  <inkml:trace contextRef="#ctx0" brushRef="#br0" timeOffset="-188423.12">11324 14868 108 0,'0'-2'44'0,"0"2"-35"0,0 0 20 0,0 0 7 16,0 0-3-16,0 2 1 16,0 4-13-16,0-1-3 15,0 3-10-15,0 0-5 0,0 0-2 16,0-3-1-16,3 5 0 15,-3-2 0-15,0 6 2 16,0 4-1-16,0 1-1 16,-3 2 1-16,0 5-1 15,0 1-3-15,0 2 2 16,0 0 1-16,0 3 0 16,0-1 0-16,0-1 0 15,3-4 0-15,0 0 0 0,0-2 0 16,0-3 2-16,3-2-1 15,-3-3 2-15,0-3-2 16,0 0-1-16,0-2 3 16,0-3 2-16,0 0 11 15,0-3 5 1,-3-2-5-16,0-3-1 16,0 0-7-16,3-3-3 0,0-2-2 15,0-6 0-15,0 1 0 16,0-4 1-16,0-4 0 15,0 2 0-15,3-5-2 16,0-3 1-16,0-2-2 16,0-4 2-16,0 1 0 15,0-2 1-15,0-4-2 16,0 11-2-16,0 3 5 16,-3-13 4-16,0-8-3 15,0 2-1-15,0 0-2 16,3 3-3-16,-3 3-2 15,3 10 1-15,0 3 1 0,0-3 0 16,-3 3 0-16,3-8 0 16,-3 5 0-16,0-5 0 15,0 5 0-15,-3-8 2 16,0 3-3-16,-3-5-2 16,3 7 4-16,-3-2 3 15,0 5-3-15,0 1-1 16,3 4 0-16,0 0 0 15,0 4-3-15,0 1 0 16,0 4 2-16,0-1 0 16,0 1-2-16,3 2 2 15,0 0-1-15,0 0 0 16,0 3 0-16,3-1-2 0,0 1 3 16,3 2 2-16,-3 1-2 15,6-1-2-15,-3 0 2 16,6 3 0-16,-3 0-2 15,9 3 2-15,-3 0 1 16,9 2 0-16,-4 0-3 16,10 1 2-16,-6-1-1 15,6-3 0-15,-6 1 4 16,2 0 1-16,-2-1-4 16,3-2-1-16,-3 0 1 15,3 0 2-15,-4 0-2 16,7 3 0-16,-3 0 1 15,0-1 0-15,-6 1 0 16,2 2 0-16,-2-2 0 16,3 2 0-16,-6 0-3 0,3 1 2 15,-3-1 1-15,2-2 0 16,-2-1-7-16,0 1 0 16,-3 0-6-16,0-3 1 15,-3 0-5-15,0 0-2 0,-3 0-5 16,0 2 0-16,-1-2-16 15,-2 3-4-15,0 0-39 16</inkml:trace>
  <inkml:trace contextRef="#ctx0" brushRef="#br0" timeOffset="-186888.1">11791 14564 108 0,'0'-3'44'0,"0"3"-35"0,0 0 16 0,0 0 4 0,0 0-5 32,0 0 0-32,0 0-2 0,0 0 1 15,0 0-13 1,0 0 5-16,3 3 3 0,0 0 3 0,-3 5 4 16,0-1-7-16,-3 7-3 15,-3 7-4-15,0-3-2 16,1 4-1-16,-1 4 2 15,0 0-5-15,0 6-3 16,0 0-1-16,3 0-1 16,0-1 2-16,3-4 1 0,-3-3-1 15,3-6-2-15,0-2 3 16,0-5 0-16,0-3 1 16,0-3 0-16,0-5 0 15,0-3 0-15,0-2-5 16,0-6 1-16,0-2 0 15,0-3 0-15,3 0-3 16,0-2 2-16,0-1 1 16,3 4 0-16,0-1-5 15,0 5-1-15,0 1-2 16,2-1 0-16,1 3 2 16,3 0 2-16,-3 0-1 15,3 0 1-15,-3 3 3 0,3 0 0 16,0 2 1-16,0 3 0 15,0 0-3-15,3 3 2 16,-4-3 1-16,4 5 2 16,-3 0-1-16,3 0-1 15,-3 1 1-15,0 2-1 16,-3 0 0-16,0 2 0 16,0-2 2-16,-3 3 3 15,0-3-2-15,-3 2-2 16,0-2 2-16,-6 3 0 15,3-3-4-15,-6 2 1 16,3-2 0-16,-6 0 0 16,3 0-3-16,-6 0 2 0,3-3-1 15,-6 3-2-15,3-2-2 16,0-1-1-16,0 0 6 16,0 0 2-16,4 1-2 15,-1-1-1-15,0 0-2 16,3 1 3-16,0-4-2 0,3 4-1 15,0-1 7-15,3 0 5 16,0 0-2-16,3 1-1 31,0-4 0-31,6 1 1 16,-3 0-3-16,6-3 0 0,-1 0-1 16,4 0 1-16,-3 0-2 15,3 0 2-15,-3 0-4 16,0 0 0-16,-3 0 1 15,0 2 0-15,0 1 0 16,0 0 0-16,-3-1 0 0,0 1 2 16,0 0 1-16,-1-3 1 15,1 0-5-15,0 0 1 16,-3 0 2-16,0 0 1 16,0 0-4-16,0 0 1 15,-3 0-7-15,0 0-3 16,0 0-8-16,0 0-3 0,0 0-11 15,0 0-3-15,0 0-3 16,0 0 1-16,0 0-11 16,0 0-44-1,0 0 8-15</inkml:trace>
  <inkml:trace contextRef="#ctx0" brushRef="#br0" timeOffset="-183131">11637 15188 52 0,'0'0'22'0,"0"0"-18"0,0-2 13 16,0 2 6-16,0 0 8 16,0 0 3-16,0 0 1 15,0 0 1-15,0-3-2 16,0 0 1-16,0 3-19 31,0 0 4-31,0 0 3 0,0 0-3 16,0 0 0-16,0 0-9 15,0 0-4-15,3 0-2 0,3-2-1 16,0 2 6-16,2-3 4 16,1 0-5-16,3-2-3 15,3 0-3-15,3 0-3 16,6-1 1-16,-6 4-1 16,-3-1 0-16,8 0 2 15,-5 1 1-15,9-1 1 16,-6 0-2-16,6 1-2 0,-7-1 1 15,7-2 1-15,-6 2-1 16,0-2 2-16,-3 0-2 16,3-1-1-16,-3 1 1 15,-1 0 1-15,-2-1-1 16,-3 4-1-16,0-1 1 16,-3 1 1-16,-3-1-3 0,0 0 0 15,0 1 1-15,-3 2 0 16,0 0 0-16,0 0 0 15,0 0-11-15,0 0-5 16,-3 0-21-16,0-3-9 0,0 3-22 16,0 0-7-16,0 0-17 15</inkml:trace>
  <inkml:trace contextRef="#ctx0" brushRef="#br0" timeOffset="-181936.51">11791 15379 108 0,'-20'18'41'0,"14"-12"-32"0,-3 2 26 0,6-6 10 15,0 1-18-15,0 0-5 16,3-1 0-16,-3 1 2 16,3-1-12-16,0-2 4 0,0 0 4 15,0 3-2-15,0-3 1 16,0 0-4-16,0 0-1 16,0 3-2-16,0 5 2 15,0-3-1-15,0 8 0 16,0-2-5-16,3-1-3 0,-3 1-5 31,3 0-2-31,-3-1 1 0,3 3 2 16,-3-7-2-16,0 4 0 15,0-2 3-15,0 0 1 16,0 0-1-16,0-3-2 16,0 1 1-16,0-4 1 15,0-2-1-15,0 0-1 0,0 0 3 16,0 0 2-16,3 0-2 15,3-2-2-15,0-4-3 16,0 1 1-16,2-6-1 16,1 1-2-16,0 5 3 15,6-6 0-15,3-8-2 0,-3 9 2 16,-3 2 1-16,0 0 0 16,0 3-3-16,0-1 2 15,-3 4 1-15,2-1 2 16,-2 0-3-16,0 3-2 15,3 3 2-15,-6 0 0 16,0-1 3-16,0 4 1 0,0-4-1 16,-3 6-2-16,0 0 1 15,0 3-1-15,-3-3 0 16,0 5 0-16,0-5 0 16,0 0 0-16,3 0 2 15,-3 0 1-15,0-3-4 16,0 0 1-16,3-2-2 15,-3-3 0-15,0 0 2 32,6 0 2-32,0 0-1 0,3-3 2 15,0 1-4-15,0-4 0 16,2-2-6-16,1-2 0 16,0-3 3-16,0 5 4 15,-3-6-1-15,3 7-2 16,-3-1 2-16,0 2 2 0,0 1-2 15,0 2 0 1,-3 1 1-16,0-1 0 16,0 3 0-16,0 0 0 15,-3 3 0-15,2-1 0 16,-5-2-3-16,6 6 2 16,-3 2 1-16,0-3 2 15,-3 3-1-15,0 5-1 0,0-2 1 16,0-1 1-16,-3 1-1 15,3-1-1-15,-3 1 1 16,0 0 1-16,0-1-1 0,3 1 2 16,0-3-4-16,0-3-2 15,0 0-1-15,0-2 0 16,0-3-11-16,0 3-5 16,0-3-7-16,0 0-3 0,0 0-11 15,0-3-4-15,0 0-6 16,3 1-4-16,0-1-16 15</inkml:trace>
  <inkml:trace contextRef="#ctx0" brushRef="#br0" timeOffset="-179385.76">12911 14881 116 0,'-3'-2'46'0,"3"2"-35"0,-6-3 7 15,6 3 4-15,0 0 2 16,0 0 3-16,-3 0 3 0,0 0 1 16,0 0-16-16,0 0 6 15,-3 0 3-15,0 0-6 0,-3 3 0 16,3-1 0-16,-3 1 1 15,0 0-4-15,0-1-1 16,3 1-8-16,-3 2-2 16,3-2-2-16,0 0-2 15,0-1-4 1,3 1 0-16,0 0 2 0,6-3 1 0,0 0 1 16,6-3 0-16,0 0 0 0,6 1 0 15,-3-1-3-15,3 3 2 16,-3 0 1-16,3 0 0 31,0 0 0-31,-1 0 2 16,-2 0-3-16,3 3 0 0,-3-3 1 15,3 2 0-15,-3-2 0 16,3 0 2-16,-3 0-1 16,6-2-1-16,-3-1-2 15,-1 0 1-15,1 1-8 16,0-1-2-16,-3 0-3 0,0 1 1 15,-3-1-6-15,0 0-3 32,-3 1-4-32,0 2-1 15,0 0-25-15,-3 0-9 0,0 0-19 16</inkml:trace>
  <inkml:trace contextRef="#ctx0" brushRef="#br0" timeOffset="-178849.49">12794 15127 80 0,'0'0'30'0,"0"0"-24"0,0 0 19 0,0 0 8 16,3 0 5-16,0 0 2 15,3 0-5-15,-3 0-1 16,3 0-6-16,0 0 0 16,0 0-16-16,0 0 0 0,0 0 1 15,0 0 4-15,3 0 4 0,-3 0-9 16,9-2-4-16,-3-1-5 15,3 1 0-15,0-1 0 16,-1 0 3-16,1 1 1 16,0-1 3-16,-3 0-3 15,3 1-2-15,-3-1-2 16,0 0 0-16,-3 3-2 16,0-2 2-16,0 2-2 15,-1 0 2-15,-2 0-4 16,3-3 0-16,-3 0-8 0,3 1-2 15,-3-1-12-15,0 1-3 16,0 2-4-16,0 0-1 16,-3 0 3-1,0 0 3-15,0 0-2 16,0 0 0-16,-3 0-25 16,0 0-44-16,0 0 15 15</inkml:trace>
  <inkml:trace contextRef="#ctx0" brushRef="#br0" timeOffset="-176577.88">13571 14508 96 0,'-6'-5'35'0,"6"5"-27"0,-3-3 20 0,3 3 9 16,0 0-3-16,0 0 1 16,0 0-5-16,0 0-1 15,0 0-16-15,0 0 8 0,0-2 2 16,0-1-3-16,0 1-1 15,0-1-7-15,3 0 0 16,0 1-7-16,3-1-1 16,-3 0-4-16,6 1-1 15,-3-1-1-15,6-2 0 16,0 2 0-16,3 0 0 0,-3 1 2 16,3 2 0-16,-3 0 0 15,2 2 0-15,-2 1 0 16,0 2 0-16,0 1 0 15,-3 2 0-15,0 0 0 16,-3 2 0-16,0-2 0 16,-6 5 2-16,0-2-6 15,-3 2 1-15,0-2-4 0,-6 2 2 16,3-3-2-16,-6 1 2 0,3 0 1 16,-3-3 2-16,3 0-1 15,-2-3 1-15,2 0-3 16,0-2 1-16,0-1 2 15,3 1 1-15,0 0 1 16,0-1 2-16,3 1-3 16,0 0-2-1,0-3-1-15,3 0 3 16,0 0-2-16,6 2 1 16,0 1 0-16,6 0 0 15,-3-1 2-15,6 4 2 16,-4-4-3-16,1 3 0 0,0 1 1 15,0 2 2-15,-3-3-3 16,0 3 0-16,0 0 1 16,-3 2 2-16,0-2-1 15,-3 3-1-15,0-3 1 16,3 2-1-16,-3 1 2 16,0 0 1-16,-3-3-1 0,-3 2 1 15,0-2 0-15,0 0 1 16,0 0 0-16,-3-3 2 15,0 1-3-15,-3-1 0 16,0-3-3-16,-3 1-1 16,3 0 3-16,-3-3 1 15,0 0-1-15,1 2 1 16,-1 1-4-16,0 0-2 0,0-1 2 16,3 1 0-16,0 0-43 15,6-1-18-15,0 1-42 16</inkml:trace>
  <inkml:trace contextRef="#ctx0" brushRef="#br0" timeOffset="-175867.66">13485 15127 48 0,'-9'3'19'0,"9"-3"-15"0,-6-3 6 16,6 3 3-16,-3 0 4 15,3 0 4-15,-3 0 9 16,0 0 3-16,3-2 2 15,0 2 4-15,-3 0-5 16,3 0 2-16,0-3-20 16,0 3 4-16,0-2 3 0,0 2-6 0,0-3 1 15,0 3-9-15,3-3-1 16,-3 3-4-16,6-2-1 16,0-1 1-16,12-2 2 15,-3-1-5-15,9-2-1 16,-3 3 0-16,2 0 0 15,-2 0 0-15,0 2 0 32,-3 0 0-32,0 1 2 15,-3 2-1-15,-1 0-1 0,-2 0 1 16,0 0-1-16,0 0 0 16,0 0 0-16,-3 0 0 15,3 0 2-15,-3 0-1 16,0 0-1-16,0 0 1 15,0-3-1-15,-3 3-11 16,0-3-5-16,0 1-12 16,-4-4-3-16,1 4-12 15,-3 2-5-15,0 0-23 16,-3 0-34 0,1 0 34-16</inkml:trace>
  <inkml:trace contextRef="#ctx0" brushRef="#br0" timeOffset="-175183.56">13461 15358 84 0,'9'-14'33'0,"-9"14"-26"0,12-13 11 0,-9 13 6 15,3-5-4-15,0 0 0 16,3-1 0-16,-3 1 0 15,3 0-3-15,-3 2 0 16,3-2-9-16,-3 2-5 0,3 1-2 16,-4-1-1-16,4 0 2 15,-3 1-3-15,3-1-2 16,-3 0 4-16,3 3 1 16,-3 0-7-16,0 0-4 0,0 0 0 15,0 0 3-15,0 0-4 16,-3 0 0-16,0 0 2 15,-3 3 5-15,0-3 2 16,-3 8 3-16,0-3 3 16,-3 6 4-16,0-3-2 15,-3 8 1-15,0-3-3 16,-3 3 0-16,0-3-1 16,0 5 0-1,1-2 0-15,-1 5 0 16,0-2 2-16,0 2 1 15,3-5 1-15,0 3 2 16,0-1-5-16,0-2-1 0,3-3-2 16,3-2 1-16,0-3 4 15,3 0 4-15,0-3-2 16,6-2 0-16,-3-1-3 0,6-2-1 16,-3 0-6-16,6 0 1 15,-3 0-13-15,3 0-5 16,0 0-32-16,3 0-13 15,-4 0-18-15</inkml:trace>
  <inkml:trace contextRef="#ctx0" brushRef="#br0" timeOffset="-173449.25">14205 15151 108 0,'-3'0'41'0,"3"0"-32"0,-3 3 31 16,3-3 13-16,0 0-8 15,0 0-2-15,0 0-13 16,0 0-4-16,0 3-15 15,0-1 0-15,0 1 0 0,0 0-6 16,0-1-1-16,0 1-4 16,0-3-3-16,0 0 2 15,12 0 2-15,-3 0-2 16,12-5 0-16,-3-1-4 16,9-10 1-16,-6 3 2 15,8-8 3-15,-5 2 0 16,6-10 2-16,-6 3-4 0,5-8 0 15,-5 7 3-15,0-7 3 16,-3 7-2-16,0-2-2 16,-6 3 2-16,0-1 0 15,-4 6 1-15,-2 3 0 16,0 2 6-16,-6 2 4 16,0 4-7-16,-6 5-4 15,0-1-5-15,-6 9 1 16,0 0 1-16,-5 15 0 15,2-2 0-15,-6 16 2 16,3-6 1-16,0 9 1 0,3-6 0 16,0 2 0-16,3-4-2 15,3-1-2-15,0-5 1 16,3 1 1-16,0-4-3 16,6 1 0-16,0-6 1 0,3 0 0 15,-3-2 0-15,6-3 0 16,-3-3-3-16,6 0 0 15,-3-2-9-15,6-3-3 16,-3 0-1-16,3 0 0 16,-3 0 2-16,2 0 3 15,1 0 5-15,-3 0 3 16,0 0 2-16,-3 2 1 0,0-2 2 16,-3 6 1-16,0-4 1 15,-3 4 0-15,0-1-2 16,0 3 1-16,-3 0-7 15,3 0 1-15,-3 0-10 16,3 0-2-16,0 0-3 16,3 0 1-16,0-3-4 15,0 3-2-15,0-3-1 16,0 3 3-16,-3-3-7 16,-1 1 1-16,1-1-21 15,-3-5-23 1,0 0 23-16</inkml:trace>
  <inkml:trace contextRef="#ctx0" brushRef="#br0" timeOffset="-173057.22">14390 15024 132 0,'-6'-5'52'0,"6"5"-41"0,3 0 37 0,-3 0 14 0,0 0-5 32,0 0-1-32,0 0-25 15,0 0-9-15,0 0-13 16,0 0-2-16,3 0 3 0,-3 0-4 15,6 3 2-15,0-3-3 0,6 0 0 0,0 0-3 16,5 0-2-16,-2 0 1 16,9-3-1-16,-3 3 0 31,6-3 2-31,-6 1 1 16,8-1 1-16,-5 0-13 15,6-2-4-15,-6 3-21 16,0-4-7-16,-4 1-34 0,1 0-13 15,-3-1-10 1</inkml:trace>
  <inkml:trace contextRef="#ctx0" brushRef="#br0" timeOffset="-172093.16">15205 14932 48 0,'6'-16'19'0,"-6"16"-15"0,-3-11 21 0,3 11 9 15,0-2-1-15,0-1 1 16,0-2-4-16,0-1 1 0,-3 1 3 15,0 0 1-15,0 2-19 16,3 1 8-16,-3 2 4 0,1 0-11 16,-7 2-2-1,3 1-7-15,-6 7 0 16,3-2-1-16,-9 13 3 16,3-5-1-16,-3 13 2 15,3-5-6-15,-3 3-1 16,4-6-2-16,5 3-2 15,0-6-2-15,9-2 1 16,0-3-1-16,6 1 0 16,0-4-3-16,6-5-1 0,-4 1 0 15,10-6 4-15,-3 0-1 16,6-3 1-16,-3 0 0 16,3-5-2-16,-3 3 3 15,-1-5 0-15,-2 2-2 16,0-3 0-16,-3 3-1 15,-3 3 3-15,0 0 0 0,-3 5 3 16,0 0-1-16,-3 5 2 16,0 0-4-16,0 6-2 15,-3-3 2-15,3 5 2 16,0-3-2-16,0 4-2 16,0-4 2-16,0 6 0 0,0-3 1 15,0 6 0-15,0-3 0 16,3 0 2-16,0-3 3 15,2-3 2-15,-2-2 1 16,6-8 2-16,-3 0-3 16,9-8-2-16,-3 3-2 15,6-8 0-15,-6 2-2 16,3-4-1-16,-4 1-4 16,1-4 0-16,-3 2 4 15,-3-3 4-15,0 3-3 0,-3-2-3 16,0 2 3-16,-3 0 1 15,-3 3 0-15,-3-8 1 16,0 5 4-16,-3-3 4 16,0 4-4-16,-3-4 1 15,3 3-12-15,-3-5-2 16,3 5-72-16,0-2-30 16,0 2-12-1</inkml:trace>
  <inkml:trace contextRef="#ctx0" brushRef="#br0" timeOffset="-51167.76">4532 2585 20 0,'0'-3'8'0,"0"6"-6"0,3-1-3 16,0 1 0-16,0 2 1 16,0 1 2-16,3 2 3 15,0-6 4-15,3 9 7 16,-1-6 2-16,1 6-1 0,0 2 0 16,0 3-5-16,0 5 0 15,0 3-3-15,0 5 0 16,0 8-3-16,3 3-1 15,-3 2-3-15,0 3 1 16,0-3-2-16,3-2-1 16,2 0 1-16,1-3 1 15,3 2-1-15,0 4 2 16,-3-6-2-16,0 2 2 16,0-10 0-16,-3-2 1 15,-3-6 13-15,-1-5 6 0,-2-5 13 16,0-9 5-16,0-4-18 15,0-12-8-15,0-4-9 16,3-6-3-16,0-5 3 0,0 0 1 16,0-3 1-16,3-2 0 15,0-6 0-15,0-2-4 16,0-3-1-16,2 0-1 16,1 0-2-16,0 5 1 15,0-2-1-15,-3 7 0 16,0 6 0-16,0 5 2 15,-3 1 1-15,3 7-1 16,-3-3 1-16,0 3-4 16,2 3-2-16,-2 2 2 0,-3 1 2 15,0 7-2-15,-3-5 0 16,0 6-4-16,0-1-1 16,-3 3-8-16,0 0-4 15,0 0-6-15,-3 3 0 16,0-1-25-16,-6 6-8 15,-3-2-14 1</inkml:trace>
  <inkml:trace contextRef="#ctx0" brushRef="#br0" timeOffset="-50421.65">5603 3066 88 0,'18'-13'35'0,"-9"10"-27"0,0 1 0 16,-3 2 0-16,0 2-7 15,0 1-1-15,0 0 2 32,0-1 1-32,-3 1 3 0,3 0 1 15,0-3 5-15,3 0 5 16,0-3-5-16,5-2-2 15,4-1-5-15,6 1-2 16,6 0-1-16,3-6-4 0,2 3 1 16,-2 0 1-16,0 0 0 15,-3 3 0-15,-4 0 2 16,-5 2 1-16,-3 3 1 0,0 0-7 16,-3 0-2-16,0 3 2 15,0 2 1-15,-4-5 2 16,4 5 2-16,0 3-17 15,0-5-6-15,3 2-37 16</inkml:trace>
  <inkml:trace contextRef="#ctx0" brushRef="#br0" timeOffset="-49708.09">5505 3542 16 0,'-30'-13'8'0,"18"11"-6"0,1 2-1 15,8 0 2-15,-3 0-4 16,0 0-2-1,3 0 4-15,-3 0 1 0,6 0 19 0,6-3 11 16,0 0 10-16,3-2 4 16,2-3-18-16,1 3-9 15,3-1-11-15,0 1-4 16,0 0-2-16,-3 0 1 0,0-1 0 16,0 1 12-16,-3 0 7 15,3-1-5-15,-1 1-2 16,4 0-11-16,0 0-2 15,3-1-2-15,3 1 0 0,0-3 0 16,3 0 2-16,-1-2-1 16,1-1 2-16,0 0-4 15,0 1 0-15,-3 2 1 16,-3 0 2-16,-1 0-1 16,1 0-1-16,0 0-2 15,0 0 1-15,0 3-1 16,3 2 0-16,-3-5 2 31,-1 6 2-31,1-1-12 16,0 3-6-16,0-5-2 0,-3 2-2 15,-3 0 4-15,-3 1 2 16,-3 2 11-16,0-6 4 16,-3 4-11-16,-3-1-3 15,-3 3-36 1,0 0-22-16,-6 5 28 0</inkml:trace>
  <inkml:trace contextRef="#ctx0" brushRef="#br0" timeOffset="-44331.63">7050 2127 72 0,'-3'-5'30'0,"0"5"-24"0,3 0-5 0,0 0-3 15,0 0 0-15,0 0 1 16,0 0 1-16,0 0 2 16,0 0-3-16,3 2 0 15,3 1 1-15,0 2 0 16,0 3-3-16,0 0 0 15,0 3 2-15,-3-3 2 0,0 2-2 16,-3 4 0-16,0-7 1 16,-3 4 2-1,0 5 1-15,0-3 3 16,0 6-5-16,0-6-1 16,0 5 6-16,0-2 6 15,0 3 3-15,0 2 0 16,-3 3-3-16,0 2-2 15,-3 6-4-15,-3 0-1 0,3 2-3 16,0-2-2-16,-3-3 3 16,6-3 0-16,3-2 1 15,0-5 0-15,0-3 0 16,3-3 0-16,0-3 0 16,0 1 2-16,3-3-3 15,-3-8 3-15,0 0 0 0,0-5-2 16,0-6-1-16,0-2 8 0,0-3 4 15,-3-10 4-15,3 2 1 16,0-3-7-16,3 6 0 16,3-5-6-16,3 2-2 15,6 3-5 1,0 0 0-16,6 2-2 16,3 0-2-16,6 1 3 15,2 2 2-15,4 3 0 16,0 8-1-16,-4-3-2 15,-2 8-1-15,-3 0-1 0,-6 8 3 16,-3-3-2-16,-6 5 1 16,-3 6 2-16,-7 0 0 15,-4 8 0-15,-4-5 2 16,-3 4-1-16,0 1-1 0,-3-3 3 16,0 3 0-16,0-5-4 15,-3-1-1-15,0-2 3 16,3-5 1-16,3-3 2 15,-5 5 0-15,-1-8-5 16,-3 6 1-16,3-1 2 16,-6-4 1-1,3 1-4-15,-9-1 1 16,7 2 0-16,-7-6 2 16,6 1-1-16,-3-3-1 0,0 0-2 15,6 3 1-15,4-3-1 16,2 2-2-16,3 1 0 15,9 2 0-15,0-5 3 16,9 6 0-16,-3-4 1 16,9 3 0-16,-4 1 0 15,7 2 0-15,-6-6 0 16,0 4 0-16,0-1 0 16,0 0 0-16,-3 3-3 15,0-5 2-15,0 2 1 16,0 0 0-16,-3 1 0 15,5 2 2-15,-2-3-1 0,9 3-1 16,-3 0 3-16,3 2 0 16,0-4-15-16,-3 2-4 15,0-1-8-15,-6-1 0 0,-1-1 11 16,-5-2 7-16,0 2-7 16,-6-5-1-16,0 0-13 15,1-5-40 1,-1 2 0-16</inkml:trace>
  <inkml:trace contextRef="#ctx0" brushRef="#br0" timeOffset="-43252.87">7669 2381 100 0,'0'-32'38'0,"0"32"-29"0,0-16-1 0,0 16-2 16,0-2-7-16,0-1 1 15,0 3-18-15,0-5-8 16,0 2 9-16,0 3 7 15,0 0 6-15,0 0 3 16,-3 8 1-16,0-8 0 0,0 8 0 31,0-3 2-31,-3 3-1 16,3-2-1-16,-3 2 7 0,3-3 5 16,-3 0 3-16,0 3 0 15,-3-8 1-15,3 5 0 16,-2-5 0-16,2 0 3 15,0 0-13-15,0 0-4 16,3 3-3-16,0 0-3 16,0-1 0-16,0 4 3 15,3-1-2-15,0 3 1 0,0 0 2 16,0 2 0-16,3 4 0 16,0-4 0-16,0 3 0 15,0 3 0-15,3-3 0 16,0-5 2-16,3 6 5 15,-4-4 6-15,7 3-3 0,-3-2 2 16,6 2-7-16,-3-2-3 16,3 2-1-16,-3-2-1 0,0 4 0 0,-3-1 0 15,0 4 2-15,0-2-1 16,-1 8-1-16,1-6 3 16,0 9 2-16,0-11-2 15,-3 2-2-15,0-2 2 31,0-5 0-31,-3-1 1 16,-3-4 0-16,0-4 0 16,0-4 2-16,0-1-10 0,-3 0-2 15,0-5-37 1,0 3-51-16,0-3 15 16</inkml:trace>
  <inkml:trace contextRef="#ctx0" brushRef="#br0" timeOffset="-42823.36">7502 2810 36 0,'-9'-6'16'0,"9"6"-12"0,-3 0-4 0,3 0 0 16,0 0-2-16,0 0 0 16,0 0 2-16,0 0 0 15,0 0 22-15,0 0 10 16,3 0-3-16,-3 0-2 16,3 3-9-16,0 0-3 15,3-3-5-15,0 0-1 16,6-6 8-16,-3 6 6 15,3-10-12-15,0 2 5 0,3-3 2 16,-3 1-4-16,3-4 0 16,-4 4-8-16,4-3-4 15,-3 5-1-15,3-6-1 0,-3 1 0 16,3-3 0-16,-3 0-18 16,12-2-8-16,-4 2-15 15,10-2-7-15,-3-4-21 16</inkml:trace>
  <inkml:trace contextRef="#ctx0" brushRef="#br0" timeOffset="-41441.09">8220 2021 28 0,'-3'-5'13'0,"3"5"-10"0,-3 5 0 0,3-5 0 31,-3 0-2-31,3 0-1 16,-3 3 1-16,0-3-1 15,-3 3 0-15,3-1 0 16,-3-2 0-16,3 0 0 16,0 0 0-16,0 0 0 0,0 0 8 15,0 0 7-15,0 0 4 16,0 0 3-16,3 0-8 15,0 0-3-15,3-2 0 16,0-1 3-16,6 0-2 16,0-5 1-16,6 3-3 15,-3-6 1-15,3 3-4 16,-4 1 1-16,1 1-7 0,0 1-1 16,0 0 0-1,-3 2-3-15,0 3 2 0,0 0-1 0,0 3 0 16,0-1 2-16,3 1 2 15,-3 2-3-15,0 1 0 16,-3-4 1-16,-1 3 0 16,1 1 0-16,-3 2 0 15,0 0 2-15,-3 2 3 16,0 3 0-16,-3-5 2 16,0 3-2-16,-3 0 2 15,4-1-6-15,-4 3-1 16,0-7 0-16,0 2 0 0,0 0 0 15,0 2 0-15,0-5 0 16,-3 6 2-16,3 0-3 0,0-6-2 16,0 3 6-16,3 0 5 15,0 0-4-15,3 2 0 16,0-2 0-16,0 3 0 16,0-6-2-16,6 8 1 15,-3-5-2-15,3 0 2 16,0 0-2-16,0 3 2 15,0-9-2-15,0 4 2 16,0-1-2-16,0-2-1 16,0-1 1-16,3 1 1 15,-1 2 5 1,13-10 6-16,-3 2-5 16,21-2-2-16,-6 5-12 0,14 0-6 15,-8 0-47 1,3 3-52-16,-10 2 29 15</inkml:trace>
  <inkml:trace contextRef="#ctx0" brushRef="#br0" timeOffset="-40270.16">7345 3270 100 0,'-15'-21'38'0,"15"21"-29"0,-9-8-3 0,9 8-3 16,-3 0-8-16,3 0-1 16,-3-3-17-1,3 3-5-15,-3-2-4 0,0 2 2 16,0-6 17-16,0 6 7 15,-6 0 11-15,3 0 7 16,-6 0 0-16,3 0 3 16,-6 6 3-16,3-6 3 15,-2 2-2-15,2 1-2 16,-3-1-1-16,3-2 0 16,-3 0-4-1,3 0 0-15,3 0-5 16,0 0 1-16,9-5-5 15,0 3-2-15,18-12 6 0,-3 6 3 16,12 3-5-16,-6-3-1 0,8 6 0 16,-5-1-5-16,6 3 1 15,-6 0 0-15,2 0 0 16,-5 0 2-16,3 0 1 16,-3 0-1-16,0 0-2 0,-3-5 12 15,5-3 6-15,-2 2-7 16,15-7-1-16,-6 3-8 15,14-4-2-15,-8 4 0 16,12-9 0-16,-7 6 0 0,10 0 2 16,-12 2-3-16,5 1-2 15,-5 2 2-15,6 2 2 16,-7 4-2-16,7 2 0 16,-9 0-19-16,0 5-9 0,-7-2 6 15,1-1 5-15,-6 1 11 31,-3 0 4-31,-6-1 3 16,-4-2 2-16,-2 0-14 16,-6-2-47-16,0 2-8 15</inkml:trace>
  <inkml:trace contextRef="#ctx0" brushRef="#br0" timeOffset="-38425.58">7431 3783 64 0,'3'-8'24'0,"-3"8"-18"0,0 0 0 0,0 0-1 0,0 0 10 16,0 0 7-16,0 0 4 15,0 0 2-15,3-2-9 16,0-1-1-16,-3 0-11 16,0 1-2-16,3-6-3 15,-3 2 1-15,3-4 0 0,-3 2 3 16,0-8 1-16,0 3 3 0,0-3 4 15,0 3-8-15,0-3-3 16,0 3-2-16,0-3-1 16,0 3 2-16,3-3 1 15,0 0-1-15,0 5 1 16,-3 1-2-16,0 2-1 16,0 0-2-16,3 0-1 15,0 3 2 1,3-1 0-16,0 1 1 15,3-3 0-15,-1 3 0 0,4-3 0 16,-3 2 0-16,0 1 0 16,0 0 0-16,0 0 2 15,-3 2-1-15,3 0 2 16,-3 1-2-16,3-1 2 0,-3 3-4 16,0 0 0-16,0 0 1 15,0 0 2-15,0 0-3 16,0 3 0-16,-1-1-1 15,1 4 0-15,0-1 4 16,6 3 1-16,-3 0-1 16,3-3-2-16,-3 3-2 0,0-3 1 31,-3 1 3-31,0 2 3 0,-3-1 7 0,-3 1 4 16,0-2 5-16,0 2 2 15,0-3-8-15,-3 0-2 16,0 0-5-1,-3 1 0-15,3 2-5 16,-3 0 0-16,0-8-3 16,0 5-1-16,3 3-1 15,-3-3-2-15,0 3 0 0,0 5 0 16,3-2 0-16,0 7 3 16,0-4 0-16,0 4 3 15,0-2-1-15,3 0-1 16,0-3 1-16,0 0 1 0,0-2 3 15,0-3 2-15,0 0-3 16,0-3-1-16,0 0-1 16,0 1-2-16,0 2-2 15,0-6 1-15,0 1-1 16,3 2 0-16,-3 1 0 16,6-1 0-16,0 0 2 0,3 3 2 31,0-3-1-31,6 1 2 15,-3-1-2-15,9-5-1 16,-3 0 3-16,5-3 2 0,-2 1-2 16,3-4-2-16,0 1 0 15,-3 0-1-15,-3-1 2 16,-4 1 1-16,-2 0-1 16,-3 0-2-16,0 2-6 15,-3 0-4-15,0 1-14 16,0 2-5-16,-3-6-34 15,0 4-11-15,0-1-17 16</inkml:trace>
  <inkml:trace contextRef="#ctx0" brushRef="#br0" timeOffset="-33280.49">10568 2773 64 0,'3'-8'27'0,"0"8"-21"0,0 0 23 0,-3 0 8 16,0 0-11-16,0 0-4 16,0 0-16-16,0 0-3 0,0 0-8 15,0 0 1-15,0 2 2 16,0 1-1-16,0 2 1 0,0 1 2 15,0-1 0-15,0 0 2 16,0 0 1-16,-3 3-1 16,-3 0-2-16,0 3 3 15,-6-1 0-15,-3 4 5 0,-3 2 3 16,-2-1-2-16,-4 4 2 16,0-1-8-1,-3 1-2-15,3-1-1 0,-2 1 2 16,2-3-1-16,0 0-1 15,0-3 3-15,0-2 0 16,1-4-1-16,2-1 1 16,0-4-2-16,3-2 2 15,3 0 0-15,3-2 3 16,0 2-3-16,0-6-2 16,7 4-5-16,-1-1 0 15,3 1 0-15,0 2 2 16,0-8-1-16,0 2 1 15,3 1 2-15,3 0 0 0,0 2-3 16,3-5 0-16,0 3 2 16,2 0 2-16,4-1-2 15,0-2 0-15,0 3-1 16,0 0 0-16,6-3 2 16,0 0 2-1,6 3-3-15,-1-1 0 0,4 4-4 0,-3 4 1 31,-3 4 0-31,-3 4-1 16,0 3 4-16,-4 3 0 16,-2 3 1-16,-3-1 0 15,0 1 0-15,0-3 0 16,0 0 0-16,0-1 0 0,0-1 2 16,0-1 1-16,0-2-1 15,3-4-2-15,0 7 5 16,2-12 1-16,1 4 2 0,-3-1 0 15,0-2-2-15,0-1-1 16,-3 1 1-16,0-3 1 16,-3 2-3-16,0 1-3 15,0 0 0-15,0-1-1 0,0 1 0 16,0 2 0-16,3 1 0 16,0-4 0-16,-1 1-11 15,1 0-3-15,0-3-2 16,-3 0 0-16,0 0-9 15,-3 0-4-15,-3-3-26 16,0 0-17 0,-3-2 34-16</inkml:trace>
  <inkml:trace contextRef="#ctx0" brushRef="#br0" timeOffset="-32074.05">10788 2249 64 0,'0'-3'27'0,"0"0"-21"0,3 3 10 0,-3 0 2 0,0 0-4 16,0 0 2-16,0 0-11 16,6 0-3-16,0 0 2 15,0 0 2-15,3-5-5 16,0 3 0-16,3-1 1 0,0 0 1 15,3-5 7-15,0 3 6 16,0-3 1-16,-4 3-1 16,1-1-6-16,0 1-4 15,3 3-3-15,-3-4-3 0,0 1 1 16,0 2-4-16,0 3 0 16,0 0-1-1,0 3 0-15,2 2 0 16,-2-5 3-16,0 6-2 0,0 1 1 15,-3 1 0-15,0 3 0 16,-3-3 2-16,0 3 2 16,-3-1-1-16,0 1-1 15,0 2 1-15,-3 0-1 16,0 0-3-16,3 1 2 16,0-1 1-16,0 0 2 15,-3 6-1-15,3-6 2 16,-3 0-2-16,3-2-1 15,-3 2 1-15,0 0-1 16,0-2 0-16,-3-1 2 0,0 3 3 16,0-5 4-16,-3 0-2 15,0 0-2-15,3 0-2 16,0-2 0-16,-3 1-2 16,3-4-1-16,0 0 1 15,0-1 1-15,0 4-1 16,3-6 2-16,-3 2-2 15,0 4-1-15,0-1-2 16,0 0-1-16,0 3-1 16,0-3 3-16,0 3-2 0,0-2 1 15,3 2 2-15,0-3 2 16,0 3-1 0,3-3-1-16,3 3 1 15,6-3 1-15,3-2 1 16,3 0 1-16,6-3 0 15,-1-3-2-15,4 0-2 0,0 3 1 16,-3-8-1-16,0 3 4 16,-4 0 2-16,-5 0 0 15,0 2-1-15,-3 0-1 16,-3 1 0-16,-3 2-5 16,0 0 1-16,3 0-33 0,0 0-13 15,0 0-32 1</inkml:trace>
  <inkml:trace contextRef="#ctx0" brushRef="#br0" timeOffset="-31075.22">11568 2857 124 0,'-3'-10'46'0,"3"7"-35"0,-3 3 5 16,3 0 2-16,0 0-10 15,0 0-4-15,0 0-6 16,0 0 1-16,0 0 1 15,0 0-3-15,0 0 2 0,3 0-1 16,0 3-2-16,0-1 5 16,0 1 1-16,3 2 0 15,0-5 1-15,0 3 2 16,0-3 4-16,0 0-2 16,3 0 1-16,0 0-1 15,6-3 1-15,2 3-4 16,4-5-3-16,6 0 2 15,6 2 0-15,3-5-4 0,-1 5 1 16,4 1 2-16,0 2 1 16,-4-8-6-16,1 3 0 15,-6-1-1-15,-3 1 2 16,-4 2-4-16,-5-5 0 0,-3 3 7 16,-3 5 4-16,0-5-22 15,0 0-8-15,3-1-43 16</inkml:trace>
  <inkml:trace contextRef="#ctx0" brushRef="#br0" timeOffset="-30357.95">11494 3236 56 0,'0'0'22'0,"3"0"-18"0,3 0 9 16,-6 0 3-16,3 0 7 15,0 0 6-15,0-6-7 16,0 4-1-16,3 2-8 0,0-3-3 16,2 3-5-16,4-3-4 31,0 3 0-31,0-5-1 0,3 0 2 16,-3 2 1-16,3-5 1 0,0 3 2 15,0 0 1-15,-1 2-1 16,4-2-1-16,3-1-6 15,0 4 1-15,6-1-5 0,0 0-1 16,2 1 9-16,4 2 5 16,0 2-28-16,0 1-12 15,-4 0-29 1,-2-3-19-16,0 0 36 16</inkml:trace>
  <inkml:trace contextRef="#ctx0" brushRef="#br0" timeOffset="-24964.68">12881 2262 28 0,'-3'-5'11'0,"3"5"-9"0,3-6 2 0,0 6 2 15,0-2 8-15,0-4 5 0,0 6 13 16,0-7 7-16,0 4-21 15,0 0-10-15,0 3-10 16,-3 0-2-16,6 3 2 16,0 0 1-16,-1 4 1 15,1 1 0-15,0 3 0 16,-3 2 0-16,3 0 0 16,-6 3 0-16,3 0-3 15,-3 0 2-15,0 3 1 16,-3-6 2-16,0 5-1 15,0-2-1-15,0 3-2 16,0-1-1-16,0-2 2 16,0 3 2-16,0 4 0 15,0-7 2-15,1 3-4 16,-1-6 0-16,3-2 14 0,0-1 8 16,0-4 12-16,0-6 6 15,0-3-9-15,3-2-3 16,-1-9-16-16,4 1 2 0,0 0 1 15,0-8-7-15,3 2-2 16,0-5-3-16,3 3-2 16,3-5-2-16,0 5-1 15,3-1-1-15,0 7 3 16,-1-4 0-16,-2 6 3 16,0 5-3-16,-3-3-2 15,0 9-1-15,-3-6 0 16,0 5 0-16,-3 3 0 0,-3 3 0 15,0 5 0-15,-3-3 3 16,0 6 0-16,0 4 1 16,-3 7 0-16,0-4 0 15,0 9 2-15,0-6-1 16,0 3-1-16,0-1-2 16,0 1 1-16,0-3 1 15,0-2 2-15,0-1-1 16,3-4-1-16,0-6 3 15,0-1 0-15,3-1 3 16,6-9 3-16,6-5-2 16,6-8-2-16,5-10-2 15,4-6 0-15,0 0 0 16,3-2 1-16,-1 2 2 0,-2 3 3 16,-6 3 2-16,-3 2 3 15,-3 3-5-15,-3 7-1 16,-3-1-6-16,-4 4-2 15,1 6-7-15,0-1 0 16,0 4 3-16,0 2 4 16,0 2-1-16,-3 6-2 15,0 3-1-15,0 2 3 16,-3 0-2-16,-3 6-1 16,-3 2 3-16,0 6 0 15,-3-1 1-15,0 0 0 16,3 1 0-16,0-3 0 15,0-6 0-15,3 1 0 0,0-6 0 16,0-2 2-16,0-1 3 16,3-7 2-16,3-3-12 15,0-3-6-15,0-5-22 16,0-2-8-16,0-6-30 16,-3-3-45-1,-6 1 29-15</inkml:trace>
  <inkml:trace contextRef="#ctx0" brushRef="#br0" timeOffset="-23121.37">13872 1905 52 0,'-3'5'19'0,"3"-5"-15"0,3 3 8 0,-3-3 2 0,0 0-1 15,0 0 0-15,0 0 4 16,0 0 1-16,3 2 2 16,-3-2 0-16,3 8-7 15,-3-5 0-15,3 2-4 16,-3 3 2-16,0 3-6 15,0-3 1-15,0 5 1 0,0 5 3 16,0 1 1-16,0 0-3 16,-3 7-3-16,3 3 0 15,0 0-1-15,0 0-5 16,3 3 1-16,0 0 0 16,0 0 2-16,-3-3-1 15,3 0 2-15,0-5 0 0,-3-1 3 16,3-4-5-16,-3 2-1 15,0-8 0-15,0 0 0 16,0-2 2-16,0-3 1 16,0-3 16-16,0-5 10 15,3-2-9-15,0-1-3 16,0-10-10-16,0 0-5 16,0-1-1-16,0-2 1 15,0 1-1-15,0 1 2 16,0 1-2-16,0 3 2 15,0-1-7-15,-1 0 1 16,1 3 1-16,3 3 1 16,0-5 1-16,0 2 0 0,3 0-3 15,0 2 2-15,3 1 1 16,0 2 0-16,-3-4-3 16,0 1 2-16,0 6 1 15,3-5 0-15,0 2-3 16,0 3 2-16,-1 0-4 15,4 0 1-15,-3 0 2 16,0 3 1-16,-3 2-2 16,0 1 2-16,0 1-1 15,0-4 0-15,-3 2 0 16,0 1 0-16,-6-1 4 16,0 3 1-16,-3-3-1 15,0 3 1-15,-3 0-2 16,0 3-1-16,-3 2 1 0,0-8-1 15,0 3 0-15,0 0 0 16,0 0 2-16,0-3 3 16,0 1-4-16,3-1-1 15,3-2-2-15,0 2 0 16,0-5 4-16,3 0 3 16,0 0 0-16,0-5 0 15,3 2-3-15,0 0 1 16,0 1-7-16,0 2 1 15,0-6 1-15,0 6 1 16,-3-2-4-16,0 2 1 16,0 0 0-16,0 8-1 15,0-3 4-15,0 5 0 0,0 6 5 16,0-2 5-16,0-1-10 16,0 0-3-16,0-5 4 15,0 3 4-15,0-4-7 16,6 1 1-16,-3-2 2 15,3-1 4-15,0 0 1 16,3 3 0-16,0-5-3 16,0 2-2-16,0 0 1 15,0 3 1-15,0 0-3 16,0 3 0-16,0-6-1 16,-3 3 0-16,0 5 0 15,-1-5 0-15,1 3 2 16,0-1 0-16,3 1 0 0,0-3 2 15,0 3-1-15,0-4-1 16,0-1 5-16,3-1 1 16,0-2-2-16,-3 2-1 15,0-5 1-15,0 0 2 16,-3 0 1-16,0 0 3 16,-3-5-1-16,-1 2 0 15,-2 3-5-15,0 0-3 16,0 0-3-16,0 0 1 15,0-3-1-15,0 3 0 16,0 0-29-16,0 0-12 16,-2 0-9-16,-4 0-3 15,-3 0-19-15,-3-2-29 16,-6-4 35-16</inkml:trace>
  <inkml:trace contextRef="#ctx0" brushRef="#br0" timeOffset="-17638.29">12690 2971 8 0,'0'0'5'0,"3"0"-4"0,3 3 0 15,0-3 2-15,3 0-2 16,0 0 2-16,3 0-2 15,3 0-1-15,3 0 5 16,0-3 4-16,-1 0-1 0,4-2 1 16,3 0-1-16,0-1 0 15,3 1-2-15,-1 0-1 16,7 0-1-16,6-1 2 16,3 4-3-16,8-6-2 15,1 5 0-15,2 0 1 16,4 3-3-16,-1-5 0 15,1 3 1-15,-3 2 0 16,-1 0 0-16,1 0 0 16,-4 2 0-16,-2 3 0 15,0-5 4-15,-4 0 5 16,1 0-7-16,0 0-1 0,-1-5 1 16,1 3 1-16,-1-1-1 15,-2 0 1-15,-6-5-2 16,-9 3 2-16,-4 5-7 15,-2-8 1-15,-9 3-12 16,-3-1-3-16,-3 4 7 16,-6-1 3-16,0 1-12 15,0 2-4-15</inkml:trace>
  <inkml:trace contextRef="#ctx0" brushRef="#br0" timeOffset="-16263.65">12786 3804 24 0,'3'-2'11'0,"5"-1"-9"0,7-2-2 0,-6 2-1 15,0 0 1-15,3 1 0 16,0-1 11-16,0 1 7 15,0-1-3-15,0 0 0 16,0 1-1-16,0-4 4 16,2-2-1-16,1-2 1 15,0-3-5-15,3-3 0 16,3-3-8-16,3 1-3 16,5-4-1-16,1 1-1 15,3 0 0-15,0 3 0 0,-4-11 0 16,-2 5 0-16,-3 0 0 15,-3 3 0-15,-3-3 2 16,-3 3 3-16,0 0 9 16,-7 2 3-16,1 6-4 15,-3-6 0-15,0 6-8 16,-3 3-10-16,0 2-1 0,0 2-14 16,0 1-4-16,-3 2 10 15,0 1 6-15,0-1 5 16,0 3 2-16,-3 0-2 15,0 0 0-15,0 3 4 16,0 2 3-16,-3 3-3 16,0 0-3-16,-3 2 1 15,4 1 0-15,-4 0 1 0,3 2 0 16,-3 3-3-16,0 0 2 16,3 2 1-16,-3-2 0 15,3 3 2-15,-3-4 1 16,3 1 1-16,0 0 0 15,0 0-2-15,0 0 1 16,0-3 0-16,0 6 3 16,3-6-3-16,0 0 0 15,0 0 1-15,0-2 0 16,0-3-5-16,3 0 1 16,0-3 4-16,6-2 5 15,3-3 8-15,3-6 7 0,3-2-11 16,3 1-4-16,3-4-4 15,0 0-1-15,2-2-2 16,-2 0-2-16,-3 0 1 16,0-1-1-16,-3 4 2 15,-3 2 3-15,-3 3-7 16,-3-1 0-16,0 4-2 16,-3 2-1-16,-3 0 1 15,3 8 0-15,-3 2 3 16,0 3 2-16,0 9-2 15,-3-6-2-15,0 5 4 16,0 0 1-16,-3 0 0 16,0-2-2-16,0-1 3 15,3-2 0-15,0-5-1 0,0-1-2 16,3-2 1-16,3-5 1 16,3-3-3-16,6-6-2 15,6-4-14-15,2-3-4 16,1-3-2-16,0 0 1 15,0 0-8 1,-3 3-32-16,-6-1 5 16,-3 1 23-16,-6 5 14 15</inkml:trace>
  <inkml:trace contextRef="#ctx0" brushRef="#br0" timeOffset="-15826.25">13170 3558 88 0,'-6'-8'33'0,"3"8"-26"0,0-2 11 15,3 2 6-15,0 0-11 16,0 0-4-16,0 0-9 0,6 0-2 16,2 0-2-16,4 0 3 15,3 0 0-15,0-3 3 16,3 3-1-16,-3 0 2 15,3 0 2-15,-3-3 2 16,3 1 5-16,-4-1 3 16,1 1-6-16,3-1-1 15,0 0-4-15,0 1-3 0,0-1 2 16,0 0-2-16,-1 1-1 16,1-1 1-16,0 3-1 15,-3-5 0-15,0 2 0 16,0 0-33-1</inkml:trace>
  <inkml:trace contextRef="#ctx0" brushRef="#br0" timeOffset="-14748.38">13687 3236 88 0,'3'0'35'0,"0"2"-27"0,0-2 2 16,-3 0-1-16,0 0 3 15,3 0 3-15,0 0 0 16,0 0 1-16,3 0 5 15,0 0 1-15,-3 0 0 16,0 0 1-16,0-2-13 16,3 2-1-16,-3-6-2 0,3 4-3 15,3 2-1-15,3-3-3 16,3 3-1-16,0-3 1 16,-1 3 0-16,1-5-3 0,0 2 2 15,-3 1 1-15,0 2 2 16,-6 0-3-16,0 0-2 15,0 0-1-15,-6 0 3 16,0 0 2-16,0 2 2 16,-3 1-1-16,0 2-2 15,0 1-2-15,0 2 1 16,0-6-1-16,-3 3 0 16,0 3 2-16,0 0 0 15,0 0 2-15,0 0 1 16,-3 0 3-16,3 3 1 15,-3-6-1-15,1 3-1 16,-1 0-3-16,0 3 1 0,3-1-2 16,0-2-1-16,3 0-2 15,0 0 1-15,0 0 1 16,3 0 2-16,0 0-1 16,3 0-1-16,3 0 1 15,0-3-1-15,0 3 0 16,0 0 0-16,0 0 2 15,3 2 3-15,2 1 0 16,1-1 2-16,3 1 2 16,0-3 2-16,0 0-5 15,3-3-4-15,0 0-1 16,5 1 1-16,4-6 3 16,0 0 2-16,3-6-3 15,0 4-1-15,-1-3 1 0,1-3 2 16,-6-3-10-16,-3 0-2 15,-6 1-6-15,-3-1 0 16,-4 3-25-16,-2 0-8 16,-3 3-48-1,-6-5-24-15,0-1 55 16</inkml:trace>
  <inkml:trace contextRef="#ctx0" brushRef="#br0" timeOffset="-14061.04">13280 3511 60 0,'-9'-3'24'0,"6"6"-18"0,-3 2 18 0,6-5 8 16,0 0-10-16,0 0-4 16,0 0-14-16,0 0-2 15,0 0-2-15,0 0 2 0,0 0-1 16,0 0-1-16,6 3 5 16,-3-3 1-16,3 0 13 15,-3 0 5-15,3 0-1 16,-3-3 0-16,3 3-12 15,-3 0-7-15,-1 0 0 0,1 0-8 16,3 0 1-16,0 0 1 16,3 0 1-16,0 0 1 15,0 0 0-15,0 0-14 16,0 0-3-16,3 0-9 16,3-5-4-16,3-1 8 15,2-2 5-15,1 1 1 16,3-4-35-16,0 0-9 15</inkml:trace>
  <inkml:trace contextRef="#ctx0" brushRef="#br0" timeOffset="-10171.33">16515 2603 32 0,'3'-8'13'0,"0"3"-10"0,0 0 6 0,-3 2 4 15,3 0 2-15,-3 3 0 16,3 0 10-16,0-2 4 15,-3 2-9-15,0 0-2 0,0 0-12 16,0 5-7-16,0 3-2 16,0 3-1-16,0 2 3 15,-3 3 2-15,0 2 0 16,0 6 2-16,0 0 0 16,-3 2 3-16,0 6 3 15,0 5 2-15,-3 5 1 16,-3 1 2-16,-3-1-7 15,-2-2 0-15,-7-3 0 0,3 0 3 16,0-3 1-16,0 1-3 16,3 2 0-16,4-11-5 15,2-2 0-15,0-3 3 16,6-8 1-16,0 1 14 16,0-14 9-16,0 0-5 0,0-14 0 15,3 1-3-15,0-11 1 16,3-5-11-16,0-10-4 15,3-9-8-15,3-5 0 16,3-3-2-16,3 1 0 16,0 7-7-16,3-2-4 15,2 2 0-15,-2 3 0 16,0 6 8-16,0-1 2 16,-3 0 0-16,0 9 2 15,0 4 1-15,3 3 2 16,-3 8-6-16,-1 3 1 15,4 0-4-15,6 8 2 16,3-3 3-16,3 5 3 0,6 3-9 16,5 0-4-16,7 3-3 15,2-1 1-15,1 4 6 16,0-6 4-16,-7 2 1 16,-5 1-1-16,-6 0 3 15,-3-1 0-15,-9 1 1 16,-4 2 0-16,-2-2 4 15,-3 2 5-15,-6 3-1 16,0 3 1-16,-3-3-5 16,-3 5-1-16,-3 0-1 15,-3 6 1-15,-3-9 0 16,-5 3 1-16,-4 1-2 16,-6-4 1-16,-3 1-2 0,-3-6-1 15,1 3 3-15,-1-3 2 16,3-2-4-16,3 2-1 15,4-5 0-15,5 0 2 16,3 0-1-16,3 0-1 16,9 0-8-1,9 0 4-15,6 0 1 16,6 0 0-16,6 0 2 16,2 3 1-16,4 0 0 15,0 4-3-15,-3-4 2 16,-4 8-1-16,-2-3 0 15,-3 2 0-15,-3-2 0 16,-3 3 0-16,0 2 0 0,-3 0 0 16,0 3 0-16,-3 3 4 15,0 2 3-15,0 3-4 16,-1 2-3-16,1 0 1 16,0 1 2-16,-3-3 0 15,-3-3-1-15,0-3 1 16,0-4-1-16,-3-4 2 15,0-2 3-15,0 0 2 16,0-8 3-16,-5 0-1 16,-1 0 0-16,-3-8-5 15,0 3-3-15,-3 0-3 16,0-3 1-16,-3 0-1 16,-3 2 0-16,0 4-20 15,1 2-10-15,-1 2-15 0,0 4-6 16,0 2-15-1,3-3-25-15,3 0 35 16</inkml:trace>
  <inkml:trace contextRef="#ctx0" brushRef="#br0" timeOffset="-9624.59">17334 2749 180 0,'-6'-8'68'0,"6"8"-52"0,0 0-12 16,0 0-9-16,6 5-10 15,0 0-2-15,5 3 5 16,1-5 5-16,0 2 4 0,3-2 4 0,0 0 4 15,-3-3-4-15,0 0-3 16,0 0 12-16,0 0 5 16,3 0 6-16,-1-3 2 15,4 0-10-15,0 1-3 16,3-1-2-16,6 0 2 16,5 3-7-16,4-5-4 15,6 5 2-15,3 5 1 16,-4-5-7-16,-2 0-4 15,-3 0-17-15,-7 0-9 16,-5 0 8-16,-3 0 5 16,-6 0 6-16,-3 0 3 15,-6 0-6-15,-6 0-35 16,-6 0-2-16</inkml:trace>
  <inkml:trace contextRef="#ctx0" brushRef="#br0" timeOffset="-9140.32">17161 3064 128 0,'-18'-16'49'0,"12"16"-38"0,3 0-1 0,3 0-3 16,0 0-10-16,6 0 0 16,6 0 1-16,6 0 1 15,3-3 1-15,0 0 0 16,2 3 6-16,-2 0 6 15,-3 0-2-15,0 3 0 16,-3 0-4-16,-3-3 1 16,0 2-4-16,-3 1 16 0,2-3 7 15,1 0-5-15,6-3 1 0,9 1-13 16,9-6-3-16,5 0-4 16,10-3 1-16,3 3-2 15,-1-5-1-15,-5 0-8 16,-4 2-3-16,-5 1-1 15,-9 2 0-15,-6 2-11 16,-9 1-3-16,-4 0-35 16,-8 0-35-1,-11-3 33-15</inkml:trace>
  <inkml:trace contextRef="#ctx0" brushRef="#br0" timeOffset="-5797.36">18372 2452 44 0,'0'-23'16'0,"3"20"-12"0,-3-8 3 0,3 9 3 16,0 2 7-16,0-8 4 16,0 3-13-16,3-3-4 15,0 2-3-15,-3-4-1 16,3 4 6-16,-3 4 6 15,0-6 7-15,0 5 5 0,0 1-12 16,0 2-7-16,0-6-6 16,0 4 0-16,0 2 1 15,0-3 2-15,0 0 1 0,0 3 7 16,0-5 4-16,3 2-5 16,0 1-1-16,3-1-4 15,0-5-3-15,-1 3 0 16,4-3 1-16,0 3-3 15,0-3 0-15,0 2 1 16,-3 1 0-16,0 5 0 16,-3-5 0-16,0 2-5 15,0 3 1-15,0 0 2 16,-3 0 1-16,-3 0 1 16,3 3 0-16,-3-3 2 0,0 0 1 15,0 0 1-15,0 0 0 16,0 0 2-16,0 5 1 15,0-5-1-15,0 5-1 16,0-2-6-16,0 2 1 16,-3 1 2-16,0-4 1 15,0 4-1-15,-3 2 1 16,0 2-2-16,0-5-1 16,0 3 1-16,-3 6 1 15,0-6-1-15,0 2-1 16,-3 3 3-16,0 1 0 15,-2-1-1-15,-1 0 1 16,0 3-4-16,0 2-2 0,0-2 2 16,0 5 0-16,0-2 1 15,0 2 0-15,0-5-3 16,1 0 2-16,2-3 1 16,0 0 2-16,0 1-1 15,3-7-1-15,0 1 1 16,3 3-1-16,0-8 0 15,3 2 2-15,0 0-1 16,3-2 2-16,3 0-2 16,3 4-1-16,3-7 1 15,0 6 1-15,0 2-3 16,3-3 0-16,0 0 1 16,0 3 2-16,-1-5-1 0,4 2-1 15,-3 0 3-15,3 1 0 16,0 2 1-16,0-6 2 15,0 4-1-15,3-1 0 16,2-5 1-16,4 3 1 16,3-3-1-16,3 0-1 15,3 0-1-15,-4 0 0 16,1 0-5-16,-3 0 1 16,-6 0 0-16,-3 0 2 15,-6 0-6-15,-4 0 1 16,1 0-23-16,-3 0-8 15,0 0-49 1,-6 0-30-16,0 0 48 0</inkml:trace>
  <inkml:trace contextRef="#ctx0" brushRef="#br0" timeOffset="-4641.4">18944 2487 96 0,'-3'-19'35'0,"3"17"-27"0,3 2-4 0,0 0-5 16,3 0-3-16,0 5 0 16,3 0 3-16,-3 3 0 15,0-5 1-15,0 2 0 16,-1 0 0-16,1 1 0 15,0 2 6-15,0-8 6 16,-3 5-2-16,0-2 0 16,0 2 0-16,-3 0 4 0,0 3-2 15,-3-3 1-15,0 6-5 16,0 0-3-16,-3-1-2 16,0 3-3-16,3 1 3 0,0 1-2 15,0 4 2-15,1-6-4 16,2 0 0-16,0 1 3 15,2-1 1-15,1-2-1 16,0-1-2-16,0 1 3 16,0-6 0-16,0-2 10 15,0 2 6-15,3-10-1 16,0-1-1-16,3-2-5 16,3 0 0-16,6-5-7 15,3-8-1-15,3-3-4 16,2-2-3-16,1-1 2 0,-3 1 2 15,0 2 2-15,-3 3 3 16,-4 2-5-16,-2 4-3 16,-3 4 1-16,-3 0 0 15,0 3-4-15,-9 8-1 16,0 11 0 0,-3 5 2-16,3 8 2 15,0-3 1-15,0 5 1 16,0 1 0-16,0-1 0 15,0 1 0-15,0-4 0 16,3 4 0-16,0-6 0 16,0-2 2-16,0-1 1 15,0-5-1-15,0-5-2 0,0 0 3 16,-3-2 0-16,0-6 3 16,0 0 1-16,3-3-3 15,3-5-3-15,0-3 0 16,0 1 1-16,3-1-3 15,0-2 0-15,0-3 1 16,0 0 0-16,-1-2 0 16,1-1 0-16,3 3 0 15,0 0 0-15,0 3-3 16,3 0 2-16,3 2-4 16,3 1 1-16,5 2-3 15,4 3 0-15,0-1-10 16,-3 4-3-16,-3-1 5 15,-9 3 4-15,-7 3 0 0,-8 5 2 16,-6-3 9-16,-8 3 5 16,-7 2-2-16,-3 1 0 15,0 0 1-15,3 2 2 16,0 0-3-16,4 0 0 16,2-5-3-16,3 3-1 15,0 2 1-15,3 0 0 16,3-5 2-16,3 0 1 15,0 3-1-15,0-9-2 16,0 4-4-16,3-1 0 16,0-5-25-16,0 0-8 15,6 0-32-15</inkml:trace>
  <inkml:trace contextRef="#ctx0" brushRef="#br0" timeOffset="-3704.11">19798 2376 56 0,'6'-27'24'0,"-3"19"-18"0,3 0-7 0,-3 6-1 0,3-1 2 16,0-2 2-16,-3 0 6 15,0 2 5-15,0-2 13 16,-3 2 8-16,0 0-5 15,0 1-2-15,0 2-20 16,0 0-8-16,0 5-1 16,0 3 0-16,0-3 2 15,0 3 0-15,-3 5 0 0,0-5 0 16,0 3 0-16,0-1 8 16,0 6 7-16,0-2-5 15,0-1-1-15,0 3-5 16,0 2-3-16,0 1 2 15,0 2 0-15,0-3-1 16,3 6 1-16,-3-3-2 0,0-2-1 16,0-1 7-16,0 4 3 15,-3-9-5-15,0 3-1 16,0-3-2-16,0 0-2 16,3 3 1-16,0-3 1 15,0-5-1-15,0 3-1 16,0-3 3-16,0 0 2 15,1 0-2-15,2 2 0 16,0-5 1-16,2 6 0 16,4-3-2-16,0 0 1 15,3-3-2-15,0 3 2 16,0-8 0-16,0 3 3 0,0-3-3 16,0 0-2-16,0-3 0 15,3 3-1-15,3-8 0 16,3 3 2-16,-1 0-1 15,4-1-1-15,0 1 1 16,0 2 1-16,0-7-1 16,0 7-1-16,-4-5 1 15,-2 6-1-15,-3-1-3 16,0 3 2-16,-3-5-10 16,-3 5-5-16,0-3-25 15,-3 3-11-15,-3-3-28 16</inkml:trace>
  <inkml:trace contextRef="#ctx0" brushRef="#br0" timeOffset="-3063.63">19825 2400 136 0,'-6'-32'52'0,"6"27"-41"0,0-1 2 15,0 6 0-15,0 0-14 16,0 0-3-16,0 0 2 15,0 0 2-15,3 3 1 16,0 5-1-16,0-6 1 0,3 4-6 16,0 4 1-16,3-2 2 0,3 3 1 15,0-3 5-15,2 0 2 16,4 0 9-16,0-3 4 16,3 0-5-16,3 1-3 15,0-4-2-15,-1-2-1 16,-2 0-4-16,0 0-3 15,-3-2 6-15,0-1 3 16,0 0-5-16,-1-2-3 16,4 0 1-16,-3-3 0 15,0 0-1-15,0-3-2 16,0 1-15-16,-3-1-7 16,0 0-9-16,-4 4-4 15,1-1 0-15,-3 2-30 16,-3 1 10-16,-6 2 19 15,-3 3 14-15</inkml:trace>
  <inkml:trace contextRef="#ctx0" brushRef="#br0" timeOffset="-2391.88">19756 2720 44 0,'15'0'16'0,"-3"0"-12"0,0 0-4 16,-6 0-2-16,0 0 3 15,0 0 1-15,0 0 28 16,-3 0 13-16,-3 0-7 16,3 0-1-16,-3 0-5 15,3 0-1-15,-3 0-3 16,3 0 1-16,-3 0-15 15,3 0-2-15,3-6 0 0,0 4 0 16,0 2 4-16,3-3-1 16,3 0 0-16,-1 3-3 15,7-5 1-15,3 3-4 0,6-1 1 16,9 0-5-16,2 3-2 16,4-5-3-16,3 2-1 15,-4-2-23-15,1 0-7 16,-3-6 0-16,-7 8 3 15,-5-4-3-15,-6 1 1 16,-6 6-29 0,-6-5-29-16,-12 5 33 15</inkml:trace>
  <inkml:trace contextRef="#ctx0" brushRef="#br0" timeOffset="-220.55">20045 2310 32 0,'0'-8'13'0,"0"8"-10"0,0-6 8 15,3 4 5-15,-3-1-4 0,3 0 1 16,0 3-6-16,-3 0 1 15,0 0-5-15,0 0-2 16,0 0-3-16,0 0 1 16,0 0 5-16,0 0 5 15,-3 0-1-15,0 3 1 16,0 2 1-16,0 1 4 16,-3-6-2-16,0 2 1 15,0 4-10-15,0-1-1 16,0-2 4-16,-3 2 6 15,1 3-4-15,-4 2-2 16,0 4 1-16,0 1 2 16,0 7-4-16,0 1-3 0,0 4-1 0,0-1-1 15,0 3 0-15,3-7 0 16,3 1 0-16,0-1 8 16,3-4 7-16,1-2-7 15,-1 0-2-15,3-3 0 16,0 0 1-16,-3-2-3 15,3-1-3-15,0 4 6 16,0-6 5-16,0 2-2 16,0-4 2-16,0 1-7 15,0 1-1-15,0 0 0 16,0 3 0-16,-3-6-2 16,3 3 1-16,0 0-2 15,0 3-1-15,0-1 1 16,0 1 1-16,0-1-1 0,0-2 2 15,0 0-2-15,0 0-1 16,0-3 1-16,0-5-1 16,0 6 2-16,0-6 3 15,0 0 7-15,0 0 4 16,0 0-4-16,6 0-2 16,-1 0-5-16,1 0-2 15,6-6-1-15,6 4 1 16,6-1-4-16,6 1-2 15,5 2 2-15,-2 0 0 16,0 2-2-16,-3 1 0 16,-3-1 2-16,-4 4 0 0,-2-6-2 15,-3 2 2-15,-3 1-1 16,-3 0 0-16,-3 2 4 16,-3-5 3-16,0 0-2 15,0 0-2-15,0 0 0 16,0 0-1-16,2-5-14 15,1 2-3-15,0-2-9 16,0-1-1-16,0 4-4 16,-3-1 0-16,0 1 3 15,-3-6 3-15,-3 2-11 16,-6 1-32 0,-3 0 7-16,-3 2 23 15,-3-7 13-15</inkml:trace>
  <inkml:trace contextRef="#ctx0" brushRef="#br0" timeOffset="388.68">19929 2452 52 0,'6'-5'22'0,"-3"5"-18"0,3 0 4 16,0 0 0-16,3 0 9 16,0 0 6-16,3-2 1 15,3-1 1-15,-1 0-8 16,1 3 0-16,3-5-4 15,0 2 0-15,0 1-1 0,0-1 0 16,0 3-6-16,-1-5 3 0,1 2 3 16,0-2-4-16,0-1 0 15,3 1-6-15,0 3-2 16,0 2 0-16,2-6 0 16,1 4 0-16,-3 2 0 15,-3 0 0-15,-3 0 0 16,0 0 0-16,0 0 0 15,-7 0-3-15,-2 0 2 16,0 0 3-16,0 0 1 16,-3 0 1-16,-3 0 0 15,0 0-13-15,0 0-4 16,0 0-38-16,3-3-52 16,0 0 21-16</inkml:trace>
  <inkml:trace contextRef="#ctx0" brushRef="#br0" timeOffset="2247.62">18241 3196 52 0,'-6'-11'22'0,"6"9"-18"0,3-4 7 0,0 6 0 15,6 0-9-15,3 0 0 16,6 0 0-16,3 3 1 0,3 0-4 15,3-3-1-15,-1 0 3 16,1 0 1-16,0 0 6 16,3 0 5-16,2 0 2 15,4 0 0-15,3 0-3 16,5 0-2-16,7 2-6 16,6-2-3-16,5-2 4 15,13-1 1-15,2 3 0 16,0 0 1-16,-2 0 0 15,-1 0 1-15,1 0-4 16,-4 0 4-16,0 3 2 0,-2-1 10 16,-1 4 7-16,-2-1-3 15,-1-5 0-15,-2-5-13 16,2 5-4-16,1 0-5 0,-4 0-2 16,-2 0 1-16,-7 0-1 15,-2-3 0-15,-9 0 0 16,-10-2 2-16,-5 0 1 15,-6-1-10-15,-6 1-5 16,-6 0-12-16,-9 0-3 16,-3 2-29-1,-9 0-45-15,-9 3 21 16</inkml:trace>
  <inkml:trace contextRef="#ctx0" brushRef="#br0" timeOffset="5590.58">18688 4011 80 0,'-6'-3'30'0,"3"0"-24"0,0 1 21 0,3 2 8 16,0 0-8-16,0 0-1 15,0 0-17-15,6 0-8 16,3 0-1-16,6 0-1 0,3 0 1 16,-1 0-5-16,1 0-1 15,0 0 5-15,3 0 2 16,-3 0 1-16,-3-3-2 15,0-2 1-15,2-3-1 16,1-5 6-16,3-6 6 16,6-5-4-16,3-7-2 15,5-6-1-15,4-3-1 16,3 0-5-16,2 3 1 0,-2 3-2 16,-3 2 0-16,-3 3 4 15,-7 5 1-15,-5 3-4 16,-3 5 1-16,-6 0 2 15,-3 6 1-15,-3 2-1 16,0 2 1-16,-6 4-4 16,-3 2 0-16,0 2 1 15,-6 4 0-15,0 2-11 16,-3 2-5-16,-3 1 5 16,0 5 6-16,-3-3 2 15,0 0 1-15,0 6 8 16,0 2 4-16,1 5-3 15,-1 3 1-15,0 0-5 16,3 3 0-16,3 0-1 0,3 0-2 16,0-1 5-16,3-4 1 15,3-3-5-15,0-3-2 16,0-3 8-16,0-2 5 16,0-3 3-16,0-2 1 15,0 0-4-15,0-3-2 16,3 0-6-16,-3-3-1 15,0 3 1-15,0-8 0 16,0 0 0-16,0 0 2 16,6 0 1-16,0-6 1 15,3 4-9-15,3-1-1 16,6-2-5-16,5 0 0 16,4-1-3-16,0 1-1 0,-3 2 1 15,-6 3 1-15,-3 0 1 16,-4 6 2-16,-5-1 4 15,-3 6 1-15,-3 2 7 16,-3-3 6-16,0 4 0 16,0-1 1-16,0 0-10 15,1-2-1-15,2-1 0 16,2-2 1-16,1-3-1 16,0-2 1-16,3-3 0 15,0-3 1-15,0-5-7 16,3 1 0-16,-3-4-10 15,0 0-4-15,0 1-18 16,3-1-5-16,0 1-45 16</inkml:trace>
  <inkml:trace contextRef="#ctx0" brushRef="#br0" timeOffset="6106.12">18994 3786 120 0,'21'-16'46'0,"-9"8"-35"0,6-3 1 16,-9 9-3-16,6-3-5 15,3-1-3-15,0 1 11 16,-1 2 4-16,-2 1-8 16,-3 2 0-16,0 0-1 0,-3 2-6 0,0 1 0 15,0 2 1-15,0 1 3 16,3 1-2-16,3 1-2 16,2 0-3-16,4 0 1 15,3-2 3-15,0-1 1 16,0-3-4-16,0-2 1 15,-4 0-7-15,-2-2-3 16,-3-1-12-16,0 1-4 16,-3-1-37-1</inkml:trace>
  <inkml:trace contextRef="#ctx0" brushRef="#br0" timeOffset="6949.67">19673 3582 64 0,'-3'-10'24'0,"0"7"-18"0,3 0 2 0,0 3 0 16,0 0-9-16,6 3-1 15,0 0 0-15,3-1 1 16,0 1 3-16,0-1 1 0,3 1-1 15,0 0-2-15,3 2 9 16,-1-5 6-16,4 0 6 16,-3-5 2-16,0 2-4 15,0 0-1-15,-3 1-10 16,-3-1-5-16,0 1-5 16,0 2 1-16,0 0 1 15,-4 2-5-15,1 1 1 0,-3 2 2 16,-3 3 1-16,0 3 3 15,-3-6 3-15,-3 6 0 16,1-1 0-16,-4 3-1 16,0 3 2-16,-3 0 1 15,-3 3 1-15,-3 2-7 16,-3-3-2-16,0 3 2 0,-2 1 1 16,-1-1-3-16,3-3 1 15,3-2 4-15,3-3 2 16,3-2 4-16,3 0 4 15,3-3-8-15,3-3-1 16,3 0 1-16,9-2 3 16,6 2-4-16,3-2-1 15,3-1 0-15,3 4 0 16,0-4-5-16,-4 4-1 16,-2-1 1-16,-3-3 2 15,0 1 0-15,-3 0-1 16,-3 2-17-16,0-2-9 0,-3-1-52 15,-3 4-31 1,0-4 49-16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20:43:06.194"/>
    </inkml:context>
    <inkml:brush xml:id="br0">
      <inkml:brushProperty name="width" value="0.05" units="cm"/>
      <inkml:brushProperty name="height" value="0.05" units="cm"/>
    </inkml:brush>
  </inkml:definitions>
  <inkml:trace contextRef="#ctx0" brushRef="#br0">42 0 24575,'-1'18'0,"-1"0"0,-1 0 0,0 0 0,-10 29 0,4-12 0,5-16 0,1 1 0,1-1 0,1 1 0,2 27 0,-1-16 0,0-3 0,-1-10 0,1 0 0,1 0 0,1 0 0,5 24 0,-6-39 0,0 0 0,0-1 0,0 1 0,1-1 0,-1 1 0,1-1 0,0 0 0,-1 1 0,1-1 0,0 0 0,0 0 0,1 0 0,-1-1 0,0 1 0,0 0 0,1-1 0,-1 0 0,1 1 0,0-1 0,-1 0 0,1 0 0,0 0 0,0-1 0,3 1 0,4 1 0,0-1 0,0-1 0,0 0 0,0 0 0,18-3 0,-18 1 0,1-1 0,-1 0 0,0 0 0,-1-1 0,1 0 0,-1-1 0,0 0 0,0 0 0,0-1 0,0 0 0,-1-1 0,0 0 0,-1 0 0,0-1 0,0 0 0,0 0 0,6-11 0,-11 16 0,-1 0 0,1 0 0,-1-1 0,0 1 0,0 0 0,0 0 0,-1-1 0,1 1 0,-1 0 0,1-1 0,-1 1 0,0-1 0,-1 1 0,1 0 0,-1-1 0,-1-5 0,1 5 0,-1 0 0,0 1 0,1-1 0,-2 1 0,1-1 0,0 1 0,-1 0 0,1 0 0,-1 0 0,0 0 0,0 1 0,0-1 0,-7-4 0,0 1 38,-1 0 0,-1 1 0,1 0 0,-1 1 0,0 0 0,0 1 0,0 0 0,-15-1 0,-5 1-892,-63 3 1,76 1-5973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20:43:25.433"/>
    </inkml:context>
    <inkml:brush xml:id="br0">
      <inkml:brushProperty name="width" value="0.05" units="cm"/>
      <inkml:brushProperty name="height" value="0.05" units="cm"/>
    </inkml:brush>
  </inkml:definitions>
  <inkml:trace contextRef="#ctx0" brushRef="#br0">1 12 24575,'0'2'0,"4"1"0,4-1 0,2 0 0,2-5 0,-1-1 0,1 1 0,4 2 0,2-1 0,3-1 0,2 1 0,-3 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20:43:25.781"/>
    </inkml:context>
    <inkml:brush xml:id="br0">
      <inkml:brushProperty name="width" value="0.05" units="cm"/>
      <inkml:brushProperty name="height" value="0.05" units="cm"/>
    </inkml:brush>
  </inkml:definitions>
  <inkml:trace contextRef="#ctx0" brushRef="#br0">0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20:43:32.388"/>
    </inkml:context>
    <inkml:brush xml:id="br0">
      <inkml:brushProperty name="width" value="0.05" units="cm"/>
      <inkml:brushProperty name="height" value="0.05" units="cm"/>
    </inkml:brush>
  </inkml:definitions>
  <inkml:trace contextRef="#ctx0" brushRef="#br0">194 11 24575,'0'-4'0,"-2"-1"0,-11 3 0,-6 8 0,-1 4 0,2 3 0,0 0 0,4 6 0,1 5 0,1 0 0,-1 2 0,-1 1 0,2-1 0,1-3 0,2-3 0,3-6-8191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20:43:38.039"/>
    </inkml:context>
    <inkml:brush xml:id="br0">
      <inkml:brushProperty name="width" value="0.05" units="cm"/>
      <inkml:brushProperty name="height" value="0.05" units="cm"/>
    </inkml:brush>
  </inkml:definitions>
  <inkml:trace contextRef="#ctx0" brushRef="#br0">1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20:44:09.162"/>
    </inkml:context>
    <inkml:brush xml:id="br0">
      <inkml:brushProperty name="width" value="0.05" units="cm"/>
      <inkml:brushProperty name="height" value="0.05" units="cm"/>
    </inkml:brush>
  </inkml:definitions>
  <inkml:trace contextRef="#ctx0" brushRef="#br0">0 0 24575,'0'0'-8191</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0T16:51:47.427"/>
    </inkml:context>
    <inkml:brush xml:id="br0">
      <inkml:brushProperty name="width" value="0.05292" units="cm"/>
      <inkml:brushProperty name="height" value="0.05292" units="cm"/>
      <inkml:brushProperty name="color" value="#FF0000"/>
    </inkml:brush>
  </inkml:definitions>
  <inkml:trace contextRef="#ctx0" brushRef="#br0">4981 13773 4 0,'0'5'0'0,"-3"1"0"15,3-4 2-15</inkml:trace>
  <inkml:trace contextRef="#ctx0" brushRef="#br0" timeOffset="1116.83">4975 13794 7 0,'-3'11'3'0,"0"-1"7"15,0-2 3-15,-3 0 7 0,0 0 4 16,1-3 5-16,-4 1 2 16,0-1-10-16,0 0-5 31,0 1-9-31,0-1-3 0,0 3-4 15,0 0-1-15,-3 0 1 16,3 2 0-16,0 1 4 16,-3-1 5-16,0 1 4 15,4 0 2-15,-1-1-4 16,0 1 1-16,-3-1-7 16,3 1 1-16,0-1 4 0,-3 4-4 15,3-1 2-15,0 3 1 16,0-3 2-16,0 0-3 15,0 0-3-15,0-2 0 16,3 2-1-16,1 1 2 0,-1-4 3 16,0 3 2-16,-3-5 3 15,6 0-5-15,0-3-3 16,0 1-3-16,-3-1-3 16,0-2 1-1,0-1 1-15,3 1 3 16,-3 0-2-16,3-1 0 15,0 1 3-15,-3 2 3 16,0-2-4-16,0 2-1 16,0-2-2-16,3-1 1 15,0-2-2-15,0 3-1 16,0-3 1-16,0 0 1 16,3 0-1-16,0 3-1 0,0-3-2 15,0 0 1-15,0 0 3 16,0 2 1-16,0-2-1 15,0 0-2-15,0 0-2 16,0 0 1-16,0 3 1 16,0 0 0-16,0-3 0 0,0 2 2 15,0-2-3-15,0 0 0 16,0 0 1-16,0 0 2 16,0 0-1-16,0 0-1 15,0 0 1-15,0 0-1 16,0 0 2-16,6 6 5 15,0 2 1 1,3 0 1-16,0-1-8 16,0 1 0-16,-3-2-3 31,6 2-2-31,-3-3 5 16,0 3 3-16,0 0-3 15,-3 0-3-15,3 0 1 0,-1 2 2 16,1 1 0-16,0 2 2 15,0 0 0-15,0 0 1 16,-3 1-2-16,3-1 1 16,6 0 0-16,-3 0 1 15,3 1-5-15,0 12 1 16,-1-5 0-16,4 0 0 16,0 1 0-16,3-4 0 15,0 1 2-15,0-4 1 16,-3 4-4-16,-1-6 1 15,-2 0 0-15,0-2 2 0,-3 0-1 16,0 2 2-16,-3-3-2 16,0 1-1-16,-3-3-2 15,3-3 4 1,-3 1 2-16,0-1 3 16,0-3 1-16,-6 1 0 15,0-3-2 1,0 0 1-16,0 0-4 15,0 0 0-15,0 0-1 16,0 0-2-16,0 3 1 16,-3-3 1-16,3 0-1 15,-3 0 2-15,0-8-20 16,0 0-30-16,0 0-15 16,3 0-41-1,-3 0-48-15,-3 0 52 16</inkml:trace>
  <inkml:trace contextRef="#ctx0" brushRef="#br0" timeOffset="4103.03">5693 13913 16 0,'-3'-8'8'0,"6"3"-4"0,0 0-5 16,0 2 2-16,0 0 7 15,-3 1 7-15,0-1 8 16,0 0 3-16,0 1-5 16,0-1-2-16,0 0-5 15,0 1 1-15,0 2-6 16,0-3-3-16,0 3-6 16,0 0-2-16,0 0-2 0,0 0 3 15,0 0-2-15,-3 0 1 31,0 0 6-31,0 3 2 16,0 2 11-16,-3 0 6 16,-3 1 1-16,0 2 3 15,-3 2-13-15,0 1-3 0,0 2-7 16,0 3-3-16,-3 0 2 0,-3-3 0 16,4 0 3-16,-1 0-1 15,3 3 0-15,0 6-1 16,3-4 2-16,3-2-3 15,0 0-2-15,0 0-3 16,3 0 1-16,0-1 1 16,3 4 0-16,0-6-3 15,0 3 2-15,0 3 1 16,0-4 2-16,0 1 1 16,0-2 3-16,0-1-3 15,0-3 0-15,3 1-1 16,0-1-2-16,0 1 3 15,3 0 0-15,0-1-4 16,0 1 1-16,3-3 0 0,0 0 0 16,0 2 2-16,0-2 1 15,-3 0-4-15,0 3 1 16,0-3 0-16,-1 0 2 16,1 0-3-16,0-1 0 0,0 1 1 15,0 0 2-15,0-2-1 16,-3-1-1-16,3 0 1 15,0-2-1-15,0 0 0 16,0-1 0-16,0-2-3 16,3 0 2-16,-3 0-1 0,3-2-2 15,0-1 3-15,0 0 2 16,0-2-2-16,3-3 0 16,-1 0 3-16,4 0 1 15,0-2-1-15,3-1-2 16,0 0 1-16,3 1-1 0,0 2 0 15,-4 0 0-15,1 0 0 16,0 0 0-16,-3 3 0 16,-3-1 0-16,0 1 4 31,-3 3 5-31,-3-1-3 16,0 0 2-16,0-2-1 15,0 2 3-15,0-5-3 16,-1 0-6-1,1-2-3-15,-3-1-6 0,0 1-2 16,0-1-2-16,0 1 2 16,-3-4-1-16,0-2 0 15,0 1 3-15,-3 1 5 16,0 1 2-16,0-8 3 16,0 2-1-16,0-4 2 15,0 1 0-15,1 4-4 16,-1 2 1-16,0 0-2 15,3 0 0-15,0 0-11 16,0 1-7-16,0 1-3 16,0 1 2-16,0 2 11 15,-3 4 6-15,3-1 3 16,-3 2 3-16,0 1-1 16,0 0 2-16,0-1 0 15,0 4 1-15,-3-1-2 16,0 1 1-16,0-1 0 15,0 3 1-15,0 0-2 16,0 0-2-16,0 0-8 16,3 0-5-16,0 0-9 15,0 0-1-15,0 0-4 16,0 0-29-16,3-3 2 16,-3 1 19-16,3 2 13 15</inkml:trace>
  <inkml:trace contextRef="#ctx0" brushRef="#br0" timeOffset="5919.21">5818 14313 52 0,'-3'-3'22'0,"3"3"-12"0,-3 0-1 0,3 0 11 0,0 0-11 16,0 0-2-16,0 0-5 15,-3 0-2-15,3 0-2 16,0 0 1-16,0 0 16 15,0 0 10-15,0 0 0 0,0 0 3 16,0 0-7-16,0 0-1 16,0 0-7-16,0 0-3 15,0 0-5-15,0 0-4 0,0 0 0 16,0 0-1-16,0 0 0 16,6 0-3-16,0 0 0 15,0 0-1-15,0 0 3 16,-1 0 0-16,1 3 3 15,0-1-1-15,-6-2-1 16,3 3 7-16,0 0 5 16,0-1-2-16,0 1 0 15,3 2-6-15,0 0-1 0,0 1-1 32,0-1 1-32,0 3-4 15,0 0 0-15,3 0 1 16,-3 2 2-16,0-2-1 15,0 3-1-15,-3 0 1 16,0-4-1-16,0 1 2 16,0 0 1-16,0 0-1 15,-3 0-2-15,0 0 1 16,0-3 1-16,3 6 1 16,0 0-1-16,0-1 1 15,6 3-4-15,-3-2 0 16,-1 0 3-16,1-3-1 15,0-1-1-15,-3 1 1 16,0-2 1-16,-3-6-1 16,3 5 2-16,-3-5-2 15,0 0 2-15,0 0-2 16,0 0-1-16,0 0 3 16,0 0 0-16,0 0-1 15,0 0-2-15,-3 0-6 16,-3 0-1-16,3-8-13 15,-3 0-4-15,0 3-18 0,4 0-9 16,-4-1-23 0</inkml:trace>
  <inkml:trace contextRef="#ctx0" brushRef="#br0" timeOffset="8209.44">6312 13866 20 0,'-6'-3'11'0,"6"3"-6"0,0 0-8 0,0 0 2 16,0 0 3-16,0 0 1 15,0 0 1-15,0 0 0 16,0 0 2-16,-3 0 3 16,3 0 7-16,-3 0 2 15,3 0 8-15,-3 0 6 16,3 0-8-16,-3 0-5 15,3 0-10-15,0 0-4 16,0 0-3-16,-3 0-2 16,3 0 1-16,0 0 1 0,0 0 1 15,0 0 3-15,0 0 3 16,0 0 2-16,0 0 3 16,0 0-3-16,0 0-1 0,0 0-4 15,0 0-1-15,0 0-1 16,0 0 2-16,0 0-1 15,0 0 2-15,0 0-4 16,0 0-2-16,0 0 0 16,0 0 1-16,6 3-3 15,3 2-2-15,0 0 2 16,0 3 2 0,0 0 0-16,0 0-1 0,-1 0 1 15,1 0-1-15,0 0-3 16,-3 0 2-16,0 0 1 15,0 0 2-15,0-1-1 16,0 1-1-16,0 0-2 16,0 0 1-16,0 0 1 15,3 0 0-15,-3 0 0 16,0 0 2-16,3 0-1 16,0 3 2-16,0-3-4 15,-1 2 0-15,1 1-1 16,0-1 0-16,0-2 4 0,0 3 1 15,0-3-4-15,0 0 1 16,0 0 0-16,0-3 2 16,0 0-1-16,-3 0-1 15,0-2 1-15,0 0-1 16,-3-1 2-16,-3-2 3 0,0 0 0 16,0 0 2-16,3 6-4 15,-3-6-2-15,3 5 0 16,0 0-1-16,0 1-3 15,0-1 2-15,3 3 1 16,-4-3 0-16,1 3 0 16,0-3 2-16,-3 1-1 15,3-1 2-15,-3-2-2 0,0-3-1 16,0 2 1-16,0 1 1 16,0-3-1-16,0 5-1 15,-3 0 1-15,0-2 1 16,0 0-1-16,1 2-1 15,-4 0 1-15,0 1 1 16,-3-1-3-16,3 0 0 16,0 0 1-16,0 1 2 15,0-4-1-15,0 4 2 16,-3-4-4-16,0 1 0 16,3 0 3-16,-15 5 5 15,3-3 1-15,1 3-6 31,2 0-1-31,0 0-1 16,0 0 2-16,0 2-1 16,0 1-1-16,0 2 1 15,0 0-1-15,0 0 0 16,1 1 2-16,2-4-1 16,0 1-1-16,0-1 1 15,3 1 1-15,0-3-1 0,0 0 2 16,0 0-4-16,0 5-2 15,3 6 2-15,-3-4 0 16,0 1-2-16,-2-2 0 16,2-1-3-16,0-3 1 15,3-2 1-15,0 0 2 16,0 0 1-16,3-3 3 16,0-2-1-16,0 0 2 15,0-3 0-15,3 5 1 16,0-5-5-16,0 0 1 15,0 0-9-15,0 0-4 16,3 0-18-16,3 3-7 16,0-1-5-16,0 4 2 0,0-1 2 15,0 3-18 1,0 0 12-16,0 0 17 16,-3 0 9-16</inkml:trace>
  <inkml:trace contextRef="#ctx0" brushRef="#br0" timeOffset="10427.29">7035 14278 56 0,'-6'-5'24'0,"3"0"-12"0,3-1-5 0,0 4 9 16,0-1-6-16,0 0-3 0,0 3-9 16,0 0-1-16,0 0 1 15,3 0 1-15,3 0 1 16,0 0 0-16,0 0 0 16,-3 0 2-16,3 0 5 15,0 0 4-15,-6 0 2 16,6 0 3-16,-3 3-1 15,-3-3 1-15,0 0-6 16,9 0-4-16,0 0-8 0,0-3-1 16,-1 3 1-16,4-2 3 15,0-1 2-15,0 3-4 16,3 0 1-16,0-2-2 0,3 2 0 0,0 0 2 16,0 0 2-16,-1 0-3 15,1 0 0-15,3 0 1 16,3 2 2-16,-3 1-3 15,0 2 0-15,-4-5 1 32,1 3 0-32,-3-3 2 0,0 5 1 15,-3-5-1-15,3 0-2 16,-3-3 1-16,3 3-1 16,0-2 0-16,2-4 0 15,1 1 0-15,0 0 0 16,-3 0 0-16,-3 2 0 15,0 0-16-15,-3 1-6 16,0-1-25 0,-3 0-18-16,0 3 25 15</inkml:trace>
  <inkml:trace contextRef="#ctx0" brushRef="#br0" timeOffset="11248.8">7077 14477 40 0,'0'-6'16'0,"0"4"-8"0,0-1 4 15,6 0 8-15,-6 1 1 32,6-1 2-32,-3-2-9 15,0 0-1-15,0-1-9 16,0 4-3-16,-3-1-3 16,2 0 0-16,4 1 0 15,0-1 0-15,0 0 0 0,0 1 0 16,3-1 2-16,0 0 2 15,-3 1-1-15,0-1 2 16,0 1-2-16,-3-1 2 0,0 3 2 16,0 0 4-16,3-3-2 15,0 1 1-15,3-1-3 16,3 0 0-16,3 1-3 16,-1 2-2-16,1 0 1 15,0 2-1-15,0 4 0 0,3-1 0 16,0 3 2-16,-3 0-3 15,0 2 0-15,-1-2 1 0,-2 0 0 32,0 5 0-32,0-2 0 15,3-3 0-15,0 0 2 16,3-3-3-16,6-7 0 0,2-4-1 16,1 1-2-16,0 0-22 15,3-1-40 1,0 1 3-16</inkml:trace>
  <inkml:trace contextRef="#ctx0" brushRef="#br0" timeOffset="17614.62">8532 13627 52 0,'-3'0'22'0,"3"3"-12"0,-3-3 3 16,3 0 11-16,0 0-4 15,0 0 1-15,0 0-6 16,0 0-1-16,-3 0-6 16,0 0 0-16,3 0-3 0,-3-3 2 15,0 3-6-15,0 0-1 0,3 0 0 16,-3 0-3-16,0 0 2 0,0 0 3 15,0 0 3-15,-3 0 9 16,-2 0-3 0,2 0 1-16,-3 0-7 31,3 0-3-31,0 8 1 16,0-2-4-1,0-1 0-15,0 0-1 16,0 1 0-16,0-1 0 15,3 0 0-15,0 0 2 16,0 1 2-16,0 2-1 16,0-3-1-16,0 0 1 0,0-2-1 15,0 2 0-15,0 0 0 16,0-2 0-16,0 2 0 16,0-2 2-16,0 2 1 15,0-2-4-15,0 0 1 16,3-1 2-16,-3 1 1 15,3 2 1-15,0-2 0 16,0-1-2-16,-3 4-2 16,0-1-2-16,0-2-1 15,0 2 2-15,3 0 2 0,-2 1-2 16,-1-1 0-16,3 3 3 16,0 0 3-16,0 0-7 15,-3 0-3-15,3 0 3 16,0 0 2-16,0-1 1 15,-3 1-1-15,3 0 1 16,0 0-1-16,-3 0 6 16,3 3 4-16,0-1-3 15,0 1-2-15,-3 0 0 16,3-1-1-16,0 3 2 16,0 1 1-16,0-1-3 15,0 0-3-15,0 0 0 16,0 3 1-16,0 3-1 0,3-3-1 15,0 2 1-15,-3-2-1 16,0 0 0-16,0-6 2 16,0 6-1-1,3-3-1-15,0 3 3 16,-3-2-2-16,0-4 2 0,0 1-2 16,0-1 2-16,0 1-4 15,0-1 0-15,3 1 3 16,-3-3 1-16,0 3-1 15,0-3-2-15,2-1 1 16,-2 1 1-16,0 0-1 16,0 0 2-16,0 0 0 15,0-3 3-15,0 3-1 16,-2 0 2-16,-1 0-4 16,0 0-2-16,0 0 0 15,3 0 1-15,0 0-1 0,-3 0 2 16,0 3-4-16,0-1-2 15,0 1 4-15,0-1 1 16,3 1-3-16,-3-1 1 16,0 1 2-16,3-3 1 15,-3 3-1-15,0-3-2 16,0 5 1-16,3-3-1 16,0 1 0-16,-3 5 2 15,3-3-1 1,0 0-3-16,0 0 1 0,0 1 3 15,0-4 1-15,0 1-4 16,0-1 1-16,0 4-2 16,0-4 0-16,-3 1 4 15,3-3 1-15,-3 0-4 16,0 0 1-16,3 0 2 16,-3 0 1-16,0-3-4 15,0 0 1-15,0 3 0 16,0 0 0-16,-3-3-3 0,3 1 2 15,0-1-1-15,0 0 0 16,0 0 2 0,-3 1 0-16,0-1 2 0,0 0 3 15,0-2-2-15,0 0 0 16,-3-1-1-16,1 1 1 16,-1 0-2-16,0-1-1 15,0-2 1-15,0 3-1 16,0-3 0-16,0 0 0 15,0 0 0-15,0 0 2 16,0 0 1-16,0 0 1 16,0 0 0-1,0 0 2-15,0 0 1 16,1 0 3-16,-1 0-1 16,0 0 0-16,0 0-3 15,3 0-1-15,0-3-6 16,0-2 1-16,0 0 0 15,3 2 0-15,0 0 0 16,0 1 2-16,0-1-3 16,0 0 0-16,3 1 1 0,0 2 0 15,0 0-3-15,0 0 2 16,0 0-34-16,3 0-15 0,0 0-27 16,3 0-12-16,0 8 4 15</inkml:trace>
  <inkml:trace contextRef="#ctx0" brushRef="#br0" timeOffset="18701.45">7562 15167 4 0,'0'3'0'0</inkml:trace>
  <inkml:trace contextRef="#ctx0" brushRef="#br0" timeOffset="19025.62">7529 15143 64 0,'-3'-5'24'0,"3"5"-12"0,0 0-8 16,0 0 10-16,0 0-10 16,0 0-2-16,0 0-4 15,0 0 0-15,0 5 2 16,0-2 0 0,0 2 0-16,6 1 0 15,-6-1 0-15,6-2 0 16,0-1 2-16,-3 1-1 0,0-1-1 15,6 4 1 1,0-4 1-16,3-2 1 16,0-2-1-16,0-1-2 0,-1 3 1 15,1-3-1-15,3 1-3 16,0 2 2-16,-3-5 1 31,0 5 2-31,0-6-1 16,0 6-1-16,0-2-17 15,0-1-6-15,5 0-9 0,4 3 0 16</inkml:trace>
  <inkml:trace contextRef="#ctx0" brushRef="#br0" timeOffset="20165.14">8023 15083 60 0,'-12'0'24'0,"12"0"-12"0,-12 0-10 0,12 0 6 0,0 0-9 16,0 0-4-16</inkml:trace>
  <inkml:trace contextRef="#ctx0" brushRef="#br0" timeOffset="20302.74">7999 15083 76 0,'3'0'-14'0,"-3"0"6"31,3 0 6-31,0 0 2 0,-3-3 6 16,-3 3 4-16,0 0-3 0,0 0-2 31,3 0-5-31,0 3-2 16,0 2-19-16,0 3-9 15</inkml:trace>
  <inkml:trace contextRef="#ctx0" brushRef="#br0" timeOffset="22162.88">7916 15281 52 0,'0'0'19'0,"0"0"-10"0,-3 0 9 0,3 0 14 0,0 0 4 15,0-3 2-15,0 1-14 16,0-1-4-16,0 0-12 16,3 1-3-16,-3-1-3 15,3 0-8-15,0 1-1 0,0-1-4 16,0 0 2-16,0 1 0 15,-3 2 3-15,3 0 4 16,-3 0 1-16,0 0-2 16,0 0 2-16,0 0 1 15,0 0 2-15,3 0-1 16,-3 0-1-16,0 0-2 16,0-3 1-16,0 1 1 15,3 2 0-15,3-3-3 0,-3 0 2 16,3 1-1-1,0 2 0-15,6 0 2 0,-3 0 0 16,-3 0 0-16,-1-3 0 16,1 3 0-16,-3 0 2 15,0 0-1-15,-3 0 2 16,3 0-2-16,-6-3 4 16,0 1-1-1,0 2-4-15,0 0 0 16,3 0-2-16,-3-3 0 0,3 0 0 15,0 1 0-15,0-1 2 16,0 0 0-16,0 1 4 16,-3-1 2-16,1 1-7 15,-1-1-1-15,0 0 9 16,0 1 7-16,0-4-1 16,0 4 3-16,0-1-7 15,0 0-1-15,0 1-6 0,0-4-4 16,3 1 1-16,0 0 2 15,0 2-2-15,0-2 0 16,-3 2 1-16,0 1 2 16,0-1-1-16,0 0-1 15,0 1-2-15,0-1 1 16,0 3 1-16,0-3 0 16,0 3 2-16,0 0 3 0,0-2-4 31,3-1-1-31,0 3-2 0,0 0-2 0,0 0-2 15,0 0-1-15,0 0 4 16,-3 3 1-16,3 2 2 16,-3-2 2-16,0-1-1 15,0 1-1-15,0 2-2 16,0-2 1-16,0 0 1 0,0-1 2 16,0 3-3-16,0 1 0 15,0-1-1-15,0 0-2 16,0 1 3-16,0-1 0 15,0 0 3-15,0 1 1 32,0-1-1-32,0 0-2 15,3 0 1-15,-3-2-1 0,3 0-3 16,0-1 0-16,0 1 2 16,0 0 0-16,0 2 1 15,0 0 0-15,0 0-3 16,0 1 0-16,3-1 2 15,-3 0 2-15,0 1 2 16,0-6 3-16,3 2-3 16,-3-2-2-16,3 3 0 15,-3-3-1-15,6 3 0 16,-3-3 2-16,3 0-1 16,0 0-1-16,0-3 1 0,0 0 1 15,0 1-1-15,0-1-1 16,3-2 3-16,-3 2 0 15,3-2-4-15,0-1 1 16,3 4-2-16,0-3 0 16,-1-1 2-16,1 1 2 15,0 0-1-15,0-1-1 16,0 1-2-16,0 0 1 16,0-3 1-16,0 0 0 15,-3 3 0-15,0-1 0 16,0-2 0-16,2 0 2 0,4 3-3 15,0 0 0-15,3 0-8 16,-3-1-2-16,3 4 6 16,3 2 2-16,-3 0 0 15,-1 0 2-15,-2 2 1 16,-3-2 0-16,-3 0 0 16,0 3 2-16,-3-3-1 15,0 0-1-15,0 0 5 0,-6 0 4 16,0 0-1-16,0 0 1 15,0 0-5-15,0 0-3 16,0 0-5-16,0 0 0 16,0 3 2-16,0-3 1 15,0 5 1-15,0 0 2 16,-3 0-3-16,0 1 0 16,-3-1 1-16,0 0 0 15,0-2 2-15,-3 2 1 16,0-2 3-16,0 0 3 15,0-1-2-15,3 1-2 16,0 0-5-16,1-1 0 0,-1 1-2 16,3-1 0-16,0 1-3 15,0 0 1-15,0-1-3 16,0 1 2-16,0 2 1 16,0 1 2-16,-3-1 3 15,3 0 2-15,-3-2-1 16,0 2-2-16,0-2 1 15,0-1-1-15,3-2 0 0,0 0 2 16,0 0 1-16,0 0 1 16,0 0-2-16,0-2-2 15,3-1 3-15,0 0 2 32,-3-2 2-32,3 0 3 15,-3 0-5-15,0-1-1 0,3 4-2 16,-3-4-2-16,0 4-2 15,0-1-1-15,0 0 4 16,-3 1 1-16,0-3-3 16,0 2-1-16,-2 0 1 15,-1 1 2-15,0-4 2 16,3 1 1-16,0 0-2 16,0-3-2-16,0-3 1 15,-3 3-1-15,0 3-3 16,3-6-4-1,0 1-3-15,3-1-31 16,0 1-10-16,0-1-23 16</inkml:trace>
  <inkml:trace contextRef="#ctx0" brushRef="#br0" timeOffset="25498.6">8118 13490 16 0,'-14'-13'8'0,"11"10"-4"0,-3 0-5 0,6 3 4 15,0-2-2-15,0-1-1 32,0 0 1-32,0 3-1 15,0-2-3-15,-3 2 2 16,0 0 1-16,0 0 2 16,0 0 5-16,0 0 4 15,0 0-6-15,0 2-1 0,0 1-2 0,3 0-2 16,0-1 1-16,-3 1 1 15,3 0-1-15,0-1 2 0,0-2-2 16,0 3-1-16,0 0-2 16,0-1 1-16,0 4 1 31,0-4 0-31,0 1 0 16,0 2 0-16,0 0 0 0,0-2 0 15,0 2-3-15,0 1 2 16,0-1 1-16,3 0 2 15,0 0-1-15,0-2 2 16,0 0-4-16,3-1 0 16,0 1 1-16,0 0 2 15,3-3-1-15,-1 0 2 16,1 0-2-16,0 0-1 16,0 0 1-16,0 0-1 15,3-3 0-15,0 0 0 16,0 1 0-16,0-4 2 0,3 1-1 15,6 0 2-15,-1 0-2 16,4-1-1-16,0 1-2 16,-3-3-1-16,0 0-3 15,2 0 1-15,-2 3 3 16,3 0 1-16,-6-1-2 16,0 1 2-16,-3 0 1 15,-3 2 2-15,0 0-3 16,-4 1 0-16,1-1 1 0,0 1 0 15,0 2-3-15,-3 0 2 16,3 0 3-16,0 0 3 16,-3 0 2-16,0 0 1 15,0 0-4-15,0 0-3 16,3 0 0-16,-3 2-1 16,3 1 0-16,-3-1 0 0,0 1 0 15,0 2 0-15,0 1 0 16,-1-1 2-16,1 0-3 15,-3 1 0-15,3-1 1 16,-3 0 2-16,0 0 3 16,0 1 2-16,3-1 1 15,-3 0 0-15,0-2-2 16,0 0 1-16,0-1 2 16,-3-2 5-16,0 0 5 15,0 0 5-15,0 0-3 16,0 0-1-16,0 0-13 15,0 0-5-15,0 0-1 16,0 0-4 0,0 0 2-16,0 0 1 0,0 0 0 15,0 0-5-15,0 3-1 0,-3 0-2 16,0-1 0-16,-3 1 2 16,0 2 4-16,-3-2-1 15,0-1 1-15,0 1 4 16,1 0 1-16,-1-1-4 15,0 1 1-15,3 0-13 16,0-1-20-16,3-2 4 16,0 0 10-16,-3 0 7 15,0 0 8-15,3 0 2 16,-3 0 2-16,0 0 0 16,0 0 0-16,0 0 0 15,0 0 2-15,-3 0 3 16,-3 0-2-16,3 0 0 15,-2 0 3-15,-1 0 1 16,3 0-6-16,0 3 0 16,0-3-1-16,3 0 0 15,0 0 0-15,0 3 0 16,0-3-3-16,0 2 2 0,3-2 1 16,-3 0 0-16,3 0 0 15,0 3 2-15,0-3-1 16,0 0 2-16,0 0 2 15,0 0 2-15,0 0-1 16,-3 0-1-16,0 0-6 16,0 0 1-16,0 0-2 15,1 0 0-15,-1 0 2 16,0-3 2-16,0 1 3 16,0-1 2-16,0-2-1 15,3-1-1-15,-3-2-1 16,3 0 0-16,0-2 0 15,0-1 2-15,0-2-3 16,0 0 0-16,-3 2 1 0,0 1 2 16,0-1-1-16,3 3 0 15,0 0-6-15,0 0 1 16,0 3-16-16,3 0-6 16,0-1-11-16,3 1-3 15,-3 5 0-15,0 0 2 16</inkml:trace>
  <inkml:trace contextRef="#ctx0" brushRef="#br0" timeOffset="30700.44">8919 13884 44 0,'-3'0'19'0,"-9"0"-10"0,6 3-6 0,6-3 7 15,0 2-6-15,0 1 0 16,0 2-2-16,-3 1 1 16,3-1 4-16,0 0 6 15,0 3 4-15,0 0 2 16,0 0-2-16,0 0 0 15,0 0-3-15,6 0 1 0,-3 2 1 16,-3 1-1-16,0-3-1 16,-3 0 1-16,3 0-8 15,-3 0 0-15,3 5 3 0,0 0-6 16,-3 6-2-16,0-1-1 16,3 3-1-16,-3 1 0 15,3 1 0-15,0-4-3 0,3 2 2 16,0-2 3-16,3-4 1 15,0 1-4-15,0-2 1 16,-3-1 0-16,3 0 6 16,0-2 2-1,0-4 0-15,0 1 2 16,-3 0-3-16,3-2-2 0,-3 2-2 31,3 0 0-31,0-1-2 16,0 4 2-16,0 0-4 15,3-1 0-15,0 1 3 0,2-3 3 16,1 0-4-16,0 0-1 16,0-3 2-16,-3 0 1 15,0-2-1-15,-3-1-2 16,0-2 3-16,3-2 0 16,0-6-1-16,0-3 1 0,3-2-7 15,3-3-1-15,2-2 2 16,1 2 1-16,-3 0-1 15,0 0 0-15,-3 0-12 16,0 0-2-16,0 0-3 16,-3 3 0-16,0 0-11 15,-3 0 8 1,-1 2 3-16,1-2-8 16</inkml:trace>
  <inkml:trace contextRef="#ctx0" brushRef="#br0" timeOffset="31434.62">9157 14112 36 0,'-18'2'13'0,"15"6"-6"0,-3 0-11 15,3-5 2-15,1 5 3 16,-1 0 1-16,-3 0 8 16,0-1 4-16,0 4 1 15,-3 0 4-15,0 2 4 16,0 3 3-16,0 2 4 16,-3-2 1-16,0 0-5 15,0 0-4-15,0 0-4 16,3 0-1-16,0 2-9 15,4-2-3-15,-1 0-1 0,0 0 0 0,0-3 0 16,3 0 0-16,-3 0 0 16,0-2 4-16,0 0 3 15,0 5-6-15,0-3-1 16,-6-3-2-16,3 6-2 16,3-3 1-16,-3 1 1 15,0 2-3-15,3-3 0 16,-3 3-17-16,3-1-8 0,0 4-11 15,1-3-2-15,-1 0 5 16,3 2 4-16,0-2-5 16,3-3-7-1,0-2 16-15,3-3-2 16,0-3 4-16</inkml:trace>
  <inkml:trace contextRef="#ctx0" brushRef="#br0" timeOffset="32486.96">9378 13778 80 0,'0'-2'30'0,"0"-6"-16"0,11 2-19 16,-5 6 4-16,0-2 0 16,0 2 0-16,0-3 1 15,-3 3 0-15,-3 0-3 16,0 0 2-16,0 0 12 0,0 0 5 16,0 0-4-16,0 5-2 15,-6 3-5-15,0 3-2 16,0 2-3-16,-3 0-1 0,0 1 3 15,4-1 1-15,-1 0-1 16,-3 0-2-16,3 0 1 16,3-2 1-16,0 0-3 15,3-1-2-15,0 1-1 16,6-1 3-16,-6 4-31 16,3 1-11-16,0 7 6 15,-6-4 4-15</inkml:trace>
  <inkml:trace contextRef="#ctx0" brushRef="#br0" timeOffset="33399.48">9270 13924 12 0,'12'-8'8'0,"-6"5"-4"0,-3 1 2 15,0 2 4-15,0 0 6 16,-3 0 2-16,3 0-3 15,0 0-1-15,-3 0-4 16,6 0-1-16,0 0-5 16,0 0-3-16,6 0 0 15,3 0 1 1,3 0-3-16,-4 0 0 16,1 0 1-16,0 0 2 15,0 0-3-15,3 0 0 16,-3 2 1-16,0 1 0 0,0 5-36 15,-3 5-13-15</inkml:trace>
  <inkml:trace contextRef="#ctx0" brushRef="#br0" timeOffset="35005.55">9306 13866 72 0,'-12'-3'27'0,"6"0"-14"0,3 3-9 0,3 0 10 16,0 0-8-16,0 0-3 31,0 0-27-31,6 0-9 0,3 0 1 16,6 0 4-16</inkml:trace>
  <inkml:trace contextRef="#ctx0" brushRef="#br0" timeOffset="35274.44">9413 13866 56 0,'-6'0'24'0,"6"2"-12"0,-3-2-12 15,3 0 5-15,0 0-3 16,0 0-2-16,0 0-2 15,0 0-1-15,0 0 2 16,0 0 2-16,3 3 0 16,-3-3-1-16,0 5-2 15,0-5 1-15,0 5 1 16,0-2 2-16,0 0 1 16,0-3 3-16,0 5-5 0,0-2-1 15,0 2-2-15,0 0-2 16,3 1-17-16,0 1-9 15,0 1 9-15,0 0 6 16</inkml:trace>
  <inkml:trace contextRef="#ctx0" brushRef="#br0" timeOffset="35418.83">9386 13971 36 0,'-14'-5'16'0,"14"5"-8"0,0-3-12 15,-3 3 4-15,0 0-11 16,-3 0-3-16,3 0 2 16,0-2 3-16</inkml:trace>
  <inkml:trace contextRef="#ctx0" brushRef="#br0" timeOffset="35944.68">9330 13940 4 0,'-3'-6'5'0,"3"4"-2"0,-3 2 7 0,0 0 7 15,0 0-3-15,0 0 0 16,0-3-4-16,0 0 1 15,3 1-6 1,-3-1-3-16,3 3-6 0,0 0 0 0,0 0 2 16,0 0 3-16,0 0 2 15,0 0 1-15,0 0-5 16,0 0-1-16,0 0 1 16,0 0 0-16,0 0-2 15,0 0 2-15,0 0 1 0,0 0 0 16,0 0 2-16,0 0 1 15,0 0 1-15,0 0 2 16,0 0-3-16,6 3-2 16,-3 2 2-16,0 0 0 15,0 1-4-15,0 2 1 16,-3-1-2-16,3 1 0 16,0 0 2-16,0 0 2 15,0 0 5-15,6-2 6 16,3-1-3-16,0 0 2 15,-3 0-7-15,2-2-1 16,-2 0-2 0,0-1-2-16,0 1 5 15,0-3 1-15,-3 0 4 16,0 0 1-16,-3 0 12 16,-3 0 5-16,0 0-8 0,0 0-4 15,0-3-7-15,0 1-4 16,-3-1-2-16,0 0-3 0,0 3 1 0,0 0-6 15,0 0-1-15,0 0-17 16,0 0-8-16,0 0-25 16,3 0-25-1,3 3 27-15</inkml:trace>
  <inkml:trace contextRef="#ctx0" brushRef="#br0" timeOffset="39192.4">10038 14088 44 0,'-3'-19'19'16,"3"19"-10"-16,-3-2-9 0,3 2 5 0,0-6-3 15,0 6 1-15,0-5-4 16,0 5-2-16,0-5-3 16,0 5 1-16,0-3 1 15,0 3-1-15,0-3 4 0,0 1 0 16,0-1 1-16,0 1 2 16,0-1-1-16,0 0-1 15,-3 1 3-15,0-1 2 16,-3 0-4-16,0 1-1 15,3-1-2-15,1 3-2 16,-1 0 0-16,0 0 3 16,0 0 0-16,3 0 3 15,-3 0-1-15,0 0-1 16,0 3 1-16,0-1-1 16,0 1 2-16,0 0 1 15,0-1 12-15,-3-2 5 16,0 3-6-16,0-3-3 0,0 8-9 15,0-3-1-15,0 0-3 16,0 9 0-16,0-4-3 16,3 1 1-16,-3-1 4 15,3 1 4-15,-3 0-1 16,0-1-2-16,0 6 0 16,0-5-1-16,0 2 2 15,1 0 1-15,-4 3 1 16,-3 0 0-16,0 0-2 15,3 0-2-15,-3-1 1 16,3 1 1-16,0 0 1 16,3 0 3-16,0 0-1 15,0 0 0-15,0 0 1 0,0-1 1 16,3-1-1-16,0-1-1 16,0 3-6-16,3 0 1 15,3 2 2-15,3 3 1 16,0 1-1-16,0-4-2 15,3 1 1-15,-3-4-1 16,0-1 0-16,0-4 2 16,-3-2 5-16,0 0 6 15,0-3-1-15,0-2 1 16</inkml:trace>
  <inkml:trace contextRef="#ctx0" brushRef="#br0" timeOffset="39693.95">9839 14596 256 0,'9'5'5'0,"0"-5"-5"0,3-5 2 15,5 2 0-15,1-2 0 16,3-1-2-16,0-7 1 31,0-3 1-31,-3 1-1 16,-3 1-1-16,2 4 3 15,-2-1 0-15,-3 1 5 16,-3-1 5-16,0 0 2 16,3 1 0-16,0-3-3 0,-3-1-2 15,0 1-2-15,0 0 0 16,0 0-4-16,-3 2-3 0,3 0 0 15,-4 1 1-15,4 2-3 16,-3 0 0-16,0 0 3 16,0 0 1-16,0 0-1 15,0 0-2-15,0-2-2 16,-3 2 1-16,0-8 3 16,0 0-1-1,0-2-1 1,0-1 1-16,0-2 1 15,-3 0-3-15,0-3 0 16,0-5 3-16,0 5 1 0,-3 0-4 16,0 3 1-16,0 0 2 15,-3 2 3-15,0 1 2 16,0 2 3-16,0 3-3 16,0-1-2-16,3 4-5 15,0 2 0-15,0 0 0 16,0 3 0-16,0-1-3 15,-3 1 2-15,6 2-4 0,-3 1 1 16,3-1-18-16,-3 3-8 16,1 3-24-16,-1 5-11 15,0 5-16 1</inkml:trace>
  <inkml:trace contextRef="#ctx0" brushRef="#br0" timeOffset="40692.51">10181 14360 40 0,'-6'-5'16'0,"3"5"-8"0,-3-3-3 16,6 3 8-16,0-2-5 16,-3-1-2-16,0 3-6 15,0 0 0-15,3 0-2 16,0 0 0-16,0 0 0 15,0 0-2-15,0 0 3 16,0 0 0-16,0 0 1 16,0 0 2-16,0 0-1 0,-3 0-1 15,0 0 3-15,-3 0 2 16,3 0 9-16,0 0 3 0,1 0 0 31,-1 0 0-15,0 0-7-16,0 0-6 15,3 0 0 1,0 0-3-16,-6 0-3 0,0 0 1 16,3 0 3-16,-3 3 3 15,3-3 0-15,0 2 2 16,0 1-2-16,0-3 0 16,0 3-3-16,3-3-2 15,0 2 1-15,0 4-1 16,0-1-3-16,6 3 0 15,0 2 2-15,0 1 0 16,3 0-2-16,0-1 2 16,0 1 1-16,-1-1 2 0,4 4-1 0,-3-4 2 15,-3 1-2-15,-3-1-1 16</inkml:trace>
  <inkml:trace contextRef="#ctx0" brushRef="#br0" timeOffset="41071.01">10181 14508 206 0,'0'11'10'0,"0"-3"3"0,0 0 0 15,0-3 0-15,0 0-5 16,0 1-3-16,0-6-2 15,0 0-3-15,0 0 1 32,0 0-1-32,0 0-3 0,3 5 2 15,-3-5 3 1,0 0 1-16,0 0 5 0,0 0 5 16,0 0-7-16,0 0-1 15,0 0-3-15,-3 3 1 16,3-1-4-16,-3 1 0 15,3 0 1-15,-3-1 2 16,3 1-3-16,0 0-2 16,0-3 2-16,0 5 0 0,0-5-2 15,0 5 0-15,0-5-1 16,0 0 3-16,0 0 2 16,0 0 2-16,0 0-1 15,0 0 1-15,0 0-4 16,0 0-2-16,3-3 2 15,-3 1 0 1,0-1-13-16,0 1-3 16,6-1-97-1,3-10 31-15</inkml:trace>
  <inkml:trace contextRef="#ctx0" brushRef="#br0" timeOffset="42782.14">10631 13908 52 0,'-9'-8'19'0,"9"8"-10"0,0 0-33 0,0 0-4 0</inkml:trace>
  <inkml:trace contextRef="#ctx0" brushRef="#br0" timeOffset="43439.53">10648 14011 52 0,'-3'0'19'0,"6"0"-10"0,-3 0-11 16,0 0 6-16,0 0-3 15,3 3 2-15,0 2-2 16,3 0 2-16,0 3-2 16,-3 0 13-16,0 3 5 31,0-1 2-31,-3 1 2 15,0-1-4-15,0-2 0 0,0 0-10 16,0 0-3-16,0 0-4 16,0-2 1-16,0-1-2 15,-3 0 2-15,3 0 0 0,0 3-1 16,0 0-2-16,3 3 1 16,0-1-1-16,3 1 0 15,0 2 2-15,0-2-3 16,6-1-2-16,-3-2 4 15,3 3 3-15,-3-8-1 16,0 5-2-16,-3-3 0 0,0 0-1 16,5-8 2-1,1 1-1 1,6-1-1-16,0-2 1 0,3 0-1 16,-3-1 0-16,0 4 0 15,-3-4 2-15,-1 4 1 16,-2-1 1-16,-3 0 2 15,3-2-3-15,-6 0 0 16,0 0 5-16,-3-1 3 16,0-2-4-16,0 0-2 15,3-2-5-15,9-9 0 16,3-7-16-16,3-1-4 0,2 1-3 16,4-1 1-16,0 1-1 15,3 2-12 1,-4 0 9-16,-5 6 6 15,-3 2 8-15,-3 3 9 16,-3 2 4-16,-3 3-2 0,-3 3 1 16,-3 0-27-16,-3 2-11 15</inkml:trace>
  <inkml:trace contextRef="#ctx0" brushRef="#br0" timeOffset="44261.89">10994 13884 52 0,'-6'-3'19'0,"-3"3"-10"0,3 0-2 15,6 0 7-15,-3 0-3 16,0 0-1-16,3 0-2 16,0 0 0-16,0 0-4 15,0 0-3-15,0 0-3 16,0 0-1-16,-3 0-1 31,0 3 3-31,0 0 0 16,0 2 3-16,-3 3 5 0,0 3 4 15,-6 2 5-15,0 3 4 16,0 2-1-16,1-2 0 16,-1 5-10-16,3-5-5 15,0 13-3-15,3 3-1 0,6 2 2 16,3 9 1-16,3-6-8 16,0 0-2-16,0 0-3 15,-3 0 1-15,-3 0 5 16,-3-5 2-16,0 10 2 15,-3-5 2-15,-3-3-1 16,-3-5 2-16,0-5-2 16,0-3 2-16,3-5 11 0,0-3 8 15,-3 1-2-15,0-1-2 16,-3-5-8-16,4-3-4 16,2-2-10-16,6-1-5 15,-3 1-37 1,6-3-55-16,9-3 18 15</inkml:trace>
  <inkml:trace contextRef="#ctx0" brushRef="#br0" timeOffset="49685.98">11902 14207 40 0,'-3'-5'16'0,"-6"7"-8"0,3-4-3 0,3 2 8 0,0 0-3 31,0 0 2-31,-3 0-1 16,0 0 1-16,0 0-2 0,0 0 1 15,0-3-2-15,0 0 2 16,0 3-6 0,0 0-3-16,0 0-1 15,3-2-1-15,0 2-3 0,-3 0 0 16,0 2 2-16,-3 4 0 15,0-1 3-15,-2 0 1 16,-1 0 3-16,0 6 1 16,0 0 1-16,0-3 2 15,0 2-3-15,0 1-2 16,0-3-7-16,3 0-1 16,-3-3 1-16,3 0-1 0,1 0 1 15,5 3 2-15,-3-2 2 16,6 2-1-16,-6 0-1 0,0 2 5 15,3 1 1-15,-3 2 6 16,0 0 3-16,0 0-2 16,3 1 2-16,0-1-10 15,0-3-3-15,0 1-2 16,0-3 2-16,3-3-1 0,0 1-1 16,0-1 3-16,0-3 0 15,0-2-1-15,0 0 1 16,0 0-2-16,0 0-1 15,0 0 1-15,3 0 1 16,0-2-1-16,9-3-1 16,3-3 1-1,0-3-1-15,-1-2 2 0,1 0-1 16,3-3-1-16,0 0 1 16,3 3-1-16,-3-1 0 15,0-2 2-15,-3-2 1 16,-1 2 1-16,-2-2-2 15,0-1 1 1,-3-5-2-16,0 3 2 16,0-8-2-16,0-3-1 15,3 0 1-15,-3 3-1 0,0 3 0 16,3 2 0-16,-1 0 0 16,-2 3 0-16,3 0 0 15,-6 5 0-15,0 0 0 16,0 3 0-16,0 0 0 15,-6 0 2-15,3 2-3 16,-3 3 0-16,0 0 1 16,0 3 2-16,0-1-3 15,0 4-2-15,0-1-3 16,0 3 1-16,0 0 1 16,0 0 2-16,3 5-1 0,-3 3 1 15,0 0 2-15,-3 3 2 16,0 2-1-16,-3 0-1 15,0 1 1-15,0 1-1 16,0-1 4-16,-3-1 2 16,3 5 0-16,0-2 1 15,1 6-6-15,-1-1-1 16,0-3 0-16,3 3 0 16,0-2 0-16,0-1 0 15,0 6 0-15,0-8 2 16,0 5-3-16,0-5 0 15,0 3 3-15,0-3-1 16,-3-3-1-16,0-3 1 16,3 1-1-16,0-3 0 15,0 0 0-15,0 2 0 16,0 1 0-16,0 0-3 16,0-1 2-16,0 1 1 15,3-1 0-15,-3 1 0 16,3-1 0-16,-3 1 2 15,0 0 1-15,0-1-1 16,0 1-2-16,-3-3 1 16,0 0-1-16,0 0 0 15,0 0 0-15,0 5 0 16,1-8 2-16,2-2-1 16,0-1-1-16,0 1-2 0,3 5 1 15,0-8-6-15,3 8-3 16,3-3-14-16,-1 0-7 15,4-2-6 1,0 0-36-16,0-1-1 16,0 1 27-1</inkml:trace>
  <inkml:trace contextRef="#ctx0" brushRef="#br0" timeOffset="50753.12">12143 14215 20 0,'-6'-6'8'0,"6"9"-4"0,0 0-7 0,0-3 0 16,0 0 2-16,0 0 2 31,0 0-2-31,0 0 0 0,3 2 1 16,-3-2 0-16,0 6 8 15,0-6 5-15,0 5 2 16,0-5 4-16,0 0-9 15,3 5-3-15,-3-5-4 16,0 6 2 0,3 7-1-16,-3 0 9 15,0 0 4-15,0 0 3 0,0 1 0 16,0-1-3-16,0 0 2 16,0 0-4-16,0-2 1 0,0 0-5 15,0-1 1-15,3 1-7 16,0-1-3-16,0 1-1 0,0-1-4 15,-1 1 0-15,4 0 2 16,0-1 2-16,0-2 0 16,-3 5-1-16,0-2 3 15,-3 7 2 1,0-2 2-16,-3-2-6 16,0-1 0-16,0-3-1 15,0-2 0-15,0 0 0 16,0-2 2-16,3-1-1 15,0 0-1-15,0-5 3 16,0 3 2-16,0-3-2 16,0 0 0-16,0 0-1 0,0 0-2 15,0-3-10-15,0 0-4 16,0 1-17-16,0-1-6 16,0 1-59-1,-3-17 29 1</inkml:trace>
  <inkml:trace contextRef="#ctx0" brushRef="#br0" timeOffset="51237.49">12015 14564 56 0,'0'-3'22'0,"0"3"-12"0,3-8-10 0,3 0 7 16,0 1-4-16,2-7-2 15,4 1 0 1,0 0-1-16,6-3 0 15,0-3 2-15,3 1-3 0,3-3 0 16,-1 2 1-16,1 1 2 16,-3 2-1-16,-3 3 2 15,-3 2-2-15,-3 3 2 16,-3 0 0-16,0 0 3 16,-6 3-10-16,-3 0-2 0,0 2-13 31,0 0-3-31</inkml:trace>
  <inkml:trace contextRef="#ctx0" brushRef="#br0" timeOffset="133386.54">21822 11032 12 0,'-18'-13'5'0,"9"5"-2"0,-9-21 3 0,10 16 6 15,-1-1 3-15,-3-1 3 16,-6-4-10-16,-3 3-4 15,-3 0-3-15,-3-2-1 16,-2-1 0-16,-4 3 0 16,-3 0 0-16,0 3 0 15,-5 3-3-15,-1-1 2 16,0 6 1-16,-8-3 0 16,2 3-3-1,-2-1 2-15,-7 4 1 16,-2-1 2-16,-4 3-1 15,1 3-1-15,-4-1-2 16,-2 1-1-16,2 0 4 16,-2 2 1-16,-1 0-3 15,1 0-1-15,8 3 3 0,-2 0 1 16,2 0-3-16,-2 0-1 16,-1 0 1-16,1 0 0 15,-7 5-2-15,4 1 2 16,-7 15 3-16,1 0 1 15,-1 2-6-15,1-1 0 16,-3-1 3-16,5 0 2 16,1 3 0-16,2-3-2 15,7-6 1-15,5-1-1 16,-3-1 0-16,7-3 2 16,-16 1-3-16,7-1 0 0,2 1-1 15,4-1 0-15,-1 1 4 16,4-1 3-16,-4 1-4 15,-9 15-1-15,1 1 0 16,-6 4 0-16,8-2 0 16,-3 3 0-16,10 0 0 15,11-6 0-15,4-2-3 16,5 0 0-16,3-1 2 0,-3 4 2 16,1 15 0-16,2-2-1 15,0 2 1-15,0-5-1 16,1 3-3-16,2-9 0 0,0-2-1 15,3 0 3-15,3 3 2 16,0 0 2-16,7 13-1 31,2-3-2-31,0 0-2 16,6 6 1-16,3-6 1 16,0-5 2-16,3-3-3 15,3 3 0-15,3 0 3 0,0 13 1 16,3-5-4-16,3-2 1 15,-1-6-2-15,4 2 0 16,0-7 2-16,0-6 2 16,0 1-3-16,0-1 0 15,0 3 1-15,-3 0 0 0,0 13-3 16,-3-5 2-16,2 0 1 16,-2 0 2-16,0-2-1 15,3-9 2-15,0-2-4 16,0 0 0-16,0 2 1 0,0 3 2 15,6 0-1 1,2 13-1-16,1-2 1 0,9-6 1 16,0-2 1-16,0-3 1 15,-1 0-5-15,1-5-1 16,-3-6-2-16,0-5 3 16,0-2 0-16,-4-3 1 15,4-3 4-15,3 0 5 16,-3 3-3-16,-1 0 2 15,4 0-5-15,3 0-2 16,0-3 0-16,2 0 1 16,4-2-1-16,6-1 2 15,5 1-2-15,7 2 2 16,-1 3-4-16,1-3-2 0,6 8 4 16,-7-5 3-16,4-3-3 15,2-2-1-15,-2 0 0 16,-1-1 2-16,1 3-1 15,-7 1-1-15,4-4-2 16,-4-2 1-16,1 0 1 16,3-3 0-1,5 6 0-15,4 0 0 16,-1-1 0-16,3 1 0 16,-5 5 0-16,-1-6 0 0,1 6 0 15,-1-5 2-15,1-1-1 16,-6-2-1-16,-4 0 1 15,4 0-1-15,-7-5 2 16,1-3 1-16,2 0 1 16,-2 0 2-16,6-3 1 15,-4-2 3-15,1 2-5 16,-4-2-1-16,7-6-2 16,-6 1-2-16,2-1 1 15,1-5 1-15,-4 0 8 16,4-2 5-16,-4-3-3 15,-2-1 1-15,-3-15-4 0,-1 6 2 16,-2-4-4-16,-3 1-2 16,-1 0-2-16,1 2 2 15,-3 5 4-15,3-7-3 0,11-3-1 16,1-5 0-16,-1-11-1 16,4-8-5-16,-4-3 1 15,-5 6 0-15,-3 5 2 16,-6-2 1-16,-4-4 1 15,-2-15-5-15,-6 0-1 16,-6 0 1-16,-6 11 2 16,-3-1 0-16,-9 1 2 15,0-9-2-15,-6-7 2 0,-3 2-2 16,0 6 2-16,3 2-7 16,-3 0 1-16,3-8-4 15,-3-2 0-15,3 5-21 16,-3 8-8-16,3 8-33 15</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0T16:54:13.418"/>
    </inkml:context>
    <inkml:brush xml:id="br0">
      <inkml:brushProperty name="width" value="0.05292" units="cm"/>
      <inkml:brushProperty name="height" value="0.05292" units="cm"/>
      <inkml:brushProperty name="color" value="#FF0000"/>
    </inkml:brush>
  </inkml:definitions>
  <inkml:trace contextRef="#ctx0" brushRef="#br0">12122 10117 4 0,'-24'-21'2'0,"9"13"0"0,-3-11-3 0,12 14 2 15,-3-3-4-15,-3 0 2 16</inkml:trace>
  <inkml:trace contextRef="#ctx0" brushRef="#br0" timeOffset="287.2">11538 9961 4 0,'-20'2'0'0,"-16"4"0"0,15-1 2 0,-6 3-3 15,-8 8 0-15,-1 10 1 16,-9-5 0-16,1-2 0 15,2-1 0-15,0-2 2 32,-26 0 1-17,5-3 3-15,10-2-3 16,5-1-2-16,0-2-3 16,1 0 1-16,5 0-1 15,0 3 0-15,4 2 2 16,-4 3 2-16,0 3-3 15,1-1 0-15,-4 3-1 0,0 6-2 16</inkml:trace>
  <inkml:trace contextRef="#ctx0" brushRef="#br0" timeOffset="1549.77">9919 10649 12 0,'-33'5'8'0,"22"0"-4"0,-10 6-3 15,9-1 3-15,-3 3-5 16,0 1-1-16,-3-1 1 16,0 3 0-1,0 2-2-15,1 1 2 0,-10 2 1 16,6 0 2-16,0 8-1 16,0 3-1-16,3-3-2 15,1 0 1-15,2-5 1 16,0-3 0-16,3 0-5 15,0 1 1-15,3-1 2 16,0 3 3-16,3-1 0 16,0 1-1-16,3-3-2 15,0 0 1-15,3 3 1 16,0 3 0-16,3-1 0 16,3 3 0-16,0 11 0 15,0 0 0-15,0-3 0 16,3 0 0-16,0-6 0 15,0 1 2-15,3 0-3 16,0-6 0-16,3 1 3 16,-1-1 1-16,1 1-4 0,0 2 1 15,0 3-2-15,3 2 0 16,0 6 2-16,0-3 0 16,0-3 0-16,-1 1 0 15,4-6 0-15,0-3 2 16,3 3-1-16,3 0 2 15,-1-2-2-15,4-6 2 0,0-3-2 16,0-2-1-16,3 0-2 16,2 0 1-16,4 0 3 15,0 2 1-15,8-2-1 16,-5 0-2-16,3 0 1 16,-1-3-1-16,4 3 0 0,-4-3 0 15,4 9 0-15,0 1 0 16,-4-1 0-16,-2-4 0 15,3 1 2-15,2-6 1 16,1-3-1-16,0-2-2 0,2 0-2 31,7-2 1-31,-1-1 1 16,1 0 2-16,-1 0-3 16,1-2 0-16,2 0 7 15,1-3 4-15,-3 0-3 16,2-3-2-16,-2 0 2 15,-4-2 2-15,-8 0-2 16,5 0 1-16,-2-3-1 16,0-8 3-16,-1-5-1 15,7-3 0-15,5 3-1 0,1-3 2 16,-4-3-1-16,7-2 2 16,2 0-2-16,1 0 0 15,-4-3-5-15,1 3-3 16,-9 3 2-16,-4-1 0 15,-8 1 5-15,-9-1 3 16,-4-4 0-16,-5-4 3 16,-6 3-1-16,-3-2 2 15,3 2-8-15,-6 1-6 0,0-1-2 16,-4 5 1-16,4-2 0 16,-3-5 0-16,0 0 0 15,-3-1 0-15,-9 1 0 16,0-14 2-16,-9 6 1 0,0 2 1 15,1-2 0-15,-4 5 0 16,-3 5 2-16,3 3 1 16,-3 0 3-16,0 0-5 15,-3 2-3-15,-2-2-1 0,-1 3-1 0,3-3 0 16,0-8 0-16,0-3 0 16,3 0 0-16,1 3 0 15,-1-3 0-15,3 9 0 16,0 2 2-16,-3 2-3 15,3 6-2-15,-3-3 2 32,-3-5 0-32,-2 0 1 15,-1-3 2-15,-3 3-3 16,-3-8-2-16,1 0-1 16,-10 0 0-16,0 3 0 0,-3 2 0 15,-2 0-2-15,-1 8 1 16,1 3 1-16,-4 3-1 15,0 2-5-15,1 2-2 16,-1 4-13-16,-3 5-6 16,1 2-31-1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7C1B3B-8DE8-4604-A47B-125BF91C6179}"/>
              </a:ext>
            </a:extLst>
          </p:cNvPr>
          <p:cNvSpPr>
            <a:spLocks noGrp="1"/>
          </p:cNvSpPr>
          <p:nvPr>
            <p:ph type="hdr" sz="quarter"/>
          </p:nvPr>
        </p:nvSpPr>
        <p:spPr>
          <a:xfrm>
            <a:off x="0" y="0"/>
            <a:ext cx="3038475" cy="461963"/>
          </a:xfrm>
          <a:prstGeom prst="rect">
            <a:avLst/>
          </a:prstGeom>
        </p:spPr>
        <p:txBody>
          <a:bodyPr vert="horz" lIns="92830" tIns="46415" rIns="92830" bIns="46415" rtlCol="0"/>
          <a:lstStyle>
            <a:lvl1pPr algn="l">
              <a:defRPr sz="12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A4B24DF0-008B-4A54-BBF1-44C7141B9470}"/>
              </a:ext>
            </a:extLst>
          </p:cNvPr>
          <p:cNvSpPr>
            <a:spLocks noGrp="1"/>
          </p:cNvSpPr>
          <p:nvPr>
            <p:ph type="dt" idx="1"/>
          </p:nvPr>
        </p:nvSpPr>
        <p:spPr>
          <a:xfrm>
            <a:off x="3970338" y="0"/>
            <a:ext cx="3038475" cy="461963"/>
          </a:xfrm>
          <a:prstGeom prst="rect">
            <a:avLst/>
          </a:prstGeom>
        </p:spPr>
        <p:txBody>
          <a:bodyPr vert="horz" wrap="square" lIns="92830" tIns="46415" rIns="92830" bIns="46415" numCol="1" anchor="t" anchorCtr="0" compatLnSpc="1">
            <a:prstTxWarp prst="textNoShape">
              <a:avLst/>
            </a:prstTxWarp>
          </a:bodyPr>
          <a:lstStyle>
            <a:lvl1pPr algn="r">
              <a:defRPr sz="1200"/>
            </a:lvl1pPr>
          </a:lstStyle>
          <a:p>
            <a:pPr>
              <a:defRPr/>
            </a:pPr>
            <a:fld id="{B50B6BE2-7F21-4961-8A85-5CFFDC50784C}" type="datetime1">
              <a:rPr lang="en-US"/>
              <a:pPr>
                <a:defRPr/>
              </a:pPr>
              <a:t>10/11/2022</a:t>
            </a:fld>
            <a:endParaRPr lang="en-US"/>
          </a:p>
        </p:txBody>
      </p:sp>
      <p:sp>
        <p:nvSpPr>
          <p:cNvPr id="4" name="Slide Image Placeholder 3">
            <a:extLst>
              <a:ext uri="{FF2B5EF4-FFF2-40B4-BE49-F238E27FC236}">
                <a16:creationId xmlns:a16="http://schemas.microsoft.com/office/drawing/2014/main" id="{7B6767FE-AF82-4CC8-829A-04995C87E1A8}"/>
              </a:ext>
            </a:extLst>
          </p:cNvPr>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a:extLst>
              <a:ext uri="{FF2B5EF4-FFF2-40B4-BE49-F238E27FC236}">
                <a16:creationId xmlns:a16="http://schemas.microsoft.com/office/drawing/2014/main" id="{B24D82BF-1E64-4F49-AA77-DA0836A06667}"/>
              </a:ext>
            </a:extLst>
          </p:cNvPr>
          <p:cNvSpPr>
            <a:spLocks noGrp="1"/>
          </p:cNvSpPr>
          <p:nvPr>
            <p:ph type="body" sz="quarter" idx="3"/>
          </p:nvPr>
        </p:nvSpPr>
        <p:spPr>
          <a:xfrm>
            <a:off x="701675" y="4387850"/>
            <a:ext cx="5607050" cy="4156075"/>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BB050FD-868D-4F2B-84E9-E261EAD5B0F5}"/>
              </a:ext>
            </a:extLst>
          </p:cNvPr>
          <p:cNvSpPr>
            <a:spLocks noGrp="1"/>
          </p:cNvSpPr>
          <p:nvPr>
            <p:ph type="ftr" sz="quarter" idx="4"/>
          </p:nvPr>
        </p:nvSpPr>
        <p:spPr>
          <a:xfrm>
            <a:off x="0" y="8772525"/>
            <a:ext cx="3038475" cy="461963"/>
          </a:xfrm>
          <a:prstGeom prst="rect">
            <a:avLst/>
          </a:prstGeom>
        </p:spPr>
        <p:txBody>
          <a:bodyPr vert="horz" lIns="92830" tIns="46415" rIns="92830" bIns="46415" rtlCol="0" anchor="b"/>
          <a:lstStyle>
            <a:lvl1pPr algn="l">
              <a:defRPr sz="1200">
                <a:latin typeface="Arial"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40640909-9360-451C-BA58-9638099F5CD0}"/>
              </a:ext>
            </a:extLst>
          </p:cNvPr>
          <p:cNvSpPr>
            <a:spLocks noGrp="1"/>
          </p:cNvSpPr>
          <p:nvPr>
            <p:ph type="sldNum" sz="quarter" idx="5"/>
          </p:nvPr>
        </p:nvSpPr>
        <p:spPr>
          <a:xfrm>
            <a:off x="3970338" y="8772525"/>
            <a:ext cx="3038475" cy="461963"/>
          </a:xfrm>
          <a:prstGeom prst="rect">
            <a:avLst/>
          </a:prstGeom>
        </p:spPr>
        <p:txBody>
          <a:bodyPr vert="horz" wrap="square" lIns="92830" tIns="46415" rIns="92830" bIns="46415" numCol="1" anchor="b" anchorCtr="0" compatLnSpc="1">
            <a:prstTxWarp prst="textNoShape">
              <a:avLst/>
            </a:prstTxWarp>
          </a:bodyPr>
          <a:lstStyle>
            <a:lvl1pPr algn="r">
              <a:defRPr sz="1200"/>
            </a:lvl1pPr>
          </a:lstStyle>
          <a:p>
            <a:pPr>
              <a:defRPr/>
            </a:pPr>
            <a:fld id="{133F3F2D-72EE-4F33-BAC2-A4263091057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E0EBB7EB-5F15-4DFC-8225-8EC4EB420F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2C4A9E3E-AC34-496C-ACFF-FCFB332F31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08548" name="Slide Number Placeholder 3">
            <a:extLst>
              <a:ext uri="{FF2B5EF4-FFF2-40B4-BE49-F238E27FC236}">
                <a16:creationId xmlns:a16="http://schemas.microsoft.com/office/drawing/2014/main" id="{D5B2F380-D182-4883-8A08-367DD16F7F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fld id="{0DC7E142-32E2-4686-9B55-7CBD9A6E4EA3}" type="slidenum">
              <a:rPr lang="en-US" altLang="en-US" sz="1200" smtClean="0">
                <a:solidFill>
                  <a:srgbClr val="1F497D"/>
                </a:solidFill>
              </a:rPr>
              <a:pPr/>
              <a:t>3</a:t>
            </a:fld>
            <a:endParaRPr lang="en-US" altLang="en-US" sz="1200">
              <a:solidFill>
                <a:srgbClr val="1F497D"/>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A45E394F-567B-4632-924E-CDA3F3FE36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D0F33D0D-2384-4CDD-8D91-F28A48FD73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25956" name="Slide Number Placeholder 3">
            <a:extLst>
              <a:ext uri="{FF2B5EF4-FFF2-40B4-BE49-F238E27FC236}">
                <a16:creationId xmlns:a16="http://schemas.microsoft.com/office/drawing/2014/main" id="{796B79D2-F59E-4E31-AB4C-2736AE40ED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fld id="{C367EA51-2310-4663-A0AD-7F5CA2F0D391}" type="slidenum">
              <a:rPr lang="en-US" altLang="en-US" sz="1200" smtClean="0"/>
              <a:pPr/>
              <a:t>17</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0CF38ACE-6A07-4FDA-AE89-C9B61E6415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21E6A812-0103-4F14-8476-663C2BC275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
        <p:nvSpPr>
          <p:cNvPr id="139268" name="Slide Number Placeholder 3">
            <a:extLst>
              <a:ext uri="{FF2B5EF4-FFF2-40B4-BE49-F238E27FC236}">
                <a16:creationId xmlns:a16="http://schemas.microsoft.com/office/drawing/2014/main" id="{7163D629-2107-43C2-809F-C8C60F0F3D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ea typeface="ＭＳ Ｐゴシック" panose="020B0600070205080204" pitchFamily="34" charset="-128"/>
              </a:defRPr>
            </a:lvl1pPr>
            <a:lvl2pPr marL="754063" indent="-288925">
              <a:defRPr sz="2400">
                <a:solidFill>
                  <a:schemeClr val="tx2"/>
                </a:solidFill>
                <a:latin typeface="Arial" panose="020B0604020202020204" pitchFamily="34" charset="0"/>
                <a:ea typeface="ＭＳ Ｐゴシック" panose="020B0600070205080204" pitchFamily="34" charset="-128"/>
              </a:defRPr>
            </a:lvl2pPr>
            <a:lvl3pPr marL="1158875" indent="-231775">
              <a:defRPr sz="2400">
                <a:solidFill>
                  <a:schemeClr val="tx2"/>
                </a:solidFill>
                <a:latin typeface="Arial" panose="020B0604020202020204" pitchFamily="34" charset="0"/>
                <a:ea typeface="ＭＳ Ｐゴシック" panose="020B0600070205080204" pitchFamily="34" charset="-128"/>
              </a:defRPr>
            </a:lvl3pPr>
            <a:lvl4pPr marL="1624013" indent="-231775">
              <a:defRPr sz="2400">
                <a:solidFill>
                  <a:schemeClr val="tx2"/>
                </a:solidFill>
                <a:latin typeface="Arial" panose="020B0604020202020204" pitchFamily="34" charset="0"/>
                <a:ea typeface="ＭＳ Ｐゴシック" panose="020B0600070205080204" pitchFamily="34" charset="-128"/>
              </a:defRPr>
            </a:lvl4pPr>
            <a:lvl5pPr marL="2087563" indent="-231775">
              <a:defRPr sz="2400">
                <a:solidFill>
                  <a:schemeClr val="tx2"/>
                </a:solidFill>
                <a:latin typeface="Arial" panose="020B0604020202020204" pitchFamily="34" charset="0"/>
                <a:ea typeface="ＭＳ Ｐゴシック" panose="020B0600070205080204" pitchFamily="34" charset="-128"/>
              </a:defRPr>
            </a:lvl5pPr>
            <a:lvl6pPr marL="2544763" indent="-231775"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3001963" indent="-231775"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59163" indent="-231775"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916363" indent="-231775"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fld id="{C96B4102-1AFB-40EB-9A39-15FDBB57012C}" type="slidenum">
              <a:rPr lang="en-US" altLang="en-US" sz="1200" smtClean="0">
                <a:solidFill>
                  <a:srgbClr val="000000"/>
                </a:solidFill>
              </a:rPr>
              <a:pPr/>
              <a:t>29</a:t>
            </a:fld>
            <a:endParaRPr lang="en-US" alt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CAD6D2B8-5453-4FB7-9A72-F78358208C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a:extLst>
              <a:ext uri="{FF2B5EF4-FFF2-40B4-BE49-F238E27FC236}">
                <a16:creationId xmlns:a16="http://schemas.microsoft.com/office/drawing/2014/main" id="{8B9AED91-C7AB-43F0-8DFE-2A0C5DCF56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45412" name="Slide Number Placeholder 3">
            <a:extLst>
              <a:ext uri="{FF2B5EF4-FFF2-40B4-BE49-F238E27FC236}">
                <a16:creationId xmlns:a16="http://schemas.microsoft.com/office/drawing/2014/main" id="{27E04153-74F8-475D-9846-B8C3CA00A7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ea typeface="ＭＳ Ｐゴシック" panose="020B0600070205080204" pitchFamily="34" charset="-128"/>
              </a:defRPr>
            </a:lvl1pPr>
            <a:lvl2pPr marL="754063" indent="-288925">
              <a:defRPr sz="2400">
                <a:solidFill>
                  <a:schemeClr val="tx2"/>
                </a:solidFill>
                <a:latin typeface="Arial" panose="020B0604020202020204" pitchFamily="34" charset="0"/>
                <a:ea typeface="ＭＳ Ｐゴシック" panose="020B0600070205080204" pitchFamily="34" charset="-128"/>
              </a:defRPr>
            </a:lvl2pPr>
            <a:lvl3pPr marL="1158875" indent="-231775">
              <a:defRPr sz="2400">
                <a:solidFill>
                  <a:schemeClr val="tx2"/>
                </a:solidFill>
                <a:latin typeface="Arial" panose="020B0604020202020204" pitchFamily="34" charset="0"/>
                <a:ea typeface="ＭＳ Ｐゴシック" panose="020B0600070205080204" pitchFamily="34" charset="-128"/>
              </a:defRPr>
            </a:lvl3pPr>
            <a:lvl4pPr marL="1624013" indent="-231775">
              <a:defRPr sz="2400">
                <a:solidFill>
                  <a:schemeClr val="tx2"/>
                </a:solidFill>
                <a:latin typeface="Arial" panose="020B0604020202020204" pitchFamily="34" charset="0"/>
                <a:ea typeface="ＭＳ Ｐゴシック" panose="020B0600070205080204" pitchFamily="34" charset="-128"/>
              </a:defRPr>
            </a:lvl4pPr>
            <a:lvl5pPr marL="2087563" indent="-231775">
              <a:defRPr sz="2400">
                <a:solidFill>
                  <a:schemeClr val="tx2"/>
                </a:solidFill>
                <a:latin typeface="Arial" panose="020B0604020202020204" pitchFamily="34" charset="0"/>
                <a:ea typeface="ＭＳ Ｐゴシック" panose="020B0600070205080204" pitchFamily="34" charset="-128"/>
              </a:defRPr>
            </a:lvl5pPr>
            <a:lvl6pPr marL="2544763" indent="-231775"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3001963" indent="-231775"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59163" indent="-231775"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916363" indent="-231775"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fld id="{EE257076-A295-4952-8CB3-A5A484E042F1}" type="slidenum">
              <a:rPr lang="en-US" altLang="en-US" sz="1200" smtClean="0"/>
              <a:pPr/>
              <a:t>34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3F3F2D-72EE-4F33-BAC2-A42630910579}" type="slidenum">
              <a:rPr lang="en-US" altLang="en-US" smtClean="0"/>
              <a:pPr>
                <a:defRPr/>
              </a:pPr>
              <a:t>38</a:t>
            </a:fld>
            <a:endParaRPr lang="en-US" altLang="en-US"/>
          </a:p>
        </p:txBody>
      </p:sp>
    </p:spTree>
    <p:extLst>
      <p:ext uri="{BB962C8B-B14F-4D97-AF65-F5344CB8AC3E}">
        <p14:creationId xmlns:p14="http://schemas.microsoft.com/office/powerpoint/2010/main" val="2988051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521E8219-A426-4789-83B0-04F42EEEA6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pPr eaLnBrk="1" hangingPunct="1"/>
            <a:fld id="{D6A670AF-2832-421B-917A-727CF6D9C69C}" type="slidenum">
              <a:rPr lang="en-US" altLang="en-US" sz="1200" smtClean="0">
                <a:solidFill>
                  <a:srgbClr val="000000"/>
                </a:solidFill>
                <a:latin typeface="Times New Roman" panose="02020603050405020304" pitchFamily="18" charset="0"/>
              </a:rPr>
              <a:pPr eaLnBrk="1" hangingPunct="1"/>
              <a:t>43</a:t>
            </a:fld>
            <a:endParaRPr lang="en-US" altLang="en-US" sz="1200">
              <a:solidFill>
                <a:srgbClr val="000000"/>
              </a:solidFill>
              <a:latin typeface="Times New Roman" panose="02020603050405020304" pitchFamily="18" charset="0"/>
            </a:endParaRPr>
          </a:p>
        </p:txBody>
      </p:sp>
      <p:sp>
        <p:nvSpPr>
          <p:cNvPr id="155651" name="Rectangle 2">
            <a:extLst>
              <a:ext uri="{FF2B5EF4-FFF2-40B4-BE49-F238E27FC236}">
                <a16:creationId xmlns:a16="http://schemas.microsoft.com/office/drawing/2014/main" id="{344224A1-B926-4BE7-BEAA-0E6F2108E642}"/>
              </a:ext>
            </a:extLst>
          </p:cNvPr>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p:spPr>
      </p:sp>
      <p:sp>
        <p:nvSpPr>
          <p:cNvPr id="155652" name="Rectangle 3">
            <a:extLst>
              <a:ext uri="{FF2B5EF4-FFF2-40B4-BE49-F238E27FC236}">
                <a16:creationId xmlns:a16="http://schemas.microsoft.com/office/drawing/2014/main" id="{D9E61D20-2021-47CD-905B-3EB071853927}"/>
              </a:ext>
            </a:extLst>
          </p:cNvPr>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altLang="en-US">
                <a:ea typeface="ＭＳ Ｐゴシック" panose="020B0600070205080204" pitchFamily="34" charset="-128"/>
              </a:rPr>
              <a:t>Figure 11.18</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702F2CF-2E72-46A1-81BB-68A3FE7219D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CF51AF7-0201-4F6A-960F-3D2617E45A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82021DD-29F0-4919-9581-D27765279AF0}"/>
              </a:ext>
            </a:extLst>
          </p:cNvPr>
          <p:cNvSpPr>
            <a:spLocks noGrp="1" noChangeArrowheads="1"/>
          </p:cNvSpPr>
          <p:nvPr>
            <p:ph type="sldNum" sz="quarter" idx="12"/>
          </p:nvPr>
        </p:nvSpPr>
        <p:spPr>
          <a:ln/>
        </p:spPr>
        <p:txBody>
          <a:bodyPr/>
          <a:lstStyle>
            <a:lvl1pPr>
              <a:defRPr/>
            </a:lvl1pPr>
          </a:lstStyle>
          <a:p>
            <a:pPr>
              <a:defRPr/>
            </a:pPr>
            <a:fld id="{4BA6CAF3-7631-4E16-83D7-225857D43B6D}" type="slidenum">
              <a:rPr lang="en-US" altLang="en-US"/>
              <a:pPr>
                <a:defRPr/>
              </a:pPr>
              <a:t>‹#›</a:t>
            </a:fld>
            <a:endParaRPr lang="en-US" altLang="en-US"/>
          </a:p>
        </p:txBody>
      </p:sp>
    </p:spTree>
    <p:extLst>
      <p:ext uri="{BB962C8B-B14F-4D97-AF65-F5344CB8AC3E}">
        <p14:creationId xmlns:p14="http://schemas.microsoft.com/office/powerpoint/2010/main" val="339932776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21B51BD-6520-483E-BD61-860D0640E3B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1FEE267-B799-4C4D-913C-F8B5571B3A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C6CA60E-EEDB-4716-B1CF-F6A941DB036F}"/>
              </a:ext>
            </a:extLst>
          </p:cNvPr>
          <p:cNvSpPr>
            <a:spLocks noGrp="1" noChangeArrowheads="1"/>
          </p:cNvSpPr>
          <p:nvPr>
            <p:ph type="sldNum" sz="quarter" idx="12"/>
          </p:nvPr>
        </p:nvSpPr>
        <p:spPr>
          <a:ln/>
        </p:spPr>
        <p:txBody>
          <a:bodyPr/>
          <a:lstStyle>
            <a:lvl1pPr>
              <a:defRPr/>
            </a:lvl1pPr>
          </a:lstStyle>
          <a:p>
            <a:pPr>
              <a:defRPr/>
            </a:pPr>
            <a:fld id="{96E7247A-C5F6-48DD-8F1C-9543E000BCAA}" type="slidenum">
              <a:rPr lang="en-US" altLang="en-US"/>
              <a:pPr>
                <a:defRPr/>
              </a:pPr>
              <a:t>‹#›</a:t>
            </a:fld>
            <a:endParaRPr lang="en-US" altLang="en-US"/>
          </a:p>
        </p:txBody>
      </p:sp>
    </p:spTree>
    <p:extLst>
      <p:ext uri="{BB962C8B-B14F-4D97-AF65-F5344CB8AC3E}">
        <p14:creationId xmlns:p14="http://schemas.microsoft.com/office/powerpoint/2010/main" val="1660599738"/>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6E3D966-8A7D-4462-95F9-DAFE0E91423A}"/>
              </a:ext>
            </a:extLst>
          </p:cNvPr>
          <p:cNvSpPr>
            <a:spLocks noGrp="1"/>
          </p:cNvSpPr>
          <p:nvPr>
            <p:ph type="ftr" sz="quarter" idx="10"/>
          </p:nvPr>
        </p:nvSpPr>
        <p:spPr/>
        <p:txBody>
          <a:bodyPr/>
          <a:lstStyle>
            <a:lvl1pPr algn="ctr">
              <a:defRPr>
                <a:latin typeface="Times New Roman" panose="02020603050405020304" pitchFamily="18" charset="0"/>
              </a:defRPr>
            </a:lvl1pPr>
          </a:lstStyle>
          <a:p>
            <a:pPr>
              <a:defRPr/>
            </a:pPr>
            <a:r>
              <a:rPr lang="en-GB"/>
              <a:t>© 2016 Pearson Education, Inc.</a:t>
            </a:r>
            <a:endParaRPr lang="en-GB" dirty="0"/>
          </a:p>
        </p:txBody>
      </p:sp>
    </p:spTree>
    <p:extLst>
      <p:ext uri="{BB962C8B-B14F-4D97-AF65-F5344CB8AC3E}">
        <p14:creationId xmlns:p14="http://schemas.microsoft.com/office/powerpoint/2010/main" val="31054078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3CBD5678-4C27-45D6-9C12-B6219918541B}"/>
              </a:ext>
            </a:extLst>
          </p:cNvPr>
          <p:cNvSpPr>
            <a:spLocks noGrp="1"/>
          </p:cNvSpPr>
          <p:nvPr>
            <p:ph type="ftr" sz="quarter" idx="10"/>
          </p:nvPr>
        </p:nvSpPr>
        <p:spPr/>
        <p:txBody>
          <a:bodyPr/>
          <a:lstStyle>
            <a:lvl1pPr algn="ctr">
              <a:defRPr>
                <a:latin typeface="Times New Roman" panose="02020603050405020304" pitchFamily="18" charset="0"/>
              </a:defRPr>
            </a:lvl1pPr>
          </a:lstStyle>
          <a:p>
            <a:pPr>
              <a:defRPr/>
            </a:pPr>
            <a:r>
              <a:rPr lang="en-GB"/>
              <a:t>© 2016 Pearson Education, Inc.</a:t>
            </a:r>
            <a:endParaRPr lang="en-GB" dirty="0"/>
          </a:p>
        </p:txBody>
      </p:sp>
    </p:spTree>
    <p:extLst>
      <p:ext uri="{BB962C8B-B14F-4D97-AF65-F5344CB8AC3E}">
        <p14:creationId xmlns:p14="http://schemas.microsoft.com/office/powerpoint/2010/main" val="16575620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B58D9FB-CD87-41D9-8D95-4C28B9BDCE8D}"/>
              </a:ext>
            </a:extLst>
          </p:cNvPr>
          <p:cNvSpPr>
            <a:spLocks noGrp="1"/>
          </p:cNvSpPr>
          <p:nvPr>
            <p:ph type="ftr" sz="quarter" idx="10"/>
          </p:nvPr>
        </p:nvSpPr>
        <p:spPr/>
        <p:txBody>
          <a:bodyPr/>
          <a:lstStyle>
            <a:lvl1pPr algn="ctr">
              <a:defRPr>
                <a:latin typeface="Times New Roman" panose="02020603050405020304" pitchFamily="18" charset="0"/>
              </a:defRPr>
            </a:lvl1pPr>
          </a:lstStyle>
          <a:p>
            <a:pPr>
              <a:defRPr/>
            </a:pPr>
            <a:r>
              <a:rPr lang="en-GB"/>
              <a:t>© 2016 Pearson Education, Inc.</a:t>
            </a:r>
            <a:endParaRPr lang="en-GB" dirty="0"/>
          </a:p>
        </p:txBody>
      </p:sp>
    </p:spTree>
    <p:extLst>
      <p:ext uri="{BB962C8B-B14F-4D97-AF65-F5344CB8AC3E}">
        <p14:creationId xmlns:p14="http://schemas.microsoft.com/office/powerpoint/2010/main" val="19884748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2C2D26-6DD9-4054-B7A8-C5EFA3FC6730}"/>
              </a:ext>
            </a:extLst>
          </p:cNvPr>
          <p:cNvSpPr>
            <a:spLocks noGrp="1"/>
          </p:cNvSpPr>
          <p:nvPr>
            <p:ph type="ftr" sz="quarter" idx="10"/>
          </p:nvPr>
        </p:nvSpPr>
        <p:spPr/>
        <p:txBody>
          <a:bodyPr/>
          <a:lstStyle>
            <a:lvl1pPr algn="ctr">
              <a:defRPr>
                <a:latin typeface="Times New Roman" panose="02020603050405020304" pitchFamily="18" charset="0"/>
              </a:defRPr>
            </a:lvl1pPr>
          </a:lstStyle>
          <a:p>
            <a:pPr>
              <a:defRPr/>
            </a:pPr>
            <a:r>
              <a:rPr lang="en-GB"/>
              <a:t>© 2016 Pearson Education, Inc.</a:t>
            </a:r>
            <a:endParaRPr lang="en-GB" dirty="0"/>
          </a:p>
        </p:txBody>
      </p:sp>
    </p:spTree>
    <p:extLst>
      <p:ext uri="{BB962C8B-B14F-4D97-AF65-F5344CB8AC3E}">
        <p14:creationId xmlns:p14="http://schemas.microsoft.com/office/powerpoint/2010/main" val="333924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0C929AAD-9737-42C8-A6A4-C32C6112CC84}"/>
              </a:ext>
            </a:extLst>
          </p:cNvPr>
          <p:cNvSpPr>
            <a:spLocks noGrp="1"/>
          </p:cNvSpPr>
          <p:nvPr>
            <p:ph type="ftr" sz="quarter" idx="10"/>
          </p:nvPr>
        </p:nvSpPr>
        <p:spPr/>
        <p:txBody>
          <a:bodyPr/>
          <a:lstStyle>
            <a:lvl1pPr algn="ctr">
              <a:defRPr>
                <a:latin typeface="Times New Roman" panose="02020603050405020304" pitchFamily="18" charset="0"/>
              </a:defRPr>
            </a:lvl1pPr>
          </a:lstStyle>
          <a:p>
            <a:pPr>
              <a:defRPr/>
            </a:pPr>
            <a:r>
              <a:rPr lang="en-GB"/>
              <a:t>© 2016 Pearson Education, Inc.</a:t>
            </a:r>
            <a:endParaRPr lang="en-GB" dirty="0"/>
          </a:p>
        </p:txBody>
      </p:sp>
    </p:spTree>
    <p:extLst>
      <p:ext uri="{BB962C8B-B14F-4D97-AF65-F5344CB8AC3E}">
        <p14:creationId xmlns:p14="http://schemas.microsoft.com/office/powerpoint/2010/main" val="8440834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30A0C4AC-58F9-4C1C-9C38-6AEA4AD01CED}"/>
              </a:ext>
            </a:extLst>
          </p:cNvPr>
          <p:cNvSpPr>
            <a:spLocks noGrp="1"/>
          </p:cNvSpPr>
          <p:nvPr>
            <p:ph type="ftr" sz="quarter" idx="10"/>
          </p:nvPr>
        </p:nvSpPr>
        <p:spPr/>
        <p:txBody>
          <a:bodyPr/>
          <a:lstStyle>
            <a:lvl1pPr algn="ctr">
              <a:defRPr>
                <a:latin typeface="Times New Roman" panose="02020603050405020304" pitchFamily="18" charset="0"/>
              </a:defRPr>
            </a:lvl1pPr>
          </a:lstStyle>
          <a:p>
            <a:pPr>
              <a:defRPr/>
            </a:pPr>
            <a:r>
              <a:rPr lang="en-GB"/>
              <a:t>© 2016 Pearson Education, Inc.</a:t>
            </a:r>
            <a:endParaRPr lang="en-GB" dirty="0"/>
          </a:p>
        </p:txBody>
      </p:sp>
    </p:spTree>
    <p:extLst>
      <p:ext uri="{BB962C8B-B14F-4D97-AF65-F5344CB8AC3E}">
        <p14:creationId xmlns:p14="http://schemas.microsoft.com/office/powerpoint/2010/main" val="7484521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B7E6494-E697-4B17-B2D2-12A18033FF3D}"/>
              </a:ext>
            </a:extLst>
          </p:cNvPr>
          <p:cNvSpPr>
            <a:spLocks noGrp="1"/>
          </p:cNvSpPr>
          <p:nvPr>
            <p:ph type="ftr" sz="quarter" idx="10"/>
          </p:nvPr>
        </p:nvSpPr>
        <p:spPr/>
        <p:txBody>
          <a:bodyPr/>
          <a:lstStyle>
            <a:lvl1pPr algn="ctr">
              <a:defRPr>
                <a:latin typeface="Times New Roman" panose="02020603050405020304" pitchFamily="18" charset="0"/>
              </a:defRPr>
            </a:lvl1pPr>
          </a:lstStyle>
          <a:p>
            <a:pPr>
              <a:defRPr/>
            </a:pPr>
            <a:r>
              <a:rPr lang="en-GB"/>
              <a:t>© 2016 Pearson Education, Inc.</a:t>
            </a:r>
            <a:endParaRPr lang="en-GB" dirty="0"/>
          </a:p>
        </p:txBody>
      </p:sp>
    </p:spTree>
    <p:extLst>
      <p:ext uri="{BB962C8B-B14F-4D97-AF65-F5344CB8AC3E}">
        <p14:creationId xmlns:p14="http://schemas.microsoft.com/office/powerpoint/2010/main" val="7465705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F47B6DB-0A12-486F-857C-34F3F73287A6}"/>
              </a:ext>
            </a:extLst>
          </p:cNvPr>
          <p:cNvSpPr>
            <a:spLocks noGrp="1"/>
          </p:cNvSpPr>
          <p:nvPr>
            <p:ph type="ftr" sz="quarter" idx="10"/>
          </p:nvPr>
        </p:nvSpPr>
        <p:spPr/>
        <p:txBody>
          <a:bodyPr/>
          <a:lstStyle>
            <a:lvl1pPr algn="ctr">
              <a:defRPr>
                <a:latin typeface="Times New Roman" panose="02020603050405020304" pitchFamily="18" charset="0"/>
              </a:defRPr>
            </a:lvl1pPr>
          </a:lstStyle>
          <a:p>
            <a:pPr>
              <a:defRPr/>
            </a:pPr>
            <a:r>
              <a:rPr lang="en-GB"/>
              <a:t>© 2016 Pearson Education, Inc.</a:t>
            </a:r>
            <a:endParaRPr lang="en-GB" dirty="0"/>
          </a:p>
        </p:txBody>
      </p:sp>
    </p:spTree>
    <p:extLst>
      <p:ext uri="{BB962C8B-B14F-4D97-AF65-F5344CB8AC3E}">
        <p14:creationId xmlns:p14="http://schemas.microsoft.com/office/powerpoint/2010/main" val="41117023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35BD26E-961C-429A-8BEF-409EAC4E895D}"/>
              </a:ext>
            </a:extLst>
          </p:cNvPr>
          <p:cNvSpPr>
            <a:spLocks noGrp="1"/>
          </p:cNvSpPr>
          <p:nvPr>
            <p:ph type="dt" sz="half" idx="10"/>
          </p:nvPr>
        </p:nvSpPr>
        <p:spPr/>
        <p:txBody>
          <a:bodyPr/>
          <a:lstStyle>
            <a:lvl1pPr>
              <a:defRPr/>
            </a:lvl1pPr>
          </a:lstStyle>
          <a:p>
            <a:pPr>
              <a:defRPr/>
            </a:pPr>
            <a:fld id="{E49E035C-F351-4937-B65A-5055AC43911F}" type="datetimeFigureOut">
              <a:rPr lang="en-US"/>
              <a:pPr>
                <a:defRPr/>
              </a:pPr>
              <a:t>10/11/2022</a:t>
            </a:fld>
            <a:endParaRPr lang="en-US"/>
          </a:p>
        </p:txBody>
      </p:sp>
      <p:sp>
        <p:nvSpPr>
          <p:cNvPr id="5" name="Footer Placeholder 4">
            <a:extLst>
              <a:ext uri="{FF2B5EF4-FFF2-40B4-BE49-F238E27FC236}">
                <a16:creationId xmlns:a16="http://schemas.microsoft.com/office/drawing/2014/main" id="{F3F31055-C02B-4417-9C65-872BD087D4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DA4AD9-6D40-4A89-B652-352E709F2510}"/>
              </a:ext>
            </a:extLst>
          </p:cNvPr>
          <p:cNvSpPr>
            <a:spLocks noGrp="1"/>
          </p:cNvSpPr>
          <p:nvPr>
            <p:ph type="sldNum" sz="quarter" idx="12"/>
          </p:nvPr>
        </p:nvSpPr>
        <p:spPr/>
        <p:txBody>
          <a:bodyPr/>
          <a:lstStyle>
            <a:lvl1pPr>
              <a:defRPr/>
            </a:lvl1pPr>
          </a:lstStyle>
          <a:p>
            <a:pPr>
              <a:defRPr/>
            </a:pPr>
            <a:fld id="{A5835139-A388-4CB3-9F96-CBBC925DD6FD}" type="slidenum">
              <a:rPr lang="en-US" altLang="en-US"/>
              <a:pPr>
                <a:defRPr/>
              </a:pPr>
              <a:t>‹#›</a:t>
            </a:fld>
            <a:endParaRPr lang="en-US" altLang="en-US"/>
          </a:p>
        </p:txBody>
      </p:sp>
    </p:spTree>
    <p:extLst>
      <p:ext uri="{BB962C8B-B14F-4D97-AF65-F5344CB8AC3E}">
        <p14:creationId xmlns:p14="http://schemas.microsoft.com/office/powerpoint/2010/main" val="39734435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5B377-3DE6-42AE-A260-B64DA9CF622D}"/>
              </a:ext>
            </a:extLst>
          </p:cNvPr>
          <p:cNvSpPr>
            <a:spLocks noGrp="1"/>
          </p:cNvSpPr>
          <p:nvPr>
            <p:ph type="dt" sz="half" idx="10"/>
          </p:nvPr>
        </p:nvSpPr>
        <p:spPr/>
        <p:txBody>
          <a:bodyPr/>
          <a:lstStyle>
            <a:lvl1pPr>
              <a:defRPr/>
            </a:lvl1pPr>
          </a:lstStyle>
          <a:p>
            <a:pPr>
              <a:defRPr/>
            </a:pPr>
            <a:fld id="{EF78420C-4F36-45BE-B2AD-9A246D1FD3DB}" type="datetimeFigureOut">
              <a:rPr lang="en-US"/>
              <a:pPr>
                <a:defRPr/>
              </a:pPr>
              <a:t>10/11/2022</a:t>
            </a:fld>
            <a:endParaRPr lang="en-US"/>
          </a:p>
        </p:txBody>
      </p:sp>
      <p:sp>
        <p:nvSpPr>
          <p:cNvPr id="5" name="Footer Placeholder 4">
            <a:extLst>
              <a:ext uri="{FF2B5EF4-FFF2-40B4-BE49-F238E27FC236}">
                <a16:creationId xmlns:a16="http://schemas.microsoft.com/office/drawing/2014/main" id="{EC678B8F-4B96-48DF-AB7C-ACEEDA400C2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40A2787-555D-49E0-BEAD-337AD98A37E2}"/>
              </a:ext>
            </a:extLst>
          </p:cNvPr>
          <p:cNvSpPr>
            <a:spLocks noGrp="1"/>
          </p:cNvSpPr>
          <p:nvPr>
            <p:ph type="sldNum" sz="quarter" idx="12"/>
          </p:nvPr>
        </p:nvSpPr>
        <p:spPr/>
        <p:txBody>
          <a:bodyPr/>
          <a:lstStyle>
            <a:lvl1pPr>
              <a:defRPr/>
            </a:lvl1pPr>
          </a:lstStyle>
          <a:p>
            <a:pPr>
              <a:defRPr/>
            </a:pPr>
            <a:fld id="{DF8D0A69-016C-4FE4-947B-42B2194583FF}" type="slidenum">
              <a:rPr lang="en-US" altLang="en-US"/>
              <a:pPr>
                <a:defRPr/>
              </a:pPr>
              <a:t>‹#›</a:t>
            </a:fld>
            <a:endParaRPr lang="en-US" altLang="en-US"/>
          </a:p>
        </p:txBody>
      </p:sp>
    </p:spTree>
    <p:extLst>
      <p:ext uri="{BB962C8B-B14F-4D97-AF65-F5344CB8AC3E}">
        <p14:creationId xmlns:p14="http://schemas.microsoft.com/office/powerpoint/2010/main" val="965265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5450E0D-B131-4463-A36F-ABB64F9F8E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8E071F3-95DD-4355-8F48-F13C82DEF5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45D2AC5-749B-4DC7-93BF-2D435F284BFC}"/>
              </a:ext>
            </a:extLst>
          </p:cNvPr>
          <p:cNvSpPr>
            <a:spLocks noGrp="1" noChangeArrowheads="1"/>
          </p:cNvSpPr>
          <p:nvPr>
            <p:ph type="sldNum" sz="quarter" idx="12"/>
          </p:nvPr>
        </p:nvSpPr>
        <p:spPr>
          <a:ln/>
        </p:spPr>
        <p:txBody>
          <a:bodyPr/>
          <a:lstStyle>
            <a:lvl1pPr>
              <a:defRPr/>
            </a:lvl1pPr>
          </a:lstStyle>
          <a:p>
            <a:pPr>
              <a:defRPr/>
            </a:pPr>
            <a:fld id="{F22344C1-DB64-44D0-9985-484E1A2A4BAB}" type="slidenum">
              <a:rPr lang="en-US" altLang="en-US"/>
              <a:pPr>
                <a:defRPr/>
              </a:pPr>
              <a:t>‹#›</a:t>
            </a:fld>
            <a:endParaRPr lang="en-US" altLang="en-US"/>
          </a:p>
        </p:txBody>
      </p:sp>
    </p:spTree>
    <p:extLst>
      <p:ext uri="{BB962C8B-B14F-4D97-AF65-F5344CB8AC3E}">
        <p14:creationId xmlns:p14="http://schemas.microsoft.com/office/powerpoint/2010/main" val="488187970"/>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3CBE36-AC0C-4EDC-A542-1D85A71199D0}"/>
              </a:ext>
            </a:extLst>
          </p:cNvPr>
          <p:cNvSpPr>
            <a:spLocks noGrp="1"/>
          </p:cNvSpPr>
          <p:nvPr>
            <p:ph type="dt" sz="half" idx="10"/>
          </p:nvPr>
        </p:nvSpPr>
        <p:spPr/>
        <p:txBody>
          <a:bodyPr/>
          <a:lstStyle>
            <a:lvl1pPr>
              <a:defRPr/>
            </a:lvl1pPr>
          </a:lstStyle>
          <a:p>
            <a:pPr>
              <a:defRPr/>
            </a:pPr>
            <a:fld id="{F3808E0A-61F0-40CB-9443-5CDBDE16CD6A}" type="datetimeFigureOut">
              <a:rPr lang="en-US"/>
              <a:pPr>
                <a:defRPr/>
              </a:pPr>
              <a:t>10/11/2022</a:t>
            </a:fld>
            <a:endParaRPr lang="en-US"/>
          </a:p>
        </p:txBody>
      </p:sp>
      <p:sp>
        <p:nvSpPr>
          <p:cNvPr id="5" name="Footer Placeholder 4">
            <a:extLst>
              <a:ext uri="{FF2B5EF4-FFF2-40B4-BE49-F238E27FC236}">
                <a16:creationId xmlns:a16="http://schemas.microsoft.com/office/drawing/2014/main" id="{5755B1B7-CB80-4CC0-90E8-800B6DE47E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E216076-E834-4B96-8198-60748644C634}"/>
              </a:ext>
            </a:extLst>
          </p:cNvPr>
          <p:cNvSpPr>
            <a:spLocks noGrp="1"/>
          </p:cNvSpPr>
          <p:nvPr>
            <p:ph type="sldNum" sz="quarter" idx="12"/>
          </p:nvPr>
        </p:nvSpPr>
        <p:spPr/>
        <p:txBody>
          <a:bodyPr/>
          <a:lstStyle>
            <a:lvl1pPr>
              <a:defRPr/>
            </a:lvl1pPr>
          </a:lstStyle>
          <a:p>
            <a:pPr>
              <a:defRPr/>
            </a:pPr>
            <a:fld id="{1545B868-1573-4773-9E05-AFCDE543456F}" type="slidenum">
              <a:rPr lang="en-US" altLang="en-US"/>
              <a:pPr>
                <a:defRPr/>
              </a:pPr>
              <a:t>‹#›</a:t>
            </a:fld>
            <a:endParaRPr lang="en-US" altLang="en-US"/>
          </a:p>
        </p:txBody>
      </p:sp>
    </p:spTree>
    <p:extLst>
      <p:ext uri="{BB962C8B-B14F-4D97-AF65-F5344CB8AC3E}">
        <p14:creationId xmlns:p14="http://schemas.microsoft.com/office/powerpoint/2010/main" val="21227271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10E71BF-62BB-4810-8629-CE8DA2646F1A}"/>
              </a:ext>
            </a:extLst>
          </p:cNvPr>
          <p:cNvSpPr>
            <a:spLocks noGrp="1"/>
          </p:cNvSpPr>
          <p:nvPr>
            <p:ph type="dt" sz="half" idx="10"/>
          </p:nvPr>
        </p:nvSpPr>
        <p:spPr/>
        <p:txBody>
          <a:bodyPr/>
          <a:lstStyle>
            <a:lvl1pPr>
              <a:defRPr/>
            </a:lvl1pPr>
          </a:lstStyle>
          <a:p>
            <a:pPr>
              <a:defRPr/>
            </a:pPr>
            <a:fld id="{B47849B3-D777-44F7-9396-812B4C33A124}" type="datetimeFigureOut">
              <a:rPr lang="en-US"/>
              <a:pPr>
                <a:defRPr/>
              </a:pPr>
              <a:t>10/11/2022</a:t>
            </a:fld>
            <a:endParaRPr lang="en-US"/>
          </a:p>
        </p:txBody>
      </p:sp>
      <p:sp>
        <p:nvSpPr>
          <p:cNvPr id="6" name="Footer Placeholder 4">
            <a:extLst>
              <a:ext uri="{FF2B5EF4-FFF2-40B4-BE49-F238E27FC236}">
                <a16:creationId xmlns:a16="http://schemas.microsoft.com/office/drawing/2014/main" id="{D1CD28E2-4A2C-4C61-8572-82F150A8828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122DB2C-2795-4332-B624-539F673DD2FF}"/>
              </a:ext>
            </a:extLst>
          </p:cNvPr>
          <p:cNvSpPr>
            <a:spLocks noGrp="1"/>
          </p:cNvSpPr>
          <p:nvPr>
            <p:ph type="sldNum" sz="quarter" idx="12"/>
          </p:nvPr>
        </p:nvSpPr>
        <p:spPr/>
        <p:txBody>
          <a:bodyPr/>
          <a:lstStyle>
            <a:lvl1pPr>
              <a:defRPr/>
            </a:lvl1pPr>
          </a:lstStyle>
          <a:p>
            <a:pPr>
              <a:defRPr/>
            </a:pPr>
            <a:fld id="{4452641D-B49F-4298-BDED-B9E9E559FC7F}" type="slidenum">
              <a:rPr lang="en-US" altLang="en-US"/>
              <a:pPr>
                <a:defRPr/>
              </a:pPr>
              <a:t>‹#›</a:t>
            </a:fld>
            <a:endParaRPr lang="en-US" altLang="en-US"/>
          </a:p>
        </p:txBody>
      </p:sp>
    </p:spTree>
    <p:extLst>
      <p:ext uri="{BB962C8B-B14F-4D97-AF65-F5344CB8AC3E}">
        <p14:creationId xmlns:p14="http://schemas.microsoft.com/office/powerpoint/2010/main" val="5514555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BDB41CA-EED3-43DC-8869-71A6EA67FB58}"/>
              </a:ext>
            </a:extLst>
          </p:cNvPr>
          <p:cNvSpPr>
            <a:spLocks noGrp="1"/>
          </p:cNvSpPr>
          <p:nvPr>
            <p:ph type="dt" sz="half" idx="10"/>
          </p:nvPr>
        </p:nvSpPr>
        <p:spPr/>
        <p:txBody>
          <a:bodyPr/>
          <a:lstStyle>
            <a:lvl1pPr>
              <a:defRPr/>
            </a:lvl1pPr>
          </a:lstStyle>
          <a:p>
            <a:pPr>
              <a:defRPr/>
            </a:pPr>
            <a:fld id="{579107BB-C4FB-4F8E-877D-B3B998420C23}" type="datetimeFigureOut">
              <a:rPr lang="en-US"/>
              <a:pPr>
                <a:defRPr/>
              </a:pPr>
              <a:t>10/11/2022</a:t>
            </a:fld>
            <a:endParaRPr lang="en-US"/>
          </a:p>
        </p:txBody>
      </p:sp>
      <p:sp>
        <p:nvSpPr>
          <p:cNvPr id="8" name="Footer Placeholder 4">
            <a:extLst>
              <a:ext uri="{FF2B5EF4-FFF2-40B4-BE49-F238E27FC236}">
                <a16:creationId xmlns:a16="http://schemas.microsoft.com/office/drawing/2014/main" id="{812B133C-E11A-4E15-BB3F-639A406E069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FC157C2-161D-46A7-A3B9-03BDDE0AD2DA}"/>
              </a:ext>
            </a:extLst>
          </p:cNvPr>
          <p:cNvSpPr>
            <a:spLocks noGrp="1"/>
          </p:cNvSpPr>
          <p:nvPr>
            <p:ph type="sldNum" sz="quarter" idx="12"/>
          </p:nvPr>
        </p:nvSpPr>
        <p:spPr/>
        <p:txBody>
          <a:bodyPr/>
          <a:lstStyle>
            <a:lvl1pPr>
              <a:defRPr/>
            </a:lvl1pPr>
          </a:lstStyle>
          <a:p>
            <a:pPr>
              <a:defRPr/>
            </a:pPr>
            <a:fld id="{02935DEF-3C01-4DC8-BD80-3E1CD5E2DDCB}" type="slidenum">
              <a:rPr lang="en-US" altLang="en-US"/>
              <a:pPr>
                <a:defRPr/>
              </a:pPr>
              <a:t>‹#›</a:t>
            </a:fld>
            <a:endParaRPr lang="en-US" altLang="en-US"/>
          </a:p>
        </p:txBody>
      </p:sp>
    </p:spTree>
    <p:extLst>
      <p:ext uri="{BB962C8B-B14F-4D97-AF65-F5344CB8AC3E}">
        <p14:creationId xmlns:p14="http://schemas.microsoft.com/office/powerpoint/2010/main" val="11277208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D67C323-01F7-408A-AAFB-F8DADB5FC824}"/>
              </a:ext>
            </a:extLst>
          </p:cNvPr>
          <p:cNvSpPr>
            <a:spLocks noGrp="1"/>
          </p:cNvSpPr>
          <p:nvPr>
            <p:ph type="dt" sz="half" idx="10"/>
          </p:nvPr>
        </p:nvSpPr>
        <p:spPr/>
        <p:txBody>
          <a:bodyPr/>
          <a:lstStyle>
            <a:lvl1pPr>
              <a:defRPr/>
            </a:lvl1pPr>
          </a:lstStyle>
          <a:p>
            <a:pPr>
              <a:defRPr/>
            </a:pPr>
            <a:fld id="{4DB6551B-B0E8-4FC9-A74F-80F0A7D7BD92}" type="datetimeFigureOut">
              <a:rPr lang="en-US"/>
              <a:pPr>
                <a:defRPr/>
              </a:pPr>
              <a:t>10/11/2022</a:t>
            </a:fld>
            <a:endParaRPr lang="en-US"/>
          </a:p>
        </p:txBody>
      </p:sp>
      <p:sp>
        <p:nvSpPr>
          <p:cNvPr id="4" name="Footer Placeholder 4">
            <a:extLst>
              <a:ext uri="{FF2B5EF4-FFF2-40B4-BE49-F238E27FC236}">
                <a16:creationId xmlns:a16="http://schemas.microsoft.com/office/drawing/2014/main" id="{4C04EA1D-2828-4176-B30A-6409C79F18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E2F1DB8-849D-4CE7-AA89-348CA692BC1C}"/>
              </a:ext>
            </a:extLst>
          </p:cNvPr>
          <p:cNvSpPr>
            <a:spLocks noGrp="1"/>
          </p:cNvSpPr>
          <p:nvPr>
            <p:ph type="sldNum" sz="quarter" idx="12"/>
          </p:nvPr>
        </p:nvSpPr>
        <p:spPr/>
        <p:txBody>
          <a:bodyPr/>
          <a:lstStyle>
            <a:lvl1pPr>
              <a:defRPr/>
            </a:lvl1pPr>
          </a:lstStyle>
          <a:p>
            <a:pPr>
              <a:defRPr/>
            </a:pPr>
            <a:fld id="{E0D1504E-6639-4A1F-AD15-79E45F44F493}" type="slidenum">
              <a:rPr lang="en-US" altLang="en-US"/>
              <a:pPr>
                <a:defRPr/>
              </a:pPr>
              <a:t>‹#›</a:t>
            </a:fld>
            <a:endParaRPr lang="en-US" altLang="en-US"/>
          </a:p>
        </p:txBody>
      </p:sp>
    </p:spTree>
    <p:extLst>
      <p:ext uri="{BB962C8B-B14F-4D97-AF65-F5344CB8AC3E}">
        <p14:creationId xmlns:p14="http://schemas.microsoft.com/office/powerpoint/2010/main" val="16322821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AF46BBB-6550-4C78-A76E-C46D2E559F2A}"/>
              </a:ext>
            </a:extLst>
          </p:cNvPr>
          <p:cNvSpPr>
            <a:spLocks noGrp="1"/>
          </p:cNvSpPr>
          <p:nvPr>
            <p:ph type="dt" sz="half" idx="10"/>
          </p:nvPr>
        </p:nvSpPr>
        <p:spPr/>
        <p:txBody>
          <a:bodyPr/>
          <a:lstStyle>
            <a:lvl1pPr>
              <a:defRPr/>
            </a:lvl1pPr>
          </a:lstStyle>
          <a:p>
            <a:pPr>
              <a:defRPr/>
            </a:pPr>
            <a:fld id="{450DC30B-237E-48B9-A4F8-5DC1A971F42F}" type="datetimeFigureOut">
              <a:rPr lang="en-US"/>
              <a:pPr>
                <a:defRPr/>
              </a:pPr>
              <a:t>10/11/2022</a:t>
            </a:fld>
            <a:endParaRPr lang="en-US"/>
          </a:p>
        </p:txBody>
      </p:sp>
      <p:sp>
        <p:nvSpPr>
          <p:cNvPr id="3" name="Footer Placeholder 4">
            <a:extLst>
              <a:ext uri="{FF2B5EF4-FFF2-40B4-BE49-F238E27FC236}">
                <a16:creationId xmlns:a16="http://schemas.microsoft.com/office/drawing/2014/main" id="{175822D4-C1F7-4CD4-B070-8DFB140DEB9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87E79CA-8491-45AF-9347-2DB089E14681}"/>
              </a:ext>
            </a:extLst>
          </p:cNvPr>
          <p:cNvSpPr>
            <a:spLocks noGrp="1"/>
          </p:cNvSpPr>
          <p:nvPr>
            <p:ph type="sldNum" sz="quarter" idx="12"/>
          </p:nvPr>
        </p:nvSpPr>
        <p:spPr/>
        <p:txBody>
          <a:bodyPr/>
          <a:lstStyle>
            <a:lvl1pPr>
              <a:defRPr/>
            </a:lvl1pPr>
          </a:lstStyle>
          <a:p>
            <a:pPr>
              <a:defRPr/>
            </a:pPr>
            <a:fld id="{536C1BF5-E695-4974-A560-26923CE856D8}" type="slidenum">
              <a:rPr lang="en-US" altLang="en-US"/>
              <a:pPr>
                <a:defRPr/>
              </a:pPr>
              <a:t>‹#›</a:t>
            </a:fld>
            <a:endParaRPr lang="en-US" altLang="en-US"/>
          </a:p>
        </p:txBody>
      </p:sp>
    </p:spTree>
    <p:extLst>
      <p:ext uri="{BB962C8B-B14F-4D97-AF65-F5344CB8AC3E}">
        <p14:creationId xmlns:p14="http://schemas.microsoft.com/office/powerpoint/2010/main" val="19128625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BDA4DB15-E6D3-438B-A4FA-C070FEC8148C}"/>
              </a:ext>
            </a:extLst>
          </p:cNvPr>
          <p:cNvSpPr>
            <a:spLocks noGrp="1"/>
          </p:cNvSpPr>
          <p:nvPr>
            <p:ph type="dt" sz="half" idx="10"/>
          </p:nvPr>
        </p:nvSpPr>
        <p:spPr/>
        <p:txBody>
          <a:bodyPr/>
          <a:lstStyle>
            <a:lvl1pPr>
              <a:defRPr/>
            </a:lvl1pPr>
          </a:lstStyle>
          <a:p>
            <a:pPr>
              <a:defRPr/>
            </a:pPr>
            <a:fld id="{6150DDAC-4ADF-4ECF-89EE-DDBDB7CCBFC6}" type="datetimeFigureOut">
              <a:rPr lang="en-US"/>
              <a:pPr>
                <a:defRPr/>
              </a:pPr>
              <a:t>10/11/2022</a:t>
            </a:fld>
            <a:endParaRPr lang="en-US"/>
          </a:p>
        </p:txBody>
      </p:sp>
      <p:sp>
        <p:nvSpPr>
          <p:cNvPr id="6" name="Footer Placeholder 4">
            <a:extLst>
              <a:ext uri="{FF2B5EF4-FFF2-40B4-BE49-F238E27FC236}">
                <a16:creationId xmlns:a16="http://schemas.microsoft.com/office/drawing/2014/main" id="{410CECE2-A1DE-49DE-A1A2-991E2141B9B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E60B89-1047-4302-8CA7-2BF2F7960DF3}"/>
              </a:ext>
            </a:extLst>
          </p:cNvPr>
          <p:cNvSpPr>
            <a:spLocks noGrp="1"/>
          </p:cNvSpPr>
          <p:nvPr>
            <p:ph type="sldNum" sz="quarter" idx="12"/>
          </p:nvPr>
        </p:nvSpPr>
        <p:spPr/>
        <p:txBody>
          <a:bodyPr/>
          <a:lstStyle>
            <a:lvl1pPr>
              <a:defRPr/>
            </a:lvl1pPr>
          </a:lstStyle>
          <a:p>
            <a:pPr>
              <a:defRPr/>
            </a:pPr>
            <a:fld id="{3C1E3FD6-FC96-4AB6-8AEF-9AA401248462}" type="slidenum">
              <a:rPr lang="en-US" altLang="en-US"/>
              <a:pPr>
                <a:defRPr/>
              </a:pPr>
              <a:t>‹#›</a:t>
            </a:fld>
            <a:endParaRPr lang="en-US" altLang="en-US"/>
          </a:p>
        </p:txBody>
      </p:sp>
    </p:spTree>
    <p:extLst>
      <p:ext uri="{BB962C8B-B14F-4D97-AF65-F5344CB8AC3E}">
        <p14:creationId xmlns:p14="http://schemas.microsoft.com/office/powerpoint/2010/main" val="32033331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9C25D72B-A3F7-40FE-97E5-DA65A92F7173}"/>
              </a:ext>
            </a:extLst>
          </p:cNvPr>
          <p:cNvSpPr>
            <a:spLocks noGrp="1"/>
          </p:cNvSpPr>
          <p:nvPr>
            <p:ph type="dt" sz="half" idx="10"/>
          </p:nvPr>
        </p:nvSpPr>
        <p:spPr/>
        <p:txBody>
          <a:bodyPr/>
          <a:lstStyle>
            <a:lvl1pPr>
              <a:defRPr/>
            </a:lvl1pPr>
          </a:lstStyle>
          <a:p>
            <a:pPr>
              <a:defRPr/>
            </a:pPr>
            <a:fld id="{E3067F41-18A5-4B7A-8F95-A78A1C96D0E3}" type="datetimeFigureOut">
              <a:rPr lang="en-US"/>
              <a:pPr>
                <a:defRPr/>
              </a:pPr>
              <a:t>10/11/2022</a:t>
            </a:fld>
            <a:endParaRPr lang="en-US"/>
          </a:p>
        </p:txBody>
      </p:sp>
      <p:sp>
        <p:nvSpPr>
          <p:cNvPr id="6" name="Footer Placeholder 4">
            <a:extLst>
              <a:ext uri="{FF2B5EF4-FFF2-40B4-BE49-F238E27FC236}">
                <a16:creationId xmlns:a16="http://schemas.microsoft.com/office/drawing/2014/main" id="{A5B2C00C-3A1B-4B5D-A976-6CDE04CADCD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DA7F799-237A-4065-974E-09E16F510170}"/>
              </a:ext>
            </a:extLst>
          </p:cNvPr>
          <p:cNvSpPr>
            <a:spLocks noGrp="1"/>
          </p:cNvSpPr>
          <p:nvPr>
            <p:ph type="sldNum" sz="quarter" idx="12"/>
          </p:nvPr>
        </p:nvSpPr>
        <p:spPr/>
        <p:txBody>
          <a:bodyPr/>
          <a:lstStyle>
            <a:lvl1pPr>
              <a:defRPr/>
            </a:lvl1pPr>
          </a:lstStyle>
          <a:p>
            <a:pPr>
              <a:defRPr/>
            </a:pPr>
            <a:fld id="{AB2665AE-7D9B-4860-A751-072B487BA1CE}" type="slidenum">
              <a:rPr lang="en-US" altLang="en-US"/>
              <a:pPr>
                <a:defRPr/>
              </a:pPr>
              <a:t>‹#›</a:t>
            </a:fld>
            <a:endParaRPr lang="en-US" altLang="en-US"/>
          </a:p>
        </p:txBody>
      </p:sp>
    </p:spTree>
    <p:extLst>
      <p:ext uri="{BB962C8B-B14F-4D97-AF65-F5344CB8AC3E}">
        <p14:creationId xmlns:p14="http://schemas.microsoft.com/office/powerpoint/2010/main" val="34431440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81E12F-5865-4736-94F0-9D0FEF55DA25}"/>
              </a:ext>
            </a:extLst>
          </p:cNvPr>
          <p:cNvSpPr>
            <a:spLocks noGrp="1"/>
          </p:cNvSpPr>
          <p:nvPr>
            <p:ph type="dt" sz="half" idx="10"/>
          </p:nvPr>
        </p:nvSpPr>
        <p:spPr/>
        <p:txBody>
          <a:bodyPr/>
          <a:lstStyle>
            <a:lvl1pPr>
              <a:defRPr/>
            </a:lvl1pPr>
          </a:lstStyle>
          <a:p>
            <a:pPr>
              <a:defRPr/>
            </a:pPr>
            <a:fld id="{0261E0DF-DDE0-4358-971E-DEADFC41389F}" type="datetimeFigureOut">
              <a:rPr lang="en-US"/>
              <a:pPr>
                <a:defRPr/>
              </a:pPr>
              <a:t>10/11/2022</a:t>
            </a:fld>
            <a:endParaRPr lang="en-US"/>
          </a:p>
        </p:txBody>
      </p:sp>
      <p:sp>
        <p:nvSpPr>
          <p:cNvPr id="5" name="Footer Placeholder 4">
            <a:extLst>
              <a:ext uri="{FF2B5EF4-FFF2-40B4-BE49-F238E27FC236}">
                <a16:creationId xmlns:a16="http://schemas.microsoft.com/office/drawing/2014/main" id="{5683BCE1-52AE-4318-B147-5F03CB3A1A9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D0E233-21DA-4933-B6A3-221DFB9F118C}"/>
              </a:ext>
            </a:extLst>
          </p:cNvPr>
          <p:cNvSpPr>
            <a:spLocks noGrp="1"/>
          </p:cNvSpPr>
          <p:nvPr>
            <p:ph type="sldNum" sz="quarter" idx="12"/>
          </p:nvPr>
        </p:nvSpPr>
        <p:spPr/>
        <p:txBody>
          <a:bodyPr/>
          <a:lstStyle>
            <a:lvl1pPr>
              <a:defRPr/>
            </a:lvl1pPr>
          </a:lstStyle>
          <a:p>
            <a:pPr>
              <a:defRPr/>
            </a:pPr>
            <a:fld id="{2033F617-0F68-444C-BDCE-7F8E10F345B2}" type="slidenum">
              <a:rPr lang="en-US" altLang="en-US"/>
              <a:pPr>
                <a:defRPr/>
              </a:pPr>
              <a:t>‹#›</a:t>
            </a:fld>
            <a:endParaRPr lang="en-US" altLang="en-US"/>
          </a:p>
        </p:txBody>
      </p:sp>
    </p:spTree>
    <p:extLst>
      <p:ext uri="{BB962C8B-B14F-4D97-AF65-F5344CB8AC3E}">
        <p14:creationId xmlns:p14="http://schemas.microsoft.com/office/powerpoint/2010/main" val="40312639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C72063-1955-46B6-94ED-E0060B93F189}"/>
              </a:ext>
            </a:extLst>
          </p:cNvPr>
          <p:cNvSpPr>
            <a:spLocks noGrp="1"/>
          </p:cNvSpPr>
          <p:nvPr>
            <p:ph type="dt" sz="half" idx="10"/>
          </p:nvPr>
        </p:nvSpPr>
        <p:spPr/>
        <p:txBody>
          <a:bodyPr/>
          <a:lstStyle>
            <a:lvl1pPr>
              <a:defRPr/>
            </a:lvl1pPr>
          </a:lstStyle>
          <a:p>
            <a:pPr>
              <a:defRPr/>
            </a:pPr>
            <a:fld id="{7B383405-6008-496C-BF23-DDB1281C505D}" type="datetimeFigureOut">
              <a:rPr lang="en-US"/>
              <a:pPr>
                <a:defRPr/>
              </a:pPr>
              <a:t>10/11/2022</a:t>
            </a:fld>
            <a:endParaRPr lang="en-US"/>
          </a:p>
        </p:txBody>
      </p:sp>
      <p:sp>
        <p:nvSpPr>
          <p:cNvPr id="5" name="Footer Placeholder 4">
            <a:extLst>
              <a:ext uri="{FF2B5EF4-FFF2-40B4-BE49-F238E27FC236}">
                <a16:creationId xmlns:a16="http://schemas.microsoft.com/office/drawing/2014/main" id="{069735F0-FAA4-41DF-96E5-71D6FA5DE4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1C8E524-3394-4F2C-9F21-35516F61FECB}"/>
              </a:ext>
            </a:extLst>
          </p:cNvPr>
          <p:cNvSpPr>
            <a:spLocks noGrp="1"/>
          </p:cNvSpPr>
          <p:nvPr>
            <p:ph type="sldNum" sz="quarter" idx="12"/>
          </p:nvPr>
        </p:nvSpPr>
        <p:spPr/>
        <p:txBody>
          <a:bodyPr/>
          <a:lstStyle>
            <a:lvl1pPr>
              <a:defRPr/>
            </a:lvl1pPr>
          </a:lstStyle>
          <a:p>
            <a:pPr>
              <a:defRPr/>
            </a:pPr>
            <a:fld id="{6F01697C-8F68-440D-A0E0-F05C2F83AE81}" type="slidenum">
              <a:rPr lang="en-US" altLang="en-US"/>
              <a:pPr>
                <a:defRPr/>
              </a:pPr>
              <a:t>‹#›</a:t>
            </a:fld>
            <a:endParaRPr lang="en-US" altLang="en-US"/>
          </a:p>
        </p:txBody>
      </p:sp>
    </p:spTree>
    <p:extLst>
      <p:ext uri="{BB962C8B-B14F-4D97-AF65-F5344CB8AC3E}">
        <p14:creationId xmlns:p14="http://schemas.microsoft.com/office/powerpoint/2010/main" val="39204234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0E49978-6D6A-4D54-BD75-024AFFA2D1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EA19AFF-7909-4731-B6E6-F8E778338E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2856A4-E354-4644-B88D-9312A2E82E44}"/>
              </a:ext>
            </a:extLst>
          </p:cNvPr>
          <p:cNvSpPr>
            <a:spLocks noGrp="1" noChangeArrowheads="1"/>
          </p:cNvSpPr>
          <p:nvPr>
            <p:ph type="sldNum" sz="quarter" idx="12"/>
          </p:nvPr>
        </p:nvSpPr>
        <p:spPr>
          <a:ln/>
        </p:spPr>
        <p:txBody>
          <a:bodyPr/>
          <a:lstStyle>
            <a:lvl1pPr>
              <a:defRPr/>
            </a:lvl1pPr>
          </a:lstStyle>
          <a:p>
            <a:pPr>
              <a:defRPr/>
            </a:pPr>
            <a:fld id="{4CC3277B-F33F-4564-B5CD-5B94D2BB69DB}" type="slidenum">
              <a:rPr lang="en-US" altLang="en-US"/>
              <a:pPr>
                <a:defRPr/>
              </a:pPr>
              <a:t>‹#›</a:t>
            </a:fld>
            <a:endParaRPr lang="en-US" altLang="en-US"/>
          </a:p>
        </p:txBody>
      </p:sp>
    </p:spTree>
    <p:extLst>
      <p:ext uri="{BB962C8B-B14F-4D97-AF65-F5344CB8AC3E}">
        <p14:creationId xmlns:p14="http://schemas.microsoft.com/office/powerpoint/2010/main" val="94126515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407CBD48-6F6A-4215-835D-1816584DB645}"/>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E4A5CF9E-34AB-4973-883E-810BBCBD1D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23ADA446-F403-401D-B046-D9378F6A0BAB}"/>
              </a:ext>
            </a:extLst>
          </p:cNvPr>
          <p:cNvSpPr>
            <a:spLocks noGrp="1" noChangeArrowheads="1"/>
          </p:cNvSpPr>
          <p:nvPr>
            <p:ph type="sldNum" sz="quarter" idx="12"/>
          </p:nvPr>
        </p:nvSpPr>
        <p:spPr>
          <a:ln/>
        </p:spPr>
        <p:txBody>
          <a:bodyPr/>
          <a:lstStyle>
            <a:lvl1pPr>
              <a:defRPr/>
            </a:lvl1pPr>
          </a:lstStyle>
          <a:p>
            <a:pPr>
              <a:defRPr/>
            </a:pPr>
            <a:fld id="{1524D7B2-1C7A-484D-942E-A3FA73D15CF8}" type="slidenum">
              <a:rPr lang="en-US" altLang="en-US"/>
              <a:pPr>
                <a:defRPr/>
              </a:pPr>
              <a:t>‹#›</a:t>
            </a:fld>
            <a:endParaRPr lang="en-US" altLang="en-US"/>
          </a:p>
        </p:txBody>
      </p:sp>
    </p:spTree>
    <p:extLst>
      <p:ext uri="{BB962C8B-B14F-4D97-AF65-F5344CB8AC3E}">
        <p14:creationId xmlns:p14="http://schemas.microsoft.com/office/powerpoint/2010/main" val="1190572466"/>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64424D7-06D8-4477-83DD-62A1651690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3A70332-2572-494E-BB45-8D0C8C41C6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4A7C52-119E-4795-AD89-BA6BDB47BAF6}"/>
              </a:ext>
            </a:extLst>
          </p:cNvPr>
          <p:cNvSpPr>
            <a:spLocks noGrp="1" noChangeArrowheads="1"/>
          </p:cNvSpPr>
          <p:nvPr>
            <p:ph type="sldNum" sz="quarter" idx="12"/>
          </p:nvPr>
        </p:nvSpPr>
        <p:spPr>
          <a:ln/>
        </p:spPr>
        <p:txBody>
          <a:bodyPr/>
          <a:lstStyle>
            <a:lvl1pPr>
              <a:defRPr/>
            </a:lvl1pPr>
          </a:lstStyle>
          <a:p>
            <a:pPr>
              <a:defRPr/>
            </a:pPr>
            <a:fld id="{D4D84371-4A01-4B9A-8DD5-135FD2E6D4CA}" type="slidenum">
              <a:rPr lang="en-US" altLang="en-US"/>
              <a:pPr>
                <a:defRPr/>
              </a:pPr>
              <a:t>‹#›</a:t>
            </a:fld>
            <a:endParaRPr lang="en-US" altLang="en-US"/>
          </a:p>
        </p:txBody>
      </p:sp>
    </p:spTree>
    <p:extLst>
      <p:ext uri="{BB962C8B-B14F-4D97-AF65-F5344CB8AC3E}">
        <p14:creationId xmlns:p14="http://schemas.microsoft.com/office/powerpoint/2010/main" val="1531719992"/>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88B5FF9-2A6F-4847-84B5-78B0E0DCD4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D68015F-D679-43DE-83E7-F2229B318B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B2A4BD0-3B22-4F44-89BA-D35D4FD859AE}"/>
              </a:ext>
            </a:extLst>
          </p:cNvPr>
          <p:cNvSpPr>
            <a:spLocks noGrp="1" noChangeArrowheads="1"/>
          </p:cNvSpPr>
          <p:nvPr>
            <p:ph type="sldNum" sz="quarter" idx="12"/>
          </p:nvPr>
        </p:nvSpPr>
        <p:spPr>
          <a:ln/>
        </p:spPr>
        <p:txBody>
          <a:bodyPr/>
          <a:lstStyle>
            <a:lvl1pPr>
              <a:defRPr/>
            </a:lvl1pPr>
          </a:lstStyle>
          <a:p>
            <a:pPr>
              <a:defRPr/>
            </a:pPr>
            <a:fld id="{A6AF4904-524C-4A0F-BC7E-D938953ECCD1}" type="slidenum">
              <a:rPr lang="en-US" altLang="en-US"/>
              <a:pPr>
                <a:defRPr/>
              </a:pPr>
              <a:t>‹#›</a:t>
            </a:fld>
            <a:endParaRPr lang="en-US" altLang="en-US"/>
          </a:p>
        </p:txBody>
      </p:sp>
    </p:spTree>
    <p:extLst>
      <p:ext uri="{BB962C8B-B14F-4D97-AF65-F5344CB8AC3E}">
        <p14:creationId xmlns:p14="http://schemas.microsoft.com/office/powerpoint/2010/main" val="315272945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BDD960A-D57A-478B-837C-4947102529F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A9E1371-F278-47A2-9782-4750726ABD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B4A6296-4081-4ACA-A738-C88CF0290DD8}"/>
              </a:ext>
            </a:extLst>
          </p:cNvPr>
          <p:cNvSpPr>
            <a:spLocks noGrp="1" noChangeArrowheads="1"/>
          </p:cNvSpPr>
          <p:nvPr>
            <p:ph type="sldNum" sz="quarter" idx="12"/>
          </p:nvPr>
        </p:nvSpPr>
        <p:spPr>
          <a:ln/>
        </p:spPr>
        <p:txBody>
          <a:bodyPr/>
          <a:lstStyle>
            <a:lvl1pPr>
              <a:defRPr/>
            </a:lvl1pPr>
          </a:lstStyle>
          <a:p>
            <a:pPr>
              <a:defRPr/>
            </a:pPr>
            <a:fld id="{6B35C9DC-2984-4AE6-A650-5FD43D6DD624}" type="slidenum">
              <a:rPr lang="en-US" altLang="en-US"/>
              <a:pPr>
                <a:defRPr/>
              </a:pPr>
              <a:t>‹#›</a:t>
            </a:fld>
            <a:endParaRPr lang="en-US" altLang="en-US"/>
          </a:p>
        </p:txBody>
      </p:sp>
    </p:spTree>
    <p:extLst>
      <p:ext uri="{BB962C8B-B14F-4D97-AF65-F5344CB8AC3E}">
        <p14:creationId xmlns:p14="http://schemas.microsoft.com/office/powerpoint/2010/main" val="114362433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94C9C16-D2C3-4AFB-869B-B07579313C3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7C3BD77-D5C8-42D7-81FB-F6E5A9B468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A2FF9D8-1754-4213-A23D-5B5E56C2EF55}"/>
              </a:ext>
            </a:extLst>
          </p:cNvPr>
          <p:cNvSpPr>
            <a:spLocks noGrp="1" noChangeArrowheads="1"/>
          </p:cNvSpPr>
          <p:nvPr>
            <p:ph type="sldNum" sz="quarter" idx="12"/>
          </p:nvPr>
        </p:nvSpPr>
        <p:spPr>
          <a:ln/>
        </p:spPr>
        <p:txBody>
          <a:bodyPr/>
          <a:lstStyle>
            <a:lvl1pPr>
              <a:defRPr/>
            </a:lvl1pPr>
          </a:lstStyle>
          <a:p>
            <a:pPr>
              <a:defRPr/>
            </a:pPr>
            <a:fld id="{0016D3F9-C642-4090-857C-2A926D7A4861}" type="slidenum">
              <a:rPr lang="en-US" altLang="en-US"/>
              <a:pPr>
                <a:defRPr/>
              </a:pPr>
              <a:t>‹#›</a:t>
            </a:fld>
            <a:endParaRPr lang="en-US" altLang="en-US"/>
          </a:p>
        </p:txBody>
      </p:sp>
    </p:spTree>
    <p:extLst>
      <p:ext uri="{BB962C8B-B14F-4D97-AF65-F5344CB8AC3E}">
        <p14:creationId xmlns:p14="http://schemas.microsoft.com/office/powerpoint/2010/main" val="2912192998"/>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3663C86-E152-4082-A261-D97CCA46C1F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774D0B3-B045-4A84-8C17-5DBCC785B3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4268EA0-C42E-4D81-A212-5B5B4BB7B1DF}"/>
              </a:ext>
            </a:extLst>
          </p:cNvPr>
          <p:cNvSpPr>
            <a:spLocks noGrp="1" noChangeArrowheads="1"/>
          </p:cNvSpPr>
          <p:nvPr>
            <p:ph type="sldNum" sz="quarter" idx="12"/>
          </p:nvPr>
        </p:nvSpPr>
        <p:spPr>
          <a:ln/>
        </p:spPr>
        <p:txBody>
          <a:bodyPr/>
          <a:lstStyle>
            <a:lvl1pPr>
              <a:defRPr/>
            </a:lvl1pPr>
          </a:lstStyle>
          <a:p>
            <a:pPr>
              <a:defRPr/>
            </a:pPr>
            <a:fld id="{E3319221-56D6-4638-9727-7D27BB8513FD}" type="slidenum">
              <a:rPr lang="en-US" altLang="en-US"/>
              <a:pPr>
                <a:defRPr/>
              </a:pPr>
              <a:t>‹#›</a:t>
            </a:fld>
            <a:endParaRPr lang="en-US" altLang="en-US"/>
          </a:p>
        </p:txBody>
      </p:sp>
    </p:spTree>
    <p:extLst>
      <p:ext uri="{BB962C8B-B14F-4D97-AF65-F5344CB8AC3E}">
        <p14:creationId xmlns:p14="http://schemas.microsoft.com/office/powerpoint/2010/main" val="2259909634"/>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EFD1430-6AC1-45BA-BF7A-E1213E8235F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FACB0BD-9557-4C1A-BA15-3AF54C347C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F4CF2A1-04A0-4928-AAD8-905EFC306438}"/>
              </a:ext>
            </a:extLst>
          </p:cNvPr>
          <p:cNvSpPr>
            <a:spLocks noGrp="1" noChangeArrowheads="1"/>
          </p:cNvSpPr>
          <p:nvPr>
            <p:ph type="sldNum" sz="quarter" idx="12"/>
          </p:nvPr>
        </p:nvSpPr>
        <p:spPr>
          <a:ln/>
        </p:spPr>
        <p:txBody>
          <a:bodyPr/>
          <a:lstStyle>
            <a:lvl1pPr>
              <a:defRPr/>
            </a:lvl1pPr>
          </a:lstStyle>
          <a:p>
            <a:pPr>
              <a:defRPr/>
            </a:pPr>
            <a:fld id="{F470B948-4BB3-4BB4-BCF9-2B85E9933865}" type="slidenum">
              <a:rPr lang="en-US" altLang="en-US"/>
              <a:pPr>
                <a:defRPr/>
              </a:pPr>
              <a:t>‹#›</a:t>
            </a:fld>
            <a:endParaRPr lang="en-US" altLang="en-US"/>
          </a:p>
        </p:txBody>
      </p:sp>
    </p:spTree>
    <p:extLst>
      <p:ext uri="{BB962C8B-B14F-4D97-AF65-F5344CB8AC3E}">
        <p14:creationId xmlns:p14="http://schemas.microsoft.com/office/powerpoint/2010/main" val="2638920711"/>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942402E-AA71-4F53-913F-686348C4F00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992FC3D-4939-44F7-B7BF-8E4A0CB973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58FC13C-209E-4815-AC18-63D3B66FCF51}"/>
              </a:ext>
            </a:extLst>
          </p:cNvPr>
          <p:cNvSpPr>
            <a:spLocks noGrp="1" noChangeArrowheads="1"/>
          </p:cNvSpPr>
          <p:nvPr>
            <p:ph type="sldNum" sz="quarter" idx="12"/>
          </p:nvPr>
        </p:nvSpPr>
        <p:spPr>
          <a:ln/>
        </p:spPr>
        <p:txBody>
          <a:bodyPr/>
          <a:lstStyle>
            <a:lvl1pPr>
              <a:defRPr/>
            </a:lvl1pPr>
          </a:lstStyle>
          <a:p>
            <a:pPr>
              <a:defRPr/>
            </a:pPr>
            <a:fld id="{DE3529B7-9C92-45E9-B232-C3E065373392}" type="slidenum">
              <a:rPr lang="en-US" altLang="en-US"/>
              <a:pPr>
                <a:defRPr/>
              </a:pPr>
              <a:t>‹#›</a:t>
            </a:fld>
            <a:endParaRPr lang="en-US" altLang="en-US"/>
          </a:p>
        </p:txBody>
      </p:sp>
    </p:spTree>
    <p:extLst>
      <p:ext uri="{BB962C8B-B14F-4D97-AF65-F5344CB8AC3E}">
        <p14:creationId xmlns:p14="http://schemas.microsoft.com/office/powerpoint/2010/main" val="2351259371"/>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992B0D7-DFAA-4500-9063-554079B7A9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D40B8EF-2FC8-430D-A268-6787659D06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FDBBB08-A162-4C81-8261-49CD88FFB4C0}"/>
              </a:ext>
            </a:extLst>
          </p:cNvPr>
          <p:cNvSpPr>
            <a:spLocks noGrp="1" noChangeArrowheads="1"/>
          </p:cNvSpPr>
          <p:nvPr>
            <p:ph type="sldNum" sz="quarter" idx="12"/>
          </p:nvPr>
        </p:nvSpPr>
        <p:spPr>
          <a:ln/>
        </p:spPr>
        <p:txBody>
          <a:bodyPr/>
          <a:lstStyle>
            <a:lvl1pPr>
              <a:defRPr/>
            </a:lvl1pPr>
          </a:lstStyle>
          <a:p>
            <a:pPr>
              <a:defRPr/>
            </a:pPr>
            <a:fld id="{D9CDDDF5-DD22-4E27-A476-DD1D9D96ECD7}" type="slidenum">
              <a:rPr lang="en-US" altLang="en-US"/>
              <a:pPr>
                <a:defRPr/>
              </a:pPr>
              <a:t>‹#›</a:t>
            </a:fld>
            <a:endParaRPr lang="en-US" altLang="en-US"/>
          </a:p>
        </p:txBody>
      </p:sp>
    </p:spTree>
    <p:extLst>
      <p:ext uri="{BB962C8B-B14F-4D97-AF65-F5344CB8AC3E}">
        <p14:creationId xmlns:p14="http://schemas.microsoft.com/office/powerpoint/2010/main" val="978058445"/>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7E92209-9664-4FB9-BB14-0DA530EF10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8D1BDEA-6CD0-430F-BED9-24391D4F89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24A7725-7F75-41F1-A9FA-9CA64169FDA5}"/>
              </a:ext>
            </a:extLst>
          </p:cNvPr>
          <p:cNvSpPr>
            <a:spLocks noGrp="1" noChangeArrowheads="1"/>
          </p:cNvSpPr>
          <p:nvPr>
            <p:ph type="sldNum" sz="quarter" idx="12"/>
          </p:nvPr>
        </p:nvSpPr>
        <p:spPr>
          <a:ln/>
        </p:spPr>
        <p:txBody>
          <a:bodyPr/>
          <a:lstStyle>
            <a:lvl1pPr>
              <a:defRPr/>
            </a:lvl1pPr>
          </a:lstStyle>
          <a:p>
            <a:pPr>
              <a:defRPr/>
            </a:pPr>
            <a:fld id="{AB17FA67-14CC-45B4-9E7B-47D6E661DE33}" type="slidenum">
              <a:rPr lang="en-US" altLang="en-US"/>
              <a:pPr>
                <a:defRPr/>
              </a:pPr>
              <a:t>‹#›</a:t>
            </a:fld>
            <a:endParaRPr lang="en-US" altLang="en-US"/>
          </a:p>
        </p:txBody>
      </p:sp>
    </p:spTree>
    <p:extLst>
      <p:ext uri="{BB962C8B-B14F-4D97-AF65-F5344CB8AC3E}">
        <p14:creationId xmlns:p14="http://schemas.microsoft.com/office/powerpoint/2010/main" val="2494232243"/>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F50B0AC-364F-4F91-A4F6-ED5C9D85DB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52E7493-7421-48E8-8921-A14F192CB6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45C634C-8722-4C4C-AFC5-D5E84C736880}"/>
              </a:ext>
            </a:extLst>
          </p:cNvPr>
          <p:cNvSpPr>
            <a:spLocks noGrp="1" noChangeArrowheads="1"/>
          </p:cNvSpPr>
          <p:nvPr>
            <p:ph type="sldNum" sz="quarter" idx="12"/>
          </p:nvPr>
        </p:nvSpPr>
        <p:spPr>
          <a:ln/>
        </p:spPr>
        <p:txBody>
          <a:bodyPr/>
          <a:lstStyle>
            <a:lvl1pPr>
              <a:defRPr/>
            </a:lvl1pPr>
          </a:lstStyle>
          <a:p>
            <a:pPr>
              <a:defRPr/>
            </a:pPr>
            <a:fld id="{16C8F6DE-910D-4B7D-AA1B-59139CAAC279}" type="slidenum">
              <a:rPr lang="en-US" altLang="en-US"/>
              <a:pPr>
                <a:defRPr/>
              </a:pPr>
              <a:t>‹#›</a:t>
            </a:fld>
            <a:endParaRPr lang="en-US" altLang="en-US"/>
          </a:p>
        </p:txBody>
      </p:sp>
    </p:spTree>
    <p:extLst>
      <p:ext uri="{BB962C8B-B14F-4D97-AF65-F5344CB8AC3E}">
        <p14:creationId xmlns:p14="http://schemas.microsoft.com/office/powerpoint/2010/main" val="96512606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8C9B76F-9CEA-4E7A-805A-CE606C56FFE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4B2D138-E233-4107-8F46-07985939A6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D9A8507-6723-42D3-BE37-2C052DB7D13F}"/>
              </a:ext>
            </a:extLst>
          </p:cNvPr>
          <p:cNvSpPr>
            <a:spLocks noGrp="1" noChangeArrowheads="1"/>
          </p:cNvSpPr>
          <p:nvPr>
            <p:ph type="sldNum" sz="quarter" idx="12"/>
          </p:nvPr>
        </p:nvSpPr>
        <p:spPr>
          <a:ln/>
        </p:spPr>
        <p:txBody>
          <a:bodyPr/>
          <a:lstStyle>
            <a:lvl1pPr>
              <a:defRPr/>
            </a:lvl1pPr>
          </a:lstStyle>
          <a:p>
            <a:pPr>
              <a:defRPr/>
            </a:pPr>
            <a:fld id="{8CFBDB23-AE5C-4C33-A733-AD717892D930}" type="slidenum">
              <a:rPr lang="en-US" altLang="en-US"/>
              <a:pPr>
                <a:defRPr/>
              </a:pPr>
              <a:t>‹#›</a:t>
            </a:fld>
            <a:endParaRPr lang="en-US" altLang="en-US"/>
          </a:p>
        </p:txBody>
      </p:sp>
    </p:spTree>
    <p:extLst>
      <p:ext uri="{BB962C8B-B14F-4D97-AF65-F5344CB8AC3E}">
        <p14:creationId xmlns:p14="http://schemas.microsoft.com/office/powerpoint/2010/main" val="302865363"/>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6FF536A-36A4-4C41-B3EF-E8600D035BD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7CFA90-61E4-442D-B2A9-C8C5602431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FCE7376-FE5F-484D-8120-FB4B4826EAFF}"/>
              </a:ext>
            </a:extLst>
          </p:cNvPr>
          <p:cNvSpPr>
            <a:spLocks noGrp="1" noChangeArrowheads="1"/>
          </p:cNvSpPr>
          <p:nvPr>
            <p:ph type="sldNum" sz="quarter" idx="12"/>
          </p:nvPr>
        </p:nvSpPr>
        <p:spPr>
          <a:ln/>
        </p:spPr>
        <p:txBody>
          <a:bodyPr/>
          <a:lstStyle>
            <a:lvl1pPr>
              <a:defRPr/>
            </a:lvl1pPr>
          </a:lstStyle>
          <a:p>
            <a:pPr>
              <a:defRPr/>
            </a:pPr>
            <a:fld id="{64F46B39-38FC-4DA6-8830-7AF008BB1F0A}" type="slidenum">
              <a:rPr lang="en-US" altLang="en-US"/>
              <a:pPr>
                <a:defRPr/>
              </a:pPr>
              <a:t>‹#›</a:t>
            </a:fld>
            <a:endParaRPr lang="en-US" altLang="en-US"/>
          </a:p>
        </p:txBody>
      </p:sp>
    </p:spTree>
    <p:extLst>
      <p:ext uri="{BB962C8B-B14F-4D97-AF65-F5344CB8AC3E}">
        <p14:creationId xmlns:p14="http://schemas.microsoft.com/office/powerpoint/2010/main" val="3652237965"/>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49BE925-A251-4055-B271-38129DC4E4A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D67B3F7-BCCD-4FE6-9BAD-E153B853D1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7F55E1D-3771-4619-A715-DFBDE7ED71B9}"/>
              </a:ext>
            </a:extLst>
          </p:cNvPr>
          <p:cNvSpPr>
            <a:spLocks noGrp="1" noChangeArrowheads="1"/>
          </p:cNvSpPr>
          <p:nvPr>
            <p:ph type="sldNum" sz="quarter" idx="12"/>
          </p:nvPr>
        </p:nvSpPr>
        <p:spPr>
          <a:ln/>
        </p:spPr>
        <p:txBody>
          <a:bodyPr/>
          <a:lstStyle>
            <a:lvl1pPr>
              <a:defRPr/>
            </a:lvl1pPr>
          </a:lstStyle>
          <a:p>
            <a:pPr>
              <a:defRPr/>
            </a:pPr>
            <a:fld id="{E072E1B6-D9BB-476C-BD7B-D42B16F6E16A}" type="slidenum">
              <a:rPr lang="en-US" altLang="en-US"/>
              <a:pPr>
                <a:defRPr/>
              </a:pPr>
              <a:t>‹#›</a:t>
            </a:fld>
            <a:endParaRPr lang="en-US" altLang="en-US"/>
          </a:p>
        </p:txBody>
      </p:sp>
    </p:spTree>
    <p:extLst>
      <p:ext uri="{BB962C8B-B14F-4D97-AF65-F5344CB8AC3E}">
        <p14:creationId xmlns:p14="http://schemas.microsoft.com/office/powerpoint/2010/main" val="3051899170"/>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A142AC4-72E2-43D1-BAF8-296D6A1560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B361761-F4C4-4B58-8B07-744263B7F6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87BCA56-1186-4448-B341-114D3297B14B}"/>
              </a:ext>
            </a:extLst>
          </p:cNvPr>
          <p:cNvSpPr>
            <a:spLocks noGrp="1" noChangeArrowheads="1"/>
          </p:cNvSpPr>
          <p:nvPr>
            <p:ph type="sldNum" sz="quarter" idx="12"/>
          </p:nvPr>
        </p:nvSpPr>
        <p:spPr>
          <a:ln/>
        </p:spPr>
        <p:txBody>
          <a:bodyPr/>
          <a:lstStyle>
            <a:lvl1pPr>
              <a:defRPr/>
            </a:lvl1pPr>
          </a:lstStyle>
          <a:p>
            <a:pPr>
              <a:defRPr/>
            </a:pPr>
            <a:fld id="{B01BCFE3-0EB0-4E33-A553-8D080EB40298}" type="slidenum">
              <a:rPr lang="en-US" altLang="en-US"/>
              <a:pPr>
                <a:defRPr/>
              </a:pPr>
              <a:t>‹#›</a:t>
            </a:fld>
            <a:endParaRPr lang="en-US" altLang="en-US"/>
          </a:p>
        </p:txBody>
      </p:sp>
    </p:spTree>
    <p:extLst>
      <p:ext uri="{BB962C8B-B14F-4D97-AF65-F5344CB8AC3E}">
        <p14:creationId xmlns:p14="http://schemas.microsoft.com/office/powerpoint/2010/main" val="2386682755"/>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F23E63E-0628-4690-8C09-C551AD03CF6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63A98EB-7A74-460E-A5C5-28B83ACD5F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EBC5B73-D0DB-4B86-A3AF-88B18D9CF62E}"/>
              </a:ext>
            </a:extLst>
          </p:cNvPr>
          <p:cNvSpPr>
            <a:spLocks noGrp="1" noChangeArrowheads="1"/>
          </p:cNvSpPr>
          <p:nvPr>
            <p:ph type="sldNum" sz="quarter" idx="12"/>
          </p:nvPr>
        </p:nvSpPr>
        <p:spPr>
          <a:ln/>
        </p:spPr>
        <p:txBody>
          <a:bodyPr/>
          <a:lstStyle>
            <a:lvl1pPr>
              <a:defRPr/>
            </a:lvl1pPr>
          </a:lstStyle>
          <a:p>
            <a:pPr>
              <a:defRPr/>
            </a:pPr>
            <a:fld id="{5E174087-D7DF-49ED-AA60-47AFEB31DBA2}" type="slidenum">
              <a:rPr lang="en-US" altLang="en-US"/>
              <a:pPr>
                <a:defRPr/>
              </a:pPr>
              <a:t>‹#›</a:t>
            </a:fld>
            <a:endParaRPr lang="en-US" altLang="en-US"/>
          </a:p>
        </p:txBody>
      </p:sp>
    </p:spTree>
    <p:extLst>
      <p:ext uri="{BB962C8B-B14F-4D97-AF65-F5344CB8AC3E}">
        <p14:creationId xmlns:p14="http://schemas.microsoft.com/office/powerpoint/2010/main" val="3886012264"/>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268C73D-64E9-4D81-BAAE-42427E6C543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A334CEA-6F80-4F36-8343-2CA10782FF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67CA653-6A6D-42F6-87C6-4003850E5C6F}"/>
              </a:ext>
            </a:extLst>
          </p:cNvPr>
          <p:cNvSpPr>
            <a:spLocks noGrp="1" noChangeArrowheads="1"/>
          </p:cNvSpPr>
          <p:nvPr>
            <p:ph type="sldNum" sz="quarter" idx="12"/>
          </p:nvPr>
        </p:nvSpPr>
        <p:spPr>
          <a:ln/>
        </p:spPr>
        <p:txBody>
          <a:bodyPr/>
          <a:lstStyle>
            <a:lvl1pPr>
              <a:defRPr/>
            </a:lvl1pPr>
          </a:lstStyle>
          <a:p>
            <a:pPr>
              <a:defRPr/>
            </a:pPr>
            <a:fld id="{D889D511-F7C2-4689-838C-6C3AF6F37829}" type="slidenum">
              <a:rPr lang="en-US" altLang="en-US"/>
              <a:pPr>
                <a:defRPr/>
              </a:pPr>
              <a:t>‹#›</a:t>
            </a:fld>
            <a:endParaRPr lang="en-US" altLang="en-US"/>
          </a:p>
        </p:txBody>
      </p:sp>
    </p:spTree>
    <p:extLst>
      <p:ext uri="{BB962C8B-B14F-4D97-AF65-F5344CB8AC3E}">
        <p14:creationId xmlns:p14="http://schemas.microsoft.com/office/powerpoint/2010/main" val="1309185693"/>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1FF93BD-3662-44BA-ACC2-FDC368FF967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7CF6438-572D-4475-A834-993E43E2A2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87A1BBA-8AE6-48DD-926F-DE2FB89AC3F9}"/>
              </a:ext>
            </a:extLst>
          </p:cNvPr>
          <p:cNvSpPr>
            <a:spLocks noGrp="1" noChangeArrowheads="1"/>
          </p:cNvSpPr>
          <p:nvPr>
            <p:ph type="sldNum" sz="quarter" idx="12"/>
          </p:nvPr>
        </p:nvSpPr>
        <p:spPr>
          <a:ln/>
        </p:spPr>
        <p:txBody>
          <a:bodyPr/>
          <a:lstStyle>
            <a:lvl1pPr>
              <a:defRPr/>
            </a:lvl1pPr>
          </a:lstStyle>
          <a:p>
            <a:pPr>
              <a:defRPr/>
            </a:pPr>
            <a:fld id="{C650C4CB-CC5A-4225-B0FD-B07DE21FAF71}" type="slidenum">
              <a:rPr lang="en-US" altLang="en-US"/>
              <a:pPr>
                <a:defRPr/>
              </a:pPr>
              <a:t>‹#›</a:t>
            </a:fld>
            <a:endParaRPr lang="en-US" altLang="en-US"/>
          </a:p>
        </p:txBody>
      </p:sp>
    </p:spTree>
    <p:extLst>
      <p:ext uri="{BB962C8B-B14F-4D97-AF65-F5344CB8AC3E}">
        <p14:creationId xmlns:p14="http://schemas.microsoft.com/office/powerpoint/2010/main" val="827494446"/>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3D0B9E9-9860-4479-BE2B-17C1E1C8BF5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8E7AA1A-42BD-4C02-B2DE-1B0C14E89F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D69FE4A-DE6A-410C-9A29-B4F1A9E09332}"/>
              </a:ext>
            </a:extLst>
          </p:cNvPr>
          <p:cNvSpPr>
            <a:spLocks noGrp="1" noChangeArrowheads="1"/>
          </p:cNvSpPr>
          <p:nvPr>
            <p:ph type="sldNum" sz="quarter" idx="12"/>
          </p:nvPr>
        </p:nvSpPr>
        <p:spPr>
          <a:ln/>
        </p:spPr>
        <p:txBody>
          <a:bodyPr/>
          <a:lstStyle>
            <a:lvl1pPr>
              <a:defRPr/>
            </a:lvl1pPr>
          </a:lstStyle>
          <a:p>
            <a:pPr>
              <a:defRPr/>
            </a:pPr>
            <a:fld id="{34F658C5-3453-4D58-9578-3D2F300B54EB}" type="slidenum">
              <a:rPr lang="en-US" altLang="en-US"/>
              <a:pPr>
                <a:defRPr/>
              </a:pPr>
              <a:t>‹#›</a:t>
            </a:fld>
            <a:endParaRPr lang="en-US" altLang="en-US"/>
          </a:p>
        </p:txBody>
      </p:sp>
    </p:spTree>
    <p:extLst>
      <p:ext uri="{BB962C8B-B14F-4D97-AF65-F5344CB8AC3E}">
        <p14:creationId xmlns:p14="http://schemas.microsoft.com/office/powerpoint/2010/main" val="3658157495"/>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92903E-388A-4880-9FE8-7635EAAA6B1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180C5C0-85EE-40CE-8698-55DBEA6645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A3B7B17-5DEC-4FED-92F4-3C2C39D33056}"/>
              </a:ext>
            </a:extLst>
          </p:cNvPr>
          <p:cNvSpPr>
            <a:spLocks noGrp="1" noChangeArrowheads="1"/>
          </p:cNvSpPr>
          <p:nvPr>
            <p:ph type="sldNum" sz="quarter" idx="12"/>
          </p:nvPr>
        </p:nvSpPr>
        <p:spPr>
          <a:ln/>
        </p:spPr>
        <p:txBody>
          <a:bodyPr/>
          <a:lstStyle>
            <a:lvl1pPr>
              <a:defRPr/>
            </a:lvl1pPr>
          </a:lstStyle>
          <a:p>
            <a:pPr>
              <a:defRPr/>
            </a:pPr>
            <a:fld id="{B7902A9D-DBD4-4005-83A6-BB11DB4FB22B}" type="slidenum">
              <a:rPr lang="en-US" altLang="en-US"/>
              <a:pPr>
                <a:defRPr/>
              </a:pPr>
              <a:t>‹#›</a:t>
            </a:fld>
            <a:endParaRPr lang="en-US" altLang="en-US"/>
          </a:p>
        </p:txBody>
      </p:sp>
    </p:spTree>
    <p:extLst>
      <p:ext uri="{BB962C8B-B14F-4D97-AF65-F5344CB8AC3E}">
        <p14:creationId xmlns:p14="http://schemas.microsoft.com/office/powerpoint/2010/main" val="3175444548"/>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932D130-E25A-40CA-AFCE-B0B3559216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F26F942-D500-485C-9E66-CAB130CF39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5D6140F-8FA6-41DD-9634-C3543E59C5FC}"/>
              </a:ext>
            </a:extLst>
          </p:cNvPr>
          <p:cNvSpPr>
            <a:spLocks noGrp="1" noChangeArrowheads="1"/>
          </p:cNvSpPr>
          <p:nvPr>
            <p:ph type="sldNum" sz="quarter" idx="12"/>
          </p:nvPr>
        </p:nvSpPr>
        <p:spPr>
          <a:ln/>
        </p:spPr>
        <p:txBody>
          <a:bodyPr/>
          <a:lstStyle>
            <a:lvl1pPr>
              <a:defRPr/>
            </a:lvl1pPr>
          </a:lstStyle>
          <a:p>
            <a:pPr>
              <a:defRPr/>
            </a:pPr>
            <a:fld id="{527A0E9C-D52E-4EDB-B15E-9528F8E238B6}" type="slidenum">
              <a:rPr lang="en-US" altLang="en-US"/>
              <a:pPr>
                <a:defRPr/>
              </a:pPr>
              <a:t>‹#›</a:t>
            </a:fld>
            <a:endParaRPr lang="en-US" altLang="en-US"/>
          </a:p>
        </p:txBody>
      </p:sp>
    </p:spTree>
    <p:extLst>
      <p:ext uri="{BB962C8B-B14F-4D97-AF65-F5344CB8AC3E}">
        <p14:creationId xmlns:p14="http://schemas.microsoft.com/office/powerpoint/2010/main" val="3673770856"/>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B607B42-4ABC-4D02-966A-17DC514D3A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27D2074-B945-4AFA-9E94-A3EE41AB74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4888221-BF5D-45B2-B4FD-B5226285010F}"/>
              </a:ext>
            </a:extLst>
          </p:cNvPr>
          <p:cNvSpPr>
            <a:spLocks noGrp="1" noChangeArrowheads="1"/>
          </p:cNvSpPr>
          <p:nvPr>
            <p:ph type="sldNum" sz="quarter" idx="12"/>
          </p:nvPr>
        </p:nvSpPr>
        <p:spPr>
          <a:ln/>
        </p:spPr>
        <p:txBody>
          <a:bodyPr/>
          <a:lstStyle>
            <a:lvl1pPr>
              <a:defRPr/>
            </a:lvl1pPr>
          </a:lstStyle>
          <a:p>
            <a:pPr>
              <a:defRPr/>
            </a:pPr>
            <a:fld id="{786E40C7-DCF8-4D73-AD0A-4314B4A015CB}" type="slidenum">
              <a:rPr lang="en-US" altLang="en-US"/>
              <a:pPr>
                <a:defRPr/>
              </a:pPr>
              <a:t>‹#›</a:t>
            </a:fld>
            <a:endParaRPr lang="en-US" altLang="en-US"/>
          </a:p>
        </p:txBody>
      </p:sp>
    </p:spTree>
    <p:extLst>
      <p:ext uri="{BB962C8B-B14F-4D97-AF65-F5344CB8AC3E}">
        <p14:creationId xmlns:p14="http://schemas.microsoft.com/office/powerpoint/2010/main" val="371865904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F007CE5-E674-4D5E-B8FA-404BB78833B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DCE9567-77B6-4122-9F21-7FC0DB1B42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38E78DC-BF32-4D7A-9D44-B7A5F7210A10}"/>
              </a:ext>
            </a:extLst>
          </p:cNvPr>
          <p:cNvSpPr>
            <a:spLocks noGrp="1" noChangeArrowheads="1"/>
          </p:cNvSpPr>
          <p:nvPr>
            <p:ph type="sldNum" sz="quarter" idx="12"/>
          </p:nvPr>
        </p:nvSpPr>
        <p:spPr>
          <a:ln/>
        </p:spPr>
        <p:txBody>
          <a:bodyPr/>
          <a:lstStyle>
            <a:lvl1pPr>
              <a:defRPr/>
            </a:lvl1pPr>
          </a:lstStyle>
          <a:p>
            <a:pPr>
              <a:defRPr/>
            </a:pPr>
            <a:fld id="{9E22B6A8-1DE8-46D4-97F5-6A63909A258F}" type="slidenum">
              <a:rPr lang="en-US" altLang="en-US"/>
              <a:pPr>
                <a:defRPr/>
              </a:pPr>
              <a:t>‹#›</a:t>
            </a:fld>
            <a:endParaRPr lang="en-US" altLang="en-US"/>
          </a:p>
        </p:txBody>
      </p:sp>
    </p:spTree>
    <p:extLst>
      <p:ext uri="{BB962C8B-B14F-4D97-AF65-F5344CB8AC3E}">
        <p14:creationId xmlns:p14="http://schemas.microsoft.com/office/powerpoint/2010/main" val="2028713386"/>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5A08795-ACC1-4465-A480-1A09366737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FE6556-6D17-4C7B-BD7C-652D56ABEE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E5379DB-9E20-4306-B4D9-BEE73B81BC20}"/>
              </a:ext>
            </a:extLst>
          </p:cNvPr>
          <p:cNvSpPr>
            <a:spLocks noGrp="1" noChangeArrowheads="1"/>
          </p:cNvSpPr>
          <p:nvPr>
            <p:ph type="sldNum" sz="quarter" idx="12"/>
          </p:nvPr>
        </p:nvSpPr>
        <p:spPr>
          <a:ln/>
        </p:spPr>
        <p:txBody>
          <a:bodyPr/>
          <a:lstStyle>
            <a:lvl1pPr>
              <a:defRPr/>
            </a:lvl1pPr>
          </a:lstStyle>
          <a:p>
            <a:pPr>
              <a:defRPr/>
            </a:pPr>
            <a:fld id="{ECBF9D8E-A1B4-4BC9-A7B4-888D605BA45C}" type="slidenum">
              <a:rPr lang="en-US" altLang="en-US"/>
              <a:pPr>
                <a:defRPr/>
              </a:pPr>
              <a:t>‹#›</a:t>
            </a:fld>
            <a:endParaRPr lang="en-US" altLang="en-US"/>
          </a:p>
        </p:txBody>
      </p:sp>
    </p:spTree>
    <p:extLst>
      <p:ext uri="{BB962C8B-B14F-4D97-AF65-F5344CB8AC3E}">
        <p14:creationId xmlns:p14="http://schemas.microsoft.com/office/powerpoint/2010/main" val="949268936"/>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05EB2DDC-138F-4E58-BD29-BECB3461E2BD}"/>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661C2814-D402-4A22-99ED-2EE888445A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614277F4-C7E2-47DC-B686-53BE3F92B48B}"/>
              </a:ext>
            </a:extLst>
          </p:cNvPr>
          <p:cNvSpPr>
            <a:spLocks noGrp="1" noChangeArrowheads="1"/>
          </p:cNvSpPr>
          <p:nvPr>
            <p:ph type="sldNum" sz="quarter" idx="12"/>
          </p:nvPr>
        </p:nvSpPr>
        <p:spPr>
          <a:ln/>
        </p:spPr>
        <p:txBody>
          <a:bodyPr/>
          <a:lstStyle>
            <a:lvl1pPr>
              <a:defRPr/>
            </a:lvl1pPr>
          </a:lstStyle>
          <a:p>
            <a:pPr>
              <a:defRPr/>
            </a:pPr>
            <a:fld id="{7778C90F-337D-44A5-BC14-AF905854C240}" type="slidenum">
              <a:rPr lang="en-US" altLang="en-US"/>
              <a:pPr>
                <a:defRPr/>
              </a:pPr>
              <a:t>‹#›</a:t>
            </a:fld>
            <a:endParaRPr lang="en-US" altLang="en-US"/>
          </a:p>
        </p:txBody>
      </p:sp>
    </p:spTree>
    <p:extLst>
      <p:ext uri="{BB962C8B-B14F-4D97-AF65-F5344CB8AC3E}">
        <p14:creationId xmlns:p14="http://schemas.microsoft.com/office/powerpoint/2010/main" val="1781696014"/>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CC69005-1706-47F4-89CF-38CC403880E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13173AE-ACCD-43DD-9EA6-F1D3C75695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494A0C3-362D-4AA2-8087-9B788CB993BD}"/>
              </a:ext>
            </a:extLst>
          </p:cNvPr>
          <p:cNvSpPr>
            <a:spLocks noGrp="1" noChangeArrowheads="1"/>
          </p:cNvSpPr>
          <p:nvPr>
            <p:ph type="sldNum" sz="quarter" idx="12"/>
          </p:nvPr>
        </p:nvSpPr>
        <p:spPr>
          <a:ln/>
        </p:spPr>
        <p:txBody>
          <a:bodyPr/>
          <a:lstStyle>
            <a:lvl1pPr>
              <a:defRPr/>
            </a:lvl1pPr>
          </a:lstStyle>
          <a:p>
            <a:pPr>
              <a:defRPr/>
            </a:pPr>
            <a:fld id="{E021E37C-CE14-4788-8B3C-9DCAA1E2D200}" type="slidenum">
              <a:rPr lang="en-US" altLang="en-US"/>
              <a:pPr>
                <a:defRPr/>
              </a:pPr>
              <a:t>‹#›</a:t>
            </a:fld>
            <a:endParaRPr lang="en-US" altLang="en-US"/>
          </a:p>
        </p:txBody>
      </p:sp>
    </p:spTree>
    <p:extLst>
      <p:ext uri="{BB962C8B-B14F-4D97-AF65-F5344CB8AC3E}">
        <p14:creationId xmlns:p14="http://schemas.microsoft.com/office/powerpoint/2010/main" val="4231811486"/>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D26C4B2-6B98-48E3-831E-948F262A810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C717EBC-95E4-4D23-BE01-69882FF77F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4242301-9A61-4ADB-920C-43301D96884C}"/>
              </a:ext>
            </a:extLst>
          </p:cNvPr>
          <p:cNvSpPr>
            <a:spLocks noGrp="1" noChangeArrowheads="1"/>
          </p:cNvSpPr>
          <p:nvPr>
            <p:ph type="sldNum" sz="quarter" idx="12"/>
          </p:nvPr>
        </p:nvSpPr>
        <p:spPr>
          <a:ln/>
        </p:spPr>
        <p:txBody>
          <a:bodyPr/>
          <a:lstStyle>
            <a:lvl1pPr>
              <a:defRPr/>
            </a:lvl1pPr>
          </a:lstStyle>
          <a:p>
            <a:pPr>
              <a:defRPr/>
            </a:pPr>
            <a:fld id="{5A54E4A7-8584-4D9D-AA32-A9075E20DB06}" type="slidenum">
              <a:rPr lang="en-US" altLang="en-US"/>
              <a:pPr>
                <a:defRPr/>
              </a:pPr>
              <a:t>‹#›</a:t>
            </a:fld>
            <a:endParaRPr lang="en-US" altLang="en-US"/>
          </a:p>
        </p:txBody>
      </p:sp>
    </p:spTree>
    <p:extLst>
      <p:ext uri="{BB962C8B-B14F-4D97-AF65-F5344CB8AC3E}">
        <p14:creationId xmlns:p14="http://schemas.microsoft.com/office/powerpoint/2010/main" val="2496507067"/>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BEAB1C0-2EA8-4547-B1AB-7E520EDB7329}"/>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1096FDBB-40F0-4628-AB22-D667097073BD}" type="datetimeFigureOut">
              <a:rPr lang="en-US"/>
              <a:pPr>
                <a:defRPr/>
              </a:pPr>
              <a:t>10/11/2022</a:t>
            </a:fld>
            <a:endParaRPr lang="en-US"/>
          </a:p>
        </p:txBody>
      </p:sp>
      <p:sp>
        <p:nvSpPr>
          <p:cNvPr id="5" name="Footer Placeholder 4">
            <a:extLst>
              <a:ext uri="{FF2B5EF4-FFF2-40B4-BE49-F238E27FC236}">
                <a16:creationId xmlns:a16="http://schemas.microsoft.com/office/drawing/2014/main" id="{B637971C-1683-4EA0-A205-45B0901B7089}"/>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B81633AD-2911-4CD2-8F64-B1417122A46A}"/>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CAA51D05-3915-4EA6-B916-05850CC50F13}" type="slidenum">
              <a:rPr lang="en-US" altLang="en-US"/>
              <a:pPr>
                <a:defRPr/>
              </a:pPr>
              <a:t>‹#›</a:t>
            </a:fld>
            <a:endParaRPr lang="en-US" altLang="en-US"/>
          </a:p>
        </p:txBody>
      </p:sp>
    </p:spTree>
    <p:extLst>
      <p:ext uri="{BB962C8B-B14F-4D97-AF65-F5344CB8AC3E}">
        <p14:creationId xmlns:p14="http://schemas.microsoft.com/office/powerpoint/2010/main" val="251748796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8415F-B2FF-49B5-B859-CF3F52F218DE}"/>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8022F07F-E353-4DE2-8197-C5F1F948F40D}" type="datetimeFigureOut">
              <a:rPr lang="en-US"/>
              <a:pPr>
                <a:defRPr/>
              </a:pPr>
              <a:t>10/11/2022</a:t>
            </a:fld>
            <a:endParaRPr lang="en-US"/>
          </a:p>
        </p:txBody>
      </p:sp>
      <p:sp>
        <p:nvSpPr>
          <p:cNvPr id="5" name="Footer Placeholder 4">
            <a:extLst>
              <a:ext uri="{FF2B5EF4-FFF2-40B4-BE49-F238E27FC236}">
                <a16:creationId xmlns:a16="http://schemas.microsoft.com/office/drawing/2014/main" id="{757D5B5E-1F75-4D6A-946B-BD8AB38AB556}"/>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839D9155-EAC4-42DB-8CE0-F2445CC2FD3F}"/>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6C74198B-9652-4CF9-85CF-58D7C05F36D8}" type="slidenum">
              <a:rPr lang="en-US" altLang="en-US"/>
              <a:pPr>
                <a:defRPr/>
              </a:pPr>
              <a:t>‹#›</a:t>
            </a:fld>
            <a:endParaRPr lang="en-US" altLang="en-US"/>
          </a:p>
        </p:txBody>
      </p:sp>
    </p:spTree>
    <p:extLst>
      <p:ext uri="{BB962C8B-B14F-4D97-AF65-F5344CB8AC3E}">
        <p14:creationId xmlns:p14="http://schemas.microsoft.com/office/powerpoint/2010/main" val="13292511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6E092-E9A7-420E-9AF8-6B41A9CF927E}"/>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C62FD2AD-F777-4D11-B2E3-A1E4F8A15184}" type="datetimeFigureOut">
              <a:rPr lang="en-US"/>
              <a:pPr>
                <a:defRPr/>
              </a:pPr>
              <a:t>10/11/2022</a:t>
            </a:fld>
            <a:endParaRPr lang="en-US"/>
          </a:p>
        </p:txBody>
      </p:sp>
      <p:sp>
        <p:nvSpPr>
          <p:cNvPr id="5" name="Footer Placeholder 4">
            <a:extLst>
              <a:ext uri="{FF2B5EF4-FFF2-40B4-BE49-F238E27FC236}">
                <a16:creationId xmlns:a16="http://schemas.microsoft.com/office/drawing/2014/main" id="{690BEB90-3BF4-4DF8-B6F9-0CD5A4069598}"/>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40D8A23D-6392-4854-84CB-65FA7D2809B5}"/>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F28AB778-2838-4AD5-A0FB-9671E5C3A7C9}" type="slidenum">
              <a:rPr lang="en-US" altLang="en-US"/>
              <a:pPr>
                <a:defRPr/>
              </a:pPr>
              <a:t>‹#›</a:t>
            </a:fld>
            <a:endParaRPr lang="en-US" altLang="en-US"/>
          </a:p>
        </p:txBody>
      </p:sp>
    </p:spTree>
    <p:extLst>
      <p:ext uri="{BB962C8B-B14F-4D97-AF65-F5344CB8AC3E}">
        <p14:creationId xmlns:p14="http://schemas.microsoft.com/office/powerpoint/2010/main" val="72522040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E1D3AF-ACE6-43A1-AA89-936228CB3A26}"/>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9155CA16-A676-48CE-B89A-61734A995CC9}" type="datetimeFigureOut">
              <a:rPr lang="en-US"/>
              <a:pPr>
                <a:defRPr/>
              </a:pPr>
              <a:t>10/11/2022</a:t>
            </a:fld>
            <a:endParaRPr lang="en-US"/>
          </a:p>
        </p:txBody>
      </p:sp>
      <p:sp>
        <p:nvSpPr>
          <p:cNvPr id="6" name="Footer Placeholder 5">
            <a:extLst>
              <a:ext uri="{FF2B5EF4-FFF2-40B4-BE49-F238E27FC236}">
                <a16:creationId xmlns:a16="http://schemas.microsoft.com/office/drawing/2014/main" id="{10BCF727-72D7-49A4-9907-7998F8E37F48}"/>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49820CDC-919D-4309-B9E6-B678255D2E9B}"/>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DDB2AD13-DA14-4360-8890-0F2AA53BE4F4}" type="slidenum">
              <a:rPr lang="en-US" altLang="en-US"/>
              <a:pPr>
                <a:defRPr/>
              </a:pPr>
              <a:t>‹#›</a:t>
            </a:fld>
            <a:endParaRPr lang="en-US" altLang="en-US"/>
          </a:p>
        </p:txBody>
      </p:sp>
    </p:spTree>
    <p:extLst>
      <p:ext uri="{BB962C8B-B14F-4D97-AF65-F5344CB8AC3E}">
        <p14:creationId xmlns:p14="http://schemas.microsoft.com/office/powerpoint/2010/main" val="8304595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70B229-3777-4730-8401-6ED5CD84385D}"/>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9BFEF9C3-8638-474D-A99F-BF03E71C48F8}" type="datetimeFigureOut">
              <a:rPr lang="en-US"/>
              <a:pPr>
                <a:defRPr/>
              </a:pPr>
              <a:t>10/11/2022</a:t>
            </a:fld>
            <a:endParaRPr lang="en-US"/>
          </a:p>
        </p:txBody>
      </p:sp>
      <p:sp>
        <p:nvSpPr>
          <p:cNvPr id="8" name="Footer Placeholder 7">
            <a:extLst>
              <a:ext uri="{FF2B5EF4-FFF2-40B4-BE49-F238E27FC236}">
                <a16:creationId xmlns:a16="http://schemas.microsoft.com/office/drawing/2014/main" id="{1AF9F3A6-D8AC-440E-97F5-AF4E66472536}"/>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9" name="Slide Number Placeholder 8">
            <a:extLst>
              <a:ext uri="{FF2B5EF4-FFF2-40B4-BE49-F238E27FC236}">
                <a16:creationId xmlns:a16="http://schemas.microsoft.com/office/drawing/2014/main" id="{2BF28FE0-3E7E-44FC-8F20-BA5149CD3DFC}"/>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F2AF067A-6036-4BF6-A578-6750453DFABA}" type="slidenum">
              <a:rPr lang="en-US" altLang="en-US"/>
              <a:pPr>
                <a:defRPr/>
              </a:pPr>
              <a:t>‹#›</a:t>
            </a:fld>
            <a:endParaRPr lang="en-US" altLang="en-US"/>
          </a:p>
        </p:txBody>
      </p:sp>
    </p:spTree>
    <p:extLst>
      <p:ext uri="{BB962C8B-B14F-4D97-AF65-F5344CB8AC3E}">
        <p14:creationId xmlns:p14="http://schemas.microsoft.com/office/powerpoint/2010/main" val="11025133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46DD3A-7FBE-4EE8-A9E0-E3F202ED2367}"/>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E9079E7B-F534-4040-878C-7917C4D030C0}" type="datetimeFigureOut">
              <a:rPr lang="en-US"/>
              <a:pPr>
                <a:defRPr/>
              </a:pPr>
              <a:t>10/11/2022</a:t>
            </a:fld>
            <a:endParaRPr lang="en-US"/>
          </a:p>
        </p:txBody>
      </p:sp>
      <p:sp>
        <p:nvSpPr>
          <p:cNvPr id="4" name="Footer Placeholder 3">
            <a:extLst>
              <a:ext uri="{FF2B5EF4-FFF2-40B4-BE49-F238E27FC236}">
                <a16:creationId xmlns:a16="http://schemas.microsoft.com/office/drawing/2014/main" id="{D834516C-763A-4FAD-9CE2-346AC45EAE3A}"/>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5" name="Slide Number Placeholder 4">
            <a:extLst>
              <a:ext uri="{FF2B5EF4-FFF2-40B4-BE49-F238E27FC236}">
                <a16:creationId xmlns:a16="http://schemas.microsoft.com/office/drawing/2014/main" id="{99D477CE-E15D-41DA-B543-14D74247ED71}"/>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DA8E771E-3EF0-429D-BC63-EF5FB1C90ADC}" type="slidenum">
              <a:rPr lang="en-US" altLang="en-US"/>
              <a:pPr>
                <a:defRPr/>
              </a:pPr>
              <a:t>‹#›</a:t>
            </a:fld>
            <a:endParaRPr lang="en-US" altLang="en-US"/>
          </a:p>
        </p:txBody>
      </p:sp>
    </p:spTree>
    <p:extLst>
      <p:ext uri="{BB962C8B-B14F-4D97-AF65-F5344CB8AC3E}">
        <p14:creationId xmlns:p14="http://schemas.microsoft.com/office/powerpoint/2010/main" val="759912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6622317-A032-476A-99F9-ECEE80B48704}"/>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6A18F508-2CD4-49E4-A707-AD30D1600472}" type="datetimeFigureOut">
              <a:rPr lang="en-US"/>
              <a:pPr>
                <a:defRPr/>
              </a:pPr>
              <a:t>10/11/2022</a:t>
            </a:fld>
            <a:endParaRPr lang="en-US"/>
          </a:p>
        </p:txBody>
      </p:sp>
      <p:sp>
        <p:nvSpPr>
          <p:cNvPr id="5" name="Footer Placeholder 4">
            <a:extLst>
              <a:ext uri="{FF2B5EF4-FFF2-40B4-BE49-F238E27FC236}">
                <a16:creationId xmlns:a16="http://schemas.microsoft.com/office/drawing/2014/main" id="{FE692915-51DF-4DD7-9C7F-42F2EAD2003C}"/>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966A9714-8481-4CC4-98CA-E8CE8D06167D}"/>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F94B57CC-C22E-4DA7-A5F8-0B5AFC2374AD}" type="slidenum">
              <a:rPr lang="en-US" altLang="en-US"/>
              <a:pPr>
                <a:defRPr/>
              </a:pPr>
              <a:t>‹#›</a:t>
            </a:fld>
            <a:endParaRPr lang="en-US" altLang="en-US"/>
          </a:p>
        </p:txBody>
      </p:sp>
    </p:spTree>
    <p:extLst>
      <p:ext uri="{BB962C8B-B14F-4D97-AF65-F5344CB8AC3E}">
        <p14:creationId xmlns:p14="http://schemas.microsoft.com/office/powerpoint/2010/main" val="70795039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365B8E-F571-4794-8296-E0D541AF312D}"/>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15EAA42C-4A27-473D-A089-0A61E3F406FD}" type="datetimeFigureOut">
              <a:rPr lang="en-US"/>
              <a:pPr>
                <a:defRPr/>
              </a:pPr>
              <a:t>10/11/2022</a:t>
            </a:fld>
            <a:endParaRPr lang="en-US"/>
          </a:p>
        </p:txBody>
      </p:sp>
      <p:sp>
        <p:nvSpPr>
          <p:cNvPr id="3" name="Footer Placeholder 2">
            <a:extLst>
              <a:ext uri="{FF2B5EF4-FFF2-40B4-BE49-F238E27FC236}">
                <a16:creationId xmlns:a16="http://schemas.microsoft.com/office/drawing/2014/main" id="{B642A887-EAB2-47A7-98AE-740AD5739536}"/>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4" name="Slide Number Placeholder 3">
            <a:extLst>
              <a:ext uri="{FF2B5EF4-FFF2-40B4-BE49-F238E27FC236}">
                <a16:creationId xmlns:a16="http://schemas.microsoft.com/office/drawing/2014/main" id="{3C0FA282-D332-4C26-81BA-16E97D993905}"/>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6D57E1A8-D58C-4C2A-AE59-1672C183F191}" type="slidenum">
              <a:rPr lang="en-US" altLang="en-US"/>
              <a:pPr>
                <a:defRPr/>
              </a:pPr>
              <a:t>‹#›</a:t>
            </a:fld>
            <a:endParaRPr lang="en-US" altLang="en-US"/>
          </a:p>
        </p:txBody>
      </p:sp>
    </p:spTree>
    <p:extLst>
      <p:ext uri="{BB962C8B-B14F-4D97-AF65-F5344CB8AC3E}">
        <p14:creationId xmlns:p14="http://schemas.microsoft.com/office/powerpoint/2010/main" val="29152529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1487FD6-1866-49DD-A0D4-5C293BD39FF2}"/>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EF534414-3D84-4017-9AAA-C2D754FBBD36}" type="datetimeFigureOut">
              <a:rPr lang="en-US"/>
              <a:pPr>
                <a:defRPr/>
              </a:pPr>
              <a:t>10/11/2022</a:t>
            </a:fld>
            <a:endParaRPr lang="en-US"/>
          </a:p>
        </p:txBody>
      </p:sp>
      <p:sp>
        <p:nvSpPr>
          <p:cNvPr id="6" name="Footer Placeholder 5">
            <a:extLst>
              <a:ext uri="{FF2B5EF4-FFF2-40B4-BE49-F238E27FC236}">
                <a16:creationId xmlns:a16="http://schemas.microsoft.com/office/drawing/2014/main" id="{3F64F0B4-2CE8-47EC-A488-33E2CD419B35}"/>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3193E303-79FA-4EA6-A7FF-44A52820170B}"/>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48D22299-67A7-48BC-870D-A670189860FE}" type="slidenum">
              <a:rPr lang="en-US" altLang="en-US"/>
              <a:pPr>
                <a:defRPr/>
              </a:pPr>
              <a:t>‹#›</a:t>
            </a:fld>
            <a:endParaRPr lang="en-US" altLang="en-US"/>
          </a:p>
        </p:txBody>
      </p:sp>
    </p:spTree>
    <p:extLst>
      <p:ext uri="{BB962C8B-B14F-4D97-AF65-F5344CB8AC3E}">
        <p14:creationId xmlns:p14="http://schemas.microsoft.com/office/powerpoint/2010/main" val="426337424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086EA6B-FDAF-401D-A70F-41F8E22666F5}"/>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F917545A-2825-4C44-AFF3-E2FBEEB92DF8}" type="datetimeFigureOut">
              <a:rPr lang="en-US"/>
              <a:pPr>
                <a:defRPr/>
              </a:pPr>
              <a:t>10/11/2022</a:t>
            </a:fld>
            <a:endParaRPr lang="en-US"/>
          </a:p>
        </p:txBody>
      </p:sp>
      <p:sp>
        <p:nvSpPr>
          <p:cNvPr id="6" name="Footer Placeholder 5">
            <a:extLst>
              <a:ext uri="{FF2B5EF4-FFF2-40B4-BE49-F238E27FC236}">
                <a16:creationId xmlns:a16="http://schemas.microsoft.com/office/drawing/2014/main" id="{65981C94-A72B-425B-9D60-952685A44E07}"/>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FB4DB738-DCBF-4E6F-916A-1878320FF7DB}"/>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645FDF12-DB10-4B51-AE4F-EC38EC23D962}" type="slidenum">
              <a:rPr lang="en-US" altLang="en-US"/>
              <a:pPr>
                <a:defRPr/>
              </a:pPr>
              <a:t>‹#›</a:t>
            </a:fld>
            <a:endParaRPr lang="en-US" altLang="en-US"/>
          </a:p>
        </p:txBody>
      </p:sp>
    </p:spTree>
    <p:extLst>
      <p:ext uri="{BB962C8B-B14F-4D97-AF65-F5344CB8AC3E}">
        <p14:creationId xmlns:p14="http://schemas.microsoft.com/office/powerpoint/2010/main" val="69449210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B05905-05F1-489B-A330-6E8AAD81DCC7}"/>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69A84FBD-5952-4A62-89CB-A9C3BB876187}" type="datetimeFigureOut">
              <a:rPr lang="en-US"/>
              <a:pPr>
                <a:defRPr/>
              </a:pPr>
              <a:t>10/11/2022</a:t>
            </a:fld>
            <a:endParaRPr lang="en-US"/>
          </a:p>
        </p:txBody>
      </p:sp>
      <p:sp>
        <p:nvSpPr>
          <p:cNvPr id="5" name="Footer Placeholder 4">
            <a:extLst>
              <a:ext uri="{FF2B5EF4-FFF2-40B4-BE49-F238E27FC236}">
                <a16:creationId xmlns:a16="http://schemas.microsoft.com/office/drawing/2014/main" id="{A02C3E82-4755-466C-8D24-6E5A751AC6A2}"/>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E9480D9B-59D8-4C35-9119-FF86945A3C00}"/>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ECD2C5CB-C52C-4496-B723-6D2D9F6EA093}" type="slidenum">
              <a:rPr lang="en-US" altLang="en-US"/>
              <a:pPr>
                <a:defRPr/>
              </a:pPr>
              <a:t>‹#›</a:t>
            </a:fld>
            <a:endParaRPr lang="en-US" altLang="en-US"/>
          </a:p>
        </p:txBody>
      </p:sp>
    </p:spTree>
    <p:extLst>
      <p:ext uri="{BB962C8B-B14F-4D97-AF65-F5344CB8AC3E}">
        <p14:creationId xmlns:p14="http://schemas.microsoft.com/office/powerpoint/2010/main" val="21120857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1851C8-B487-4126-9641-B50C450D4D41}"/>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0DE22FC8-9F72-4992-8D66-F685A8DE0C51}" type="datetimeFigureOut">
              <a:rPr lang="en-US"/>
              <a:pPr>
                <a:defRPr/>
              </a:pPr>
              <a:t>10/11/2022</a:t>
            </a:fld>
            <a:endParaRPr lang="en-US"/>
          </a:p>
        </p:txBody>
      </p:sp>
      <p:sp>
        <p:nvSpPr>
          <p:cNvPr id="5" name="Footer Placeholder 4">
            <a:extLst>
              <a:ext uri="{FF2B5EF4-FFF2-40B4-BE49-F238E27FC236}">
                <a16:creationId xmlns:a16="http://schemas.microsoft.com/office/drawing/2014/main" id="{27275882-0F33-46A2-85AB-A13A6ACD3FEF}"/>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13ACD372-0A17-46FE-A197-DCCD1BB05199}"/>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A0856051-095A-4DE9-9686-D5CF5568ABE4}" type="slidenum">
              <a:rPr lang="en-US" altLang="en-US"/>
              <a:pPr>
                <a:defRPr/>
              </a:pPr>
              <a:t>‹#›</a:t>
            </a:fld>
            <a:endParaRPr lang="en-US" altLang="en-US"/>
          </a:p>
        </p:txBody>
      </p:sp>
    </p:spTree>
    <p:extLst>
      <p:ext uri="{BB962C8B-B14F-4D97-AF65-F5344CB8AC3E}">
        <p14:creationId xmlns:p14="http://schemas.microsoft.com/office/powerpoint/2010/main" val="1463540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21645F8-3C5B-42D3-97E6-C868837E4991}"/>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BF71FD64-2298-4EB9-B871-2F15FF3DC808}" type="datetimeFigureOut">
              <a:rPr lang="en-US"/>
              <a:pPr>
                <a:defRPr/>
              </a:pPr>
              <a:t>10/11/2022</a:t>
            </a:fld>
            <a:endParaRPr lang="en-US"/>
          </a:p>
        </p:txBody>
      </p:sp>
      <p:sp>
        <p:nvSpPr>
          <p:cNvPr id="5" name="Footer Placeholder 4">
            <a:extLst>
              <a:ext uri="{FF2B5EF4-FFF2-40B4-BE49-F238E27FC236}">
                <a16:creationId xmlns:a16="http://schemas.microsoft.com/office/drawing/2014/main" id="{35F9C250-DF37-463D-8133-FC803A52DAC2}"/>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DEF22B28-83F4-401E-9DEF-D9DBE70B8C77}"/>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88C9A69D-5588-4E80-8445-7BAA18B5D8D6}" type="slidenum">
              <a:rPr lang="en-US" altLang="en-US"/>
              <a:pPr>
                <a:defRPr/>
              </a:pPr>
              <a:t>‹#›</a:t>
            </a:fld>
            <a:endParaRPr lang="en-US" altLang="en-US"/>
          </a:p>
        </p:txBody>
      </p:sp>
    </p:spTree>
    <p:extLst>
      <p:ext uri="{BB962C8B-B14F-4D97-AF65-F5344CB8AC3E}">
        <p14:creationId xmlns:p14="http://schemas.microsoft.com/office/powerpoint/2010/main" val="78693050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B6BD65-9082-4BE4-8D53-44976F82895C}"/>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BD7A633B-4890-44FF-B8AF-98C6484E8229}" type="datetimeFigureOut">
              <a:rPr lang="en-US"/>
              <a:pPr>
                <a:defRPr/>
              </a:pPr>
              <a:t>10/11/2022</a:t>
            </a:fld>
            <a:endParaRPr lang="en-US"/>
          </a:p>
        </p:txBody>
      </p:sp>
      <p:sp>
        <p:nvSpPr>
          <p:cNvPr id="5" name="Footer Placeholder 4">
            <a:extLst>
              <a:ext uri="{FF2B5EF4-FFF2-40B4-BE49-F238E27FC236}">
                <a16:creationId xmlns:a16="http://schemas.microsoft.com/office/drawing/2014/main" id="{77201715-946D-4955-B849-F98AA4D1C9B8}"/>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3BA7B55F-F8FB-43E3-8194-7B09C860998F}"/>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085FF979-0D05-4EA5-B96D-F6F191282E0A}" type="slidenum">
              <a:rPr lang="en-US" altLang="en-US"/>
              <a:pPr>
                <a:defRPr/>
              </a:pPr>
              <a:t>‹#›</a:t>
            </a:fld>
            <a:endParaRPr lang="en-US" altLang="en-US"/>
          </a:p>
        </p:txBody>
      </p:sp>
    </p:spTree>
    <p:extLst>
      <p:ext uri="{BB962C8B-B14F-4D97-AF65-F5344CB8AC3E}">
        <p14:creationId xmlns:p14="http://schemas.microsoft.com/office/powerpoint/2010/main" val="360213737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CB8749-8C8D-4BA3-9A8D-2CBE303EA406}"/>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57D5CCC2-3B86-484E-951A-91ADF3E33EEB}" type="datetimeFigureOut">
              <a:rPr lang="en-US"/>
              <a:pPr>
                <a:defRPr/>
              </a:pPr>
              <a:t>10/11/2022</a:t>
            </a:fld>
            <a:endParaRPr lang="en-US"/>
          </a:p>
        </p:txBody>
      </p:sp>
      <p:sp>
        <p:nvSpPr>
          <p:cNvPr id="5" name="Footer Placeholder 4">
            <a:extLst>
              <a:ext uri="{FF2B5EF4-FFF2-40B4-BE49-F238E27FC236}">
                <a16:creationId xmlns:a16="http://schemas.microsoft.com/office/drawing/2014/main" id="{901D9686-B4F7-480E-9860-D4C69098BB23}"/>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98D9EDE5-6675-4259-BDF4-70496F0529A4}"/>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EB4DDB51-80B5-4E1D-A6E6-7A793C7C70C0}" type="slidenum">
              <a:rPr lang="en-US" altLang="en-US"/>
              <a:pPr>
                <a:defRPr/>
              </a:pPr>
              <a:t>‹#›</a:t>
            </a:fld>
            <a:endParaRPr lang="en-US" altLang="en-US"/>
          </a:p>
        </p:txBody>
      </p:sp>
    </p:spTree>
    <p:extLst>
      <p:ext uri="{BB962C8B-B14F-4D97-AF65-F5344CB8AC3E}">
        <p14:creationId xmlns:p14="http://schemas.microsoft.com/office/powerpoint/2010/main" val="353657273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A5B10F-BC3E-435D-B36B-62596C6EDAA9}"/>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8340F780-8E3D-4A37-92EC-2EA9371EAD4D}" type="datetimeFigureOut">
              <a:rPr lang="en-US"/>
              <a:pPr>
                <a:defRPr/>
              </a:pPr>
              <a:t>10/11/2022</a:t>
            </a:fld>
            <a:endParaRPr lang="en-US"/>
          </a:p>
        </p:txBody>
      </p:sp>
      <p:sp>
        <p:nvSpPr>
          <p:cNvPr id="6" name="Footer Placeholder 5">
            <a:extLst>
              <a:ext uri="{FF2B5EF4-FFF2-40B4-BE49-F238E27FC236}">
                <a16:creationId xmlns:a16="http://schemas.microsoft.com/office/drawing/2014/main" id="{C63631B3-75F7-427F-9641-969EC34D7AFE}"/>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74CAE94D-8F21-4A84-B182-80BA704872F7}"/>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DCF6A8F1-7533-4C1F-8FBF-C06FCBAE01B8}" type="slidenum">
              <a:rPr lang="en-US" altLang="en-US"/>
              <a:pPr>
                <a:defRPr/>
              </a:pPr>
              <a:t>‹#›</a:t>
            </a:fld>
            <a:endParaRPr lang="en-US" altLang="en-US"/>
          </a:p>
        </p:txBody>
      </p:sp>
    </p:spTree>
    <p:extLst>
      <p:ext uri="{BB962C8B-B14F-4D97-AF65-F5344CB8AC3E}">
        <p14:creationId xmlns:p14="http://schemas.microsoft.com/office/powerpoint/2010/main" val="379359536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44B5BB-74F9-4B2F-A57C-B47DAA353561}"/>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52A78989-07F5-4E96-8BF2-4BFC8D4D75A9}" type="datetimeFigureOut">
              <a:rPr lang="en-US"/>
              <a:pPr>
                <a:defRPr/>
              </a:pPr>
              <a:t>10/11/2022</a:t>
            </a:fld>
            <a:endParaRPr lang="en-US"/>
          </a:p>
        </p:txBody>
      </p:sp>
      <p:sp>
        <p:nvSpPr>
          <p:cNvPr id="8" name="Footer Placeholder 7">
            <a:extLst>
              <a:ext uri="{FF2B5EF4-FFF2-40B4-BE49-F238E27FC236}">
                <a16:creationId xmlns:a16="http://schemas.microsoft.com/office/drawing/2014/main" id="{58DA4AF5-844D-461E-B769-FEAEBDDE4846}"/>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9" name="Slide Number Placeholder 8">
            <a:extLst>
              <a:ext uri="{FF2B5EF4-FFF2-40B4-BE49-F238E27FC236}">
                <a16:creationId xmlns:a16="http://schemas.microsoft.com/office/drawing/2014/main" id="{D3B7A83A-8D5C-40D0-A760-DD5691AF879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15852C5A-67DF-44DF-BD1F-E3E72C05FD57}" type="slidenum">
              <a:rPr lang="en-US" altLang="en-US"/>
              <a:pPr>
                <a:defRPr/>
              </a:pPr>
              <a:t>‹#›</a:t>
            </a:fld>
            <a:endParaRPr lang="en-US" altLang="en-US"/>
          </a:p>
        </p:txBody>
      </p:sp>
    </p:spTree>
    <p:extLst>
      <p:ext uri="{BB962C8B-B14F-4D97-AF65-F5344CB8AC3E}">
        <p14:creationId xmlns:p14="http://schemas.microsoft.com/office/powerpoint/2010/main" val="1112562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5179CB-A885-45B0-90CF-94A70C5D77D8}"/>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29110CAE-F1B6-4E6B-9C6B-F39FD255837D}" type="datetimeFigureOut">
              <a:rPr lang="en-US"/>
              <a:pPr>
                <a:defRPr/>
              </a:pPr>
              <a:t>10/11/2022</a:t>
            </a:fld>
            <a:endParaRPr lang="en-US"/>
          </a:p>
        </p:txBody>
      </p:sp>
      <p:sp>
        <p:nvSpPr>
          <p:cNvPr id="5" name="Footer Placeholder 4">
            <a:extLst>
              <a:ext uri="{FF2B5EF4-FFF2-40B4-BE49-F238E27FC236}">
                <a16:creationId xmlns:a16="http://schemas.microsoft.com/office/drawing/2014/main" id="{A91413C8-9168-4BF9-94A9-1EACB329D6B6}"/>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85EF4007-2A1C-488E-A074-466D6E2F2394}"/>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056B5EF2-9ECC-48A3-8885-59894226D5DB}" type="slidenum">
              <a:rPr lang="en-US" altLang="en-US"/>
              <a:pPr>
                <a:defRPr/>
              </a:pPr>
              <a:t>‹#›</a:t>
            </a:fld>
            <a:endParaRPr lang="en-US" altLang="en-US"/>
          </a:p>
        </p:txBody>
      </p:sp>
    </p:spTree>
    <p:extLst>
      <p:ext uri="{BB962C8B-B14F-4D97-AF65-F5344CB8AC3E}">
        <p14:creationId xmlns:p14="http://schemas.microsoft.com/office/powerpoint/2010/main" val="331131499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96065D-25A8-4DF6-A7A1-DF4EFD1E033C}"/>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9A4840C5-2A8A-4E54-B9B9-5367F43FD523}" type="datetimeFigureOut">
              <a:rPr lang="en-US"/>
              <a:pPr>
                <a:defRPr/>
              </a:pPr>
              <a:t>10/11/2022</a:t>
            </a:fld>
            <a:endParaRPr lang="en-US"/>
          </a:p>
        </p:txBody>
      </p:sp>
      <p:sp>
        <p:nvSpPr>
          <p:cNvPr id="4" name="Footer Placeholder 3">
            <a:extLst>
              <a:ext uri="{FF2B5EF4-FFF2-40B4-BE49-F238E27FC236}">
                <a16:creationId xmlns:a16="http://schemas.microsoft.com/office/drawing/2014/main" id="{AAD670DB-175C-4B00-A8FD-587A620A8392}"/>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5" name="Slide Number Placeholder 4">
            <a:extLst>
              <a:ext uri="{FF2B5EF4-FFF2-40B4-BE49-F238E27FC236}">
                <a16:creationId xmlns:a16="http://schemas.microsoft.com/office/drawing/2014/main" id="{488D6B59-2198-413F-82C4-BA7ADB2CCDDF}"/>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206E6CA7-49EB-47AC-BABC-E33FAE223A2B}" type="slidenum">
              <a:rPr lang="en-US" altLang="en-US"/>
              <a:pPr>
                <a:defRPr/>
              </a:pPr>
              <a:t>‹#›</a:t>
            </a:fld>
            <a:endParaRPr lang="en-US" altLang="en-US"/>
          </a:p>
        </p:txBody>
      </p:sp>
    </p:spTree>
    <p:extLst>
      <p:ext uri="{BB962C8B-B14F-4D97-AF65-F5344CB8AC3E}">
        <p14:creationId xmlns:p14="http://schemas.microsoft.com/office/powerpoint/2010/main" val="229373605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3584A5-03EC-449E-A068-BD164BB7212B}"/>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9FF6F412-A7F5-4663-A227-BB66D93EE945}" type="datetimeFigureOut">
              <a:rPr lang="en-US"/>
              <a:pPr>
                <a:defRPr/>
              </a:pPr>
              <a:t>10/11/2022</a:t>
            </a:fld>
            <a:endParaRPr lang="en-US"/>
          </a:p>
        </p:txBody>
      </p:sp>
      <p:sp>
        <p:nvSpPr>
          <p:cNvPr id="3" name="Footer Placeholder 2">
            <a:extLst>
              <a:ext uri="{FF2B5EF4-FFF2-40B4-BE49-F238E27FC236}">
                <a16:creationId xmlns:a16="http://schemas.microsoft.com/office/drawing/2014/main" id="{EE2A5567-7FEF-45B2-8AB7-51D9E7A066FC}"/>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4" name="Slide Number Placeholder 3">
            <a:extLst>
              <a:ext uri="{FF2B5EF4-FFF2-40B4-BE49-F238E27FC236}">
                <a16:creationId xmlns:a16="http://schemas.microsoft.com/office/drawing/2014/main" id="{1452B3C6-6821-4C78-9BF8-9739D9317C58}"/>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781358BD-7A2D-4F29-ABFC-E052FF90F3C7}" type="slidenum">
              <a:rPr lang="en-US" altLang="en-US"/>
              <a:pPr>
                <a:defRPr/>
              </a:pPr>
              <a:t>‹#›</a:t>
            </a:fld>
            <a:endParaRPr lang="en-US" altLang="en-US"/>
          </a:p>
        </p:txBody>
      </p:sp>
    </p:spTree>
    <p:extLst>
      <p:ext uri="{BB962C8B-B14F-4D97-AF65-F5344CB8AC3E}">
        <p14:creationId xmlns:p14="http://schemas.microsoft.com/office/powerpoint/2010/main" val="257762285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29D3481-1CA4-4C4F-8ECA-BE018F753DDC}"/>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5904AE14-CC49-47DC-89B1-20360B9F7714}" type="datetimeFigureOut">
              <a:rPr lang="en-US"/>
              <a:pPr>
                <a:defRPr/>
              </a:pPr>
              <a:t>10/11/2022</a:t>
            </a:fld>
            <a:endParaRPr lang="en-US"/>
          </a:p>
        </p:txBody>
      </p:sp>
      <p:sp>
        <p:nvSpPr>
          <p:cNvPr id="6" name="Footer Placeholder 5">
            <a:extLst>
              <a:ext uri="{FF2B5EF4-FFF2-40B4-BE49-F238E27FC236}">
                <a16:creationId xmlns:a16="http://schemas.microsoft.com/office/drawing/2014/main" id="{A27AEB51-3888-4FF9-BF38-8FDA2EAE6454}"/>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5C763B15-2A0F-47BA-8902-6B8D7298D2BF}"/>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276CFE30-1A7F-4DB2-B928-75C001808752}" type="slidenum">
              <a:rPr lang="en-US" altLang="en-US"/>
              <a:pPr>
                <a:defRPr/>
              </a:pPr>
              <a:t>‹#›</a:t>
            </a:fld>
            <a:endParaRPr lang="en-US" altLang="en-US"/>
          </a:p>
        </p:txBody>
      </p:sp>
    </p:spTree>
    <p:extLst>
      <p:ext uri="{BB962C8B-B14F-4D97-AF65-F5344CB8AC3E}">
        <p14:creationId xmlns:p14="http://schemas.microsoft.com/office/powerpoint/2010/main" val="5850953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CDD0F9B-4B5F-4573-ACC1-AB5CA5038C46}"/>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89BCE3E4-5E78-4400-A5FD-3E77F05071D3}" type="datetimeFigureOut">
              <a:rPr lang="en-US"/>
              <a:pPr>
                <a:defRPr/>
              </a:pPr>
              <a:t>10/11/2022</a:t>
            </a:fld>
            <a:endParaRPr lang="en-US"/>
          </a:p>
        </p:txBody>
      </p:sp>
      <p:sp>
        <p:nvSpPr>
          <p:cNvPr id="6" name="Footer Placeholder 5">
            <a:extLst>
              <a:ext uri="{FF2B5EF4-FFF2-40B4-BE49-F238E27FC236}">
                <a16:creationId xmlns:a16="http://schemas.microsoft.com/office/drawing/2014/main" id="{53680AEC-A4F0-470D-9565-CB3631BF3804}"/>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C953A2CA-61EF-494E-9F22-D09BFBE9017F}"/>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65157AAB-4400-432C-B568-2C91E66159F3}" type="slidenum">
              <a:rPr lang="en-US" altLang="en-US"/>
              <a:pPr>
                <a:defRPr/>
              </a:pPr>
              <a:t>‹#›</a:t>
            </a:fld>
            <a:endParaRPr lang="en-US" altLang="en-US"/>
          </a:p>
        </p:txBody>
      </p:sp>
    </p:spTree>
    <p:extLst>
      <p:ext uri="{BB962C8B-B14F-4D97-AF65-F5344CB8AC3E}">
        <p14:creationId xmlns:p14="http://schemas.microsoft.com/office/powerpoint/2010/main" val="114371877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8A3074-87C2-46DF-8FF7-A93C1CDFB478}"/>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C5529862-69AA-4077-8B30-A7AA5740AA9E}" type="datetimeFigureOut">
              <a:rPr lang="en-US"/>
              <a:pPr>
                <a:defRPr/>
              </a:pPr>
              <a:t>10/11/2022</a:t>
            </a:fld>
            <a:endParaRPr lang="en-US"/>
          </a:p>
        </p:txBody>
      </p:sp>
      <p:sp>
        <p:nvSpPr>
          <p:cNvPr id="5" name="Footer Placeholder 4">
            <a:extLst>
              <a:ext uri="{FF2B5EF4-FFF2-40B4-BE49-F238E27FC236}">
                <a16:creationId xmlns:a16="http://schemas.microsoft.com/office/drawing/2014/main" id="{59A23D5F-798B-4195-A3F3-2429BB64EC7A}"/>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0DB17F5B-DD34-4D84-A503-216614AD0C0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7F8CD6B1-5244-4EDF-9AE8-24F98AD4FA75}" type="slidenum">
              <a:rPr lang="en-US" altLang="en-US"/>
              <a:pPr>
                <a:defRPr/>
              </a:pPr>
              <a:t>‹#›</a:t>
            </a:fld>
            <a:endParaRPr lang="en-US" altLang="en-US"/>
          </a:p>
        </p:txBody>
      </p:sp>
    </p:spTree>
    <p:extLst>
      <p:ext uri="{BB962C8B-B14F-4D97-AF65-F5344CB8AC3E}">
        <p14:creationId xmlns:p14="http://schemas.microsoft.com/office/powerpoint/2010/main" val="429059967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62CEB-3BAD-4C61-8D6F-CF4C37B6ED4F}"/>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560F42E2-CE9A-4422-9498-93E0E2DBB802}" type="datetimeFigureOut">
              <a:rPr lang="en-US"/>
              <a:pPr>
                <a:defRPr/>
              </a:pPr>
              <a:t>10/11/2022</a:t>
            </a:fld>
            <a:endParaRPr lang="en-US"/>
          </a:p>
        </p:txBody>
      </p:sp>
      <p:sp>
        <p:nvSpPr>
          <p:cNvPr id="5" name="Footer Placeholder 4">
            <a:extLst>
              <a:ext uri="{FF2B5EF4-FFF2-40B4-BE49-F238E27FC236}">
                <a16:creationId xmlns:a16="http://schemas.microsoft.com/office/drawing/2014/main" id="{09C4F7AE-C697-4370-81FE-3E8D45A7BDFB}"/>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D6DC02ED-3FF9-4CA8-B94C-F559DB9D44DE}"/>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B0A33CFC-0E8B-4A5D-AA40-B86A5E865DC1}" type="slidenum">
              <a:rPr lang="en-US" altLang="en-US"/>
              <a:pPr>
                <a:defRPr/>
              </a:pPr>
              <a:t>‹#›</a:t>
            </a:fld>
            <a:endParaRPr lang="en-US" altLang="en-US"/>
          </a:p>
        </p:txBody>
      </p:sp>
    </p:spTree>
    <p:extLst>
      <p:ext uri="{BB962C8B-B14F-4D97-AF65-F5344CB8AC3E}">
        <p14:creationId xmlns:p14="http://schemas.microsoft.com/office/powerpoint/2010/main" val="3683843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163CCC-C824-4022-BA6F-2F0B0DE83377}"/>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290B1EF0-BC8E-4870-BAAF-2F7C4AE4872E}" type="datetimeFigureOut">
              <a:rPr lang="en-US"/>
              <a:pPr>
                <a:defRPr/>
              </a:pPr>
              <a:t>10/11/2022</a:t>
            </a:fld>
            <a:endParaRPr lang="en-US"/>
          </a:p>
        </p:txBody>
      </p:sp>
      <p:sp>
        <p:nvSpPr>
          <p:cNvPr id="5" name="Footer Placeholder 4">
            <a:extLst>
              <a:ext uri="{FF2B5EF4-FFF2-40B4-BE49-F238E27FC236}">
                <a16:creationId xmlns:a16="http://schemas.microsoft.com/office/drawing/2014/main" id="{4BB13370-A886-46FB-AA0F-D4C73A9CA688}"/>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F2037390-2299-4147-9C3A-CC3D4716463D}"/>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C441251B-F4F2-4E78-86FE-65D89692D5FB}" type="slidenum">
              <a:rPr lang="en-US" altLang="en-US"/>
              <a:pPr>
                <a:defRPr/>
              </a:pPr>
              <a:t>‹#›</a:t>
            </a:fld>
            <a:endParaRPr lang="en-US" altLang="en-US"/>
          </a:p>
        </p:txBody>
      </p:sp>
    </p:spTree>
    <p:extLst>
      <p:ext uri="{BB962C8B-B14F-4D97-AF65-F5344CB8AC3E}">
        <p14:creationId xmlns:p14="http://schemas.microsoft.com/office/powerpoint/2010/main" val="1905172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FF2D95-1A82-4C67-A162-4693398ACF76}"/>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3490D333-5A9B-4E66-9E32-83C674A2C28C}" type="datetimeFigureOut">
              <a:rPr lang="en-US"/>
              <a:pPr>
                <a:defRPr/>
              </a:pPr>
              <a:t>10/11/2022</a:t>
            </a:fld>
            <a:endParaRPr lang="en-US"/>
          </a:p>
        </p:txBody>
      </p:sp>
      <p:sp>
        <p:nvSpPr>
          <p:cNvPr id="6" name="Footer Placeholder 5">
            <a:extLst>
              <a:ext uri="{FF2B5EF4-FFF2-40B4-BE49-F238E27FC236}">
                <a16:creationId xmlns:a16="http://schemas.microsoft.com/office/drawing/2014/main" id="{EE345370-D700-4569-BCFE-6876619E38F0}"/>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65508277-3E3E-4304-A37B-5115D46709BA}"/>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D5D8D8AC-54A3-48F3-906B-AC975D9E841F}" type="slidenum">
              <a:rPr lang="en-US" altLang="en-US"/>
              <a:pPr>
                <a:defRPr/>
              </a:pPr>
              <a:t>‹#›</a:t>
            </a:fld>
            <a:endParaRPr lang="en-US" altLang="en-US"/>
          </a:p>
        </p:txBody>
      </p:sp>
    </p:spTree>
    <p:extLst>
      <p:ext uri="{BB962C8B-B14F-4D97-AF65-F5344CB8AC3E}">
        <p14:creationId xmlns:p14="http://schemas.microsoft.com/office/powerpoint/2010/main" val="3372844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093CA6-411F-41BC-B6B6-28DE286D8973}"/>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1E0772AC-E6CD-48D6-B51E-6921EF037082}" type="datetimeFigureOut">
              <a:rPr lang="en-US"/>
              <a:pPr>
                <a:defRPr/>
              </a:pPr>
              <a:t>10/11/2022</a:t>
            </a:fld>
            <a:endParaRPr lang="en-US"/>
          </a:p>
        </p:txBody>
      </p:sp>
      <p:sp>
        <p:nvSpPr>
          <p:cNvPr id="8" name="Footer Placeholder 7">
            <a:extLst>
              <a:ext uri="{FF2B5EF4-FFF2-40B4-BE49-F238E27FC236}">
                <a16:creationId xmlns:a16="http://schemas.microsoft.com/office/drawing/2014/main" id="{2501A051-DC29-4498-9C2E-C0AF7CE3EF85}"/>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9" name="Slide Number Placeholder 8">
            <a:extLst>
              <a:ext uri="{FF2B5EF4-FFF2-40B4-BE49-F238E27FC236}">
                <a16:creationId xmlns:a16="http://schemas.microsoft.com/office/drawing/2014/main" id="{10761D0E-3B10-46CA-9BED-E7F6FA808766}"/>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1D6C1590-0079-4930-9E31-7502FA9C7F7B}" type="slidenum">
              <a:rPr lang="en-US" altLang="en-US"/>
              <a:pPr>
                <a:defRPr/>
              </a:pPr>
              <a:t>‹#›</a:t>
            </a:fld>
            <a:endParaRPr lang="en-US" altLang="en-US"/>
          </a:p>
        </p:txBody>
      </p:sp>
    </p:spTree>
    <p:extLst>
      <p:ext uri="{BB962C8B-B14F-4D97-AF65-F5344CB8AC3E}">
        <p14:creationId xmlns:p14="http://schemas.microsoft.com/office/powerpoint/2010/main" val="80143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21C8AAC-CE70-47F0-842B-395FE5A8BF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8EFD1A3-9A0D-42F4-AB81-83E3538640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964A07C-DA72-4F36-90A9-93B23791F43D}"/>
              </a:ext>
            </a:extLst>
          </p:cNvPr>
          <p:cNvSpPr>
            <a:spLocks noGrp="1" noChangeArrowheads="1"/>
          </p:cNvSpPr>
          <p:nvPr>
            <p:ph type="sldNum" sz="quarter" idx="12"/>
          </p:nvPr>
        </p:nvSpPr>
        <p:spPr>
          <a:ln/>
        </p:spPr>
        <p:txBody>
          <a:bodyPr/>
          <a:lstStyle>
            <a:lvl1pPr>
              <a:defRPr/>
            </a:lvl1pPr>
          </a:lstStyle>
          <a:p>
            <a:pPr>
              <a:defRPr/>
            </a:pPr>
            <a:fld id="{AB4FEFB1-004D-44E4-89AE-9F9BCB86128A}" type="slidenum">
              <a:rPr lang="en-US" altLang="en-US"/>
              <a:pPr>
                <a:defRPr/>
              </a:pPr>
              <a:t>‹#›</a:t>
            </a:fld>
            <a:endParaRPr lang="en-US" altLang="en-US"/>
          </a:p>
        </p:txBody>
      </p:sp>
    </p:spTree>
    <p:extLst>
      <p:ext uri="{BB962C8B-B14F-4D97-AF65-F5344CB8AC3E}">
        <p14:creationId xmlns:p14="http://schemas.microsoft.com/office/powerpoint/2010/main" val="77605974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0FE68E-8715-4C2C-A82B-020145C544A2}"/>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59CBAE03-EB83-4011-A6A8-DC10DDC3E550}" type="datetimeFigureOut">
              <a:rPr lang="en-US"/>
              <a:pPr>
                <a:defRPr/>
              </a:pPr>
              <a:t>10/11/2022</a:t>
            </a:fld>
            <a:endParaRPr lang="en-US"/>
          </a:p>
        </p:txBody>
      </p:sp>
      <p:sp>
        <p:nvSpPr>
          <p:cNvPr id="4" name="Footer Placeholder 3">
            <a:extLst>
              <a:ext uri="{FF2B5EF4-FFF2-40B4-BE49-F238E27FC236}">
                <a16:creationId xmlns:a16="http://schemas.microsoft.com/office/drawing/2014/main" id="{F02101C6-B15F-4EFF-A08D-C30426801936}"/>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5" name="Slide Number Placeholder 4">
            <a:extLst>
              <a:ext uri="{FF2B5EF4-FFF2-40B4-BE49-F238E27FC236}">
                <a16:creationId xmlns:a16="http://schemas.microsoft.com/office/drawing/2014/main" id="{7428C0A9-C85E-4242-AD98-610174CC78B6}"/>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5451327D-607C-4A2C-A8CB-23A3C68C2056}" type="slidenum">
              <a:rPr lang="en-US" altLang="en-US"/>
              <a:pPr>
                <a:defRPr/>
              </a:pPr>
              <a:t>‹#›</a:t>
            </a:fld>
            <a:endParaRPr lang="en-US" altLang="en-US"/>
          </a:p>
        </p:txBody>
      </p:sp>
    </p:spTree>
    <p:extLst>
      <p:ext uri="{BB962C8B-B14F-4D97-AF65-F5344CB8AC3E}">
        <p14:creationId xmlns:p14="http://schemas.microsoft.com/office/powerpoint/2010/main" val="558148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3A553F-19CB-43F4-AEB1-95268D9CB019}"/>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7183DCC4-4FE7-4064-AF20-37C92EB55B2A}" type="datetimeFigureOut">
              <a:rPr lang="en-US"/>
              <a:pPr>
                <a:defRPr/>
              </a:pPr>
              <a:t>10/11/2022</a:t>
            </a:fld>
            <a:endParaRPr lang="en-US"/>
          </a:p>
        </p:txBody>
      </p:sp>
      <p:sp>
        <p:nvSpPr>
          <p:cNvPr id="3" name="Footer Placeholder 2">
            <a:extLst>
              <a:ext uri="{FF2B5EF4-FFF2-40B4-BE49-F238E27FC236}">
                <a16:creationId xmlns:a16="http://schemas.microsoft.com/office/drawing/2014/main" id="{1BA0B075-503F-41BE-9D87-9BA75FD32B7F}"/>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4" name="Slide Number Placeholder 3">
            <a:extLst>
              <a:ext uri="{FF2B5EF4-FFF2-40B4-BE49-F238E27FC236}">
                <a16:creationId xmlns:a16="http://schemas.microsoft.com/office/drawing/2014/main" id="{41114AEB-2450-4364-8B72-64AC6E159E19}"/>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DECD8794-4CF8-46C0-8322-2F650E1657B7}" type="slidenum">
              <a:rPr lang="en-US" altLang="en-US"/>
              <a:pPr>
                <a:defRPr/>
              </a:pPr>
              <a:t>‹#›</a:t>
            </a:fld>
            <a:endParaRPr lang="en-US" altLang="en-US"/>
          </a:p>
        </p:txBody>
      </p:sp>
    </p:spTree>
    <p:extLst>
      <p:ext uri="{BB962C8B-B14F-4D97-AF65-F5344CB8AC3E}">
        <p14:creationId xmlns:p14="http://schemas.microsoft.com/office/powerpoint/2010/main" val="851134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2DAFD9A-D039-4CB1-913A-4FE17C4760C8}"/>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F840CCDE-15C2-4E2E-82E4-6471F00A9B51}" type="datetimeFigureOut">
              <a:rPr lang="en-US"/>
              <a:pPr>
                <a:defRPr/>
              </a:pPr>
              <a:t>10/11/2022</a:t>
            </a:fld>
            <a:endParaRPr lang="en-US"/>
          </a:p>
        </p:txBody>
      </p:sp>
      <p:sp>
        <p:nvSpPr>
          <p:cNvPr id="6" name="Footer Placeholder 5">
            <a:extLst>
              <a:ext uri="{FF2B5EF4-FFF2-40B4-BE49-F238E27FC236}">
                <a16:creationId xmlns:a16="http://schemas.microsoft.com/office/drawing/2014/main" id="{C0D22377-F9B7-4618-A017-9B2F0FBEB6EE}"/>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93F7440C-0C65-4D2D-8C48-D2CCB077E3D7}"/>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F1045341-4377-4BBC-A500-C02BDCE4AB8F}" type="slidenum">
              <a:rPr lang="en-US" altLang="en-US"/>
              <a:pPr>
                <a:defRPr/>
              </a:pPr>
              <a:t>‹#›</a:t>
            </a:fld>
            <a:endParaRPr lang="en-US" altLang="en-US"/>
          </a:p>
        </p:txBody>
      </p:sp>
    </p:spTree>
    <p:extLst>
      <p:ext uri="{BB962C8B-B14F-4D97-AF65-F5344CB8AC3E}">
        <p14:creationId xmlns:p14="http://schemas.microsoft.com/office/powerpoint/2010/main" val="3420843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18F55E6-B5B8-47C6-9E0A-663C859FCE4C}"/>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363FD009-A143-45E9-ABDC-60806B13BE41}" type="datetimeFigureOut">
              <a:rPr lang="en-US"/>
              <a:pPr>
                <a:defRPr/>
              </a:pPr>
              <a:t>10/11/2022</a:t>
            </a:fld>
            <a:endParaRPr lang="en-US"/>
          </a:p>
        </p:txBody>
      </p:sp>
      <p:sp>
        <p:nvSpPr>
          <p:cNvPr id="6" name="Footer Placeholder 5">
            <a:extLst>
              <a:ext uri="{FF2B5EF4-FFF2-40B4-BE49-F238E27FC236}">
                <a16:creationId xmlns:a16="http://schemas.microsoft.com/office/drawing/2014/main" id="{B5361952-F164-4AFD-8D3C-9D3C5977211C}"/>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1F1AF00B-6D19-42B9-9AFA-FE0216D21AC4}"/>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7E50B858-14D8-4623-8616-081C5E723CC4}" type="slidenum">
              <a:rPr lang="en-US" altLang="en-US"/>
              <a:pPr>
                <a:defRPr/>
              </a:pPr>
              <a:t>‹#›</a:t>
            </a:fld>
            <a:endParaRPr lang="en-US" altLang="en-US"/>
          </a:p>
        </p:txBody>
      </p:sp>
    </p:spTree>
    <p:extLst>
      <p:ext uri="{BB962C8B-B14F-4D97-AF65-F5344CB8AC3E}">
        <p14:creationId xmlns:p14="http://schemas.microsoft.com/office/powerpoint/2010/main" val="1695320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86ACCC-DE42-4564-AA42-CE23588C76F5}"/>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7E63FF58-B279-4561-85AC-7D70E2DC32BB}" type="datetimeFigureOut">
              <a:rPr lang="en-US"/>
              <a:pPr>
                <a:defRPr/>
              </a:pPr>
              <a:t>10/11/2022</a:t>
            </a:fld>
            <a:endParaRPr lang="en-US"/>
          </a:p>
        </p:txBody>
      </p:sp>
      <p:sp>
        <p:nvSpPr>
          <p:cNvPr id="5" name="Footer Placeholder 4">
            <a:extLst>
              <a:ext uri="{FF2B5EF4-FFF2-40B4-BE49-F238E27FC236}">
                <a16:creationId xmlns:a16="http://schemas.microsoft.com/office/drawing/2014/main" id="{0DEAC38E-8E76-4A39-B226-FBE130342607}"/>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53609CBA-623B-4398-B1F9-533E139C5F5E}"/>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5672041B-5F03-4339-BD3D-F6F418635227}" type="slidenum">
              <a:rPr lang="en-US" altLang="en-US"/>
              <a:pPr>
                <a:defRPr/>
              </a:pPr>
              <a:t>‹#›</a:t>
            </a:fld>
            <a:endParaRPr lang="en-US" altLang="en-US"/>
          </a:p>
        </p:txBody>
      </p:sp>
    </p:spTree>
    <p:extLst>
      <p:ext uri="{BB962C8B-B14F-4D97-AF65-F5344CB8AC3E}">
        <p14:creationId xmlns:p14="http://schemas.microsoft.com/office/powerpoint/2010/main" val="37288875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AB7AA-AF73-4455-9EE6-6D0D944B12FE}"/>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1DC3C1FA-7475-42DA-8095-6E8742553BAB}" type="datetimeFigureOut">
              <a:rPr lang="en-US"/>
              <a:pPr>
                <a:defRPr/>
              </a:pPr>
              <a:t>10/11/2022</a:t>
            </a:fld>
            <a:endParaRPr lang="en-US"/>
          </a:p>
        </p:txBody>
      </p:sp>
      <p:sp>
        <p:nvSpPr>
          <p:cNvPr id="5" name="Footer Placeholder 4">
            <a:extLst>
              <a:ext uri="{FF2B5EF4-FFF2-40B4-BE49-F238E27FC236}">
                <a16:creationId xmlns:a16="http://schemas.microsoft.com/office/drawing/2014/main" id="{D03853A1-3906-4EA6-923F-EDD200FCA82E}"/>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708E1508-8EDB-4AA1-BD62-9CC6652618D1}"/>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28668E05-472A-4214-838B-8984AA296880}" type="slidenum">
              <a:rPr lang="en-US" altLang="en-US"/>
              <a:pPr>
                <a:defRPr/>
              </a:pPr>
              <a:t>‹#›</a:t>
            </a:fld>
            <a:endParaRPr lang="en-US" altLang="en-US"/>
          </a:p>
        </p:txBody>
      </p:sp>
    </p:spTree>
    <p:extLst>
      <p:ext uri="{BB962C8B-B14F-4D97-AF65-F5344CB8AC3E}">
        <p14:creationId xmlns:p14="http://schemas.microsoft.com/office/powerpoint/2010/main" val="3096014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E21A493-42BA-4FAF-9689-BC47C9F9E291}"/>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79F86619-2D0C-4C46-B551-D19C44FBC097}" type="datetimeFigureOut">
              <a:rPr lang="en-US"/>
              <a:pPr>
                <a:defRPr/>
              </a:pPr>
              <a:t>10/11/2022</a:t>
            </a:fld>
            <a:endParaRPr lang="en-US"/>
          </a:p>
        </p:txBody>
      </p:sp>
      <p:sp>
        <p:nvSpPr>
          <p:cNvPr id="5" name="Footer Placeholder 4">
            <a:extLst>
              <a:ext uri="{FF2B5EF4-FFF2-40B4-BE49-F238E27FC236}">
                <a16:creationId xmlns:a16="http://schemas.microsoft.com/office/drawing/2014/main" id="{A6E600DD-3E41-47DA-9222-28DFC72633B2}"/>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326DF9B1-69E6-42EF-879A-859CBD81C13D}"/>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421DEE0F-D5DC-4F60-BED9-5901CA555933}" type="slidenum">
              <a:rPr lang="en-US" altLang="en-US"/>
              <a:pPr>
                <a:defRPr/>
              </a:pPr>
              <a:t>‹#›</a:t>
            </a:fld>
            <a:endParaRPr lang="en-US" altLang="en-US"/>
          </a:p>
        </p:txBody>
      </p:sp>
    </p:spTree>
    <p:extLst>
      <p:ext uri="{BB962C8B-B14F-4D97-AF65-F5344CB8AC3E}">
        <p14:creationId xmlns:p14="http://schemas.microsoft.com/office/powerpoint/2010/main" val="2957079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ED989-9D9B-4D56-8598-1F91917DF2F0}"/>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76CFBAA3-2BFD-4D68-9A66-420D300808EF}" type="datetimeFigureOut">
              <a:rPr lang="en-US"/>
              <a:pPr>
                <a:defRPr/>
              </a:pPr>
              <a:t>10/11/2022</a:t>
            </a:fld>
            <a:endParaRPr lang="en-US"/>
          </a:p>
        </p:txBody>
      </p:sp>
      <p:sp>
        <p:nvSpPr>
          <p:cNvPr id="5" name="Footer Placeholder 4">
            <a:extLst>
              <a:ext uri="{FF2B5EF4-FFF2-40B4-BE49-F238E27FC236}">
                <a16:creationId xmlns:a16="http://schemas.microsoft.com/office/drawing/2014/main" id="{B88CA670-A4FE-4A1D-AAF7-E9B8666F366D}"/>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3226F686-2AC2-4418-ACE8-1A6AD924B3FB}"/>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9A718BD4-6CC5-445A-8D67-CCEA3F7AE9A8}" type="slidenum">
              <a:rPr lang="en-US" altLang="en-US"/>
              <a:pPr>
                <a:defRPr/>
              </a:pPr>
              <a:t>‹#›</a:t>
            </a:fld>
            <a:endParaRPr lang="en-US" altLang="en-US"/>
          </a:p>
        </p:txBody>
      </p:sp>
    </p:spTree>
    <p:extLst>
      <p:ext uri="{BB962C8B-B14F-4D97-AF65-F5344CB8AC3E}">
        <p14:creationId xmlns:p14="http://schemas.microsoft.com/office/powerpoint/2010/main" val="612484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B177A-EE69-4085-B26C-AEDF8DEEF08D}"/>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B983B039-6C83-496C-8B01-E1909799BAB4}" type="datetimeFigureOut">
              <a:rPr lang="en-US"/>
              <a:pPr>
                <a:defRPr/>
              </a:pPr>
              <a:t>10/11/2022</a:t>
            </a:fld>
            <a:endParaRPr lang="en-US"/>
          </a:p>
        </p:txBody>
      </p:sp>
      <p:sp>
        <p:nvSpPr>
          <p:cNvPr id="5" name="Footer Placeholder 4">
            <a:extLst>
              <a:ext uri="{FF2B5EF4-FFF2-40B4-BE49-F238E27FC236}">
                <a16:creationId xmlns:a16="http://schemas.microsoft.com/office/drawing/2014/main" id="{17903AAD-0C7A-41E1-857B-91D5647A7D93}"/>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398B323D-D180-4894-BDCA-1DCEC8BF1DB6}"/>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645F52E5-487B-40E7-8FF3-46C7C65FE899}" type="slidenum">
              <a:rPr lang="en-US" altLang="en-US"/>
              <a:pPr>
                <a:defRPr/>
              </a:pPr>
              <a:t>‹#›</a:t>
            </a:fld>
            <a:endParaRPr lang="en-US" altLang="en-US"/>
          </a:p>
        </p:txBody>
      </p:sp>
    </p:spTree>
    <p:extLst>
      <p:ext uri="{BB962C8B-B14F-4D97-AF65-F5344CB8AC3E}">
        <p14:creationId xmlns:p14="http://schemas.microsoft.com/office/powerpoint/2010/main" val="3870914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0CE3F4-9BA0-455C-A09C-7B1F4C9754FA}"/>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A985ABF3-3D46-4F80-B62D-DE2B9A7598C5}" type="datetimeFigureOut">
              <a:rPr lang="en-US"/>
              <a:pPr>
                <a:defRPr/>
              </a:pPr>
              <a:t>10/11/2022</a:t>
            </a:fld>
            <a:endParaRPr lang="en-US"/>
          </a:p>
        </p:txBody>
      </p:sp>
      <p:sp>
        <p:nvSpPr>
          <p:cNvPr id="6" name="Footer Placeholder 5">
            <a:extLst>
              <a:ext uri="{FF2B5EF4-FFF2-40B4-BE49-F238E27FC236}">
                <a16:creationId xmlns:a16="http://schemas.microsoft.com/office/drawing/2014/main" id="{42DE4F7C-8BAA-40F5-9BD8-D1FB290C4A93}"/>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10DB6F35-79A0-409C-9EF3-C7DCEBE1541C}"/>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D0602659-93DF-47EE-9E77-C90E2D79EFDE}" type="slidenum">
              <a:rPr lang="en-US" altLang="en-US"/>
              <a:pPr>
                <a:defRPr/>
              </a:pPr>
              <a:t>‹#›</a:t>
            </a:fld>
            <a:endParaRPr lang="en-US" altLang="en-US"/>
          </a:p>
        </p:txBody>
      </p:sp>
    </p:spTree>
    <p:extLst>
      <p:ext uri="{BB962C8B-B14F-4D97-AF65-F5344CB8AC3E}">
        <p14:creationId xmlns:p14="http://schemas.microsoft.com/office/powerpoint/2010/main" val="1161796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9FCB3D2-0B71-4AAD-9E1F-413E94FF38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AB49588-078A-4FDB-98AB-68A059B3F5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7EBE858-0426-4061-A55A-FCDF0C652D3B}"/>
              </a:ext>
            </a:extLst>
          </p:cNvPr>
          <p:cNvSpPr>
            <a:spLocks noGrp="1" noChangeArrowheads="1"/>
          </p:cNvSpPr>
          <p:nvPr>
            <p:ph type="sldNum" sz="quarter" idx="12"/>
          </p:nvPr>
        </p:nvSpPr>
        <p:spPr>
          <a:ln/>
        </p:spPr>
        <p:txBody>
          <a:bodyPr/>
          <a:lstStyle>
            <a:lvl1pPr>
              <a:defRPr/>
            </a:lvl1pPr>
          </a:lstStyle>
          <a:p>
            <a:pPr>
              <a:defRPr/>
            </a:pPr>
            <a:fld id="{CB27F43B-8BB9-4591-BB7C-81AAC6D69BE3}" type="slidenum">
              <a:rPr lang="en-US" altLang="en-US"/>
              <a:pPr>
                <a:defRPr/>
              </a:pPr>
              <a:t>‹#›</a:t>
            </a:fld>
            <a:endParaRPr lang="en-US" altLang="en-US"/>
          </a:p>
        </p:txBody>
      </p:sp>
    </p:spTree>
    <p:extLst>
      <p:ext uri="{BB962C8B-B14F-4D97-AF65-F5344CB8AC3E}">
        <p14:creationId xmlns:p14="http://schemas.microsoft.com/office/powerpoint/2010/main" val="138492185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48728-6D7C-4BD5-A362-5D42137F5FC7}"/>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253F78E1-1212-4D34-920D-8CE2DE8EBEDE}" type="datetimeFigureOut">
              <a:rPr lang="en-US"/>
              <a:pPr>
                <a:defRPr/>
              </a:pPr>
              <a:t>10/11/2022</a:t>
            </a:fld>
            <a:endParaRPr lang="en-US"/>
          </a:p>
        </p:txBody>
      </p:sp>
      <p:sp>
        <p:nvSpPr>
          <p:cNvPr id="8" name="Footer Placeholder 7">
            <a:extLst>
              <a:ext uri="{FF2B5EF4-FFF2-40B4-BE49-F238E27FC236}">
                <a16:creationId xmlns:a16="http://schemas.microsoft.com/office/drawing/2014/main" id="{1F2ACCAA-91F7-42F1-9279-4D65C8402DB4}"/>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9" name="Slide Number Placeholder 8">
            <a:extLst>
              <a:ext uri="{FF2B5EF4-FFF2-40B4-BE49-F238E27FC236}">
                <a16:creationId xmlns:a16="http://schemas.microsoft.com/office/drawing/2014/main" id="{0AA6DD14-650D-42B7-9047-B14B8393A05D}"/>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EF30699E-BA9B-4D50-AEF3-C20D9A52A344}" type="slidenum">
              <a:rPr lang="en-US" altLang="en-US"/>
              <a:pPr>
                <a:defRPr/>
              </a:pPr>
              <a:t>‹#›</a:t>
            </a:fld>
            <a:endParaRPr lang="en-US" altLang="en-US"/>
          </a:p>
        </p:txBody>
      </p:sp>
    </p:spTree>
    <p:extLst>
      <p:ext uri="{BB962C8B-B14F-4D97-AF65-F5344CB8AC3E}">
        <p14:creationId xmlns:p14="http://schemas.microsoft.com/office/powerpoint/2010/main" val="37849096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4F8980-CC7C-48F5-B740-22568AF6FF33}"/>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8C6B38BB-D8A4-4793-80A0-AD36252597F6}" type="datetimeFigureOut">
              <a:rPr lang="en-US"/>
              <a:pPr>
                <a:defRPr/>
              </a:pPr>
              <a:t>10/11/2022</a:t>
            </a:fld>
            <a:endParaRPr lang="en-US"/>
          </a:p>
        </p:txBody>
      </p:sp>
      <p:sp>
        <p:nvSpPr>
          <p:cNvPr id="4" name="Footer Placeholder 3">
            <a:extLst>
              <a:ext uri="{FF2B5EF4-FFF2-40B4-BE49-F238E27FC236}">
                <a16:creationId xmlns:a16="http://schemas.microsoft.com/office/drawing/2014/main" id="{774350F3-2BB9-4A61-A9F3-47BB201687B7}"/>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5" name="Slide Number Placeholder 4">
            <a:extLst>
              <a:ext uri="{FF2B5EF4-FFF2-40B4-BE49-F238E27FC236}">
                <a16:creationId xmlns:a16="http://schemas.microsoft.com/office/drawing/2014/main" id="{11B08051-C409-47E7-B801-A3B94E2F268E}"/>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F1820EF2-600C-4A80-B5CB-69081094B014}" type="slidenum">
              <a:rPr lang="en-US" altLang="en-US"/>
              <a:pPr>
                <a:defRPr/>
              </a:pPr>
              <a:t>‹#›</a:t>
            </a:fld>
            <a:endParaRPr lang="en-US" altLang="en-US"/>
          </a:p>
        </p:txBody>
      </p:sp>
    </p:spTree>
    <p:extLst>
      <p:ext uri="{BB962C8B-B14F-4D97-AF65-F5344CB8AC3E}">
        <p14:creationId xmlns:p14="http://schemas.microsoft.com/office/powerpoint/2010/main" val="3095321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DDD388-C7F8-4892-A8D9-E9C33823E201}"/>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E656D829-690E-4687-91C0-67172BA4B61D}" type="datetimeFigureOut">
              <a:rPr lang="en-US"/>
              <a:pPr>
                <a:defRPr/>
              </a:pPr>
              <a:t>10/11/2022</a:t>
            </a:fld>
            <a:endParaRPr lang="en-US"/>
          </a:p>
        </p:txBody>
      </p:sp>
      <p:sp>
        <p:nvSpPr>
          <p:cNvPr id="3" name="Footer Placeholder 2">
            <a:extLst>
              <a:ext uri="{FF2B5EF4-FFF2-40B4-BE49-F238E27FC236}">
                <a16:creationId xmlns:a16="http://schemas.microsoft.com/office/drawing/2014/main" id="{3BAEAADB-43E3-4807-879F-A0FFCEC6F7BB}"/>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4" name="Slide Number Placeholder 3">
            <a:extLst>
              <a:ext uri="{FF2B5EF4-FFF2-40B4-BE49-F238E27FC236}">
                <a16:creationId xmlns:a16="http://schemas.microsoft.com/office/drawing/2014/main" id="{A3FC6164-C4F3-4B97-A4B6-60E5D6883864}"/>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1700DE79-DDF2-46EF-AE5E-93320848E6F7}" type="slidenum">
              <a:rPr lang="en-US" altLang="en-US"/>
              <a:pPr>
                <a:defRPr/>
              </a:pPr>
              <a:t>‹#›</a:t>
            </a:fld>
            <a:endParaRPr lang="en-US" altLang="en-US"/>
          </a:p>
        </p:txBody>
      </p:sp>
    </p:spTree>
    <p:extLst>
      <p:ext uri="{BB962C8B-B14F-4D97-AF65-F5344CB8AC3E}">
        <p14:creationId xmlns:p14="http://schemas.microsoft.com/office/powerpoint/2010/main" val="30466228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33EE5E0-3DE1-458D-98BA-8534464731C2}"/>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84620281-5567-4AB8-B023-5F4E6E2802BE}" type="datetimeFigureOut">
              <a:rPr lang="en-US"/>
              <a:pPr>
                <a:defRPr/>
              </a:pPr>
              <a:t>10/11/2022</a:t>
            </a:fld>
            <a:endParaRPr lang="en-US"/>
          </a:p>
        </p:txBody>
      </p:sp>
      <p:sp>
        <p:nvSpPr>
          <p:cNvPr id="6" name="Footer Placeholder 5">
            <a:extLst>
              <a:ext uri="{FF2B5EF4-FFF2-40B4-BE49-F238E27FC236}">
                <a16:creationId xmlns:a16="http://schemas.microsoft.com/office/drawing/2014/main" id="{693F03F3-96F2-4C76-ADC0-011EEC6053CA}"/>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D96634C2-E490-478E-A59F-13D76CDA1F81}"/>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54BCE218-2D79-46F2-911D-3D242B419ACB}" type="slidenum">
              <a:rPr lang="en-US" altLang="en-US"/>
              <a:pPr>
                <a:defRPr/>
              </a:pPr>
              <a:t>‹#›</a:t>
            </a:fld>
            <a:endParaRPr lang="en-US" altLang="en-US"/>
          </a:p>
        </p:txBody>
      </p:sp>
    </p:spTree>
    <p:extLst>
      <p:ext uri="{BB962C8B-B14F-4D97-AF65-F5344CB8AC3E}">
        <p14:creationId xmlns:p14="http://schemas.microsoft.com/office/powerpoint/2010/main" val="13925480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A46C061-8ED5-4E0E-9E05-2223DC86F4CF}"/>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209DC33A-B88F-4ACA-AC8B-17482E6BC2A1}" type="datetimeFigureOut">
              <a:rPr lang="en-US"/>
              <a:pPr>
                <a:defRPr/>
              </a:pPr>
              <a:t>10/11/2022</a:t>
            </a:fld>
            <a:endParaRPr lang="en-US"/>
          </a:p>
        </p:txBody>
      </p:sp>
      <p:sp>
        <p:nvSpPr>
          <p:cNvPr id="6" name="Footer Placeholder 5">
            <a:extLst>
              <a:ext uri="{FF2B5EF4-FFF2-40B4-BE49-F238E27FC236}">
                <a16:creationId xmlns:a16="http://schemas.microsoft.com/office/drawing/2014/main" id="{26EED371-762D-434E-9FCF-FC28D983111C}"/>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1D68B5CC-5168-47E5-8014-6446A4628BB9}"/>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211470E2-5C91-4C84-BB6D-4D7570E2FEF8}" type="slidenum">
              <a:rPr lang="en-US" altLang="en-US"/>
              <a:pPr>
                <a:defRPr/>
              </a:pPr>
              <a:t>‹#›</a:t>
            </a:fld>
            <a:endParaRPr lang="en-US" altLang="en-US"/>
          </a:p>
        </p:txBody>
      </p:sp>
    </p:spTree>
    <p:extLst>
      <p:ext uri="{BB962C8B-B14F-4D97-AF65-F5344CB8AC3E}">
        <p14:creationId xmlns:p14="http://schemas.microsoft.com/office/powerpoint/2010/main" val="8212018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828FDC-80D0-4E9F-9CBA-6EDF6E6E8FBC}"/>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80CAC5C5-485F-4571-A609-8CAA6B433134}" type="datetimeFigureOut">
              <a:rPr lang="en-US"/>
              <a:pPr>
                <a:defRPr/>
              </a:pPr>
              <a:t>10/11/2022</a:t>
            </a:fld>
            <a:endParaRPr lang="en-US"/>
          </a:p>
        </p:txBody>
      </p:sp>
      <p:sp>
        <p:nvSpPr>
          <p:cNvPr id="5" name="Footer Placeholder 4">
            <a:extLst>
              <a:ext uri="{FF2B5EF4-FFF2-40B4-BE49-F238E27FC236}">
                <a16:creationId xmlns:a16="http://schemas.microsoft.com/office/drawing/2014/main" id="{A33BB630-FC5D-4505-AA40-F915EA6CD2C0}"/>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B32A47A7-3AB2-4D72-B778-3746A573E93C}"/>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1239A031-D5C8-40E9-85CC-E3B415CEF93A}" type="slidenum">
              <a:rPr lang="en-US" altLang="en-US"/>
              <a:pPr>
                <a:defRPr/>
              </a:pPr>
              <a:t>‹#›</a:t>
            </a:fld>
            <a:endParaRPr lang="en-US" altLang="en-US"/>
          </a:p>
        </p:txBody>
      </p:sp>
    </p:spTree>
    <p:extLst>
      <p:ext uri="{BB962C8B-B14F-4D97-AF65-F5344CB8AC3E}">
        <p14:creationId xmlns:p14="http://schemas.microsoft.com/office/powerpoint/2010/main" val="42608154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152562-BEA2-42E1-B6ED-4FEB7FE7C2E8}"/>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A42B52EA-C8B8-49E6-98BC-B13835AE6791}" type="datetimeFigureOut">
              <a:rPr lang="en-US"/>
              <a:pPr>
                <a:defRPr/>
              </a:pPr>
              <a:t>10/11/2022</a:t>
            </a:fld>
            <a:endParaRPr lang="en-US"/>
          </a:p>
        </p:txBody>
      </p:sp>
      <p:sp>
        <p:nvSpPr>
          <p:cNvPr id="5" name="Footer Placeholder 4">
            <a:extLst>
              <a:ext uri="{FF2B5EF4-FFF2-40B4-BE49-F238E27FC236}">
                <a16:creationId xmlns:a16="http://schemas.microsoft.com/office/drawing/2014/main" id="{B14A36C0-7298-4446-9A70-8956A6B74018}"/>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E4256C52-8C6C-4947-95C2-65C40299ABA4}"/>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B1FABDB6-9DE9-4AFC-99A6-83ACB32940D0}" type="slidenum">
              <a:rPr lang="en-US" altLang="en-US"/>
              <a:pPr>
                <a:defRPr/>
              </a:pPr>
              <a:t>‹#›</a:t>
            </a:fld>
            <a:endParaRPr lang="en-US" altLang="en-US"/>
          </a:p>
        </p:txBody>
      </p:sp>
    </p:spTree>
    <p:extLst>
      <p:ext uri="{BB962C8B-B14F-4D97-AF65-F5344CB8AC3E}">
        <p14:creationId xmlns:p14="http://schemas.microsoft.com/office/powerpoint/2010/main" val="1189515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A150046-A22A-4095-BAC6-EF200489DCA0}"/>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9C9D0511-A599-4421-BE2D-41F0A0533108}" type="datetimeFigureOut">
              <a:rPr lang="en-US"/>
              <a:pPr>
                <a:defRPr/>
              </a:pPr>
              <a:t>10/11/2022</a:t>
            </a:fld>
            <a:endParaRPr lang="en-US"/>
          </a:p>
        </p:txBody>
      </p:sp>
      <p:sp>
        <p:nvSpPr>
          <p:cNvPr id="5" name="Footer Placeholder 4">
            <a:extLst>
              <a:ext uri="{FF2B5EF4-FFF2-40B4-BE49-F238E27FC236}">
                <a16:creationId xmlns:a16="http://schemas.microsoft.com/office/drawing/2014/main" id="{F0DAA544-232E-4FE3-929E-83DD617A9B47}"/>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1B0D6CFD-8431-42CB-8337-1139BA7CCA8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E034F4E5-A3B8-4B9B-AE9C-52AFFD121E6D}" type="slidenum">
              <a:rPr lang="en-US" altLang="en-US"/>
              <a:pPr>
                <a:defRPr/>
              </a:pPr>
              <a:t>‹#›</a:t>
            </a:fld>
            <a:endParaRPr lang="en-US" altLang="en-US"/>
          </a:p>
        </p:txBody>
      </p:sp>
    </p:spTree>
    <p:extLst>
      <p:ext uri="{BB962C8B-B14F-4D97-AF65-F5344CB8AC3E}">
        <p14:creationId xmlns:p14="http://schemas.microsoft.com/office/powerpoint/2010/main" val="27392751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191F00-5147-47BC-B355-9DF55DD8637A}"/>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92A93460-34E2-4136-A8BB-D0197BA99A07}" type="datetimeFigureOut">
              <a:rPr lang="en-US"/>
              <a:pPr>
                <a:defRPr/>
              </a:pPr>
              <a:t>10/11/2022</a:t>
            </a:fld>
            <a:endParaRPr lang="en-US"/>
          </a:p>
        </p:txBody>
      </p:sp>
      <p:sp>
        <p:nvSpPr>
          <p:cNvPr id="5" name="Footer Placeholder 4">
            <a:extLst>
              <a:ext uri="{FF2B5EF4-FFF2-40B4-BE49-F238E27FC236}">
                <a16:creationId xmlns:a16="http://schemas.microsoft.com/office/drawing/2014/main" id="{305B59FB-F7B4-4493-B29B-8F7757AC7406}"/>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68EA0F5E-5403-44F0-89AF-43C6955A1581}"/>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B7E9A75C-A854-420C-ADD3-429E26E8EF5D}" type="slidenum">
              <a:rPr lang="en-US" altLang="en-US"/>
              <a:pPr>
                <a:defRPr/>
              </a:pPr>
              <a:t>‹#›</a:t>
            </a:fld>
            <a:endParaRPr lang="en-US" altLang="en-US"/>
          </a:p>
        </p:txBody>
      </p:sp>
    </p:spTree>
    <p:extLst>
      <p:ext uri="{BB962C8B-B14F-4D97-AF65-F5344CB8AC3E}">
        <p14:creationId xmlns:p14="http://schemas.microsoft.com/office/powerpoint/2010/main" val="24107123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B763F1-25DF-4F4D-9211-9227CC1B1BD6}"/>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5E04F9A9-8168-45C1-A123-8AA49B47A408}" type="datetimeFigureOut">
              <a:rPr lang="en-US"/>
              <a:pPr>
                <a:defRPr/>
              </a:pPr>
              <a:t>10/11/2022</a:t>
            </a:fld>
            <a:endParaRPr lang="en-US"/>
          </a:p>
        </p:txBody>
      </p:sp>
      <p:sp>
        <p:nvSpPr>
          <p:cNvPr id="5" name="Footer Placeholder 4">
            <a:extLst>
              <a:ext uri="{FF2B5EF4-FFF2-40B4-BE49-F238E27FC236}">
                <a16:creationId xmlns:a16="http://schemas.microsoft.com/office/drawing/2014/main" id="{65F34C84-D028-4C14-880C-10120BE9A938}"/>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70354F58-3578-43A0-8F8F-21B8682C16B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7A331745-EC53-4A29-8D2E-C1F10FE04EC0}" type="slidenum">
              <a:rPr lang="en-US" altLang="en-US"/>
              <a:pPr>
                <a:defRPr/>
              </a:pPr>
              <a:t>‹#›</a:t>
            </a:fld>
            <a:endParaRPr lang="en-US" altLang="en-US"/>
          </a:p>
        </p:txBody>
      </p:sp>
    </p:spTree>
    <p:extLst>
      <p:ext uri="{BB962C8B-B14F-4D97-AF65-F5344CB8AC3E}">
        <p14:creationId xmlns:p14="http://schemas.microsoft.com/office/powerpoint/2010/main" val="87295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5D60110-7A0B-471C-B9B4-31D723FBB8A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25FD3F9-8CF2-4D50-AB79-1D73E7C524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3C9C2E1-57D8-46E5-A785-7BFE368FE042}"/>
              </a:ext>
            </a:extLst>
          </p:cNvPr>
          <p:cNvSpPr>
            <a:spLocks noGrp="1" noChangeArrowheads="1"/>
          </p:cNvSpPr>
          <p:nvPr>
            <p:ph type="sldNum" sz="quarter" idx="12"/>
          </p:nvPr>
        </p:nvSpPr>
        <p:spPr>
          <a:ln/>
        </p:spPr>
        <p:txBody>
          <a:bodyPr/>
          <a:lstStyle>
            <a:lvl1pPr>
              <a:defRPr/>
            </a:lvl1pPr>
          </a:lstStyle>
          <a:p>
            <a:pPr>
              <a:defRPr/>
            </a:pPr>
            <a:fld id="{32928CD7-73B5-4597-A080-9B2026FC0163}" type="slidenum">
              <a:rPr lang="en-US" altLang="en-US"/>
              <a:pPr>
                <a:defRPr/>
              </a:pPr>
              <a:t>‹#›</a:t>
            </a:fld>
            <a:endParaRPr lang="en-US" altLang="en-US"/>
          </a:p>
        </p:txBody>
      </p:sp>
    </p:spTree>
    <p:extLst>
      <p:ext uri="{BB962C8B-B14F-4D97-AF65-F5344CB8AC3E}">
        <p14:creationId xmlns:p14="http://schemas.microsoft.com/office/powerpoint/2010/main" val="47760110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152422-4753-48ED-9C49-948EBF98C15F}"/>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713BAB65-B8B3-4FAB-968E-ACE35D599538}" type="datetimeFigureOut">
              <a:rPr lang="en-US"/>
              <a:pPr>
                <a:defRPr/>
              </a:pPr>
              <a:t>10/11/2022</a:t>
            </a:fld>
            <a:endParaRPr lang="en-US"/>
          </a:p>
        </p:txBody>
      </p:sp>
      <p:sp>
        <p:nvSpPr>
          <p:cNvPr id="6" name="Footer Placeholder 5">
            <a:extLst>
              <a:ext uri="{FF2B5EF4-FFF2-40B4-BE49-F238E27FC236}">
                <a16:creationId xmlns:a16="http://schemas.microsoft.com/office/drawing/2014/main" id="{58674182-C071-485D-9C26-FF0CF4C475DA}"/>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121C9934-4241-4131-A302-2B64522B1A9B}"/>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1B41A56D-46D1-466B-8C65-8035E92614DE}" type="slidenum">
              <a:rPr lang="en-US" altLang="en-US"/>
              <a:pPr>
                <a:defRPr/>
              </a:pPr>
              <a:t>‹#›</a:t>
            </a:fld>
            <a:endParaRPr lang="en-US" altLang="en-US"/>
          </a:p>
        </p:txBody>
      </p:sp>
    </p:spTree>
    <p:extLst>
      <p:ext uri="{BB962C8B-B14F-4D97-AF65-F5344CB8AC3E}">
        <p14:creationId xmlns:p14="http://schemas.microsoft.com/office/powerpoint/2010/main" val="20138521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507837-08B1-4064-9EF5-79AEB2176996}"/>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5B8573C3-CC86-4525-812F-C3DC688D1938}" type="datetimeFigureOut">
              <a:rPr lang="en-US"/>
              <a:pPr>
                <a:defRPr/>
              </a:pPr>
              <a:t>10/11/2022</a:t>
            </a:fld>
            <a:endParaRPr lang="en-US"/>
          </a:p>
        </p:txBody>
      </p:sp>
      <p:sp>
        <p:nvSpPr>
          <p:cNvPr id="8" name="Footer Placeholder 7">
            <a:extLst>
              <a:ext uri="{FF2B5EF4-FFF2-40B4-BE49-F238E27FC236}">
                <a16:creationId xmlns:a16="http://schemas.microsoft.com/office/drawing/2014/main" id="{AD9C53B9-6C47-4491-B486-D10A82BF7D70}"/>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9" name="Slide Number Placeholder 8">
            <a:extLst>
              <a:ext uri="{FF2B5EF4-FFF2-40B4-BE49-F238E27FC236}">
                <a16:creationId xmlns:a16="http://schemas.microsoft.com/office/drawing/2014/main" id="{F2409FDD-4118-4F71-88B2-7A8943E34885}"/>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531F8D55-E9EC-4827-97B2-003C003106E0}" type="slidenum">
              <a:rPr lang="en-US" altLang="en-US"/>
              <a:pPr>
                <a:defRPr/>
              </a:pPr>
              <a:t>‹#›</a:t>
            </a:fld>
            <a:endParaRPr lang="en-US" altLang="en-US"/>
          </a:p>
        </p:txBody>
      </p:sp>
    </p:spTree>
    <p:extLst>
      <p:ext uri="{BB962C8B-B14F-4D97-AF65-F5344CB8AC3E}">
        <p14:creationId xmlns:p14="http://schemas.microsoft.com/office/powerpoint/2010/main" val="4808273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AB0280-7429-4931-BC30-0F237B88ACD1}"/>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01476848-B868-4EC1-B766-E3F1F4323051}" type="datetimeFigureOut">
              <a:rPr lang="en-US"/>
              <a:pPr>
                <a:defRPr/>
              </a:pPr>
              <a:t>10/11/2022</a:t>
            </a:fld>
            <a:endParaRPr lang="en-US"/>
          </a:p>
        </p:txBody>
      </p:sp>
      <p:sp>
        <p:nvSpPr>
          <p:cNvPr id="4" name="Footer Placeholder 3">
            <a:extLst>
              <a:ext uri="{FF2B5EF4-FFF2-40B4-BE49-F238E27FC236}">
                <a16:creationId xmlns:a16="http://schemas.microsoft.com/office/drawing/2014/main" id="{5573FBC2-3681-4DA5-8FE4-72D938BF45AF}"/>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5" name="Slide Number Placeholder 4">
            <a:extLst>
              <a:ext uri="{FF2B5EF4-FFF2-40B4-BE49-F238E27FC236}">
                <a16:creationId xmlns:a16="http://schemas.microsoft.com/office/drawing/2014/main" id="{691A866A-AD1E-401D-AD70-0A90E0ED1464}"/>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0D622A9F-E590-4C2D-B51B-42024DA8143F}" type="slidenum">
              <a:rPr lang="en-US" altLang="en-US"/>
              <a:pPr>
                <a:defRPr/>
              </a:pPr>
              <a:t>‹#›</a:t>
            </a:fld>
            <a:endParaRPr lang="en-US" altLang="en-US"/>
          </a:p>
        </p:txBody>
      </p:sp>
    </p:spTree>
    <p:extLst>
      <p:ext uri="{BB962C8B-B14F-4D97-AF65-F5344CB8AC3E}">
        <p14:creationId xmlns:p14="http://schemas.microsoft.com/office/powerpoint/2010/main" val="4165183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553D42-AA2E-4750-A9F5-1CCB2848758F}"/>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831F1059-53C5-42AB-8BD1-E0DED190C1EF}" type="datetimeFigureOut">
              <a:rPr lang="en-US"/>
              <a:pPr>
                <a:defRPr/>
              </a:pPr>
              <a:t>10/11/2022</a:t>
            </a:fld>
            <a:endParaRPr lang="en-US"/>
          </a:p>
        </p:txBody>
      </p:sp>
      <p:sp>
        <p:nvSpPr>
          <p:cNvPr id="3" name="Footer Placeholder 2">
            <a:extLst>
              <a:ext uri="{FF2B5EF4-FFF2-40B4-BE49-F238E27FC236}">
                <a16:creationId xmlns:a16="http://schemas.microsoft.com/office/drawing/2014/main" id="{813A8294-8633-45FB-97DA-28C639CBC89E}"/>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4" name="Slide Number Placeholder 3">
            <a:extLst>
              <a:ext uri="{FF2B5EF4-FFF2-40B4-BE49-F238E27FC236}">
                <a16:creationId xmlns:a16="http://schemas.microsoft.com/office/drawing/2014/main" id="{9F6DAF17-D069-4911-8838-B85AB01D35D5}"/>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882740ED-5A0B-4CDC-ACF1-8FB23C5ABD54}" type="slidenum">
              <a:rPr lang="en-US" altLang="en-US"/>
              <a:pPr>
                <a:defRPr/>
              </a:pPr>
              <a:t>‹#›</a:t>
            </a:fld>
            <a:endParaRPr lang="en-US" altLang="en-US"/>
          </a:p>
        </p:txBody>
      </p:sp>
    </p:spTree>
    <p:extLst>
      <p:ext uri="{BB962C8B-B14F-4D97-AF65-F5344CB8AC3E}">
        <p14:creationId xmlns:p14="http://schemas.microsoft.com/office/powerpoint/2010/main" val="27118617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B1361AC-7BEF-4DDA-800A-A03EDB1B1597}"/>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568C333D-1889-4062-BECE-4BFF0519F35D}" type="datetimeFigureOut">
              <a:rPr lang="en-US"/>
              <a:pPr>
                <a:defRPr/>
              </a:pPr>
              <a:t>10/11/2022</a:t>
            </a:fld>
            <a:endParaRPr lang="en-US"/>
          </a:p>
        </p:txBody>
      </p:sp>
      <p:sp>
        <p:nvSpPr>
          <p:cNvPr id="6" name="Footer Placeholder 5">
            <a:extLst>
              <a:ext uri="{FF2B5EF4-FFF2-40B4-BE49-F238E27FC236}">
                <a16:creationId xmlns:a16="http://schemas.microsoft.com/office/drawing/2014/main" id="{8FB1CADC-E45A-44BE-8037-CDE266B54553}"/>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5A78EAC2-5B2A-404B-8C64-CBDF44C3F4C7}"/>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14C67446-DA91-403E-9A64-B2488D5F95D3}" type="slidenum">
              <a:rPr lang="en-US" altLang="en-US"/>
              <a:pPr>
                <a:defRPr/>
              </a:pPr>
              <a:t>‹#›</a:t>
            </a:fld>
            <a:endParaRPr lang="en-US" altLang="en-US"/>
          </a:p>
        </p:txBody>
      </p:sp>
    </p:spTree>
    <p:extLst>
      <p:ext uri="{BB962C8B-B14F-4D97-AF65-F5344CB8AC3E}">
        <p14:creationId xmlns:p14="http://schemas.microsoft.com/office/powerpoint/2010/main" val="42936178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DB4FE6A-4C97-4B0B-88E3-81AFD4FFDBED}"/>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C4A70002-C926-4CCB-A331-8F9F5762DDD2}" type="datetimeFigureOut">
              <a:rPr lang="en-US"/>
              <a:pPr>
                <a:defRPr/>
              </a:pPr>
              <a:t>10/11/2022</a:t>
            </a:fld>
            <a:endParaRPr lang="en-US"/>
          </a:p>
        </p:txBody>
      </p:sp>
      <p:sp>
        <p:nvSpPr>
          <p:cNvPr id="6" name="Footer Placeholder 5">
            <a:extLst>
              <a:ext uri="{FF2B5EF4-FFF2-40B4-BE49-F238E27FC236}">
                <a16:creationId xmlns:a16="http://schemas.microsoft.com/office/drawing/2014/main" id="{24FD68CA-9117-44A1-85D9-E8FBC9365F1A}"/>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C876E313-D667-41BA-B362-2FF69E1A20A9}"/>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97B69A61-92F8-438E-BF29-01B3BDB98574}" type="slidenum">
              <a:rPr lang="en-US" altLang="en-US"/>
              <a:pPr>
                <a:defRPr/>
              </a:pPr>
              <a:t>‹#›</a:t>
            </a:fld>
            <a:endParaRPr lang="en-US" altLang="en-US"/>
          </a:p>
        </p:txBody>
      </p:sp>
    </p:spTree>
    <p:extLst>
      <p:ext uri="{BB962C8B-B14F-4D97-AF65-F5344CB8AC3E}">
        <p14:creationId xmlns:p14="http://schemas.microsoft.com/office/powerpoint/2010/main" val="41798436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47A67A-7E58-4522-9777-B513DF2E10B3}"/>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93CA9E66-4B98-4180-8738-154AE41564ED}" type="datetimeFigureOut">
              <a:rPr lang="en-US"/>
              <a:pPr>
                <a:defRPr/>
              </a:pPr>
              <a:t>10/11/2022</a:t>
            </a:fld>
            <a:endParaRPr lang="en-US"/>
          </a:p>
        </p:txBody>
      </p:sp>
      <p:sp>
        <p:nvSpPr>
          <p:cNvPr id="5" name="Footer Placeholder 4">
            <a:extLst>
              <a:ext uri="{FF2B5EF4-FFF2-40B4-BE49-F238E27FC236}">
                <a16:creationId xmlns:a16="http://schemas.microsoft.com/office/drawing/2014/main" id="{F0D7898E-F7A5-4E0A-8A79-E8F9803989DE}"/>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AC3ABEF5-95EB-43DC-9580-EE5E5583F6DB}"/>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67A9CD25-BFAE-45EF-BE9E-5F3C3D92D94B}" type="slidenum">
              <a:rPr lang="en-US" altLang="en-US"/>
              <a:pPr>
                <a:defRPr/>
              </a:pPr>
              <a:t>‹#›</a:t>
            </a:fld>
            <a:endParaRPr lang="en-US" altLang="en-US"/>
          </a:p>
        </p:txBody>
      </p:sp>
    </p:spTree>
    <p:extLst>
      <p:ext uri="{BB962C8B-B14F-4D97-AF65-F5344CB8AC3E}">
        <p14:creationId xmlns:p14="http://schemas.microsoft.com/office/powerpoint/2010/main" val="19842355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1C2F3C-1F13-458F-8E07-989EE425F1FE}"/>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8E698C59-276F-4CBD-B517-D8F6AFD3A209}" type="datetimeFigureOut">
              <a:rPr lang="en-US"/>
              <a:pPr>
                <a:defRPr/>
              </a:pPr>
              <a:t>10/11/2022</a:t>
            </a:fld>
            <a:endParaRPr lang="en-US"/>
          </a:p>
        </p:txBody>
      </p:sp>
      <p:sp>
        <p:nvSpPr>
          <p:cNvPr id="5" name="Footer Placeholder 4">
            <a:extLst>
              <a:ext uri="{FF2B5EF4-FFF2-40B4-BE49-F238E27FC236}">
                <a16:creationId xmlns:a16="http://schemas.microsoft.com/office/drawing/2014/main" id="{DE2A10B0-13BF-49DA-B9D6-6DC99163CC5E}"/>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76CBF5DA-16C0-4217-B660-7DEE07AEC281}"/>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6F45F599-92F9-4028-86C4-3CFC1BCACC6D}" type="slidenum">
              <a:rPr lang="en-US" altLang="en-US"/>
              <a:pPr>
                <a:defRPr/>
              </a:pPr>
              <a:t>‹#›</a:t>
            </a:fld>
            <a:endParaRPr lang="en-US" altLang="en-US"/>
          </a:p>
        </p:txBody>
      </p:sp>
    </p:spTree>
    <p:extLst>
      <p:ext uri="{BB962C8B-B14F-4D97-AF65-F5344CB8AC3E}">
        <p14:creationId xmlns:p14="http://schemas.microsoft.com/office/powerpoint/2010/main" val="28834815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FD56498-F420-402B-A69D-678061C9B653}"/>
              </a:ext>
            </a:extLst>
          </p:cNvPr>
          <p:cNvSpPr>
            <a:spLocks noGrp="1"/>
          </p:cNvSpPr>
          <p:nvPr>
            <p:ph type="dt" sz="half" idx="10"/>
          </p:nvPr>
        </p:nvSpPr>
        <p:spPr/>
        <p:txBody>
          <a:bodyPr/>
          <a:lstStyle>
            <a:lvl1pPr eaLnBrk="0" hangingPunct="0">
              <a:defRPr>
                <a:ea typeface="ＭＳ Ｐゴシック" pitchFamily="34" charset="-128"/>
              </a:defRPr>
            </a:lvl1pPr>
          </a:lstStyle>
          <a:p>
            <a:pPr>
              <a:defRPr/>
            </a:pPr>
            <a:fld id="{62596AE6-1C13-49D7-85FB-79A3EE8C4769}" type="datetimeFigureOut">
              <a:rPr lang="en-US"/>
              <a:pPr>
                <a:defRPr/>
              </a:pPr>
              <a:t>10/11/2022</a:t>
            </a:fld>
            <a:endParaRPr lang="en-US"/>
          </a:p>
        </p:txBody>
      </p:sp>
      <p:sp>
        <p:nvSpPr>
          <p:cNvPr id="5" name="Footer Placeholder 4">
            <a:extLst>
              <a:ext uri="{FF2B5EF4-FFF2-40B4-BE49-F238E27FC236}">
                <a16:creationId xmlns:a16="http://schemas.microsoft.com/office/drawing/2014/main" id="{C0CEEDAC-9579-4E15-A108-A5E788FF044E}"/>
              </a:ext>
            </a:extLst>
          </p:cNvPr>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31D3CB64-4456-4A26-8021-178E1661B28E}"/>
              </a:ext>
            </a:extLst>
          </p:cNvPr>
          <p:cNvSpPr>
            <a:spLocks noGrp="1"/>
          </p:cNvSpPr>
          <p:nvPr>
            <p:ph type="sldNum" sz="quarter" idx="12"/>
          </p:nvPr>
        </p:nvSpPr>
        <p:spPr/>
        <p:txBody>
          <a:bodyPr/>
          <a:lstStyle>
            <a:lvl1pPr eaLnBrk="0" hangingPunct="0">
              <a:defRPr/>
            </a:lvl1pPr>
          </a:lstStyle>
          <a:p>
            <a:pPr>
              <a:defRPr/>
            </a:pPr>
            <a:fld id="{7F0E02C8-6A9B-4435-989E-39C5306A57BB}" type="slidenum">
              <a:rPr lang="en-US" altLang="en-US"/>
              <a:pPr>
                <a:defRPr/>
              </a:pPr>
              <a:t>‹#›</a:t>
            </a:fld>
            <a:endParaRPr lang="en-US" altLang="en-US"/>
          </a:p>
        </p:txBody>
      </p:sp>
    </p:spTree>
    <p:extLst>
      <p:ext uri="{BB962C8B-B14F-4D97-AF65-F5344CB8AC3E}">
        <p14:creationId xmlns:p14="http://schemas.microsoft.com/office/powerpoint/2010/main" val="17723637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E539D-5C53-459B-97C2-2502770EAE19}"/>
              </a:ext>
            </a:extLst>
          </p:cNvPr>
          <p:cNvSpPr>
            <a:spLocks noGrp="1"/>
          </p:cNvSpPr>
          <p:nvPr>
            <p:ph type="dt" sz="half" idx="10"/>
          </p:nvPr>
        </p:nvSpPr>
        <p:spPr/>
        <p:txBody>
          <a:bodyPr/>
          <a:lstStyle>
            <a:lvl1pPr eaLnBrk="0" hangingPunct="0">
              <a:defRPr>
                <a:ea typeface="ＭＳ Ｐゴシック" pitchFamily="34" charset="-128"/>
              </a:defRPr>
            </a:lvl1pPr>
          </a:lstStyle>
          <a:p>
            <a:pPr>
              <a:defRPr/>
            </a:pPr>
            <a:fld id="{CCED75F5-9AB6-42FD-8BAF-161A53931CBB}" type="datetimeFigureOut">
              <a:rPr lang="en-US"/>
              <a:pPr>
                <a:defRPr/>
              </a:pPr>
              <a:t>10/11/2022</a:t>
            </a:fld>
            <a:endParaRPr lang="en-US"/>
          </a:p>
        </p:txBody>
      </p:sp>
      <p:sp>
        <p:nvSpPr>
          <p:cNvPr id="5" name="Footer Placeholder 4">
            <a:extLst>
              <a:ext uri="{FF2B5EF4-FFF2-40B4-BE49-F238E27FC236}">
                <a16:creationId xmlns:a16="http://schemas.microsoft.com/office/drawing/2014/main" id="{C9AD70CB-30BC-4374-B9EE-7AF2367987C0}"/>
              </a:ext>
            </a:extLst>
          </p:cNvPr>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BDCC7EC4-681F-44FC-91E0-8E46F30E32C8}"/>
              </a:ext>
            </a:extLst>
          </p:cNvPr>
          <p:cNvSpPr>
            <a:spLocks noGrp="1"/>
          </p:cNvSpPr>
          <p:nvPr>
            <p:ph type="sldNum" sz="quarter" idx="12"/>
          </p:nvPr>
        </p:nvSpPr>
        <p:spPr/>
        <p:txBody>
          <a:bodyPr/>
          <a:lstStyle>
            <a:lvl1pPr eaLnBrk="0" hangingPunct="0">
              <a:defRPr/>
            </a:lvl1pPr>
          </a:lstStyle>
          <a:p>
            <a:pPr>
              <a:defRPr/>
            </a:pPr>
            <a:fld id="{903A5EF6-9B64-423B-AD6A-B23F8FF185D5}" type="slidenum">
              <a:rPr lang="en-US" altLang="en-US"/>
              <a:pPr>
                <a:defRPr/>
              </a:pPr>
              <a:t>‹#›</a:t>
            </a:fld>
            <a:endParaRPr lang="en-US" altLang="en-US"/>
          </a:p>
        </p:txBody>
      </p:sp>
    </p:spTree>
    <p:extLst>
      <p:ext uri="{BB962C8B-B14F-4D97-AF65-F5344CB8AC3E}">
        <p14:creationId xmlns:p14="http://schemas.microsoft.com/office/powerpoint/2010/main" val="1930381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40F1DB4-D62D-400C-81E1-B8A456855C1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589C9C3-3991-4FB2-82FA-C271191EE5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3016E84-2C88-43EE-95CE-21DC048136CF}"/>
              </a:ext>
            </a:extLst>
          </p:cNvPr>
          <p:cNvSpPr>
            <a:spLocks noGrp="1" noChangeArrowheads="1"/>
          </p:cNvSpPr>
          <p:nvPr>
            <p:ph type="sldNum" sz="quarter" idx="12"/>
          </p:nvPr>
        </p:nvSpPr>
        <p:spPr>
          <a:ln/>
        </p:spPr>
        <p:txBody>
          <a:bodyPr/>
          <a:lstStyle>
            <a:lvl1pPr>
              <a:defRPr/>
            </a:lvl1pPr>
          </a:lstStyle>
          <a:p>
            <a:pPr>
              <a:defRPr/>
            </a:pPr>
            <a:fld id="{A81C5355-1944-409A-9120-47869B228A76}" type="slidenum">
              <a:rPr lang="en-US" altLang="en-US"/>
              <a:pPr>
                <a:defRPr/>
              </a:pPr>
              <a:t>‹#›</a:t>
            </a:fld>
            <a:endParaRPr lang="en-US" altLang="en-US"/>
          </a:p>
        </p:txBody>
      </p:sp>
    </p:spTree>
    <p:extLst>
      <p:ext uri="{BB962C8B-B14F-4D97-AF65-F5344CB8AC3E}">
        <p14:creationId xmlns:p14="http://schemas.microsoft.com/office/powerpoint/2010/main" val="1460293972"/>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FC412C-B6F5-445E-9843-0A1845021000}"/>
              </a:ext>
            </a:extLst>
          </p:cNvPr>
          <p:cNvSpPr>
            <a:spLocks noGrp="1"/>
          </p:cNvSpPr>
          <p:nvPr>
            <p:ph type="dt" sz="half" idx="10"/>
          </p:nvPr>
        </p:nvSpPr>
        <p:spPr/>
        <p:txBody>
          <a:bodyPr/>
          <a:lstStyle>
            <a:lvl1pPr eaLnBrk="0" hangingPunct="0">
              <a:defRPr>
                <a:ea typeface="ＭＳ Ｐゴシック" pitchFamily="34" charset="-128"/>
              </a:defRPr>
            </a:lvl1pPr>
          </a:lstStyle>
          <a:p>
            <a:pPr>
              <a:defRPr/>
            </a:pPr>
            <a:fld id="{FD7B4D8C-FE45-499E-833B-95038CB0843B}" type="datetimeFigureOut">
              <a:rPr lang="en-US"/>
              <a:pPr>
                <a:defRPr/>
              </a:pPr>
              <a:t>10/11/2022</a:t>
            </a:fld>
            <a:endParaRPr lang="en-US"/>
          </a:p>
        </p:txBody>
      </p:sp>
      <p:sp>
        <p:nvSpPr>
          <p:cNvPr id="5" name="Footer Placeholder 4">
            <a:extLst>
              <a:ext uri="{FF2B5EF4-FFF2-40B4-BE49-F238E27FC236}">
                <a16:creationId xmlns:a16="http://schemas.microsoft.com/office/drawing/2014/main" id="{436F8CB0-B409-4449-B7CB-3C15352AF3DA}"/>
              </a:ext>
            </a:extLst>
          </p:cNvPr>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68DCDE78-A723-48F1-A9D0-648B3349D68E}"/>
              </a:ext>
            </a:extLst>
          </p:cNvPr>
          <p:cNvSpPr>
            <a:spLocks noGrp="1"/>
          </p:cNvSpPr>
          <p:nvPr>
            <p:ph type="sldNum" sz="quarter" idx="12"/>
          </p:nvPr>
        </p:nvSpPr>
        <p:spPr/>
        <p:txBody>
          <a:bodyPr/>
          <a:lstStyle>
            <a:lvl1pPr eaLnBrk="0" hangingPunct="0">
              <a:defRPr/>
            </a:lvl1pPr>
          </a:lstStyle>
          <a:p>
            <a:pPr>
              <a:defRPr/>
            </a:pPr>
            <a:fld id="{2B2EEA2A-A9C9-4911-A330-578E742F1282}" type="slidenum">
              <a:rPr lang="en-US" altLang="en-US"/>
              <a:pPr>
                <a:defRPr/>
              </a:pPr>
              <a:t>‹#›</a:t>
            </a:fld>
            <a:endParaRPr lang="en-US" altLang="en-US"/>
          </a:p>
        </p:txBody>
      </p:sp>
    </p:spTree>
    <p:extLst>
      <p:ext uri="{BB962C8B-B14F-4D97-AF65-F5344CB8AC3E}">
        <p14:creationId xmlns:p14="http://schemas.microsoft.com/office/powerpoint/2010/main" val="23845529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9BDA786-47B4-4AF3-B29F-2AF96A259125}"/>
              </a:ext>
            </a:extLst>
          </p:cNvPr>
          <p:cNvSpPr>
            <a:spLocks noGrp="1"/>
          </p:cNvSpPr>
          <p:nvPr>
            <p:ph type="dt" sz="half" idx="10"/>
          </p:nvPr>
        </p:nvSpPr>
        <p:spPr/>
        <p:txBody>
          <a:bodyPr/>
          <a:lstStyle>
            <a:lvl1pPr eaLnBrk="0" hangingPunct="0">
              <a:defRPr>
                <a:ea typeface="ＭＳ Ｐゴシック" pitchFamily="34" charset="-128"/>
              </a:defRPr>
            </a:lvl1pPr>
          </a:lstStyle>
          <a:p>
            <a:pPr>
              <a:defRPr/>
            </a:pPr>
            <a:fld id="{1388A060-2D2E-4657-AA8A-746B2839D3D3}" type="datetimeFigureOut">
              <a:rPr lang="en-US"/>
              <a:pPr>
                <a:defRPr/>
              </a:pPr>
              <a:t>10/11/2022</a:t>
            </a:fld>
            <a:endParaRPr lang="en-US"/>
          </a:p>
        </p:txBody>
      </p:sp>
      <p:sp>
        <p:nvSpPr>
          <p:cNvPr id="6" name="Footer Placeholder 4">
            <a:extLst>
              <a:ext uri="{FF2B5EF4-FFF2-40B4-BE49-F238E27FC236}">
                <a16:creationId xmlns:a16="http://schemas.microsoft.com/office/drawing/2014/main" id="{D68D8BC0-7648-4D4A-82E6-E24F9435A981}"/>
              </a:ext>
            </a:extLst>
          </p:cNvPr>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7" name="Slide Number Placeholder 5">
            <a:extLst>
              <a:ext uri="{FF2B5EF4-FFF2-40B4-BE49-F238E27FC236}">
                <a16:creationId xmlns:a16="http://schemas.microsoft.com/office/drawing/2014/main" id="{ABFDFA8C-34E3-433E-9386-DA346B8082A8}"/>
              </a:ext>
            </a:extLst>
          </p:cNvPr>
          <p:cNvSpPr>
            <a:spLocks noGrp="1"/>
          </p:cNvSpPr>
          <p:nvPr>
            <p:ph type="sldNum" sz="quarter" idx="12"/>
          </p:nvPr>
        </p:nvSpPr>
        <p:spPr/>
        <p:txBody>
          <a:bodyPr/>
          <a:lstStyle>
            <a:lvl1pPr eaLnBrk="0" hangingPunct="0">
              <a:defRPr/>
            </a:lvl1pPr>
          </a:lstStyle>
          <a:p>
            <a:pPr>
              <a:defRPr/>
            </a:pPr>
            <a:fld id="{A06CD07A-DF57-4FCB-915F-F1C630F9CEE9}" type="slidenum">
              <a:rPr lang="en-US" altLang="en-US"/>
              <a:pPr>
                <a:defRPr/>
              </a:pPr>
              <a:t>‹#›</a:t>
            </a:fld>
            <a:endParaRPr lang="en-US" altLang="en-US"/>
          </a:p>
        </p:txBody>
      </p:sp>
    </p:spTree>
    <p:extLst>
      <p:ext uri="{BB962C8B-B14F-4D97-AF65-F5344CB8AC3E}">
        <p14:creationId xmlns:p14="http://schemas.microsoft.com/office/powerpoint/2010/main" val="3577392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15310B0-2AA5-47A7-ACC5-B91A93490184}"/>
              </a:ext>
            </a:extLst>
          </p:cNvPr>
          <p:cNvSpPr>
            <a:spLocks noGrp="1"/>
          </p:cNvSpPr>
          <p:nvPr>
            <p:ph type="dt" sz="half" idx="10"/>
          </p:nvPr>
        </p:nvSpPr>
        <p:spPr/>
        <p:txBody>
          <a:bodyPr/>
          <a:lstStyle>
            <a:lvl1pPr eaLnBrk="0" hangingPunct="0">
              <a:defRPr>
                <a:ea typeface="ＭＳ Ｐゴシック" pitchFamily="34" charset="-128"/>
              </a:defRPr>
            </a:lvl1pPr>
          </a:lstStyle>
          <a:p>
            <a:pPr>
              <a:defRPr/>
            </a:pPr>
            <a:fld id="{D09EC63F-F23A-4D6B-9E04-7442BA80ADC8}" type="datetimeFigureOut">
              <a:rPr lang="en-US"/>
              <a:pPr>
                <a:defRPr/>
              </a:pPr>
              <a:t>10/11/2022</a:t>
            </a:fld>
            <a:endParaRPr lang="en-US"/>
          </a:p>
        </p:txBody>
      </p:sp>
      <p:sp>
        <p:nvSpPr>
          <p:cNvPr id="8" name="Footer Placeholder 4">
            <a:extLst>
              <a:ext uri="{FF2B5EF4-FFF2-40B4-BE49-F238E27FC236}">
                <a16:creationId xmlns:a16="http://schemas.microsoft.com/office/drawing/2014/main" id="{D79AE45C-6777-4014-96F5-77AA975AB15D}"/>
              </a:ext>
            </a:extLst>
          </p:cNvPr>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9" name="Slide Number Placeholder 5">
            <a:extLst>
              <a:ext uri="{FF2B5EF4-FFF2-40B4-BE49-F238E27FC236}">
                <a16:creationId xmlns:a16="http://schemas.microsoft.com/office/drawing/2014/main" id="{E4AEF54B-9454-424F-89DA-EEFC4089BE81}"/>
              </a:ext>
            </a:extLst>
          </p:cNvPr>
          <p:cNvSpPr>
            <a:spLocks noGrp="1"/>
          </p:cNvSpPr>
          <p:nvPr>
            <p:ph type="sldNum" sz="quarter" idx="12"/>
          </p:nvPr>
        </p:nvSpPr>
        <p:spPr/>
        <p:txBody>
          <a:bodyPr/>
          <a:lstStyle>
            <a:lvl1pPr eaLnBrk="0" hangingPunct="0">
              <a:defRPr/>
            </a:lvl1pPr>
          </a:lstStyle>
          <a:p>
            <a:pPr>
              <a:defRPr/>
            </a:pPr>
            <a:fld id="{A34E857C-16FA-4AC4-ACFA-51A7AE2FC692}" type="slidenum">
              <a:rPr lang="en-US" altLang="en-US"/>
              <a:pPr>
                <a:defRPr/>
              </a:pPr>
              <a:t>‹#›</a:t>
            </a:fld>
            <a:endParaRPr lang="en-US" altLang="en-US"/>
          </a:p>
        </p:txBody>
      </p:sp>
    </p:spTree>
    <p:extLst>
      <p:ext uri="{BB962C8B-B14F-4D97-AF65-F5344CB8AC3E}">
        <p14:creationId xmlns:p14="http://schemas.microsoft.com/office/powerpoint/2010/main" val="321321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997E016-4041-4F89-8464-277C8F3516BD}"/>
              </a:ext>
            </a:extLst>
          </p:cNvPr>
          <p:cNvSpPr>
            <a:spLocks noGrp="1"/>
          </p:cNvSpPr>
          <p:nvPr>
            <p:ph type="dt" sz="half" idx="10"/>
          </p:nvPr>
        </p:nvSpPr>
        <p:spPr/>
        <p:txBody>
          <a:bodyPr/>
          <a:lstStyle>
            <a:lvl1pPr eaLnBrk="0" hangingPunct="0">
              <a:defRPr>
                <a:ea typeface="ＭＳ Ｐゴシック" pitchFamily="34" charset="-128"/>
              </a:defRPr>
            </a:lvl1pPr>
          </a:lstStyle>
          <a:p>
            <a:pPr>
              <a:defRPr/>
            </a:pPr>
            <a:fld id="{2177471F-BA1F-476D-8EE2-90AB8D0BAE6A}" type="datetimeFigureOut">
              <a:rPr lang="en-US"/>
              <a:pPr>
                <a:defRPr/>
              </a:pPr>
              <a:t>10/11/2022</a:t>
            </a:fld>
            <a:endParaRPr lang="en-US"/>
          </a:p>
        </p:txBody>
      </p:sp>
      <p:sp>
        <p:nvSpPr>
          <p:cNvPr id="4" name="Footer Placeholder 4">
            <a:extLst>
              <a:ext uri="{FF2B5EF4-FFF2-40B4-BE49-F238E27FC236}">
                <a16:creationId xmlns:a16="http://schemas.microsoft.com/office/drawing/2014/main" id="{AEC5B42B-C17C-4BF4-ACCF-10A04424B2E2}"/>
              </a:ext>
            </a:extLst>
          </p:cNvPr>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5" name="Slide Number Placeholder 5">
            <a:extLst>
              <a:ext uri="{FF2B5EF4-FFF2-40B4-BE49-F238E27FC236}">
                <a16:creationId xmlns:a16="http://schemas.microsoft.com/office/drawing/2014/main" id="{D0C03779-6C31-4336-A20A-8D3904B1D205}"/>
              </a:ext>
            </a:extLst>
          </p:cNvPr>
          <p:cNvSpPr>
            <a:spLocks noGrp="1"/>
          </p:cNvSpPr>
          <p:nvPr>
            <p:ph type="sldNum" sz="quarter" idx="12"/>
          </p:nvPr>
        </p:nvSpPr>
        <p:spPr/>
        <p:txBody>
          <a:bodyPr/>
          <a:lstStyle>
            <a:lvl1pPr eaLnBrk="0" hangingPunct="0">
              <a:defRPr/>
            </a:lvl1pPr>
          </a:lstStyle>
          <a:p>
            <a:pPr>
              <a:defRPr/>
            </a:pPr>
            <a:fld id="{F48F95ED-674A-433B-B001-F022C7CE83C8}" type="slidenum">
              <a:rPr lang="en-US" altLang="en-US"/>
              <a:pPr>
                <a:defRPr/>
              </a:pPr>
              <a:t>‹#›</a:t>
            </a:fld>
            <a:endParaRPr lang="en-US" altLang="en-US"/>
          </a:p>
        </p:txBody>
      </p:sp>
    </p:spTree>
    <p:extLst>
      <p:ext uri="{BB962C8B-B14F-4D97-AF65-F5344CB8AC3E}">
        <p14:creationId xmlns:p14="http://schemas.microsoft.com/office/powerpoint/2010/main" val="14538951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007E3DC-6C47-4547-9992-33C71A618754}"/>
              </a:ext>
            </a:extLst>
          </p:cNvPr>
          <p:cNvSpPr>
            <a:spLocks noGrp="1"/>
          </p:cNvSpPr>
          <p:nvPr>
            <p:ph type="dt" sz="half" idx="10"/>
          </p:nvPr>
        </p:nvSpPr>
        <p:spPr/>
        <p:txBody>
          <a:bodyPr/>
          <a:lstStyle>
            <a:lvl1pPr eaLnBrk="0" hangingPunct="0">
              <a:defRPr>
                <a:ea typeface="ＭＳ Ｐゴシック" pitchFamily="34" charset="-128"/>
              </a:defRPr>
            </a:lvl1pPr>
          </a:lstStyle>
          <a:p>
            <a:pPr>
              <a:defRPr/>
            </a:pPr>
            <a:fld id="{311654F9-703E-4399-A4CF-EB98E76CC36C}" type="datetimeFigureOut">
              <a:rPr lang="en-US"/>
              <a:pPr>
                <a:defRPr/>
              </a:pPr>
              <a:t>10/11/2022</a:t>
            </a:fld>
            <a:endParaRPr lang="en-US"/>
          </a:p>
        </p:txBody>
      </p:sp>
      <p:sp>
        <p:nvSpPr>
          <p:cNvPr id="3" name="Footer Placeholder 4">
            <a:extLst>
              <a:ext uri="{FF2B5EF4-FFF2-40B4-BE49-F238E27FC236}">
                <a16:creationId xmlns:a16="http://schemas.microsoft.com/office/drawing/2014/main" id="{F07CF7F0-4D98-4838-B051-FD5B1994A90B}"/>
              </a:ext>
            </a:extLst>
          </p:cNvPr>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4" name="Slide Number Placeholder 5">
            <a:extLst>
              <a:ext uri="{FF2B5EF4-FFF2-40B4-BE49-F238E27FC236}">
                <a16:creationId xmlns:a16="http://schemas.microsoft.com/office/drawing/2014/main" id="{26C9BF20-36BC-4D9C-8B9F-4FD23A9E163F}"/>
              </a:ext>
            </a:extLst>
          </p:cNvPr>
          <p:cNvSpPr>
            <a:spLocks noGrp="1"/>
          </p:cNvSpPr>
          <p:nvPr>
            <p:ph type="sldNum" sz="quarter" idx="12"/>
          </p:nvPr>
        </p:nvSpPr>
        <p:spPr/>
        <p:txBody>
          <a:bodyPr/>
          <a:lstStyle>
            <a:lvl1pPr eaLnBrk="0" hangingPunct="0">
              <a:defRPr/>
            </a:lvl1pPr>
          </a:lstStyle>
          <a:p>
            <a:pPr>
              <a:defRPr/>
            </a:pPr>
            <a:fld id="{257CFD4A-EC42-4AC9-99E3-B96477C82C33}" type="slidenum">
              <a:rPr lang="en-US" altLang="en-US"/>
              <a:pPr>
                <a:defRPr/>
              </a:pPr>
              <a:t>‹#›</a:t>
            </a:fld>
            <a:endParaRPr lang="en-US" altLang="en-US"/>
          </a:p>
        </p:txBody>
      </p:sp>
    </p:spTree>
    <p:extLst>
      <p:ext uri="{BB962C8B-B14F-4D97-AF65-F5344CB8AC3E}">
        <p14:creationId xmlns:p14="http://schemas.microsoft.com/office/powerpoint/2010/main" val="3235284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1D056FF-B7BB-4B1E-B96A-89C65068CBEF}"/>
              </a:ext>
            </a:extLst>
          </p:cNvPr>
          <p:cNvSpPr>
            <a:spLocks noGrp="1"/>
          </p:cNvSpPr>
          <p:nvPr>
            <p:ph type="dt" sz="half" idx="10"/>
          </p:nvPr>
        </p:nvSpPr>
        <p:spPr/>
        <p:txBody>
          <a:bodyPr/>
          <a:lstStyle>
            <a:lvl1pPr eaLnBrk="0" hangingPunct="0">
              <a:defRPr>
                <a:ea typeface="ＭＳ Ｐゴシック" pitchFamily="34" charset="-128"/>
              </a:defRPr>
            </a:lvl1pPr>
          </a:lstStyle>
          <a:p>
            <a:pPr>
              <a:defRPr/>
            </a:pPr>
            <a:fld id="{73450102-3B1D-4B2F-8633-B4230CB1A65B}" type="datetimeFigureOut">
              <a:rPr lang="en-US"/>
              <a:pPr>
                <a:defRPr/>
              </a:pPr>
              <a:t>10/11/2022</a:t>
            </a:fld>
            <a:endParaRPr lang="en-US"/>
          </a:p>
        </p:txBody>
      </p:sp>
      <p:sp>
        <p:nvSpPr>
          <p:cNvPr id="6" name="Footer Placeholder 4">
            <a:extLst>
              <a:ext uri="{FF2B5EF4-FFF2-40B4-BE49-F238E27FC236}">
                <a16:creationId xmlns:a16="http://schemas.microsoft.com/office/drawing/2014/main" id="{C29BD9A1-4764-419F-83DD-FCC18C7EBC8B}"/>
              </a:ext>
            </a:extLst>
          </p:cNvPr>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7" name="Slide Number Placeholder 5">
            <a:extLst>
              <a:ext uri="{FF2B5EF4-FFF2-40B4-BE49-F238E27FC236}">
                <a16:creationId xmlns:a16="http://schemas.microsoft.com/office/drawing/2014/main" id="{A08A76DF-2D40-49E7-9206-EBF3CEFFE709}"/>
              </a:ext>
            </a:extLst>
          </p:cNvPr>
          <p:cNvSpPr>
            <a:spLocks noGrp="1"/>
          </p:cNvSpPr>
          <p:nvPr>
            <p:ph type="sldNum" sz="quarter" idx="12"/>
          </p:nvPr>
        </p:nvSpPr>
        <p:spPr/>
        <p:txBody>
          <a:bodyPr/>
          <a:lstStyle>
            <a:lvl1pPr eaLnBrk="0" hangingPunct="0">
              <a:defRPr/>
            </a:lvl1pPr>
          </a:lstStyle>
          <a:p>
            <a:pPr>
              <a:defRPr/>
            </a:pPr>
            <a:fld id="{D61CCD34-0F84-40D4-9529-C45A5D2F6DB1}" type="slidenum">
              <a:rPr lang="en-US" altLang="en-US"/>
              <a:pPr>
                <a:defRPr/>
              </a:pPr>
              <a:t>‹#›</a:t>
            </a:fld>
            <a:endParaRPr lang="en-US" altLang="en-US"/>
          </a:p>
        </p:txBody>
      </p:sp>
    </p:spTree>
    <p:extLst>
      <p:ext uri="{BB962C8B-B14F-4D97-AF65-F5344CB8AC3E}">
        <p14:creationId xmlns:p14="http://schemas.microsoft.com/office/powerpoint/2010/main" val="11707001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DFC8A0C-72B0-4C03-A7BC-1C83FD66EA9E}"/>
              </a:ext>
            </a:extLst>
          </p:cNvPr>
          <p:cNvSpPr>
            <a:spLocks noGrp="1"/>
          </p:cNvSpPr>
          <p:nvPr>
            <p:ph type="dt" sz="half" idx="10"/>
          </p:nvPr>
        </p:nvSpPr>
        <p:spPr/>
        <p:txBody>
          <a:bodyPr/>
          <a:lstStyle>
            <a:lvl1pPr eaLnBrk="0" hangingPunct="0">
              <a:defRPr>
                <a:ea typeface="ＭＳ Ｐゴシック" pitchFamily="34" charset="-128"/>
              </a:defRPr>
            </a:lvl1pPr>
          </a:lstStyle>
          <a:p>
            <a:pPr>
              <a:defRPr/>
            </a:pPr>
            <a:fld id="{3DD7C4C5-B193-47F1-940B-E4D213948540}" type="datetimeFigureOut">
              <a:rPr lang="en-US"/>
              <a:pPr>
                <a:defRPr/>
              </a:pPr>
              <a:t>10/11/2022</a:t>
            </a:fld>
            <a:endParaRPr lang="en-US"/>
          </a:p>
        </p:txBody>
      </p:sp>
      <p:sp>
        <p:nvSpPr>
          <p:cNvPr id="6" name="Footer Placeholder 4">
            <a:extLst>
              <a:ext uri="{FF2B5EF4-FFF2-40B4-BE49-F238E27FC236}">
                <a16:creationId xmlns:a16="http://schemas.microsoft.com/office/drawing/2014/main" id="{70197F6C-62AD-4F4F-9AD2-E0B9C0D7E3B8}"/>
              </a:ext>
            </a:extLst>
          </p:cNvPr>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7" name="Slide Number Placeholder 5">
            <a:extLst>
              <a:ext uri="{FF2B5EF4-FFF2-40B4-BE49-F238E27FC236}">
                <a16:creationId xmlns:a16="http://schemas.microsoft.com/office/drawing/2014/main" id="{20172F5A-B882-4BAE-AE8B-7395BD90F52F}"/>
              </a:ext>
            </a:extLst>
          </p:cNvPr>
          <p:cNvSpPr>
            <a:spLocks noGrp="1"/>
          </p:cNvSpPr>
          <p:nvPr>
            <p:ph type="sldNum" sz="quarter" idx="12"/>
          </p:nvPr>
        </p:nvSpPr>
        <p:spPr/>
        <p:txBody>
          <a:bodyPr/>
          <a:lstStyle>
            <a:lvl1pPr eaLnBrk="0" hangingPunct="0">
              <a:defRPr/>
            </a:lvl1pPr>
          </a:lstStyle>
          <a:p>
            <a:pPr>
              <a:defRPr/>
            </a:pPr>
            <a:fld id="{1C5A0A9B-1CF5-482C-89D7-DCDAAD2E9CCF}" type="slidenum">
              <a:rPr lang="en-US" altLang="en-US"/>
              <a:pPr>
                <a:defRPr/>
              </a:pPr>
              <a:t>‹#›</a:t>
            </a:fld>
            <a:endParaRPr lang="en-US" altLang="en-US"/>
          </a:p>
        </p:txBody>
      </p:sp>
    </p:spTree>
    <p:extLst>
      <p:ext uri="{BB962C8B-B14F-4D97-AF65-F5344CB8AC3E}">
        <p14:creationId xmlns:p14="http://schemas.microsoft.com/office/powerpoint/2010/main" val="39303863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0AFBF-AE5A-4576-9888-08B3B60F8DAE}"/>
              </a:ext>
            </a:extLst>
          </p:cNvPr>
          <p:cNvSpPr>
            <a:spLocks noGrp="1"/>
          </p:cNvSpPr>
          <p:nvPr>
            <p:ph type="dt" sz="half" idx="10"/>
          </p:nvPr>
        </p:nvSpPr>
        <p:spPr/>
        <p:txBody>
          <a:bodyPr/>
          <a:lstStyle>
            <a:lvl1pPr eaLnBrk="0" hangingPunct="0">
              <a:defRPr>
                <a:ea typeface="ＭＳ Ｐゴシック" pitchFamily="34" charset="-128"/>
              </a:defRPr>
            </a:lvl1pPr>
          </a:lstStyle>
          <a:p>
            <a:pPr>
              <a:defRPr/>
            </a:pPr>
            <a:fld id="{BD365814-6D83-45D0-9DC7-E15117199310}" type="datetimeFigureOut">
              <a:rPr lang="en-US"/>
              <a:pPr>
                <a:defRPr/>
              </a:pPr>
              <a:t>10/11/2022</a:t>
            </a:fld>
            <a:endParaRPr lang="en-US"/>
          </a:p>
        </p:txBody>
      </p:sp>
      <p:sp>
        <p:nvSpPr>
          <p:cNvPr id="5" name="Footer Placeholder 4">
            <a:extLst>
              <a:ext uri="{FF2B5EF4-FFF2-40B4-BE49-F238E27FC236}">
                <a16:creationId xmlns:a16="http://schemas.microsoft.com/office/drawing/2014/main" id="{A567EBBF-2D7B-4575-8C05-369D3FE7AA12}"/>
              </a:ext>
            </a:extLst>
          </p:cNvPr>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BC2AEBCD-6E27-46A2-8F05-68A084C24A6A}"/>
              </a:ext>
            </a:extLst>
          </p:cNvPr>
          <p:cNvSpPr>
            <a:spLocks noGrp="1"/>
          </p:cNvSpPr>
          <p:nvPr>
            <p:ph type="sldNum" sz="quarter" idx="12"/>
          </p:nvPr>
        </p:nvSpPr>
        <p:spPr/>
        <p:txBody>
          <a:bodyPr/>
          <a:lstStyle>
            <a:lvl1pPr eaLnBrk="0" hangingPunct="0">
              <a:defRPr/>
            </a:lvl1pPr>
          </a:lstStyle>
          <a:p>
            <a:pPr>
              <a:defRPr/>
            </a:pPr>
            <a:fld id="{C52549FF-6C48-49CA-BE70-7C6A58064686}" type="slidenum">
              <a:rPr lang="en-US" altLang="en-US"/>
              <a:pPr>
                <a:defRPr/>
              </a:pPr>
              <a:t>‹#›</a:t>
            </a:fld>
            <a:endParaRPr lang="en-US" altLang="en-US"/>
          </a:p>
        </p:txBody>
      </p:sp>
    </p:spTree>
    <p:extLst>
      <p:ext uri="{BB962C8B-B14F-4D97-AF65-F5344CB8AC3E}">
        <p14:creationId xmlns:p14="http://schemas.microsoft.com/office/powerpoint/2010/main" val="38500453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FCB8C6-F36F-4C0B-8DB0-9202680D8F5E}"/>
              </a:ext>
            </a:extLst>
          </p:cNvPr>
          <p:cNvSpPr>
            <a:spLocks noGrp="1"/>
          </p:cNvSpPr>
          <p:nvPr>
            <p:ph type="dt" sz="half" idx="10"/>
          </p:nvPr>
        </p:nvSpPr>
        <p:spPr/>
        <p:txBody>
          <a:bodyPr/>
          <a:lstStyle>
            <a:lvl1pPr eaLnBrk="0" hangingPunct="0">
              <a:defRPr>
                <a:ea typeface="ＭＳ Ｐゴシック" pitchFamily="34" charset="-128"/>
              </a:defRPr>
            </a:lvl1pPr>
          </a:lstStyle>
          <a:p>
            <a:pPr>
              <a:defRPr/>
            </a:pPr>
            <a:fld id="{767A7D43-D052-41AD-8E98-4AF0A17AB2E0}" type="datetimeFigureOut">
              <a:rPr lang="en-US"/>
              <a:pPr>
                <a:defRPr/>
              </a:pPr>
              <a:t>10/11/2022</a:t>
            </a:fld>
            <a:endParaRPr lang="en-US"/>
          </a:p>
        </p:txBody>
      </p:sp>
      <p:sp>
        <p:nvSpPr>
          <p:cNvPr id="5" name="Footer Placeholder 4">
            <a:extLst>
              <a:ext uri="{FF2B5EF4-FFF2-40B4-BE49-F238E27FC236}">
                <a16:creationId xmlns:a16="http://schemas.microsoft.com/office/drawing/2014/main" id="{EDA3DC5C-74D8-4821-A705-EB943C5408AE}"/>
              </a:ext>
            </a:extLst>
          </p:cNvPr>
          <p:cNvSpPr>
            <a:spLocks noGrp="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73CA0D13-BD61-4EFA-A318-5149DAA86EC6}"/>
              </a:ext>
            </a:extLst>
          </p:cNvPr>
          <p:cNvSpPr>
            <a:spLocks noGrp="1"/>
          </p:cNvSpPr>
          <p:nvPr>
            <p:ph type="sldNum" sz="quarter" idx="12"/>
          </p:nvPr>
        </p:nvSpPr>
        <p:spPr/>
        <p:txBody>
          <a:bodyPr/>
          <a:lstStyle>
            <a:lvl1pPr eaLnBrk="0" hangingPunct="0">
              <a:defRPr/>
            </a:lvl1pPr>
          </a:lstStyle>
          <a:p>
            <a:pPr>
              <a:defRPr/>
            </a:pPr>
            <a:fld id="{CA0920A5-02DD-491A-A0F1-5A93FE354ABE}" type="slidenum">
              <a:rPr lang="en-US" altLang="en-US"/>
              <a:pPr>
                <a:defRPr/>
              </a:pPr>
              <a:t>‹#›</a:t>
            </a:fld>
            <a:endParaRPr lang="en-US" altLang="en-US"/>
          </a:p>
        </p:txBody>
      </p:sp>
    </p:spTree>
    <p:extLst>
      <p:ext uri="{BB962C8B-B14F-4D97-AF65-F5344CB8AC3E}">
        <p14:creationId xmlns:p14="http://schemas.microsoft.com/office/powerpoint/2010/main" val="16697410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3EB2AF-7D2A-4321-B57E-07F2ADB0BA2E}"/>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6FF3BB1C-3AA6-43DA-A248-8FCA63EAAAE7}" type="datetimeFigureOut">
              <a:rPr lang="en-US"/>
              <a:pPr>
                <a:defRPr/>
              </a:pPr>
              <a:t>10/11/2022</a:t>
            </a:fld>
            <a:endParaRPr lang="en-US"/>
          </a:p>
        </p:txBody>
      </p:sp>
      <p:sp>
        <p:nvSpPr>
          <p:cNvPr id="5" name="Footer Placeholder 4">
            <a:extLst>
              <a:ext uri="{FF2B5EF4-FFF2-40B4-BE49-F238E27FC236}">
                <a16:creationId xmlns:a16="http://schemas.microsoft.com/office/drawing/2014/main" id="{BE583A43-62D8-4065-A6E6-778530B5A839}"/>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DD054946-4054-45F2-9F1E-800B4DA73D8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11BF26F6-AFC8-48B7-BD2F-719843BDA838}" type="slidenum">
              <a:rPr lang="en-US" altLang="en-US"/>
              <a:pPr>
                <a:defRPr/>
              </a:pPr>
              <a:t>‹#›</a:t>
            </a:fld>
            <a:endParaRPr lang="en-US" altLang="en-US"/>
          </a:p>
        </p:txBody>
      </p:sp>
    </p:spTree>
    <p:extLst>
      <p:ext uri="{BB962C8B-B14F-4D97-AF65-F5344CB8AC3E}">
        <p14:creationId xmlns:p14="http://schemas.microsoft.com/office/powerpoint/2010/main" val="1392891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B134E64-AD69-462C-AA26-BBCDA5316E2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170A4B8-9CD0-40F8-B538-641AA664E2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810E60D-E58A-4485-B8B6-18AF289B771A}"/>
              </a:ext>
            </a:extLst>
          </p:cNvPr>
          <p:cNvSpPr>
            <a:spLocks noGrp="1" noChangeArrowheads="1"/>
          </p:cNvSpPr>
          <p:nvPr>
            <p:ph type="sldNum" sz="quarter" idx="12"/>
          </p:nvPr>
        </p:nvSpPr>
        <p:spPr>
          <a:ln/>
        </p:spPr>
        <p:txBody>
          <a:bodyPr/>
          <a:lstStyle>
            <a:lvl1pPr>
              <a:defRPr/>
            </a:lvl1pPr>
          </a:lstStyle>
          <a:p>
            <a:pPr>
              <a:defRPr/>
            </a:pPr>
            <a:fld id="{551059F9-4D9C-4DAF-AB52-3D651E2AFFFE}" type="slidenum">
              <a:rPr lang="en-US" altLang="en-US"/>
              <a:pPr>
                <a:defRPr/>
              </a:pPr>
              <a:t>‹#›</a:t>
            </a:fld>
            <a:endParaRPr lang="en-US" altLang="en-US"/>
          </a:p>
        </p:txBody>
      </p:sp>
    </p:spTree>
    <p:extLst>
      <p:ext uri="{BB962C8B-B14F-4D97-AF65-F5344CB8AC3E}">
        <p14:creationId xmlns:p14="http://schemas.microsoft.com/office/powerpoint/2010/main" val="308851814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3F2166-EC9B-4B3E-846A-5987238C3EA6}"/>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34F8E1B8-B39A-469C-AEEA-9C2EE624B86A}" type="datetimeFigureOut">
              <a:rPr lang="en-US"/>
              <a:pPr>
                <a:defRPr/>
              </a:pPr>
              <a:t>10/11/2022</a:t>
            </a:fld>
            <a:endParaRPr lang="en-US"/>
          </a:p>
        </p:txBody>
      </p:sp>
      <p:sp>
        <p:nvSpPr>
          <p:cNvPr id="5" name="Footer Placeholder 4">
            <a:extLst>
              <a:ext uri="{FF2B5EF4-FFF2-40B4-BE49-F238E27FC236}">
                <a16:creationId xmlns:a16="http://schemas.microsoft.com/office/drawing/2014/main" id="{68463C7E-4DB7-4E3E-8E0F-677E2998F289}"/>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9D1B6FDE-6E99-4A87-A94B-698BBCDE4289}"/>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26F0798C-A7D8-4948-9E3C-E0B1397DA37E}" type="slidenum">
              <a:rPr lang="en-US" altLang="en-US"/>
              <a:pPr>
                <a:defRPr/>
              </a:pPr>
              <a:t>‹#›</a:t>
            </a:fld>
            <a:endParaRPr lang="en-US" altLang="en-US"/>
          </a:p>
        </p:txBody>
      </p:sp>
    </p:spTree>
    <p:extLst>
      <p:ext uri="{BB962C8B-B14F-4D97-AF65-F5344CB8AC3E}">
        <p14:creationId xmlns:p14="http://schemas.microsoft.com/office/powerpoint/2010/main" val="4682601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73FF01-1B39-4B85-B49E-82CD43516797}"/>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E4BA4A0C-BF6C-44F8-9D08-BCDC8C7DA804}" type="datetimeFigureOut">
              <a:rPr lang="en-US"/>
              <a:pPr>
                <a:defRPr/>
              </a:pPr>
              <a:t>10/11/2022</a:t>
            </a:fld>
            <a:endParaRPr lang="en-US"/>
          </a:p>
        </p:txBody>
      </p:sp>
      <p:sp>
        <p:nvSpPr>
          <p:cNvPr id="5" name="Footer Placeholder 4">
            <a:extLst>
              <a:ext uri="{FF2B5EF4-FFF2-40B4-BE49-F238E27FC236}">
                <a16:creationId xmlns:a16="http://schemas.microsoft.com/office/drawing/2014/main" id="{11CC2400-349B-45C9-BD66-9F08AC4BC6F0}"/>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370881F0-28A9-4F3A-8A0B-FAF6B48D5BDD}"/>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0ED95101-7A4C-476B-AC01-604108AF57E0}" type="slidenum">
              <a:rPr lang="en-US" altLang="en-US"/>
              <a:pPr>
                <a:defRPr/>
              </a:pPr>
              <a:t>‹#›</a:t>
            </a:fld>
            <a:endParaRPr lang="en-US" altLang="en-US"/>
          </a:p>
        </p:txBody>
      </p:sp>
    </p:spTree>
    <p:extLst>
      <p:ext uri="{BB962C8B-B14F-4D97-AF65-F5344CB8AC3E}">
        <p14:creationId xmlns:p14="http://schemas.microsoft.com/office/powerpoint/2010/main" val="19367699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1B20CE-420C-446A-889A-0CEC06814FA0}"/>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91375226-702E-4ED6-8A5D-3D1218D93082}" type="datetimeFigureOut">
              <a:rPr lang="en-US"/>
              <a:pPr>
                <a:defRPr/>
              </a:pPr>
              <a:t>10/11/2022</a:t>
            </a:fld>
            <a:endParaRPr lang="en-US"/>
          </a:p>
        </p:txBody>
      </p:sp>
      <p:sp>
        <p:nvSpPr>
          <p:cNvPr id="6" name="Footer Placeholder 5">
            <a:extLst>
              <a:ext uri="{FF2B5EF4-FFF2-40B4-BE49-F238E27FC236}">
                <a16:creationId xmlns:a16="http://schemas.microsoft.com/office/drawing/2014/main" id="{75925A48-5D2C-4EC7-9416-3E114DA45AFF}"/>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BBC662C5-DC22-4A4A-87F6-8A67F3CC09DA}"/>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9BD8B8D5-6809-4D2B-9AE0-077EFD0F0418}" type="slidenum">
              <a:rPr lang="en-US" altLang="en-US"/>
              <a:pPr>
                <a:defRPr/>
              </a:pPr>
              <a:t>‹#›</a:t>
            </a:fld>
            <a:endParaRPr lang="en-US" altLang="en-US"/>
          </a:p>
        </p:txBody>
      </p:sp>
    </p:spTree>
    <p:extLst>
      <p:ext uri="{BB962C8B-B14F-4D97-AF65-F5344CB8AC3E}">
        <p14:creationId xmlns:p14="http://schemas.microsoft.com/office/powerpoint/2010/main" val="16448331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8216AF-4C82-41BA-A2FE-ADFA2BC1C868}"/>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53437264-8408-4769-9D8B-23AB788FE49A}" type="datetimeFigureOut">
              <a:rPr lang="en-US"/>
              <a:pPr>
                <a:defRPr/>
              </a:pPr>
              <a:t>10/11/2022</a:t>
            </a:fld>
            <a:endParaRPr lang="en-US"/>
          </a:p>
        </p:txBody>
      </p:sp>
      <p:sp>
        <p:nvSpPr>
          <p:cNvPr id="8" name="Footer Placeholder 7">
            <a:extLst>
              <a:ext uri="{FF2B5EF4-FFF2-40B4-BE49-F238E27FC236}">
                <a16:creationId xmlns:a16="http://schemas.microsoft.com/office/drawing/2014/main" id="{CB344808-F718-4A64-A1DB-F9FEC86F5CDB}"/>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9" name="Slide Number Placeholder 8">
            <a:extLst>
              <a:ext uri="{FF2B5EF4-FFF2-40B4-BE49-F238E27FC236}">
                <a16:creationId xmlns:a16="http://schemas.microsoft.com/office/drawing/2014/main" id="{42E267A3-B4D4-4E0A-BDBC-624ACFBE5B70}"/>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10519DB8-2036-47F1-9C1C-DB33E26F403F}" type="slidenum">
              <a:rPr lang="en-US" altLang="en-US"/>
              <a:pPr>
                <a:defRPr/>
              </a:pPr>
              <a:t>‹#›</a:t>
            </a:fld>
            <a:endParaRPr lang="en-US" altLang="en-US"/>
          </a:p>
        </p:txBody>
      </p:sp>
    </p:spTree>
    <p:extLst>
      <p:ext uri="{BB962C8B-B14F-4D97-AF65-F5344CB8AC3E}">
        <p14:creationId xmlns:p14="http://schemas.microsoft.com/office/powerpoint/2010/main" val="40137669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EAE123-9D9D-48CF-BAC5-1B022F7305AE}"/>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CF7C8A1A-41D6-471F-99AC-94E158E5A1E3}" type="datetimeFigureOut">
              <a:rPr lang="en-US"/>
              <a:pPr>
                <a:defRPr/>
              </a:pPr>
              <a:t>10/11/2022</a:t>
            </a:fld>
            <a:endParaRPr lang="en-US"/>
          </a:p>
        </p:txBody>
      </p:sp>
      <p:sp>
        <p:nvSpPr>
          <p:cNvPr id="4" name="Footer Placeholder 3">
            <a:extLst>
              <a:ext uri="{FF2B5EF4-FFF2-40B4-BE49-F238E27FC236}">
                <a16:creationId xmlns:a16="http://schemas.microsoft.com/office/drawing/2014/main" id="{541062A0-BCF0-4F08-9E02-1B291961BC2B}"/>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5" name="Slide Number Placeholder 4">
            <a:extLst>
              <a:ext uri="{FF2B5EF4-FFF2-40B4-BE49-F238E27FC236}">
                <a16:creationId xmlns:a16="http://schemas.microsoft.com/office/drawing/2014/main" id="{AFA4D191-B111-4603-99B1-8217BCE2050A}"/>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A11188B3-F53E-4328-A21F-9B499766778A}" type="slidenum">
              <a:rPr lang="en-US" altLang="en-US"/>
              <a:pPr>
                <a:defRPr/>
              </a:pPr>
              <a:t>‹#›</a:t>
            </a:fld>
            <a:endParaRPr lang="en-US" altLang="en-US"/>
          </a:p>
        </p:txBody>
      </p:sp>
    </p:spTree>
    <p:extLst>
      <p:ext uri="{BB962C8B-B14F-4D97-AF65-F5344CB8AC3E}">
        <p14:creationId xmlns:p14="http://schemas.microsoft.com/office/powerpoint/2010/main" val="8728084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9451B3-EBDF-450A-9C6B-6A9BA94DBE2E}"/>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CD0157F8-F1B5-4CE5-84BF-1CA3D03DC740}" type="datetimeFigureOut">
              <a:rPr lang="en-US"/>
              <a:pPr>
                <a:defRPr/>
              </a:pPr>
              <a:t>10/11/2022</a:t>
            </a:fld>
            <a:endParaRPr lang="en-US"/>
          </a:p>
        </p:txBody>
      </p:sp>
      <p:sp>
        <p:nvSpPr>
          <p:cNvPr id="3" name="Footer Placeholder 2">
            <a:extLst>
              <a:ext uri="{FF2B5EF4-FFF2-40B4-BE49-F238E27FC236}">
                <a16:creationId xmlns:a16="http://schemas.microsoft.com/office/drawing/2014/main" id="{8B790510-E454-4176-B337-E68ED1A9A3A0}"/>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4" name="Slide Number Placeholder 3">
            <a:extLst>
              <a:ext uri="{FF2B5EF4-FFF2-40B4-BE49-F238E27FC236}">
                <a16:creationId xmlns:a16="http://schemas.microsoft.com/office/drawing/2014/main" id="{813FA06B-440D-45FF-971D-CAD2BEF197B7}"/>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6CA39C47-8B56-4440-926F-179C5072352F}" type="slidenum">
              <a:rPr lang="en-US" altLang="en-US"/>
              <a:pPr>
                <a:defRPr/>
              </a:pPr>
              <a:t>‹#›</a:t>
            </a:fld>
            <a:endParaRPr lang="en-US" altLang="en-US"/>
          </a:p>
        </p:txBody>
      </p:sp>
    </p:spTree>
    <p:extLst>
      <p:ext uri="{BB962C8B-B14F-4D97-AF65-F5344CB8AC3E}">
        <p14:creationId xmlns:p14="http://schemas.microsoft.com/office/powerpoint/2010/main" val="23418909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ACDC082-5F2A-49DC-93E8-80E99E4C8A44}"/>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3C3F295F-B7BF-4049-974E-8C4715180516}" type="datetimeFigureOut">
              <a:rPr lang="en-US"/>
              <a:pPr>
                <a:defRPr/>
              </a:pPr>
              <a:t>10/11/2022</a:t>
            </a:fld>
            <a:endParaRPr lang="en-US"/>
          </a:p>
        </p:txBody>
      </p:sp>
      <p:sp>
        <p:nvSpPr>
          <p:cNvPr id="6" name="Footer Placeholder 5">
            <a:extLst>
              <a:ext uri="{FF2B5EF4-FFF2-40B4-BE49-F238E27FC236}">
                <a16:creationId xmlns:a16="http://schemas.microsoft.com/office/drawing/2014/main" id="{4637CDE1-F22B-4AE1-96B6-4918DBD75345}"/>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53E46578-0292-41E6-AF5D-6B889CB2A856}"/>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9F448195-6A8D-4EFB-985A-FD145E335380}" type="slidenum">
              <a:rPr lang="en-US" altLang="en-US"/>
              <a:pPr>
                <a:defRPr/>
              </a:pPr>
              <a:t>‹#›</a:t>
            </a:fld>
            <a:endParaRPr lang="en-US" altLang="en-US"/>
          </a:p>
        </p:txBody>
      </p:sp>
    </p:spTree>
    <p:extLst>
      <p:ext uri="{BB962C8B-B14F-4D97-AF65-F5344CB8AC3E}">
        <p14:creationId xmlns:p14="http://schemas.microsoft.com/office/powerpoint/2010/main" val="12515500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76C7708-9D22-48A4-B2FF-E6E141BEB48F}"/>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99A90680-ABCC-4CB0-970C-13142D23B88F}" type="datetimeFigureOut">
              <a:rPr lang="en-US"/>
              <a:pPr>
                <a:defRPr/>
              </a:pPr>
              <a:t>10/11/2022</a:t>
            </a:fld>
            <a:endParaRPr lang="en-US"/>
          </a:p>
        </p:txBody>
      </p:sp>
      <p:sp>
        <p:nvSpPr>
          <p:cNvPr id="6" name="Footer Placeholder 5">
            <a:extLst>
              <a:ext uri="{FF2B5EF4-FFF2-40B4-BE49-F238E27FC236}">
                <a16:creationId xmlns:a16="http://schemas.microsoft.com/office/drawing/2014/main" id="{0741B1E1-F09D-4145-B409-D8EB8784C4FF}"/>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244CBF7A-FAD3-44C5-AD94-A4B163964670}"/>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2F17372E-7827-479C-BE4A-492379273551}" type="slidenum">
              <a:rPr lang="en-US" altLang="en-US"/>
              <a:pPr>
                <a:defRPr/>
              </a:pPr>
              <a:t>‹#›</a:t>
            </a:fld>
            <a:endParaRPr lang="en-US" altLang="en-US"/>
          </a:p>
        </p:txBody>
      </p:sp>
    </p:spTree>
    <p:extLst>
      <p:ext uri="{BB962C8B-B14F-4D97-AF65-F5344CB8AC3E}">
        <p14:creationId xmlns:p14="http://schemas.microsoft.com/office/powerpoint/2010/main" val="35230193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7B971-3576-4272-9259-CC6A897EA9C2}"/>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A4301648-7CB1-4DB2-B573-3E214C2C2B51}" type="datetimeFigureOut">
              <a:rPr lang="en-US"/>
              <a:pPr>
                <a:defRPr/>
              </a:pPr>
              <a:t>10/11/2022</a:t>
            </a:fld>
            <a:endParaRPr lang="en-US"/>
          </a:p>
        </p:txBody>
      </p:sp>
      <p:sp>
        <p:nvSpPr>
          <p:cNvPr id="5" name="Footer Placeholder 4">
            <a:extLst>
              <a:ext uri="{FF2B5EF4-FFF2-40B4-BE49-F238E27FC236}">
                <a16:creationId xmlns:a16="http://schemas.microsoft.com/office/drawing/2014/main" id="{B4388AE4-71DA-4EF1-9EC7-1AB949C88960}"/>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66B5BCFC-5651-411F-BBF0-22F758CA85C2}"/>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A807D483-5972-4CAC-9CE4-EC490963C904}" type="slidenum">
              <a:rPr lang="en-US" altLang="en-US"/>
              <a:pPr>
                <a:defRPr/>
              </a:pPr>
              <a:t>‹#›</a:t>
            </a:fld>
            <a:endParaRPr lang="en-US" altLang="en-US"/>
          </a:p>
        </p:txBody>
      </p:sp>
    </p:spTree>
    <p:extLst>
      <p:ext uri="{BB962C8B-B14F-4D97-AF65-F5344CB8AC3E}">
        <p14:creationId xmlns:p14="http://schemas.microsoft.com/office/powerpoint/2010/main" val="12757297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2B3E5C-CEAD-4F31-90EB-04A8DF2BD636}"/>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23AE36EF-681D-4A8D-ABE7-CF84D32E3E48}" type="datetimeFigureOut">
              <a:rPr lang="en-US"/>
              <a:pPr>
                <a:defRPr/>
              </a:pPr>
              <a:t>10/11/2022</a:t>
            </a:fld>
            <a:endParaRPr lang="en-US"/>
          </a:p>
        </p:txBody>
      </p:sp>
      <p:sp>
        <p:nvSpPr>
          <p:cNvPr id="5" name="Footer Placeholder 4">
            <a:extLst>
              <a:ext uri="{FF2B5EF4-FFF2-40B4-BE49-F238E27FC236}">
                <a16:creationId xmlns:a16="http://schemas.microsoft.com/office/drawing/2014/main" id="{CF7C31A9-5B49-4A72-B4DD-647DB70193FF}"/>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E3705B3B-DE3B-4A83-9891-C0176FDD8740}"/>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9DFDACC7-44C4-4CA5-A673-0D18ECF189BD}" type="slidenum">
              <a:rPr lang="en-US" altLang="en-US"/>
              <a:pPr>
                <a:defRPr/>
              </a:pPr>
              <a:t>‹#›</a:t>
            </a:fld>
            <a:endParaRPr lang="en-US" altLang="en-US"/>
          </a:p>
        </p:txBody>
      </p:sp>
    </p:spTree>
    <p:extLst>
      <p:ext uri="{BB962C8B-B14F-4D97-AF65-F5344CB8AC3E}">
        <p14:creationId xmlns:p14="http://schemas.microsoft.com/office/powerpoint/2010/main" val="23619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1E020DC-5E29-4732-8B12-45D2C10E389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A9B482A-1BBA-4544-9379-777EE9F9EB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D07A12F-22D5-4958-8CD7-43C5659B0B2B}"/>
              </a:ext>
            </a:extLst>
          </p:cNvPr>
          <p:cNvSpPr>
            <a:spLocks noGrp="1" noChangeArrowheads="1"/>
          </p:cNvSpPr>
          <p:nvPr>
            <p:ph type="sldNum" sz="quarter" idx="12"/>
          </p:nvPr>
        </p:nvSpPr>
        <p:spPr>
          <a:ln/>
        </p:spPr>
        <p:txBody>
          <a:bodyPr/>
          <a:lstStyle>
            <a:lvl1pPr>
              <a:defRPr/>
            </a:lvl1pPr>
          </a:lstStyle>
          <a:p>
            <a:pPr>
              <a:defRPr/>
            </a:pPr>
            <a:fld id="{6F8CB732-2152-436E-9212-4B535D410B1A}" type="slidenum">
              <a:rPr lang="en-US" altLang="en-US"/>
              <a:pPr>
                <a:defRPr/>
              </a:pPr>
              <a:t>‹#›</a:t>
            </a:fld>
            <a:endParaRPr lang="en-US" altLang="en-US"/>
          </a:p>
        </p:txBody>
      </p:sp>
    </p:spTree>
    <p:extLst>
      <p:ext uri="{BB962C8B-B14F-4D97-AF65-F5344CB8AC3E}">
        <p14:creationId xmlns:p14="http://schemas.microsoft.com/office/powerpoint/2010/main" val="3599774820"/>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1106E5F-3B99-42EE-92A6-6D2708D1A3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8712DA9-881E-4C26-AC72-ED6D04E262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14D5C67-7235-4166-8E1B-BFED8AB3FA4D}"/>
              </a:ext>
            </a:extLst>
          </p:cNvPr>
          <p:cNvSpPr>
            <a:spLocks noGrp="1" noChangeArrowheads="1"/>
          </p:cNvSpPr>
          <p:nvPr>
            <p:ph type="sldNum" sz="quarter" idx="12"/>
          </p:nvPr>
        </p:nvSpPr>
        <p:spPr>
          <a:ln/>
        </p:spPr>
        <p:txBody>
          <a:bodyPr/>
          <a:lstStyle>
            <a:lvl1pPr>
              <a:defRPr/>
            </a:lvl1pPr>
          </a:lstStyle>
          <a:p>
            <a:pPr>
              <a:defRPr/>
            </a:pPr>
            <a:fld id="{662A8359-BF0E-44B3-9529-40C045DB03A9}" type="slidenum">
              <a:rPr lang="en-US" altLang="en-US"/>
              <a:pPr>
                <a:defRPr/>
              </a:pPr>
              <a:t>‹#›</a:t>
            </a:fld>
            <a:endParaRPr lang="en-US" altLang="en-US"/>
          </a:p>
        </p:txBody>
      </p:sp>
    </p:spTree>
    <p:extLst>
      <p:ext uri="{BB962C8B-B14F-4D97-AF65-F5344CB8AC3E}">
        <p14:creationId xmlns:p14="http://schemas.microsoft.com/office/powerpoint/2010/main" val="134874338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A23C5CD-D961-44F7-91E0-8A8571F681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43D721E-FF31-4CA0-93E7-8E96C6139E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6307CED-A4A6-4355-A41B-78C2351E4969}"/>
              </a:ext>
            </a:extLst>
          </p:cNvPr>
          <p:cNvSpPr>
            <a:spLocks noGrp="1" noChangeArrowheads="1"/>
          </p:cNvSpPr>
          <p:nvPr>
            <p:ph type="sldNum" sz="quarter" idx="12"/>
          </p:nvPr>
        </p:nvSpPr>
        <p:spPr>
          <a:ln/>
        </p:spPr>
        <p:txBody>
          <a:bodyPr/>
          <a:lstStyle>
            <a:lvl1pPr>
              <a:defRPr/>
            </a:lvl1pPr>
          </a:lstStyle>
          <a:p>
            <a:pPr>
              <a:defRPr/>
            </a:pPr>
            <a:fld id="{B78AC3AE-34DD-4208-B807-C732B1FF1349}" type="slidenum">
              <a:rPr lang="en-US" altLang="en-US"/>
              <a:pPr>
                <a:defRPr/>
              </a:pPr>
              <a:t>‹#›</a:t>
            </a:fld>
            <a:endParaRPr lang="en-US" altLang="en-US"/>
          </a:p>
        </p:txBody>
      </p:sp>
    </p:spTree>
    <p:extLst>
      <p:ext uri="{BB962C8B-B14F-4D97-AF65-F5344CB8AC3E}">
        <p14:creationId xmlns:p14="http://schemas.microsoft.com/office/powerpoint/2010/main" val="118485136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F26CB2F-0BC6-48DF-B166-B45516B404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BE5D40-2A6E-408F-A7B5-976C74629D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8521278-BED0-4688-B2B2-672A967084F7}"/>
              </a:ext>
            </a:extLst>
          </p:cNvPr>
          <p:cNvSpPr>
            <a:spLocks noGrp="1" noChangeArrowheads="1"/>
          </p:cNvSpPr>
          <p:nvPr>
            <p:ph type="sldNum" sz="quarter" idx="12"/>
          </p:nvPr>
        </p:nvSpPr>
        <p:spPr>
          <a:ln/>
        </p:spPr>
        <p:txBody>
          <a:bodyPr/>
          <a:lstStyle>
            <a:lvl1pPr>
              <a:defRPr/>
            </a:lvl1pPr>
          </a:lstStyle>
          <a:p>
            <a:pPr>
              <a:defRPr/>
            </a:pPr>
            <a:fld id="{C59B6691-BB99-404F-B6F7-56B58235B807}" type="slidenum">
              <a:rPr lang="en-US" altLang="en-US"/>
              <a:pPr>
                <a:defRPr/>
              </a:pPr>
              <a:t>‹#›</a:t>
            </a:fld>
            <a:endParaRPr lang="en-US" altLang="en-US"/>
          </a:p>
        </p:txBody>
      </p:sp>
    </p:spTree>
    <p:extLst>
      <p:ext uri="{BB962C8B-B14F-4D97-AF65-F5344CB8AC3E}">
        <p14:creationId xmlns:p14="http://schemas.microsoft.com/office/powerpoint/2010/main" val="121146725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03A5EC0-E3A9-4F77-8219-91CF64F2BE0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7F283C9-A9FA-44E5-85B0-0123C819B6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0047D6C-E6FF-4613-8506-E469548B7A03}"/>
              </a:ext>
            </a:extLst>
          </p:cNvPr>
          <p:cNvSpPr>
            <a:spLocks noGrp="1" noChangeArrowheads="1"/>
          </p:cNvSpPr>
          <p:nvPr>
            <p:ph type="sldNum" sz="quarter" idx="12"/>
          </p:nvPr>
        </p:nvSpPr>
        <p:spPr>
          <a:ln/>
        </p:spPr>
        <p:txBody>
          <a:bodyPr/>
          <a:lstStyle>
            <a:lvl1pPr>
              <a:defRPr/>
            </a:lvl1pPr>
          </a:lstStyle>
          <a:p>
            <a:pPr>
              <a:defRPr/>
            </a:pPr>
            <a:fld id="{0C832BAB-9C7E-4B4D-BA10-34C2714CC670}" type="slidenum">
              <a:rPr lang="en-US" altLang="en-US"/>
              <a:pPr>
                <a:defRPr/>
              </a:pPr>
              <a:t>‹#›</a:t>
            </a:fld>
            <a:endParaRPr lang="en-US" altLang="en-US"/>
          </a:p>
        </p:txBody>
      </p:sp>
    </p:spTree>
    <p:extLst>
      <p:ext uri="{BB962C8B-B14F-4D97-AF65-F5344CB8AC3E}">
        <p14:creationId xmlns:p14="http://schemas.microsoft.com/office/powerpoint/2010/main" val="274502774"/>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21BF15C-0633-44F3-9397-37FAD7DF6B3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25AC5BB-8085-4591-BF64-155B50DE59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3626E89-A0B4-4EEB-B088-D7A6720E7EE5}"/>
              </a:ext>
            </a:extLst>
          </p:cNvPr>
          <p:cNvSpPr>
            <a:spLocks noGrp="1" noChangeArrowheads="1"/>
          </p:cNvSpPr>
          <p:nvPr>
            <p:ph type="sldNum" sz="quarter" idx="12"/>
          </p:nvPr>
        </p:nvSpPr>
        <p:spPr>
          <a:ln/>
        </p:spPr>
        <p:txBody>
          <a:bodyPr/>
          <a:lstStyle>
            <a:lvl1pPr>
              <a:defRPr/>
            </a:lvl1pPr>
          </a:lstStyle>
          <a:p>
            <a:pPr>
              <a:defRPr/>
            </a:pPr>
            <a:fld id="{994EB541-583D-415C-A303-DD780BC9C090}" type="slidenum">
              <a:rPr lang="en-US" altLang="en-US"/>
              <a:pPr>
                <a:defRPr/>
              </a:pPr>
              <a:t>‹#›</a:t>
            </a:fld>
            <a:endParaRPr lang="en-US" altLang="en-US"/>
          </a:p>
        </p:txBody>
      </p:sp>
    </p:spTree>
    <p:extLst>
      <p:ext uri="{BB962C8B-B14F-4D97-AF65-F5344CB8AC3E}">
        <p14:creationId xmlns:p14="http://schemas.microsoft.com/office/powerpoint/2010/main" val="108285412"/>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12414D9-BA28-413B-BDE5-FC6B6F3C061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55A4B69-0DA9-433D-81A4-918959CD41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D8BD21A-A9CB-4363-BF66-4CBB54EC8364}"/>
              </a:ext>
            </a:extLst>
          </p:cNvPr>
          <p:cNvSpPr>
            <a:spLocks noGrp="1" noChangeArrowheads="1"/>
          </p:cNvSpPr>
          <p:nvPr>
            <p:ph type="sldNum" sz="quarter" idx="12"/>
          </p:nvPr>
        </p:nvSpPr>
        <p:spPr>
          <a:ln/>
        </p:spPr>
        <p:txBody>
          <a:bodyPr/>
          <a:lstStyle>
            <a:lvl1pPr>
              <a:defRPr/>
            </a:lvl1pPr>
          </a:lstStyle>
          <a:p>
            <a:pPr>
              <a:defRPr/>
            </a:pPr>
            <a:fld id="{E11632BE-6C87-42AD-A7D8-502206F0490E}" type="slidenum">
              <a:rPr lang="en-US" altLang="en-US"/>
              <a:pPr>
                <a:defRPr/>
              </a:pPr>
              <a:t>‹#›</a:t>
            </a:fld>
            <a:endParaRPr lang="en-US" altLang="en-US"/>
          </a:p>
        </p:txBody>
      </p:sp>
    </p:spTree>
    <p:extLst>
      <p:ext uri="{BB962C8B-B14F-4D97-AF65-F5344CB8AC3E}">
        <p14:creationId xmlns:p14="http://schemas.microsoft.com/office/powerpoint/2010/main" val="1473545151"/>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040E14F-036D-4CE3-817C-F3CF4CA7D43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3CD039B-2B8D-409E-95CE-010405BB54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F8FFC7A-AF59-40BF-A6A5-3B9BB1C87FBF}"/>
              </a:ext>
            </a:extLst>
          </p:cNvPr>
          <p:cNvSpPr>
            <a:spLocks noGrp="1" noChangeArrowheads="1"/>
          </p:cNvSpPr>
          <p:nvPr>
            <p:ph type="sldNum" sz="quarter" idx="12"/>
          </p:nvPr>
        </p:nvSpPr>
        <p:spPr>
          <a:ln/>
        </p:spPr>
        <p:txBody>
          <a:bodyPr/>
          <a:lstStyle>
            <a:lvl1pPr>
              <a:defRPr/>
            </a:lvl1pPr>
          </a:lstStyle>
          <a:p>
            <a:pPr>
              <a:defRPr/>
            </a:pPr>
            <a:fld id="{A01D86A4-1592-4591-8F34-9FC751E9FF6E}" type="slidenum">
              <a:rPr lang="en-US" altLang="en-US"/>
              <a:pPr>
                <a:defRPr/>
              </a:pPr>
              <a:t>‹#›</a:t>
            </a:fld>
            <a:endParaRPr lang="en-US" altLang="en-US"/>
          </a:p>
        </p:txBody>
      </p:sp>
    </p:spTree>
    <p:extLst>
      <p:ext uri="{BB962C8B-B14F-4D97-AF65-F5344CB8AC3E}">
        <p14:creationId xmlns:p14="http://schemas.microsoft.com/office/powerpoint/2010/main" val="2348865762"/>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81920DA-3576-4F82-91C1-BDE2C1D7971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36E1D12-87CC-4186-9C9F-420BAA08E3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A6BDC76-E083-4172-B27D-8014149D980B}"/>
              </a:ext>
            </a:extLst>
          </p:cNvPr>
          <p:cNvSpPr>
            <a:spLocks noGrp="1" noChangeArrowheads="1"/>
          </p:cNvSpPr>
          <p:nvPr>
            <p:ph type="sldNum" sz="quarter" idx="12"/>
          </p:nvPr>
        </p:nvSpPr>
        <p:spPr>
          <a:ln/>
        </p:spPr>
        <p:txBody>
          <a:bodyPr/>
          <a:lstStyle>
            <a:lvl1pPr>
              <a:defRPr/>
            </a:lvl1pPr>
          </a:lstStyle>
          <a:p>
            <a:pPr>
              <a:defRPr/>
            </a:pPr>
            <a:fld id="{497F2D42-5EEE-439A-87E0-A96B3ABFE8BC}" type="slidenum">
              <a:rPr lang="en-US" altLang="en-US"/>
              <a:pPr>
                <a:defRPr/>
              </a:pPr>
              <a:t>‹#›</a:t>
            </a:fld>
            <a:endParaRPr lang="en-US" altLang="en-US"/>
          </a:p>
        </p:txBody>
      </p:sp>
    </p:spTree>
    <p:extLst>
      <p:ext uri="{BB962C8B-B14F-4D97-AF65-F5344CB8AC3E}">
        <p14:creationId xmlns:p14="http://schemas.microsoft.com/office/powerpoint/2010/main" val="59276827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065F2E3-043E-4FCA-83C9-A3619BD25FE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04A6AB5-06BE-4D8A-A178-222E6F68D0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9A5BD91-5683-4D98-A549-1DF5B801DF19}"/>
              </a:ext>
            </a:extLst>
          </p:cNvPr>
          <p:cNvSpPr>
            <a:spLocks noGrp="1" noChangeArrowheads="1"/>
          </p:cNvSpPr>
          <p:nvPr>
            <p:ph type="sldNum" sz="quarter" idx="12"/>
          </p:nvPr>
        </p:nvSpPr>
        <p:spPr>
          <a:ln/>
        </p:spPr>
        <p:txBody>
          <a:bodyPr/>
          <a:lstStyle>
            <a:lvl1pPr>
              <a:defRPr/>
            </a:lvl1pPr>
          </a:lstStyle>
          <a:p>
            <a:pPr>
              <a:defRPr/>
            </a:pPr>
            <a:fld id="{334248AE-E1BA-458A-898A-9E617D78813A}" type="slidenum">
              <a:rPr lang="en-US" altLang="en-US"/>
              <a:pPr>
                <a:defRPr/>
              </a:pPr>
              <a:t>‹#›</a:t>
            </a:fld>
            <a:endParaRPr lang="en-US" altLang="en-US"/>
          </a:p>
        </p:txBody>
      </p:sp>
    </p:spTree>
    <p:extLst>
      <p:ext uri="{BB962C8B-B14F-4D97-AF65-F5344CB8AC3E}">
        <p14:creationId xmlns:p14="http://schemas.microsoft.com/office/powerpoint/2010/main" val="418491698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381980D-D7B4-4A14-8216-33FCEA38F9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E18714F-2416-42CE-A3F8-BED7F6660C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4F33A09-483A-4EC2-85D4-63091B05864C}"/>
              </a:ext>
            </a:extLst>
          </p:cNvPr>
          <p:cNvSpPr>
            <a:spLocks noGrp="1" noChangeArrowheads="1"/>
          </p:cNvSpPr>
          <p:nvPr>
            <p:ph type="sldNum" sz="quarter" idx="12"/>
          </p:nvPr>
        </p:nvSpPr>
        <p:spPr>
          <a:ln/>
        </p:spPr>
        <p:txBody>
          <a:bodyPr/>
          <a:lstStyle>
            <a:lvl1pPr>
              <a:defRPr/>
            </a:lvl1pPr>
          </a:lstStyle>
          <a:p>
            <a:pPr>
              <a:defRPr/>
            </a:pPr>
            <a:fld id="{B28BEE96-C33B-4BAE-A23C-507BF6CB021F}" type="slidenum">
              <a:rPr lang="en-US" altLang="en-US"/>
              <a:pPr>
                <a:defRPr/>
              </a:pPr>
              <a:t>‹#›</a:t>
            </a:fld>
            <a:endParaRPr lang="en-US" altLang="en-US"/>
          </a:p>
        </p:txBody>
      </p:sp>
    </p:spTree>
    <p:extLst>
      <p:ext uri="{BB962C8B-B14F-4D97-AF65-F5344CB8AC3E}">
        <p14:creationId xmlns:p14="http://schemas.microsoft.com/office/powerpoint/2010/main" val="29696051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D78569F-A93A-4AA4-909F-BE465DD93DE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0A4726A-6AF2-483C-A96F-5CBAC77C6C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E1EA4F1-B809-476C-8CC9-C33AA8151E5E}"/>
              </a:ext>
            </a:extLst>
          </p:cNvPr>
          <p:cNvSpPr>
            <a:spLocks noGrp="1" noChangeArrowheads="1"/>
          </p:cNvSpPr>
          <p:nvPr>
            <p:ph type="sldNum" sz="quarter" idx="12"/>
          </p:nvPr>
        </p:nvSpPr>
        <p:spPr>
          <a:ln/>
        </p:spPr>
        <p:txBody>
          <a:bodyPr/>
          <a:lstStyle>
            <a:lvl1pPr>
              <a:defRPr/>
            </a:lvl1pPr>
          </a:lstStyle>
          <a:p>
            <a:pPr>
              <a:defRPr/>
            </a:pPr>
            <a:fld id="{6FBD5D6C-A5E9-4FCB-9915-ABEEE524B769}" type="slidenum">
              <a:rPr lang="en-US" altLang="en-US"/>
              <a:pPr>
                <a:defRPr/>
              </a:pPr>
              <a:t>‹#›</a:t>
            </a:fld>
            <a:endParaRPr lang="en-US" altLang="en-US"/>
          </a:p>
        </p:txBody>
      </p:sp>
    </p:spTree>
    <p:extLst>
      <p:ext uri="{BB962C8B-B14F-4D97-AF65-F5344CB8AC3E}">
        <p14:creationId xmlns:p14="http://schemas.microsoft.com/office/powerpoint/2010/main" val="2999779432"/>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AEDB255-EB09-4E6A-BFFD-218534DFCB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5CB4F1-B9B0-4D11-87C9-EC86789106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8F3554-559B-4043-AF25-22E6FF65A86E}"/>
              </a:ext>
            </a:extLst>
          </p:cNvPr>
          <p:cNvSpPr>
            <a:spLocks noGrp="1" noChangeArrowheads="1"/>
          </p:cNvSpPr>
          <p:nvPr>
            <p:ph type="sldNum" sz="quarter" idx="12"/>
          </p:nvPr>
        </p:nvSpPr>
        <p:spPr>
          <a:ln/>
        </p:spPr>
        <p:txBody>
          <a:bodyPr/>
          <a:lstStyle>
            <a:lvl1pPr>
              <a:defRPr/>
            </a:lvl1pPr>
          </a:lstStyle>
          <a:p>
            <a:pPr>
              <a:defRPr/>
            </a:pPr>
            <a:fld id="{8908CE82-823B-4F57-9111-4412444368D0}" type="slidenum">
              <a:rPr lang="en-US" altLang="en-US"/>
              <a:pPr>
                <a:defRPr/>
              </a:pPr>
              <a:t>‹#›</a:t>
            </a:fld>
            <a:endParaRPr lang="en-US" altLang="en-US"/>
          </a:p>
        </p:txBody>
      </p:sp>
    </p:spTree>
    <p:extLst>
      <p:ext uri="{BB962C8B-B14F-4D97-AF65-F5344CB8AC3E}">
        <p14:creationId xmlns:p14="http://schemas.microsoft.com/office/powerpoint/2010/main" val="588548205"/>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9"/>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6"/>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76ED4C19-E36B-4380-A528-1BC880ED20E2}"/>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3499E41E-EB8C-44A7-A1EB-82B6695BB5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7F2CA4C7-9C3A-4CB6-9640-87754088A954}"/>
              </a:ext>
            </a:extLst>
          </p:cNvPr>
          <p:cNvSpPr>
            <a:spLocks noGrp="1" noChangeArrowheads="1"/>
          </p:cNvSpPr>
          <p:nvPr>
            <p:ph type="sldNum" sz="quarter" idx="12"/>
          </p:nvPr>
        </p:nvSpPr>
        <p:spPr>
          <a:ln/>
        </p:spPr>
        <p:txBody>
          <a:bodyPr/>
          <a:lstStyle>
            <a:lvl1pPr>
              <a:defRPr/>
            </a:lvl1pPr>
          </a:lstStyle>
          <a:p>
            <a:pPr>
              <a:defRPr/>
            </a:pPr>
            <a:fld id="{63FD03F0-041D-4873-AB51-616FC3D8D490}" type="slidenum">
              <a:rPr lang="en-US" altLang="en-US"/>
              <a:pPr>
                <a:defRPr/>
              </a:pPr>
              <a:t>‹#›</a:t>
            </a:fld>
            <a:endParaRPr lang="en-US" altLang="en-US"/>
          </a:p>
        </p:txBody>
      </p:sp>
    </p:spTree>
    <p:extLst>
      <p:ext uri="{BB962C8B-B14F-4D97-AF65-F5344CB8AC3E}">
        <p14:creationId xmlns:p14="http://schemas.microsoft.com/office/powerpoint/2010/main" val="1259042038"/>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9"/>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780D6DC-938B-49E3-A76F-6FAE7D19183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2CED8A3-0246-44AD-BB93-40EE1D06C4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64BC200-5C49-4700-A0A5-4E04CBC09770}"/>
              </a:ext>
            </a:extLst>
          </p:cNvPr>
          <p:cNvSpPr>
            <a:spLocks noGrp="1" noChangeArrowheads="1"/>
          </p:cNvSpPr>
          <p:nvPr>
            <p:ph type="sldNum" sz="quarter" idx="12"/>
          </p:nvPr>
        </p:nvSpPr>
        <p:spPr>
          <a:ln/>
        </p:spPr>
        <p:txBody>
          <a:bodyPr/>
          <a:lstStyle>
            <a:lvl1pPr>
              <a:defRPr/>
            </a:lvl1pPr>
          </a:lstStyle>
          <a:p>
            <a:pPr>
              <a:defRPr/>
            </a:pPr>
            <a:fld id="{0664A435-5C57-4703-9D93-FA996D74803F}" type="slidenum">
              <a:rPr lang="en-US" altLang="en-US"/>
              <a:pPr>
                <a:defRPr/>
              </a:pPr>
              <a:t>‹#›</a:t>
            </a:fld>
            <a:endParaRPr lang="en-US" altLang="en-US"/>
          </a:p>
        </p:txBody>
      </p:sp>
    </p:spTree>
    <p:extLst>
      <p:ext uri="{BB962C8B-B14F-4D97-AF65-F5344CB8AC3E}">
        <p14:creationId xmlns:p14="http://schemas.microsoft.com/office/powerpoint/2010/main" val="3377609760"/>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8F64728-243D-417A-87EE-3802F24FEB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BB8B776-0B2D-43E2-8069-7E90BF1118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7B2D1F-8536-48E9-A62F-976AB662F7BD}"/>
              </a:ext>
            </a:extLst>
          </p:cNvPr>
          <p:cNvSpPr>
            <a:spLocks noGrp="1" noChangeArrowheads="1"/>
          </p:cNvSpPr>
          <p:nvPr>
            <p:ph type="sldNum" sz="quarter" idx="12"/>
          </p:nvPr>
        </p:nvSpPr>
        <p:spPr>
          <a:ln/>
        </p:spPr>
        <p:txBody>
          <a:bodyPr/>
          <a:lstStyle>
            <a:lvl1pPr>
              <a:defRPr/>
            </a:lvl1pPr>
          </a:lstStyle>
          <a:p>
            <a:pPr>
              <a:defRPr/>
            </a:pPr>
            <a:fld id="{A62111EE-D714-4908-A3BC-F707A5FA8D22}" type="slidenum">
              <a:rPr lang="en-US" altLang="en-US"/>
              <a:pPr>
                <a:defRPr/>
              </a:pPr>
              <a:t>‹#›</a:t>
            </a:fld>
            <a:endParaRPr lang="en-US" altLang="en-US"/>
          </a:p>
        </p:txBody>
      </p:sp>
    </p:spTree>
    <p:extLst>
      <p:ext uri="{BB962C8B-B14F-4D97-AF65-F5344CB8AC3E}">
        <p14:creationId xmlns:p14="http://schemas.microsoft.com/office/powerpoint/2010/main" val="1317159370"/>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EB6E00F-F643-4797-9827-1A6F024B0BF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7880493-6F19-4FA6-BC0E-FF5DF94039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3680C71-58AE-4E1C-A3C0-DC58E00C62EF}"/>
              </a:ext>
            </a:extLst>
          </p:cNvPr>
          <p:cNvSpPr>
            <a:spLocks noGrp="1" noChangeArrowheads="1"/>
          </p:cNvSpPr>
          <p:nvPr>
            <p:ph type="sldNum" sz="quarter" idx="12"/>
          </p:nvPr>
        </p:nvSpPr>
        <p:spPr>
          <a:ln/>
        </p:spPr>
        <p:txBody>
          <a:bodyPr/>
          <a:lstStyle>
            <a:lvl1pPr>
              <a:defRPr/>
            </a:lvl1pPr>
          </a:lstStyle>
          <a:p>
            <a:pPr>
              <a:defRPr/>
            </a:pPr>
            <a:fld id="{3196038A-9F35-493A-9EBE-30E8D2E06D89}" type="slidenum">
              <a:rPr lang="en-US" altLang="en-US"/>
              <a:pPr>
                <a:defRPr/>
              </a:pPr>
              <a:t>‹#›</a:t>
            </a:fld>
            <a:endParaRPr lang="en-US" altLang="en-US"/>
          </a:p>
        </p:txBody>
      </p:sp>
    </p:spTree>
    <p:extLst>
      <p:ext uri="{BB962C8B-B14F-4D97-AF65-F5344CB8AC3E}">
        <p14:creationId xmlns:p14="http://schemas.microsoft.com/office/powerpoint/2010/main" val="1919269877"/>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19F04C5-BAC3-4B99-81BA-EA6BFA7B9C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0D032D7-D811-432C-9519-4A69D5B407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61C58A8-DA1F-4FF9-A169-2E287D206B74}"/>
              </a:ext>
            </a:extLst>
          </p:cNvPr>
          <p:cNvSpPr>
            <a:spLocks noGrp="1" noChangeArrowheads="1"/>
          </p:cNvSpPr>
          <p:nvPr>
            <p:ph type="sldNum" sz="quarter" idx="12"/>
          </p:nvPr>
        </p:nvSpPr>
        <p:spPr>
          <a:ln/>
        </p:spPr>
        <p:txBody>
          <a:bodyPr/>
          <a:lstStyle>
            <a:lvl1pPr>
              <a:defRPr/>
            </a:lvl1pPr>
          </a:lstStyle>
          <a:p>
            <a:pPr>
              <a:defRPr/>
            </a:pPr>
            <a:fld id="{AC823C23-72B6-4CB9-8015-4DC957A29051}" type="slidenum">
              <a:rPr lang="en-US" altLang="en-US"/>
              <a:pPr>
                <a:defRPr/>
              </a:pPr>
              <a:t>‹#›</a:t>
            </a:fld>
            <a:endParaRPr lang="en-US" altLang="en-US"/>
          </a:p>
        </p:txBody>
      </p:sp>
    </p:spTree>
    <p:extLst>
      <p:ext uri="{BB962C8B-B14F-4D97-AF65-F5344CB8AC3E}">
        <p14:creationId xmlns:p14="http://schemas.microsoft.com/office/powerpoint/2010/main" val="2871161706"/>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9415F84-A823-4BAC-845E-B0FD1369620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1D6D49F-DC73-4147-947B-E909681625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8B8B51C-E0CA-4260-9E15-5DF0051F305E}"/>
              </a:ext>
            </a:extLst>
          </p:cNvPr>
          <p:cNvSpPr>
            <a:spLocks noGrp="1" noChangeArrowheads="1"/>
          </p:cNvSpPr>
          <p:nvPr>
            <p:ph type="sldNum" sz="quarter" idx="12"/>
          </p:nvPr>
        </p:nvSpPr>
        <p:spPr>
          <a:ln/>
        </p:spPr>
        <p:txBody>
          <a:bodyPr/>
          <a:lstStyle>
            <a:lvl1pPr>
              <a:defRPr/>
            </a:lvl1pPr>
          </a:lstStyle>
          <a:p>
            <a:pPr>
              <a:defRPr/>
            </a:pPr>
            <a:fld id="{7D5BEB80-0AFF-459E-8347-9CC009B8DE7E}" type="slidenum">
              <a:rPr lang="en-US" altLang="en-US"/>
              <a:pPr>
                <a:defRPr/>
              </a:pPr>
              <a:t>‹#›</a:t>
            </a:fld>
            <a:endParaRPr lang="en-US" altLang="en-US"/>
          </a:p>
        </p:txBody>
      </p:sp>
    </p:spTree>
    <p:extLst>
      <p:ext uri="{BB962C8B-B14F-4D97-AF65-F5344CB8AC3E}">
        <p14:creationId xmlns:p14="http://schemas.microsoft.com/office/powerpoint/2010/main" val="3241561217"/>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9839DA5-B636-4D8F-A888-E901F1F9A5B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0E54577-F408-4462-8A84-5137496B7E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210EA10-C85A-4AF4-AAE5-A7A047363C3F}"/>
              </a:ext>
            </a:extLst>
          </p:cNvPr>
          <p:cNvSpPr>
            <a:spLocks noGrp="1" noChangeArrowheads="1"/>
          </p:cNvSpPr>
          <p:nvPr>
            <p:ph type="sldNum" sz="quarter" idx="12"/>
          </p:nvPr>
        </p:nvSpPr>
        <p:spPr>
          <a:ln/>
        </p:spPr>
        <p:txBody>
          <a:bodyPr/>
          <a:lstStyle>
            <a:lvl1pPr>
              <a:defRPr/>
            </a:lvl1pPr>
          </a:lstStyle>
          <a:p>
            <a:pPr>
              <a:defRPr/>
            </a:pPr>
            <a:fld id="{EB5687EC-35D6-443E-B194-45FAC17BE674}" type="slidenum">
              <a:rPr lang="en-US" altLang="en-US"/>
              <a:pPr>
                <a:defRPr/>
              </a:pPr>
              <a:t>‹#›</a:t>
            </a:fld>
            <a:endParaRPr lang="en-US" altLang="en-US"/>
          </a:p>
        </p:txBody>
      </p:sp>
    </p:spTree>
    <p:extLst>
      <p:ext uri="{BB962C8B-B14F-4D97-AF65-F5344CB8AC3E}">
        <p14:creationId xmlns:p14="http://schemas.microsoft.com/office/powerpoint/2010/main" val="2682032948"/>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004DFF3-42FE-4CE8-B8C7-7A660615041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C581917-2C5C-44D7-9968-0722A11BEC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F43466F-F4B4-4BDF-9F08-FDA8C33A5460}"/>
              </a:ext>
            </a:extLst>
          </p:cNvPr>
          <p:cNvSpPr>
            <a:spLocks noGrp="1" noChangeArrowheads="1"/>
          </p:cNvSpPr>
          <p:nvPr>
            <p:ph type="sldNum" sz="quarter" idx="12"/>
          </p:nvPr>
        </p:nvSpPr>
        <p:spPr>
          <a:ln/>
        </p:spPr>
        <p:txBody>
          <a:bodyPr/>
          <a:lstStyle>
            <a:lvl1pPr>
              <a:defRPr/>
            </a:lvl1pPr>
          </a:lstStyle>
          <a:p>
            <a:pPr>
              <a:defRPr/>
            </a:pPr>
            <a:fld id="{18FA5198-E925-4CA5-B5D3-694E4A73E92B}" type="slidenum">
              <a:rPr lang="en-US" altLang="en-US"/>
              <a:pPr>
                <a:defRPr/>
              </a:pPr>
              <a:t>‹#›</a:t>
            </a:fld>
            <a:endParaRPr lang="en-US" altLang="en-US"/>
          </a:p>
        </p:txBody>
      </p:sp>
    </p:spTree>
    <p:extLst>
      <p:ext uri="{BB962C8B-B14F-4D97-AF65-F5344CB8AC3E}">
        <p14:creationId xmlns:p14="http://schemas.microsoft.com/office/powerpoint/2010/main" val="369582806"/>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7E21FF3-6848-4FA4-A0BA-FBDD3A7A564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4812192-5030-4E0B-B92C-279995086F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528C247-30F6-42EA-BC44-05285A20FF31}"/>
              </a:ext>
            </a:extLst>
          </p:cNvPr>
          <p:cNvSpPr>
            <a:spLocks noGrp="1" noChangeArrowheads="1"/>
          </p:cNvSpPr>
          <p:nvPr>
            <p:ph type="sldNum" sz="quarter" idx="12"/>
          </p:nvPr>
        </p:nvSpPr>
        <p:spPr>
          <a:ln/>
        </p:spPr>
        <p:txBody>
          <a:bodyPr/>
          <a:lstStyle>
            <a:lvl1pPr>
              <a:defRPr/>
            </a:lvl1pPr>
          </a:lstStyle>
          <a:p>
            <a:pPr>
              <a:defRPr/>
            </a:pPr>
            <a:fld id="{6C8D309F-809B-4CD2-AC21-BA516BE6B236}" type="slidenum">
              <a:rPr lang="en-US" altLang="en-US"/>
              <a:pPr>
                <a:defRPr/>
              </a:pPr>
              <a:t>‹#›</a:t>
            </a:fld>
            <a:endParaRPr lang="en-US" altLang="en-US"/>
          </a:p>
        </p:txBody>
      </p:sp>
    </p:spTree>
    <p:extLst>
      <p:ext uri="{BB962C8B-B14F-4D97-AF65-F5344CB8AC3E}">
        <p14:creationId xmlns:p14="http://schemas.microsoft.com/office/powerpoint/2010/main" val="245302775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A64326A-8E7C-4928-B34C-098AD4D2796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18E5FD9-07D8-4A0F-84C0-9A4D71A8BB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AF90745-6E44-4628-87FE-86955A9F769C}"/>
              </a:ext>
            </a:extLst>
          </p:cNvPr>
          <p:cNvSpPr>
            <a:spLocks noGrp="1" noChangeArrowheads="1"/>
          </p:cNvSpPr>
          <p:nvPr>
            <p:ph type="sldNum" sz="quarter" idx="12"/>
          </p:nvPr>
        </p:nvSpPr>
        <p:spPr>
          <a:ln/>
        </p:spPr>
        <p:txBody>
          <a:bodyPr/>
          <a:lstStyle>
            <a:lvl1pPr>
              <a:defRPr/>
            </a:lvl1pPr>
          </a:lstStyle>
          <a:p>
            <a:pPr>
              <a:defRPr/>
            </a:pPr>
            <a:fld id="{DF1E1B52-48CD-4907-8037-D34514E25C77}" type="slidenum">
              <a:rPr lang="en-US" altLang="en-US"/>
              <a:pPr>
                <a:defRPr/>
              </a:pPr>
              <a:t>‹#›</a:t>
            </a:fld>
            <a:endParaRPr lang="en-US" altLang="en-US"/>
          </a:p>
        </p:txBody>
      </p:sp>
    </p:spTree>
    <p:extLst>
      <p:ext uri="{BB962C8B-B14F-4D97-AF65-F5344CB8AC3E}">
        <p14:creationId xmlns:p14="http://schemas.microsoft.com/office/powerpoint/2010/main" val="1460351209"/>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5E29D0C-F726-45D7-9143-0634CED4E40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272C256-210E-481C-B6EA-3E7C1E755E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4309CBA-03CB-440F-8ECD-FF3071E2DFB0}"/>
              </a:ext>
            </a:extLst>
          </p:cNvPr>
          <p:cNvSpPr>
            <a:spLocks noGrp="1" noChangeArrowheads="1"/>
          </p:cNvSpPr>
          <p:nvPr>
            <p:ph type="sldNum" sz="quarter" idx="12"/>
          </p:nvPr>
        </p:nvSpPr>
        <p:spPr>
          <a:ln/>
        </p:spPr>
        <p:txBody>
          <a:bodyPr/>
          <a:lstStyle>
            <a:lvl1pPr>
              <a:defRPr/>
            </a:lvl1pPr>
          </a:lstStyle>
          <a:p>
            <a:pPr>
              <a:defRPr/>
            </a:pPr>
            <a:fld id="{AD77ECB5-44D2-44AC-A5CA-94947FDB9B9A}" type="slidenum">
              <a:rPr lang="en-US" altLang="en-US"/>
              <a:pPr>
                <a:defRPr/>
              </a:pPr>
              <a:t>‹#›</a:t>
            </a:fld>
            <a:endParaRPr lang="en-US" altLang="en-US"/>
          </a:p>
        </p:txBody>
      </p:sp>
    </p:spTree>
    <p:extLst>
      <p:ext uri="{BB962C8B-B14F-4D97-AF65-F5344CB8AC3E}">
        <p14:creationId xmlns:p14="http://schemas.microsoft.com/office/powerpoint/2010/main" val="2064169650"/>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94A8163-00AE-4C5D-9601-4E49552975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E90C84D-E97E-4F8F-809B-2D7E841EDB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BE95615-138A-41CC-9B8F-3B5D821159C4}"/>
              </a:ext>
            </a:extLst>
          </p:cNvPr>
          <p:cNvSpPr>
            <a:spLocks noGrp="1" noChangeArrowheads="1"/>
          </p:cNvSpPr>
          <p:nvPr>
            <p:ph type="sldNum" sz="quarter" idx="12"/>
          </p:nvPr>
        </p:nvSpPr>
        <p:spPr>
          <a:ln/>
        </p:spPr>
        <p:txBody>
          <a:bodyPr/>
          <a:lstStyle>
            <a:lvl1pPr>
              <a:defRPr/>
            </a:lvl1pPr>
          </a:lstStyle>
          <a:p>
            <a:pPr>
              <a:defRPr/>
            </a:pPr>
            <a:fld id="{023385F1-A86C-48EC-946C-26D7B69F3833}" type="slidenum">
              <a:rPr lang="en-US" altLang="en-US"/>
              <a:pPr>
                <a:defRPr/>
              </a:pPr>
              <a:t>‹#›</a:t>
            </a:fld>
            <a:endParaRPr lang="en-US" altLang="en-US"/>
          </a:p>
        </p:txBody>
      </p:sp>
    </p:spTree>
    <p:extLst>
      <p:ext uri="{BB962C8B-B14F-4D97-AF65-F5344CB8AC3E}">
        <p14:creationId xmlns:p14="http://schemas.microsoft.com/office/powerpoint/2010/main" val="3808037606"/>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FE2EFD7-1860-4FA1-8DF9-328C6F0BF20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42B7DA7-98AA-43DD-A47E-4194236B80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E067B77-F1C1-4C49-833A-88EF0D72B57E}"/>
              </a:ext>
            </a:extLst>
          </p:cNvPr>
          <p:cNvSpPr>
            <a:spLocks noGrp="1" noChangeArrowheads="1"/>
          </p:cNvSpPr>
          <p:nvPr>
            <p:ph type="sldNum" sz="quarter" idx="12"/>
          </p:nvPr>
        </p:nvSpPr>
        <p:spPr>
          <a:ln/>
        </p:spPr>
        <p:txBody>
          <a:bodyPr/>
          <a:lstStyle>
            <a:lvl1pPr>
              <a:defRPr/>
            </a:lvl1pPr>
          </a:lstStyle>
          <a:p>
            <a:pPr>
              <a:defRPr/>
            </a:pPr>
            <a:fld id="{FF0F87E7-E5F8-40EA-AF2E-63D2661A115F}" type="slidenum">
              <a:rPr lang="en-US" altLang="en-US"/>
              <a:pPr>
                <a:defRPr/>
              </a:pPr>
              <a:t>‹#›</a:t>
            </a:fld>
            <a:endParaRPr lang="en-US" altLang="en-US"/>
          </a:p>
        </p:txBody>
      </p:sp>
    </p:spTree>
    <p:extLst>
      <p:ext uri="{BB962C8B-B14F-4D97-AF65-F5344CB8AC3E}">
        <p14:creationId xmlns:p14="http://schemas.microsoft.com/office/powerpoint/2010/main" val="327248907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7239FCF-5A66-4733-8FB9-B52A8894B0C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C1D4579-DB15-4853-9012-DD0C80FCE0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8DA34C-0B40-4314-9B07-9AE114310C16}"/>
              </a:ext>
            </a:extLst>
          </p:cNvPr>
          <p:cNvSpPr>
            <a:spLocks noGrp="1" noChangeArrowheads="1"/>
          </p:cNvSpPr>
          <p:nvPr>
            <p:ph type="sldNum" sz="quarter" idx="12"/>
          </p:nvPr>
        </p:nvSpPr>
        <p:spPr>
          <a:ln/>
        </p:spPr>
        <p:txBody>
          <a:bodyPr/>
          <a:lstStyle>
            <a:lvl1pPr>
              <a:defRPr/>
            </a:lvl1pPr>
          </a:lstStyle>
          <a:p>
            <a:pPr>
              <a:defRPr/>
            </a:pPr>
            <a:fld id="{6699B9B9-3B78-4937-9DFF-51BC97A99C39}" type="slidenum">
              <a:rPr lang="en-US" altLang="en-US"/>
              <a:pPr>
                <a:defRPr/>
              </a:pPr>
              <a:t>‹#›</a:t>
            </a:fld>
            <a:endParaRPr lang="en-US" altLang="en-US"/>
          </a:p>
        </p:txBody>
      </p:sp>
    </p:spTree>
    <p:extLst>
      <p:ext uri="{BB962C8B-B14F-4D97-AF65-F5344CB8AC3E}">
        <p14:creationId xmlns:p14="http://schemas.microsoft.com/office/powerpoint/2010/main" val="1954592047"/>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17C0EE1-706D-4C2D-B5D0-252E1AB70B65}"/>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3A1C8311-2694-4602-B96B-1B76EFC2A9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0C824040-09A1-44C9-914A-E54DB5647C35}"/>
              </a:ext>
            </a:extLst>
          </p:cNvPr>
          <p:cNvSpPr>
            <a:spLocks noGrp="1" noChangeArrowheads="1"/>
          </p:cNvSpPr>
          <p:nvPr>
            <p:ph type="sldNum" sz="quarter" idx="12"/>
          </p:nvPr>
        </p:nvSpPr>
        <p:spPr>
          <a:ln/>
        </p:spPr>
        <p:txBody>
          <a:bodyPr/>
          <a:lstStyle>
            <a:lvl1pPr>
              <a:defRPr/>
            </a:lvl1pPr>
          </a:lstStyle>
          <a:p>
            <a:pPr>
              <a:defRPr/>
            </a:pPr>
            <a:fld id="{881F0E4E-2515-4D62-9321-F8180A58AFEE}" type="slidenum">
              <a:rPr lang="en-US" altLang="en-US"/>
              <a:pPr>
                <a:defRPr/>
              </a:pPr>
              <a:t>‹#›</a:t>
            </a:fld>
            <a:endParaRPr lang="en-US" altLang="en-US"/>
          </a:p>
        </p:txBody>
      </p:sp>
    </p:spTree>
    <p:extLst>
      <p:ext uri="{BB962C8B-B14F-4D97-AF65-F5344CB8AC3E}">
        <p14:creationId xmlns:p14="http://schemas.microsoft.com/office/powerpoint/2010/main" val="3568012833"/>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749D536-1DA5-420E-8BC5-E0B2116209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675C846-83DF-48BA-B015-487D1DDF3A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FED00A6-D273-433E-85FA-D78DD93D522E}"/>
              </a:ext>
            </a:extLst>
          </p:cNvPr>
          <p:cNvSpPr>
            <a:spLocks noGrp="1" noChangeArrowheads="1"/>
          </p:cNvSpPr>
          <p:nvPr>
            <p:ph type="sldNum" sz="quarter" idx="12"/>
          </p:nvPr>
        </p:nvSpPr>
        <p:spPr>
          <a:ln/>
        </p:spPr>
        <p:txBody>
          <a:bodyPr/>
          <a:lstStyle>
            <a:lvl1pPr>
              <a:defRPr/>
            </a:lvl1pPr>
          </a:lstStyle>
          <a:p>
            <a:pPr>
              <a:defRPr/>
            </a:pPr>
            <a:fld id="{5E89C263-3AFF-474D-A366-39EE22453A5F}" type="slidenum">
              <a:rPr lang="en-US" altLang="en-US"/>
              <a:pPr>
                <a:defRPr/>
              </a:pPr>
              <a:t>‹#›</a:t>
            </a:fld>
            <a:endParaRPr lang="en-US" altLang="en-US"/>
          </a:p>
        </p:txBody>
      </p:sp>
    </p:spTree>
    <p:extLst>
      <p:ext uri="{BB962C8B-B14F-4D97-AF65-F5344CB8AC3E}">
        <p14:creationId xmlns:p14="http://schemas.microsoft.com/office/powerpoint/2010/main" val="1545490630"/>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A650EC8-0574-4123-89EA-402F0183638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77C1C99-C543-433C-AA91-9FA135005F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C5DD11E-8ABD-46AD-9065-C949A284C368}"/>
              </a:ext>
            </a:extLst>
          </p:cNvPr>
          <p:cNvSpPr>
            <a:spLocks noGrp="1" noChangeArrowheads="1"/>
          </p:cNvSpPr>
          <p:nvPr>
            <p:ph type="sldNum" sz="quarter" idx="12"/>
          </p:nvPr>
        </p:nvSpPr>
        <p:spPr>
          <a:ln/>
        </p:spPr>
        <p:txBody>
          <a:bodyPr/>
          <a:lstStyle>
            <a:lvl1pPr>
              <a:defRPr/>
            </a:lvl1pPr>
          </a:lstStyle>
          <a:p>
            <a:pPr>
              <a:defRPr/>
            </a:pPr>
            <a:fld id="{3DCACB61-7990-42CA-8492-94C72894418A}" type="slidenum">
              <a:rPr lang="en-US" altLang="en-US"/>
              <a:pPr>
                <a:defRPr/>
              </a:pPr>
              <a:t>‹#›</a:t>
            </a:fld>
            <a:endParaRPr lang="en-US" altLang="en-US"/>
          </a:p>
        </p:txBody>
      </p:sp>
    </p:spTree>
    <p:extLst>
      <p:ext uri="{BB962C8B-B14F-4D97-AF65-F5344CB8AC3E}">
        <p14:creationId xmlns:p14="http://schemas.microsoft.com/office/powerpoint/2010/main" val="2009808316"/>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E08ABF97-58FD-4719-ADC1-1424F4BADF61}"/>
              </a:ext>
            </a:extLst>
          </p:cNvPr>
          <p:cNvSpPr>
            <a:spLocks noChangeArrowheads="1"/>
          </p:cNvSpPr>
          <p:nvPr/>
        </p:nvSpPr>
        <p:spPr bwMode="auto">
          <a:xfrm>
            <a:off x="0" y="0"/>
            <a:ext cx="9144000" cy="609600"/>
          </a:xfrm>
          <a:prstGeom prst="rect">
            <a:avLst/>
          </a:prstGeom>
          <a:solidFill>
            <a:srgbClr val="333399"/>
          </a:solidFill>
          <a:ln>
            <a:noFill/>
          </a:ln>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defRPr/>
            </a:pPr>
            <a:endParaRPr lang="en-US" altLang="en-US" sz="1200">
              <a:solidFill>
                <a:srgbClr val="000000"/>
              </a:solidFill>
              <a:latin typeface="Arial" panose="020B0604020202020204" pitchFamily="34" charset="0"/>
            </a:endParaRPr>
          </a:p>
        </p:txBody>
      </p:sp>
      <p:sp>
        <p:nvSpPr>
          <p:cNvPr id="5" name="Text Box 6">
            <a:extLst>
              <a:ext uri="{FF2B5EF4-FFF2-40B4-BE49-F238E27FC236}">
                <a16:creationId xmlns:a16="http://schemas.microsoft.com/office/drawing/2014/main" id="{DEFCE75E-3073-4613-A465-E46D9C8C983D}"/>
              </a:ext>
            </a:extLst>
          </p:cNvPr>
          <p:cNvSpPr txBox="1">
            <a:spLocks noChangeArrowheads="1"/>
          </p:cNvSpPr>
          <p:nvPr/>
        </p:nvSpPr>
        <p:spPr bwMode="auto">
          <a:xfrm>
            <a:off x="365125" y="44450"/>
            <a:ext cx="8001000" cy="519113"/>
          </a:xfrm>
          <a:prstGeom prst="rect">
            <a:avLst/>
          </a:prstGeom>
          <a:noFill/>
          <a:ln>
            <a:noFill/>
          </a:ln>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spcBef>
                <a:spcPct val="50000"/>
              </a:spcBef>
              <a:defRPr/>
            </a:pPr>
            <a:r>
              <a:rPr lang="en-US" altLang="en-US" sz="2800">
                <a:solidFill>
                  <a:srgbClr val="FFFFFF"/>
                </a:solidFill>
                <a:latin typeface="Arial" panose="020B0604020202020204" pitchFamily="34" charset="0"/>
              </a:rPr>
              <a:t>Chapter X Lecture</a:t>
            </a:r>
          </a:p>
        </p:txBody>
      </p:sp>
      <p:sp>
        <p:nvSpPr>
          <p:cNvPr id="6" name="Rectangle 8">
            <a:extLst>
              <a:ext uri="{FF2B5EF4-FFF2-40B4-BE49-F238E27FC236}">
                <a16:creationId xmlns:a16="http://schemas.microsoft.com/office/drawing/2014/main" id="{F834F4B9-A3B5-4443-997E-EBEA16FD09A0}"/>
              </a:ext>
            </a:extLst>
          </p:cNvPr>
          <p:cNvSpPr>
            <a:spLocks noChangeArrowheads="1"/>
          </p:cNvSpPr>
          <p:nvPr userDrawn="1"/>
        </p:nvSpPr>
        <p:spPr bwMode="gray">
          <a:xfrm>
            <a:off x="0" y="6400800"/>
            <a:ext cx="9144000" cy="457200"/>
          </a:xfrm>
          <a:prstGeom prst="rect">
            <a:avLst/>
          </a:prstGeom>
          <a:solidFill>
            <a:srgbClr val="333399"/>
          </a:solidFill>
          <a:ln>
            <a:noFill/>
          </a:ln>
        </p:spPr>
        <p:txBody>
          <a:bodyPr wrap="none" lIns="0" tIns="0" rIns="0" bIns="0"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defRPr/>
            </a:pPr>
            <a:endParaRPr lang="en-US" altLang="en-US" sz="1200">
              <a:solidFill>
                <a:srgbClr val="000000"/>
              </a:solidFill>
              <a:latin typeface="Arial" panose="020B0604020202020204" pitchFamily="34" charset="0"/>
            </a:endParaRPr>
          </a:p>
        </p:txBody>
      </p:sp>
      <p:pic>
        <p:nvPicPr>
          <p:cNvPr id="7" name="Picture 11" descr="Pearson_Bound_White">
            <a:extLst>
              <a:ext uri="{FF2B5EF4-FFF2-40B4-BE49-F238E27FC236}">
                <a16:creationId xmlns:a16="http://schemas.microsoft.com/office/drawing/2014/main" id="{D3C82AEB-3259-404E-AD77-ADB78E308C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12063" y="6356350"/>
            <a:ext cx="1528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Pearson_Strap_Bound_White">
            <a:extLst>
              <a:ext uri="{FF2B5EF4-FFF2-40B4-BE49-F238E27FC236}">
                <a16:creationId xmlns:a16="http://schemas.microsoft.com/office/drawing/2014/main" id="{31B1E9F2-7D3C-46F9-BE2C-97F31F712A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7621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4">
            <a:extLst>
              <a:ext uri="{FF2B5EF4-FFF2-40B4-BE49-F238E27FC236}">
                <a16:creationId xmlns:a16="http://schemas.microsoft.com/office/drawing/2014/main" id="{52B04DC1-63EF-4F6F-93DA-D07B4395B96F}"/>
              </a:ext>
            </a:extLst>
          </p:cNvPr>
          <p:cNvSpPr>
            <a:spLocks noChangeShapeType="1"/>
          </p:cNvSpPr>
          <p:nvPr userDrawn="1"/>
        </p:nvSpPr>
        <p:spPr bwMode="gray">
          <a:xfrm>
            <a:off x="0" y="6397625"/>
            <a:ext cx="9139238"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 Box 15">
            <a:extLst>
              <a:ext uri="{FF2B5EF4-FFF2-40B4-BE49-F238E27FC236}">
                <a16:creationId xmlns:a16="http://schemas.microsoft.com/office/drawing/2014/main" id="{88D730D3-0A51-45F8-B2E2-A1B7970E922F}"/>
              </a:ext>
            </a:extLst>
          </p:cNvPr>
          <p:cNvSpPr txBox="1">
            <a:spLocks noChangeArrowheads="1"/>
          </p:cNvSpPr>
          <p:nvPr userDrawn="1"/>
        </p:nvSpPr>
        <p:spPr bwMode="auto">
          <a:xfrm>
            <a:off x="457200" y="881063"/>
            <a:ext cx="8448675" cy="942975"/>
          </a:xfrm>
          <a:prstGeom prst="rect">
            <a:avLst/>
          </a:prstGeom>
          <a:noFill/>
          <a:ln>
            <a:noFill/>
          </a:ln>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spcBef>
                <a:spcPct val="50000"/>
              </a:spcBef>
              <a:defRPr/>
            </a:pPr>
            <a:r>
              <a:rPr lang="en-US" altLang="en-US" sz="3600" b="1">
                <a:solidFill>
                  <a:srgbClr val="000000"/>
                </a:solidFill>
                <a:latin typeface="Arial" panose="020B0604020202020204" pitchFamily="34" charset="0"/>
              </a:rPr>
              <a:t>Book Title</a:t>
            </a:r>
          </a:p>
          <a:p>
            <a:pPr algn="r" eaLnBrk="1" hangingPunct="1">
              <a:spcBef>
                <a:spcPct val="10000"/>
              </a:spcBef>
              <a:defRPr/>
            </a:pPr>
            <a:r>
              <a:rPr lang="en-US" altLang="en-US" sz="1800">
                <a:solidFill>
                  <a:srgbClr val="000000"/>
                </a:solidFill>
                <a:latin typeface="Arial" panose="020B0604020202020204" pitchFamily="34" charset="0"/>
              </a:rPr>
              <a:t>Edition</a:t>
            </a:r>
            <a:endParaRPr lang="en-US" altLang="en-US" sz="1800" b="1">
              <a:solidFill>
                <a:srgbClr val="000000"/>
              </a:solidFill>
              <a:latin typeface="Arial" panose="020B0604020202020204" pitchFamily="34" charset="0"/>
            </a:endParaRPr>
          </a:p>
        </p:txBody>
      </p:sp>
      <p:sp>
        <p:nvSpPr>
          <p:cNvPr id="4098" name="Rectangle 2"/>
          <p:cNvSpPr>
            <a:spLocks noGrp="1" noChangeArrowheads="1"/>
          </p:cNvSpPr>
          <p:nvPr>
            <p:ph type="ctrTitle"/>
          </p:nvPr>
        </p:nvSpPr>
        <p:spPr>
          <a:xfrm>
            <a:off x="365125" y="3124200"/>
            <a:ext cx="6569075" cy="457200"/>
          </a:xfrm>
        </p:spPr>
        <p:txBody>
          <a:bodyPr lIns="91440"/>
          <a:lstStyle>
            <a:lvl1pPr>
              <a:defRPr sz="2400"/>
            </a:lvl1pPr>
          </a:lstStyle>
          <a:p>
            <a:pPr lvl="0"/>
            <a:r>
              <a:rPr lang="en-US" noProof="0"/>
              <a:t>Click to edit Master title style</a:t>
            </a:r>
          </a:p>
        </p:txBody>
      </p:sp>
      <p:sp>
        <p:nvSpPr>
          <p:cNvPr id="4099" name="Rectangle 3"/>
          <p:cNvSpPr>
            <a:spLocks noGrp="1" noChangeArrowheads="1"/>
          </p:cNvSpPr>
          <p:nvPr>
            <p:ph type="subTitle" idx="1"/>
          </p:nvPr>
        </p:nvSpPr>
        <p:spPr bwMode="auto">
          <a:xfrm>
            <a:off x="365125" y="3811588"/>
            <a:ext cx="6569075" cy="457200"/>
          </a:xfrm>
          <a:prstGeom prst="rect">
            <a:avLst/>
          </a:prstGeom>
          <a:noFill/>
        </p:spPr>
        <p:txBody>
          <a:bodyPr vert="horz" wrap="square" lIns="91440" tIns="45720" rIns="91440" bIns="45720" numCol="1" anchor="t" anchorCtr="0" compatLnSpc="1">
            <a:prstTxWarp prst="textNoShape">
              <a:avLst/>
            </a:prstTxWarp>
            <a:spAutoFit/>
          </a:bodyPr>
          <a:lstStyle>
            <a:lvl1pPr marL="0" indent="0">
              <a:buFontTx/>
              <a:buNone/>
              <a:defRPr sz="2400"/>
            </a:lvl1pPr>
          </a:lstStyle>
          <a:p>
            <a:pPr lvl="0"/>
            <a:r>
              <a:rPr lang="en-US" noProof="0"/>
              <a:t>Click to edit Master subtitle style</a:t>
            </a:r>
          </a:p>
        </p:txBody>
      </p:sp>
    </p:spTree>
    <p:extLst>
      <p:ext uri="{BB962C8B-B14F-4D97-AF65-F5344CB8AC3E}">
        <p14:creationId xmlns:p14="http://schemas.microsoft.com/office/powerpoint/2010/main" val="26110537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3D645B5-267A-4F73-952D-A44035F112FC}"/>
              </a:ext>
            </a:extLst>
          </p:cNvPr>
          <p:cNvSpPr>
            <a:spLocks noGrp="1"/>
          </p:cNvSpPr>
          <p:nvPr>
            <p:ph type="ftr" sz="quarter" idx="10"/>
          </p:nvPr>
        </p:nvSpPr>
        <p:spPr/>
        <p:txBody>
          <a:bodyPr/>
          <a:lstStyle>
            <a:lvl1pPr algn="ctr">
              <a:defRPr>
                <a:latin typeface="Times New Roman" panose="02020603050405020304" pitchFamily="18" charset="0"/>
              </a:defRPr>
            </a:lvl1pPr>
          </a:lstStyle>
          <a:p>
            <a:pPr>
              <a:defRPr/>
            </a:pPr>
            <a:r>
              <a:rPr lang="en-GB"/>
              <a:t>© 2016 Pearson Education, Inc.</a:t>
            </a:r>
            <a:endParaRPr lang="en-GB" dirty="0"/>
          </a:p>
        </p:txBody>
      </p:sp>
    </p:spTree>
    <p:extLst>
      <p:ext uri="{BB962C8B-B14F-4D97-AF65-F5344CB8AC3E}">
        <p14:creationId xmlns:p14="http://schemas.microsoft.com/office/powerpoint/2010/main" val="9917277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a:extLst>
              <a:ext uri="{FF2B5EF4-FFF2-40B4-BE49-F238E27FC236}">
                <a16:creationId xmlns:a16="http://schemas.microsoft.com/office/drawing/2014/main" id="{C82D8897-6A2C-4ADE-AADB-374F181D0D59}"/>
              </a:ext>
            </a:extLst>
          </p:cNvPr>
          <p:cNvSpPr>
            <a:spLocks noGrp="1"/>
          </p:cNvSpPr>
          <p:nvPr>
            <p:ph type="ftr" sz="quarter" idx="10"/>
          </p:nvPr>
        </p:nvSpPr>
        <p:spPr/>
        <p:txBody>
          <a:bodyPr/>
          <a:lstStyle>
            <a:lvl1pPr algn="ctr">
              <a:defRPr>
                <a:latin typeface="Times New Roman" panose="02020603050405020304" pitchFamily="18" charset="0"/>
              </a:defRPr>
            </a:lvl1pPr>
          </a:lstStyle>
          <a:p>
            <a:pPr>
              <a:defRPr/>
            </a:pPr>
            <a:r>
              <a:rPr lang="en-GB"/>
              <a:t>© 2016 Pearson Education, Inc.</a:t>
            </a:r>
            <a:endParaRPr lang="en-GB" dirty="0"/>
          </a:p>
        </p:txBody>
      </p:sp>
    </p:spTree>
    <p:extLst>
      <p:ext uri="{BB962C8B-B14F-4D97-AF65-F5344CB8AC3E}">
        <p14:creationId xmlns:p14="http://schemas.microsoft.com/office/powerpoint/2010/main" val="619457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theme" Target="../theme/theme12.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3.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4.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theme" Target="../theme/theme8.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AD146CA-006A-406F-831A-66708A9DA306}"/>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96C61C8-59DC-4280-865C-CDA91C019F96}"/>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a:extLst>
              <a:ext uri="{FF2B5EF4-FFF2-40B4-BE49-F238E27FC236}">
                <a16:creationId xmlns:a16="http://schemas.microsoft.com/office/drawing/2014/main" id="{E8F63374-BC12-4769-A5CD-49428A5DB44E}"/>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Garamond" charset="0"/>
                <a:ea typeface="+mn-ea"/>
                <a:cs typeface="+mn-cs"/>
              </a:defRPr>
            </a:lvl1pPr>
          </a:lstStyle>
          <a:p>
            <a:pPr>
              <a:defRPr/>
            </a:pPr>
            <a:endParaRPr lang="en-US"/>
          </a:p>
        </p:txBody>
      </p:sp>
      <p:sp>
        <p:nvSpPr>
          <p:cNvPr id="168965" name="Rectangle 5">
            <a:extLst>
              <a:ext uri="{FF2B5EF4-FFF2-40B4-BE49-F238E27FC236}">
                <a16:creationId xmlns:a16="http://schemas.microsoft.com/office/drawing/2014/main" id="{BD002EE2-7350-4FE5-9F3B-BDF0194E980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latin typeface="Garamond" charset="0"/>
                <a:ea typeface="+mn-ea"/>
                <a:cs typeface="+mn-cs"/>
              </a:defRPr>
            </a:lvl1pPr>
          </a:lstStyle>
          <a:p>
            <a:pPr>
              <a:defRPr/>
            </a:pPr>
            <a:endParaRPr lang="en-US"/>
          </a:p>
        </p:txBody>
      </p:sp>
      <p:sp>
        <p:nvSpPr>
          <p:cNvPr id="168966" name="Rectangle 6">
            <a:extLst>
              <a:ext uri="{FF2B5EF4-FFF2-40B4-BE49-F238E27FC236}">
                <a16:creationId xmlns:a16="http://schemas.microsoft.com/office/drawing/2014/main" id="{E58FDC9F-C639-4157-9798-171E59C9CEC6}"/>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Garamond" panose="02020404030301010803" pitchFamily="18" charset="0"/>
              </a:defRPr>
            </a:lvl1pPr>
          </a:lstStyle>
          <a:p>
            <a:pPr>
              <a:defRPr/>
            </a:pPr>
            <a:fld id="{F04C3942-0664-43A2-9414-9D3BC47BFC57}" type="slidenum">
              <a:rPr lang="en-US" altLang="en-US"/>
              <a:pPr>
                <a:defRPr/>
              </a:pPr>
              <a:t>‹#›</a:t>
            </a:fld>
            <a:endParaRPr lang="en-US" altLang="en-US"/>
          </a:p>
        </p:txBody>
      </p:sp>
      <p:sp>
        <p:nvSpPr>
          <p:cNvPr id="1031" name="Freeform 7">
            <a:extLst>
              <a:ext uri="{FF2B5EF4-FFF2-40B4-BE49-F238E27FC236}">
                <a16:creationId xmlns:a16="http://schemas.microsoft.com/office/drawing/2014/main" id="{1CF6A201-00E6-4FD9-8449-CBCE50F8B68A}"/>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66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a:extLst>
              <a:ext uri="{FF2B5EF4-FFF2-40B4-BE49-F238E27FC236}">
                <a16:creationId xmlns:a16="http://schemas.microsoft.com/office/drawing/2014/main" id="{E786F6B1-E9FF-4231-A5DB-2A2E3E3F909C}"/>
              </a:ext>
            </a:extLst>
          </p:cNvPr>
          <p:cNvSpPr>
            <a:spLocks noChangeShapeType="1"/>
          </p:cNvSpPr>
          <p:nvPr/>
        </p:nvSpPr>
        <p:spPr bwMode="auto">
          <a:xfrm>
            <a:off x="457200" y="6172200"/>
            <a:ext cx="8229600" cy="0"/>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7925" r:id="rId1"/>
    <p:sldLayoutId id="2147487926" r:id="rId2"/>
    <p:sldLayoutId id="2147487927" r:id="rId3"/>
    <p:sldLayoutId id="2147487928" r:id="rId4"/>
    <p:sldLayoutId id="2147487929" r:id="rId5"/>
    <p:sldLayoutId id="2147487930" r:id="rId6"/>
    <p:sldLayoutId id="2147487931" r:id="rId7"/>
    <p:sldLayoutId id="2147487932" r:id="rId8"/>
    <p:sldLayoutId id="2147487933" r:id="rId9"/>
    <p:sldLayoutId id="2147487934" r:id="rId10"/>
    <p:sldLayoutId id="2147487935" r:id="rId11"/>
    <p:sldLayoutId id="2147487936" r:id="rId12"/>
    <p:sldLayoutId id="2147487937" r:id="rId13"/>
    <p:sldLayoutId id="2147487938" r:id="rId14"/>
  </p:sldLayoutIdLst>
  <p:transition/>
  <p:txStyles>
    <p:titleStyle>
      <a:lvl1pPr algn="l" rtl="0" eaLnBrk="0" fontAlgn="base" hangingPunct="0">
        <a:spcBef>
          <a:spcPct val="0"/>
        </a:spcBef>
        <a:spcAft>
          <a:spcPct val="0"/>
        </a:spcAft>
        <a:defRPr sz="3800">
          <a:solidFill>
            <a:srgbClr val="3333CC"/>
          </a:solidFill>
          <a:latin typeface="+mj-lt"/>
          <a:ea typeface="ＭＳ Ｐゴシック" charset="-128"/>
          <a:cs typeface="ＭＳ Ｐゴシック" charset="-128"/>
        </a:defRPr>
      </a:lvl1pPr>
      <a:lvl2pPr algn="l" rtl="0" eaLnBrk="0" fontAlgn="base" hangingPunct="0">
        <a:spcBef>
          <a:spcPct val="0"/>
        </a:spcBef>
        <a:spcAft>
          <a:spcPct val="0"/>
        </a:spcAft>
        <a:defRPr sz="3800">
          <a:solidFill>
            <a:srgbClr val="3333CC"/>
          </a:solidFill>
          <a:latin typeface="Arial" charset="0"/>
          <a:ea typeface="ＭＳ Ｐゴシック" charset="-128"/>
          <a:cs typeface="ＭＳ Ｐゴシック" charset="-128"/>
        </a:defRPr>
      </a:lvl2pPr>
      <a:lvl3pPr algn="l" rtl="0" eaLnBrk="0" fontAlgn="base" hangingPunct="0">
        <a:spcBef>
          <a:spcPct val="0"/>
        </a:spcBef>
        <a:spcAft>
          <a:spcPct val="0"/>
        </a:spcAft>
        <a:defRPr sz="3800">
          <a:solidFill>
            <a:srgbClr val="3333CC"/>
          </a:solidFill>
          <a:latin typeface="Arial" charset="0"/>
          <a:ea typeface="ＭＳ Ｐゴシック" charset="-128"/>
          <a:cs typeface="ＭＳ Ｐゴシック" charset="-128"/>
        </a:defRPr>
      </a:lvl3pPr>
      <a:lvl4pPr algn="l" rtl="0" eaLnBrk="0" fontAlgn="base" hangingPunct="0">
        <a:spcBef>
          <a:spcPct val="0"/>
        </a:spcBef>
        <a:spcAft>
          <a:spcPct val="0"/>
        </a:spcAft>
        <a:defRPr sz="3800">
          <a:solidFill>
            <a:srgbClr val="3333CC"/>
          </a:solidFill>
          <a:latin typeface="Arial" charset="0"/>
          <a:ea typeface="ＭＳ Ｐゴシック" charset="-128"/>
          <a:cs typeface="ＭＳ Ｐゴシック" charset="-128"/>
        </a:defRPr>
      </a:lvl4pPr>
      <a:lvl5pPr algn="l" rtl="0" eaLnBrk="0" fontAlgn="base" hangingPunct="0">
        <a:spcBef>
          <a:spcPct val="0"/>
        </a:spcBef>
        <a:spcAft>
          <a:spcPct val="0"/>
        </a:spcAft>
        <a:defRPr sz="3800">
          <a:solidFill>
            <a:srgbClr val="3333CC"/>
          </a:solidFill>
          <a:latin typeface="Arial" charset="0"/>
          <a:ea typeface="ＭＳ Ｐゴシック" charset="-128"/>
          <a:cs typeface="ＭＳ Ｐゴシック" charset="-128"/>
        </a:defRPr>
      </a:lvl5pPr>
      <a:lvl6pPr marL="457200" algn="l" rtl="0" fontAlgn="base">
        <a:spcBef>
          <a:spcPct val="0"/>
        </a:spcBef>
        <a:spcAft>
          <a:spcPct val="0"/>
        </a:spcAft>
        <a:defRPr sz="3800">
          <a:solidFill>
            <a:srgbClr val="3333CC"/>
          </a:solidFill>
          <a:latin typeface="Arial" charset="0"/>
        </a:defRPr>
      </a:lvl6pPr>
      <a:lvl7pPr marL="914400" algn="l" rtl="0" fontAlgn="base">
        <a:spcBef>
          <a:spcPct val="0"/>
        </a:spcBef>
        <a:spcAft>
          <a:spcPct val="0"/>
        </a:spcAft>
        <a:defRPr sz="3800">
          <a:solidFill>
            <a:srgbClr val="3333CC"/>
          </a:solidFill>
          <a:latin typeface="Arial" charset="0"/>
        </a:defRPr>
      </a:lvl7pPr>
      <a:lvl8pPr marL="1371600" algn="l" rtl="0" fontAlgn="base">
        <a:spcBef>
          <a:spcPct val="0"/>
        </a:spcBef>
        <a:spcAft>
          <a:spcPct val="0"/>
        </a:spcAft>
        <a:defRPr sz="3800">
          <a:solidFill>
            <a:srgbClr val="3333CC"/>
          </a:solidFill>
          <a:latin typeface="Arial" charset="0"/>
        </a:defRPr>
      </a:lvl8pPr>
      <a:lvl9pPr marL="1828800" algn="l" rtl="0" fontAlgn="base">
        <a:spcBef>
          <a:spcPct val="0"/>
        </a:spcBef>
        <a:spcAft>
          <a:spcPct val="0"/>
        </a:spcAft>
        <a:defRPr sz="3800">
          <a:solidFill>
            <a:srgbClr val="3333CC"/>
          </a:solidFill>
          <a:latin typeface="Arial" charset="0"/>
        </a:defRPr>
      </a:lvl9pPr>
    </p:titleStyle>
    <p:bodyStyle>
      <a:lvl1pPr marL="342900" indent="-342900" algn="l" rtl="0" eaLnBrk="0" fontAlgn="base" hangingPunct="0">
        <a:spcBef>
          <a:spcPct val="20000"/>
        </a:spcBef>
        <a:spcAft>
          <a:spcPct val="0"/>
        </a:spcAft>
        <a:buClr>
          <a:srgbClr val="3333CC"/>
        </a:buClr>
        <a:buSzPct val="65000"/>
        <a:buFont typeface="Wingdings" panose="05000000000000000000" pitchFamily="2" charset="2"/>
        <a:buChar char="n"/>
        <a:defRPr sz="3000">
          <a:solidFill>
            <a:schemeClr val="tx1"/>
          </a:solidFill>
          <a:latin typeface="+mn-lt"/>
          <a:ea typeface="ＭＳ Ｐゴシック" charset="-128"/>
          <a:cs typeface="ＭＳ Ｐゴシック" charset="-128"/>
        </a:defRPr>
      </a:lvl1pPr>
      <a:lvl2pPr marL="669925" indent="-325438" algn="l" rtl="0" eaLnBrk="0" fontAlgn="base" hangingPunct="0">
        <a:spcBef>
          <a:spcPct val="20000"/>
        </a:spcBef>
        <a:spcAft>
          <a:spcPct val="0"/>
        </a:spcAft>
        <a:buClr>
          <a:srgbClr val="3333CC"/>
        </a:buClr>
        <a:buSzPct val="60000"/>
        <a:buFont typeface="Wingdings" panose="05000000000000000000" pitchFamily="2" charset="2"/>
        <a:buChar char="q"/>
        <a:defRPr sz="2600">
          <a:solidFill>
            <a:schemeClr val="tx1"/>
          </a:solidFill>
          <a:latin typeface="+mn-lt"/>
          <a:ea typeface="ＭＳ Ｐゴシック" charset="-128"/>
        </a:defRPr>
      </a:lvl2pPr>
      <a:lvl3pPr marL="1022350" indent="-350838" algn="l" rtl="0" eaLnBrk="0" fontAlgn="base" hangingPunct="0">
        <a:spcBef>
          <a:spcPct val="20000"/>
        </a:spcBef>
        <a:spcAft>
          <a:spcPct val="0"/>
        </a:spcAft>
        <a:buClr>
          <a:srgbClr val="3333CC"/>
        </a:buClr>
        <a:buSzPct val="65000"/>
        <a:buFont typeface="Wingdings" panose="05000000000000000000" pitchFamily="2" charset="2"/>
        <a:buChar char="n"/>
        <a:defRPr sz="2200">
          <a:solidFill>
            <a:schemeClr val="tx1"/>
          </a:solidFill>
          <a:latin typeface="+mn-lt"/>
          <a:ea typeface="ＭＳ Ｐゴシック" charset="-128"/>
        </a:defRPr>
      </a:lvl3pPr>
      <a:lvl4pPr marL="1339850" indent="-315913" algn="l" rtl="0" eaLnBrk="0" fontAlgn="base" hangingPunct="0">
        <a:spcBef>
          <a:spcPct val="20000"/>
        </a:spcBef>
        <a:spcAft>
          <a:spcPct val="0"/>
        </a:spcAft>
        <a:buClr>
          <a:srgbClr val="3333CC"/>
        </a:buClr>
        <a:buSzPct val="70000"/>
        <a:buFont typeface="Wingdings" panose="05000000000000000000" pitchFamily="2" charset="2"/>
        <a:buChar char="q"/>
        <a:defRPr sz="2000">
          <a:solidFill>
            <a:schemeClr val="tx1"/>
          </a:solidFill>
          <a:latin typeface="+mn-lt"/>
          <a:ea typeface="ＭＳ Ｐゴシック" charset="-128"/>
        </a:defRPr>
      </a:lvl4pPr>
      <a:lvl5pPr marL="1681163" indent="-339725" algn="l" rtl="0" eaLnBrk="0" fontAlgn="base" hangingPunct="0">
        <a:spcBef>
          <a:spcPct val="20000"/>
        </a:spcBef>
        <a:spcAft>
          <a:spcPct val="0"/>
        </a:spcAft>
        <a:buClr>
          <a:srgbClr val="3333CC"/>
        </a:buClr>
        <a:buSzPct val="75000"/>
        <a:buFont typeface="Wingdings" panose="05000000000000000000" pitchFamily="2" charset="2"/>
        <a:buChar char="§"/>
        <a:defRPr sz="2000">
          <a:solidFill>
            <a:schemeClr val="tx1"/>
          </a:solidFill>
          <a:latin typeface="+mn-lt"/>
          <a:ea typeface="ＭＳ Ｐゴシック" charset="-128"/>
        </a:defRPr>
      </a:lvl5pPr>
      <a:lvl6pPr marL="21383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6pPr>
      <a:lvl7pPr marL="25955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7pPr>
      <a:lvl8pPr marL="30527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8pPr>
      <a:lvl9pPr marL="35099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Placeholder 1">
            <a:extLst>
              <a:ext uri="{FF2B5EF4-FFF2-40B4-BE49-F238E27FC236}">
                <a16:creationId xmlns:a16="http://schemas.microsoft.com/office/drawing/2014/main" id="{0418DCD0-23B3-4AC8-905C-AA19A9BC0FCB}"/>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Text Placeholder 2">
            <a:extLst>
              <a:ext uri="{FF2B5EF4-FFF2-40B4-BE49-F238E27FC236}">
                <a16:creationId xmlns:a16="http://schemas.microsoft.com/office/drawing/2014/main" id="{5D3B2144-08FC-453A-A67B-00EA09B81E4F}"/>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4876E91-AE19-46B1-91A1-AE1C4676481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0664F3BF-D9E8-412B-8108-62BFD698EF82}" type="datetimeFigureOut">
              <a:rPr lang="en-US"/>
              <a:pPr>
                <a:defRPr/>
              </a:pPr>
              <a:t>10/11/2022</a:t>
            </a:fld>
            <a:endParaRPr lang="en-US"/>
          </a:p>
        </p:txBody>
      </p:sp>
      <p:sp>
        <p:nvSpPr>
          <p:cNvPr id="5" name="Footer Placeholder 4">
            <a:extLst>
              <a:ext uri="{FF2B5EF4-FFF2-40B4-BE49-F238E27FC236}">
                <a16:creationId xmlns:a16="http://schemas.microsoft.com/office/drawing/2014/main" id="{0C99BB55-EECC-4C05-91E2-266EE7254E0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5A8860DB-9CA0-4DAC-A92B-B9A6C051107F}"/>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5765E497-FE19-4F71-A7CF-0C4183005B0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7966" r:id="rId1"/>
    <p:sldLayoutId id="2147487967" r:id="rId2"/>
    <p:sldLayoutId id="2147487968" r:id="rId3"/>
    <p:sldLayoutId id="2147487969" r:id="rId4"/>
    <p:sldLayoutId id="2147487970" r:id="rId5"/>
    <p:sldLayoutId id="2147487971" r:id="rId6"/>
    <p:sldLayoutId id="2147487972" r:id="rId7"/>
    <p:sldLayoutId id="2147487973" r:id="rId8"/>
    <p:sldLayoutId id="2147487974" r:id="rId9"/>
    <p:sldLayoutId id="2147487975" r:id="rId10"/>
    <p:sldLayoutId id="2147487976"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07B15DC-5DEC-4727-91F1-44B9A4EBED1F}"/>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2291" name="Rectangle 3">
            <a:extLst>
              <a:ext uri="{FF2B5EF4-FFF2-40B4-BE49-F238E27FC236}">
                <a16:creationId xmlns:a16="http://schemas.microsoft.com/office/drawing/2014/main" id="{D770CBB6-3948-4B03-96F9-FBC7244CFC68}"/>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5588" name="Rectangle 4">
            <a:extLst>
              <a:ext uri="{FF2B5EF4-FFF2-40B4-BE49-F238E27FC236}">
                <a16:creationId xmlns:a16="http://schemas.microsoft.com/office/drawing/2014/main" id="{40970246-D7C9-4762-80A4-D202106E9C11}"/>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Garamond" charset="0"/>
                <a:ea typeface="ＭＳ Ｐゴシック" charset="0"/>
                <a:cs typeface="+mn-cs"/>
              </a:defRPr>
            </a:lvl1pPr>
          </a:lstStyle>
          <a:p>
            <a:pPr>
              <a:defRPr/>
            </a:pPr>
            <a:endParaRPr lang="en-US"/>
          </a:p>
        </p:txBody>
      </p:sp>
      <p:sp>
        <p:nvSpPr>
          <p:cNvPr id="195589" name="Rectangle 5">
            <a:extLst>
              <a:ext uri="{FF2B5EF4-FFF2-40B4-BE49-F238E27FC236}">
                <a16:creationId xmlns:a16="http://schemas.microsoft.com/office/drawing/2014/main" id="{A6AEE90F-DA7C-44B9-8B9C-D9B887B3EB41}"/>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latin typeface="Garamond" charset="0"/>
                <a:ea typeface="ＭＳ Ｐゴシック" charset="0"/>
                <a:cs typeface="+mn-cs"/>
              </a:defRPr>
            </a:lvl1pPr>
          </a:lstStyle>
          <a:p>
            <a:pPr>
              <a:defRPr/>
            </a:pPr>
            <a:endParaRPr lang="en-US"/>
          </a:p>
        </p:txBody>
      </p:sp>
      <p:sp>
        <p:nvSpPr>
          <p:cNvPr id="195590" name="Rectangle 6">
            <a:extLst>
              <a:ext uri="{FF2B5EF4-FFF2-40B4-BE49-F238E27FC236}">
                <a16:creationId xmlns:a16="http://schemas.microsoft.com/office/drawing/2014/main" id="{4E85EFF3-9AEF-433F-A9C4-075DAE5D18BD}"/>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Garamond" panose="02020404030301010803" pitchFamily="18" charset="0"/>
              </a:defRPr>
            </a:lvl1pPr>
          </a:lstStyle>
          <a:p>
            <a:pPr>
              <a:defRPr/>
            </a:pPr>
            <a:fld id="{38987907-47E6-4A1B-AE79-B3ECCB507FFD}" type="slidenum">
              <a:rPr lang="en-US" altLang="en-US"/>
              <a:pPr>
                <a:defRPr/>
              </a:pPr>
              <a:t>‹#›</a:t>
            </a:fld>
            <a:endParaRPr lang="en-US" altLang="en-US"/>
          </a:p>
        </p:txBody>
      </p:sp>
      <p:sp>
        <p:nvSpPr>
          <p:cNvPr id="12295" name="Freeform 7">
            <a:extLst>
              <a:ext uri="{FF2B5EF4-FFF2-40B4-BE49-F238E27FC236}">
                <a16:creationId xmlns:a16="http://schemas.microsoft.com/office/drawing/2014/main" id="{198858F1-9A2D-47A7-8379-008A7F387B31}"/>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66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96" name="Line 8">
            <a:extLst>
              <a:ext uri="{FF2B5EF4-FFF2-40B4-BE49-F238E27FC236}">
                <a16:creationId xmlns:a16="http://schemas.microsoft.com/office/drawing/2014/main" id="{AA32FB1A-022C-4A98-BC79-497BEDF05AEF}"/>
              </a:ext>
            </a:extLst>
          </p:cNvPr>
          <p:cNvSpPr>
            <a:spLocks noChangeShapeType="1"/>
          </p:cNvSpPr>
          <p:nvPr/>
        </p:nvSpPr>
        <p:spPr bwMode="auto">
          <a:xfrm>
            <a:off x="457200" y="6172200"/>
            <a:ext cx="8229600" cy="0"/>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7977" r:id="rId1"/>
    <p:sldLayoutId id="2147487978" r:id="rId2"/>
    <p:sldLayoutId id="2147487979" r:id="rId3"/>
    <p:sldLayoutId id="2147487980" r:id="rId4"/>
    <p:sldLayoutId id="2147487981" r:id="rId5"/>
    <p:sldLayoutId id="2147487982" r:id="rId6"/>
    <p:sldLayoutId id="2147487983" r:id="rId7"/>
    <p:sldLayoutId id="2147487984" r:id="rId8"/>
    <p:sldLayoutId id="2147487985" r:id="rId9"/>
    <p:sldLayoutId id="2147487986" r:id="rId10"/>
    <p:sldLayoutId id="2147487987" r:id="rId11"/>
  </p:sldLayoutIdLst>
  <p:transition/>
  <p:txStyles>
    <p:titleStyle>
      <a:lvl1pPr algn="l" rtl="0" eaLnBrk="0" fontAlgn="base" hangingPunct="0">
        <a:spcBef>
          <a:spcPct val="0"/>
        </a:spcBef>
        <a:spcAft>
          <a:spcPct val="0"/>
        </a:spcAft>
        <a:defRPr sz="3800">
          <a:solidFill>
            <a:srgbClr val="3333CC"/>
          </a:solidFill>
          <a:latin typeface="+mj-lt"/>
          <a:ea typeface="+mj-ea"/>
          <a:cs typeface="ＭＳ Ｐゴシック" charset="0"/>
        </a:defRPr>
      </a:lvl1pPr>
      <a:lvl2pPr algn="l" rtl="0" eaLnBrk="0" fontAlgn="base" hangingPunct="0">
        <a:spcBef>
          <a:spcPct val="0"/>
        </a:spcBef>
        <a:spcAft>
          <a:spcPct val="0"/>
        </a:spcAft>
        <a:defRPr sz="3800">
          <a:solidFill>
            <a:srgbClr val="3333CC"/>
          </a:solidFill>
          <a:latin typeface="Arial" charset="0"/>
          <a:ea typeface="ＭＳ Ｐゴシック" charset="0"/>
          <a:cs typeface="ＭＳ Ｐゴシック" charset="0"/>
        </a:defRPr>
      </a:lvl2pPr>
      <a:lvl3pPr algn="l" rtl="0" eaLnBrk="0" fontAlgn="base" hangingPunct="0">
        <a:spcBef>
          <a:spcPct val="0"/>
        </a:spcBef>
        <a:spcAft>
          <a:spcPct val="0"/>
        </a:spcAft>
        <a:defRPr sz="3800">
          <a:solidFill>
            <a:srgbClr val="3333CC"/>
          </a:solidFill>
          <a:latin typeface="Arial" charset="0"/>
          <a:ea typeface="ＭＳ Ｐゴシック" charset="0"/>
          <a:cs typeface="ＭＳ Ｐゴシック" charset="0"/>
        </a:defRPr>
      </a:lvl3pPr>
      <a:lvl4pPr algn="l" rtl="0" eaLnBrk="0" fontAlgn="base" hangingPunct="0">
        <a:spcBef>
          <a:spcPct val="0"/>
        </a:spcBef>
        <a:spcAft>
          <a:spcPct val="0"/>
        </a:spcAft>
        <a:defRPr sz="3800">
          <a:solidFill>
            <a:srgbClr val="3333CC"/>
          </a:solidFill>
          <a:latin typeface="Arial" charset="0"/>
          <a:ea typeface="ＭＳ Ｐゴシック" charset="0"/>
          <a:cs typeface="ＭＳ Ｐゴシック" charset="0"/>
        </a:defRPr>
      </a:lvl4pPr>
      <a:lvl5pPr algn="l" rtl="0" eaLnBrk="0" fontAlgn="base" hangingPunct="0">
        <a:spcBef>
          <a:spcPct val="0"/>
        </a:spcBef>
        <a:spcAft>
          <a:spcPct val="0"/>
        </a:spcAft>
        <a:defRPr sz="3800">
          <a:solidFill>
            <a:srgbClr val="3333CC"/>
          </a:solidFill>
          <a:latin typeface="Arial" charset="0"/>
          <a:ea typeface="ＭＳ Ｐゴシック" charset="0"/>
          <a:cs typeface="ＭＳ Ｐゴシック" charset="0"/>
        </a:defRPr>
      </a:lvl5pPr>
      <a:lvl6pPr marL="457200" algn="l" rtl="0" fontAlgn="base">
        <a:spcBef>
          <a:spcPct val="0"/>
        </a:spcBef>
        <a:spcAft>
          <a:spcPct val="0"/>
        </a:spcAft>
        <a:defRPr sz="3800">
          <a:solidFill>
            <a:srgbClr val="3333CC"/>
          </a:solidFill>
          <a:latin typeface="Arial" charset="0"/>
          <a:ea typeface="ＭＳ Ｐゴシック" charset="0"/>
        </a:defRPr>
      </a:lvl6pPr>
      <a:lvl7pPr marL="914400" algn="l" rtl="0" fontAlgn="base">
        <a:spcBef>
          <a:spcPct val="0"/>
        </a:spcBef>
        <a:spcAft>
          <a:spcPct val="0"/>
        </a:spcAft>
        <a:defRPr sz="3800">
          <a:solidFill>
            <a:srgbClr val="3333CC"/>
          </a:solidFill>
          <a:latin typeface="Arial" charset="0"/>
          <a:ea typeface="ＭＳ Ｐゴシック" charset="0"/>
        </a:defRPr>
      </a:lvl7pPr>
      <a:lvl8pPr marL="1371600" algn="l" rtl="0" fontAlgn="base">
        <a:spcBef>
          <a:spcPct val="0"/>
        </a:spcBef>
        <a:spcAft>
          <a:spcPct val="0"/>
        </a:spcAft>
        <a:defRPr sz="3800">
          <a:solidFill>
            <a:srgbClr val="3333CC"/>
          </a:solidFill>
          <a:latin typeface="Arial" charset="0"/>
          <a:ea typeface="ＭＳ Ｐゴシック" charset="0"/>
        </a:defRPr>
      </a:lvl8pPr>
      <a:lvl9pPr marL="1828800" algn="l" rtl="0" fontAlgn="base">
        <a:spcBef>
          <a:spcPct val="0"/>
        </a:spcBef>
        <a:spcAft>
          <a:spcPct val="0"/>
        </a:spcAft>
        <a:defRPr sz="3800">
          <a:solidFill>
            <a:srgbClr val="3333CC"/>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3333CC"/>
        </a:buClr>
        <a:buSzPct val="65000"/>
        <a:buFont typeface="Wingdings" panose="05000000000000000000" pitchFamily="2" charset="2"/>
        <a:buChar char="n"/>
        <a:defRPr sz="3000">
          <a:solidFill>
            <a:schemeClr val="tx1"/>
          </a:solidFill>
          <a:latin typeface="+mn-lt"/>
          <a:ea typeface="+mn-ea"/>
          <a:cs typeface="ＭＳ Ｐゴシック" charset="0"/>
        </a:defRPr>
      </a:lvl1pPr>
      <a:lvl2pPr marL="669925" indent="-325438" algn="l" rtl="0" eaLnBrk="0" fontAlgn="base" hangingPunct="0">
        <a:spcBef>
          <a:spcPct val="20000"/>
        </a:spcBef>
        <a:spcAft>
          <a:spcPct val="0"/>
        </a:spcAft>
        <a:buClr>
          <a:srgbClr val="3333CC"/>
        </a:buClr>
        <a:buSzPct val="60000"/>
        <a:buFont typeface="Wingdings" panose="05000000000000000000"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rgbClr val="3333CC"/>
        </a:buClr>
        <a:buSzPct val="65000"/>
        <a:buFont typeface="Wingdings" panose="05000000000000000000"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rgbClr val="3333CC"/>
        </a:buClr>
        <a:buSzPct val="70000"/>
        <a:buFont typeface="Wingdings" panose="05000000000000000000"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rgbClr val="3333CC"/>
        </a:buClr>
        <a:buSzPct val="75000"/>
        <a:buFont typeface="Wingdings" panose="05000000000000000000" pitchFamily="2" charset="2"/>
        <a:buChar char="§"/>
        <a:defRPr sz="2000">
          <a:solidFill>
            <a:schemeClr val="tx1"/>
          </a:solidFill>
          <a:latin typeface="+mn-lt"/>
          <a:ea typeface="+mn-ea"/>
        </a:defRPr>
      </a:lvl5pPr>
      <a:lvl6pPr marL="2138363" indent="-339725" algn="l" rtl="0" fontAlgn="base">
        <a:spcBef>
          <a:spcPct val="20000"/>
        </a:spcBef>
        <a:spcAft>
          <a:spcPct val="0"/>
        </a:spcAft>
        <a:buClr>
          <a:srgbClr val="3333CC"/>
        </a:buClr>
        <a:buSzPct val="75000"/>
        <a:buFont typeface="Wingdings" charset="0"/>
        <a:buChar char="§"/>
        <a:defRPr sz="2000">
          <a:solidFill>
            <a:schemeClr val="tx1"/>
          </a:solidFill>
          <a:latin typeface="+mn-lt"/>
          <a:ea typeface="+mn-ea"/>
        </a:defRPr>
      </a:lvl6pPr>
      <a:lvl7pPr marL="2595563" indent="-339725" algn="l" rtl="0" fontAlgn="base">
        <a:spcBef>
          <a:spcPct val="20000"/>
        </a:spcBef>
        <a:spcAft>
          <a:spcPct val="0"/>
        </a:spcAft>
        <a:buClr>
          <a:srgbClr val="3333CC"/>
        </a:buClr>
        <a:buSzPct val="75000"/>
        <a:buFont typeface="Wingdings" charset="0"/>
        <a:buChar char="§"/>
        <a:defRPr sz="2000">
          <a:solidFill>
            <a:schemeClr val="tx1"/>
          </a:solidFill>
          <a:latin typeface="+mn-lt"/>
          <a:ea typeface="+mn-ea"/>
        </a:defRPr>
      </a:lvl7pPr>
      <a:lvl8pPr marL="3052763" indent="-339725" algn="l" rtl="0" fontAlgn="base">
        <a:spcBef>
          <a:spcPct val="20000"/>
        </a:spcBef>
        <a:spcAft>
          <a:spcPct val="0"/>
        </a:spcAft>
        <a:buClr>
          <a:srgbClr val="3333CC"/>
        </a:buClr>
        <a:buSzPct val="75000"/>
        <a:buFont typeface="Wingdings" charset="0"/>
        <a:buChar char="§"/>
        <a:defRPr sz="2000">
          <a:solidFill>
            <a:schemeClr val="tx1"/>
          </a:solidFill>
          <a:latin typeface="+mn-lt"/>
          <a:ea typeface="+mn-ea"/>
        </a:defRPr>
      </a:lvl8pPr>
      <a:lvl9pPr marL="3509963" indent="-339725" algn="l" rtl="0" fontAlgn="base">
        <a:spcBef>
          <a:spcPct val="20000"/>
        </a:spcBef>
        <a:spcAft>
          <a:spcPct val="0"/>
        </a:spcAft>
        <a:buClr>
          <a:srgbClr val="3333CC"/>
        </a:buClr>
        <a:buSzPct val="75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1E147F9-830B-4F27-B6AC-B8CFBE5405E3}"/>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C8A15601-20A0-4B5F-BACB-469B82695153}"/>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4388" name="Rectangle 4">
            <a:extLst>
              <a:ext uri="{FF2B5EF4-FFF2-40B4-BE49-F238E27FC236}">
                <a16:creationId xmlns:a16="http://schemas.microsoft.com/office/drawing/2014/main" id="{B9C145EE-BE71-40D7-9E86-AC8EF089281D}"/>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Garamond" charset="0"/>
                <a:ea typeface="ＭＳ Ｐゴシック" charset="0"/>
                <a:cs typeface="+mn-cs"/>
              </a:defRPr>
            </a:lvl1pPr>
          </a:lstStyle>
          <a:p>
            <a:pPr>
              <a:defRPr/>
            </a:pPr>
            <a:endParaRPr lang="en-US"/>
          </a:p>
        </p:txBody>
      </p:sp>
      <p:sp>
        <p:nvSpPr>
          <p:cNvPr id="144389" name="Rectangle 5">
            <a:extLst>
              <a:ext uri="{FF2B5EF4-FFF2-40B4-BE49-F238E27FC236}">
                <a16:creationId xmlns:a16="http://schemas.microsoft.com/office/drawing/2014/main" id="{910635B9-0F71-4E39-B866-011BB5534A85}"/>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latin typeface="Garamond" charset="0"/>
                <a:ea typeface="ＭＳ Ｐゴシック" charset="0"/>
                <a:cs typeface="+mn-cs"/>
              </a:defRPr>
            </a:lvl1pPr>
          </a:lstStyle>
          <a:p>
            <a:pPr>
              <a:defRPr/>
            </a:pPr>
            <a:endParaRPr lang="en-US"/>
          </a:p>
        </p:txBody>
      </p:sp>
      <p:sp>
        <p:nvSpPr>
          <p:cNvPr id="144390" name="Rectangle 6">
            <a:extLst>
              <a:ext uri="{FF2B5EF4-FFF2-40B4-BE49-F238E27FC236}">
                <a16:creationId xmlns:a16="http://schemas.microsoft.com/office/drawing/2014/main" id="{171B3485-E308-4F68-9B5D-F411C5C2593B}"/>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Garamond" panose="02020404030301010803" pitchFamily="18" charset="0"/>
              </a:defRPr>
            </a:lvl1pPr>
          </a:lstStyle>
          <a:p>
            <a:pPr>
              <a:defRPr/>
            </a:pPr>
            <a:fld id="{EF79A5E2-B4BF-434B-89CB-E429ADF9D9D4}" type="slidenum">
              <a:rPr lang="en-US" altLang="en-US"/>
              <a:pPr>
                <a:defRPr/>
              </a:pPr>
              <a:t>‹#›</a:t>
            </a:fld>
            <a:endParaRPr lang="en-US" altLang="en-US"/>
          </a:p>
        </p:txBody>
      </p:sp>
      <p:sp>
        <p:nvSpPr>
          <p:cNvPr id="13319" name="Freeform 7">
            <a:extLst>
              <a:ext uri="{FF2B5EF4-FFF2-40B4-BE49-F238E27FC236}">
                <a16:creationId xmlns:a16="http://schemas.microsoft.com/office/drawing/2014/main" id="{97C62A5A-B464-49F8-A074-D1C526EF73CD}"/>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66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0" name="Line 8">
            <a:extLst>
              <a:ext uri="{FF2B5EF4-FFF2-40B4-BE49-F238E27FC236}">
                <a16:creationId xmlns:a16="http://schemas.microsoft.com/office/drawing/2014/main" id="{B4696FB5-812B-4AB2-BB0D-94C67F2121AE}"/>
              </a:ext>
            </a:extLst>
          </p:cNvPr>
          <p:cNvSpPr>
            <a:spLocks noChangeShapeType="1"/>
          </p:cNvSpPr>
          <p:nvPr/>
        </p:nvSpPr>
        <p:spPr bwMode="auto">
          <a:xfrm>
            <a:off x="457200" y="6172200"/>
            <a:ext cx="8229600" cy="0"/>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7988" r:id="rId1"/>
    <p:sldLayoutId id="2147487989" r:id="rId2"/>
    <p:sldLayoutId id="2147487990" r:id="rId3"/>
    <p:sldLayoutId id="2147487991" r:id="rId4"/>
    <p:sldLayoutId id="2147487992" r:id="rId5"/>
    <p:sldLayoutId id="2147487993" r:id="rId6"/>
    <p:sldLayoutId id="2147487994" r:id="rId7"/>
    <p:sldLayoutId id="2147487995" r:id="rId8"/>
    <p:sldLayoutId id="2147487996" r:id="rId9"/>
    <p:sldLayoutId id="2147487997" r:id="rId10"/>
    <p:sldLayoutId id="2147487998" r:id="rId11"/>
    <p:sldLayoutId id="2147487999" r:id="rId12"/>
    <p:sldLayoutId id="2147488000" r:id="rId13"/>
    <p:sldLayoutId id="2147488001" r:id="rId14"/>
  </p:sldLayoutIdLst>
  <p:transition/>
  <p:txStyles>
    <p:titleStyle>
      <a:lvl1pPr algn="l" rtl="0" eaLnBrk="0" fontAlgn="base" hangingPunct="0">
        <a:spcBef>
          <a:spcPct val="0"/>
        </a:spcBef>
        <a:spcAft>
          <a:spcPct val="0"/>
        </a:spcAft>
        <a:defRPr sz="3800">
          <a:solidFill>
            <a:srgbClr val="3333CC"/>
          </a:solidFill>
          <a:latin typeface="+mj-lt"/>
          <a:ea typeface="+mj-ea"/>
          <a:cs typeface="ＭＳ Ｐゴシック" charset="0"/>
        </a:defRPr>
      </a:lvl1pPr>
      <a:lvl2pPr algn="l" rtl="0" eaLnBrk="0" fontAlgn="base" hangingPunct="0">
        <a:spcBef>
          <a:spcPct val="0"/>
        </a:spcBef>
        <a:spcAft>
          <a:spcPct val="0"/>
        </a:spcAft>
        <a:defRPr sz="3800">
          <a:solidFill>
            <a:srgbClr val="3333CC"/>
          </a:solidFill>
          <a:latin typeface="Arial" charset="0"/>
          <a:ea typeface="ＭＳ Ｐゴシック" charset="0"/>
          <a:cs typeface="ＭＳ Ｐゴシック" charset="0"/>
        </a:defRPr>
      </a:lvl2pPr>
      <a:lvl3pPr algn="l" rtl="0" eaLnBrk="0" fontAlgn="base" hangingPunct="0">
        <a:spcBef>
          <a:spcPct val="0"/>
        </a:spcBef>
        <a:spcAft>
          <a:spcPct val="0"/>
        </a:spcAft>
        <a:defRPr sz="3800">
          <a:solidFill>
            <a:srgbClr val="3333CC"/>
          </a:solidFill>
          <a:latin typeface="Arial" charset="0"/>
          <a:ea typeface="ＭＳ Ｐゴシック" charset="0"/>
          <a:cs typeface="ＭＳ Ｐゴシック" charset="0"/>
        </a:defRPr>
      </a:lvl3pPr>
      <a:lvl4pPr algn="l" rtl="0" eaLnBrk="0" fontAlgn="base" hangingPunct="0">
        <a:spcBef>
          <a:spcPct val="0"/>
        </a:spcBef>
        <a:spcAft>
          <a:spcPct val="0"/>
        </a:spcAft>
        <a:defRPr sz="3800">
          <a:solidFill>
            <a:srgbClr val="3333CC"/>
          </a:solidFill>
          <a:latin typeface="Arial" charset="0"/>
          <a:ea typeface="ＭＳ Ｐゴシック" charset="0"/>
          <a:cs typeface="ＭＳ Ｐゴシック" charset="0"/>
        </a:defRPr>
      </a:lvl4pPr>
      <a:lvl5pPr algn="l" rtl="0" eaLnBrk="0" fontAlgn="base" hangingPunct="0">
        <a:spcBef>
          <a:spcPct val="0"/>
        </a:spcBef>
        <a:spcAft>
          <a:spcPct val="0"/>
        </a:spcAft>
        <a:defRPr sz="3800">
          <a:solidFill>
            <a:srgbClr val="3333CC"/>
          </a:solidFill>
          <a:latin typeface="Arial" charset="0"/>
          <a:ea typeface="ＭＳ Ｐゴシック" charset="0"/>
          <a:cs typeface="ＭＳ Ｐゴシック" charset="0"/>
        </a:defRPr>
      </a:lvl5pPr>
      <a:lvl6pPr marL="457200" algn="l" rtl="0" fontAlgn="base">
        <a:spcBef>
          <a:spcPct val="0"/>
        </a:spcBef>
        <a:spcAft>
          <a:spcPct val="0"/>
        </a:spcAft>
        <a:defRPr sz="3800">
          <a:solidFill>
            <a:srgbClr val="3333CC"/>
          </a:solidFill>
          <a:latin typeface="Arial" charset="0"/>
          <a:ea typeface="ＭＳ Ｐゴシック" charset="0"/>
        </a:defRPr>
      </a:lvl6pPr>
      <a:lvl7pPr marL="914400" algn="l" rtl="0" fontAlgn="base">
        <a:spcBef>
          <a:spcPct val="0"/>
        </a:spcBef>
        <a:spcAft>
          <a:spcPct val="0"/>
        </a:spcAft>
        <a:defRPr sz="3800">
          <a:solidFill>
            <a:srgbClr val="3333CC"/>
          </a:solidFill>
          <a:latin typeface="Arial" charset="0"/>
          <a:ea typeface="ＭＳ Ｐゴシック" charset="0"/>
        </a:defRPr>
      </a:lvl7pPr>
      <a:lvl8pPr marL="1371600" algn="l" rtl="0" fontAlgn="base">
        <a:spcBef>
          <a:spcPct val="0"/>
        </a:spcBef>
        <a:spcAft>
          <a:spcPct val="0"/>
        </a:spcAft>
        <a:defRPr sz="3800">
          <a:solidFill>
            <a:srgbClr val="3333CC"/>
          </a:solidFill>
          <a:latin typeface="Arial" charset="0"/>
          <a:ea typeface="ＭＳ Ｐゴシック" charset="0"/>
        </a:defRPr>
      </a:lvl8pPr>
      <a:lvl9pPr marL="1828800" algn="l" rtl="0" fontAlgn="base">
        <a:spcBef>
          <a:spcPct val="0"/>
        </a:spcBef>
        <a:spcAft>
          <a:spcPct val="0"/>
        </a:spcAft>
        <a:defRPr sz="3800">
          <a:solidFill>
            <a:srgbClr val="3333CC"/>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3333CC"/>
        </a:buClr>
        <a:buSzPct val="65000"/>
        <a:buFont typeface="Wingdings" panose="05000000000000000000" pitchFamily="2" charset="2"/>
        <a:buChar char="n"/>
        <a:defRPr sz="3000">
          <a:solidFill>
            <a:schemeClr val="tx1"/>
          </a:solidFill>
          <a:latin typeface="+mn-lt"/>
          <a:ea typeface="+mn-ea"/>
          <a:cs typeface="ＭＳ Ｐゴシック" charset="0"/>
        </a:defRPr>
      </a:lvl1pPr>
      <a:lvl2pPr marL="669925" indent="-325438" algn="l" rtl="0" eaLnBrk="0" fontAlgn="base" hangingPunct="0">
        <a:spcBef>
          <a:spcPct val="20000"/>
        </a:spcBef>
        <a:spcAft>
          <a:spcPct val="0"/>
        </a:spcAft>
        <a:buClr>
          <a:srgbClr val="3333CC"/>
        </a:buClr>
        <a:buSzPct val="60000"/>
        <a:buFont typeface="Wingdings" panose="05000000000000000000"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rgbClr val="3333CC"/>
        </a:buClr>
        <a:buSzPct val="65000"/>
        <a:buFont typeface="Wingdings" panose="05000000000000000000"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rgbClr val="3333CC"/>
        </a:buClr>
        <a:buSzPct val="70000"/>
        <a:buFont typeface="Wingdings" panose="05000000000000000000"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rgbClr val="3333CC"/>
        </a:buClr>
        <a:buSzPct val="75000"/>
        <a:buFont typeface="Wingdings" panose="05000000000000000000" pitchFamily="2" charset="2"/>
        <a:buChar char="§"/>
        <a:defRPr sz="2000">
          <a:solidFill>
            <a:schemeClr val="tx1"/>
          </a:solidFill>
          <a:latin typeface="+mn-lt"/>
          <a:ea typeface="+mn-ea"/>
        </a:defRPr>
      </a:lvl5pPr>
      <a:lvl6pPr marL="2138363" indent="-339725" algn="l" rtl="0" fontAlgn="base">
        <a:spcBef>
          <a:spcPct val="20000"/>
        </a:spcBef>
        <a:spcAft>
          <a:spcPct val="0"/>
        </a:spcAft>
        <a:buClr>
          <a:srgbClr val="3333CC"/>
        </a:buClr>
        <a:buSzPct val="75000"/>
        <a:buFont typeface="Wingdings" charset="0"/>
        <a:buChar char="§"/>
        <a:defRPr sz="2000">
          <a:solidFill>
            <a:schemeClr val="tx1"/>
          </a:solidFill>
          <a:latin typeface="+mn-lt"/>
          <a:ea typeface="+mn-ea"/>
        </a:defRPr>
      </a:lvl6pPr>
      <a:lvl7pPr marL="2595563" indent="-339725" algn="l" rtl="0" fontAlgn="base">
        <a:spcBef>
          <a:spcPct val="20000"/>
        </a:spcBef>
        <a:spcAft>
          <a:spcPct val="0"/>
        </a:spcAft>
        <a:buClr>
          <a:srgbClr val="3333CC"/>
        </a:buClr>
        <a:buSzPct val="75000"/>
        <a:buFont typeface="Wingdings" charset="0"/>
        <a:buChar char="§"/>
        <a:defRPr sz="2000">
          <a:solidFill>
            <a:schemeClr val="tx1"/>
          </a:solidFill>
          <a:latin typeface="+mn-lt"/>
          <a:ea typeface="+mn-ea"/>
        </a:defRPr>
      </a:lvl7pPr>
      <a:lvl8pPr marL="3052763" indent="-339725" algn="l" rtl="0" fontAlgn="base">
        <a:spcBef>
          <a:spcPct val="20000"/>
        </a:spcBef>
        <a:spcAft>
          <a:spcPct val="0"/>
        </a:spcAft>
        <a:buClr>
          <a:srgbClr val="3333CC"/>
        </a:buClr>
        <a:buSzPct val="75000"/>
        <a:buFont typeface="Wingdings" charset="0"/>
        <a:buChar char="§"/>
        <a:defRPr sz="2000">
          <a:solidFill>
            <a:schemeClr val="tx1"/>
          </a:solidFill>
          <a:latin typeface="+mn-lt"/>
          <a:ea typeface="+mn-ea"/>
        </a:defRPr>
      </a:lvl8pPr>
      <a:lvl9pPr marL="3509963" indent="-339725" algn="l" rtl="0" fontAlgn="base">
        <a:spcBef>
          <a:spcPct val="20000"/>
        </a:spcBef>
        <a:spcAft>
          <a:spcPct val="0"/>
        </a:spcAft>
        <a:buClr>
          <a:srgbClr val="3333CC"/>
        </a:buClr>
        <a:buSzPct val="75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Placeholder 1">
            <a:extLst>
              <a:ext uri="{FF2B5EF4-FFF2-40B4-BE49-F238E27FC236}">
                <a16:creationId xmlns:a16="http://schemas.microsoft.com/office/drawing/2014/main" id="{E256D453-23F0-472B-856F-27C9352B44E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Text Placeholder 2">
            <a:extLst>
              <a:ext uri="{FF2B5EF4-FFF2-40B4-BE49-F238E27FC236}">
                <a16:creationId xmlns:a16="http://schemas.microsoft.com/office/drawing/2014/main" id="{C29B6ED6-1007-45DA-93BF-571DC90EB02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122E957-E1B7-425F-A158-2CC87206C37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defRPr>
            </a:lvl1pPr>
          </a:lstStyle>
          <a:p>
            <a:pPr>
              <a:defRPr/>
            </a:pPr>
            <a:fld id="{D526D6A7-30BC-43D7-9246-FE501F033309}" type="datetimeFigureOut">
              <a:rPr lang="en-US"/>
              <a:pPr>
                <a:defRPr/>
              </a:pPr>
              <a:t>10/11/2022</a:t>
            </a:fld>
            <a:endParaRPr lang="en-US"/>
          </a:p>
        </p:txBody>
      </p:sp>
      <p:sp>
        <p:nvSpPr>
          <p:cNvPr id="5" name="Footer Placeholder 4">
            <a:extLst>
              <a:ext uri="{FF2B5EF4-FFF2-40B4-BE49-F238E27FC236}">
                <a16:creationId xmlns:a16="http://schemas.microsoft.com/office/drawing/2014/main" id="{BC22572E-9C6A-4E76-8454-45599FBB561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949E2A54-C333-4DD5-8129-968CB8AD011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80AA291E-5381-4843-AD8A-AA227A1A12C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079" r:id="rId1"/>
    <p:sldLayoutId id="2147488080" r:id="rId2"/>
    <p:sldLayoutId id="2147488081" r:id="rId3"/>
    <p:sldLayoutId id="2147488082" r:id="rId4"/>
    <p:sldLayoutId id="2147488083" r:id="rId5"/>
    <p:sldLayoutId id="2147488084" r:id="rId6"/>
    <p:sldLayoutId id="2147488085" r:id="rId7"/>
    <p:sldLayoutId id="2147488086" r:id="rId8"/>
    <p:sldLayoutId id="2147488087" r:id="rId9"/>
    <p:sldLayoutId id="2147488088" r:id="rId10"/>
    <p:sldLayoutId id="214748808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130BE59-FABD-4C58-8678-05F76DAF045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7989ABFA-809E-47A3-926C-3CF1BF03EF6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28499A5-239F-442A-8AA8-71D40672FB2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defRPr>
            </a:lvl1pPr>
          </a:lstStyle>
          <a:p>
            <a:pPr>
              <a:defRPr/>
            </a:pPr>
            <a:fld id="{D089B7AB-1938-4B0F-A68A-27CD84DA8E6B}" type="datetimeFigureOut">
              <a:rPr lang="en-US"/>
              <a:pPr>
                <a:defRPr/>
              </a:pPr>
              <a:t>10/11/2022</a:t>
            </a:fld>
            <a:endParaRPr lang="en-US"/>
          </a:p>
        </p:txBody>
      </p:sp>
      <p:sp>
        <p:nvSpPr>
          <p:cNvPr id="5" name="Footer Placeholder 4">
            <a:extLst>
              <a:ext uri="{FF2B5EF4-FFF2-40B4-BE49-F238E27FC236}">
                <a16:creationId xmlns:a16="http://schemas.microsoft.com/office/drawing/2014/main" id="{3ADA9633-51C9-4BED-A89F-BF1C202067B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41BA5258-19A5-4CB4-BBCE-A5DCC1E1659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A5539BA3-40CD-4480-946E-24543ABA9EE6}" type="slidenum">
              <a:rPr lang="en-US" altLang="en-US"/>
              <a:pPr>
                <a:defRPr/>
              </a:pPr>
              <a:t>‹#›</a:t>
            </a:fld>
            <a:endParaRPr lang="en-US" altLang="en-US"/>
          </a:p>
        </p:txBody>
      </p:sp>
    </p:spTree>
    <p:extLst>
      <p:ext uri="{BB962C8B-B14F-4D97-AF65-F5344CB8AC3E}">
        <p14:creationId xmlns:p14="http://schemas.microsoft.com/office/powerpoint/2010/main" val="1424074020"/>
      </p:ext>
    </p:extLst>
  </p:cSld>
  <p:clrMap bg1="lt1" tx1="dk1" bg2="lt2" tx2="dk2" accent1="accent1" accent2="accent2" accent3="accent3" accent4="accent4" accent5="accent5" accent6="accent6" hlink="hlink" folHlink="folHlink"/>
  <p:sldLayoutIdLst>
    <p:sldLayoutId id="2147488091" r:id="rId1"/>
    <p:sldLayoutId id="2147488092" r:id="rId2"/>
    <p:sldLayoutId id="2147488093" r:id="rId3"/>
    <p:sldLayoutId id="2147488094" r:id="rId4"/>
    <p:sldLayoutId id="2147488095" r:id="rId5"/>
    <p:sldLayoutId id="2147488096" r:id="rId6"/>
    <p:sldLayoutId id="2147488097" r:id="rId7"/>
    <p:sldLayoutId id="2147488098" r:id="rId8"/>
    <p:sldLayoutId id="2147488099" r:id="rId9"/>
    <p:sldLayoutId id="2147488100" r:id="rId10"/>
    <p:sldLayoutId id="214748810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14CA5A1C-7E22-4DD4-9E9E-2C6963523D2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CC7934B7-2EAF-4EEA-BEF4-1E4C6213BFE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3238C80-101F-4239-AAA7-C165A18A1E0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defRPr>
            </a:lvl1pPr>
          </a:lstStyle>
          <a:p>
            <a:pPr>
              <a:defRPr/>
            </a:pPr>
            <a:fld id="{956F94B4-16A2-467D-A9BB-6A3DD8CE8278}" type="datetimeFigureOut">
              <a:rPr lang="en-US"/>
              <a:pPr>
                <a:defRPr/>
              </a:pPr>
              <a:t>10/11/2022</a:t>
            </a:fld>
            <a:endParaRPr lang="en-US"/>
          </a:p>
        </p:txBody>
      </p:sp>
      <p:sp>
        <p:nvSpPr>
          <p:cNvPr id="5" name="Footer Placeholder 4">
            <a:extLst>
              <a:ext uri="{FF2B5EF4-FFF2-40B4-BE49-F238E27FC236}">
                <a16:creationId xmlns:a16="http://schemas.microsoft.com/office/drawing/2014/main" id="{FB0FAFC7-820C-4E10-B92F-459E61AA2F4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69B4295D-9585-4A7E-983D-A364DE7F054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192B427-69A6-48B5-A489-D28D41D3794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013" r:id="rId1"/>
    <p:sldLayoutId id="2147488014" r:id="rId2"/>
    <p:sldLayoutId id="2147488015" r:id="rId3"/>
    <p:sldLayoutId id="2147488016" r:id="rId4"/>
    <p:sldLayoutId id="2147488017" r:id="rId5"/>
    <p:sldLayoutId id="2147488018" r:id="rId6"/>
    <p:sldLayoutId id="2147488019" r:id="rId7"/>
    <p:sldLayoutId id="2147488020" r:id="rId8"/>
    <p:sldLayoutId id="2147488021" r:id="rId9"/>
    <p:sldLayoutId id="2147488022" r:id="rId10"/>
    <p:sldLayoutId id="214748802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053C4DDF-83D3-4408-A86F-964EEC3DB17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73EE3D03-FAF6-4599-A9B6-46CE1E4D570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E41911-A5F4-4354-8BD4-896D6D3DCEE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defRPr>
            </a:lvl1pPr>
          </a:lstStyle>
          <a:p>
            <a:pPr>
              <a:defRPr/>
            </a:pPr>
            <a:fld id="{9DE7D9FC-76D8-44F2-BDBC-CC675B08D779}" type="datetimeFigureOut">
              <a:rPr lang="en-US"/>
              <a:pPr>
                <a:defRPr/>
              </a:pPr>
              <a:t>10/11/2022</a:t>
            </a:fld>
            <a:endParaRPr lang="en-US"/>
          </a:p>
        </p:txBody>
      </p:sp>
      <p:sp>
        <p:nvSpPr>
          <p:cNvPr id="5" name="Footer Placeholder 4">
            <a:extLst>
              <a:ext uri="{FF2B5EF4-FFF2-40B4-BE49-F238E27FC236}">
                <a16:creationId xmlns:a16="http://schemas.microsoft.com/office/drawing/2014/main" id="{4C41C1CA-15E7-4003-BBDA-CC1888C0E03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5D203454-4E14-422A-839C-CF70BB01514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FBE5F30-A121-4780-A040-BFE2543046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024" r:id="rId1"/>
    <p:sldLayoutId id="2147488025" r:id="rId2"/>
    <p:sldLayoutId id="2147488026" r:id="rId3"/>
    <p:sldLayoutId id="2147488027" r:id="rId4"/>
    <p:sldLayoutId id="2147488028" r:id="rId5"/>
    <p:sldLayoutId id="2147488029" r:id="rId6"/>
    <p:sldLayoutId id="2147488030" r:id="rId7"/>
    <p:sldLayoutId id="2147488031" r:id="rId8"/>
    <p:sldLayoutId id="2147488032" r:id="rId9"/>
    <p:sldLayoutId id="2147488033" r:id="rId10"/>
    <p:sldLayoutId id="214748803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B9702188-E8E0-4C5E-92BE-63F24BDAAB5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5918BB85-DAFD-4438-82EB-FAF41F020BA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3128BE3-71BB-4768-B616-64E3A640924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defRPr>
            </a:lvl1pPr>
          </a:lstStyle>
          <a:p>
            <a:pPr>
              <a:defRPr/>
            </a:pPr>
            <a:fld id="{D219F7E1-939E-486F-A99C-EA6AA60DA382}" type="datetimeFigureOut">
              <a:rPr lang="en-US"/>
              <a:pPr>
                <a:defRPr/>
              </a:pPr>
              <a:t>10/11/2022</a:t>
            </a:fld>
            <a:endParaRPr lang="en-US"/>
          </a:p>
        </p:txBody>
      </p:sp>
      <p:sp>
        <p:nvSpPr>
          <p:cNvPr id="5" name="Footer Placeholder 4">
            <a:extLst>
              <a:ext uri="{FF2B5EF4-FFF2-40B4-BE49-F238E27FC236}">
                <a16:creationId xmlns:a16="http://schemas.microsoft.com/office/drawing/2014/main" id="{69119EB1-8F0B-435E-9DA3-722D7132F33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8AEF373F-9BD9-48E2-BAE7-AD9A6F5C727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121B82F-6F5F-4CE8-A093-2A657CA121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035" r:id="rId1"/>
    <p:sldLayoutId id="2147488036" r:id="rId2"/>
    <p:sldLayoutId id="2147488037" r:id="rId3"/>
    <p:sldLayoutId id="2147488038" r:id="rId4"/>
    <p:sldLayoutId id="2147488039" r:id="rId5"/>
    <p:sldLayoutId id="2147488040" r:id="rId6"/>
    <p:sldLayoutId id="2147488041" r:id="rId7"/>
    <p:sldLayoutId id="2147488042" r:id="rId8"/>
    <p:sldLayoutId id="2147488043" r:id="rId9"/>
    <p:sldLayoutId id="2147488044" r:id="rId10"/>
    <p:sldLayoutId id="214748804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39FE5A6C-15AD-44C7-B715-14B6CF8B009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921DCAB5-7744-4C4A-90CA-F166D517603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D5DD451-3E00-484A-92C3-68EE3CABBCC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cs typeface="+mn-cs"/>
              </a:defRPr>
            </a:lvl1pPr>
          </a:lstStyle>
          <a:p>
            <a:pPr>
              <a:defRPr/>
            </a:pPr>
            <a:fld id="{5D4A87C6-9994-4853-8AF8-8702A03D2AC3}" type="datetimeFigureOut">
              <a:rPr lang="en-US"/>
              <a:pPr>
                <a:defRPr/>
              </a:pPr>
              <a:t>10/11/2022</a:t>
            </a:fld>
            <a:endParaRPr lang="en-US"/>
          </a:p>
        </p:txBody>
      </p:sp>
      <p:sp>
        <p:nvSpPr>
          <p:cNvPr id="5" name="Footer Placeholder 4">
            <a:extLst>
              <a:ext uri="{FF2B5EF4-FFF2-40B4-BE49-F238E27FC236}">
                <a16:creationId xmlns:a16="http://schemas.microsoft.com/office/drawing/2014/main" id="{BCF4B90C-FDE0-41DD-9B03-D6022633151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FC85F3A-0183-43A9-8356-E948304525D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432AF9E-02BA-4985-807D-98063BE1DF3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046" r:id="rId1"/>
    <p:sldLayoutId id="2147488047" r:id="rId2"/>
    <p:sldLayoutId id="2147488048" r:id="rId3"/>
    <p:sldLayoutId id="2147488049" r:id="rId4"/>
    <p:sldLayoutId id="2147488050" r:id="rId5"/>
    <p:sldLayoutId id="2147488051" r:id="rId6"/>
    <p:sldLayoutId id="2147488052" r:id="rId7"/>
    <p:sldLayoutId id="2147488053" r:id="rId8"/>
    <p:sldLayoutId id="2147488054" r:id="rId9"/>
    <p:sldLayoutId id="2147488055" r:id="rId10"/>
    <p:sldLayoutId id="214748805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3320298-626E-48A9-95F2-5B973815FC8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a:extLst>
              <a:ext uri="{FF2B5EF4-FFF2-40B4-BE49-F238E27FC236}">
                <a16:creationId xmlns:a16="http://schemas.microsoft.com/office/drawing/2014/main" id="{33522178-5682-463E-84BA-764AC1FFFD3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5E59334-47C0-4BC1-B0D5-327B61C0674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defRPr>
            </a:lvl1pPr>
          </a:lstStyle>
          <a:p>
            <a:pPr>
              <a:defRPr/>
            </a:pPr>
            <a:fld id="{6EF0005A-3A18-4F04-8C03-4DD7F569A644}" type="datetimeFigureOut">
              <a:rPr lang="en-US"/>
              <a:pPr>
                <a:defRPr/>
              </a:pPr>
              <a:t>10/11/2022</a:t>
            </a:fld>
            <a:endParaRPr lang="en-US"/>
          </a:p>
        </p:txBody>
      </p:sp>
      <p:sp>
        <p:nvSpPr>
          <p:cNvPr id="5" name="Footer Placeholder 4">
            <a:extLst>
              <a:ext uri="{FF2B5EF4-FFF2-40B4-BE49-F238E27FC236}">
                <a16:creationId xmlns:a16="http://schemas.microsoft.com/office/drawing/2014/main" id="{17B2A4CA-6396-4E50-8351-762CC0A206F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899DDF9A-85F2-49B6-B946-4B22207C72C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80C4E6F0-8482-4AD7-B83F-9F918427906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057" r:id="rId1"/>
    <p:sldLayoutId id="2147488058" r:id="rId2"/>
    <p:sldLayoutId id="2147488059" r:id="rId3"/>
    <p:sldLayoutId id="2147488060" r:id="rId4"/>
    <p:sldLayoutId id="2147488061" r:id="rId5"/>
    <p:sldLayoutId id="2147488062" r:id="rId6"/>
    <p:sldLayoutId id="2147488063" r:id="rId7"/>
    <p:sldLayoutId id="2147488064" r:id="rId8"/>
    <p:sldLayoutId id="2147488065" r:id="rId9"/>
    <p:sldLayoutId id="2147488066" r:id="rId10"/>
    <p:sldLayoutId id="21474880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F300FF9-7805-45C8-8FC0-A0AE58BD1669}"/>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8195" name="Rectangle 3">
            <a:extLst>
              <a:ext uri="{FF2B5EF4-FFF2-40B4-BE49-F238E27FC236}">
                <a16:creationId xmlns:a16="http://schemas.microsoft.com/office/drawing/2014/main" id="{76B28A3A-D00E-4DD0-AA8E-6EA3A5EF2148}"/>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1252" name="Rectangle 4">
            <a:extLst>
              <a:ext uri="{FF2B5EF4-FFF2-40B4-BE49-F238E27FC236}">
                <a16:creationId xmlns:a16="http://schemas.microsoft.com/office/drawing/2014/main" id="{78751A08-C677-4EC6-A6D2-4107E62E8173}"/>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rgbClr val="000000"/>
                </a:solidFill>
                <a:latin typeface="Garamond" charset="0"/>
                <a:ea typeface="+mn-ea"/>
                <a:cs typeface="+mn-cs"/>
              </a:defRPr>
            </a:lvl1pPr>
          </a:lstStyle>
          <a:p>
            <a:pPr>
              <a:defRPr/>
            </a:pPr>
            <a:endParaRPr lang="en-US"/>
          </a:p>
        </p:txBody>
      </p:sp>
      <p:sp>
        <p:nvSpPr>
          <p:cNvPr id="181253" name="Rectangle 5">
            <a:extLst>
              <a:ext uri="{FF2B5EF4-FFF2-40B4-BE49-F238E27FC236}">
                <a16:creationId xmlns:a16="http://schemas.microsoft.com/office/drawing/2014/main" id="{E18BDCCC-D2B8-4B3F-BB2A-1DB22689FD4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Garamond" charset="0"/>
                <a:ea typeface="+mn-ea"/>
                <a:cs typeface="+mn-cs"/>
              </a:defRPr>
            </a:lvl1pPr>
          </a:lstStyle>
          <a:p>
            <a:pPr>
              <a:defRPr/>
            </a:pPr>
            <a:endParaRPr lang="en-US"/>
          </a:p>
        </p:txBody>
      </p:sp>
      <p:sp>
        <p:nvSpPr>
          <p:cNvPr id="181254" name="Rectangle 6">
            <a:extLst>
              <a:ext uri="{FF2B5EF4-FFF2-40B4-BE49-F238E27FC236}">
                <a16:creationId xmlns:a16="http://schemas.microsoft.com/office/drawing/2014/main" id="{8AF4DAE5-D04C-4181-8E45-EDA7FF766E0C}"/>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Garamond" panose="02020404030301010803" pitchFamily="18" charset="0"/>
              </a:defRPr>
            </a:lvl1pPr>
          </a:lstStyle>
          <a:p>
            <a:pPr>
              <a:defRPr/>
            </a:pPr>
            <a:fld id="{AE638A7B-99A9-415D-BBF7-F10D242D2564}" type="slidenum">
              <a:rPr lang="en-US" altLang="en-US"/>
              <a:pPr>
                <a:defRPr/>
              </a:pPr>
              <a:t>‹#›</a:t>
            </a:fld>
            <a:endParaRPr lang="en-US" altLang="en-US"/>
          </a:p>
        </p:txBody>
      </p:sp>
      <p:sp>
        <p:nvSpPr>
          <p:cNvPr id="8199" name="Freeform 7">
            <a:extLst>
              <a:ext uri="{FF2B5EF4-FFF2-40B4-BE49-F238E27FC236}">
                <a16:creationId xmlns:a16="http://schemas.microsoft.com/office/drawing/2014/main" id="{391C7BEF-5D47-49E4-A021-80BC101F4C29}"/>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66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0" name="Line 8">
            <a:extLst>
              <a:ext uri="{FF2B5EF4-FFF2-40B4-BE49-F238E27FC236}">
                <a16:creationId xmlns:a16="http://schemas.microsoft.com/office/drawing/2014/main" id="{1DB00105-7E54-4F85-B2D7-171DBBBC8CB2}"/>
              </a:ext>
            </a:extLst>
          </p:cNvPr>
          <p:cNvSpPr>
            <a:spLocks noChangeShapeType="1"/>
          </p:cNvSpPr>
          <p:nvPr/>
        </p:nvSpPr>
        <p:spPr bwMode="auto">
          <a:xfrm>
            <a:off x="457200" y="6172200"/>
            <a:ext cx="8229600" cy="0"/>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7939" r:id="rId1"/>
    <p:sldLayoutId id="2147487940" r:id="rId2"/>
    <p:sldLayoutId id="2147487941" r:id="rId3"/>
    <p:sldLayoutId id="2147487942" r:id="rId4"/>
    <p:sldLayoutId id="2147487943" r:id="rId5"/>
    <p:sldLayoutId id="2147487944" r:id="rId6"/>
    <p:sldLayoutId id="2147487945" r:id="rId7"/>
    <p:sldLayoutId id="2147487946" r:id="rId8"/>
    <p:sldLayoutId id="2147487947" r:id="rId9"/>
    <p:sldLayoutId id="2147487948" r:id="rId10"/>
    <p:sldLayoutId id="2147487949" r:id="rId11"/>
    <p:sldLayoutId id="2147487950" r:id="rId12"/>
    <p:sldLayoutId id="2147487951" r:id="rId13"/>
  </p:sldLayoutIdLst>
  <p:transition/>
  <p:txStyles>
    <p:titleStyle>
      <a:lvl1pPr algn="l" rtl="0" eaLnBrk="0" fontAlgn="base" hangingPunct="0">
        <a:spcBef>
          <a:spcPct val="0"/>
        </a:spcBef>
        <a:spcAft>
          <a:spcPct val="0"/>
        </a:spcAft>
        <a:defRPr sz="3800">
          <a:solidFill>
            <a:srgbClr val="3333CC"/>
          </a:solidFill>
          <a:latin typeface="+mj-lt"/>
          <a:ea typeface="ＭＳ Ｐゴシック" pitchFamily="34" charset="-128"/>
          <a:cs typeface="ＭＳ Ｐゴシック" charset="-128"/>
        </a:defRPr>
      </a:lvl1pPr>
      <a:lvl2pPr algn="l" rtl="0" eaLnBrk="0" fontAlgn="base" hangingPunct="0">
        <a:spcBef>
          <a:spcPct val="0"/>
        </a:spcBef>
        <a:spcAft>
          <a:spcPct val="0"/>
        </a:spcAft>
        <a:defRPr sz="3800">
          <a:solidFill>
            <a:srgbClr val="3333CC"/>
          </a:solidFill>
          <a:latin typeface="Arial" charset="0"/>
          <a:ea typeface="ＭＳ Ｐゴシック" pitchFamily="34" charset="-128"/>
          <a:cs typeface="ＭＳ Ｐゴシック" charset="-128"/>
        </a:defRPr>
      </a:lvl2pPr>
      <a:lvl3pPr algn="l" rtl="0" eaLnBrk="0" fontAlgn="base" hangingPunct="0">
        <a:spcBef>
          <a:spcPct val="0"/>
        </a:spcBef>
        <a:spcAft>
          <a:spcPct val="0"/>
        </a:spcAft>
        <a:defRPr sz="3800">
          <a:solidFill>
            <a:srgbClr val="3333CC"/>
          </a:solidFill>
          <a:latin typeface="Arial" charset="0"/>
          <a:ea typeface="ＭＳ Ｐゴシック" pitchFamily="34" charset="-128"/>
          <a:cs typeface="ＭＳ Ｐゴシック" charset="-128"/>
        </a:defRPr>
      </a:lvl3pPr>
      <a:lvl4pPr algn="l" rtl="0" eaLnBrk="0" fontAlgn="base" hangingPunct="0">
        <a:spcBef>
          <a:spcPct val="0"/>
        </a:spcBef>
        <a:spcAft>
          <a:spcPct val="0"/>
        </a:spcAft>
        <a:defRPr sz="3800">
          <a:solidFill>
            <a:srgbClr val="3333CC"/>
          </a:solidFill>
          <a:latin typeface="Arial" charset="0"/>
          <a:ea typeface="ＭＳ Ｐゴシック" pitchFamily="34" charset="-128"/>
          <a:cs typeface="ＭＳ Ｐゴシック" charset="-128"/>
        </a:defRPr>
      </a:lvl4pPr>
      <a:lvl5pPr algn="l" rtl="0" eaLnBrk="0" fontAlgn="base" hangingPunct="0">
        <a:spcBef>
          <a:spcPct val="0"/>
        </a:spcBef>
        <a:spcAft>
          <a:spcPct val="0"/>
        </a:spcAft>
        <a:defRPr sz="3800">
          <a:solidFill>
            <a:srgbClr val="3333CC"/>
          </a:solidFill>
          <a:latin typeface="Arial" charset="0"/>
          <a:ea typeface="ＭＳ Ｐゴシック" pitchFamily="34" charset="-128"/>
          <a:cs typeface="ＭＳ Ｐゴシック" charset="-128"/>
        </a:defRPr>
      </a:lvl5pPr>
      <a:lvl6pPr marL="457200" algn="l" rtl="0" fontAlgn="base">
        <a:spcBef>
          <a:spcPct val="0"/>
        </a:spcBef>
        <a:spcAft>
          <a:spcPct val="0"/>
        </a:spcAft>
        <a:defRPr sz="3800">
          <a:solidFill>
            <a:srgbClr val="3333CC"/>
          </a:solidFill>
          <a:latin typeface="Arial" charset="0"/>
        </a:defRPr>
      </a:lvl6pPr>
      <a:lvl7pPr marL="914400" algn="l" rtl="0" fontAlgn="base">
        <a:spcBef>
          <a:spcPct val="0"/>
        </a:spcBef>
        <a:spcAft>
          <a:spcPct val="0"/>
        </a:spcAft>
        <a:defRPr sz="3800">
          <a:solidFill>
            <a:srgbClr val="3333CC"/>
          </a:solidFill>
          <a:latin typeface="Arial" charset="0"/>
        </a:defRPr>
      </a:lvl7pPr>
      <a:lvl8pPr marL="1371600" algn="l" rtl="0" fontAlgn="base">
        <a:spcBef>
          <a:spcPct val="0"/>
        </a:spcBef>
        <a:spcAft>
          <a:spcPct val="0"/>
        </a:spcAft>
        <a:defRPr sz="3800">
          <a:solidFill>
            <a:srgbClr val="3333CC"/>
          </a:solidFill>
          <a:latin typeface="Arial" charset="0"/>
        </a:defRPr>
      </a:lvl8pPr>
      <a:lvl9pPr marL="1828800" algn="l" rtl="0" fontAlgn="base">
        <a:spcBef>
          <a:spcPct val="0"/>
        </a:spcBef>
        <a:spcAft>
          <a:spcPct val="0"/>
        </a:spcAft>
        <a:defRPr sz="3800">
          <a:solidFill>
            <a:srgbClr val="3333CC"/>
          </a:solidFill>
          <a:latin typeface="Arial" charset="0"/>
        </a:defRPr>
      </a:lvl9pPr>
    </p:titleStyle>
    <p:bodyStyle>
      <a:lvl1pPr marL="342900" indent="-342900" algn="l" rtl="0" eaLnBrk="0" fontAlgn="base" hangingPunct="0">
        <a:spcBef>
          <a:spcPct val="20000"/>
        </a:spcBef>
        <a:spcAft>
          <a:spcPct val="0"/>
        </a:spcAft>
        <a:buClr>
          <a:srgbClr val="3333CC"/>
        </a:buClr>
        <a:buSzPct val="65000"/>
        <a:buFont typeface="Wingdings" panose="05000000000000000000" pitchFamily="2" charset="2"/>
        <a:buChar char="n"/>
        <a:defRPr sz="3000">
          <a:solidFill>
            <a:schemeClr val="tx1"/>
          </a:solidFill>
          <a:latin typeface="+mn-lt"/>
          <a:ea typeface="ＭＳ Ｐゴシック" pitchFamily="34" charset="-128"/>
          <a:cs typeface="ＭＳ Ｐゴシック" charset="-128"/>
        </a:defRPr>
      </a:lvl1pPr>
      <a:lvl2pPr marL="669925" indent="-325438" algn="l" rtl="0" eaLnBrk="0" fontAlgn="base" hangingPunct="0">
        <a:spcBef>
          <a:spcPct val="20000"/>
        </a:spcBef>
        <a:spcAft>
          <a:spcPct val="0"/>
        </a:spcAft>
        <a:buClr>
          <a:srgbClr val="3333CC"/>
        </a:buClr>
        <a:buSzPct val="60000"/>
        <a:buFont typeface="Wingdings" panose="05000000000000000000" pitchFamily="2" charset="2"/>
        <a:buChar char="q"/>
        <a:defRPr sz="2600">
          <a:solidFill>
            <a:schemeClr val="tx1"/>
          </a:solidFill>
          <a:latin typeface="+mn-lt"/>
          <a:ea typeface="ＭＳ Ｐゴシック" pitchFamily="34" charset="-128"/>
        </a:defRPr>
      </a:lvl2pPr>
      <a:lvl3pPr marL="1022350" indent="-350838" algn="l" rtl="0" eaLnBrk="0" fontAlgn="base" hangingPunct="0">
        <a:spcBef>
          <a:spcPct val="20000"/>
        </a:spcBef>
        <a:spcAft>
          <a:spcPct val="0"/>
        </a:spcAft>
        <a:buClr>
          <a:srgbClr val="3333CC"/>
        </a:buClr>
        <a:buSzPct val="65000"/>
        <a:buFont typeface="Wingdings" panose="05000000000000000000" pitchFamily="2" charset="2"/>
        <a:buChar char="n"/>
        <a:defRPr sz="2200">
          <a:solidFill>
            <a:schemeClr val="tx1"/>
          </a:solidFill>
          <a:latin typeface="+mn-lt"/>
          <a:ea typeface="ＭＳ Ｐゴシック" pitchFamily="34" charset="-128"/>
        </a:defRPr>
      </a:lvl3pPr>
      <a:lvl4pPr marL="1339850" indent="-315913" algn="l" rtl="0" eaLnBrk="0" fontAlgn="base" hangingPunct="0">
        <a:spcBef>
          <a:spcPct val="20000"/>
        </a:spcBef>
        <a:spcAft>
          <a:spcPct val="0"/>
        </a:spcAft>
        <a:buClr>
          <a:srgbClr val="3333CC"/>
        </a:buClr>
        <a:buSzPct val="70000"/>
        <a:buFont typeface="Wingdings" panose="05000000000000000000" pitchFamily="2" charset="2"/>
        <a:buChar char="q"/>
        <a:defRPr sz="2000">
          <a:solidFill>
            <a:schemeClr val="tx1"/>
          </a:solidFill>
          <a:latin typeface="+mn-lt"/>
          <a:ea typeface="ＭＳ Ｐゴシック" pitchFamily="34" charset="-128"/>
        </a:defRPr>
      </a:lvl4pPr>
      <a:lvl5pPr marL="1681163" indent="-339725" algn="l" rtl="0" eaLnBrk="0" fontAlgn="base" hangingPunct="0">
        <a:spcBef>
          <a:spcPct val="20000"/>
        </a:spcBef>
        <a:spcAft>
          <a:spcPct val="0"/>
        </a:spcAft>
        <a:buClr>
          <a:srgbClr val="3333CC"/>
        </a:buClr>
        <a:buSzPct val="75000"/>
        <a:buFont typeface="Wingdings" panose="05000000000000000000" pitchFamily="2" charset="2"/>
        <a:buChar char="§"/>
        <a:defRPr sz="2000">
          <a:solidFill>
            <a:schemeClr val="tx1"/>
          </a:solidFill>
          <a:latin typeface="+mn-lt"/>
          <a:ea typeface="ＭＳ Ｐゴシック" pitchFamily="34" charset="-128"/>
        </a:defRPr>
      </a:lvl5pPr>
      <a:lvl6pPr marL="21383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6pPr>
      <a:lvl7pPr marL="25955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7pPr>
      <a:lvl8pPr marL="30527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8pPr>
      <a:lvl9pPr marL="35099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8DB39A7-D166-4951-A590-1BF5774C390D}"/>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9219" name="Rectangle 3">
            <a:extLst>
              <a:ext uri="{FF2B5EF4-FFF2-40B4-BE49-F238E27FC236}">
                <a16:creationId xmlns:a16="http://schemas.microsoft.com/office/drawing/2014/main" id="{E703DDB5-BBD7-44A3-B402-21BF283994A4}"/>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4388" name="Rectangle 4">
            <a:extLst>
              <a:ext uri="{FF2B5EF4-FFF2-40B4-BE49-F238E27FC236}">
                <a16:creationId xmlns:a16="http://schemas.microsoft.com/office/drawing/2014/main" id="{51110DAC-7BEB-4516-8F41-4D90E5F8ABC1}"/>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Garamond" charset="0"/>
                <a:ea typeface="ＭＳ Ｐゴシック" charset="0"/>
                <a:cs typeface="+mn-cs"/>
              </a:defRPr>
            </a:lvl1pPr>
          </a:lstStyle>
          <a:p>
            <a:pPr>
              <a:defRPr/>
            </a:pPr>
            <a:endParaRPr lang="en-US"/>
          </a:p>
        </p:txBody>
      </p:sp>
      <p:sp>
        <p:nvSpPr>
          <p:cNvPr id="144389" name="Rectangle 5">
            <a:extLst>
              <a:ext uri="{FF2B5EF4-FFF2-40B4-BE49-F238E27FC236}">
                <a16:creationId xmlns:a16="http://schemas.microsoft.com/office/drawing/2014/main" id="{24EFB650-48C0-40E2-8304-76DA03AF60D8}"/>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latin typeface="Garamond" charset="0"/>
                <a:ea typeface="ＭＳ Ｐゴシック" charset="0"/>
                <a:cs typeface="+mn-cs"/>
              </a:defRPr>
            </a:lvl1pPr>
          </a:lstStyle>
          <a:p>
            <a:pPr>
              <a:defRPr/>
            </a:pPr>
            <a:endParaRPr lang="en-US"/>
          </a:p>
        </p:txBody>
      </p:sp>
      <p:sp>
        <p:nvSpPr>
          <p:cNvPr id="144390" name="Rectangle 6">
            <a:extLst>
              <a:ext uri="{FF2B5EF4-FFF2-40B4-BE49-F238E27FC236}">
                <a16:creationId xmlns:a16="http://schemas.microsoft.com/office/drawing/2014/main" id="{63C223A7-1866-4C56-8CC5-6A680F2DD6B9}"/>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Garamond" panose="02020404030301010803" pitchFamily="18" charset="0"/>
              </a:defRPr>
            </a:lvl1pPr>
          </a:lstStyle>
          <a:p>
            <a:pPr>
              <a:defRPr/>
            </a:pPr>
            <a:fld id="{D62F2ED0-2047-460B-9C26-C5E0567850F4}" type="slidenum">
              <a:rPr lang="en-US" altLang="en-US"/>
              <a:pPr>
                <a:defRPr/>
              </a:pPr>
              <a:t>‹#›</a:t>
            </a:fld>
            <a:endParaRPr lang="en-US" altLang="en-US"/>
          </a:p>
        </p:txBody>
      </p:sp>
      <p:sp>
        <p:nvSpPr>
          <p:cNvPr id="9223" name="Freeform 7">
            <a:extLst>
              <a:ext uri="{FF2B5EF4-FFF2-40B4-BE49-F238E27FC236}">
                <a16:creationId xmlns:a16="http://schemas.microsoft.com/office/drawing/2014/main" id="{6A9A2475-B78C-466E-B712-8D29F76BF2B5}"/>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66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4" name="Line 8">
            <a:extLst>
              <a:ext uri="{FF2B5EF4-FFF2-40B4-BE49-F238E27FC236}">
                <a16:creationId xmlns:a16="http://schemas.microsoft.com/office/drawing/2014/main" id="{F05A695F-2CA6-4E05-8F77-FB1D6212BDBB}"/>
              </a:ext>
            </a:extLst>
          </p:cNvPr>
          <p:cNvSpPr>
            <a:spLocks noChangeShapeType="1"/>
          </p:cNvSpPr>
          <p:nvPr/>
        </p:nvSpPr>
        <p:spPr bwMode="auto">
          <a:xfrm>
            <a:off x="457200" y="6172200"/>
            <a:ext cx="8229600" cy="0"/>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7952" r:id="rId1"/>
    <p:sldLayoutId id="2147487953" r:id="rId2"/>
    <p:sldLayoutId id="2147487954" r:id="rId3"/>
    <p:sldLayoutId id="2147487955" r:id="rId4"/>
    <p:sldLayoutId id="2147487956" r:id="rId5"/>
    <p:sldLayoutId id="2147487957" r:id="rId6"/>
    <p:sldLayoutId id="2147487958" r:id="rId7"/>
    <p:sldLayoutId id="2147487959" r:id="rId8"/>
    <p:sldLayoutId id="2147487960" r:id="rId9"/>
    <p:sldLayoutId id="2147487961" r:id="rId10"/>
    <p:sldLayoutId id="2147487962" r:id="rId11"/>
    <p:sldLayoutId id="2147487963" r:id="rId12"/>
    <p:sldLayoutId id="2147487964" r:id="rId13"/>
    <p:sldLayoutId id="2147487965" r:id="rId14"/>
  </p:sldLayoutIdLst>
  <p:transition/>
  <p:txStyles>
    <p:titleStyle>
      <a:lvl1pPr algn="l" rtl="0" eaLnBrk="0" fontAlgn="base" hangingPunct="0">
        <a:spcBef>
          <a:spcPct val="0"/>
        </a:spcBef>
        <a:spcAft>
          <a:spcPct val="0"/>
        </a:spcAft>
        <a:defRPr sz="3800">
          <a:solidFill>
            <a:srgbClr val="3333CC"/>
          </a:solidFill>
          <a:latin typeface="+mj-lt"/>
          <a:ea typeface="+mj-ea"/>
          <a:cs typeface="ＭＳ Ｐゴシック" charset="0"/>
        </a:defRPr>
      </a:lvl1pPr>
      <a:lvl2pPr algn="l" rtl="0" eaLnBrk="0" fontAlgn="base" hangingPunct="0">
        <a:spcBef>
          <a:spcPct val="0"/>
        </a:spcBef>
        <a:spcAft>
          <a:spcPct val="0"/>
        </a:spcAft>
        <a:defRPr sz="3800">
          <a:solidFill>
            <a:srgbClr val="3333CC"/>
          </a:solidFill>
          <a:latin typeface="Arial" charset="0"/>
          <a:ea typeface="ＭＳ Ｐゴシック" charset="0"/>
          <a:cs typeface="ＭＳ Ｐゴシック" charset="0"/>
        </a:defRPr>
      </a:lvl2pPr>
      <a:lvl3pPr algn="l" rtl="0" eaLnBrk="0" fontAlgn="base" hangingPunct="0">
        <a:spcBef>
          <a:spcPct val="0"/>
        </a:spcBef>
        <a:spcAft>
          <a:spcPct val="0"/>
        </a:spcAft>
        <a:defRPr sz="3800">
          <a:solidFill>
            <a:srgbClr val="3333CC"/>
          </a:solidFill>
          <a:latin typeface="Arial" charset="0"/>
          <a:ea typeface="ＭＳ Ｐゴシック" charset="0"/>
          <a:cs typeface="ＭＳ Ｐゴシック" charset="0"/>
        </a:defRPr>
      </a:lvl3pPr>
      <a:lvl4pPr algn="l" rtl="0" eaLnBrk="0" fontAlgn="base" hangingPunct="0">
        <a:spcBef>
          <a:spcPct val="0"/>
        </a:spcBef>
        <a:spcAft>
          <a:spcPct val="0"/>
        </a:spcAft>
        <a:defRPr sz="3800">
          <a:solidFill>
            <a:srgbClr val="3333CC"/>
          </a:solidFill>
          <a:latin typeface="Arial" charset="0"/>
          <a:ea typeface="ＭＳ Ｐゴシック" charset="0"/>
          <a:cs typeface="ＭＳ Ｐゴシック" charset="0"/>
        </a:defRPr>
      </a:lvl4pPr>
      <a:lvl5pPr algn="l" rtl="0" eaLnBrk="0" fontAlgn="base" hangingPunct="0">
        <a:spcBef>
          <a:spcPct val="0"/>
        </a:spcBef>
        <a:spcAft>
          <a:spcPct val="0"/>
        </a:spcAft>
        <a:defRPr sz="3800">
          <a:solidFill>
            <a:srgbClr val="3333CC"/>
          </a:solidFill>
          <a:latin typeface="Arial" charset="0"/>
          <a:ea typeface="ＭＳ Ｐゴシック" charset="0"/>
          <a:cs typeface="ＭＳ Ｐゴシック" charset="0"/>
        </a:defRPr>
      </a:lvl5pPr>
      <a:lvl6pPr marL="457200" algn="l" rtl="0" fontAlgn="base">
        <a:spcBef>
          <a:spcPct val="0"/>
        </a:spcBef>
        <a:spcAft>
          <a:spcPct val="0"/>
        </a:spcAft>
        <a:defRPr sz="3800">
          <a:solidFill>
            <a:srgbClr val="3333CC"/>
          </a:solidFill>
          <a:latin typeface="Arial" charset="0"/>
          <a:ea typeface="ＭＳ Ｐゴシック" charset="0"/>
        </a:defRPr>
      </a:lvl6pPr>
      <a:lvl7pPr marL="914400" algn="l" rtl="0" fontAlgn="base">
        <a:spcBef>
          <a:spcPct val="0"/>
        </a:spcBef>
        <a:spcAft>
          <a:spcPct val="0"/>
        </a:spcAft>
        <a:defRPr sz="3800">
          <a:solidFill>
            <a:srgbClr val="3333CC"/>
          </a:solidFill>
          <a:latin typeface="Arial" charset="0"/>
          <a:ea typeface="ＭＳ Ｐゴシック" charset="0"/>
        </a:defRPr>
      </a:lvl7pPr>
      <a:lvl8pPr marL="1371600" algn="l" rtl="0" fontAlgn="base">
        <a:spcBef>
          <a:spcPct val="0"/>
        </a:spcBef>
        <a:spcAft>
          <a:spcPct val="0"/>
        </a:spcAft>
        <a:defRPr sz="3800">
          <a:solidFill>
            <a:srgbClr val="3333CC"/>
          </a:solidFill>
          <a:latin typeface="Arial" charset="0"/>
          <a:ea typeface="ＭＳ Ｐゴシック" charset="0"/>
        </a:defRPr>
      </a:lvl8pPr>
      <a:lvl9pPr marL="1828800" algn="l" rtl="0" fontAlgn="base">
        <a:spcBef>
          <a:spcPct val="0"/>
        </a:spcBef>
        <a:spcAft>
          <a:spcPct val="0"/>
        </a:spcAft>
        <a:defRPr sz="3800">
          <a:solidFill>
            <a:srgbClr val="3333CC"/>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3333CC"/>
        </a:buClr>
        <a:buSzPct val="65000"/>
        <a:buFont typeface="Wingdings" panose="05000000000000000000" pitchFamily="2" charset="2"/>
        <a:buChar char="n"/>
        <a:defRPr sz="3000">
          <a:solidFill>
            <a:schemeClr val="tx1"/>
          </a:solidFill>
          <a:latin typeface="+mn-lt"/>
          <a:ea typeface="+mn-ea"/>
          <a:cs typeface="ＭＳ Ｐゴシック" charset="0"/>
        </a:defRPr>
      </a:lvl1pPr>
      <a:lvl2pPr marL="669925" indent="-325438" algn="l" rtl="0" eaLnBrk="0" fontAlgn="base" hangingPunct="0">
        <a:spcBef>
          <a:spcPct val="20000"/>
        </a:spcBef>
        <a:spcAft>
          <a:spcPct val="0"/>
        </a:spcAft>
        <a:buClr>
          <a:srgbClr val="3333CC"/>
        </a:buClr>
        <a:buSzPct val="60000"/>
        <a:buFont typeface="Wingdings" panose="05000000000000000000"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rgbClr val="3333CC"/>
        </a:buClr>
        <a:buSzPct val="65000"/>
        <a:buFont typeface="Wingdings" panose="05000000000000000000"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rgbClr val="3333CC"/>
        </a:buClr>
        <a:buSzPct val="70000"/>
        <a:buFont typeface="Wingdings" panose="05000000000000000000"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rgbClr val="3333CC"/>
        </a:buClr>
        <a:buSzPct val="75000"/>
        <a:buFont typeface="Wingdings" panose="05000000000000000000" pitchFamily="2" charset="2"/>
        <a:buChar char="§"/>
        <a:defRPr sz="2000">
          <a:solidFill>
            <a:schemeClr val="tx1"/>
          </a:solidFill>
          <a:latin typeface="+mn-lt"/>
          <a:ea typeface="+mn-ea"/>
        </a:defRPr>
      </a:lvl5pPr>
      <a:lvl6pPr marL="2138363" indent="-339725" algn="l" rtl="0" fontAlgn="base">
        <a:spcBef>
          <a:spcPct val="20000"/>
        </a:spcBef>
        <a:spcAft>
          <a:spcPct val="0"/>
        </a:spcAft>
        <a:buClr>
          <a:srgbClr val="3333CC"/>
        </a:buClr>
        <a:buSzPct val="75000"/>
        <a:buFont typeface="Wingdings" charset="0"/>
        <a:buChar char="§"/>
        <a:defRPr sz="2000">
          <a:solidFill>
            <a:schemeClr val="tx1"/>
          </a:solidFill>
          <a:latin typeface="+mn-lt"/>
          <a:ea typeface="+mn-ea"/>
        </a:defRPr>
      </a:lvl6pPr>
      <a:lvl7pPr marL="2595563" indent="-339725" algn="l" rtl="0" fontAlgn="base">
        <a:spcBef>
          <a:spcPct val="20000"/>
        </a:spcBef>
        <a:spcAft>
          <a:spcPct val="0"/>
        </a:spcAft>
        <a:buClr>
          <a:srgbClr val="3333CC"/>
        </a:buClr>
        <a:buSzPct val="75000"/>
        <a:buFont typeface="Wingdings" charset="0"/>
        <a:buChar char="§"/>
        <a:defRPr sz="2000">
          <a:solidFill>
            <a:schemeClr val="tx1"/>
          </a:solidFill>
          <a:latin typeface="+mn-lt"/>
          <a:ea typeface="+mn-ea"/>
        </a:defRPr>
      </a:lvl7pPr>
      <a:lvl8pPr marL="3052763" indent="-339725" algn="l" rtl="0" fontAlgn="base">
        <a:spcBef>
          <a:spcPct val="20000"/>
        </a:spcBef>
        <a:spcAft>
          <a:spcPct val="0"/>
        </a:spcAft>
        <a:buClr>
          <a:srgbClr val="3333CC"/>
        </a:buClr>
        <a:buSzPct val="75000"/>
        <a:buFont typeface="Wingdings" charset="0"/>
        <a:buChar char="§"/>
        <a:defRPr sz="2000">
          <a:solidFill>
            <a:schemeClr val="tx1"/>
          </a:solidFill>
          <a:latin typeface="+mn-lt"/>
          <a:ea typeface="+mn-ea"/>
        </a:defRPr>
      </a:lvl8pPr>
      <a:lvl9pPr marL="3509963" indent="-339725" algn="l" rtl="0" fontAlgn="base">
        <a:spcBef>
          <a:spcPct val="20000"/>
        </a:spcBef>
        <a:spcAft>
          <a:spcPct val="0"/>
        </a:spcAft>
        <a:buClr>
          <a:srgbClr val="3333CC"/>
        </a:buClr>
        <a:buSzPct val="75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8883744F-9C56-4169-91F5-8CA6B7190320}"/>
              </a:ext>
            </a:extLst>
          </p:cNvPr>
          <p:cNvSpPr>
            <a:spLocks noGrp="1" noChangeArrowheads="1"/>
          </p:cNvSpPr>
          <p:nvPr>
            <p:ph type="title"/>
          </p:nvPr>
        </p:nvSpPr>
        <p:spPr bwMode="auto">
          <a:xfrm>
            <a:off x="0" y="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spAutoFit/>
          </a:bodyPr>
          <a:lstStyle/>
          <a:p>
            <a:pPr lvl="0"/>
            <a:r>
              <a:rPr lang="en-US" altLang="en-US"/>
              <a:t>Click to edit Master title style</a:t>
            </a:r>
          </a:p>
        </p:txBody>
      </p:sp>
      <p:sp>
        <p:nvSpPr>
          <p:cNvPr id="3091" name="Rectangle 19">
            <a:extLst>
              <a:ext uri="{FF2B5EF4-FFF2-40B4-BE49-F238E27FC236}">
                <a16:creationId xmlns:a16="http://schemas.microsoft.com/office/drawing/2014/main" id="{AD5115EE-9085-4ACB-B38E-FE70D091D522}"/>
              </a:ext>
            </a:extLst>
          </p:cNvPr>
          <p:cNvSpPr>
            <a:spLocks noGrp="1" noChangeArrowheads="1"/>
          </p:cNvSpPr>
          <p:nvPr>
            <p:ph type="ftr" sz="quarter" idx="3"/>
          </p:nvPr>
        </p:nvSpPr>
        <p:spPr bwMode="gray">
          <a:xfrm>
            <a:off x="87313" y="6602413"/>
            <a:ext cx="5399087" cy="179387"/>
          </a:xfrm>
          <a:prstGeom prst="rect">
            <a:avLst/>
          </a:prstGeom>
          <a:noFill/>
          <a:ln>
            <a:noFill/>
          </a:ln>
          <a:effectLst/>
        </p:spPr>
        <p:txBody>
          <a:bodyPr vert="horz" wrap="square" lIns="0" tIns="0" rIns="0" bIns="0" numCol="1" anchor="t" anchorCtr="0" compatLnSpc="1">
            <a:prstTxWarp prst="textNoShape">
              <a:avLst/>
            </a:prstTxWarp>
          </a:bodyPr>
          <a:lstStyle>
            <a:lvl1pPr eaLnBrk="1" hangingPunct="1">
              <a:defRPr sz="900">
                <a:solidFill>
                  <a:srgbClr val="000000"/>
                </a:solidFill>
                <a:latin typeface="Arial" charset="0"/>
                <a:cs typeface="+mj-cs"/>
              </a:defRPr>
            </a:lvl1pPr>
          </a:lstStyle>
          <a:p>
            <a:pPr>
              <a:defRPr/>
            </a:pPr>
            <a:r>
              <a:rPr lang="en-GB"/>
              <a:t>© 2016 Pearson Education, Inc.</a:t>
            </a:r>
            <a:endParaRPr lang="en-GB" dirty="0"/>
          </a:p>
        </p:txBody>
      </p:sp>
    </p:spTree>
  </p:cSld>
  <p:clrMap bg1="lt1" tx1="dk1" bg2="lt2" tx2="dk2" accent1="accent1" accent2="accent2" accent3="accent3" accent4="accent4" accent5="accent5" accent6="accent6" hlink="hlink" folHlink="folHlink"/>
  <p:sldLayoutIdLst>
    <p:sldLayoutId id="2147488068" r:id="rId1"/>
    <p:sldLayoutId id="2147488069" r:id="rId2"/>
    <p:sldLayoutId id="2147488070" r:id="rId3"/>
    <p:sldLayoutId id="2147488071" r:id="rId4"/>
    <p:sldLayoutId id="2147488072" r:id="rId5"/>
    <p:sldLayoutId id="2147488073" r:id="rId6"/>
    <p:sldLayoutId id="2147488074" r:id="rId7"/>
    <p:sldLayoutId id="2147488075" r:id="rId8"/>
    <p:sldLayoutId id="2147488076" r:id="rId9"/>
    <p:sldLayoutId id="2147488077" r:id="rId10"/>
    <p:sldLayoutId id="2147488078" r:id="rId11"/>
  </p:sldLayoutIdLst>
  <p:hf sldNum="0" hdr="0" dt="0"/>
  <p:txStyles>
    <p:titleStyle>
      <a:lvl1pPr algn="l" rtl="0" eaLnBrk="0" fontAlgn="base" hangingPunct="0">
        <a:spcBef>
          <a:spcPct val="50000"/>
        </a:spcBef>
        <a:spcAft>
          <a:spcPct val="0"/>
        </a:spcAft>
        <a:defRPr sz="2000">
          <a:solidFill>
            <a:schemeClr val="tx1"/>
          </a:solidFill>
          <a:latin typeface="+mj-lt"/>
          <a:ea typeface="ＭＳ Ｐゴシック" panose="020B0600070205080204" pitchFamily="34" charset="-128"/>
          <a:cs typeface="+mj-cs"/>
        </a:defRPr>
      </a:lvl1pPr>
      <a:lvl2pPr algn="l" rtl="0" eaLnBrk="0" fontAlgn="base" hangingPunct="0">
        <a:spcBef>
          <a:spcPct val="50000"/>
        </a:spcBef>
        <a:spcAft>
          <a:spcPct val="0"/>
        </a:spcAft>
        <a:defRPr sz="2000">
          <a:solidFill>
            <a:schemeClr val="tx1"/>
          </a:solidFill>
          <a:latin typeface="Arial" charset="0"/>
          <a:ea typeface="ＭＳ Ｐゴシック" panose="020B0600070205080204" pitchFamily="34" charset="-128"/>
          <a:cs typeface="Arial" charset="0"/>
        </a:defRPr>
      </a:lvl2pPr>
      <a:lvl3pPr algn="l" rtl="0" eaLnBrk="0" fontAlgn="base" hangingPunct="0">
        <a:spcBef>
          <a:spcPct val="50000"/>
        </a:spcBef>
        <a:spcAft>
          <a:spcPct val="0"/>
        </a:spcAft>
        <a:defRPr sz="2000">
          <a:solidFill>
            <a:schemeClr val="tx1"/>
          </a:solidFill>
          <a:latin typeface="Arial" charset="0"/>
          <a:ea typeface="ＭＳ Ｐゴシック" panose="020B0600070205080204" pitchFamily="34" charset="-128"/>
          <a:cs typeface="Arial" charset="0"/>
        </a:defRPr>
      </a:lvl3pPr>
      <a:lvl4pPr algn="l" rtl="0" eaLnBrk="0" fontAlgn="base" hangingPunct="0">
        <a:spcBef>
          <a:spcPct val="50000"/>
        </a:spcBef>
        <a:spcAft>
          <a:spcPct val="0"/>
        </a:spcAft>
        <a:defRPr sz="2000">
          <a:solidFill>
            <a:schemeClr val="tx1"/>
          </a:solidFill>
          <a:latin typeface="Arial" charset="0"/>
          <a:ea typeface="ＭＳ Ｐゴシック" panose="020B0600070205080204" pitchFamily="34" charset="-128"/>
          <a:cs typeface="Arial" charset="0"/>
        </a:defRPr>
      </a:lvl4pPr>
      <a:lvl5pPr algn="l" rtl="0" eaLnBrk="0" fontAlgn="base" hangingPunct="0">
        <a:spcBef>
          <a:spcPct val="50000"/>
        </a:spcBef>
        <a:spcAft>
          <a:spcPct val="0"/>
        </a:spcAft>
        <a:defRPr sz="2000">
          <a:solidFill>
            <a:schemeClr val="tx1"/>
          </a:solidFill>
          <a:latin typeface="Arial" charset="0"/>
          <a:ea typeface="ＭＳ Ｐゴシック" panose="020B0600070205080204" pitchFamily="34" charset="-128"/>
          <a:cs typeface="Arial" charset="0"/>
        </a:defRPr>
      </a:lvl5pPr>
      <a:lvl6pPr marL="457200" algn="l" rtl="0" fontAlgn="base">
        <a:spcBef>
          <a:spcPct val="50000"/>
        </a:spcBef>
        <a:spcAft>
          <a:spcPct val="0"/>
        </a:spcAft>
        <a:defRPr sz="2000">
          <a:solidFill>
            <a:schemeClr val="tx1"/>
          </a:solidFill>
          <a:latin typeface="Arial" charset="0"/>
          <a:ea typeface="ＭＳ Ｐゴシック" charset="0"/>
          <a:cs typeface="Arial" charset="0"/>
        </a:defRPr>
      </a:lvl6pPr>
      <a:lvl7pPr marL="914400" algn="l" rtl="0" fontAlgn="base">
        <a:spcBef>
          <a:spcPct val="50000"/>
        </a:spcBef>
        <a:spcAft>
          <a:spcPct val="0"/>
        </a:spcAft>
        <a:defRPr sz="2000">
          <a:solidFill>
            <a:schemeClr val="tx1"/>
          </a:solidFill>
          <a:latin typeface="Arial" charset="0"/>
          <a:ea typeface="ＭＳ Ｐゴシック" charset="0"/>
          <a:cs typeface="Arial" charset="0"/>
        </a:defRPr>
      </a:lvl7pPr>
      <a:lvl8pPr marL="1371600" algn="l" rtl="0" fontAlgn="base">
        <a:spcBef>
          <a:spcPct val="50000"/>
        </a:spcBef>
        <a:spcAft>
          <a:spcPct val="0"/>
        </a:spcAft>
        <a:defRPr sz="2000">
          <a:solidFill>
            <a:schemeClr val="tx1"/>
          </a:solidFill>
          <a:latin typeface="Arial" charset="0"/>
          <a:ea typeface="ＭＳ Ｐゴシック" charset="0"/>
          <a:cs typeface="Arial" charset="0"/>
        </a:defRPr>
      </a:lvl8pPr>
      <a:lvl9pPr marL="1828800" algn="l" rtl="0" fontAlgn="base">
        <a:spcBef>
          <a:spcPct val="5000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customXml" Target="../ink/ink4.xml"/><Relationship Id="rId14" Type="http://schemas.openxmlformats.org/officeDocument/2006/relationships/customXml" Target="../ink/ink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6.jpeg"/><Relationship Id="rId7" Type="http://schemas.openxmlformats.org/officeDocument/2006/relationships/oleObject" Target="../embeddings/oleObject2.bin"/><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8.emf"/><Relationship Id="rId5" Type="http://schemas.openxmlformats.org/officeDocument/2006/relationships/oleObject" Target="../embeddings/oleObject1.bin"/><Relationship Id="rId4" Type="http://schemas.openxmlformats.org/officeDocument/2006/relationships/image" Target="../media/image27.jpe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6.xml"/></Relationships>
</file>

<file path=ppt/slides/_rels/slide20.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40.jpeg"/><Relationship Id="rId7" Type="http://schemas.openxmlformats.org/officeDocument/2006/relationships/oleObject" Target="../embeddings/oleObject3.bin"/><Relationship Id="rId2" Type="http://schemas.openxmlformats.org/officeDocument/2006/relationships/image" Target="../media/image39.jpeg"/><Relationship Id="rId1" Type="http://schemas.openxmlformats.org/officeDocument/2006/relationships/slideLayout" Target="../slideLayouts/slideLayout1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8.emf"/><Relationship Id="rId2" Type="http://schemas.openxmlformats.org/officeDocument/2006/relationships/image" Target="../media/image45.jpeg"/><Relationship Id="rId1" Type="http://schemas.openxmlformats.org/officeDocument/2006/relationships/slideLayout" Target="../slideLayouts/slideLayout13.xml"/><Relationship Id="rId6" Type="http://schemas.openxmlformats.org/officeDocument/2006/relationships/oleObject" Target="../embeddings/oleObject5.bin"/><Relationship Id="rId5" Type="http://schemas.openxmlformats.org/officeDocument/2006/relationships/image" Target="../media/image47.e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2.xml"/><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4.jpeg"/><Relationship Id="rId7" Type="http://schemas.openxmlformats.org/officeDocument/2006/relationships/customXml" Target="../ink/ink8.xml"/><Relationship Id="rId2" Type="http://schemas.openxmlformats.org/officeDocument/2006/relationships/image" Target="../media/image53.jpeg"/><Relationship Id="rId1" Type="http://schemas.openxmlformats.org/officeDocument/2006/relationships/slideLayout" Target="../slideLayouts/slideLayout1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58.png"/><Relationship Id="rId2" Type="http://schemas.openxmlformats.org/officeDocument/2006/relationships/image" Target="../media/image58.jpeg"/><Relationship Id="rId1" Type="http://schemas.openxmlformats.org/officeDocument/2006/relationships/slideLayout" Target="../slideLayouts/slideLayout12.xml"/><Relationship Id="rId6" Type="http://schemas.openxmlformats.org/officeDocument/2006/relationships/customXml" Target="../ink/ink9.xml"/><Relationship Id="rId5" Type="http://schemas.openxmlformats.org/officeDocument/2006/relationships/image" Target="../media/image61.jpeg"/><Relationship Id="rId4" Type="http://schemas.openxmlformats.org/officeDocument/2006/relationships/image" Target="../media/image60.jpeg"/></Relationships>
</file>

<file path=ppt/slides/_rels/slide2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12.xml"/><Relationship Id="rId6" Type="http://schemas.openxmlformats.org/officeDocument/2006/relationships/customXml" Target="../ink/ink10.xml"/><Relationship Id="rId5" Type="http://schemas.openxmlformats.org/officeDocument/2006/relationships/image" Target="../media/image66.jpeg"/><Relationship Id="rId4" Type="http://schemas.openxmlformats.org/officeDocument/2006/relationships/image" Target="../media/image65.jpeg"/></Relationships>
</file>

<file path=ppt/slides/_rels/slide2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70.png"/><Relationship Id="rId2" Type="http://schemas.openxmlformats.org/officeDocument/2006/relationships/notesSlide" Target="../notesSlides/notesSlide3.xml"/><Relationship Id="rId1" Type="http://schemas.openxmlformats.org/officeDocument/2006/relationships/slideLayout" Target="../slideLayouts/slideLayout60.xml"/><Relationship Id="rId6" Type="http://schemas.openxmlformats.org/officeDocument/2006/relationships/image" Target="../media/image69.png"/><Relationship Id="rId5" Type="http://schemas.openxmlformats.org/officeDocument/2006/relationships/image" Target="../media/image9.jpeg"/><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9.xml"/><Relationship Id="rId5" Type="http://schemas.openxmlformats.org/officeDocument/2006/relationships/image" Target="../media/image12.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jpeg"/><Relationship Id="rId7" Type="http://schemas.openxmlformats.org/officeDocument/2006/relationships/image" Target="../media/image80.jpeg"/><Relationship Id="rId12" Type="http://schemas.openxmlformats.org/officeDocument/2006/relationships/image" Target="../media/image83.e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9.jpeg"/><Relationship Id="rId11" Type="http://schemas.openxmlformats.org/officeDocument/2006/relationships/oleObject" Target="../embeddings/oleObject7.bin"/><Relationship Id="rId5" Type="http://schemas.openxmlformats.org/officeDocument/2006/relationships/image" Target="../media/image78.jpeg"/><Relationship Id="rId10" Type="http://schemas.openxmlformats.org/officeDocument/2006/relationships/image" Target="../media/image82.emf"/><Relationship Id="rId4" Type="http://schemas.openxmlformats.org/officeDocument/2006/relationships/image" Target="../media/image77.jpeg"/><Relationship Id="rId9"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12.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89.jpeg"/><Relationship Id="rId7" Type="http://schemas.openxmlformats.org/officeDocument/2006/relationships/image" Target="../media/image93.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2.jpeg"/><Relationship Id="rId5" Type="http://schemas.openxmlformats.org/officeDocument/2006/relationships/image" Target="../media/image91.jpeg"/><Relationship Id="rId10" Type="http://schemas.openxmlformats.org/officeDocument/2006/relationships/image" Target="../media/image96.jpeg"/><Relationship Id="rId4" Type="http://schemas.openxmlformats.org/officeDocument/2006/relationships/image" Target="../media/image90.jpeg"/><Relationship Id="rId9" Type="http://schemas.openxmlformats.org/officeDocument/2006/relationships/image" Target="../media/image95.jpeg"/></Relationships>
</file>

<file path=ppt/slides/_rels/slide3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40.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8.emf"/><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8" Type="http://schemas.openxmlformats.org/officeDocument/2006/relationships/image" Target="../media/image106.jpeg"/><Relationship Id="rId3" Type="http://schemas.openxmlformats.org/officeDocument/2006/relationships/image" Target="../media/image101.jpeg"/><Relationship Id="rId7" Type="http://schemas.openxmlformats.org/officeDocument/2006/relationships/image" Target="../media/image105.jpeg"/><Relationship Id="rId2" Type="http://schemas.openxmlformats.org/officeDocument/2006/relationships/image" Target="../media/image100.jpeg"/><Relationship Id="rId1" Type="http://schemas.openxmlformats.org/officeDocument/2006/relationships/slideLayout" Target="../slideLayouts/slideLayout12.x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102.jpeg"/><Relationship Id="rId9" Type="http://schemas.openxmlformats.org/officeDocument/2006/relationships/image" Target="../media/image107.jpeg"/></Relationships>
</file>

<file path=ppt/slides/_rels/slide43.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6.xml"/><Relationship Id="rId1" Type="http://schemas.openxmlformats.org/officeDocument/2006/relationships/slideLayout" Target="../slideLayouts/slideLayout98.xml"/></Relationships>
</file>

<file path=ppt/slides/_rels/slide44.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12.xml"/><Relationship Id="rId5" Type="http://schemas.openxmlformats.org/officeDocument/2006/relationships/image" Target="../media/image114.jpeg"/><Relationship Id="rId4" Type="http://schemas.openxmlformats.org/officeDocument/2006/relationships/image" Target="../media/image113.jpeg"/></Relationships>
</file>

<file path=ppt/slides/_rels/slide46.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1.xml"/></Relationships>
</file>

<file path=ppt/slides/_rels/slide4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09.xml"/></Relationships>
</file>

<file path=ppt/slides/_rels/slide4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120.xml"/></Relationships>
</file>

<file path=ppt/slides/_rels/slide4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0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4.xml"/></Relationships>
</file>

<file path=ppt/slides/_rels/slide50.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121.png"/><Relationship Id="rId1" Type="http://schemas.openxmlformats.org/officeDocument/2006/relationships/slideLayout" Target="../slideLayouts/slideLayout108.xml"/><Relationship Id="rId4" Type="http://schemas.openxmlformats.org/officeDocument/2006/relationships/image" Target="../media/image120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44.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a:extLst>
              <a:ext uri="{FF2B5EF4-FFF2-40B4-BE49-F238E27FC236}">
                <a16:creationId xmlns:a16="http://schemas.microsoft.com/office/drawing/2014/main" id="{7EAAB40F-CCF1-4E9F-9FC8-02F5930ADCEF}"/>
              </a:ext>
            </a:extLst>
          </p:cNvPr>
          <p:cNvSpPr>
            <a:spLocks noGrp="1" noChangeArrowheads="1"/>
          </p:cNvSpPr>
          <p:nvPr>
            <p:ph type="body" idx="1"/>
          </p:nvPr>
        </p:nvSpPr>
        <p:spPr>
          <a:xfrm>
            <a:off x="304800" y="2057400"/>
            <a:ext cx="7162800" cy="2743200"/>
          </a:xfrm>
        </p:spPr>
        <p:txBody>
          <a:bodyPr/>
          <a:lstStyle/>
          <a:p>
            <a:pPr eaLnBrk="1" hangingPunct="1">
              <a:spcBef>
                <a:spcPct val="0"/>
              </a:spcBef>
            </a:pPr>
            <a:r>
              <a:rPr lang="en-US" altLang="en-US" sz="2400">
                <a:ea typeface="ＭＳ Ｐゴシック" panose="020B0600070205080204" pitchFamily="34" charset="-128"/>
              </a:rPr>
              <a:t>6.1	The Schrödinger Wave Equation</a:t>
            </a:r>
          </a:p>
          <a:p>
            <a:pPr eaLnBrk="1" hangingPunct="1">
              <a:spcBef>
                <a:spcPct val="0"/>
              </a:spcBef>
            </a:pPr>
            <a:r>
              <a:rPr lang="en-US" altLang="en-US" sz="2400">
                <a:ea typeface="ＭＳ Ｐゴシック" panose="020B0600070205080204" pitchFamily="34" charset="-128"/>
              </a:rPr>
              <a:t>6.2	Expectation Values</a:t>
            </a:r>
          </a:p>
          <a:p>
            <a:pPr eaLnBrk="1" hangingPunct="1">
              <a:spcBef>
                <a:spcPct val="0"/>
              </a:spcBef>
            </a:pPr>
            <a:r>
              <a:rPr lang="en-US" altLang="en-US" sz="2400">
                <a:ea typeface="ＭＳ Ｐゴシック" panose="020B0600070205080204" pitchFamily="34" charset="-128"/>
              </a:rPr>
              <a:t>6.3	Infinite Square-Well Potential</a:t>
            </a:r>
          </a:p>
          <a:p>
            <a:pPr eaLnBrk="1" hangingPunct="1">
              <a:spcBef>
                <a:spcPct val="0"/>
              </a:spcBef>
            </a:pPr>
            <a:r>
              <a:rPr lang="en-US" altLang="en-US" sz="2400">
                <a:ea typeface="ＭＳ Ｐゴシック" panose="020B0600070205080204" pitchFamily="34" charset="-128"/>
              </a:rPr>
              <a:t>6.4	Finite Square-Well Potential</a:t>
            </a:r>
          </a:p>
          <a:p>
            <a:pPr eaLnBrk="1" hangingPunct="1">
              <a:spcBef>
                <a:spcPct val="0"/>
              </a:spcBef>
            </a:pPr>
            <a:r>
              <a:rPr lang="en-US" altLang="en-US" sz="2400">
                <a:ea typeface="ＭＳ Ｐゴシック" panose="020B0600070205080204" pitchFamily="34" charset="-128"/>
              </a:rPr>
              <a:t>6.5	Three-Dimensional Infinite-Potential Well</a:t>
            </a:r>
          </a:p>
          <a:p>
            <a:pPr eaLnBrk="1" hangingPunct="1">
              <a:spcBef>
                <a:spcPct val="0"/>
              </a:spcBef>
            </a:pPr>
            <a:r>
              <a:rPr lang="en-US" altLang="en-US" sz="2400">
                <a:ea typeface="ＭＳ Ｐゴシック" panose="020B0600070205080204" pitchFamily="34" charset="-128"/>
              </a:rPr>
              <a:t>6.6	Simple Harmonic Oscillator</a:t>
            </a:r>
          </a:p>
        </p:txBody>
      </p:sp>
      <p:sp>
        <p:nvSpPr>
          <p:cNvPr id="3077" name="Rectangle 5">
            <a:extLst>
              <a:ext uri="{FF2B5EF4-FFF2-40B4-BE49-F238E27FC236}">
                <a16:creationId xmlns:a16="http://schemas.microsoft.com/office/drawing/2014/main" id="{F85C7822-013C-4179-A08C-40D7CC118F93}"/>
              </a:ext>
            </a:extLst>
          </p:cNvPr>
          <p:cNvSpPr>
            <a:spLocks noChangeArrowheads="1"/>
          </p:cNvSpPr>
          <p:nvPr/>
        </p:nvSpPr>
        <p:spPr bwMode="auto">
          <a:xfrm>
            <a:off x="457200" y="307975"/>
            <a:ext cx="8229600" cy="1139825"/>
          </a:xfrm>
          <a:prstGeom prst="rect">
            <a:avLst/>
          </a:prstGeom>
          <a:noFill/>
          <a:ln w="9525">
            <a:noFill/>
            <a:miter lim="800000"/>
            <a:headEnd/>
            <a:tailEnd/>
          </a:ln>
          <a:effectLst/>
        </p:spPr>
        <p:txBody>
          <a:bodyPr/>
          <a:lstStyle/>
          <a:p>
            <a:pPr eaLnBrk="1" hangingPunct="1">
              <a:defRPr/>
            </a:pPr>
            <a:r>
              <a:rPr lang="en-US" sz="3400" dirty="0">
                <a:solidFill>
                  <a:schemeClr val="tx1"/>
                </a:solidFill>
              </a:rPr>
              <a:t>CHAPTER 6</a:t>
            </a:r>
            <a:br>
              <a:rPr lang="en-US" sz="3400" dirty="0">
                <a:solidFill>
                  <a:srgbClr val="3333CC"/>
                </a:solidFill>
              </a:rPr>
            </a:br>
            <a:r>
              <a:rPr lang="en-US" sz="3400" b="1" dirty="0">
                <a:solidFill>
                  <a:srgbClr val="FF0000"/>
                </a:solidFill>
                <a:effectLst>
                  <a:outerShdw blurRad="38100" dist="38100" dir="2700000" algn="tl">
                    <a:srgbClr val="C0C0C0"/>
                  </a:outerShdw>
                </a:effectLst>
              </a:rPr>
              <a:t>Quantum Mechanics II</a:t>
            </a:r>
          </a:p>
        </p:txBody>
      </p:sp>
      <p:sp>
        <p:nvSpPr>
          <p:cNvPr id="4" name="TextBox 3">
            <a:extLst>
              <a:ext uri="{FF2B5EF4-FFF2-40B4-BE49-F238E27FC236}">
                <a16:creationId xmlns:a16="http://schemas.microsoft.com/office/drawing/2014/main" id="{3239EA3C-883E-649F-0E6F-F4D418C34EB1}"/>
              </a:ext>
            </a:extLst>
          </p:cNvPr>
          <p:cNvSpPr txBox="1"/>
          <p:nvPr/>
        </p:nvSpPr>
        <p:spPr>
          <a:xfrm flipH="1">
            <a:off x="609600" y="6248400"/>
            <a:ext cx="9873669" cy="400110"/>
          </a:xfrm>
          <a:prstGeom prst="rect">
            <a:avLst/>
          </a:prstGeom>
          <a:noFill/>
        </p:spPr>
        <p:txBody>
          <a:bodyPr wrap="square" rtlCol="0">
            <a:spAutoFit/>
          </a:bodyPr>
          <a:lstStyle/>
          <a:p>
            <a:r>
              <a:rPr lang="en-US" sz="2000" dirty="0">
                <a:solidFill>
                  <a:srgbClr val="FF0000"/>
                </a:solidFill>
              </a:rPr>
              <a:t>Heisenberg presented Matrix formulation of QM with the same results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59702451-FAE3-488E-A7B7-3B7DD16C2C0E}"/>
              </a:ext>
            </a:extLst>
          </p:cNvPr>
          <p:cNvSpPr>
            <a:spLocks noGrp="1" noChangeArrowheads="1"/>
          </p:cNvSpPr>
          <p:nvPr>
            <p:ph type="title"/>
          </p:nvPr>
        </p:nvSpPr>
        <p:spPr>
          <a:xfrm>
            <a:off x="1066800" y="381000"/>
            <a:ext cx="7620000" cy="1036638"/>
          </a:xfrm>
        </p:spPr>
        <p:txBody>
          <a:bodyPr/>
          <a:lstStyle/>
          <a:p>
            <a:r>
              <a:rPr lang="en-US" altLang="en-US">
                <a:solidFill>
                  <a:srgbClr val="FF0000"/>
                </a:solidFill>
                <a:ea typeface="ＭＳ Ｐゴシック" panose="020B0600070205080204" pitchFamily="34" charset="-128"/>
              </a:rPr>
              <a:t>The wave function is linear</a:t>
            </a:r>
          </a:p>
        </p:txBody>
      </p:sp>
      <p:pic>
        <p:nvPicPr>
          <p:cNvPr id="117763" name="Content Placeholder 3">
            <a:extLst>
              <a:ext uri="{FF2B5EF4-FFF2-40B4-BE49-F238E27FC236}">
                <a16:creationId xmlns:a16="http://schemas.microsoft.com/office/drawing/2014/main" id="{CF61D229-8FFD-4548-A9E1-020CF2DC7E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525" y="1219200"/>
            <a:ext cx="9002713" cy="4800600"/>
          </a:xfr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DDAA856A-3299-2355-7AEF-651665BE1947}"/>
                  </a:ext>
                </a:extLst>
              </p14:cNvPr>
              <p14:cNvContentPartPr/>
              <p14:nvPr/>
            </p14:nvContentPartPr>
            <p14:xfrm>
              <a:off x="4363200" y="2508831"/>
              <a:ext cx="106200" cy="6840"/>
            </p14:xfrm>
          </p:contentPart>
        </mc:Choice>
        <mc:Fallback>
          <p:pic>
            <p:nvPicPr>
              <p:cNvPr id="4" name="Ink 3">
                <a:extLst>
                  <a:ext uri="{FF2B5EF4-FFF2-40B4-BE49-F238E27FC236}">
                    <a16:creationId xmlns:a16="http://schemas.microsoft.com/office/drawing/2014/main" id="{DDAA856A-3299-2355-7AEF-651665BE1947}"/>
                  </a:ext>
                </a:extLst>
              </p:cNvPr>
              <p:cNvPicPr/>
              <p:nvPr/>
            </p:nvPicPr>
            <p:blipFill>
              <a:blip r:embed="rId4"/>
              <a:stretch>
                <a:fillRect/>
              </a:stretch>
            </p:blipFill>
            <p:spPr>
              <a:xfrm>
                <a:off x="4354200" y="2500191"/>
                <a:ext cx="1238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8" name="Ink 17">
                <a:extLst>
                  <a:ext uri="{FF2B5EF4-FFF2-40B4-BE49-F238E27FC236}">
                    <a16:creationId xmlns:a16="http://schemas.microsoft.com/office/drawing/2014/main" id="{9AB7AAC6-2FDD-686B-21FF-05520B9773F0}"/>
                  </a:ext>
                </a:extLst>
              </p14:cNvPr>
              <p14:cNvContentPartPr/>
              <p14:nvPr/>
            </p14:nvContentPartPr>
            <p14:xfrm>
              <a:off x="4632840" y="2510991"/>
              <a:ext cx="114120" cy="180360"/>
            </p14:xfrm>
          </p:contentPart>
        </mc:Choice>
        <mc:Fallback>
          <p:pic>
            <p:nvPicPr>
              <p:cNvPr id="18" name="Ink 17">
                <a:extLst>
                  <a:ext uri="{FF2B5EF4-FFF2-40B4-BE49-F238E27FC236}">
                    <a16:creationId xmlns:a16="http://schemas.microsoft.com/office/drawing/2014/main" id="{9AB7AAC6-2FDD-686B-21FF-05520B9773F0}"/>
                  </a:ext>
                </a:extLst>
              </p:cNvPr>
              <p:cNvPicPr/>
              <p:nvPr/>
            </p:nvPicPr>
            <p:blipFill>
              <a:blip r:embed="rId6"/>
              <a:stretch>
                <a:fillRect/>
              </a:stretch>
            </p:blipFill>
            <p:spPr>
              <a:xfrm>
                <a:off x="4624200" y="2501991"/>
                <a:ext cx="131760" cy="198000"/>
              </a:xfrm>
              <a:prstGeom prst="rect">
                <a:avLst/>
              </a:prstGeom>
            </p:spPr>
          </p:pic>
        </mc:Fallback>
      </mc:AlternateContent>
      <p:grpSp>
        <p:nvGrpSpPr>
          <p:cNvPr id="21" name="Group 20">
            <a:extLst>
              <a:ext uri="{FF2B5EF4-FFF2-40B4-BE49-F238E27FC236}">
                <a16:creationId xmlns:a16="http://schemas.microsoft.com/office/drawing/2014/main" id="{6926736F-CF3F-A56E-44FC-EF636AC018AD}"/>
              </a:ext>
            </a:extLst>
          </p:cNvPr>
          <p:cNvGrpSpPr/>
          <p:nvPr/>
        </p:nvGrpSpPr>
        <p:grpSpPr>
          <a:xfrm>
            <a:off x="4642920" y="2475351"/>
            <a:ext cx="67320" cy="7920"/>
            <a:chOff x="4642920" y="2475351"/>
            <a:chExt cx="67320" cy="7920"/>
          </a:xfrm>
        </p:grpSpPr>
        <mc:AlternateContent xmlns:mc="http://schemas.openxmlformats.org/markup-compatibility/2006">
          <mc:Choice xmlns:p14="http://schemas.microsoft.com/office/powerpoint/2010/main" Requires="p14">
            <p:contentPart p14:bwMode="auto" r:id="rId7">
              <p14:nvContentPartPr>
                <p14:cNvPr id="19" name="Ink 18">
                  <a:extLst>
                    <a:ext uri="{FF2B5EF4-FFF2-40B4-BE49-F238E27FC236}">
                      <a16:creationId xmlns:a16="http://schemas.microsoft.com/office/drawing/2014/main" id="{45C59950-EA24-8195-D6C7-DC8A4A1D5780}"/>
                    </a:ext>
                  </a:extLst>
                </p14:cNvPr>
                <p14:cNvContentPartPr/>
                <p14:nvPr/>
              </p14:nvContentPartPr>
              <p14:xfrm>
                <a:off x="4642920" y="2475711"/>
                <a:ext cx="56160" cy="7560"/>
              </p14:xfrm>
            </p:contentPart>
          </mc:Choice>
          <mc:Fallback>
            <p:pic>
              <p:nvPicPr>
                <p:cNvPr id="19" name="Ink 18">
                  <a:extLst>
                    <a:ext uri="{FF2B5EF4-FFF2-40B4-BE49-F238E27FC236}">
                      <a16:creationId xmlns:a16="http://schemas.microsoft.com/office/drawing/2014/main" id="{45C59950-EA24-8195-D6C7-DC8A4A1D5780}"/>
                    </a:ext>
                  </a:extLst>
                </p:cNvPr>
                <p:cNvPicPr/>
                <p:nvPr/>
              </p:nvPicPr>
              <p:blipFill>
                <a:blip r:embed="rId8"/>
                <a:stretch>
                  <a:fillRect/>
                </a:stretch>
              </p:blipFill>
              <p:spPr>
                <a:xfrm>
                  <a:off x="4634280" y="2467071"/>
                  <a:ext cx="738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0" name="Ink 19">
                  <a:extLst>
                    <a:ext uri="{FF2B5EF4-FFF2-40B4-BE49-F238E27FC236}">
                      <a16:creationId xmlns:a16="http://schemas.microsoft.com/office/drawing/2014/main" id="{02C8ED02-2D0C-C80A-F12A-C42BDFC40A2D}"/>
                    </a:ext>
                  </a:extLst>
                </p14:cNvPr>
                <p14:cNvContentPartPr/>
                <p14:nvPr/>
              </p14:nvContentPartPr>
              <p14:xfrm>
                <a:off x="4709880" y="2475351"/>
                <a:ext cx="360" cy="360"/>
              </p14:xfrm>
            </p:contentPart>
          </mc:Choice>
          <mc:Fallback>
            <p:pic>
              <p:nvPicPr>
                <p:cNvPr id="20" name="Ink 19">
                  <a:extLst>
                    <a:ext uri="{FF2B5EF4-FFF2-40B4-BE49-F238E27FC236}">
                      <a16:creationId xmlns:a16="http://schemas.microsoft.com/office/drawing/2014/main" id="{02C8ED02-2D0C-C80A-F12A-C42BDFC40A2D}"/>
                    </a:ext>
                  </a:extLst>
                </p:cNvPr>
                <p:cNvPicPr/>
                <p:nvPr/>
              </p:nvPicPr>
              <p:blipFill>
                <a:blip r:embed="rId10"/>
                <a:stretch>
                  <a:fillRect/>
                </a:stretch>
              </p:blipFill>
              <p:spPr>
                <a:xfrm>
                  <a:off x="4700880" y="2466351"/>
                  <a:ext cx="18000" cy="1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22" name="Ink 21">
                <a:extLst>
                  <a:ext uri="{FF2B5EF4-FFF2-40B4-BE49-F238E27FC236}">
                    <a16:creationId xmlns:a16="http://schemas.microsoft.com/office/drawing/2014/main" id="{B14C1CF2-46D3-FF80-661C-B583F99056D9}"/>
                  </a:ext>
                </a:extLst>
              </p14:cNvPr>
              <p14:cNvContentPartPr/>
              <p14:nvPr/>
            </p14:nvContentPartPr>
            <p14:xfrm>
              <a:off x="4421520" y="2484711"/>
              <a:ext cx="70200" cy="88560"/>
            </p14:xfrm>
          </p:contentPart>
        </mc:Choice>
        <mc:Fallback>
          <p:pic>
            <p:nvPicPr>
              <p:cNvPr id="22" name="Ink 21">
                <a:extLst>
                  <a:ext uri="{FF2B5EF4-FFF2-40B4-BE49-F238E27FC236}">
                    <a16:creationId xmlns:a16="http://schemas.microsoft.com/office/drawing/2014/main" id="{B14C1CF2-46D3-FF80-661C-B583F99056D9}"/>
                  </a:ext>
                </a:extLst>
              </p:cNvPr>
              <p:cNvPicPr/>
              <p:nvPr/>
            </p:nvPicPr>
            <p:blipFill>
              <a:blip r:embed="rId12"/>
              <a:stretch>
                <a:fillRect/>
              </a:stretch>
            </p:blipFill>
            <p:spPr>
              <a:xfrm>
                <a:off x="4412520" y="2475711"/>
                <a:ext cx="878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3" name="Ink 22">
                <a:extLst>
                  <a:ext uri="{FF2B5EF4-FFF2-40B4-BE49-F238E27FC236}">
                    <a16:creationId xmlns:a16="http://schemas.microsoft.com/office/drawing/2014/main" id="{CBF48CC3-325A-3173-84CF-95ECDF153E90}"/>
                  </a:ext>
                </a:extLst>
              </p14:cNvPr>
              <p14:cNvContentPartPr/>
              <p14:nvPr/>
            </p14:nvContentPartPr>
            <p14:xfrm>
              <a:off x="-928080" y="2622591"/>
              <a:ext cx="360" cy="360"/>
            </p14:xfrm>
          </p:contentPart>
        </mc:Choice>
        <mc:Fallback>
          <p:pic>
            <p:nvPicPr>
              <p:cNvPr id="23" name="Ink 22">
                <a:extLst>
                  <a:ext uri="{FF2B5EF4-FFF2-40B4-BE49-F238E27FC236}">
                    <a16:creationId xmlns:a16="http://schemas.microsoft.com/office/drawing/2014/main" id="{CBF48CC3-325A-3173-84CF-95ECDF153E90}"/>
                  </a:ext>
                </a:extLst>
              </p:cNvPr>
              <p:cNvPicPr/>
              <p:nvPr/>
            </p:nvPicPr>
            <p:blipFill>
              <a:blip r:embed="rId10"/>
              <a:stretch>
                <a:fillRect/>
              </a:stretch>
            </p:blipFill>
            <p:spPr>
              <a:xfrm>
                <a:off x="-936720" y="2613591"/>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4" name="Ink 23">
                <a:extLst>
                  <a:ext uri="{FF2B5EF4-FFF2-40B4-BE49-F238E27FC236}">
                    <a16:creationId xmlns:a16="http://schemas.microsoft.com/office/drawing/2014/main" id="{D33816D9-94B5-D4F8-D6FB-25CF5FE62ED7}"/>
                  </a:ext>
                </a:extLst>
              </p14:cNvPr>
              <p14:cNvContentPartPr/>
              <p14:nvPr/>
            </p14:nvContentPartPr>
            <p14:xfrm>
              <a:off x="-1619280" y="1837431"/>
              <a:ext cx="360" cy="360"/>
            </p14:xfrm>
          </p:contentPart>
        </mc:Choice>
        <mc:Fallback>
          <p:pic>
            <p:nvPicPr>
              <p:cNvPr id="24" name="Ink 23">
                <a:extLst>
                  <a:ext uri="{FF2B5EF4-FFF2-40B4-BE49-F238E27FC236}">
                    <a16:creationId xmlns:a16="http://schemas.microsoft.com/office/drawing/2014/main" id="{D33816D9-94B5-D4F8-D6FB-25CF5FE62ED7}"/>
                  </a:ext>
                </a:extLst>
              </p:cNvPr>
              <p:cNvPicPr/>
              <p:nvPr/>
            </p:nvPicPr>
            <p:blipFill>
              <a:blip r:embed="rId10"/>
              <a:stretch>
                <a:fillRect/>
              </a:stretch>
            </p:blipFill>
            <p:spPr>
              <a:xfrm>
                <a:off x="-1628280" y="1828431"/>
                <a:ext cx="18000" cy="18000"/>
              </a:xfrm>
              <a:prstGeom prst="rect">
                <a:avLst/>
              </a:prstGeom>
            </p:spPr>
          </p:pic>
        </mc:Fallback>
      </mc:AlternateContent>
      <p:sp>
        <p:nvSpPr>
          <p:cNvPr id="25" name="TextBox 24">
            <a:extLst>
              <a:ext uri="{FF2B5EF4-FFF2-40B4-BE49-F238E27FC236}">
                <a16:creationId xmlns:a16="http://schemas.microsoft.com/office/drawing/2014/main" id="{97C29B8A-305B-AEDF-B3E6-18C2B2BE8688}"/>
              </a:ext>
            </a:extLst>
          </p:cNvPr>
          <p:cNvSpPr txBox="1"/>
          <p:nvPr/>
        </p:nvSpPr>
        <p:spPr>
          <a:xfrm>
            <a:off x="2362200" y="6226883"/>
            <a:ext cx="4546680" cy="461665"/>
          </a:xfrm>
          <a:prstGeom prst="rect">
            <a:avLst/>
          </a:prstGeom>
          <a:noFill/>
        </p:spPr>
        <p:txBody>
          <a:bodyPr wrap="square" rtlCol="0">
            <a:spAutoFit/>
          </a:bodyPr>
          <a:lstStyle/>
          <a:p>
            <a:r>
              <a:rPr lang="en-US" dirty="0"/>
              <a:t>Use equation 6.6 and not 6.1</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ECD03314-2582-4846-A32E-2512BB426DFC}"/>
              </a:ext>
            </a:extLst>
          </p:cNvPr>
          <p:cNvSpPr>
            <a:spLocks noGrp="1" noChangeArrowheads="1"/>
          </p:cNvSpPr>
          <p:nvPr>
            <p:ph type="ctrTitle"/>
          </p:nvPr>
        </p:nvSpPr>
        <p:spPr>
          <a:xfrm>
            <a:off x="457200" y="277813"/>
            <a:ext cx="8226425" cy="1066800"/>
          </a:xfrm>
        </p:spPr>
        <p:txBody>
          <a:bodyPr/>
          <a:lstStyle/>
          <a:p>
            <a:pPr algn="ctr" eaLnBrk="1" hangingPunct="1"/>
            <a:r>
              <a:rPr lang="en-US" altLang="en-US" sz="3400">
                <a:ea typeface="ＭＳ Ｐゴシック" panose="020B0600070205080204" pitchFamily="34" charset="-128"/>
              </a:rPr>
              <a:t>General Solution of the Schrödinger Wave Equation</a:t>
            </a:r>
          </a:p>
        </p:txBody>
      </p:sp>
      <p:sp>
        <p:nvSpPr>
          <p:cNvPr id="118787" name="Rectangle 3">
            <a:extLst>
              <a:ext uri="{FF2B5EF4-FFF2-40B4-BE49-F238E27FC236}">
                <a16:creationId xmlns:a16="http://schemas.microsoft.com/office/drawing/2014/main" id="{CD1B6E1A-2A6E-47B9-9694-867158974A55}"/>
              </a:ext>
            </a:extLst>
          </p:cNvPr>
          <p:cNvSpPr>
            <a:spLocks noGrp="1" noChangeArrowheads="1"/>
          </p:cNvSpPr>
          <p:nvPr>
            <p:ph type="subTitle" idx="1"/>
          </p:nvPr>
        </p:nvSpPr>
        <p:spPr>
          <a:xfrm>
            <a:off x="457200" y="1524000"/>
            <a:ext cx="7543800" cy="4419600"/>
          </a:xfrm>
        </p:spPr>
        <p:txBody>
          <a:bodyPr/>
          <a:lstStyle/>
          <a:p>
            <a:pPr marL="342900" indent="-342900" algn="l" eaLnBrk="1" hangingPunct="1">
              <a:buFont typeface="Wingdings" panose="05000000000000000000" pitchFamily="2" charset="2"/>
              <a:buChar char="n"/>
            </a:pPr>
            <a:r>
              <a:rPr lang="en-US" altLang="en-US" sz="2200" dirty="0">
                <a:ea typeface="ＭＳ Ｐゴシック" panose="020B0600070205080204" pitchFamily="34" charset="-128"/>
              </a:rPr>
              <a:t>The </a:t>
            </a:r>
            <a:r>
              <a:rPr lang="en-US" altLang="en-US" sz="2200" b="1" dirty="0">
                <a:ea typeface="ＭＳ Ｐゴシック" panose="020B0600070205080204" pitchFamily="34" charset="-128"/>
              </a:rPr>
              <a:t>general form </a:t>
            </a:r>
            <a:r>
              <a:rPr lang="en-US" altLang="en-US" sz="2200" dirty="0">
                <a:ea typeface="ＭＳ Ｐゴシック" panose="020B0600070205080204" pitchFamily="34" charset="-128"/>
              </a:rPr>
              <a:t>of the </a:t>
            </a:r>
            <a:r>
              <a:rPr lang="en-US" altLang="en-US" sz="2200" b="1" dirty="0">
                <a:solidFill>
                  <a:srgbClr val="FF0000"/>
                </a:solidFill>
                <a:ea typeface="ＭＳ Ｐゴシック" panose="020B0600070205080204" pitchFamily="34" charset="-128"/>
              </a:rPr>
              <a:t>solution of the </a:t>
            </a:r>
            <a:r>
              <a:rPr lang="en-US" altLang="en-US" sz="2000" b="1" dirty="0">
                <a:solidFill>
                  <a:srgbClr val="FF0000"/>
                </a:solidFill>
                <a:ea typeface="ＭＳ Ｐゴシック" panose="020B0600070205080204" pitchFamily="34" charset="-128"/>
              </a:rPr>
              <a:t>Schrödinger wave equation is given by:</a:t>
            </a:r>
          </a:p>
          <a:p>
            <a:pPr marL="342900" indent="-342900" algn="l" eaLnBrk="1" hangingPunct="1">
              <a:buFont typeface="Wingdings" panose="05000000000000000000" pitchFamily="2" charset="2"/>
              <a:buChar char="n"/>
            </a:pPr>
            <a:endParaRPr lang="en-US" altLang="en-US" sz="2200" dirty="0">
              <a:ea typeface="ＭＳ Ｐゴシック" panose="020B0600070205080204" pitchFamily="34" charset="-128"/>
            </a:endParaRPr>
          </a:p>
          <a:p>
            <a:pPr marL="342900" indent="-342900" algn="l" eaLnBrk="1" hangingPunct="1">
              <a:buFont typeface="Wingdings" panose="05000000000000000000" pitchFamily="2" charset="2"/>
              <a:buChar char="n"/>
            </a:pPr>
            <a:endParaRPr lang="en-US" altLang="en-US" sz="2200" dirty="0">
              <a:ea typeface="ＭＳ Ｐゴシック" panose="020B0600070205080204" pitchFamily="34" charset="-128"/>
            </a:endParaRPr>
          </a:p>
          <a:p>
            <a:pPr marL="342900" indent="-342900" algn="l" eaLnBrk="1" hangingPunct="1"/>
            <a:r>
              <a:rPr lang="en-US" altLang="en-US" sz="2200" dirty="0">
                <a:ea typeface="ＭＳ Ｐゴシック" panose="020B0600070205080204" pitchFamily="34" charset="-128"/>
              </a:rPr>
              <a:t>	which also describes a wave moving in the </a:t>
            </a:r>
            <a:r>
              <a:rPr lang="en-US" altLang="en-US" sz="2200" i="1" dirty="0">
                <a:ea typeface="ＭＳ Ｐゴシック" panose="020B0600070205080204" pitchFamily="34" charset="-128"/>
              </a:rPr>
              <a:t>x</a:t>
            </a:r>
            <a:r>
              <a:rPr lang="en-US" altLang="en-US" sz="2200" dirty="0">
                <a:ea typeface="ＭＳ Ｐゴシック" panose="020B0600070205080204" pitchFamily="34" charset="-128"/>
              </a:rPr>
              <a:t> direction. In general the amplitude may also be complex. </a:t>
            </a:r>
            <a:r>
              <a:rPr lang="en-US" altLang="en-US" sz="2200" i="1" dirty="0">
                <a:solidFill>
                  <a:srgbClr val="FF0000"/>
                </a:solidFill>
                <a:ea typeface="ＭＳ Ｐゴシック" panose="020B0600070205080204" pitchFamily="34" charset="-128"/>
              </a:rPr>
              <a:t>This is called the wave function of the particle.</a:t>
            </a:r>
          </a:p>
          <a:p>
            <a:pPr marL="342900" indent="-342900" algn="l" eaLnBrk="1" hangingPunct="1">
              <a:buFont typeface="Wingdings" panose="05000000000000000000" pitchFamily="2" charset="2"/>
              <a:buChar char="n"/>
            </a:pPr>
            <a:endParaRPr lang="en-US" altLang="en-US" sz="2200" dirty="0">
              <a:ea typeface="ＭＳ Ｐゴシック" panose="020B0600070205080204" pitchFamily="34" charset="-128"/>
            </a:endParaRPr>
          </a:p>
          <a:p>
            <a:pPr marL="342900" indent="-342900" algn="l" eaLnBrk="1" hangingPunct="1">
              <a:buFont typeface="Wingdings" panose="05000000000000000000" pitchFamily="2" charset="2"/>
              <a:buChar char="n"/>
            </a:pPr>
            <a:r>
              <a:rPr lang="en-US" altLang="en-US" sz="2200" dirty="0">
                <a:ea typeface="ＭＳ Ｐゴシック" panose="020B0600070205080204" pitchFamily="34" charset="-128"/>
              </a:rPr>
              <a:t>The wave function is also </a:t>
            </a:r>
            <a:r>
              <a:rPr lang="en-US" altLang="en-US" sz="2200" b="1" dirty="0">
                <a:ea typeface="ＭＳ Ｐゴシック" panose="020B0600070205080204" pitchFamily="34" charset="-128"/>
              </a:rPr>
              <a:t>not</a:t>
            </a:r>
            <a:r>
              <a:rPr lang="en-US" altLang="en-US" sz="2200" dirty="0">
                <a:ea typeface="ＭＳ Ｐゴシック" panose="020B0600070205080204" pitchFamily="34" charset="-128"/>
              </a:rPr>
              <a:t> restricted to being real. Notice that the sin term has an imaginary number. Only the physically measurable quantities must be real. These include the probability, momentum and energy.</a:t>
            </a:r>
          </a:p>
        </p:txBody>
      </p:sp>
      <p:pic>
        <p:nvPicPr>
          <p:cNvPr id="118788" name="Picture 8">
            <a:extLst>
              <a:ext uri="{FF2B5EF4-FFF2-40B4-BE49-F238E27FC236}">
                <a16:creationId xmlns:a16="http://schemas.microsoft.com/office/drawing/2014/main" id="{E363F09C-9AD7-45FB-A0C9-AE28D3EDED1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663" y="2362200"/>
            <a:ext cx="61801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9" name="Picture 8">
            <a:extLst>
              <a:ext uri="{FF2B5EF4-FFF2-40B4-BE49-F238E27FC236}">
                <a16:creationId xmlns:a16="http://schemas.microsoft.com/office/drawing/2014/main" id="{5C420FB8-1D41-4B5E-A73E-8418F875E0C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62200"/>
            <a:ext cx="61801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3">
            <a:extLst>
              <a:ext uri="{FF2B5EF4-FFF2-40B4-BE49-F238E27FC236}">
                <a16:creationId xmlns:a16="http://schemas.microsoft.com/office/drawing/2014/main" id="{086D6821-D3B6-480F-96B7-618B763136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295400"/>
            <a:ext cx="8610600"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DB985648-729F-4FC2-A651-90FEE35265AA}"/>
              </a:ext>
            </a:extLst>
          </p:cNvPr>
          <p:cNvSpPr txBox="1"/>
          <p:nvPr/>
        </p:nvSpPr>
        <p:spPr>
          <a:xfrm>
            <a:off x="633413" y="6248400"/>
            <a:ext cx="8153400" cy="461665"/>
          </a:xfrm>
          <a:prstGeom prst="rect">
            <a:avLst/>
          </a:prstGeom>
          <a:noFill/>
        </p:spPr>
        <p:txBody>
          <a:bodyPr wrap="square" rtlCol="0">
            <a:spAutoFit/>
          </a:bodyPr>
          <a:lstStyle/>
          <a:p>
            <a:r>
              <a:rPr lang="en-US" dirty="0">
                <a:solidFill>
                  <a:srgbClr val="FF0000"/>
                </a:solidFill>
              </a:rPr>
              <a:t>Beware: Appears to be an acceptable solution at this point</a:t>
            </a:r>
          </a:p>
        </p:txBody>
      </p:sp>
      <p:sp>
        <p:nvSpPr>
          <p:cNvPr id="3" name="TextBox 2">
            <a:extLst>
              <a:ext uri="{FF2B5EF4-FFF2-40B4-BE49-F238E27FC236}">
                <a16:creationId xmlns:a16="http://schemas.microsoft.com/office/drawing/2014/main" id="{2D8C048F-A186-3E62-79A6-1F365FCD96BE}"/>
              </a:ext>
            </a:extLst>
          </p:cNvPr>
          <p:cNvSpPr txBox="1"/>
          <p:nvPr/>
        </p:nvSpPr>
        <p:spPr>
          <a:xfrm>
            <a:off x="762000" y="5562600"/>
            <a:ext cx="7315200" cy="461665"/>
          </a:xfrm>
          <a:prstGeom prst="rect">
            <a:avLst/>
          </a:prstGeom>
          <a:noFill/>
        </p:spPr>
        <p:txBody>
          <a:bodyPr wrap="square" rtlCol="0">
            <a:spAutoFit/>
          </a:bodyPr>
          <a:lstStyle/>
          <a:p>
            <a:r>
              <a:rPr lang="en-US" b="0" i="0" dirty="0">
                <a:solidFill>
                  <a:srgbClr val="21242C"/>
                </a:solidFill>
                <a:effectLst/>
                <a:latin typeface="inherit"/>
              </a:rPr>
              <a:t>d/dx​</a:t>
            </a:r>
            <a:r>
              <a:rPr lang="en-US" b="0" i="0" dirty="0">
                <a:solidFill>
                  <a:srgbClr val="21242C"/>
                </a:solidFill>
                <a:effectLst/>
                <a:latin typeface="KaTeX_Size2"/>
              </a:rPr>
              <a:t>[</a:t>
            </a:r>
            <a:r>
              <a:rPr lang="en-US" b="0" i="1" dirty="0">
                <a:solidFill>
                  <a:srgbClr val="21242C"/>
                </a:solidFill>
                <a:effectLst/>
                <a:latin typeface="KaTeX_Math"/>
              </a:rPr>
              <a:t>f</a:t>
            </a:r>
            <a:r>
              <a:rPr lang="en-US" b="0" i="0" dirty="0">
                <a:solidFill>
                  <a:srgbClr val="21242C"/>
                </a:solidFill>
                <a:effectLst/>
                <a:latin typeface="KaTeX_Size2"/>
              </a:rPr>
              <a:t>(</a:t>
            </a:r>
            <a:r>
              <a:rPr lang="en-US" b="0" i="1" dirty="0">
                <a:solidFill>
                  <a:srgbClr val="21242C"/>
                </a:solidFill>
                <a:effectLst/>
                <a:latin typeface="KaTeX_Math"/>
              </a:rPr>
              <a:t>g</a:t>
            </a:r>
            <a:r>
              <a:rPr lang="en-US" b="0" i="0" dirty="0">
                <a:solidFill>
                  <a:srgbClr val="21242C"/>
                </a:solidFill>
                <a:effectLst/>
                <a:latin typeface="KaTeX_Main"/>
              </a:rPr>
              <a:t>(</a:t>
            </a:r>
            <a:r>
              <a:rPr lang="en-US" b="0" i="1" dirty="0">
                <a:solidFill>
                  <a:srgbClr val="21242C"/>
                </a:solidFill>
                <a:effectLst/>
                <a:latin typeface="KaTeX_Math"/>
              </a:rPr>
              <a:t>x</a:t>
            </a:r>
            <a:r>
              <a:rPr lang="en-US" b="0" i="0" dirty="0">
                <a:solidFill>
                  <a:srgbClr val="21242C"/>
                </a:solidFill>
                <a:effectLst/>
                <a:latin typeface="KaTeX_Main"/>
              </a:rPr>
              <a:t>)</a:t>
            </a:r>
            <a:r>
              <a:rPr lang="en-US" b="0" i="0" dirty="0">
                <a:solidFill>
                  <a:srgbClr val="21242C"/>
                </a:solidFill>
                <a:effectLst/>
                <a:latin typeface="KaTeX_Size2"/>
              </a:rPr>
              <a:t>)]</a:t>
            </a:r>
            <a:r>
              <a:rPr lang="en-US" b="0" i="0" dirty="0">
                <a:solidFill>
                  <a:srgbClr val="21242C"/>
                </a:solidFill>
                <a:effectLst/>
                <a:latin typeface="KaTeX_Main"/>
              </a:rPr>
              <a:t>=</a:t>
            </a:r>
            <a:r>
              <a:rPr lang="en-US" b="0" i="1" dirty="0">
                <a:solidFill>
                  <a:srgbClr val="21242C"/>
                </a:solidFill>
                <a:effectLst/>
                <a:latin typeface="KaTeX_Math"/>
              </a:rPr>
              <a:t>f</a:t>
            </a:r>
            <a:r>
              <a:rPr lang="en-US" b="0" i="0" dirty="0">
                <a:solidFill>
                  <a:srgbClr val="21242C"/>
                </a:solidFill>
                <a:effectLst/>
                <a:latin typeface="inherit"/>
              </a:rPr>
              <a:t>′</a:t>
            </a:r>
            <a:r>
              <a:rPr lang="en-US" b="0" i="0" dirty="0">
                <a:solidFill>
                  <a:srgbClr val="21242C"/>
                </a:solidFill>
                <a:effectLst/>
                <a:latin typeface="KaTeX_Size2"/>
              </a:rPr>
              <a:t>(</a:t>
            </a:r>
            <a:r>
              <a:rPr lang="en-US" b="0" i="1" dirty="0">
                <a:solidFill>
                  <a:srgbClr val="21242C"/>
                </a:solidFill>
                <a:effectLst/>
                <a:latin typeface="KaTeX_Math"/>
              </a:rPr>
              <a:t>g</a:t>
            </a:r>
            <a:r>
              <a:rPr lang="en-US" b="0" i="0" dirty="0">
                <a:solidFill>
                  <a:srgbClr val="21242C"/>
                </a:solidFill>
                <a:effectLst/>
                <a:latin typeface="KaTeX_Main"/>
              </a:rPr>
              <a:t>(</a:t>
            </a:r>
            <a:r>
              <a:rPr lang="en-US" b="0" i="1" dirty="0">
                <a:solidFill>
                  <a:srgbClr val="21242C"/>
                </a:solidFill>
                <a:effectLst/>
                <a:latin typeface="KaTeX_Math"/>
              </a:rPr>
              <a:t>x</a:t>
            </a:r>
            <a:r>
              <a:rPr lang="en-US" b="0" i="0" dirty="0">
                <a:solidFill>
                  <a:srgbClr val="21242C"/>
                </a:solidFill>
                <a:effectLst/>
                <a:latin typeface="KaTeX_Main"/>
              </a:rPr>
              <a:t>)</a:t>
            </a:r>
            <a:r>
              <a:rPr lang="en-US" b="0" i="0" dirty="0">
                <a:solidFill>
                  <a:srgbClr val="21242C"/>
                </a:solidFill>
                <a:effectLst/>
                <a:latin typeface="KaTeX_Size2"/>
              </a:rPr>
              <a:t>)</a:t>
            </a:r>
            <a:r>
              <a:rPr lang="en-US" b="0" i="1" dirty="0" err="1">
                <a:solidFill>
                  <a:srgbClr val="21242C"/>
                </a:solidFill>
                <a:effectLst/>
                <a:latin typeface="KaTeX_Math"/>
              </a:rPr>
              <a:t>g</a:t>
            </a:r>
            <a:r>
              <a:rPr lang="en-US" b="0" i="0" dirty="0" err="1">
                <a:solidFill>
                  <a:srgbClr val="21242C"/>
                </a:solidFill>
                <a:effectLst/>
                <a:latin typeface="inherit"/>
              </a:rPr>
              <a:t>′</a:t>
            </a:r>
            <a:r>
              <a:rPr lang="en-US" b="0" i="0" dirty="0">
                <a:solidFill>
                  <a:srgbClr val="21242C"/>
                </a:solidFill>
                <a:effectLst/>
                <a:latin typeface="KaTeX_Main"/>
              </a:rPr>
              <a:t>(</a:t>
            </a:r>
            <a:r>
              <a:rPr lang="en-US" b="0" i="1" dirty="0">
                <a:solidFill>
                  <a:srgbClr val="21242C"/>
                </a:solidFill>
                <a:effectLst/>
                <a:latin typeface="KaTeX_Math"/>
              </a:rPr>
              <a:t>x</a:t>
            </a:r>
            <a:r>
              <a:rPr lang="en-US" b="0" i="0" dirty="0">
                <a:solidFill>
                  <a:srgbClr val="21242C"/>
                </a:solidFill>
                <a:effectLst/>
                <a:latin typeface="KaTeX_Main"/>
              </a:rPr>
              <a:t>)</a:t>
            </a:r>
            <a:endParaRPr lang="en-US" dirty="0"/>
          </a:p>
        </p:txBody>
      </p:sp>
      <p:sp>
        <p:nvSpPr>
          <p:cNvPr id="8" name="AutoShape 7" descr="{\displaystyle h'(x)=f'(g(x))g'(x).}">
            <a:extLst>
              <a:ext uri="{FF2B5EF4-FFF2-40B4-BE49-F238E27FC236}">
                <a16:creationId xmlns:a16="http://schemas.microsoft.com/office/drawing/2014/main" id="{7621BD8A-ADD7-E043-F68C-BDADA1264B3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a:extLst>
              <a:ext uri="{FF2B5EF4-FFF2-40B4-BE49-F238E27FC236}">
                <a16:creationId xmlns:a16="http://schemas.microsoft.com/office/drawing/2014/main" id="{0AD10297-14DD-453D-9BBE-E58A68B07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21702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9EC6A829-080F-708C-73E9-7E279ACB8C78}"/>
              </a:ext>
            </a:extLst>
          </p:cNvPr>
          <p:cNvSpPr txBox="1"/>
          <p:nvPr/>
        </p:nvSpPr>
        <p:spPr>
          <a:xfrm>
            <a:off x="2057400" y="6248400"/>
            <a:ext cx="6553200" cy="830997"/>
          </a:xfrm>
          <a:prstGeom prst="rect">
            <a:avLst/>
          </a:prstGeom>
          <a:noFill/>
        </p:spPr>
        <p:txBody>
          <a:bodyPr wrap="square" rtlCol="0">
            <a:spAutoFit/>
          </a:bodyPr>
          <a:lstStyle/>
          <a:p>
            <a:r>
              <a:rPr lang="en-US" dirty="0"/>
              <a:t>Use equation 6.6 and not 6.1</a:t>
            </a:r>
          </a:p>
          <a:p>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53B71E2F-5771-4ACB-AB07-5D37E1A4CAA4}"/>
              </a:ext>
            </a:extLst>
          </p:cNvPr>
          <p:cNvSpPr>
            <a:spLocks noGrp="1" noChangeArrowheads="1"/>
          </p:cNvSpPr>
          <p:nvPr>
            <p:ph type="ctrTitle"/>
          </p:nvPr>
        </p:nvSpPr>
        <p:spPr>
          <a:xfrm>
            <a:off x="2373313" y="492125"/>
            <a:ext cx="4394200" cy="547688"/>
          </a:xfrm>
        </p:spPr>
        <p:txBody>
          <a:bodyPr/>
          <a:lstStyle/>
          <a:p>
            <a:pPr eaLnBrk="1" hangingPunct="1"/>
            <a:r>
              <a:rPr lang="en-US" altLang="en-US" sz="2400">
                <a:ea typeface="ＭＳ Ｐゴシック" panose="020B0600070205080204" pitchFamily="34" charset="-128"/>
              </a:rPr>
              <a:t>Normalization and Probability</a:t>
            </a:r>
          </a:p>
        </p:txBody>
      </p:sp>
      <p:sp>
        <p:nvSpPr>
          <p:cNvPr id="121859" name="Rectangle 3">
            <a:extLst>
              <a:ext uri="{FF2B5EF4-FFF2-40B4-BE49-F238E27FC236}">
                <a16:creationId xmlns:a16="http://schemas.microsoft.com/office/drawing/2014/main" id="{8C34A8D6-9D42-405E-8A6E-4812D248D366}"/>
              </a:ext>
            </a:extLst>
          </p:cNvPr>
          <p:cNvSpPr>
            <a:spLocks noGrp="1" noChangeArrowheads="1"/>
          </p:cNvSpPr>
          <p:nvPr>
            <p:ph type="subTitle" idx="1"/>
          </p:nvPr>
        </p:nvSpPr>
        <p:spPr>
          <a:xfrm>
            <a:off x="457200" y="1331913"/>
            <a:ext cx="7772400" cy="4876800"/>
          </a:xfrm>
        </p:spPr>
        <p:txBody>
          <a:bodyPr/>
          <a:lstStyle/>
          <a:p>
            <a:pPr marL="342900" indent="-342900" algn="l" eaLnBrk="1" hangingPunct="1">
              <a:buFont typeface="Wingdings" panose="05000000000000000000" pitchFamily="2" charset="2"/>
              <a:buChar char="n"/>
            </a:pPr>
            <a:r>
              <a:rPr lang="en-US" altLang="en-US" sz="2000">
                <a:ea typeface="ＭＳ Ｐゴシック" panose="020B0600070205080204" pitchFamily="34" charset="-128"/>
              </a:rPr>
              <a:t>The probability </a:t>
            </a:r>
            <a:r>
              <a:rPr lang="en-US" altLang="en-US" sz="2000" i="1">
                <a:ea typeface="ＭＳ Ｐゴシック" panose="020B0600070205080204" pitchFamily="34" charset="-128"/>
              </a:rPr>
              <a:t>P</a:t>
            </a:r>
            <a:r>
              <a:rPr lang="en-US" altLang="en-US" sz="2000">
                <a:ea typeface="ＭＳ Ｐゴシック" panose="020B0600070205080204" pitchFamily="34" charset="-128"/>
              </a:rPr>
              <a:t>(</a:t>
            </a:r>
            <a:r>
              <a:rPr lang="en-US" altLang="en-US" sz="2000" i="1">
                <a:ea typeface="ＭＳ Ｐゴシック" panose="020B0600070205080204" pitchFamily="34" charset="-128"/>
              </a:rPr>
              <a:t>x</a:t>
            </a:r>
            <a:r>
              <a:rPr lang="en-US" altLang="en-US" sz="2000">
                <a:ea typeface="ＭＳ Ｐゴシック" panose="020B0600070205080204" pitchFamily="34" charset="-128"/>
              </a:rPr>
              <a:t>) </a:t>
            </a:r>
            <a:r>
              <a:rPr lang="en-US" altLang="en-US" sz="2000" i="1">
                <a:ea typeface="ＭＳ Ｐゴシック" panose="020B0600070205080204" pitchFamily="34" charset="-128"/>
              </a:rPr>
              <a:t>dx</a:t>
            </a:r>
            <a:r>
              <a:rPr lang="en-US" altLang="en-US" sz="2000">
                <a:ea typeface="ＭＳ Ｐゴシック" panose="020B0600070205080204" pitchFamily="34" charset="-128"/>
              </a:rPr>
              <a:t> of a particle being between </a:t>
            </a:r>
            <a:r>
              <a:rPr lang="en-US" altLang="en-US" sz="2000" i="1">
                <a:ea typeface="ＭＳ Ｐゴシック" panose="020B0600070205080204" pitchFamily="34" charset="-128"/>
              </a:rPr>
              <a:t>x</a:t>
            </a:r>
            <a:r>
              <a:rPr lang="en-US" altLang="en-US" sz="2000">
                <a:ea typeface="ＭＳ Ｐゴシック" panose="020B0600070205080204" pitchFamily="34" charset="-128"/>
              </a:rPr>
              <a:t> and </a:t>
            </a:r>
            <a:r>
              <a:rPr lang="en-US" altLang="en-US" sz="2000" i="1">
                <a:ea typeface="ＭＳ Ｐゴシック" panose="020B0600070205080204" pitchFamily="34" charset="-128"/>
              </a:rPr>
              <a:t>X </a:t>
            </a:r>
            <a:r>
              <a:rPr lang="en-US" altLang="en-US" sz="2000">
                <a:ea typeface="ＭＳ Ｐゴシック" panose="020B0600070205080204" pitchFamily="34" charset="-128"/>
              </a:rPr>
              <a:t>+ </a:t>
            </a:r>
            <a:r>
              <a:rPr lang="en-US" altLang="en-US" sz="2000" i="1">
                <a:ea typeface="ＭＳ Ｐゴシック" panose="020B0600070205080204" pitchFamily="34" charset="-128"/>
              </a:rPr>
              <a:t>dx</a:t>
            </a:r>
            <a:r>
              <a:rPr lang="en-US" altLang="en-US" sz="2000">
                <a:ea typeface="ＭＳ Ｐゴシック" panose="020B0600070205080204" pitchFamily="34" charset="-128"/>
              </a:rPr>
              <a:t> was given in the equation</a:t>
            </a:r>
          </a:p>
          <a:p>
            <a:pPr marL="342900" indent="-342900" algn="l" eaLnBrk="1" hangingPunct="1">
              <a:buFont typeface="Wingdings" panose="05000000000000000000" pitchFamily="2" charset="2"/>
              <a:buChar char="n"/>
            </a:pPr>
            <a:endParaRPr lang="en-US" altLang="en-US" sz="2000">
              <a:ea typeface="ＭＳ Ｐゴシック" panose="020B0600070205080204" pitchFamily="34" charset="-128"/>
            </a:endParaRPr>
          </a:p>
          <a:p>
            <a:pPr marL="342900" indent="-342900" algn="l" eaLnBrk="1" hangingPunct="1"/>
            <a:r>
              <a:rPr lang="en-US" altLang="en-US" sz="2000">
                <a:solidFill>
                  <a:srgbClr val="FF0000"/>
                </a:solidFill>
                <a:ea typeface="ＭＳ Ｐゴシック" panose="020B0600070205080204" pitchFamily="34" charset="-128"/>
              </a:rPr>
              <a:t>                    here       denotes the complex conjugate of      </a:t>
            </a:r>
          </a:p>
          <a:p>
            <a:pPr marL="342900" indent="-342900" algn="l" eaLnBrk="1" hangingPunct="1"/>
            <a:endParaRPr lang="en-US" altLang="en-US" sz="2000">
              <a:ea typeface="ＭＳ Ｐゴシック" panose="020B0600070205080204" pitchFamily="34" charset="-128"/>
            </a:endParaRPr>
          </a:p>
          <a:p>
            <a:pPr marL="342900" indent="-342900" algn="l" eaLnBrk="1" hangingPunct="1">
              <a:buFont typeface="Wingdings" panose="05000000000000000000" pitchFamily="2" charset="2"/>
              <a:buChar char="n"/>
            </a:pPr>
            <a:r>
              <a:rPr lang="en-US" altLang="en-US" sz="2000">
                <a:ea typeface="ＭＳ Ｐゴシック" panose="020B0600070205080204" pitchFamily="34" charset="-128"/>
              </a:rPr>
              <a:t>The probability of the particle being between </a:t>
            </a:r>
            <a:r>
              <a:rPr lang="en-US" altLang="en-US" sz="2000" i="1">
                <a:ea typeface="ＭＳ Ｐゴシック" panose="020B0600070205080204" pitchFamily="34" charset="-128"/>
              </a:rPr>
              <a:t>x</a:t>
            </a:r>
            <a:r>
              <a:rPr lang="en-US" altLang="en-US" sz="2000" baseline="-25000">
                <a:ea typeface="ＭＳ Ｐゴシック" panose="020B0600070205080204" pitchFamily="34" charset="-128"/>
              </a:rPr>
              <a:t>1</a:t>
            </a:r>
            <a:r>
              <a:rPr lang="en-US" altLang="en-US" sz="2000">
                <a:ea typeface="ＭＳ Ｐゴシック" panose="020B0600070205080204" pitchFamily="34" charset="-128"/>
              </a:rPr>
              <a:t> and </a:t>
            </a:r>
            <a:r>
              <a:rPr lang="en-US" altLang="en-US" sz="2000" i="1">
                <a:ea typeface="ＭＳ Ｐゴシック" panose="020B0600070205080204" pitchFamily="34" charset="-128"/>
              </a:rPr>
              <a:t>x</a:t>
            </a:r>
            <a:r>
              <a:rPr lang="en-US" altLang="en-US" sz="2000" baseline="-25000">
                <a:ea typeface="ＭＳ Ｐゴシック" panose="020B0600070205080204" pitchFamily="34" charset="-128"/>
              </a:rPr>
              <a:t>2</a:t>
            </a:r>
            <a:r>
              <a:rPr lang="en-US" altLang="en-US" sz="2000">
                <a:ea typeface="ＭＳ Ｐゴシック" panose="020B0600070205080204" pitchFamily="34" charset="-128"/>
              </a:rPr>
              <a:t> is given by</a:t>
            </a:r>
          </a:p>
          <a:p>
            <a:pPr marL="342900" indent="-342900" algn="l" eaLnBrk="1" hangingPunct="1">
              <a:buFont typeface="Wingdings" panose="05000000000000000000" pitchFamily="2" charset="2"/>
              <a:buChar char="n"/>
            </a:pPr>
            <a:endParaRPr lang="en-US" altLang="en-US" sz="2000">
              <a:ea typeface="ＭＳ Ｐゴシック" panose="020B0600070205080204" pitchFamily="34" charset="-128"/>
            </a:endParaRPr>
          </a:p>
          <a:p>
            <a:pPr marL="342900" indent="-342900" algn="l" eaLnBrk="1" hangingPunct="1"/>
            <a:endParaRPr lang="en-US" altLang="en-US" sz="2000">
              <a:ea typeface="ＭＳ Ｐゴシック" panose="020B0600070205080204" pitchFamily="34" charset="-128"/>
            </a:endParaRPr>
          </a:p>
          <a:p>
            <a:pPr marL="342900" indent="-342900" algn="l" eaLnBrk="1" hangingPunct="1">
              <a:buFont typeface="Wingdings" panose="05000000000000000000" pitchFamily="2" charset="2"/>
              <a:buChar char="n"/>
            </a:pPr>
            <a:r>
              <a:rPr lang="en-US" altLang="en-US" sz="2000">
                <a:ea typeface="ＭＳ Ｐゴシック" panose="020B0600070205080204" pitchFamily="34" charset="-128"/>
              </a:rPr>
              <a:t>The wave function must also be normalized so that the probability of the particle being somewhere on the </a:t>
            </a:r>
            <a:r>
              <a:rPr lang="en-US" altLang="en-US" sz="2000" i="1">
                <a:ea typeface="ＭＳ Ｐゴシック" panose="020B0600070205080204" pitchFamily="34" charset="-128"/>
              </a:rPr>
              <a:t>x</a:t>
            </a:r>
            <a:r>
              <a:rPr lang="en-US" altLang="en-US" sz="2000">
                <a:ea typeface="ＭＳ Ｐゴシック" panose="020B0600070205080204" pitchFamily="34" charset="-128"/>
              </a:rPr>
              <a:t> axis is 1.</a:t>
            </a:r>
          </a:p>
        </p:txBody>
      </p:sp>
      <p:pic>
        <p:nvPicPr>
          <p:cNvPr id="121860" name="Picture 13">
            <a:extLst>
              <a:ext uri="{FF2B5EF4-FFF2-40B4-BE49-F238E27FC236}">
                <a16:creationId xmlns:a16="http://schemas.microsoft.com/office/drawing/2014/main" id="{B48A77F3-C7BC-40B4-81F8-3D3EFA73091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81200"/>
            <a:ext cx="4010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14">
            <a:extLst>
              <a:ext uri="{FF2B5EF4-FFF2-40B4-BE49-F238E27FC236}">
                <a16:creationId xmlns:a16="http://schemas.microsoft.com/office/drawing/2014/main" id="{5E73BFB0-7560-4313-8CC5-0FB1EB3EC93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175" y="5105400"/>
            <a:ext cx="35496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2" name="Picture 15">
            <a:extLst>
              <a:ext uri="{FF2B5EF4-FFF2-40B4-BE49-F238E27FC236}">
                <a16:creationId xmlns:a16="http://schemas.microsoft.com/office/drawing/2014/main" id="{1C602673-BD06-4278-ADAB-71517F52E89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250" y="3375025"/>
            <a:ext cx="2349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1863" name="Object 2">
            <a:extLst>
              <a:ext uri="{FF2B5EF4-FFF2-40B4-BE49-F238E27FC236}">
                <a16:creationId xmlns:a16="http://schemas.microsoft.com/office/drawing/2014/main" id="{5DD262BF-6756-45E6-A9E4-B5028F4759DD}"/>
              </a:ext>
            </a:extLst>
          </p:cNvPr>
          <p:cNvGraphicFramePr>
            <a:graphicFrameLocks noChangeAspect="1"/>
          </p:cNvGraphicFramePr>
          <p:nvPr/>
        </p:nvGraphicFramePr>
        <p:xfrm>
          <a:off x="2484438" y="2312988"/>
          <a:ext cx="411162" cy="354012"/>
        </p:xfrm>
        <a:graphic>
          <a:graphicData uri="http://schemas.openxmlformats.org/presentationml/2006/ole">
            <mc:AlternateContent xmlns:mc="http://schemas.openxmlformats.org/markup-compatibility/2006">
              <mc:Choice xmlns:v="urn:schemas-microsoft-com:vml" Requires="v">
                <p:oleObj name="Equation" r:id="rId5" imgW="190500" imgH="165100" progId="Equation.3">
                  <p:embed/>
                </p:oleObj>
              </mc:Choice>
              <mc:Fallback>
                <p:oleObj name="Equation" r:id="rId5" imgW="190500" imgH="1651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2312988"/>
                        <a:ext cx="411162" cy="354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1864" name="Object 3">
            <a:extLst>
              <a:ext uri="{FF2B5EF4-FFF2-40B4-BE49-F238E27FC236}">
                <a16:creationId xmlns:a16="http://schemas.microsoft.com/office/drawing/2014/main" id="{7CBFEDA9-793B-4AF2-ADDE-3D36F4EF44BB}"/>
              </a:ext>
            </a:extLst>
          </p:cNvPr>
          <p:cNvGraphicFramePr>
            <a:graphicFrameLocks noChangeAspect="1"/>
          </p:cNvGraphicFramePr>
          <p:nvPr/>
        </p:nvGraphicFramePr>
        <p:xfrm>
          <a:off x="6904038" y="2324100"/>
          <a:ext cx="411162" cy="952500"/>
        </p:xfrm>
        <a:graphic>
          <a:graphicData uri="http://schemas.openxmlformats.org/presentationml/2006/ole">
            <mc:AlternateContent xmlns:mc="http://schemas.openxmlformats.org/markup-compatibility/2006">
              <mc:Choice xmlns:v="urn:schemas-microsoft-com:vml" Requires="v">
                <p:oleObj name="Equation" r:id="rId7" imgW="190500" imgH="444500" progId="Equation.3">
                  <p:embed/>
                </p:oleObj>
              </mc:Choice>
              <mc:Fallback>
                <p:oleObj name="Equation" r:id="rId7" imgW="190500" imgH="4445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4038" y="2324100"/>
                        <a:ext cx="411162"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21865" name="TextBox 10">
            <a:extLst>
              <a:ext uri="{FF2B5EF4-FFF2-40B4-BE49-F238E27FC236}">
                <a16:creationId xmlns:a16="http://schemas.microsoft.com/office/drawing/2014/main" id="{8CC6DE88-0A47-49F5-BA10-B886AC2914B7}"/>
              </a:ext>
            </a:extLst>
          </p:cNvPr>
          <p:cNvSpPr txBox="1">
            <a:spLocks noChangeArrowheads="1"/>
          </p:cNvSpPr>
          <p:nvPr/>
        </p:nvSpPr>
        <p:spPr bwMode="auto">
          <a:xfrm>
            <a:off x="1827213" y="5753100"/>
            <a:ext cx="2743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endParaRPr lang="en-US" altLang="en-US"/>
          </a:p>
        </p:txBody>
      </p:sp>
      <p:pic>
        <p:nvPicPr>
          <p:cNvPr id="121866" name="Picture 10" descr="https://upload.wikimedia.org/wikipedia/commons/thumb/6/69/Complex_conjugate_picture.svg/300px-Complex_conjugate_picture.svg.png">
            <a:extLst>
              <a:ext uri="{FF2B5EF4-FFF2-40B4-BE49-F238E27FC236}">
                <a16:creationId xmlns:a16="http://schemas.microsoft.com/office/drawing/2014/main" id="{532537C9-C3E6-42CA-B984-FFD8E0DB93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2800" y="1639888"/>
            <a:ext cx="168592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a:extLst>
              <a:ext uri="{FF2B5EF4-FFF2-40B4-BE49-F238E27FC236}">
                <a16:creationId xmlns:a16="http://schemas.microsoft.com/office/drawing/2014/main" id="{2FF2A7CE-EA84-4ADB-86F8-D2E24D98F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89916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883" name="TextBox 1">
            <a:extLst>
              <a:ext uri="{FF2B5EF4-FFF2-40B4-BE49-F238E27FC236}">
                <a16:creationId xmlns:a16="http://schemas.microsoft.com/office/drawing/2014/main" id="{462759AA-7938-4AF9-8598-3C152BD4818A}"/>
              </a:ext>
            </a:extLst>
          </p:cNvPr>
          <p:cNvSpPr txBox="1">
            <a:spLocks noChangeArrowheads="1"/>
          </p:cNvSpPr>
          <p:nvPr/>
        </p:nvSpPr>
        <p:spPr bwMode="auto">
          <a:xfrm>
            <a:off x="838200" y="990600"/>
            <a:ext cx="716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r>
              <a:rPr lang="en-US" altLang="en-US" dirty="0"/>
              <a:t>Normalize the wave function below (useful integrals are in Appendix 3 A)and at Wolframalpha.com</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a:extLst>
              <a:ext uri="{FF2B5EF4-FFF2-40B4-BE49-F238E27FC236}">
                <a16:creationId xmlns:a16="http://schemas.microsoft.com/office/drawing/2014/main" id="{36C757BA-0D08-4797-BA3D-B99DB15718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73200"/>
            <a:ext cx="8226425"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64122FB6-F83D-468C-9513-19C43DF9E343}"/>
              </a:ext>
            </a:extLst>
          </p:cNvPr>
          <p:cNvSpPr txBox="1"/>
          <p:nvPr/>
        </p:nvSpPr>
        <p:spPr>
          <a:xfrm>
            <a:off x="152400" y="190500"/>
            <a:ext cx="2438400" cy="460375"/>
          </a:xfrm>
          <a:prstGeom prst="rect">
            <a:avLst/>
          </a:prstGeom>
          <a:noFill/>
        </p:spPr>
        <p:txBody>
          <a:bodyPr>
            <a:spAutoFit/>
          </a:bodyPr>
          <a:lstStyle/>
          <a:p>
            <a:pPr eaLnBrk="1" fontAlgn="auto" hangingPunct="1">
              <a:spcBef>
                <a:spcPts val="0"/>
              </a:spcBef>
              <a:spcAft>
                <a:spcPts val="0"/>
              </a:spcAft>
              <a:defRPr/>
            </a:pPr>
            <a:r>
              <a:rPr lang="en-US" dirty="0">
                <a:solidFill>
                  <a:prstClr val="black"/>
                </a:solidFill>
                <a:latin typeface="Calibri"/>
                <a:ea typeface="+mn-ea"/>
              </a:rPr>
              <a:t>Problem6.10</a:t>
            </a:r>
          </a:p>
        </p:txBody>
      </p:sp>
      <p:pic>
        <p:nvPicPr>
          <p:cNvPr id="123908" name="Picture 4">
            <a:extLst>
              <a:ext uri="{FF2B5EF4-FFF2-40B4-BE49-F238E27FC236}">
                <a16:creationId xmlns:a16="http://schemas.microsoft.com/office/drawing/2014/main" id="{F1A90989-0AB1-4E2F-A869-B2940AAE1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648200"/>
            <a:ext cx="927576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909" name="TextBox 2">
            <a:extLst>
              <a:ext uri="{FF2B5EF4-FFF2-40B4-BE49-F238E27FC236}">
                <a16:creationId xmlns:a16="http://schemas.microsoft.com/office/drawing/2014/main" id="{C74DA4FC-3C12-44E8-939B-97F1E972434B}"/>
              </a:ext>
            </a:extLst>
          </p:cNvPr>
          <p:cNvSpPr txBox="1">
            <a:spLocks noChangeArrowheads="1"/>
          </p:cNvSpPr>
          <p:nvPr/>
        </p:nvSpPr>
        <p:spPr bwMode="auto">
          <a:xfrm>
            <a:off x="228600" y="511175"/>
            <a:ext cx="7848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a:solidFill>
                  <a:schemeClr val="tx2"/>
                </a:solidFill>
                <a:latin typeface="Arial" panose="020B0604020202020204" pitchFamily="34" charset="0"/>
              </a:rPr>
              <a:t>A wave function </a:t>
            </a:r>
            <a:r>
              <a:rPr lang="en-US" altLang="en-US" sz="1400">
                <a:solidFill>
                  <a:schemeClr val="tx2"/>
                </a:solidFill>
                <a:latin typeface="Arial" panose="020B0604020202020204" pitchFamily="34" charset="0"/>
                <a:sym typeface="Symbol" panose="05050102010706020507" pitchFamily="18" charset="2"/>
              </a:rPr>
              <a:t> is </a:t>
            </a:r>
            <a:r>
              <a:rPr lang="en-US" altLang="en-US" sz="1400" i="1">
                <a:solidFill>
                  <a:schemeClr val="tx2"/>
                </a:solidFill>
                <a:latin typeface="Arial" panose="020B0604020202020204" pitchFamily="34" charset="0"/>
                <a:sym typeface="Symbol" panose="05050102010706020507" pitchFamily="18" charset="2"/>
              </a:rPr>
              <a:t>A</a:t>
            </a:r>
            <a:r>
              <a:rPr lang="en-US" altLang="en-US" sz="1400">
                <a:solidFill>
                  <a:schemeClr val="tx2"/>
                </a:solidFill>
                <a:latin typeface="Arial" panose="020B0604020202020204" pitchFamily="34" charset="0"/>
                <a:sym typeface="Symbol" panose="05050102010706020507" pitchFamily="18" charset="2"/>
              </a:rPr>
              <a:t>(e</a:t>
            </a:r>
            <a:r>
              <a:rPr lang="en-US" altLang="en-US" sz="1400" baseline="30000">
                <a:solidFill>
                  <a:schemeClr val="tx2"/>
                </a:solidFill>
                <a:latin typeface="Arial" panose="020B0604020202020204" pitchFamily="34" charset="0"/>
                <a:sym typeface="Symbol" panose="05050102010706020507" pitchFamily="18" charset="2"/>
              </a:rPr>
              <a:t>ix</a:t>
            </a:r>
            <a:r>
              <a:rPr lang="en-US" altLang="en-US" sz="1400">
                <a:solidFill>
                  <a:schemeClr val="tx2"/>
                </a:solidFill>
                <a:latin typeface="Arial" panose="020B0604020202020204" pitchFamily="34" charset="0"/>
                <a:sym typeface="Symbol" panose="05050102010706020507" pitchFamily="18" charset="2"/>
              </a:rPr>
              <a:t> + e</a:t>
            </a:r>
            <a:r>
              <a:rPr lang="en-US" altLang="en-US" sz="1400" baseline="30000">
                <a:solidFill>
                  <a:schemeClr val="tx2"/>
                </a:solidFill>
                <a:latin typeface="Arial" panose="020B0604020202020204" pitchFamily="34" charset="0"/>
                <a:sym typeface="Symbol" panose="05050102010706020507" pitchFamily="18" charset="2"/>
              </a:rPr>
              <a:t>-ix</a:t>
            </a:r>
            <a:r>
              <a:rPr lang="en-US" altLang="en-US" sz="1400">
                <a:solidFill>
                  <a:schemeClr val="tx2"/>
                </a:solidFill>
                <a:latin typeface="Arial" panose="020B0604020202020204" pitchFamily="34" charset="0"/>
                <a:sym typeface="Symbol" panose="05050102010706020507" pitchFamily="18" charset="2"/>
              </a:rPr>
              <a:t>) in the region -&lt;x&lt;  and zero elsewhere. Normalize the wave function and find the probability that the particle is (a) between x=0 and x=/4 and (b) between x=0 and x=/8. </a:t>
            </a:r>
            <a:endParaRPr lang="en-US" altLang="en-US" sz="1400">
              <a:solidFill>
                <a:schemeClr val="tx2"/>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57DBF0EE-C34D-4607-9C87-19C589A39EEE}"/>
              </a:ext>
            </a:extLst>
          </p:cNvPr>
          <p:cNvSpPr>
            <a:spLocks noGrp="1" noChangeArrowheads="1"/>
          </p:cNvSpPr>
          <p:nvPr>
            <p:ph type="title"/>
          </p:nvPr>
        </p:nvSpPr>
        <p:spPr/>
        <p:txBody>
          <a:bodyPr/>
          <a:lstStyle/>
          <a:p>
            <a:pPr eaLnBrk="1" hangingPunct="1"/>
            <a:r>
              <a:rPr lang="en-US" altLang="en-US" sz="3400">
                <a:ea typeface="ＭＳ Ｐゴシック" panose="020B0600070205080204" pitchFamily="34" charset="-128"/>
              </a:rPr>
              <a:t>Properties of Valid Wave Functions</a:t>
            </a:r>
          </a:p>
        </p:txBody>
      </p:sp>
      <p:sp>
        <p:nvSpPr>
          <p:cNvPr id="124931" name="Rectangle 3">
            <a:extLst>
              <a:ext uri="{FF2B5EF4-FFF2-40B4-BE49-F238E27FC236}">
                <a16:creationId xmlns:a16="http://schemas.microsoft.com/office/drawing/2014/main" id="{930E06F4-A365-4A1A-8C96-6D42EFC89C62}"/>
              </a:ext>
            </a:extLst>
          </p:cNvPr>
          <p:cNvSpPr>
            <a:spLocks noGrp="1" noChangeArrowheads="1"/>
          </p:cNvSpPr>
          <p:nvPr>
            <p:ph type="body" sz="half" idx="1"/>
          </p:nvPr>
        </p:nvSpPr>
        <p:spPr>
          <a:xfrm>
            <a:off x="457200" y="1219200"/>
            <a:ext cx="8382000" cy="4725988"/>
          </a:xfrm>
        </p:spPr>
        <p:txBody>
          <a:bodyPr/>
          <a:lstStyle/>
          <a:p>
            <a:pPr marL="495300" indent="-495300" eaLnBrk="1" hangingPunct="1">
              <a:buFont typeface="Wingdings" panose="05000000000000000000" pitchFamily="2" charset="2"/>
              <a:buNone/>
            </a:pPr>
            <a:r>
              <a:rPr lang="en-US" altLang="en-US" sz="2300" b="1">
                <a:ea typeface="ＭＳ Ｐゴシック" panose="020B0600070205080204" pitchFamily="34" charset="-128"/>
              </a:rPr>
              <a:t>Boundary conditions</a:t>
            </a:r>
          </a:p>
          <a:p>
            <a:pPr marL="495300" indent="-495300" eaLnBrk="1" hangingPunct="1">
              <a:buClr>
                <a:schemeClr val="tx1"/>
              </a:buClr>
              <a:buSzPct val="90000"/>
              <a:buFont typeface="Wingdings" panose="05000000000000000000" pitchFamily="2" charset="2"/>
              <a:buAutoNum type="arabicParenR"/>
            </a:pPr>
            <a:r>
              <a:rPr lang="en-US" altLang="en-US" sz="1900">
                <a:ea typeface="ＭＳ Ｐゴシック" panose="020B0600070205080204" pitchFamily="34" charset="-128"/>
              </a:rPr>
              <a:t>In order to avoid infinite probabilities, the wave function must be finite everywhere.</a:t>
            </a:r>
          </a:p>
          <a:p>
            <a:pPr marL="495300" indent="-495300" eaLnBrk="1" hangingPunct="1">
              <a:buClr>
                <a:schemeClr val="tx1"/>
              </a:buClr>
              <a:buSzPct val="90000"/>
              <a:buFont typeface="Wingdings" panose="05000000000000000000" pitchFamily="2" charset="2"/>
              <a:buAutoNum type="arabicParenR"/>
            </a:pPr>
            <a:r>
              <a:rPr lang="en-US" altLang="en-US" sz="1900">
                <a:ea typeface="ＭＳ Ｐゴシック" panose="020B0600070205080204" pitchFamily="34" charset="-128"/>
              </a:rPr>
              <a:t>In order to avoid multiple values of the probability, the wave function must be single valued.</a:t>
            </a:r>
          </a:p>
          <a:p>
            <a:pPr marL="495300" indent="-495300" eaLnBrk="1" hangingPunct="1">
              <a:buClr>
                <a:schemeClr val="tx1"/>
              </a:buClr>
              <a:buSzPct val="90000"/>
              <a:buFont typeface="Wingdings" panose="05000000000000000000" pitchFamily="2" charset="2"/>
              <a:buAutoNum type="arabicParenR"/>
            </a:pPr>
            <a:r>
              <a:rPr lang="en-US" altLang="en-US" sz="1900">
                <a:ea typeface="ＭＳ Ｐゴシック" panose="020B0600070205080204" pitchFamily="34" charset="-128"/>
              </a:rPr>
              <a:t>For finite potentials, the wave function and its derivative must be continuous. This is required because the second-order derivative term in the wave equation must be single valued. (There are exceptions to this rule when </a:t>
            </a:r>
            <a:r>
              <a:rPr lang="en-US" altLang="en-US" sz="1900" i="1">
                <a:ea typeface="ＭＳ Ｐゴシック" panose="020B0600070205080204" pitchFamily="34" charset="-128"/>
              </a:rPr>
              <a:t>V</a:t>
            </a:r>
            <a:r>
              <a:rPr lang="en-US" altLang="en-US" sz="1900">
                <a:ea typeface="ＭＳ Ｐゴシック" panose="020B0600070205080204" pitchFamily="34" charset="-128"/>
              </a:rPr>
              <a:t> is infinite.)</a:t>
            </a:r>
          </a:p>
          <a:p>
            <a:pPr marL="495300" indent="-495300" eaLnBrk="1" hangingPunct="1">
              <a:buClr>
                <a:schemeClr val="tx1"/>
              </a:buClr>
              <a:buSzPct val="90000"/>
              <a:buFont typeface="Wingdings" panose="05000000000000000000" pitchFamily="2" charset="2"/>
              <a:buAutoNum type="arabicParenR"/>
            </a:pPr>
            <a:r>
              <a:rPr lang="en-US" altLang="en-US" sz="1900">
                <a:ea typeface="ＭＳ Ｐゴシック" panose="020B0600070205080204" pitchFamily="34" charset="-128"/>
              </a:rPr>
              <a:t>In order to normalize the wave functions, they must approach zero as </a:t>
            </a:r>
            <a:r>
              <a:rPr lang="en-US" altLang="en-US" sz="1900" i="1">
                <a:ea typeface="ＭＳ Ｐゴシック" panose="020B0600070205080204" pitchFamily="34" charset="-128"/>
              </a:rPr>
              <a:t>x</a:t>
            </a:r>
            <a:r>
              <a:rPr lang="en-US" altLang="en-US" sz="1900">
                <a:ea typeface="ＭＳ Ｐゴシック" panose="020B0600070205080204" pitchFamily="34" charset="-128"/>
              </a:rPr>
              <a:t> approaches infinity.</a:t>
            </a:r>
          </a:p>
          <a:p>
            <a:pPr marL="495300" indent="-495300" eaLnBrk="1" hangingPunct="1"/>
            <a:endParaRPr lang="en-US" altLang="en-US" sz="1900">
              <a:ea typeface="ＭＳ Ｐゴシック" panose="020B0600070205080204" pitchFamily="34" charset="-128"/>
            </a:endParaRPr>
          </a:p>
          <a:p>
            <a:pPr marL="495300" indent="-495300" algn="ctr" eaLnBrk="1" hangingPunct="1">
              <a:buFont typeface="Wingdings" panose="05000000000000000000" pitchFamily="2" charset="2"/>
              <a:buNone/>
            </a:pPr>
            <a:r>
              <a:rPr lang="en-US" altLang="en-US" sz="2000" b="1">
                <a:ea typeface="ＭＳ Ｐゴシック" panose="020B0600070205080204" pitchFamily="34" charset="-128"/>
              </a:rPr>
              <a:t>Solutions that do not satisfy these properties do not generally correspond to physically realizable circumstances</a:t>
            </a:r>
            <a:r>
              <a:rPr lang="en-US" altLang="en-US" sz="2000">
                <a:ea typeface="ＭＳ Ｐゴシック" panose="020B0600070205080204" pitchFamily="34" charset="-128"/>
              </a:rPr>
              <a:t>.</a:t>
            </a:r>
          </a:p>
        </p:txBody>
      </p:sp>
      <p:sp>
        <p:nvSpPr>
          <p:cNvPr id="124932" name="TextBox 1">
            <a:extLst>
              <a:ext uri="{FF2B5EF4-FFF2-40B4-BE49-F238E27FC236}">
                <a16:creationId xmlns:a16="http://schemas.microsoft.com/office/drawing/2014/main" id="{79A6C323-154A-4F64-BF78-F67475B20085}"/>
              </a:ext>
            </a:extLst>
          </p:cNvPr>
          <p:cNvSpPr txBox="1">
            <a:spLocks noChangeArrowheads="1"/>
          </p:cNvSpPr>
          <p:nvPr/>
        </p:nvSpPr>
        <p:spPr bwMode="auto">
          <a:xfrm>
            <a:off x="990600" y="6324600"/>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endParaRPr lang="en-US" altLang="en-US"/>
          </a:p>
        </p:txBody>
      </p:sp>
      <p:pic>
        <p:nvPicPr>
          <p:cNvPr id="124933" name="Picture 3">
            <a:extLst>
              <a:ext uri="{FF2B5EF4-FFF2-40B4-BE49-F238E27FC236}">
                <a16:creationId xmlns:a16="http://schemas.microsoft.com/office/drawing/2014/main" id="{A622C84E-FB41-43B0-8A8A-D2066FC4C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319838"/>
            <a:ext cx="61817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4" name="TextBox 4">
            <a:extLst>
              <a:ext uri="{FF2B5EF4-FFF2-40B4-BE49-F238E27FC236}">
                <a16:creationId xmlns:a16="http://schemas.microsoft.com/office/drawing/2014/main" id="{FA44808E-FE38-4A07-9400-807BE1F179DC}"/>
              </a:ext>
            </a:extLst>
          </p:cNvPr>
          <p:cNvSpPr txBox="1">
            <a:spLocks noChangeArrowheads="1"/>
          </p:cNvSpPr>
          <p:nvPr/>
        </p:nvSpPr>
        <p:spPr bwMode="auto">
          <a:xfrm>
            <a:off x="6705600" y="6319838"/>
            <a:ext cx="274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r>
              <a:rPr lang="en-US" altLang="en-US">
                <a:solidFill>
                  <a:srgbClr val="FF0000"/>
                </a:solidFill>
              </a:rPr>
              <a:t>Not normalizable</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8DAEB3A-2292-4715-ACD4-C60545F84F9C}"/>
              </a:ext>
            </a:extLst>
          </p:cNvPr>
          <p:cNvSpPr/>
          <p:nvPr/>
        </p:nvSpPr>
        <p:spPr>
          <a:xfrm>
            <a:off x="533400" y="609600"/>
            <a:ext cx="8001000" cy="5410200"/>
          </a:xfrm>
          <a:prstGeom prst="round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solidFill>
              <a:schemeClr val="accent1">
                <a:shade val="50000"/>
                <a:alpha val="27000"/>
              </a:schemeClr>
            </a:solidFill>
          </a:ln>
          <a:effectLst>
            <a:outerShdw blurRad="50800" dist="50800" dir="5400000" algn="ctr" rotWithShape="0">
              <a:srgbClr val="92D050"/>
            </a:outerShdw>
          </a:effectLst>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dirty="0">
              <a:solidFill>
                <a:prstClr val="black"/>
              </a:solidFill>
              <a:latin typeface="Times New Roman" pitchFamily="18" charset="0"/>
            </a:endParaRPr>
          </a:p>
          <a:p>
            <a:pPr>
              <a:defRPr/>
            </a:pPr>
            <a:r>
              <a:rPr lang="en-US" dirty="0">
                <a:solidFill>
                  <a:prstClr val="black"/>
                </a:solidFill>
                <a:latin typeface="Times New Roman" pitchFamily="18" charset="0"/>
              </a:rPr>
              <a:t>15) Consider to normalize the wave function </a:t>
            </a:r>
            <a:r>
              <a:rPr lang="en-US" dirty="0" err="1">
                <a:solidFill>
                  <a:prstClr val="black"/>
                </a:solidFill>
                <a:latin typeface="Times New Roman" pitchFamily="18" charset="0"/>
              </a:rPr>
              <a:t>e</a:t>
            </a:r>
            <a:r>
              <a:rPr lang="en-US" baseline="30000" dirty="0" err="1">
                <a:solidFill>
                  <a:prstClr val="black"/>
                </a:solidFill>
                <a:latin typeface="Times New Roman" pitchFamily="18" charset="0"/>
              </a:rPr>
              <a:t>i</a:t>
            </a:r>
            <a:r>
              <a:rPr lang="en-US" baseline="30000" dirty="0">
                <a:solidFill>
                  <a:prstClr val="black"/>
                </a:solidFill>
                <a:latin typeface="Times New Roman" pitchFamily="18" charset="0"/>
              </a:rPr>
              <a:t>(</a:t>
            </a:r>
            <a:r>
              <a:rPr lang="en-US" baseline="30000" dirty="0" err="1">
                <a:solidFill>
                  <a:prstClr val="black"/>
                </a:solidFill>
                <a:latin typeface="Times New Roman" pitchFamily="18" charset="0"/>
              </a:rPr>
              <a:t>kx</a:t>
            </a:r>
            <a:r>
              <a:rPr lang="en-US" baseline="30000" dirty="0">
                <a:solidFill>
                  <a:prstClr val="black"/>
                </a:solidFill>
                <a:latin typeface="Times New Roman" pitchFamily="18" charset="0"/>
              </a:rPr>
              <a:t>-</a:t>
            </a:r>
            <a:r>
              <a:rPr lang="el-GR" baseline="30000" dirty="0">
                <a:solidFill>
                  <a:prstClr val="black"/>
                </a:solidFill>
                <a:latin typeface="Times New Roman" pitchFamily="18" charset="0"/>
              </a:rPr>
              <a:t>ω</a:t>
            </a:r>
            <a:r>
              <a:rPr lang="en-US" baseline="30000" dirty="0">
                <a:solidFill>
                  <a:prstClr val="black"/>
                </a:solidFill>
                <a:latin typeface="Times New Roman" pitchFamily="18" charset="0"/>
              </a:rPr>
              <a:t>t)</a:t>
            </a:r>
            <a:r>
              <a:rPr lang="en-US" dirty="0">
                <a:solidFill>
                  <a:prstClr val="black"/>
                </a:solidFill>
                <a:latin typeface="Times New Roman" pitchFamily="18" charset="0"/>
              </a:rPr>
              <a:t>? </a:t>
            </a:r>
          </a:p>
          <a:p>
            <a:pPr marL="457200" indent="-457200">
              <a:buFontTx/>
              <a:buAutoNum type="arabicParenR"/>
              <a:defRPr/>
            </a:pPr>
            <a:endParaRPr lang="en-US" dirty="0">
              <a:solidFill>
                <a:prstClr val="black"/>
              </a:solidFill>
              <a:latin typeface="Times New Roman" pitchFamily="18" charset="0"/>
            </a:endParaRPr>
          </a:p>
          <a:p>
            <a:pPr>
              <a:defRPr/>
            </a:pPr>
            <a:r>
              <a:rPr lang="en-US" dirty="0">
                <a:solidFill>
                  <a:prstClr val="black"/>
                </a:solidFill>
                <a:latin typeface="Times New Roman" pitchFamily="18" charset="0"/>
              </a:rPr>
              <a:t>	a) It can not be normalized</a:t>
            </a:r>
          </a:p>
          <a:p>
            <a:pPr>
              <a:defRPr/>
            </a:pPr>
            <a:endParaRPr lang="en-US" dirty="0">
              <a:solidFill>
                <a:prstClr val="black"/>
              </a:solidFill>
              <a:latin typeface="Times New Roman" pitchFamily="18" charset="0"/>
            </a:endParaRPr>
          </a:p>
          <a:p>
            <a:pPr>
              <a:defRPr/>
            </a:pPr>
            <a:r>
              <a:rPr lang="en-US" dirty="0">
                <a:solidFill>
                  <a:prstClr val="black"/>
                </a:solidFill>
                <a:latin typeface="Times New Roman" pitchFamily="18" charset="0"/>
              </a:rPr>
              <a:t>	b) It can be normalized</a:t>
            </a:r>
          </a:p>
          <a:p>
            <a:pPr>
              <a:defRPr/>
            </a:pPr>
            <a:endParaRPr lang="en-US" dirty="0">
              <a:solidFill>
                <a:prstClr val="black"/>
              </a:solidFill>
              <a:latin typeface="Times New Roman" pitchFamily="18" charset="0"/>
            </a:endParaRPr>
          </a:p>
          <a:p>
            <a:pPr>
              <a:defRPr/>
            </a:pPr>
            <a:r>
              <a:rPr lang="en-US" dirty="0">
                <a:solidFill>
                  <a:prstClr val="black"/>
                </a:solidFill>
                <a:latin typeface="Times New Roman" pitchFamily="18" charset="0"/>
              </a:rPr>
              <a:t>	c) It can be normalized by a constant factor </a:t>
            </a:r>
          </a:p>
          <a:p>
            <a:pPr>
              <a:defRPr/>
            </a:pPr>
            <a:endParaRPr lang="en-US" dirty="0">
              <a:solidFill>
                <a:prstClr val="black"/>
              </a:solidFill>
              <a:latin typeface="Times New Roman" pitchFamily="18" charset="0"/>
            </a:endParaRPr>
          </a:p>
          <a:p>
            <a:pPr>
              <a:defRPr/>
            </a:pPr>
            <a:r>
              <a:rPr lang="en-US" dirty="0">
                <a:solidFill>
                  <a:prstClr val="black"/>
                </a:solidFill>
                <a:latin typeface="Times New Roman" pitchFamily="18" charset="0"/>
              </a:rPr>
              <a:t>	d) It can not be normalized because it is a complex 	function  </a:t>
            </a:r>
          </a:p>
          <a:p>
            <a:pPr>
              <a:defRPr/>
            </a:pPr>
            <a:r>
              <a:rPr lang="en-US" dirty="0">
                <a:solidFill>
                  <a:schemeClr val="tx1"/>
                </a:solidFill>
              </a:rPr>
              <a:t> </a:t>
            </a:r>
          </a:p>
        </p:txBody>
      </p:sp>
      <p:sp>
        <p:nvSpPr>
          <p:cNvPr id="3" name="Oval 2">
            <a:extLst>
              <a:ext uri="{FF2B5EF4-FFF2-40B4-BE49-F238E27FC236}">
                <a16:creationId xmlns:a16="http://schemas.microsoft.com/office/drawing/2014/main" id="{91738CF1-41D3-4268-8E80-939FB1C6CC40}"/>
              </a:ext>
            </a:extLst>
          </p:cNvPr>
          <p:cNvSpPr/>
          <p:nvPr/>
        </p:nvSpPr>
        <p:spPr>
          <a:xfrm>
            <a:off x="1283091" y="304800"/>
            <a:ext cx="3581400" cy="609600"/>
          </a:xfrm>
          <a:prstGeom prst="ellipse">
            <a:avLst/>
          </a:prstGeom>
          <a:solidFill>
            <a:schemeClr val="bg1"/>
          </a:solidFill>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Blackadder ITC" pitchFamily="82" charset="0"/>
              </a:rPr>
              <a:t>Clicker - Questions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EFF04249-C032-44D0-A3D4-1CB866F1278A}"/>
              </a:ext>
            </a:extLst>
          </p:cNvPr>
          <p:cNvSpPr>
            <a:spLocks noGrp="1" noChangeArrowheads="1"/>
          </p:cNvSpPr>
          <p:nvPr>
            <p:ph type="title"/>
          </p:nvPr>
        </p:nvSpPr>
        <p:spPr>
          <a:xfrm>
            <a:off x="23789" y="395288"/>
            <a:ext cx="9448800" cy="1139825"/>
          </a:xfrm>
        </p:spPr>
        <p:txBody>
          <a:bodyPr/>
          <a:lstStyle/>
          <a:p>
            <a:pPr eaLnBrk="1" hangingPunct="1"/>
            <a:r>
              <a:rPr lang="en-US" altLang="en-US" sz="3400" dirty="0">
                <a:solidFill>
                  <a:srgbClr val="FF0000"/>
                </a:solidFill>
                <a:ea typeface="ＭＳ Ｐゴシック" panose="020B0600070205080204" pitchFamily="34" charset="-128"/>
              </a:rPr>
              <a:t>Time-Independent Schrödinger Wave Equation</a:t>
            </a:r>
          </a:p>
        </p:txBody>
      </p:sp>
      <p:sp>
        <p:nvSpPr>
          <p:cNvPr id="128003" name="Rectangle 3">
            <a:extLst>
              <a:ext uri="{FF2B5EF4-FFF2-40B4-BE49-F238E27FC236}">
                <a16:creationId xmlns:a16="http://schemas.microsoft.com/office/drawing/2014/main" id="{76E6A846-3BB6-4D46-8EA7-80747688F3CE}"/>
              </a:ext>
            </a:extLst>
          </p:cNvPr>
          <p:cNvSpPr>
            <a:spLocks noGrp="1" noChangeArrowheads="1"/>
          </p:cNvSpPr>
          <p:nvPr>
            <p:ph type="body" sz="half" idx="1"/>
          </p:nvPr>
        </p:nvSpPr>
        <p:spPr>
          <a:xfrm>
            <a:off x="455613" y="1524000"/>
            <a:ext cx="8307387" cy="4800600"/>
          </a:xfrm>
        </p:spPr>
        <p:txBody>
          <a:bodyPr/>
          <a:lstStyle/>
          <a:p>
            <a:pPr eaLnBrk="1" hangingPunct="1">
              <a:lnSpc>
                <a:spcPct val="90000"/>
              </a:lnSpc>
            </a:pPr>
            <a:r>
              <a:rPr lang="en-US" altLang="en-US" sz="1900" dirty="0">
                <a:ea typeface="ＭＳ Ｐゴシック" panose="020B0600070205080204" pitchFamily="34" charset="-128"/>
              </a:rPr>
              <a:t>The potential in many cases will not depend explicitly on time.</a:t>
            </a:r>
          </a:p>
          <a:p>
            <a:pPr eaLnBrk="1" hangingPunct="1">
              <a:lnSpc>
                <a:spcPct val="90000"/>
              </a:lnSpc>
            </a:pPr>
            <a:r>
              <a:rPr lang="en-US" altLang="en-US" sz="1900" dirty="0">
                <a:ea typeface="ＭＳ Ｐゴシック" panose="020B0600070205080204" pitchFamily="34" charset="-128"/>
              </a:rPr>
              <a:t>The dependence on time and position can then be separated in the Schrödinger wave equation. Let		       ,</a:t>
            </a:r>
          </a:p>
          <a:p>
            <a:pPr eaLnBrk="1" hangingPunct="1">
              <a:lnSpc>
                <a:spcPct val="90000"/>
              </a:lnSpc>
              <a:buFont typeface="Wingdings" panose="05000000000000000000" pitchFamily="2" charset="2"/>
              <a:buNone/>
            </a:pPr>
            <a:endParaRPr lang="en-US" altLang="en-US" sz="1900" dirty="0">
              <a:ea typeface="ＭＳ Ｐゴシック" panose="020B0600070205080204" pitchFamily="34" charset="-128"/>
            </a:endParaRPr>
          </a:p>
          <a:p>
            <a:pPr eaLnBrk="1" hangingPunct="1">
              <a:lnSpc>
                <a:spcPct val="90000"/>
              </a:lnSpc>
            </a:pPr>
            <a:endParaRPr lang="en-US" altLang="en-US" sz="1900" dirty="0">
              <a:ea typeface="ＭＳ Ｐゴシック" panose="020B0600070205080204" pitchFamily="34" charset="-128"/>
            </a:endParaRPr>
          </a:p>
          <a:p>
            <a:pPr eaLnBrk="1" hangingPunct="1">
              <a:lnSpc>
                <a:spcPct val="90000"/>
              </a:lnSpc>
              <a:buFont typeface="Wingdings" panose="05000000000000000000" pitchFamily="2" charset="2"/>
              <a:buNone/>
            </a:pPr>
            <a:r>
              <a:rPr lang="en-US" altLang="en-US" sz="1900" dirty="0">
                <a:ea typeface="ＭＳ Ｐゴシック" panose="020B0600070205080204" pitchFamily="34" charset="-128"/>
              </a:rPr>
              <a:t>	which yields:</a:t>
            </a:r>
          </a:p>
          <a:p>
            <a:pPr eaLnBrk="1" hangingPunct="1">
              <a:lnSpc>
                <a:spcPct val="90000"/>
              </a:lnSpc>
            </a:pPr>
            <a:endParaRPr lang="en-US" altLang="en-US" sz="1900" dirty="0">
              <a:ea typeface="ＭＳ Ｐゴシック" panose="020B0600070205080204" pitchFamily="34" charset="-128"/>
            </a:endParaRPr>
          </a:p>
          <a:p>
            <a:pPr eaLnBrk="1" hangingPunct="1">
              <a:lnSpc>
                <a:spcPct val="90000"/>
              </a:lnSpc>
            </a:pPr>
            <a:endParaRPr lang="en-US" altLang="en-US" sz="1900" dirty="0">
              <a:ea typeface="ＭＳ Ｐゴシック" panose="020B0600070205080204" pitchFamily="34" charset="-128"/>
            </a:endParaRPr>
          </a:p>
          <a:p>
            <a:pPr eaLnBrk="1" hangingPunct="1">
              <a:lnSpc>
                <a:spcPct val="90000"/>
              </a:lnSpc>
              <a:buFont typeface="Wingdings" panose="05000000000000000000" pitchFamily="2" charset="2"/>
              <a:buNone/>
            </a:pPr>
            <a:r>
              <a:rPr lang="en-US" altLang="en-US" sz="1900" dirty="0">
                <a:ea typeface="ＭＳ Ｐゴシック" panose="020B0600070205080204" pitchFamily="34" charset="-128"/>
              </a:rPr>
              <a:t>	Now divide by the wave function:</a:t>
            </a:r>
          </a:p>
          <a:p>
            <a:pPr eaLnBrk="1" hangingPunct="1">
              <a:lnSpc>
                <a:spcPct val="90000"/>
              </a:lnSpc>
            </a:pPr>
            <a:endParaRPr lang="en-US" altLang="en-US" sz="1900" dirty="0">
              <a:ea typeface="ＭＳ Ｐゴシック" panose="020B0600070205080204" pitchFamily="34" charset="-128"/>
            </a:endParaRPr>
          </a:p>
          <a:p>
            <a:pPr eaLnBrk="1" hangingPunct="1">
              <a:lnSpc>
                <a:spcPct val="90000"/>
              </a:lnSpc>
            </a:pPr>
            <a:r>
              <a:rPr lang="en-US" altLang="en-US" sz="1900" dirty="0">
                <a:ea typeface="ＭＳ Ｐゴシック" panose="020B0600070205080204" pitchFamily="34" charset="-128"/>
              </a:rPr>
              <a:t>The </a:t>
            </a:r>
            <a:r>
              <a:rPr lang="en-US" altLang="en-US" sz="1900" i="1" dirty="0">
                <a:ea typeface="ＭＳ Ｐゴシック" panose="020B0600070205080204" pitchFamily="34" charset="-128"/>
              </a:rPr>
              <a:t>left side </a:t>
            </a:r>
            <a:r>
              <a:rPr lang="en-US" altLang="en-US" sz="1900" dirty="0">
                <a:solidFill>
                  <a:srgbClr val="FF0000"/>
                </a:solidFill>
                <a:ea typeface="ＭＳ Ｐゴシック" panose="020B0600070205080204" pitchFamily="34" charset="-128"/>
              </a:rPr>
              <a:t>of this last equation </a:t>
            </a:r>
            <a:r>
              <a:rPr lang="en-US" altLang="en-US" sz="1900" dirty="0">
                <a:ea typeface="ＭＳ Ｐゴシック" panose="020B0600070205080204" pitchFamily="34" charset="-128"/>
              </a:rPr>
              <a:t>depends only </a:t>
            </a:r>
            <a:r>
              <a:rPr lang="en-US" altLang="en-US" sz="1900" dirty="0">
                <a:solidFill>
                  <a:srgbClr val="FF0000"/>
                </a:solidFill>
                <a:ea typeface="ＭＳ Ｐゴシック" panose="020B0600070205080204" pitchFamily="34" charset="-128"/>
              </a:rPr>
              <a:t>on time</a:t>
            </a:r>
            <a:r>
              <a:rPr lang="en-US" altLang="en-US" sz="1900" dirty="0">
                <a:ea typeface="ＭＳ Ｐゴシック" panose="020B0600070205080204" pitchFamily="34" charset="-128"/>
              </a:rPr>
              <a:t>, and </a:t>
            </a:r>
            <a:r>
              <a:rPr lang="en-US" altLang="en-US" sz="1900" i="1" dirty="0">
                <a:ea typeface="ＭＳ Ｐゴシック" panose="020B0600070205080204" pitchFamily="34" charset="-128"/>
              </a:rPr>
              <a:t>the right side</a:t>
            </a:r>
            <a:r>
              <a:rPr lang="en-US" altLang="en-US" sz="1900" dirty="0">
                <a:ea typeface="ＭＳ Ｐゴシック" panose="020B0600070205080204" pitchFamily="34" charset="-128"/>
              </a:rPr>
              <a:t> depends only on </a:t>
            </a:r>
            <a:r>
              <a:rPr lang="en-US" altLang="en-US" sz="1900" dirty="0">
                <a:solidFill>
                  <a:srgbClr val="FF0000"/>
                </a:solidFill>
                <a:ea typeface="ＭＳ Ｐゴシック" panose="020B0600070205080204" pitchFamily="34" charset="-128"/>
              </a:rPr>
              <a:t>spatial coordinates</a:t>
            </a:r>
            <a:r>
              <a:rPr lang="en-US" altLang="en-US" sz="1900" dirty="0">
                <a:ea typeface="ＭＳ Ｐゴシック" panose="020B0600070205080204" pitchFamily="34" charset="-128"/>
              </a:rPr>
              <a:t>. Hence each side must be equal to a constant. The time dependent side is</a:t>
            </a:r>
          </a:p>
          <a:p>
            <a:pPr eaLnBrk="1" hangingPunct="1">
              <a:lnSpc>
                <a:spcPct val="90000"/>
              </a:lnSpc>
              <a:buFont typeface="Wingdings" panose="05000000000000000000" pitchFamily="2" charset="2"/>
              <a:buNone/>
            </a:pPr>
            <a:endParaRPr lang="en-US" altLang="en-US" sz="1900" dirty="0">
              <a:ea typeface="ＭＳ Ｐゴシック" panose="020B0600070205080204" pitchFamily="34" charset="-128"/>
            </a:endParaRPr>
          </a:p>
          <a:p>
            <a:pPr eaLnBrk="1" hangingPunct="1">
              <a:lnSpc>
                <a:spcPct val="90000"/>
              </a:lnSpc>
              <a:buFont typeface="Wingdings" panose="05000000000000000000" pitchFamily="2" charset="2"/>
              <a:buNone/>
            </a:pPr>
            <a:endParaRPr lang="en-US" altLang="en-US" sz="1900" dirty="0">
              <a:ea typeface="ＭＳ Ｐゴシック" panose="020B0600070205080204" pitchFamily="34" charset="-128"/>
            </a:endParaRPr>
          </a:p>
          <a:p>
            <a:pPr eaLnBrk="1" hangingPunct="1">
              <a:lnSpc>
                <a:spcPct val="90000"/>
              </a:lnSpc>
              <a:buFont typeface="Wingdings" panose="05000000000000000000" pitchFamily="2" charset="2"/>
              <a:buNone/>
            </a:pPr>
            <a:endParaRPr lang="en-US" altLang="en-US" sz="1900" dirty="0">
              <a:ea typeface="ＭＳ Ｐゴシック" panose="020B0600070205080204" pitchFamily="34" charset="-128"/>
            </a:endParaRPr>
          </a:p>
        </p:txBody>
      </p:sp>
      <p:pic>
        <p:nvPicPr>
          <p:cNvPr id="128004" name="Picture 32">
            <a:extLst>
              <a:ext uri="{FF2B5EF4-FFF2-40B4-BE49-F238E27FC236}">
                <a16:creationId xmlns:a16="http://schemas.microsoft.com/office/drawing/2014/main" id="{B584E8C6-AE57-4490-B02A-EDF737D679D6}"/>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133600"/>
            <a:ext cx="21145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5" name="Picture 33">
            <a:extLst>
              <a:ext uri="{FF2B5EF4-FFF2-40B4-BE49-F238E27FC236}">
                <a16:creationId xmlns:a16="http://schemas.microsoft.com/office/drawing/2014/main" id="{816E39A0-BFF9-43ED-95FB-43592263BA4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3860800"/>
            <a:ext cx="40513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6" name="Picture 34">
            <a:extLst>
              <a:ext uri="{FF2B5EF4-FFF2-40B4-BE49-F238E27FC236}">
                <a16:creationId xmlns:a16="http://schemas.microsoft.com/office/drawing/2014/main" id="{8B29F1B8-79FD-47C8-B512-89900D5644CE}"/>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0925" y="2860675"/>
            <a:ext cx="53752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7" name="Picture 35">
            <a:extLst>
              <a:ext uri="{FF2B5EF4-FFF2-40B4-BE49-F238E27FC236}">
                <a16:creationId xmlns:a16="http://schemas.microsoft.com/office/drawing/2014/main" id="{7683137B-DC49-45BA-905F-FBAE9DB65E0E}"/>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2413" y="5502275"/>
            <a:ext cx="11620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A63E765-BA81-289A-29F8-E1FF15635A30}"/>
              </a:ext>
            </a:extLst>
          </p:cNvPr>
          <p:cNvSpPr txBox="1"/>
          <p:nvPr/>
        </p:nvSpPr>
        <p:spPr>
          <a:xfrm>
            <a:off x="3733800" y="6273770"/>
            <a:ext cx="2952750" cy="400110"/>
          </a:xfrm>
          <a:prstGeom prst="rect">
            <a:avLst/>
          </a:prstGeom>
          <a:noFill/>
        </p:spPr>
        <p:txBody>
          <a:bodyPr wrap="square" rtlCol="0">
            <a:spAutoFit/>
          </a:bodyPr>
          <a:lstStyle/>
          <a:p>
            <a:r>
              <a:rPr lang="en-US" sz="2000" dirty="0">
                <a:solidFill>
                  <a:srgbClr val="FF0000"/>
                </a:solidFill>
              </a:rPr>
              <a:t>See Example 6.5</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0193-74F3-4B5D-9480-A24B62AC944E}"/>
              </a:ext>
            </a:extLst>
          </p:cNvPr>
          <p:cNvSpPr>
            <a:spLocks noGrp="1"/>
          </p:cNvSpPr>
          <p:nvPr>
            <p:ph type="title"/>
          </p:nvPr>
        </p:nvSpPr>
        <p:spPr>
          <a:xfrm>
            <a:off x="0" y="4763"/>
            <a:ext cx="9144000" cy="681037"/>
          </a:xfrm>
        </p:spPr>
        <p:txBody>
          <a:bodyPr rtlCol="0">
            <a:normAutofit fontScale="90000"/>
          </a:bodyPr>
          <a:lstStyle/>
          <a:p>
            <a:pPr eaLnBrk="1" fontAlgn="auto" hangingPunct="1">
              <a:spcAft>
                <a:spcPts val="0"/>
              </a:spcAft>
              <a:defRPr/>
            </a:pPr>
            <a:r>
              <a:rPr lang="en-US" dirty="0">
                <a:solidFill>
                  <a:srgbClr val="FF0000"/>
                </a:solidFill>
              </a:rPr>
              <a:t>Wave motion</a:t>
            </a:r>
          </a:p>
        </p:txBody>
      </p:sp>
      <p:sp>
        <p:nvSpPr>
          <p:cNvPr id="3" name="Content Placeholder 2">
            <a:extLst>
              <a:ext uri="{FF2B5EF4-FFF2-40B4-BE49-F238E27FC236}">
                <a16:creationId xmlns:a16="http://schemas.microsoft.com/office/drawing/2014/main" id="{C56CED3B-20D8-4179-8527-D43D6A78D3B7}"/>
              </a:ext>
            </a:extLst>
          </p:cNvPr>
          <p:cNvSpPr>
            <a:spLocks noGrp="1" noRot="1" noChangeAspect="1" noMove="1" noResize="1" noEditPoints="1" noAdjustHandles="1" noChangeArrowheads="1" noChangeShapeType="1" noTextEdit="1"/>
          </p:cNvSpPr>
          <p:nvPr>
            <p:ph idx="1"/>
          </p:nvPr>
        </p:nvSpPr>
        <p:spPr>
          <a:xfrm>
            <a:off x="0" y="685800"/>
            <a:ext cx="9144000" cy="6172200"/>
          </a:xfrm>
          <a:blipFill rotWithShape="1">
            <a:blip r:embed="rId2"/>
            <a:stretch>
              <a:fillRect l="-667" t="-988"/>
            </a:stretch>
          </a:blipFill>
        </p:spPr>
        <p:txBody>
          <a:bodyPr/>
          <a:lstStyle/>
          <a:p>
            <a:pPr eaLnBrk="1" hangingPunct="1">
              <a:defRPr/>
            </a:pPr>
            <a:r>
              <a:rPr lang="en-US" dirty="0">
                <a:noFill/>
              </a:rPr>
              <a:t> </a:t>
            </a:r>
          </a:p>
        </p:txBody>
      </p:sp>
      <p:sp>
        <p:nvSpPr>
          <p:cNvPr id="4" name="Rectangle 3">
            <a:extLst>
              <a:ext uri="{FF2B5EF4-FFF2-40B4-BE49-F238E27FC236}">
                <a16:creationId xmlns:a16="http://schemas.microsoft.com/office/drawing/2014/main" id="{F06AB43B-A933-4E70-B6A8-3E8D520DAA4C}"/>
              </a:ext>
            </a:extLst>
          </p:cNvPr>
          <p:cNvSpPr/>
          <p:nvPr/>
        </p:nvSpPr>
        <p:spPr>
          <a:xfrm>
            <a:off x="5334000" y="4724400"/>
            <a:ext cx="24384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828F9C99-E079-4357-BEC1-8272A4DB544E}"/>
              </a:ext>
            </a:extLst>
          </p:cNvPr>
          <p:cNvSpPr/>
          <p:nvPr/>
        </p:nvSpPr>
        <p:spPr>
          <a:xfrm>
            <a:off x="0" y="5943600"/>
            <a:ext cx="32004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0">
            <a:extLst>
              <a:ext uri="{FF2B5EF4-FFF2-40B4-BE49-F238E27FC236}">
                <a16:creationId xmlns:a16="http://schemas.microsoft.com/office/drawing/2014/main" id="{EB22FBE0-A677-41A8-8367-9C2B1FB27418}"/>
              </a:ext>
            </a:extLst>
          </p:cNvPr>
          <p:cNvSpPr>
            <a:spLocks noChangeArrowheads="1"/>
          </p:cNvSpPr>
          <p:nvPr/>
        </p:nvSpPr>
        <p:spPr bwMode="auto">
          <a:xfrm>
            <a:off x="457200" y="1598613"/>
            <a:ext cx="8383588"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pPr eaLnBrk="1" hangingPunct="1">
              <a:spcBef>
                <a:spcPct val="20000"/>
              </a:spcBef>
              <a:buClr>
                <a:srgbClr val="3333CC"/>
              </a:buClr>
              <a:buSzPct val="65000"/>
              <a:buFont typeface="Wingdings" panose="05000000000000000000" pitchFamily="2" charset="2"/>
              <a:buChar char="n"/>
            </a:pPr>
            <a:r>
              <a:rPr lang="en-US" altLang="en-US" sz="1700">
                <a:solidFill>
                  <a:schemeClr val="tx1"/>
                </a:solidFill>
              </a:rPr>
              <a:t>We integrate both sides and find:</a:t>
            </a:r>
          </a:p>
          <a:p>
            <a:pPr eaLnBrk="1" hangingPunct="1">
              <a:spcBef>
                <a:spcPct val="20000"/>
              </a:spcBef>
              <a:buClr>
                <a:srgbClr val="3333CC"/>
              </a:buClr>
              <a:buSzPct val="65000"/>
              <a:buFont typeface="Wingdings" panose="05000000000000000000" pitchFamily="2" charset="2"/>
              <a:buChar char="n"/>
            </a:pPr>
            <a:endParaRPr lang="en-US" altLang="en-US" sz="1700">
              <a:solidFill>
                <a:schemeClr val="tx1"/>
              </a:solidFill>
            </a:endParaRPr>
          </a:p>
          <a:p>
            <a:pPr eaLnBrk="1" hangingPunct="1">
              <a:spcBef>
                <a:spcPct val="20000"/>
              </a:spcBef>
              <a:buClr>
                <a:srgbClr val="3333CC"/>
              </a:buClr>
              <a:buSzPct val="65000"/>
              <a:buFont typeface="Wingdings" panose="05000000000000000000" pitchFamily="2" charset="2"/>
              <a:buNone/>
            </a:pPr>
            <a:r>
              <a:rPr lang="en-US" altLang="en-US" sz="1700">
                <a:solidFill>
                  <a:schemeClr val="tx1"/>
                </a:solidFill>
              </a:rPr>
              <a:t>	where </a:t>
            </a:r>
            <a:r>
              <a:rPr lang="en-US" altLang="en-US" sz="1700" i="1">
                <a:solidFill>
                  <a:schemeClr val="tx1"/>
                </a:solidFill>
              </a:rPr>
              <a:t>C</a:t>
            </a:r>
            <a:r>
              <a:rPr lang="en-US" altLang="en-US" sz="1700">
                <a:solidFill>
                  <a:schemeClr val="tx1"/>
                </a:solidFill>
              </a:rPr>
              <a:t> is an integration constant that we may choose to be 0. Therefore</a:t>
            </a:r>
          </a:p>
          <a:p>
            <a:pPr eaLnBrk="1" hangingPunct="1">
              <a:spcBef>
                <a:spcPct val="20000"/>
              </a:spcBef>
              <a:buClr>
                <a:srgbClr val="3333CC"/>
              </a:buClr>
              <a:buSzPct val="65000"/>
              <a:buFont typeface="Wingdings" panose="05000000000000000000" pitchFamily="2" charset="2"/>
              <a:buNone/>
            </a:pPr>
            <a:endParaRPr lang="en-US" altLang="en-US" sz="1700">
              <a:solidFill>
                <a:schemeClr val="tx1"/>
              </a:solidFill>
            </a:endParaRPr>
          </a:p>
          <a:p>
            <a:pPr eaLnBrk="1" hangingPunct="1">
              <a:spcBef>
                <a:spcPct val="20000"/>
              </a:spcBef>
              <a:buClr>
                <a:srgbClr val="3333CC"/>
              </a:buClr>
              <a:buSzPct val="65000"/>
              <a:buFont typeface="Wingdings" panose="05000000000000000000" pitchFamily="2" charset="2"/>
              <a:buNone/>
            </a:pPr>
            <a:endParaRPr lang="en-US" altLang="en-US" sz="1700">
              <a:solidFill>
                <a:schemeClr val="tx1"/>
              </a:solidFill>
            </a:endParaRPr>
          </a:p>
          <a:p>
            <a:pPr eaLnBrk="1" hangingPunct="1">
              <a:spcBef>
                <a:spcPct val="20000"/>
              </a:spcBef>
              <a:buClr>
                <a:srgbClr val="3333CC"/>
              </a:buClr>
              <a:buSzPct val="65000"/>
              <a:buFont typeface="Wingdings" panose="05000000000000000000" pitchFamily="2" charset="2"/>
              <a:buNone/>
            </a:pPr>
            <a:r>
              <a:rPr lang="en-US" altLang="en-US" sz="1700">
                <a:solidFill>
                  <a:schemeClr val="tx1"/>
                </a:solidFill>
              </a:rPr>
              <a:t>	</a:t>
            </a:r>
          </a:p>
          <a:p>
            <a:pPr eaLnBrk="1" hangingPunct="1">
              <a:spcBef>
                <a:spcPct val="20000"/>
              </a:spcBef>
              <a:buClr>
                <a:srgbClr val="3333CC"/>
              </a:buClr>
              <a:buSzPct val="65000"/>
              <a:buFont typeface="Wingdings" panose="05000000000000000000" pitchFamily="2" charset="2"/>
              <a:buNone/>
            </a:pPr>
            <a:r>
              <a:rPr lang="en-US" altLang="en-US" sz="1700">
                <a:solidFill>
                  <a:schemeClr val="tx1"/>
                </a:solidFill>
              </a:rPr>
              <a:t>	This determines </a:t>
            </a:r>
            <a:r>
              <a:rPr lang="en-US" altLang="en-US" sz="1700" i="1">
                <a:solidFill>
                  <a:schemeClr val="tx1"/>
                </a:solidFill>
              </a:rPr>
              <a:t>f </a:t>
            </a:r>
            <a:r>
              <a:rPr lang="en-US" altLang="en-US" sz="1700">
                <a:solidFill>
                  <a:schemeClr val="tx1"/>
                </a:solidFill>
              </a:rPr>
              <a:t>to be                         where</a:t>
            </a:r>
          </a:p>
          <a:p>
            <a:pPr eaLnBrk="1" hangingPunct="1">
              <a:spcBef>
                <a:spcPct val="20000"/>
              </a:spcBef>
              <a:buClr>
                <a:srgbClr val="3333CC"/>
              </a:buClr>
              <a:buSzPct val="65000"/>
              <a:buFont typeface="Wingdings" panose="05000000000000000000" pitchFamily="2" charset="2"/>
              <a:buNone/>
            </a:pPr>
            <a:endParaRPr lang="en-US" altLang="en-US" sz="1700">
              <a:solidFill>
                <a:schemeClr val="tx1"/>
              </a:solidFill>
            </a:endParaRPr>
          </a:p>
          <a:p>
            <a:pPr eaLnBrk="1" hangingPunct="1">
              <a:spcBef>
                <a:spcPct val="20000"/>
              </a:spcBef>
              <a:buClr>
                <a:srgbClr val="3333CC"/>
              </a:buClr>
              <a:buSzPct val="65000"/>
              <a:buFont typeface="Wingdings" panose="05000000000000000000" pitchFamily="2" charset="2"/>
              <a:buNone/>
            </a:pPr>
            <a:endParaRPr lang="en-US" altLang="en-US" sz="1700">
              <a:solidFill>
                <a:schemeClr val="tx1"/>
              </a:solidFill>
            </a:endParaRPr>
          </a:p>
          <a:p>
            <a:pPr eaLnBrk="1" hangingPunct="1">
              <a:spcBef>
                <a:spcPct val="20000"/>
              </a:spcBef>
              <a:buClr>
                <a:srgbClr val="3333CC"/>
              </a:buClr>
              <a:buSzPct val="65000"/>
              <a:buFont typeface="Wingdings" panose="05000000000000000000" pitchFamily="2" charset="2"/>
              <a:buNone/>
            </a:pPr>
            <a:endParaRPr lang="en-US" altLang="en-US" sz="1700">
              <a:solidFill>
                <a:schemeClr val="tx1"/>
              </a:solidFill>
            </a:endParaRPr>
          </a:p>
          <a:p>
            <a:pPr eaLnBrk="1" hangingPunct="1">
              <a:spcBef>
                <a:spcPct val="20000"/>
              </a:spcBef>
              <a:buClr>
                <a:srgbClr val="3333CC"/>
              </a:buClr>
              <a:buSzPct val="65000"/>
              <a:buFont typeface="Wingdings" panose="05000000000000000000" pitchFamily="2" charset="2"/>
              <a:buNone/>
            </a:pPr>
            <a:endParaRPr lang="en-US" altLang="en-US" sz="1700">
              <a:solidFill>
                <a:schemeClr val="tx1"/>
              </a:solidFill>
            </a:endParaRPr>
          </a:p>
          <a:p>
            <a:pPr eaLnBrk="1" hangingPunct="1">
              <a:spcBef>
                <a:spcPct val="20000"/>
              </a:spcBef>
              <a:buClr>
                <a:srgbClr val="3333CC"/>
              </a:buClr>
              <a:buSzPct val="65000"/>
              <a:buFont typeface="Wingdings" panose="05000000000000000000" pitchFamily="2" charset="2"/>
              <a:buNone/>
            </a:pPr>
            <a:endParaRPr lang="en-US" altLang="en-US" sz="1700">
              <a:solidFill>
                <a:schemeClr val="tx1"/>
              </a:solidFill>
            </a:endParaRPr>
          </a:p>
          <a:p>
            <a:pPr eaLnBrk="1" hangingPunct="1">
              <a:spcBef>
                <a:spcPct val="20000"/>
              </a:spcBef>
              <a:buClr>
                <a:srgbClr val="3333CC"/>
              </a:buClr>
              <a:buSzPct val="65000"/>
              <a:buFont typeface="Wingdings" panose="05000000000000000000" pitchFamily="2" charset="2"/>
              <a:buChar char="n"/>
            </a:pPr>
            <a:r>
              <a:rPr lang="en-US" altLang="en-US" sz="1700">
                <a:solidFill>
                  <a:schemeClr val="tx1"/>
                </a:solidFill>
              </a:rPr>
              <a:t>This is known as the </a:t>
            </a:r>
            <a:r>
              <a:rPr lang="en-US" altLang="en-US" sz="1700" b="1">
                <a:solidFill>
                  <a:schemeClr val="tx1"/>
                </a:solidFill>
              </a:rPr>
              <a:t>time-independent Schrödinger wave equation</a:t>
            </a:r>
            <a:r>
              <a:rPr lang="en-US" altLang="en-US" sz="1700">
                <a:solidFill>
                  <a:schemeClr val="tx1"/>
                </a:solidFill>
              </a:rPr>
              <a:t>, and it is a fundamental equation in quantum mechanics.</a:t>
            </a:r>
          </a:p>
          <a:p>
            <a:pPr eaLnBrk="1" hangingPunct="1">
              <a:spcBef>
                <a:spcPct val="20000"/>
              </a:spcBef>
              <a:buClr>
                <a:srgbClr val="3333CC"/>
              </a:buClr>
              <a:buSzPct val="65000"/>
              <a:buFont typeface="Wingdings" panose="05000000000000000000" pitchFamily="2" charset="2"/>
              <a:buNone/>
            </a:pPr>
            <a:endParaRPr lang="en-US" altLang="en-US" sz="1700">
              <a:solidFill>
                <a:schemeClr val="tx1"/>
              </a:solidFill>
            </a:endParaRPr>
          </a:p>
          <a:p>
            <a:pPr eaLnBrk="1" hangingPunct="1">
              <a:spcBef>
                <a:spcPct val="20000"/>
              </a:spcBef>
              <a:buClr>
                <a:srgbClr val="3333CC"/>
              </a:buClr>
              <a:buSzPct val="65000"/>
              <a:buFont typeface="Wingdings" panose="05000000000000000000" pitchFamily="2" charset="2"/>
              <a:buNone/>
            </a:pPr>
            <a:endParaRPr lang="en-US" altLang="en-US" sz="1700">
              <a:solidFill>
                <a:schemeClr val="tx1"/>
              </a:solidFill>
            </a:endParaRPr>
          </a:p>
        </p:txBody>
      </p:sp>
      <p:sp>
        <p:nvSpPr>
          <p:cNvPr id="129027" name="Rectangle 9">
            <a:extLst>
              <a:ext uri="{FF2B5EF4-FFF2-40B4-BE49-F238E27FC236}">
                <a16:creationId xmlns:a16="http://schemas.microsoft.com/office/drawing/2014/main" id="{1F8EF958-34D5-40A7-ABEC-0B95D47E4DE0}"/>
              </a:ext>
            </a:extLst>
          </p:cNvPr>
          <p:cNvSpPr>
            <a:spLocks noGrp="1" noChangeArrowheads="1"/>
          </p:cNvSpPr>
          <p:nvPr>
            <p:ph type="title"/>
          </p:nvPr>
        </p:nvSpPr>
        <p:spPr/>
        <p:txBody>
          <a:bodyPr/>
          <a:lstStyle/>
          <a:p>
            <a:pPr algn="ctr" eaLnBrk="1" hangingPunct="1"/>
            <a:r>
              <a:rPr lang="en-US" altLang="en-US" sz="3400">
                <a:ea typeface="ＭＳ Ｐゴシック" panose="020B0600070205080204" pitchFamily="34" charset="-128"/>
              </a:rPr>
              <a:t>Time-Independent Schrödinger Wave Equation </a:t>
            </a:r>
            <a:r>
              <a:rPr lang="en-US" altLang="en-US" sz="3400">
                <a:solidFill>
                  <a:srgbClr val="FF0000"/>
                </a:solidFill>
                <a:ea typeface="ＭＳ Ｐゴシック" panose="020B0600070205080204" pitchFamily="34" charset="-128"/>
              </a:rPr>
              <a:t>(con</a:t>
            </a:r>
            <a:r>
              <a:rPr lang="ja-JP" altLang="en-US" sz="3400">
                <a:solidFill>
                  <a:srgbClr val="FF0000"/>
                </a:solidFill>
                <a:ea typeface="ＭＳ Ｐゴシック" panose="020B0600070205080204" pitchFamily="34" charset="-128"/>
              </a:rPr>
              <a:t>’</a:t>
            </a:r>
            <a:r>
              <a:rPr lang="en-US" altLang="ja-JP" sz="3400">
                <a:solidFill>
                  <a:srgbClr val="FF0000"/>
                </a:solidFill>
                <a:ea typeface="ＭＳ Ｐゴシック" panose="020B0600070205080204" pitchFamily="34" charset="-128"/>
              </a:rPr>
              <a:t>t)</a:t>
            </a:r>
            <a:endParaRPr lang="en-US" altLang="en-US" sz="3400">
              <a:solidFill>
                <a:srgbClr val="FF0000"/>
              </a:solidFill>
              <a:ea typeface="ＭＳ Ｐゴシック" panose="020B0600070205080204" pitchFamily="34" charset="-128"/>
            </a:endParaRPr>
          </a:p>
        </p:txBody>
      </p:sp>
      <p:sp>
        <p:nvSpPr>
          <p:cNvPr id="129028" name="Rectangle 10">
            <a:extLst>
              <a:ext uri="{FF2B5EF4-FFF2-40B4-BE49-F238E27FC236}">
                <a16:creationId xmlns:a16="http://schemas.microsoft.com/office/drawing/2014/main" id="{BDF081F5-104B-4B26-B8BC-4AD514BA20AE}"/>
              </a:ext>
            </a:extLst>
          </p:cNvPr>
          <p:cNvSpPr>
            <a:spLocks noGrp="1" noChangeArrowheads="1"/>
          </p:cNvSpPr>
          <p:nvPr>
            <p:ph type="body" sz="half" idx="1"/>
          </p:nvPr>
        </p:nvSpPr>
        <p:spPr>
          <a:xfrm>
            <a:off x="457200" y="1524000"/>
            <a:ext cx="7391400" cy="4876800"/>
          </a:xfrm>
        </p:spPr>
        <p:txBody>
          <a:bodyPr/>
          <a:lstStyle/>
          <a:p>
            <a:pPr eaLnBrk="1" hangingPunct="1">
              <a:lnSpc>
                <a:spcPct val="90000"/>
              </a:lnSpc>
            </a:pPr>
            <a:endParaRPr lang="en-US" altLang="en-US" sz="2600" dirty="0">
              <a:ea typeface="ＭＳ Ｐゴシック" panose="020B0600070205080204" pitchFamily="34" charset="-128"/>
            </a:endParaRPr>
          </a:p>
          <a:p>
            <a:pPr eaLnBrk="1" hangingPunct="1">
              <a:lnSpc>
                <a:spcPct val="90000"/>
              </a:lnSpc>
            </a:pPr>
            <a:endParaRPr lang="en-US" altLang="en-US" sz="2600" dirty="0">
              <a:ea typeface="ＭＳ Ｐゴシック" panose="020B0600070205080204" pitchFamily="34" charset="-128"/>
            </a:endParaRPr>
          </a:p>
          <a:p>
            <a:pPr eaLnBrk="1" hangingPunct="1">
              <a:lnSpc>
                <a:spcPct val="90000"/>
              </a:lnSpc>
            </a:pPr>
            <a:endParaRPr lang="en-US" altLang="en-US" sz="2600" dirty="0">
              <a:ea typeface="ＭＳ Ｐゴシック" panose="020B0600070205080204" pitchFamily="34" charset="-128"/>
            </a:endParaRPr>
          </a:p>
          <a:p>
            <a:pPr eaLnBrk="1" hangingPunct="1">
              <a:lnSpc>
                <a:spcPct val="90000"/>
              </a:lnSpc>
              <a:buFont typeface="Wingdings" panose="05000000000000000000" pitchFamily="2" charset="2"/>
              <a:buNone/>
            </a:pPr>
            <a:endParaRPr lang="en-US" altLang="en-US" sz="2600" dirty="0">
              <a:ea typeface="ＭＳ Ｐゴシック" panose="020B0600070205080204" pitchFamily="34" charset="-128"/>
            </a:endParaRPr>
          </a:p>
          <a:p>
            <a:pPr eaLnBrk="1" hangingPunct="1">
              <a:lnSpc>
                <a:spcPct val="90000"/>
              </a:lnSpc>
              <a:buFont typeface="Wingdings" panose="05000000000000000000" pitchFamily="2" charset="2"/>
              <a:buNone/>
            </a:pPr>
            <a:r>
              <a:rPr lang="en-US" altLang="en-US" sz="2600" dirty="0">
                <a:ea typeface="ＭＳ Ｐゴシック" panose="020B0600070205080204" pitchFamily="34" charset="-128"/>
              </a:rPr>
              <a:t>                                                     </a:t>
            </a:r>
            <a:r>
              <a:rPr lang="en-US" altLang="en-US" sz="1800" dirty="0">
                <a:latin typeface="Times New Roman" panose="02020603050405020304" pitchFamily="18" charset="0"/>
                <a:ea typeface="ＭＳ Ｐゴシック" panose="020B0600070205080204" pitchFamily="34" charset="-128"/>
                <a:cs typeface="Times New Roman" panose="02020603050405020304" pitchFamily="18" charset="0"/>
              </a:rPr>
              <a:t>here B = E for a free </a:t>
            </a:r>
            <a:endParaRPr lang="en-US" altLang="en-US" sz="1800" dirty="0">
              <a:ea typeface="ＭＳ Ｐゴシック" panose="020B0600070205080204" pitchFamily="34" charset="-128"/>
            </a:endParaRPr>
          </a:p>
          <a:p>
            <a:pPr eaLnBrk="1" hangingPunct="1">
              <a:lnSpc>
                <a:spcPct val="90000"/>
              </a:lnSpc>
              <a:buFont typeface="Wingdings" panose="05000000000000000000" pitchFamily="2" charset="2"/>
              <a:buNone/>
            </a:pPr>
            <a:r>
              <a:rPr lang="en-US" altLang="en-US" sz="1800" dirty="0">
                <a:latin typeface="Times New Roman" panose="02020603050405020304" pitchFamily="18" charset="0"/>
                <a:ea typeface="ＭＳ Ｐゴシック" panose="020B0600070205080204" pitchFamily="34" charset="-128"/>
                <a:cs typeface="Times New Roman" panose="02020603050405020304" pitchFamily="18" charset="0"/>
              </a:rPr>
              <a:t>      particle wave function : </a:t>
            </a:r>
            <a:r>
              <a:rPr lang="en-US" altLang="en-US" sz="2600" dirty="0">
                <a:ea typeface="ＭＳ Ｐゴシック" panose="020B0600070205080204" pitchFamily="34" charset="-128"/>
              </a:rPr>
              <a:t>                                                                          </a:t>
            </a:r>
          </a:p>
          <a:p>
            <a:pPr eaLnBrk="1" hangingPunct="1">
              <a:lnSpc>
                <a:spcPct val="90000"/>
              </a:lnSpc>
              <a:buFont typeface="Wingdings" panose="05000000000000000000" pitchFamily="2" charset="2"/>
              <a:buNone/>
            </a:pPr>
            <a:endParaRPr lang="en-US" altLang="en-US" sz="2600" dirty="0">
              <a:ea typeface="ＭＳ Ｐゴシック" panose="020B0600070205080204" pitchFamily="34" charset="-128"/>
            </a:endParaRPr>
          </a:p>
          <a:p>
            <a:pPr eaLnBrk="1" hangingPunct="1">
              <a:lnSpc>
                <a:spcPct val="90000"/>
              </a:lnSpc>
              <a:buFont typeface="Wingdings" panose="05000000000000000000" pitchFamily="2" charset="2"/>
              <a:buNone/>
            </a:pPr>
            <a:endParaRPr lang="en-US" altLang="en-US" sz="2600" dirty="0">
              <a:ea typeface="ＭＳ Ｐゴシック" panose="020B0600070205080204" pitchFamily="34" charset="-128"/>
            </a:endParaRPr>
          </a:p>
          <a:p>
            <a:pPr eaLnBrk="1" hangingPunct="1">
              <a:lnSpc>
                <a:spcPct val="90000"/>
              </a:lnSpc>
            </a:pPr>
            <a:endParaRPr lang="en-US" altLang="en-US" sz="2600" dirty="0">
              <a:ea typeface="ＭＳ Ｐゴシック" panose="020B0600070205080204" pitchFamily="34" charset="-128"/>
            </a:endParaRPr>
          </a:p>
          <a:p>
            <a:pPr eaLnBrk="1" hangingPunct="1">
              <a:lnSpc>
                <a:spcPct val="90000"/>
              </a:lnSpc>
              <a:buFont typeface="Wingdings" panose="05000000000000000000" pitchFamily="2" charset="2"/>
              <a:buNone/>
            </a:pPr>
            <a:endParaRPr lang="en-US" altLang="en-US" sz="2600" dirty="0">
              <a:ea typeface="ＭＳ Ｐゴシック" panose="020B0600070205080204" pitchFamily="34" charset="-128"/>
            </a:endParaRPr>
          </a:p>
          <a:p>
            <a:pPr eaLnBrk="1" hangingPunct="1">
              <a:lnSpc>
                <a:spcPct val="90000"/>
              </a:lnSpc>
              <a:buFont typeface="Wingdings" panose="05000000000000000000" pitchFamily="2" charset="2"/>
              <a:buNone/>
            </a:pPr>
            <a:endParaRPr lang="en-US" altLang="en-US" sz="2600" dirty="0">
              <a:ea typeface="ＭＳ Ｐゴシック" panose="020B0600070205080204" pitchFamily="34" charset="-128"/>
            </a:endParaRPr>
          </a:p>
          <a:p>
            <a:pPr eaLnBrk="1" hangingPunct="1">
              <a:lnSpc>
                <a:spcPct val="90000"/>
              </a:lnSpc>
              <a:buFont typeface="Wingdings" panose="05000000000000000000" pitchFamily="2" charset="2"/>
              <a:buNone/>
            </a:pPr>
            <a:endParaRPr lang="en-US" altLang="en-US" sz="2600" dirty="0">
              <a:ea typeface="ＭＳ Ｐゴシック" panose="020B0600070205080204" pitchFamily="34" charset="-128"/>
            </a:endParaRPr>
          </a:p>
          <a:p>
            <a:pPr eaLnBrk="1" hangingPunct="1">
              <a:lnSpc>
                <a:spcPct val="90000"/>
              </a:lnSpc>
              <a:buFont typeface="Wingdings" panose="05000000000000000000" pitchFamily="2" charset="2"/>
              <a:buNone/>
            </a:pPr>
            <a:endParaRPr lang="en-US" altLang="en-US" sz="2600" dirty="0">
              <a:ea typeface="ＭＳ Ｐゴシック" panose="020B0600070205080204" pitchFamily="34" charset="-128"/>
            </a:endParaRPr>
          </a:p>
          <a:p>
            <a:pPr eaLnBrk="1" hangingPunct="1">
              <a:lnSpc>
                <a:spcPct val="90000"/>
              </a:lnSpc>
              <a:buFont typeface="Wingdings" panose="05000000000000000000" pitchFamily="2" charset="2"/>
              <a:buNone/>
            </a:pPr>
            <a:endParaRPr lang="en-US" altLang="en-US" sz="2600" dirty="0">
              <a:ea typeface="ＭＳ Ｐゴシック" panose="020B0600070205080204" pitchFamily="34" charset="-128"/>
            </a:endParaRPr>
          </a:p>
          <a:p>
            <a:pPr eaLnBrk="1" hangingPunct="1">
              <a:lnSpc>
                <a:spcPct val="90000"/>
              </a:lnSpc>
              <a:buFont typeface="Wingdings" panose="05000000000000000000" pitchFamily="2" charset="2"/>
              <a:buNone/>
            </a:pPr>
            <a:r>
              <a:rPr lang="en-US" altLang="en-US" sz="2600" dirty="0">
                <a:ea typeface="ＭＳ Ｐゴシック" panose="020B0600070205080204" pitchFamily="34" charset="-128"/>
              </a:rPr>
              <a:t>     </a:t>
            </a:r>
          </a:p>
          <a:p>
            <a:pPr eaLnBrk="1" hangingPunct="1">
              <a:lnSpc>
                <a:spcPct val="90000"/>
              </a:lnSpc>
              <a:buFont typeface="Wingdings" panose="05000000000000000000" pitchFamily="2" charset="2"/>
              <a:buNone/>
            </a:pPr>
            <a:r>
              <a:rPr lang="en-US" altLang="en-US" sz="2600" dirty="0">
                <a:ea typeface="ＭＳ Ｐゴシック" panose="020B0600070205080204" pitchFamily="34" charset="-128"/>
              </a:rPr>
              <a:t>    </a:t>
            </a:r>
          </a:p>
        </p:txBody>
      </p:sp>
      <p:pic>
        <p:nvPicPr>
          <p:cNvPr id="129029" name="Picture 59">
            <a:extLst>
              <a:ext uri="{FF2B5EF4-FFF2-40B4-BE49-F238E27FC236}">
                <a16:creationId xmlns:a16="http://schemas.microsoft.com/office/drawing/2014/main" id="{8F118D42-E6EC-4F46-89B4-761535B5AAF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0" y="1506538"/>
            <a:ext cx="33401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0" name="Picture 60">
            <a:extLst>
              <a:ext uri="{FF2B5EF4-FFF2-40B4-BE49-F238E27FC236}">
                <a16:creationId xmlns:a16="http://schemas.microsoft.com/office/drawing/2014/main" id="{C3BB8436-4323-4C1A-ADD7-4562007E3A9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100" y="2643188"/>
            <a:ext cx="939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1" name="Picture 61">
            <a:extLst>
              <a:ext uri="{FF2B5EF4-FFF2-40B4-BE49-F238E27FC236}">
                <a16:creationId xmlns:a16="http://schemas.microsoft.com/office/drawing/2014/main" id="{43D5359F-9640-4CDA-8264-9EBEB15B153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9563" y="4684713"/>
            <a:ext cx="3444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2" name="Picture 62">
            <a:extLst>
              <a:ext uri="{FF2B5EF4-FFF2-40B4-BE49-F238E27FC236}">
                <a16:creationId xmlns:a16="http://schemas.microsoft.com/office/drawing/2014/main" id="{7169DEB8-8E2E-49D3-8449-BAFCF9662535}"/>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900" y="3460750"/>
            <a:ext cx="211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3" name="Picture 63">
            <a:extLst>
              <a:ext uri="{FF2B5EF4-FFF2-40B4-BE49-F238E27FC236}">
                <a16:creationId xmlns:a16="http://schemas.microsoft.com/office/drawing/2014/main" id="{6683F31C-350C-41F3-B886-3DBBD4B43EFA}"/>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921125"/>
            <a:ext cx="16859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9034" name="Object 2">
            <a:extLst>
              <a:ext uri="{FF2B5EF4-FFF2-40B4-BE49-F238E27FC236}">
                <a16:creationId xmlns:a16="http://schemas.microsoft.com/office/drawing/2014/main" id="{52F26060-3891-4253-A5AA-413FB7BEBE61}"/>
              </a:ext>
            </a:extLst>
          </p:cNvPr>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name="Equation" r:id="rId7" imgW="101600" imgH="177800" progId="Equation.3">
                  <p:embed/>
                </p:oleObj>
              </mc:Choice>
              <mc:Fallback>
                <p:oleObj name="Equation" r:id="rId7" imgW="101600" imgH="17780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EB32B6A6-6BAC-AAC5-F570-157772853E53}"/>
              </a:ext>
            </a:extLst>
          </p:cNvPr>
          <p:cNvSpPr txBox="1"/>
          <p:nvPr/>
        </p:nvSpPr>
        <p:spPr>
          <a:xfrm>
            <a:off x="834231" y="6371223"/>
            <a:ext cx="7577138" cy="338554"/>
          </a:xfrm>
          <a:prstGeom prst="rect">
            <a:avLst/>
          </a:prstGeom>
          <a:noFill/>
        </p:spPr>
        <p:txBody>
          <a:bodyPr wrap="square" rtlCol="0">
            <a:spAutoFit/>
          </a:bodyPr>
          <a:lstStyle/>
          <a:p>
            <a:r>
              <a:rPr lang="en-US" sz="1600" dirty="0">
                <a:solidFill>
                  <a:srgbClr val="FF0000"/>
                </a:solidFill>
              </a:rPr>
              <a:t>comparison with the free particle wavefunction gives the separation constant E</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B7A5BDA3-572A-443B-BC30-0A438B3C25F6}"/>
              </a:ext>
            </a:extLst>
          </p:cNvPr>
          <p:cNvSpPr>
            <a:spLocks noGrp="1" noChangeArrowheads="1"/>
          </p:cNvSpPr>
          <p:nvPr>
            <p:ph type="title"/>
          </p:nvPr>
        </p:nvSpPr>
        <p:spPr/>
        <p:txBody>
          <a:bodyPr/>
          <a:lstStyle/>
          <a:p>
            <a:pPr algn="ctr" eaLnBrk="1" hangingPunct="1"/>
            <a:r>
              <a:rPr lang="en-US" altLang="en-US" sz="3400" dirty="0">
                <a:solidFill>
                  <a:srgbClr val="FF0000"/>
                </a:solidFill>
                <a:ea typeface="ＭＳ Ｐゴシック" panose="020B0600070205080204" pitchFamily="34" charset="-128"/>
              </a:rPr>
              <a:t>Stationary</a:t>
            </a:r>
            <a:r>
              <a:rPr lang="en-US" altLang="en-US" sz="3400" dirty="0">
                <a:ea typeface="ＭＳ Ｐゴシック" panose="020B0600070205080204" pitchFamily="34" charset="-128"/>
              </a:rPr>
              <a:t> </a:t>
            </a:r>
            <a:r>
              <a:rPr lang="en-US" altLang="en-US" sz="3400" dirty="0">
                <a:solidFill>
                  <a:srgbClr val="FF0000"/>
                </a:solidFill>
                <a:ea typeface="ＭＳ Ｐゴシック" panose="020B0600070205080204" pitchFamily="34" charset="-128"/>
              </a:rPr>
              <a:t>State</a:t>
            </a:r>
          </a:p>
        </p:txBody>
      </p:sp>
      <p:sp>
        <p:nvSpPr>
          <p:cNvPr id="130051" name="AutoShape 3">
            <a:extLst>
              <a:ext uri="{FF2B5EF4-FFF2-40B4-BE49-F238E27FC236}">
                <a16:creationId xmlns:a16="http://schemas.microsoft.com/office/drawing/2014/main" id="{C744C162-FADC-437A-BBDA-345B6DDB71D8}"/>
              </a:ext>
            </a:extLst>
          </p:cNvPr>
          <p:cNvSpPr>
            <a:spLocks noGrp="1" noChangeAspect="1" noChangeArrowheads="1"/>
          </p:cNvSpPr>
          <p:nvPr>
            <p:ph type="body" sz="half" idx="1"/>
          </p:nvPr>
        </p:nvSpPr>
        <p:spPr>
          <a:xfrm>
            <a:off x="455613" y="838200"/>
            <a:ext cx="8512175" cy="4953000"/>
          </a:xfrm>
        </p:spPr>
        <p:txBody>
          <a:bodyPr/>
          <a:lstStyle/>
          <a:p>
            <a:pPr eaLnBrk="1" hangingPunct="1"/>
            <a:endParaRPr lang="en-US" altLang="en-US" sz="2000" dirty="0">
              <a:ea typeface="ＭＳ Ｐゴシック" panose="020B0600070205080204" pitchFamily="34" charset="-128"/>
            </a:endParaRPr>
          </a:p>
          <a:p>
            <a:pPr eaLnBrk="1" hangingPunct="1"/>
            <a:r>
              <a:rPr lang="en-US" altLang="en-US" sz="2000" dirty="0">
                <a:ea typeface="ＭＳ Ｐゴシック" panose="020B0600070205080204" pitchFamily="34" charset="-128"/>
              </a:rPr>
              <a:t>Recalling the separation of variables: </a:t>
            </a:r>
          </a:p>
          <a:p>
            <a:pPr eaLnBrk="1" hangingPunct="1">
              <a:buFont typeface="Wingdings" panose="05000000000000000000" pitchFamily="2" charset="2"/>
              <a:buNone/>
            </a:pPr>
            <a:r>
              <a:rPr lang="en-US" altLang="en-US" sz="2000" dirty="0">
                <a:ea typeface="ＭＳ Ｐゴシック" panose="020B0600070205080204" pitchFamily="34" charset="-128"/>
              </a:rPr>
              <a:t>     and with  f(t) =            the wave function can be written as:</a:t>
            </a:r>
          </a:p>
          <a:p>
            <a:pPr eaLnBrk="1" hangingPunct="1">
              <a:buFont typeface="Wingdings" panose="05000000000000000000" pitchFamily="2" charset="2"/>
              <a:buNone/>
            </a:pPr>
            <a:endParaRPr lang="en-US" altLang="en-US" sz="2000" dirty="0">
              <a:ea typeface="ＭＳ Ｐゴシック" panose="020B0600070205080204" pitchFamily="34" charset="-128"/>
            </a:endParaRPr>
          </a:p>
          <a:p>
            <a:pPr eaLnBrk="1" hangingPunct="1">
              <a:buFont typeface="Wingdings" panose="05000000000000000000" pitchFamily="2" charset="2"/>
              <a:buNone/>
            </a:pPr>
            <a:endParaRPr lang="en-US" altLang="en-US" sz="2000" dirty="0">
              <a:ea typeface="ＭＳ Ｐゴシック" panose="020B0600070205080204" pitchFamily="34" charset="-128"/>
            </a:endParaRPr>
          </a:p>
          <a:p>
            <a:pPr eaLnBrk="1" hangingPunct="1"/>
            <a:r>
              <a:rPr lang="en-US" altLang="en-US" sz="2000" dirty="0">
                <a:ea typeface="ＭＳ Ｐゴシック" panose="020B0600070205080204" pitchFamily="34" charset="-128"/>
              </a:rPr>
              <a:t>The probability density becomes:</a:t>
            </a:r>
          </a:p>
          <a:p>
            <a:pPr eaLnBrk="1" hangingPunct="1"/>
            <a:endParaRPr lang="en-US" altLang="en-US" sz="2000" dirty="0">
              <a:ea typeface="ＭＳ Ｐゴシック" panose="020B0600070205080204" pitchFamily="34" charset="-128"/>
            </a:endParaRPr>
          </a:p>
          <a:p>
            <a:pPr eaLnBrk="1" hangingPunct="1"/>
            <a:endParaRPr lang="en-US" altLang="en-US" sz="2000" dirty="0">
              <a:ea typeface="ＭＳ Ｐゴシック" panose="020B0600070205080204" pitchFamily="34" charset="-128"/>
            </a:endParaRPr>
          </a:p>
          <a:p>
            <a:pPr eaLnBrk="1" hangingPunct="1"/>
            <a:endParaRPr lang="en-US" altLang="en-US" sz="2000" dirty="0">
              <a:ea typeface="ＭＳ Ｐゴシック" panose="020B0600070205080204" pitchFamily="34" charset="-128"/>
            </a:endParaRPr>
          </a:p>
          <a:p>
            <a:pPr eaLnBrk="1" hangingPunct="1"/>
            <a:r>
              <a:rPr lang="en-US" altLang="en-US" sz="2000" dirty="0">
                <a:ea typeface="ＭＳ Ｐゴシック" panose="020B0600070205080204" pitchFamily="34" charset="-128"/>
              </a:rPr>
              <a:t>The probability distributions are constant in time. This is a standing wave phenomena that is called the stationary state.</a:t>
            </a:r>
          </a:p>
        </p:txBody>
      </p:sp>
      <p:pic>
        <p:nvPicPr>
          <p:cNvPr id="130052" name="Picture 32">
            <a:extLst>
              <a:ext uri="{FF2B5EF4-FFF2-40B4-BE49-F238E27FC236}">
                <a16:creationId xmlns:a16="http://schemas.microsoft.com/office/drawing/2014/main" id="{A2B4A2F0-0AF7-4AB3-B186-E5B68215F6EF}"/>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850" y="2139950"/>
            <a:ext cx="21145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Picture 33">
            <a:extLst>
              <a:ext uri="{FF2B5EF4-FFF2-40B4-BE49-F238E27FC236}">
                <a16:creationId xmlns:a16="http://schemas.microsoft.com/office/drawing/2014/main" id="{68E178DB-0CB1-4986-B8FB-A13BB6BD4AA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200" y="3098800"/>
            <a:ext cx="30226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0054" name="Object 2">
            <a:extLst>
              <a:ext uri="{FF2B5EF4-FFF2-40B4-BE49-F238E27FC236}">
                <a16:creationId xmlns:a16="http://schemas.microsoft.com/office/drawing/2014/main" id="{A92BA2BB-BB6E-4103-9D54-7637EFD1D8DD}"/>
              </a:ext>
            </a:extLst>
          </p:cNvPr>
          <p:cNvGraphicFramePr>
            <a:graphicFrameLocks noChangeAspect="1"/>
          </p:cNvGraphicFramePr>
          <p:nvPr/>
        </p:nvGraphicFramePr>
        <p:xfrm>
          <a:off x="5181600" y="1295400"/>
          <a:ext cx="1873250" cy="695325"/>
        </p:xfrm>
        <a:graphic>
          <a:graphicData uri="http://schemas.openxmlformats.org/presentationml/2006/ole">
            <mc:AlternateContent xmlns:mc="http://schemas.openxmlformats.org/markup-compatibility/2006">
              <mc:Choice xmlns:v="urn:schemas-microsoft-com:vml" Requires="v">
                <p:oleObj name="Equation" r:id="rId4" imgW="1130300" imgH="419100" progId="Equation.3">
                  <p:embed/>
                </p:oleObj>
              </mc:Choice>
              <mc:Fallback>
                <p:oleObj name="Equation" r:id="rId4" imgW="1130300" imgH="4191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295400"/>
                        <a:ext cx="1873250"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30055" name="Object 3">
            <a:extLst>
              <a:ext uri="{FF2B5EF4-FFF2-40B4-BE49-F238E27FC236}">
                <a16:creationId xmlns:a16="http://schemas.microsoft.com/office/drawing/2014/main" id="{2AC59361-ADF0-4353-AEEB-8E4E2B7059A2}"/>
              </a:ext>
            </a:extLst>
          </p:cNvPr>
          <p:cNvGraphicFramePr>
            <a:graphicFrameLocks noChangeAspect="1"/>
          </p:cNvGraphicFramePr>
          <p:nvPr/>
        </p:nvGraphicFramePr>
        <p:xfrm>
          <a:off x="2590800" y="1524000"/>
          <a:ext cx="593725" cy="350838"/>
        </p:xfrm>
        <a:graphic>
          <a:graphicData uri="http://schemas.openxmlformats.org/presentationml/2006/ole">
            <mc:AlternateContent xmlns:mc="http://schemas.openxmlformats.org/markup-compatibility/2006">
              <mc:Choice xmlns:v="urn:schemas-microsoft-com:vml" Requires="v">
                <p:oleObj name="Equation" r:id="rId6" imgW="279400" imgH="165100" progId="Equation.3">
                  <p:embed/>
                </p:oleObj>
              </mc:Choice>
              <mc:Fallback>
                <p:oleObj name="Equation" r:id="rId6" imgW="279400" imgH="1651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1524000"/>
                        <a:ext cx="593725"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CE190C2D-A6CD-43FA-88AB-3DE540D3C60F}"/>
              </a:ext>
            </a:extLst>
          </p:cNvPr>
          <p:cNvSpPr>
            <a:spLocks noGrp="1" noChangeArrowheads="1"/>
          </p:cNvSpPr>
          <p:nvPr>
            <p:ph type="title" sz="quarter"/>
          </p:nvPr>
        </p:nvSpPr>
        <p:spPr/>
        <p:txBody>
          <a:bodyPr/>
          <a:lstStyle/>
          <a:p>
            <a:pPr eaLnBrk="1" hangingPunct="1"/>
            <a:r>
              <a:rPr lang="en-US" altLang="en-US" sz="3400">
                <a:ea typeface="ＭＳ Ｐゴシック" panose="020B0600070205080204" pitchFamily="34" charset="-128"/>
              </a:rPr>
              <a:t>Comparison of Classical and Quantum Mechanics</a:t>
            </a:r>
          </a:p>
        </p:txBody>
      </p:sp>
      <p:sp>
        <p:nvSpPr>
          <p:cNvPr id="131075" name="Rectangle 63">
            <a:extLst>
              <a:ext uri="{FF2B5EF4-FFF2-40B4-BE49-F238E27FC236}">
                <a16:creationId xmlns:a16="http://schemas.microsoft.com/office/drawing/2014/main" id="{07B576D1-1474-4855-9C1B-81962642FD67}"/>
              </a:ext>
            </a:extLst>
          </p:cNvPr>
          <p:cNvSpPr>
            <a:spLocks noChangeArrowheads="1"/>
          </p:cNvSpPr>
          <p:nvPr/>
        </p:nvSpPr>
        <p:spPr bwMode="auto">
          <a:xfrm>
            <a:off x="533400" y="1295400"/>
            <a:ext cx="80772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pPr>
              <a:spcBef>
                <a:spcPct val="50000"/>
              </a:spcBef>
              <a:buClr>
                <a:srgbClr val="3333CC"/>
              </a:buClr>
              <a:buSzPct val="65000"/>
              <a:buFont typeface="Wingdings" panose="05000000000000000000" pitchFamily="2" charset="2"/>
              <a:buChar char="n"/>
            </a:pPr>
            <a:r>
              <a:rPr lang="en-US" altLang="en-US" sz="2100">
                <a:solidFill>
                  <a:schemeClr val="tx1"/>
                </a:solidFill>
              </a:rPr>
              <a:t>Newton</a:t>
            </a:r>
            <a:r>
              <a:rPr lang="ja-JP" altLang="en-US" sz="2100">
                <a:solidFill>
                  <a:schemeClr val="tx1"/>
                </a:solidFill>
              </a:rPr>
              <a:t>’</a:t>
            </a:r>
            <a:r>
              <a:rPr lang="en-US" altLang="ja-JP" sz="2100">
                <a:solidFill>
                  <a:schemeClr val="tx1"/>
                </a:solidFill>
              </a:rPr>
              <a:t>s second law and Schrödinger</a:t>
            </a:r>
            <a:r>
              <a:rPr lang="ja-JP" altLang="en-US" sz="2100">
                <a:solidFill>
                  <a:schemeClr val="tx1"/>
                </a:solidFill>
              </a:rPr>
              <a:t>’</a:t>
            </a:r>
            <a:r>
              <a:rPr lang="en-US" altLang="ja-JP" sz="2100">
                <a:solidFill>
                  <a:schemeClr val="tx1"/>
                </a:solidFill>
              </a:rPr>
              <a:t>s wave equation are both differential equations.</a:t>
            </a:r>
          </a:p>
          <a:p>
            <a:pPr>
              <a:spcBef>
                <a:spcPct val="50000"/>
              </a:spcBef>
              <a:buClr>
                <a:srgbClr val="3333CC"/>
              </a:buClr>
              <a:buSzPct val="65000"/>
              <a:buFont typeface="Wingdings" panose="05000000000000000000" pitchFamily="2" charset="2"/>
              <a:buChar char="n"/>
            </a:pPr>
            <a:r>
              <a:rPr lang="en-US" altLang="en-US" sz="2100">
                <a:solidFill>
                  <a:schemeClr val="tx1"/>
                </a:solidFill>
              </a:rPr>
              <a:t>Newton</a:t>
            </a:r>
            <a:r>
              <a:rPr lang="ja-JP" altLang="en-US" sz="2100">
                <a:solidFill>
                  <a:schemeClr val="tx1"/>
                </a:solidFill>
              </a:rPr>
              <a:t>’</a:t>
            </a:r>
            <a:r>
              <a:rPr lang="en-US" altLang="ja-JP" sz="2100">
                <a:solidFill>
                  <a:schemeClr val="tx1"/>
                </a:solidFill>
              </a:rPr>
              <a:t>s second law can be derived from the Schrödinger wave equation, so the latter is the more fundamental.</a:t>
            </a:r>
          </a:p>
          <a:p>
            <a:pPr>
              <a:spcBef>
                <a:spcPct val="50000"/>
              </a:spcBef>
              <a:buClr>
                <a:srgbClr val="3333CC"/>
              </a:buClr>
              <a:buSzPct val="65000"/>
              <a:buFont typeface="Wingdings" panose="05000000000000000000" pitchFamily="2" charset="2"/>
              <a:buChar char="n"/>
            </a:pPr>
            <a:r>
              <a:rPr lang="en-US" altLang="en-US" sz="2100">
                <a:solidFill>
                  <a:schemeClr val="tx1"/>
                </a:solidFill>
              </a:rPr>
              <a:t>Classical mechanics only appears to be more precise because it deals with macroscopic phenomena. The underlying uncertainties in macroscopic measurements are just too small to be significant.</a:t>
            </a:r>
          </a:p>
          <a:p>
            <a:pPr>
              <a:spcBef>
                <a:spcPct val="50000"/>
              </a:spcBef>
              <a:buClr>
                <a:srgbClr val="3333CC"/>
              </a:buClr>
              <a:buSzPct val="65000"/>
              <a:buFont typeface="Wingdings" panose="05000000000000000000" pitchFamily="2" charset="2"/>
              <a:buChar char="n"/>
            </a:pPr>
            <a:r>
              <a:rPr lang="en-US" altLang="en-US" sz="2100">
                <a:solidFill>
                  <a:schemeClr val="tx1"/>
                </a:solidFill>
              </a:rPr>
              <a:t>Ray optics is characteristic of particle-like behavior and is a good approximation in aclassical description as long as the as the wavelength of the radiation is smaller than then the obstacles(apertures etc) it passes.</a:t>
            </a:r>
          </a:p>
          <a:p>
            <a:pPr>
              <a:spcBef>
                <a:spcPct val="50000"/>
              </a:spcBef>
              <a:buClr>
                <a:srgbClr val="3333CC"/>
              </a:buClr>
              <a:buSzPct val="65000"/>
              <a:buFont typeface="Wingdings" panose="05000000000000000000" pitchFamily="2" charset="2"/>
              <a:buChar char="n"/>
            </a:pPr>
            <a:r>
              <a:rPr lang="en-US" altLang="en-US" sz="2100">
                <a:solidFill>
                  <a:srgbClr val="FF0000"/>
                </a:solidFill>
              </a:rPr>
              <a:t>The only correct theory is quantum mechanics.</a:t>
            </a:r>
          </a:p>
          <a:p>
            <a:pPr>
              <a:spcBef>
                <a:spcPct val="50000"/>
              </a:spcBef>
              <a:buClr>
                <a:srgbClr val="3333CC"/>
              </a:buClr>
              <a:buSzPct val="65000"/>
              <a:buFont typeface="Wingdings" panose="05000000000000000000" pitchFamily="2" charset="2"/>
              <a:buChar char="n"/>
            </a:pPr>
            <a:endParaRPr lang="en-US" altLang="en-US" sz="2100">
              <a:solidFill>
                <a:srgbClr val="FF0000"/>
              </a:solidFill>
            </a:endParaRPr>
          </a:p>
          <a:p>
            <a:pPr>
              <a:spcBef>
                <a:spcPct val="50000"/>
              </a:spcBef>
              <a:buClr>
                <a:srgbClr val="3333CC"/>
              </a:buClr>
              <a:buSzPct val="65000"/>
              <a:buFont typeface="Wingdings" panose="05000000000000000000" pitchFamily="2" charset="2"/>
              <a:buChar char="n"/>
            </a:pPr>
            <a:endParaRPr lang="en-US" altLang="en-US" sz="2100">
              <a:solidFill>
                <a:schemeClr val="tx1"/>
              </a:solidFill>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5">
            <a:extLst>
              <a:ext uri="{FF2B5EF4-FFF2-40B4-BE49-F238E27FC236}">
                <a16:creationId xmlns:a16="http://schemas.microsoft.com/office/drawing/2014/main" id="{FD5DDD7C-46A4-4C88-B0C1-7C16413748EA}"/>
              </a:ext>
            </a:extLst>
          </p:cNvPr>
          <p:cNvSpPr>
            <a:spLocks noGrp="1" noChangeArrowheads="1"/>
          </p:cNvSpPr>
          <p:nvPr>
            <p:ph type="title"/>
          </p:nvPr>
        </p:nvSpPr>
        <p:spPr/>
        <p:txBody>
          <a:bodyPr/>
          <a:lstStyle/>
          <a:p>
            <a:pPr eaLnBrk="1" hangingPunct="1"/>
            <a:r>
              <a:rPr lang="en-US" altLang="en-US" sz="3400">
                <a:ea typeface="ＭＳ Ｐゴシック" panose="020B0600070205080204" pitchFamily="34" charset="-128"/>
              </a:rPr>
              <a:t>6.2: Expectation Values</a:t>
            </a:r>
          </a:p>
        </p:txBody>
      </p:sp>
      <p:sp>
        <p:nvSpPr>
          <p:cNvPr id="132099" name="Rectangle 3">
            <a:extLst>
              <a:ext uri="{FF2B5EF4-FFF2-40B4-BE49-F238E27FC236}">
                <a16:creationId xmlns:a16="http://schemas.microsoft.com/office/drawing/2014/main" id="{7F3BEAFF-015D-443D-A4EF-92EF5B38B6E3}"/>
              </a:ext>
            </a:extLst>
          </p:cNvPr>
          <p:cNvSpPr>
            <a:spLocks noGrp="1" noChangeArrowheads="1"/>
          </p:cNvSpPr>
          <p:nvPr>
            <p:ph type="body" sz="half" idx="1"/>
          </p:nvPr>
        </p:nvSpPr>
        <p:spPr>
          <a:xfrm>
            <a:off x="457200" y="1295400"/>
            <a:ext cx="8383588" cy="4802188"/>
          </a:xfrm>
        </p:spPr>
        <p:txBody>
          <a:bodyPr/>
          <a:lstStyle/>
          <a:p>
            <a:pPr eaLnBrk="1" hangingPunct="1"/>
            <a:r>
              <a:rPr lang="en-US" altLang="en-US" sz="2200">
                <a:ea typeface="ＭＳ Ｐゴシック" panose="020B0600070205080204" pitchFamily="34" charset="-128"/>
              </a:rPr>
              <a:t>The </a:t>
            </a:r>
            <a:r>
              <a:rPr lang="en-US" altLang="en-US" sz="2200" b="1">
                <a:ea typeface="ＭＳ Ｐゴシック" panose="020B0600070205080204" pitchFamily="34" charset="-128"/>
              </a:rPr>
              <a:t>expectation value</a:t>
            </a:r>
            <a:r>
              <a:rPr lang="en-US" altLang="en-US" sz="2200">
                <a:ea typeface="ＭＳ Ｐゴシック" panose="020B0600070205080204" pitchFamily="34" charset="-128"/>
              </a:rPr>
              <a:t> is the expected result of the average of many measurements of a given quantity. The expectation value of </a:t>
            </a:r>
            <a:r>
              <a:rPr lang="en-US" altLang="en-US" sz="2200" i="1">
                <a:ea typeface="ＭＳ Ｐゴシック" panose="020B0600070205080204" pitchFamily="34" charset="-128"/>
              </a:rPr>
              <a:t>x</a:t>
            </a:r>
            <a:r>
              <a:rPr lang="en-US" altLang="en-US" sz="2200">
                <a:ea typeface="ＭＳ Ｐゴシック" panose="020B0600070205080204" pitchFamily="34" charset="-128"/>
              </a:rPr>
              <a:t> is denoted by &lt;</a:t>
            </a:r>
            <a:r>
              <a:rPr lang="en-US" altLang="en-US" sz="2200" i="1">
                <a:ea typeface="ＭＳ Ｐゴシック" panose="020B0600070205080204" pitchFamily="34" charset="-128"/>
              </a:rPr>
              <a:t>x</a:t>
            </a:r>
            <a:r>
              <a:rPr lang="en-US" altLang="en-US" sz="2200">
                <a:ea typeface="ＭＳ Ｐゴシック" panose="020B0600070205080204" pitchFamily="34" charset="-128"/>
              </a:rPr>
              <a:t>&gt;</a:t>
            </a:r>
          </a:p>
          <a:p>
            <a:pPr eaLnBrk="1" hangingPunct="1"/>
            <a:r>
              <a:rPr lang="en-US" altLang="en-US" sz="2200">
                <a:ea typeface="ＭＳ Ｐゴシック" panose="020B0600070205080204" pitchFamily="34" charset="-128"/>
              </a:rPr>
              <a:t>Any measurable quantity for which we can calculate the expectation value is called a </a:t>
            </a:r>
            <a:r>
              <a:rPr lang="en-US" altLang="en-US" sz="2200" b="1">
                <a:ea typeface="ＭＳ Ｐゴシック" panose="020B0600070205080204" pitchFamily="34" charset="-128"/>
              </a:rPr>
              <a:t>physical observable</a:t>
            </a:r>
            <a:r>
              <a:rPr lang="en-US" altLang="en-US" sz="2200">
                <a:ea typeface="ＭＳ Ｐゴシック" panose="020B0600070205080204" pitchFamily="34" charset="-128"/>
              </a:rPr>
              <a:t>. The expectation values of physical observables (for example, position, linear momentum, angular momentum, and energy) must be real, because the experimental results of measurements are real.</a:t>
            </a:r>
          </a:p>
          <a:p>
            <a:pPr eaLnBrk="1" hangingPunct="1"/>
            <a:r>
              <a:rPr lang="en-US" altLang="en-US" sz="2200">
                <a:ea typeface="ＭＳ Ｐゴシック" panose="020B0600070205080204" pitchFamily="34" charset="-128"/>
              </a:rPr>
              <a:t>The average value of </a:t>
            </a:r>
            <a:r>
              <a:rPr lang="en-US" altLang="en-US" sz="2200" i="1">
                <a:ea typeface="ＭＳ Ｐゴシック" panose="020B0600070205080204" pitchFamily="34" charset="-128"/>
              </a:rPr>
              <a:t>x</a:t>
            </a:r>
            <a:r>
              <a:rPr lang="en-US" altLang="en-US" sz="2200">
                <a:ea typeface="ＭＳ Ｐゴシック" panose="020B0600070205080204" pitchFamily="34" charset="-128"/>
              </a:rPr>
              <a:t> is </a:t>
            </a:r>
          </a:p>
        </p:txBody>
      </p:sp>
      <p:pic>
        <p:nvPicPr>
          <p:cNvPr id="132100" name="Picture 35">
            <a:extLst>
              <a:ext uri="{FF2B5EF4-FFF2-40B4-BE49-F238E27FC236}">
                <a16:creationId xmlns:a16="http://schemas.microsoft.com/office/drawing/2014/main" id="{319BD617-00A6-4838-A7A4-B0B674ED660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863" y="4876800"/>
            <a:ext cx="52482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1E15986C-C017-4779-829B-654E1FC64F16}"/>
              </a:ext>
            </a:extLst>
          </p:cNvPr>
          <p:cNvSpPr>
            <a:spLocks noGrp="1" noChangeArrowheads="1"/>
          </p:cNvSpPr>
          <p:nvPr>
            <p:ph type="title"/>
          </p:nvPr>
        </p:nvSpPr>
        <p:spPr/>
        <p:txBody>
          <a:bodyPr/>
          <a:lstStyle/>
          <a:p>
            <a:pPr eaLnBrk="1" hangingPunct="1"/>
            <a:r>
              <a:rPr lang="en-US" altLang="en-US" sz="3400">
                <a:ea typeface="ＭＳ Ｐゴシック" panose="020B0600070205080204" pitchFamily="34" charset="-128"/>
              </a:rPr>
              <a:t>Continuous Expectation Values</a:t>
            </a:r>
          </a:p>
        </p:txBody>
      </p:sp>
      <p:sp>
        <p:nvSpPr>
          <p:cNvPr id="133123" name="Rectangle 3">
            <a:extLst>
              <a:ext uri="{FF2B5EF4-FFF2-40B4-BE49-F238E27FC236}">
                <a16:creationId xmlns:a16="http://schemas.microsoft.com/office/drawing/2014/main" id="{0847C462-1669-4133-92C0-147F5D8801E6}"/>
              </a:ext>
            </a:extLst>
          </p:cNvPr>
          <p:cNvSpPr>
            <a:spLocks noGrp="1" noChangeArrowheads="1"/>
          </p:cNvSpPr>
          <p:nvPr>
            <p:ph type="body" sz="half" idx="1"/>
          </p:nvPr>
        </p:nvSpPr>
        <p:spPr>
          <a:xfrm>
            <a:off x="457200" y="1295400"/>
            <a:ext cx="4649788" cy="4725988"/>
          </a:xfrm>
        </p:spPr>
        <p:txBody>
          <a:bodyPr/>
          <a:lstStyle/>
          <a:p>
            <a:pPr eaLnBrk="1" hangingPunct="1"/>
            <a:r>
              <a:rPr lang="en-US" altLang="en-US" sz="2000">
                <a:ea typeface="ＭＳ Ｐゴシック" panose="020B0600070205080204" pitchFamily="34" charset="-128"/>
              </a:rPr>
              <a:t>We can change from discrete to continuous variables by using the probability </a:t>
            </a:r>
            <a:r>
              <a:rPr lang="en-US" altLang="en-US" sz="2000" i="1">
                <a:ea typeface="ＭＳ Ｐゴシック" panose="020B0600070205080204" pitchFamily="34" charset="-128"/>
              </a:rPr>
              <a:t>P</a:t>
            </a:r>
            <a:r>
              <a:rPr lang="en-US" altLang="en-US" sz="2000">
                <a:ea typeface="ＭＳ Ｐゴシック" panose="020B0600070205080204" pitchFamily="34" charset="-128"/>
              </a:rPr>
              <a:t>(</a:t>
            </a:r>
            <a:r>
              <a:rPr lang="en-US" altLang="en-US" sz="2000" i="1">
                <a:ea typeface="ＭＳ Ｐゴシック" panose="020B0600070205080204" pitchFamily="34" charset="-128"/>
              </a:rPr>
              <a:t>x</a:t>
            </a:r>
            <a:r>
              <a:rPr lang="en-US" altLang="en-US" sz="2000">
                <a:ea typeface="ＭＳ Ｐゴシック" panose="020B0600070205080204" pitchFamily="34" charset="-128"/>
              </a:rPr>
              <a:t>,</a:t>
            </a:r>
            <a:r>
              <a:rPr lang="en-US" altLang="en-US" sz="2000" i="1">
                <a:ea typeface="ＭＳ Ｐゴシック" panose="020B0600070205080204" pitchFamily="34" charset="-128"/>
              </a:rPr>
              <a:t>t</a:t>
            </a:r>
            <a:r>
              <a:rPr lang="en-US" altLang="en-US" sz="2000">
                <a:ea typeface="ＭＳ Ｐゴシック" panose="020B0600070205080204" pitchFamily="34" charset="-128"/>
              </a:rPr>
              <a:t>) of observing the particle at a particular </a:t>
            </a:r>
            <a:r>
              <a:rPr lang="en-US" altLang="en-US" sz="2000" i="1">
                <a:ea typeface="ＭＳ Ｐゴシック" panose="020B0600070205080204" pitchFamily="34" charset="-128"/>
              </a:rPr>
              <a:t>x</a:t>
            </a:r>
            <a:r>
              <a:rPr lang="en-US" altLang="en-US" sz="2000">
                <a:ea typeface="ＭＳ Ｐゴシック" panose="020B0600070205080204" pitchFamily="34" charset="-128"/>
              </a:rPr>
              <a:t>.</a:t>
            </a:r>
          </a:p>
          <a:p>
            <a:pPr eaLnBrk="1" hangingPunct="1"/>
            <a:endParaRPr lang="en-US" altLang="en-US" sz="2000">
              <a:ea typeface="ＭＳ Ｐゴシック" panose="020B0600070205080204" pitchFamily="34" charset="-128"/>
            </a:endParaRPr>
          </a:p>
          <a:p>
            <a:pPr eaLnBrk="1" hangingPunct="1"/>
            <a:r>
              <a:rPr lang="en-US" altLang="en-US" sz="2000">
                <a:ea typeface="ＭＳ Ｐゴシック" panose="020B0600070205080204" pitchFamily="34" charset="-128"/>
              </a:rPr>
              <a:t>Using the wave function, the expectation value is of </a:t>
            </a:r>
            <a:r>
              <a:rPr lang="en-US" altLang="en-US" sz="2000">
                <a:solidFill>
                  <a:srgbClr val="FF0000"/>
                </a:solidFill>
                <a:ea typeface="ＭＳ Ｐゴシック" panose="020B0600070205080204" pitchFamily="34" charset="-128"/>
              </a:rPr>
              <a:t>position</a:t>
            </a:r>
            <a:r>
              <a:rPr lang="en-US" altLang="en-US" sz="2000">
                <a:ea typeface="ＭＳ Ｐゴシック" panose="020B0600070205080204" pitchFamily="34" charset="-128"/>
              </a:rPr>
              <a:t>:</a:t>
            </a:r>
          </a:p>
          <a:p>
            <a:pPr eaLnBrk="1" hangingPunct="1"/>
            <a:endParaRPr lang="en-US" altLang="en-US" sz="2000">
              <a:ea typeface="ＭＳ Ｐゴシック" panose="020B0600070205080204" pitchFamily="34" charset="-128"/>
            </a:endParaRPr>
          </a:p>
          <a:p>
            <a:pPr eaLnBrk="1" hangingPunct="1"/>
            <a:endParaRPr lang="en-US" altLang="en-US" sz="2000">
              <a:ea typeface="ＭＳ Ｐゴシック" panose="020B0600070205080204" pitchFamily="34" charset="-128"/>
            </a:endParaRPr>
          </a:p>
          <a:p>
            <a:pPr eaLnBrk="1" hangingPunct="1"/>
            <a:r>
              <a:rPr lang="en-US" altLang="en-US" sz="2000">
                <a:ea typeface="ＭＳ Ｐゴシック" panose="020B0600070205080204" pitchFamily="34" charset="-128"/>
              </a:rPr>
              <a:t>The expectation value of </a:t>
            </a:r>
            <a:r>
              <a:rPr lang="en-US" altLang="en-US" sz="2000">
                <a:solidFill>
                  <a:srgbClr val="FF0000"/>
                </a:solidFill>
                <a:ea typeface="ＭＳ Ｐゴシック" panose="020B0600070205080204" pitchFamily="34" charset="-128"/>
              </a:rPr>
              <a:t>any function </a:t>
            </a:r>
            <a:r>
              <a:rPr lang="en-US" altLang="en-US" sz="2000" i="1">
                <a:solidFill>
                  <a:srgbClr val="FF0000"/>
                </a:solidFill>
                <a:ea typeface="ＭＳ Ｐゴシック" panose="020B0600070205080204" pitchFamily="34" charset="-128"/>
              </a:rPr>
              <a:t>g</a:t>
            </a:r>
            <a:r>
              <a:rPr lang="en-US" altLang="en-US" sz="2000">
                <a:solidFill>
                  <a:srgbClr val="FF0000"/>
                </a:solidFill>
                <a:ea typeface="ＭＳ Ｐゴシック" panose="020B0600070205080204" pitchFamily="34" charset="-128"/>
              </a:rPr>
              <a:t>(</a:t>
            </a:r>
            <a:r>
              <a:rPr lang="en-US" altLang="en-US" sz="2000" i="1">
                <a:solidFill>
                  <a:srgbClr val="FF0000"/>
                </a:solidFill>
                <a:ea typeface="ＭＳ Ｐゴシック" panose="020B0600070205080204" pitchFamily="34" charset="-128"/>
              </a:rPr>
              <a:t>x</a:t>
            </a:r>
            <a:r>
              <a:rPr lang="en-US" altLang="en-US" sz="2000">
                <a:solidFill>
                  <a:srgbClr val="FF0000"/>
                </a:solidFill>
                <a:ea typeface="ＭＳ Ｐゴシック" panose="020B0600070205080204" pitchFamily="34" charset="-128"/>
              </a:rPr>
              <a:t>)</a:t>
            </a:r>
            <a:r>
              <a:rPr lang="en-US" altLang="en-US" sz="2000">
                <a:ea typeface="ＭＳ Ｐゴシック" panose="020B0600070205080204" pitchFamily="34" charset="-128"/>
              </a:rPr>
              <a:t> for a normalized wave function:</a:t>
            </a:r>
          </a:p>
          <a:p>
            <a:pPr eaLnBrk="1" hangingPunct="1"/>
            <a:endParaRPr lang="en-US" altLang="en-US" sz="2000">
              <a:ea typeface="ＭＳ Ｐゴシック" panose="020B0600070205080204" pitchFamily="34" charset="-128"/>
            </a:endParaRPr>
          </a:p>
          <a:p>
            <a:pPr eaLnBrk="1" hangingPunct="1">
              <a:lnSpc>
                <a:spcPct val="90000"/>
              </a:lnSpc>
              <a:buFont typeface="Wingdings" panose="05000000000000000000" pitchFamily="2" charset="2"/>
              <a:buNone/>
            </a:pPr>
            <a:endParaRPr lang="en-US" altLang="en-US" sz="2000">
              <a:ea typeface="ＭＳ Ｐゴシック" panose="020B0600070205080204" pitchFamily="34" charset="-128"/>
            </a:endParaRPr>
          </a:p>
          <a:p>
            <a:pPr eaLnBrk="1" hangingPunct="1">
              <a:lnSpc>
                <a:spcPct val="90000"/>
              </a:lnSpc>
              <a:buFont typeface="Wingdings" panose="05000000000000000000" pitchFamily="2" charset="2"/>
              <a:buNone/>
            </a:pPr>
            <a:endParaRPr lang="en-US" altLang="en-US" sz="2000">
              <a:ea typeface="ＭＳ Ｐゴシック" panose="020B0600070205080204" pitchFamily="34" charset="-128"/>
            </a:endParaRPr>
          </a:p>
          <a:p>
            <a:pPr eaLnBrk="1" hangingPunct="1">
              <a:lnSpc>
                <a:spcPct val="90000"/>
              </a:lnSpc>
              <a:buFont typeface="Wingdings" panose="05000000000000000000" pitchFamily="2" charset="2"/>
              <a:buNone/>
            </a:pPr>
            <a:endParaRPr lang="en-US" altLang="en-US" sz="2000">
              <a:ea typeface="ＭＳ Ｐゴシック" panose="020B0600070205080204" pitchFamily="34" charset="-128"/>
            </a:endParaRPr>
          </a:p>
          <a:p>
            <a:pPr eaLnBrk="1" hangingPunct="1">
              <a:lnSpc>
                <a:spcPct val="90000"/>
              </a:lnSpc>
              <a:buFont typeface="Wingdings" panose="05000000000000000000" pitchFamily="2" charset="2"/>
              <a:buNone/>
            </a:pPr>
            <a:endParaRPr lang="en-US" altLang="en-US" sz="2000">
              <a:ea typeface="ＭＳ Ｐゴシック" panose="020B0600070205080204" pitchFamily="34" charset="-128"/>
            </a:endParaRPr>
          </a:p>
          <a:p>
            <a:pPr eaLnBrk="1" hangingPunct="1">
              <a:lnSpc>
                <a:spcPct val="90000"/>
              </a:lnSpc>
              <a:buFont typeface="Wingdings" panose="05000000000000000000" pitchFamily="2" charset="2"/>
              <a:buNone/>
            </a:pPr>
            <a:endParaRPr lang="en-US" altLang="en-US" sz="2000">
              <a:ea typeface="ＭＳ Ｐゴシック" panose="020B0600070205080204" pitchFamily="34" charset="-128"/>
            </a:endParaRPr>
          </a:p>
        </p:txBody>
      </p:sp>
      <p:pic>
        <p:nvPicPr>
          <p:cNvPr id="133124" name="Picture 29">
            <a:extLst>
              <a:ext uri="{FF2B5EF4-FFF2-40B4-BE49-F238E27FC236}">
                <a16:creationId xmlns:a16="http://schemas.microsoft.com/office/drawing/2014/main" id="{0D0C9062-7CE6-4002-9A8C-A2CB9ADD1B3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300" y="4546600"/>
            <a:ext cx="36195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5" name="Picture 30">
            <a:extLst>
              <a:ext uri="{FF2B5EF4-FFF2-40B4-BE49-F238E27FC236}">
                <a16:creationId xmlns:a16="http://schemas.microsoft.com/office/drawing/2014/main" id="{700A5B17-A5C7-482D-AC97-63EA916A8F8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2935288"/>
            <a:ext cx="329565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6" name="Picture 32">
            <a:extLst>
              <a:ext uri="{FF2B5EF4-FFF2-40B4-BE49-F238E27FC236}">
                <a16:creationId xmlns:a16="http://schemas.microsoft.com/office/drawing/2014/main" id="{66F532B1-AFC8-4B99-BBBC-9D5F4F7A135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7300" y="1292225"/>
            <a:ext cx="195897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516E05F9-4EA3-4BE3-BF28-AE6A30ADACEA}"/>
              </a:ext>
            </a:extLst>
          </p:cNvPr>
          <p:cNvSpPr>
            <a:spLocks noGrp="1" noChangeArrowheads="1"/>
          </p:cNvSpPr>
          <p:nvPr>
            <p:ph type="title"/>
          </p:nvPr>
        </p:nvSpPr>
        <p:spPr/>
        <p:txBody>
          <a:bodyPr/>
          <a:lstStyle/>
          <a:p>
            <a:pPr eaLnBrk="1" hangingPunct="1"/>
            <a:r>
              <a:rPr lang="en-US" altLang="en-US" sz="3400">
                <a:ea typeface="ＭＳ Ｐゴシック" panose="020B0600070205080204" pitchFamily="34" charset="-128"/>
              </a:rPr>
              <a:t>Momentum Operator</a:t>
            </a:r>
          </a:p>
        </p:txBody>
      </p:sp>
      <p:sp>
        <p:nvSpPr>
          <p:cNvPr id="134147" name="Rectangle 3">
            <a:extLst>
              <a:ext uri="{FF2B5EF4-FFF2-40B4-BE49-F238E27FC236}">
                <a16:creationId xmlns:a16="http://schemas.microsoft.com/office/drawing/2014/main" id="{CD456C80-93CF-4D59-ADC9-C6ED45EEC39A}"/>
              </a:ext>
            </a:extLst>
          </p:cNvPr>
          <p:cNvSpPr>
            <a:spLocks noGrp="1" noChangeArrowheads="1"/>
          </p:cNvSpPr>
          <p:nvPr>
            <p:ph type="body" sz="half" idx="1"/>
          </p:nvPr>
        </p:nvSpPr>
        <p:spPr>
          <a:xfrm>
            <a:off x="457200" y="990600"/>
            <a:ext cx="8234363" cy="4530725"/>
          </a:xfrm>
        </p:spPr>
        <p:txBody>
          <a:bodyPr/>
          <a:lstStyle/>
          <a:p>
            <a:pPr eaLnBrk="1" hangingPunct="1"/>
            <a:r>
              <a:rPr lang="en-US" altLang="en-US" sz="1900">
                <a:ea typeface="ＭＳ Ｐゴシック" panose="020B0600070205080204" pitchFamily="34" charset="-128"/>
              </a:rPr>
              <a:t>To find the expectation value of </a:t>
            </a:r>
            <a:r>
              <a:rPr lang="en-US" altLang="en-US" sz="1900" i="1">
                <a:ea typeface="ＭＳ Ｐゴシック" panose="020B0600070205080204" pitchFamily="34" charset="-128"/>
              </a:rPr>
              <a:t>p</a:t>
            </a:r>
            <a:r>
              <a:rPr lang="en-US" altLang="en-US" sz="1900">
                <a:ea typeface="ＭＳ Ｐゴシック" panose="020B0600070205080204" pitchFamily="34" charset="-128"/>
              </a:rPr>
              <a:t>, we first need to represent </a:t>
            </a:r>
            <a:r>
              <a:rPr lang="en-US" altLang="en-US" sz="1900" i="1">
                <a:ea typeface="ＭＳ Ｐゴシック" panose="020B0600070205080204" pitchFamily="34" charset="-128"/>
              </a:rPr>
              <a:t>p</a:t>
            </a:r>
            <a:r>
              <a:rPr lang="en-US" altLang="en-US" sz="1900">
                <a:ea typeface="ＭＳ Ｐゴシック" panose="020B0600070205080204" pitchFamily="34" charset="-128"/>
              </a:rPr>
              <a:t> in terms of </a:t>
            </a:r>
            <a:r>
              <a:rPr lang="en-US" altLang="en-US" sz="1900" i="1">
                <a:ea typeface="ＭＳ Ｐゴシック" panose="020B0600070205080204" pitchFamily="34" charset="-128"/>
              </a:rPr>
              <a:t>x</a:t>
            </a:r>
            <a:r>
              <a:rPr lang="en-US" altLang="en-US" sz="1900">
                <a:ea typeface="ＭＳ Ｐゴシック" panose="020B0600070205080204" pitchFamily="34" charset="-128"/>
              </a:rPr>
              <a:t> and </a:t>
            </a:r>
            <a:r>
              <a:rPr lang="en-US" altLang="en-US" sz="1900" i="1">
                <a:ea typeface="ＭＳ Ｐゴシック" panose="020B0600070205080204" pitchFamily="34" charset="-128"/>
              </a:rPr>
              <a:t>t</a:t>
            </a:r>
            <a:r>
              <a:rPr lang="en-US" altLang="en-US" sz="1900">
                <a:ea typeface="ＭＳ Ｐゴシック" panose="020B0600070205080204" pitchFamily="34" charset="-128"/>
              </a:rPr>
              <a:t>. Consider the derivative of the wave function of a free particle with respect to </a:t>
            </a:r>
            <a:r>
              <a:rPr lang="en-US" altLang="en-US" sz="1900" i="1">
                <a:ea typeface="ＭＳ Ｐゴシック" panose="020B0600070205080204" pitchFamily="34" charset="-128"/>
              </a:rPr>
              <a:t>x</a:t>
            </a:r>
            <a:r>
              <a:rPr lang="en-US" altLang="en-US" sz="1900">
                <a:ea typeface="ＭＳ Ｐゴシック" panose="020B0600070205080204" pitchFamily="34" charset="-128"/>
              </a:rPr>
              <a:t>:</a:t>
            </a:r>
          </a:p>
          <a:p>
            <a:pPr eaLnBrk="1" hangingPunct="1"/>
            <a:endParaRPr lang="en-US" altLang="en-US" sz="1900">
              <a:ea typeface="ＭＳ Ｐゴシック" panose="020B0600070205080204" pitchFamily="34" charset="-128"/>
            </a:endParaRPr>
          </a:p>
          <a:p>
            <a:pPr eaLnBrk="1" hangingPunct="1"/>
            <a:endParaRPr lang="en-US" altLang="en-US" sz="1900">
              <a:ea typeface="ＭＳ Ｐゴシック" panose="020B0600070205080204" pitchFamily="34" charset="-128"/>
            </a:endParaRPr>
          </a:p>
          <a:p>
            <a:pPr eaLnBrk="1" hangingPunct="1"/>
            <a:endParaRPr lang="en-US" altLang="en-US" sz="1900">
              <a:ea typeface="ＭＳ Ｐゴシック" panose="020B0600070205080204" pitchFamily="34" charset="-128"/>
            </a:endParaRPr>
          </a:p>
          <a:p>
            <a:pPr eaLnBrk="1" hangingPunct="1">
              <a:buFont typeface="Wingdings" panose="05000000000000000000" pitchFamily="2" charset="2"/>
              <a:buNone/>
            </a:pPr>
            <a:r>
              <a:rPr lang="en-US" altLang="en-US" sz="1900">
                <a:ea typeface="ＭＳ Ｐゴシック" panose="020B0600070205080204" pitchFamily="34" charset="-128"/>
              </a:rPr>
              <a:t>	With </a:t>
            </a:r>
            <a:r>
              <a:rPr lang="en-US" altLang="en-US" sz="1900" i="1">
                <a:ea typeface="ＭＳ Ｐゴシック" panose="020B0600070205080204" pitchFamily="34" charset="-128"/>
              </a:rPr>
              <a:t>k</a:t>
            </a:r>
            <a:r>
              <a:rPr lang="en-US" altLang="en-US" sz="1900">
                <a:ea typeface="ＭＳ Ｐゴシック" panose="020B0600070205080204" pitchFamily="34" charset="-128"/>
              </a:rPr>
              <a:t> = </a:t>
            </a:r>
            <a:r>
              <a:rPr lang="en-US" altLang="en-US" sz="1900" i="1">
                <a:ea typeface="ＭＳ Ｐゴシック" panose="020B0600070205080204" pitchFamily="34" charset="-128"/>
              </a:rPr>
              <a:t>p</a:t>
            </a:r>
            <a:r>
              <a:rPr lang="en-US" altLang="en-US" sz="1900">
                <a:ea typeface="ＭＳ Ｐゴシック" panose="020B0600070205080204" pitchFamily="34" charset="-128"/>
              </a:rPr>
              <a:t> / </a:t>
            </a:r>
            <a:r>
              <a:rPr lang="en-US" altLang="en-US" sz="1900" i="1">
                <a:ea typeface="ＭＳ Ｐゴシック" panose="020B0600070205080204" pitchFamily="34" charset="-128"/>
                <a:cs typeface="Arial" panose="020B0604020202020204" pitchFamily="34" charset="0"/>
              </a:rPr>
              <a:t>ħ  </a:t>
            </a:r>
            <a:r>
              <a:rPr lang="en-US" altLang="en-US" sz="1900">
                <a:ea typeface="ＭＳ Ｐゴシック" panose="020B0600070205080204" pitchFamily="34" charset="-128"/>
              </a:rPr>
              <a:t>we have</a:t>
            </a:r>
          </a:p>
          <a:p>
            <a:pPr eaLnBrk="1" hangingPunct="1">
              <a:buFont typeface="Wingdings" panose="05000000000000000000" pitchFamily="2" charset="2"/>
              <a:buNone/>
            </a:pPr>
            <a:endParaRPr lang="en-US" altLang="en-US" sz="1900">
              <a:ea typeface="ＭＳ Ｐゴシック" panose="020B0600070205080204" pitchFamily="34" charset="-128"/>
            </a:endParaRPr>
          </a:p>
          <a:p>
            <a:pPr eaLnBrk="1" hangingPunct="1">
              <a:buFont typeface="Wingdings" panose="05000000000000000000" pitchFamily="2" charset="2"/>
              <a:buNone/>
            </a:pPr>
            <a:r>
              <a:rPr lang="en-US" altLang="en-US" sz="1900">
                <a:ea typeface="ＭＳ Ｐゴシック" panose="020B0600070205080204" pitchFamily="34" charset="-128"/>
              </a:rPr>
              <a:t>	This yields</a:t>
            </a:r>
          </a:p>
          <a:p>
            <a:pPr eaLnBrk="1" hangingPunct="1">
              <a:buFont typeface="Wingdings" panose="05000000000000000000" pitchFamily="2" charset="2"/>
              <a:buNone/>
            </a:pPr>
            <a:endParaRPr lang="en-US" altLang="en-US" sz="1900">
              <a:ea typeface="ＭＳ Ｐゴシック" panose="020B0600070205080204" pitchFamily="34" charset="-128"/>
            </a:endParaRPr>
          </a:p>
          <a:p>
            <a:pPr eaLnBrk="1" hangingPunct="1"/>
            <a:r>
              <a:rPr lang="en-US" altLang="en-US" sz="1900">
                <a:ea typeface="ＭＳ Ｐゴシック" panose="020B0600070205080204" pitchFamily="34" charset="-128"/>
              </a:rPr>
              <a:t>This suggests we define the momentum operator as	           .</a:t>
            </a:r>
          </a:p>
          <a:p>
            <a:pPr eaLnBrk="1" hangingPunct="1"/>
            <a:endParaRPr lang="en-US" altLang="en-US" sz="1900">
              <a:ea typeface="ＭＳ Ｐゴシック" panose="020B0600070205080204" pitchFamily="34" charset="-128"/>
            </a:endParaRPr>
          </a:p>
          <a:p>
            <a:pPr eaLnBrk="1" hangingPunct="1"/>
            <a:endParaRPr lang="en-US" altLang="en-US" sz="1900">
              <a:solidFill>
                <a:srgbClr val="FF0000"/>
              </a:solidFill>
              <a:ea typeface="ＭＳ Ｐゴシック" panose="020B0600070205080204" pitchFamily="34" charset="-128"/>
            </a:endParaRPr>
          </a:p>
          <a:p>
            <a:pPr eaLnBrk="1" hangingPunct="1"/>
            <a:r>
              <a:rPr lang="en-US" altLang="en-US" sz="1900">
                <a:ea typeface="ＭＳ Ｐゴシック" panose="020B0600070205080204" pitchFamily="34" charset="-128"/>
              </a:rPr>
              <a:t>The expectation value of the </a:t>
            </a:r>
            <a:r>
              <a:rPr lang="en-US" altLang="en-US" sz="1900">
                <a:solidFill>
                  <a:srgbClr val="FF0000"/>
                </a:solidFill>
                <a:ea typeface="ＭＳ Ｐゴシック" panose="020B0600070205080204" pitchFamily="34" charset="-128"/>
              </a:rPr>
              <a:t>momentum</a:t>
            </a:r>
            <a:r>
              <a:rPr lang="en-US" altLang="en-US" sz="1900">
                <a:ea typeface="ＭＳ Ｐゴシック" panose="020B0600070205080204" pitchFamily="34" charset="-128"/>
              </a:rPr>
              <a:t> is</a:t>
            </a:r>
          </a:p>
        </p:txBody>
      </p:sp>
      <p:pic>
        <p:nvPicPr>
          <p:cNvPr id="134148" name="Picture 39">
            <a:extLst>
              <a:ext uri="{FF2B5EF4-FFF2-40B4-BE49-F238E27FC236}">
                <a16:creationId xmlns:a16="http://schemas.microsoft.com/office/drawing/2014/main" id="{A46D40D2-42D2-4B8F-A8B9-810D0CDD650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800" y="3530600"/>
            <a:ext cx="27527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9" name="Picture 40">
            <a:extLst>
              <a:ext uri="{FF2B5EF4-FFF2-40B4-BE49-F238E27FC236}">
                <a16:creationId xmlns:a16="http://schemas.microsoft.com/office/drawing/2014/main" id="{8BF187E9-1E03-4735-8E3F-4380D10D271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5410200"/>
            <a:ext cx="3689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0" name="Picture 42">
            <a:extLst>
              <a:ext uri="{FF2B5EF4-FFF2-40B4-BE49-F238E27FC236}">
                <a16:creationId xmlns:a16="http://schemas.microsoft.com/office/drawing/2014/main" id="{3A63760C-655B-48D3-80C6-F5A23E840F2A}"/>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203700"/>
            <a:ext cx="11779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1" name="Picture 43">
            <a:extLst>
              <a:ext uri="{FF2B5EF4-FFF2-40B4-BE49-F238E27FC236}">
                <a16:creationId xmlns:a16="http://schemas.microsoft.com/office/drawing/2014/main" id="{7BCDDCD4-E88D-4908-B22D-7733705D1FAB}"/>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844800"/>
            <a:ext cx="1263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2" name="Picture 41">
            <a:extLst>
              <a:ext uri="{FF2B5EF4-FFF2-40B4-BE49-F238E27FC236}">
                <a16:creationId xmlns:a16="http://schemas.microsoft.com/office/drawing/2014/main" id="{F15C7E84-A6D4-4F1D-A5D0-A6EC4FF304E3}"/>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5850" y="2057400"/>
            <a:ext cx="4432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6F82D37B-E827-486E-8D8F-49E48CE14674}"/>
                  </a:ext>
                </a:extLst>
              </p14:cNvPr>
              <p14:cNvContentPartPr/>
              <p14:nvPr/>
            </p14:nvContentPartPr>
            <p14:xfrm>
              <a:off x="1654920" y="3872520"/>
              <a:ext cx="6363360" cy="1630080"/>
            </p14:xfrm>
          </p:contentPart>
        </mc:Choice>
        <mc:Fallback xmlns="">
          <p:pic>
            <p:nvPicPr>
              <p:cNvPr id="2" name="Ink 1">
                <a:extLst>
                  <a:ext uri="{FF2B5EF4-FFF2-40B4-BE49-F238E27FC236}">
                    <a16:creationId xmlns:a16="http://schemas.microsoft.com/office/drawing/2014/main" id="{6F82D37B-E827-486E-8D8F-49E48CE14674}"/>
                  </a:ext>
                </a:extLst>
              </p:cNvPr>
              <p:cNvPicPr/>
              <p:nvPr/>
            </p:nvPicPr>
            <p:blipFill>
              <a:blip r:embed="rId8"/>
              <a:stretch>
                <a:fillRect/>
              </a:stretch>
            </p:blipFill>
            <p:spPr>
              <a:xfrm>
                <a:off x="1645560" y="3863160"/>
                <a:ext cx="6382080" cy="1648800"/>
              </a:xfrm>
              <a:prstGeom prst="rect">
                <a:avLst/>
              </a:prstGeom>
            </p:spPr>
          </p:pic>
        </mc:Fallback>
      </mc:AlternateContent>
      <p:sp>
        <p:nvSpPr>
          <p:cNvPr id="134154" name="TextBox 2">
            <a:extLst>
              <a:ext uri="{FF2B5EF4-FFF2-40B4-BE49-F238E27FC236}">
                <a16:creationId xmlns:a16="http://schemas.microsoft.com/office/drawing/2014/main" id="{E128ED36-8DB0-4225-AF1A-4DEBAC2C17E6}"/>
              </a:ext>
            </a:extLst>
          </p:cNvPr>
          <p:cNvSpPr txBox="1">
            <a:spLocks noChangeArrowheads="1"/>
          </p:cNvSpPr>
          <p:nvPr/>
        </p:nvSpPr>
        <p:spPr bwMode="auto">
          <a:xfrm>
            <a:off x="3810000" y="733425"/>
            <a:ext cx="5257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r>
              <a:rPr lang="en-US" altLang="en-US" sz="1800">
                <a:solidFill>
                  <a:srgbClr val="FF0000"/>
                </a:solidFill>
              </a:rPr>
              <a:t>An operator transforms one function into another</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9">
            <a:extLst>
              <a:ext uri="{FF2B5EF4-FFF2-40B4-BE49-F238E27FC236}">
                <a16:creationId xmlns:a16="http://schemas.microsoft.com/office/drawing/2014/main" id="{E264199D-62FE-4A25-AD65-625A987A74F5}"/>
              </a:ext>
            </a:extLst>
          </p:cNvPr>
          <p:cNvSpPr>
            <a:spLocks noChangeArrowheads="1"/>
          </p:cNvSpPr>
          <p:nvPr/>
        </p:nvSpPr>
        <p:spPr bwMode="auto">
          <a:xfrm>
            <a:off x="457200" y="1295400"/>
            <a:ext cx="8231188"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pPr eaLnBrk="1" hangingPunct="1">
              <a:spcBef>
                <a:spcPct val="20000"/>
              </a:spcBef>
              <a:buClr>
                <a:srgbClr val="3333CC"/>
              </a:buClr>
              <a:buSzPct val="65000"/>
              <a:buFont typeface="Wingdings" panose="05000000000000000000" pitchFamily="2" charset="2"/>
              <a:buChar char="n"/>
            </a:pPr>
            <a:r>
              <a:rPr lang="en-US" altLang="en-US" sz="2000">
                <a:solidFill>
                  <a:schemeClr val="tx1"/>
                </a:solidFill>
              </a:rPr>
              <a:t>The position </a:t>
            </a:r>
            <a:r>
              <a:rPr lang="en-US" altLang="en-US" sz="2000" i="1">
                <a:solidFill>
                  <a:schemeClr val="tx1"/>
                </a:solidFill>
              </a:rPr>
              <a:t>x</a:t>
            </a:r>
            <a:r>
              <a:rPr lang="en-US" altLang="en-US" sz="2000">
                <a:solidFill>
                  <a:schemeClr val="tx1"/>
                </a:solidFill>
              </a:rPr>
              <a:t> is its own operator as seen above.</a:t>
            </a:r>
          </a:p>
          <a:p>
            <a:pPr eaLnBrk="1" hangingPunct="1">
              <a:spcBef>
                <a:spcPct val="20000"/>
              </a:spcBef>
              <a:buClr>
                <a:srgbClr val="3333CC"/>
              </a:buClr>
              <a:buSzPct val="65000"/>
              <a:buFont typeface="Wingdings" panose="05000000000000000000" pitchFamily="2" charset="2"/>
              <a:buChar char="n"/>
            </a:pPr>
            <a:r>
              <a:rPr lang="en-US" altLang="en-US" sz="2000">
                <a:solidFill>
                  <a:schemeClr val="tx1"/>
                </a:solidFill>
              </a:rPr>
              <a:t>The time derivative of the free-particle wave function is</a:t>
            </a:r>
          </a:p>
          <a:p>
            <a:pPr eaLnBrk="1" hangingPunct="1">
              <a:spcBef>
                <a:spcPct val="20000"/>
              </a:spcBef>
              <a:buClr>
                <a:srgbClr val="3333CC"/>
              </a:buClr>
              <a:buSzPct val="65000"/>
              <a:buFont typeface="Wingdings" panose="05000000000000000000" pitchFamily="2" charset="2"/>
              <a:buChar char="n"/>
            </a:pPr>
            <a:endParaRPr lang="en-US" altLang="en-US" sz="2000">
              <a:solidFill>
                <a:schemeClr val="tx1"/>
              </a:solidFill>
            </a:endParaRPr>
          </a:p>
          <a:p>
            <a:pPr eaLnBrk="1" hangingPunct="1">
              <a:spcBef>
                <a:spcPct val="20000"/>
              </a:spcBef>
              <a:buClr>
                <a:srgbClr val="3333CC"/>
              </a:buClr>
              <a:buSzPct val="65000"/>
              <a:buFont typeface="Wingdings" panose="05000000000000000000" pitchFamily="2" charset="2"/>
              <a:buNone/>
            </a:pPr>
            <a:endParaRPr lang="en-US" altLang="en-US" sz="2000">
              <a:solidFill>
                <a:schemeClr val="tx1"/>
              </a:solidFill>
            </a:endParaRPr>
          </a:p>
          <a:p>
            <a:pPr eaLnBrk="1" hangingPunct="1">
              <a:spcBef>
                <a:spcPct val="20000"/>
              </a:spcBef>
              <a:buClr>
                <a:srgbClr val="3333CC"/>
              </a:buClr>
              <a:buSzPct val="65000"/>
              <a:buFont typeface="Wingdings" panose="05000000000000000000" pitchFamily="2" charset="2"/>
              <a:buNone/>
            </a:pPr>
            <a:endParaRPr lang="en-US" altLang="en-US" sz="2000">
              <a:solidFill>
                <a:schemeClr val="tx1"/>
              </a:solidFill>
            </a:endParaRPr>
          </a:p>
          <a:p>
            <a:pPr eaLnBrk="1" hangingPunct="1">
              <a:spcBef>
                <a:spcPct val="20000"/>
              </a:spcBef>
              <a:buClr>
                <a:srgbClr val="3333CC"/>
              </a:buClr>
              <a:buSzPct val="65000"/>
              <a:buFont typeface="Wingdings" panose="05000000000000000000" pitchFamily="2" charset="2"/>
              <a:buNone/>
            </a:pPr>
            <a:r>
              <a:rPr lang="en-US" altLang="en-US" sz="2000">
                <a:solidFill>
                  <a:schemeClr val="tx1"/>
                </a:solidFill>
              </a:rPr>
              <a:t>	Substituting </a:t>
            </a:r>
            <a:r>
              <a:rPr lang="el-GR" altLang="en-US" sz="2000" i="1">
                <a:solidFill>
                  <a:schemeClr val="tx1"/>
                </a:solidFill>
                <a:cs typeface="Arial" panose="020B0604020202020204" pitchFamily="34" charset="0"/>
              </a:rPr>
              <a:t>ω</a:t>
            </a:r>
            <a:r>
              <a:rPr lang="en-US" altLang="en-US" sz="2000">
                <a:solidFill>
                  <a:schemeClr val="tx1"/>
                </a:solidFill>
                <a:cs typeface="Arial" panose="020B0604020202020204" pitchFamily="34" charset="0"/>
              </a:rPr>
              <a:t> = </a:t>
            </a:r>
            <a:r>
              <a:rPr lang="en-US" altLang="en-US" sz="2000" i="1">
                <a:solidFill>
                  <a:schemeClr val="tx1"/>
                </a:solidFill>
                <a:cs typeface="Arial" panose="020B0604020202020204" pitchFamily="34" charset="0"/>
              </a:rPr>
              <a:t>E</a:t>
            </a:r>
            <a:r>
              <a:rPr lang="en-US" altLang="en-US" sz="2000">
                <a:solidFill>
                  <a:schemeClr val="tx1"/>
                </a:solidFill>
                <a:cs typeface="Arial" panose="020B0604020202020204" pitchFamily="34" charset="0"/>
              </a:rPr>
              <a:t> / </a:t>
            </a:r>
            <a:r>
              <a:rPr lang="en-US" altLang="en-US" sz="2000" i="1">
                <a:solidFill>
                  <a:schemeClr val="tx1"/>
                </a:solidFill>
                <a:cs typeface="Arial" panose="020B0604020202020204" pitchFamily="34" charset="0"/>
              </a:rPr>
              <a:t>ħ</a:t>
            </a:r>
            <a:r>
              <a:rPr lang="en-US" altLang="en-US" sz="2000">
                <a:solidFill>
                  <a:schemeClr val="tx1"/>
                </a:solidFill>
                <a:cs typeface="Arial" panose="020B0604020202020204" pitchFamily="34" charset="0"/>
              </a:rPr>
              <a:t>  yields		</a:t>
            </a:r>
          </a:p>
          <a:p>
            <a:pPr eaLnBrk="1" hangingPunct="1">
              <a:spcBef>
                <a:spcPct val="20000"/>
              </a:spcBef>
              <a:buClr>
                <a:srgbClr val="3333CC"/>
              </a:buClr>
              <a:buSzPct val="65000"/>
              <a:buFont typeface="Wingdings" panose="05000000000000000000" pitchFamily="2" charset="2"/>
              <a:buNone/>
            </a:pPr>
            <a:endParaRPr lang="en-US" altLang="en-US" sz="2000">
              <a:solidFill>
                <a:schemeClr val="tx1"/>
              </a:solidFill>
              <a:cs typeface="Arial" panose="020B0604020202020204" pitchFamily="34" charset="0"/>
            </a:endParaRPr>
          </a:p>
          <a:p>
            <a:pPr eaLnBrk="1" hangingPunct="1">
              <a:spcBef>
                <a:spcPct val="20000"/>
              </a:spcBef>
              <a:buClr>
                <a:srgbClr val="3333CC"/>
              </a:buClr>
              <a:buSzPct val="65000"/>
              <a:buFont typeface="Wingdings" panose="05000000000000000000" pitchFamily="2" charset="2"/>
              <a:buChar char="n"/>
            </a:pPr>
            <a:r>
              <a:rPr lang="en-US" altLang="en-US" sz="2000">
                <a:solidFill>
                  <a:schemeClr val="tx1"/>
                </a:solidFill>
                <a:cs typeface="Arial" panose="020B0604020202020204" pitchFamily="34" charset="0"/>
              </a:rPr>
              <a:t>The energy operator is</a:t>
            </a:r>
          </a:p>
          <a:p>
            <a:pPr eaLnBrk="1" hangingPunct="1">
              <a:spcBef>
                <a:spcPct val="20000"/>
              </a:spcBef>
              <a:buClr>
                <a:srgbClr val="3333CC"/>
              </a:buClr>
              <a:buSzPct val="65000"/>
              <a:buFont typeface="Wingdings" panose="05000000000000000000" pitchFamily="2" charset="2"/>
              <a:buNone/>
            </a:pPr>
            <a:endParaRPr lang="en-US" altLang="en-US" sz="2000">
              <a:solidFill>
                <a:schemeClr val="tx1"/>
              </a:solidFill>
              <a:cs typeface="Arial" panose="020B0604020202020204" pitchFamily="34" charset="0"/>
            </a:endParaRPr>
          </a:p>
          <a:p>
            <a:pPr eaLnBrk="1" hangingPunct="1">
              <a:spcBef>
                <a:spcPct val="20000"/>
              </a:spcBef>
              <a:buClr>
                <a:srgbClr val="3333CC"/>
              </a:buClr>
              <a:buSzPct val="65000"/>
              <a:buFont typeface="Wingdings" panose="05000000000000000000" pitchFamily="2" charset="2"/>
              <a:buChar char="n"/>
            </a:pPr>
            <a:r>
              <a:rPr lang="en-US" altLang="en-US" sz="2000">
                <a:solidFill>
                  <a:schemeClr val="tx1"/>
                </a:solidFill>
                <a:cs typeface="Arial" panose="020B0604020202020204" pitchFamily="34" charset="0"/>
              </a:rPr>
              <a:t>The expectation value of the energy is</a:t>
            </a:r>
          </a:p>
        </p:txBody>
      </p:sp>
      <p:sp>
        <p:nvSpPr>
          <p:cNvPr id="135171" name="Rectangle 2">
            <a:extLst>
              <a:ext uri="{FF2B5EF4-FFF2-40B4-BE49-F238E27FC236}">
                <a16:creationId xmlns:a16="http://schemas.microsoft.com/office/drawing/2014/main" id="{3FCB11CE-E78D-41D7-A683-071B88D00F87}"/>
              </a:ext>
            </a:extLst>
          </p:cNvPr>
          <p:cNvSpPr>
            <a:spLocks noGrp="1" noChangeArrowheads="1"/>
          </p:cNvSpPr>
          <p:nvPr>
            <p:ph type="title"/>
          </p:nvPr>
        </p:nvSpPr>
        <p:spPr/>
        <p:txBody>
          <a:bodyPr/>
          <a:lstStyle/>
          <a:p>
            <a:pPr eaLnBrk="1" hangingPunct="1"/>
            <a:r>
              <a:rPr lang="en-US" altLang="en-US" sz="3400">
                <a:ea typeface="ＭＳ Ｐゴシック" panose="020B0600070205080204" pitchFamily="34" charset="-128"/>
              </a:rPr>
              <a:t>Position and Energy Operators</a:t>
            </a:r>
          </a:p>
        </p:txBody>
      </p:sp>
      <p:sp>
        <p:nvSpPr>
          <p:cNvPr id="135172" name="Rectangle 3">
            <a:extLst>
              <a:ext uri="{FF2B5EF4-FFF2-40B4-BE49-F238E27FC236}">
                <a16:creationId xmlns:a16="http://schemas.microsoft.com/office/drawing/2014/main" id="{46EC8807-1BEF-44A4-8B62-370AED72A4DF}"/>
              </a:ext>
            </a:extLst>
          </p:cNvPr>
          <p:cNvSpPr>
            <a:spLocks noGrp="1" noChangeArrowheads="1"/>
          </p:cNvSpPr>
          <p:nvPr>
            <p:ph type="body" sz="half" idx="1"/>
          </p:nvPr>
        </p:nvSpPr>
        <p:spPr/>
        <p:txBody>
          <a:bodyPr/>
          <a:lstStyle/>
          <a:p>
            <a:pPr algn="ctr" eaLnBrk="1" hangingPunct="1">
              <a:buFont typeface="Wingdings" panose="05000000000000000000" pitchFamily="2" charset="2"/>
              <a:buNone/>
            </a:pPr>
            <a:endParaRPr lang="en-US" altLang="en-US" sz="2600">
              <a:ea typeface="ＭＳ Ｐゴシック" panose="020B0600070205080204" pitchFamily="34" charset="-128"/>
            </a:endParaRPr>
          </a:p>
          <a:p>
            <a:pPr algn="ctr" eaLnBrk="1" hangingPunct="1">
              <a:buFont typeface="Wingdings" panose="05000000000000000000" pitchFamily="2" charset="2"/>
              <a:buNone/>
            </a:pPr>
            <a:endParaRPr lang="en-US" altLang="en-US" sz="2600">
              <a:ea typeface="ＭＳ Ｐゴシック" panose="020B0600070205080204" pitchFamily="34" charset="-128"/>
            </a:endParaRPr>
          </a:p>
        </p:txBody>
      </p:sp>
      <p:pic>
        <p:nvPicPr>
          <p:cNvPr id="135173" name="Picture 37">
            <a:extLst>
              <a:ext uri="{FF2B5EF4-FFF2-40B4-BE49-F238E27FC236}">
                <a16:creationId xmlns:a16="http://schemas.microsoft.com/office/drawing/2014/main" id="{C462D185-5204-41FB-B52C-7BA62A862D5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525" y="2192338"/>
            <a:ext cx="50609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4" name="Picture 38">
            <a:extLst>
              <a:ext uri="{FF2B5EF4-FFF2-40B4-BE49-F238E27FC236}">
                <a16:creationId xmlns:a16="http://schemas.microsoft.com/office/drawing/2014/main" id="{F694B79D-F30F-40DC-934B-00D72A362AA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5838" y="3787775"/>
            <a:ext cx="8826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5" name="Picture 39">
            <a:extLst>
              <a:ext uri="{FF2B5EF4-FFF2-40B4-BE49-F238E27FC236}">
                <a16:creationId xmlns:a16="http://schemas.microsoft.com/office/drawing/2014/main" id="{50D48E80-F5FD-44E2-991F-12420B74E3C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3035300"/>
            <a:ext cx="23431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6" name="Picture 40">
            <a:extLst>
              <a:ext uri="{FF2B5EF4-FFF2-40B4-BE49-F238E27FC236}">
                <a16:creationId xmlns:a16="http://schemas.microsoft.com/office/drawing/2014/main" id="{05CE05EE-FAF2-4431-A8AF-90FB12FF789A}"/>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7150" y="5105400"/>
            <a:ext cx="39497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C6D0A834-2A04-4442-94DE-F958918ABF43}"/>
                  </a:ext>
                </a:extLst>
              </p14:cNvPr>
              <p14:cNvContentPartPr/>
              <p14:nvPr/>
            </p14:nvContentPartPr>
            <p14:xfrm>
              <a:off x="3429360" y="3585960"/>
              <a:ext cx="1098720" cy="870840"/>
            </p14:xfrm>
          </p:contentPart>
        </mc:Choice>
        <mc:Fallback xmlns="">
          <p:pic>
            <p:nvPicPr>
              <p:cNvPr id="2" name="Ink 1">
                <a:extLst>
                  <a:ext uri="{FF2B5EF4-FFF2-40B4-BE49-F238E27FC236}">
                    <a16:creationId xmlns:a16="http://schemas.microsoft.com/office/drawing/2014/main" id="{C6D0A834-2A04-4442-94DE-F958918ABF43}"/>
                  </a:ext>
                </a:extLst>
              </p:cNvPr>
              <p:cNvPicPr/>
              <p:nvPr/>
            </p:nvPicPr>
            <p:blipFill>
              <a:blip r:embed="rId7"/>
              <a:stretch>
                <a:fillRect/>
              </a:stretch>
            </p:blipFill>
            <p:spPr>
              <a:xfrm>
                <a:off x="3420000" y="3576600"/>
                <a:ext cx="1117440" cy="889560"/>
              </a:xfrm>
              <a:prstGeom prst="rect">
                <a:avLst/>
              </a:prstGeom>
            </p:spPr>
          </p:pic>
        </mc:Fallback>
      </mc:AlternateContent>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a:extLst>
              <a:ext uri="{FF2B5EF4-FFF2-40B4-BE49-F238E27FC236}">
                <a16:creationId xmlns:a16="http://schemas.microsoft.com/office/drawing/2014/main" id="{B27084D8-7FF7-44F5-B779-F5ACA54C01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4125"/>
            <a:ext cx="9002713" cy="462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1BBED613-9607-48EF-B0C5-441973C2DC7F}"/>
              </a:ext>
            </a:extLst>
          </p:cNvPr>
          <p:cNvSpPr>
            <a:spLocks noGrp="1" noChangeArrowheads="1"/>
          </p:cNvSpPr>
          <p:nvPr>
            <p:ph type="title"/>
          </p:nvPr>
        </p:nvSpPr>
        <p:spPr/>
        <p:txBody>
          <a:bodyPr/>
          <a:lstStyle/>
          <a:p>
            <a:pPr eaLnBrk="1" hangingPunct="1"/>
            <a:r>
              <a:rPr lang="en-US" altLang="en-US" sz="3400">
                <a:ea typeface="ＭＳ Ｐゴシック" panose="020B0600070205080204" pitchFamily="34" charset="-128"/>
              </a:rPr>
              <a:t>6.3: Infinite Square-Well Potential</a:t>
            </a:r>
          </a:p>
        </p:txBody>
      </p:sp>
      <p:sp>
        <p:nvSpPr>
          <p:cNvPr id="137219" name="Rectangle 3">
            <a:extLst>
              <a:ext uri="{FF2B5EF4-FFF2-40B4-BE49-F238E27FC236}">
                <a16:creationId xmlns:a16="http://schemas.microsoft.com/office/drawing/2014/main" id="{20D448E7-0EB7-4D67-B0C6-8AB60F3D94A4}"/>
              </a:ext>
            </a:extLst>
          </p:cNvPr>
          <p:cNvSpPr>
            <a:spLocks noGrp="1" noChangeArrowheads="1"/>
          </p:cNvSpPr>
          <p:nvPr>
            <p:ph type="body" sz="half" idx="1"/>
          </p:nvPr>
        </p:nvSpPr>
        <p:spPr>
          <a:xfrm>
            <a:off x="457200" y="1143000"/>
            <a:ext cx="8231188" cy="4725988"/>
          </a:xfrm>
        </p:spPr>
        <p:txBody>
          <a:bodyPr/>
          <a:lstStyle/>
          <a:p>
            <a:pPr eaLnBrk="1" hangingPunct="1">
              <a:spcBef>
                <a:spcPct val="0"/>
              </a:spcBef>
            </a:pPr>
            <a:r>
              <a:rPr lang="en-US" altLang="en-US" sz="2000">
                <a:ea typeface="ＭＳ Ｐゴシック" panose="020B0600070205080204" pitchFamily="34" charset="-128"/>
              </a:rPr>
              <a:t>The simplest such system is that of a particle trapped in a box with infinitely hard walls that the particle cannot penetrate. This potential is called an infinite square well and is given by</a:t>
            </a:r>
          </a:p>
          <a:p>
            <a:pPr eaLnBrk="1" hangingPunct="1">
              <a:spcBef>
                <a:spcPct val="0"/>
              </a:spcBef>
            </a:pPr>
            <a:endParaRPr lang="en-US" altLang="en-US" sz="2000">
              <a:ea typeface="ＭＳ Ｐゴシック" panose="020B0600070205080204" pitchFamily="34" charset="-128"/>
            </a:endParaRPr>
          </a:p>
          <a:p>
            <a:pPr eaLnBrk="1" hangingPunct="1">
              <a:spcBef>
                <a:spcPct val="0"/>
              </a:spcBef>
            </a:pPr>
            <a:endParaRPr lang="en-US" altLang="en-US" sz="2000">
              <a:ea typeface="ＭＳ Ｐゴシック" panose="020B0600070205080204" pitchFamily="34" charset="-128"/>
            </a:endParaRPr>
          </a:p>
          <a:p>
            <a:pPr eaLnBrk="1" hangingPunct="1">
              <a:spcBef>
                <a:spcPct val="0"/>
              </a:spcBef>
            </a:pPr>
            <a:endParaRPr lang="en-US" altLang="en-US" sz="2000">
              <a:ea typeface="ＭＳ Ｐゴシック" panose="020B0600070205080204" pitchFamily="34" charset="-128"/>
            </a:endParaRPr>
          </a:p>
          <a:p>
            <a:pPr eaLnBrk="1" hangingPunct="1">
              <a:spcBef>
                <a:spcPct val="0"/>
              </a:spcBef>
            </a:pPr>
            <a:r>
              <a:rPr lang="en-US" altLang="en-US" sz="2000">
                <a:ea typeface="ＭＳ Ｐゴシック" panose="020B0600070205080204" pitchFamily="34" charset="-128"/>
              </a:rPr>
              <a:t>Clearly the wave function must be zero where the potential is infinite.</a:t>
            </a:r>
          </a:p>
          <a:p>
            <a:pPr eaLnBrk="1" hangingPunct="1">
              <a:spcBef>
                <a:spcPct val="0"/>
              </a:spcBef>
            </a:pPr>
            <a:endParaRPr lang="en-US" altLang="en-US" sz="2000">
              <a:ea typeface="ＭＳ Ｐゴシック" panose="020B0600070205080204" pitchFamily="34" charset="-128"/>
            </a:endParaRPr>
          </a:p>
          <a:p>
            <a:pPr eaLnBrk="1" hangingPunct="1">
              <a:spcBef>
                <a:spcPct val="0"/>
              </a:spcBef>
            </a:pPr>
            <a:r>
              <a:rPr lang="en-US" altLang="en-US" sz="2000">
                <a:ea typeface="ＭＳ Ｐゴシック" panose="020B0600070205080204" pitchFamily="34" charset="-128"/>
              </a:rPr>
              <a:t>Where the potential is zero inside the box, the Schrödinger wave</a:t>
            </a:r>
            <a:br>
              <a:rPr lang="en-US" altLang="en-US" sz="2000">
                <a:ea typeface="ＭＳ Ｐゴシック" panose="020B0600070205080204" pitchFamily="34" charset="-128"/>
              </a:rPr>
            </a:br>
            <a:br>
              <a:rPr lang="en-US" altLang="en-US" sz="2000">
                <a:ea typeface="ＭＳ Ｐゴシック" panose="020B0600070205080204" pitchFamily="34" charset="-128"/>
              </a:rPr>
            </a:br>
            <a:r>
              <a:rPr lang="en-US" altLang="en-US" sz="2000">
                <a:ea typeface="ＭＳ Ｐゴシック" panose="020B0600070205080204" pitchFamily="34" charset="-128"/>
              </a:rPr>
              <a:t>equation becomes			         where		  .</a:t>
            </a:r>
          </a:p>
          <a:p>
            <a:pPr eaLnBrk="1" hangingPunct="1">
              <a:spcBef>
                <a:spcPct val="0"/>
              </a:spcBef>
            </a:pPr>
            <a:endParaRPr lang="en-US" altLang="en-US" sz="2000">
              <a:ea typeface="ＭＳ Ｐゴシック" panose="020B0600070205080204" pitchFamily="34" charset="-128"/>
            </a:endParaRPr>
          </a:p>
          <a:p>
            <a:pPr eaLnBrk="1" hangingPunct="1">
              <a:spcBef>
                <a:spcPct val="0"/>
              </a:spcBef>
            </a:pPr>
            <a:endParaRPr lang="en-US" altLang="en-US" sz="2000">
              <a:ea typeface="ＭＳ Ｐゴシック" panose="020B0600070205080204" pitchFamily="34" charset="-128"/>
            </a:endParaRPr>
          </a:p>
          <a:p>
            <a:pPr eaLnBrk="1" hangingPunct="1">
              <a:spcBef>
                <a:spcPct val="0"/>
              </a:spcBef>
            </a:pPr>
            <a:r>
              <a:rPr lang="en-US" altLang="en-US" sz="2000">
                <a:ea typeface="ＭＳ Ｐゴシック" panose="020B0600070205080204" pitchFamily="34" charset="-128"/>
              </a:rPr>
              <a:t>The general solution is 			.				</a:t>
            </a:r>
          </a:p>
        </p:txBody>
      </p:sp>
      <p:pic>
        <p:nvPicPr>
          <p:cNvPr id="137220" name="Picture 38">
            <a:extLst>
              <a:ext uri="{FF2B5EF4-FFF2-40B4-BE49-F238E27FC236}">
                <a16:creationId xmlns:a16="http://schemas.microsoft.com/office/drawing/2014/main" id="{27AD6721-D844-493C-9FD5-F0186CFE156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2938" y="2286000"/>
            <a:ext cx="2778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1" name="Picture 39">
            <a:extLst>
              <a:ext uri="{FF2B5EF4-FFF2-40B4-BE49-F238E27FC236}">
                <a16:creationId xmlns:a16="http://schemas.microsoft.com/office/drawing/2014/main" id="{49833860-71F9-4026-BCA3-E2C0C261EDE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25" y="4457700"/>
            <a:ext cx="14763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2" name="Picture 40">
            <a:extLst>
              <a:ext uri="{FF2B5EF4-FFF2-40B4-BE49-F238E27FC236}">
                <a16:creationId xmlns:a16="http://schemas.microsoft.com/office/drawing/2014/main" id="{8C371AFF-FC91-4FB0-B2B6-95A28194246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663" y="4324350"/>
            <a:ext cx="26860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3" name="Picture 41">
            <a:extLst>
              <a:ext uri="{FF2B5EF4-FFF2-40B4-BE49-F238E27FC236}">
                <a16:creationId xmlns:a16="http://schemas.microsoft.com/office/drawing/2014/main" id="{FA076BEC-66B7-47CA-82B4-536A3F682E8D}"/>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5502275"/>
            <a:ext cx="25622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76DB9A69-5144-48BA-BDC1-881668C32219}"/>
                  </a:ext>
                </a:extLst>
              </p14:cNvPr>
              <p14:cNvContentPartPr/>
              <p14:nvPr/>
            </p14:nvContentPartPr>
            <p14:xfrm>
              <a:off x="2472480" y="5005800"/>
              <a:ext cx="84960" cy="198720"/>
            </p14:xfrm>
          </p:contentPart>
        </mc:Choice>
        <mc:Fallback xmlns="">
          <p:pic>
            <p:nvPicPr>
              <p:cNvPr id="2" name="Ink 1">
                <a:extLst>
                  <a:ext uri="{FF2B5EF4-FFF2-40B4-BE49-F238E27FC236}">
                    <a16:creationId xmlns:a16="http://schemas.microsoft.com/office/drawing/2014/main" id="{76DB9A69-5144-48BA-BDC1-881668C32219}"/>
                  </a:ext>
                </a:extLst>
              </p:cNvPr>
              <p:cNvPicPr/>
              <p:nvPr/>
            </p:nvPicPr>
            <p:blipFill>
              <a:blip r:embed="rId7"/>
              <a:stretch>
                <a:fillRect/>
              </a:stretch>
            </p:blipFill>
            <p:spPr>
              <a:xfrm>
                <a:off x="2463120" y="4996440"/>
                <a:ext cx="103680" cy="217440"/>
              </a:xfrm>
              <a:prstGeom prst="rect">
                <a:avLst/>
              </a:prstGeom>
            </p:spPr>
          </p:pic>
        </mc:Fallback>
      </mc:AlternateContent>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51C1C97-1F91-454B-8106-09547574B3C1}"/>
              </a:ext>
            </a:extLst>
          </p:cNvPr>
          <p:cNvSpPr txBox="1">
            <a:spLocks noRot="1" noChangeAspect="1" noMove="1" noResize="1" noEditPoints="1" noAdjustHandles="1" noChangeArrowheads="1" noChangeShapeType="1" noTextEdit="1"/>
          </p:cNvSpPr>
          <p:nvPr/>
        </p:nvSpPr>
        <p:spPr>
          <a:xfrm>
            <a:off x="2667000" y="0"/>
            <a:ext cx="6477000" cy="6858000"/>
          </a:xfrm>
          <a:prstGeom prst="rect">
            <a:avLst/>
          </a:prstGeom>
          <a:blipFill rotWithShape="1">
            <a:blip r:embed="rId3"/>
            <a:stretch>
              <a:fillRect l="-94" t="-1600"/>
            </a:stretch>
          </a:blipFill>
        </p:spPr>
        <p:txBody>
          <a:bodyPr/>
          <a:lstStyle/>
          <a:p>
            <a:pPr>
              <a:defRPr/>
            </a:pPr>
            <a:r>
              <a:rPr lang="en-US" sz="1900" dirty="0">
                <a:noFill/>
              </a:rPr>
              <a:t> =</a:t>
            </a:r>
          </a:p>
        </p:txBody>
      </p:sp>
      <p:pic>
        <p:nvPicPr>
          <p:cNvPr id="138243" name="Picture 2" descr="Untitled_Page_7.jpg">
            <a:extLst>
              <a:ext uri="{FF2B5EF4-FFF2-40B4-BE49-F238E27FC236}">
                <a16:creationId xmlns:a16="http://schemas.microsoft.com/office/drawing/2014/main" id="{A827B928-5268-48F2-A446-FEBD2F376DBF}"/>
              </a:ext>
            </a:extLst>
          </p:cNvPr>
          <p:cNvPicPr>
            <a:picLocks noChangeAspect="1"/>
          </p:cNvPicPr>
          <p:nvPr/>
        </p:nvPicPr>
        <p:blipFill>
          <a:blip r:embed="rId4">
            <a:extLst>
              <a:ext uri="{28A0092B-C50C-407E-A947-70E740481C1C}">
                <a14:useLocalDpi xmlns:a14="http://schemas.microsoft.com/office/drawing/2010/main" val="0"/>
              </a:ext>
            </a:extLst>
          </a:blip>
          <a:srcRect l="74457" t="23334" r="5672" b="62222"/>
          <a:stretch>
            <a:fillRect/>
          </a:stretch>
        </p:blipFill>
        <p:spPr bwMode="auto">
          <a:xfrm>
            <a:off x="28575" y="14478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4" name="Picture 3" descr="Untitled_Page_8.jpg">
            <a:extLst>
              <a:ext uri="{FF2B5EF4-FFF2-40B4-BE49-F238E27FC236}">
                <a16:creationId xmlns:a16="http://schemas.microsoft.com/office/drawing/2014/main" id="{3F8F84B0-A219-42E0-BCA3-E9DBD95E2307}"/>
              </a:ext>
            </a:extLst>
          </p:cNvPr>
          <p:cNvPicPr>
            <a:picLocks noChangeAspect="1"/>
          </p:cNvPicPr>
          <p:nvPr/>
        </p:nvPicPr>
        <p:blipFill>
          <a:blip r:embed="rId5">
            <a:extLst>
              <a:ext uri="{28A0092B-C50C-407E-A947-70E740481C1C}">
                <a14:useLocalDpi xmlns:a14="http://schemas.microsoft.com/office/drawing/2010/main" val="0"/>
              </a:ext>
            </a:extLst>
          </a:blip>
          <a:srcRect l="25543" t="23334" r="34715" b="62222"/>
          <a:stretch>
            <a:fillRect/>
          </a:stretch>
        </p:blipFill>
        <p:spPr bwMode="auto">
          <a:xfrm>
            <a:off x="0" y="4114800"/>
            <a:ext cx="2743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098AF64-5AD2-4C9E-9D0F-654C98B6B604}"/>
              </a:ext>
            </a:extLst>
          </p:cNvPr>
          <p:cNvSpPr txBox="1">
            <a:spLocks noRot="1" noChangeAspect="1" noMove="1" noResize="1" noEditPoints="1" noAdjustHandles="1" noChangeArrowheads="1" noChangeShapeType="1" noTextEdit="1"/>
          </p:cNvSpPr>
          <p:nvPr/>
        </p:nvSpPr>
        <p:spPr>
          <a:xfrm>
            <a:off x="58160" y="685800"/>
            <a:ext cx="2529384" cy="648126"/>
          </a:xfrm>
          <a:prstGeom prst="rect">
            <a:avLst/>
          </a:prstGeom>
          <a:blipFill rotWithShape="1">
            <a:blip r:embed="rId6"/>
            <a:stretch>
              <a:fillRect/>
            </a:stretch>
          </a:blipFill>
        </p:spPr>
        <p:txBody>
          <a:bodyPr/>
          <a:lstStyle/>
          <a:p>
            <a:pPr>
              <a:defRPr/>
            </a:pPr>
            <a:r>
              <a:rPr lang="en-US" sz="1900">
                <a:noFill/>
              </a:rPr>
              <a:t> </a:t>
            </a:r>
          </a:p>
        </p:txBody>
      </p:sp>
      <p:sp>
        <p:nvSpPr>
          <p:cNvPr id="8" name="Rectangle 7">
            <a:extLst>
              <a:ext uri="{FF2B5EF4-FFF2-40B4-BE49-F238E27FC236}">
                <a16:creationId xmlns:a16="http://schemas.microsoft.com/office/drawing/2014/main" id="{2751425D-BC57-4B38-944B-ADCD7BBCDCB5}"/>
              </a:ext>
            </a:extLst>
          </p:cNvPr>
          <p:cNvSpPr>
            <a:spLocks noRot="1" noChangeAspect="1" noMove="1" noResize="1" noEditPoints="1" noAdjustHandles="1" noChangeArrowheads="1" noChangeShapeType="1" noTextEdit="1"/>
          </p:cNvSpPr>
          <p:nvPr/>
        </p:nvSpPr>
        <p:spPr>
          <a:xfrm>
            <a:off x="3657600" y="4114800"/>
            <a:ext cx="1981200" cy="533400"/>
          </a:xfrm>
          <a:prstGeom prst="rect">
            <a:avLst/>
          </a:prstGeom>
          <a:blipFill rotWithShape="1">
            <a:blip r:embed="rId7"/>
            <a:stretch>
              <a:fillRect t="-7609" b="-22826"/>
            </a:stretch>
          </a:blipFill>
          <a:ln>
            <a:solidFill>
              <a:srgbClr val="FF0000"/>
            </a:solidFill>
          </a:ln>
        </p:spPr>
        <p:txBody>
          <a:bodyPr/>
          <a:lstStyle/>
          <a:p>
            <a:pPr>
              <a:defRPr/>
            </a:pPr>
            <a:r>
              <a:rPr lang="en-US" sz="1900">
                <a:noFill/>
              </a:rPr>
              <a:t> </a:t>
            </a:r>
          </a:p>
        </p:txBody>
      </p:sp>
      <p:sp>
        <p:nvSpPr>
          <p:cNvPr id="9" name="Rectangle 8">
            <a:extLst>
              <a:ext uri="{FF2B5EF4-FFF2-40B4-BE49-F238E27FC236}">
                <a16:creationId xmlns:a16="http://schemas.microsoft.com/office/drawing/2014/main" id="{8CD8E684-B266-4916-A369-FD4EB056B13B}"/>
              </a:ext>
            </a:extLst>
          </p:cNvPr>
          <p:cNvSpPr/>
          <p:nvPr/>
        </p:nvSpPr>
        <p:spPr>
          <a:xfrm>
            <a:off x="7200900" y="5486400"/>
            <a:ext cx="1905000" cy="762000"/>
          </a:xfrm>
          <a:prstGeom prst="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pic>
        <p:nvPicPr>
          <p:cNvPr id="138248" name="Picture 2">
            <a:extLst>
              <a:ext uri="{FF2B5EF4-FFF2-40B4-BE49-F238E27FC236}">
                <a16:creationId xmlns:a16="http://schemas.microsoft.com/office/drawing/2014/main" id="{EB4455F2-B2A9-42AB-AEB6-715976CACB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25" y="6057900"/>
            <a:ext cx="39687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97C161C-8298-45D1-960C-80507C252D28}"/>
              </a:ext>
            </a:extLst>
          </p:cNvPr>
          <p:cNvSpPr txBox="1"/>
          <p:nvPr/>
        </p:nvSpPr>
        <p:spPr>
          <a:xfrm>
            <a:off x="4191000" y="6019800"/>
            <a:ext cx="457200" cy="307777"/>
          </a:xfrm>
          <a:prstGeom prst="rect">
            <a:avLst/>
          </a:prstGeom>
          <a:noFill/>
        </p:spPr>
        <p:txBody>
          <a:bodyPr wrap="square" rtlCol="0">
            <a:spAutoFit/>
          </a:bodyPr>
          <a:lstStyle/>
          <a:p>
            <a:r>
              <a:rPr lang="en-US" sz="1400" dirty="0"/>
              <a:t>=1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FC5030F-2A1B-420D-82B2-3DA9DF2053A8}"/>
              </a:ext>
            </a:extLst>
          </p:cNvPr>
          <p:cNvSpPr>
            <a:spLocks noGrp="1" noChangeArrowheads="1"/>
          </p:cNvSpPr>
          <p:nvPr>
            <p:ph type="title"/>
          </p:nvPr>
        </p:nvSpPr>
        <p:spPr>
          <a:xfrm>
            <a:off x="476250" y="238125"/>
            <a:ext cx="8229600" cy="1139825"/>
          </a:xfrm>
        </p:spPr>
        <p:txBody>
          <a:bodyPr/>
          <a:lstStyle/>
          <a:p>
            <a:pPr eaLnBrk="1" hangingPunct="1">
              <a:defRPr/>
            </a:pPr>
            <a:r>
              <a:rPr lang="en-US" sz="3400" dirty="0">
                <a:cs typeface="+mj-cs"/>
              </a:rPr>
              <a:t>5.2: De Broglie Waves = matter waves</a:t>
            </a:r>
          </a:p>
        </p:txBody>
      </p:sp>
      <p:sp>
        <p:nvSpPr>
          <p:cNvPr id="107523" name="Rectangle 3">
            <a:extLst>
              <a:ext uri="{FF2B5EF4-FFF2-40B4-BE49-F238E27FC236}">
                <a16:creationId xmlns:a16="http://schemas.microsoft.com/office/drawing/2014/main" id="{09119536-92A0-4E0D-B9FE-0E793B200892}"/>
              </a:ext>
            </a:extLst>
          </p:cNvPr>
          <p:cNvSpPr>
            <a:spLocks noGrp="1" noChangeArrowheads="1"/>
          </p:cNvSpPr>
          <p:nvPr>
            <p:ph type="body" sz="half" idx="1"/>
          </p:nvPr>
        </p:nvSpPr>
        <p:spPr>
          <a:xfrm>
            <a:off x="457200" y="1295400"/>
            <a:ext cx="8459788" cy="4725988"/>
          </a:xfrm>
        </p:spPr>
        <p:txBody>
          <a:bodyPr/>
          <a:lstStyle/>
          <a:p>
            <a:pPr eaLnBrk="1" hangingPunct="1">
              <a:lnSpc>
                <a:spcPct val="90000"/>
              </a:lnSpc>
            </a:pPr>
            <a:r>
              <a:rPr lang="en-US" altLang="en-US" sz="2100"/>
              <a:t>Prince Louis V. de Broglie suggested that mass particles should have wave properties similar to electromagnetic radiation.</a:t>
            </a:r>
          </a:p>
          <a:p>
            <a:pPr eaLnBrk="1" hangingPunct="1">
              <a:lnSpc>
                <a:spcPct val="90000"/>
              </a:lnSpc>
            </a:pPr>
            <a:r>
              <a:rPr lang="en-US" altLang="en-US" sz="2100"/>
              <a:t>Thus the wavelength of a matter wave is called the de Broglie wavelength:</a:t>
            </a:r>
          </a:p>
          <a:p>
            <a:pPr eaLnBrk="1" hangingPunct="1">
              <a:lnSpc>
                <a:spcPct val="90000"/>
              </a:lnSpc>
            </a:pPr>
            <a:endParaRPr lang="en-US" altLang="en-US" sz="2100"/>
          </a:p>
          <a:p>
            <a:pPr eaLnBrk="1" hangingPunct="1">
              <a:lnSpc>
                <a:spcPct val="90000"/>
              </a:lnSpc>
            </a:pPr>
            <a:endParaRPr lang="en-US" altLang="en-US" sz="2100"/>
          </a:p>
          <a:p>
            <a:pPr eaLnBrk="1" hangingPunct="1">
              <a:lnSpc>
                <a:spcPct val="90000"/>
              </a:lnSpc>
              <a:buFont typeface="Wingdings" panose="05000000000000000000" pitchFamily="2" charset="2"/>
              <a:buNone/>
            </a:pPr>
            <a:endParaRPr lang="en-US" altLang="en-US" sz="2100"/>
          </a:p>
          <a:p>
            <a:pPr eaLnBrk="1" hangingPunct="1">
              <a:lnSpc>
                <a:spcPct val="90000"/>
              </a:lnSpc>
            </a:pPr>
            <a:r>
              <a:rPr lang="en-US" altLang="en-US" sz="2100">
                <a:solidFill>
                  <a:srgbClr val="FF0000"/>
                </a:solidFill>
              </a:rPr>
              <a:t>Since for a photon, </a:t>
            </a:r>
            <a:r>
              <a:rPr lang="en-US" altLang="en-US" sz="2100" i="1">
                <a:solidFill>
                  <a:srgbClr val="FF0000"/>
                </a:solidFill>
                <a:latin typeface="Times" panose="02020603050405020304" pitchFamily="18" charset="0"/>
                <a:cs typeface="Times" panose="02020603050405020304" pitchFamily="18" charset="0"/>
              </a:rPr>
              <a:t>E = pc </a:t>
            </a:r>
            <a:r>
              <a:rPr lang="en-US" altLang="en-US" sz="2100">
                <a:solidFill>
                  <a:srgbClr val="FF0000"/>
                </a:solidFill>
              </a:rPr>
              <a:t>and </a:t>
            </a:r>
            <a:r>
              <a:rPr lang="en-US" altLang="en-US" sz="2100" i="1">
                <a:solidFill>
                  <a:srgbClr val="FF0000"/>
                </a:solidFill>
                <a:latin typeface="Times" panose="02020603050405020304" pitchFamily="18" charset="0"/>
                <a:cs typeface="Times" panose="02020603050405020304" pitchFamily="18" charset="0"/>
              </a:rPr>
              <a:t>E = hf</a:t>
            </a:r>
            <a:r>
              <a:rPr lang="en-US" altLang="en-US" sz="2100">
                <a:solidFill>
                  <a:srgbClr val="FF0000"/>
                </a:solidFill>
              </a:rPr>
              <a:t>, t</a:t>
            </a:r>
            <a:r>
              <a:rPr lang="en-US" altLang="en-US" sz="2100"/>
              <a:t>he energy can be written as		    </a:t>
            </a:r>
          </a:p>
          <a:p>
            <a:pPr eaLnBrk="1" hangingPunct="1">
              <a:lnSpc>
                <a:spcPct val="90000"/>
              </a:lnSpc>
            </a:pPr>
            <a:endParaRPr lang="en-US" altLang="en-US" sz="2100"/>
          </a:p>
          <a:p>
            <a:pPr eaLnBrk="1" hangingPunct="1">
              <a:lnSpc>
                <a:spcPct val="90000"/>
              </a:lnSpc>
              <a:buFont typeface="Wingdings" panose="05000000000000000000" pitchFamily="2" charset="2"/>
              <a:buNone/>
            </a:pPr>
            <a:endParaRPr lang="en-US" altLang="en-US" sz="2100"/>
          </a:p>
          <a:p>
            <a:pPr eaLnBrk="1" hangingPunct="1">
              <a:lnSpc>
                <a:spcPct val="90000"/>
              </a:lnSpc>
              <a:buFont typeface="Wingdings" panose="05000000000000000000" pitchFamily="2" charset="2"/>
              <a:buNone/>
            </a:pPr>
            <a:endParaRPr lang="en-US" altLang="en-US" sz="2100"/>
          </a:p>
          <a:p>
            <a:pPr eaLnBrk="1" hangingPunct="1">
              <a:lnSpc>
                <a:spcPct val="90000"/>
              </a:lnSpc>
            </a:pPr>
            <a:endParaRPr lang="en-US" altLang="en-US" sz="2100"/>
          </a:p>
          <a:p>
            <a:pPr eaLnBrk="1" hangingPunct="1">
              <a:lnSpc>
                <a:spcPct val="90000"/>
              </a:lnSpc>
              <a:buFont typeface="Wingdings" panose="05000000000000000000" pitchFamily="2" charset="2"/>
              <a:buNone/>
            </a:pPr>
            <a:endParaRPr lang="en-US" altLang="en-US" sz="2100"/>
          </a:p>
        </p:txBody>
      </p:sp>
      <p:pic>
        <p:nvPicPr>
          <p:cNvPr id="107524" name="Picture 24">
            <a:extLst>
              <a:ext uri="{FF2B5EF4-FFF2-40B4-BE49-F238E27FC236}">
                <a16:creationId xmlns:a16="http://schemas.microsoft.com/office/drawing/2014/main" id="{9B81E4D8-1D07-4333-819F-878213F8F17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419600"/>
            <a:ext cx="19145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5" name="Picture 25">
            <a:extLst>
              <a:ext uri="{FF2B5EF4-FFF2-40B4-BE49-F238E27FC236}">
                <a16:creationId xmlns:a16="http://schemas.microsoft.com/office/drawing/2014/main" id="{FA8C87FE-F20B-4F46-8F11-07928D4429C8}"/>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590800"/>
            <a:ext cx="1016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3" descr="Untitled_Page_8.jpg">
            <a:extLst>
              <a:ext uri="{FF2B5EF4-FFF2-40B4-BE49-F238E27FC236}">
                <a16:creationId xmlns:a16="http://schemas.microsoft.com/office/drawing/2014/main" id="{9AD47A6B-D73C-4D56-A67F-7173ADBF729F}"/>
              </a:ext>
            </a:extLst>
          </p:cNvPr>
          <p:cNvPicPr>
            <a:picLocks noChangeAspect="1"/>
          </p:cNvPicPr>
          <p:nvPr/>
        </p:nvPicPr>
        <p:blipFill>
          <a:blip r:embed="rId2">
            <a:extLst>
              <a:ext uri="{28A0092B-C50C-407E-A947-70E740481C1C}">
                <a14:useLocalDpi xmlns:a14="http://schemas.microsoft.com/office/drawing/2010/main" val="0"/>
              </a:ext>
            </a:extLst>
          </a:blip>
          <a:srcRect l="25543" t="23334" r="34715" b="62222"/>
          <a:stretch>
            <a:fillRect/>
          </a:stretch>
        </p:blipFill>
        <p:spPr bwMode="auto">
          <a:xfrm>
            <a:off x="5988050" y="788988"/>
            <a:ext cx="3157538"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a16="http://schemas.microsoft.com/office/drawing/2014/main" id="{72EA7E5A-823F-4701-98AA-68542121A23C}"/>
              </a:ext>
            </a:extLst>
          </p:cNvPr>
          <p:cNvSpPr>
            <a:spLocks noGrp="1" noRot="1" noChangeAspect="1" noMove="1" noResize="1" noEditPoints="1" noAdjustHandles="1" noChangeArrowheads="1" noChangeShapeType="1" noTextEdit="1"/>
          </p:cNvSpPr>
          <p:nvPr>
            <p:ph type="subTitle" idx="1"/>
          </p:nvPr>
        </p:nvSpPr>
        <p:spPr>
          <a:xfrm>
            <a:off x="0" y="152400"/>
            <a:ext cx="9144000" cy="6705600"/>
          </a:xfrm>
          <a:blipFill rotWithShape="1">
            <a:blip r:embed="rId3"/>
            <a:stretch>
              <a:fillRect l="-333" t="-1909"/>
            </a:stretch>
          </a:blipFill>
        </p:spPr>
        <p:txBody>
          <a:bodyPr/>
          <a:lstStyle/>
          <a:p>
            <a:pPr eaLnBrk="1" hangingPunct="1">
              <a:defRPr/>
            </a:pPr>
            <a:r>
              <a:rPr lang="en-US">
                <a:noFill/>
              </a:rPr>
              <a:t> </a:t>
            </a:r>
          </a:p>
        </p:txBody>
      </p:sp>
      <p:sp>
        <p:nvSpPr>
          <p:cNvPr id="140292" name="TextBox 1">
            <a:extLst>
              <a:ext uri="{FF2B5EF4-FFF2-40B4-BE49-F238E27FC236}">
                <a16:creationId xmlns:a16="http://schemas.microsoft.com/office/drawing/2014/main" id="{A0C134F0-EE15-4DEA-951C-FDDE71CFCA7F}"/>
              </a:ext>
            </a:extLst>
          </p:cNvPr>
          <p:cNvSpPr txBox="1">
            <a:spLocks noChangeArrowheads="1"/>
          </p:cNvSpPr>
          <p:nvPr/>
        </p:nvSpPr>
        <p:spPr bwMode="auto">
          <a:xfrm>
            <a:off x="990600" y="1524000"/>
            <a:ext cx="3733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000000"/>
              </a:solidFill>
            </a:endParaRPr>
          </a:p>
        </p:txBody>
      </p:sp>
      <p:sp>
        <p:nvSpPr>
          <p:cNvPr id="5" name="TextBox 4">
            <a:extLst>
              <a:ext uri="{FF2B5EF4-FFF2-40B4-BE49-F238E27FC236}">
                <a16:creationId xmlns:a16="http://schemas.microsoft.com/office/drawing/2014/main" id="{0C6DB312-5F98-4AD1-9880-5BE5E8F5EF2C}"/>
              </a:ext>
            </a:extLst>
          </p:cNvPr>
          <p:cNvSpPr txBox="1"/>
          <p:nvPr/>
        </p:nvSpPr>
        <p:spPr>
          <a:xfrm>
            <a:off x="457200" y="1172951"/>
            <a:ext cx="4572000" cy="830997"/>
          </a:xfrm>
          <a:prstGeom prst="rect">
            <a:avLst/>
          </a:prstGeom>
          <a:noFill/>
          <a:scene3d>
            <a:camera prst="orthographicFront"/>
            <a:lightRig rig="threePt" dir="t"/>
          </a:scene3d>
          <a:sp3d contourW="25400">
            <a:contourClr>
              <a:srgbClr val="FF0000"/>
            </a:contourClr>
          </a:sp3d>
        </p:spPr>
        <p:txBody>
          <a:bodyPr>
            <a:spAutoFit/>
          </a:bodyPr>
          <a:lstStyle/>
          <a:p>
            <a:pPr eaLnBrk="1" fontAlgn="auto" hangingPunct="1">
              <a:spcBef>
                <a:spcPts val="0"/>
              </a:spcBef>
              <a:spcAft>
                <a:spcPts val="0"/>
              </a:spcAft>
              <a:defRPr/>
            </a:pPr>
            <a:r>
              <a:rPr lang="en-US" sz="1600" dirty="0">
                <a:solidFill>
                  <a:prstClr val="black">
                    <a:lumMod val="95000"/>
                    <a:lumOff val="5000"/>
                  </a:prstClr>
                </a:solidFill>
                <a:latin typeface="Calibri"/>
              </a:rPr>
              <a:t>An integer number of half wavelengths must fit into the box. At the wall’s the probability must be zero which means also the wave function must be zero.</a:t>
            </a:r>
            <a:endParaRPr lang="en-US" sz="1800" dirty="0">
              <a:solidFill>
                <a:prstClr val="black"/>
              </a:solidFill>
              <a:latin typeface="Calibri"/>
            </a:endParaRPr>
          </a:p>
        </p:txBody>
      </p:sp>
      <p:sp>
        <p:nvSpPr>
          <p:cNvPr id="6" name="TextBox 5">
            <a:extLst>
              <a:ext uri="{FF2B5EF4-FFF2-40B4-BE49-F238E27FC236}">
                <a16:creationId xmlns:a16="http://schemas.microsoft.com/office/drawing/2014/main" id="{66733AEB-C317-4873-9B82-43CAC007783D}"/>
              </a:ext>
            </a:extLst>
          </p:cNvPr>
          <p:cNvSpPr txBox="1">
            <a:spLocks noRot="1" noChangeAspect="1" noMove="1" noResize="1" noEditPoints="1" noAdjustHandles="1" noChangeArrowheads="1" noChangeShapeType="1" noTextEdit="1"/>
          </p:cNvSpPr>
          <p:nvPr/>
        </p:nvSpPr>
        <p:spPr>
          <a:xfrm>
            <a:off x="6241125" y="764788"/>
            <a:ext cx="545854" cy="276999"/>
          </a:xfrm>
          <a:prstGeom prst="rect">
            <a:avLst/>
          </a:prstGeom>
          <a:blipFill rotWithShape="1">
            <a:blip r:embed="rId4"/>
            <a:stretch>
              <a:fillRect b="-6522"/>
            </a:stretch>
          </a:blipFill>
        </p:spPr>
        <p:txBody>
          <a:bodyPr/>
          <a:lstStyle/>
          <a:p>
            <a:pPr>
              <a:defRPr/>
            </a:pPr>
            <a:r>
              <a:rPr lang="en-US" sz="1900">
                <a:noFill/>
              </a:rPr>
              <a:t> </a:t>
            </a:r>
          </a:p>
        </p:txBody>
      </p:sp>
      <p:sp>
        <p:nvSpPr>
          <p:cNvPr id="9" name="TextBox 8">
            <a:extLst>
              <a:ext uri="{FF2B5EF4-FFF2-40B4-BE49-F238E27FC236}">
                <a16:creationId xmlns:a16="http://schemas.microsoft.com/office/drawing/2014/main" id="{B497B749-7C7F-4303-AD19-40857C4973C7}"/>
              </a:ext>
            </a:extLst>
          </p:cNvPr>
          <p:cNvSpPr txBox="1">
            <a:spLocks noRot="1" noChangeAspect="1" noMove="1" noResize="1" noEditPoints="1" noAdjustHandles="1" noChangeArrowheads="1" noChangeShapeType="1" noTextEdit="1"/>
          </p:cNvSpPr>
          <p:nvPr/>
        </p:nvSpPr>
        <p:spPr>
          <a:xfrm>
            <a:off x="7210090" y="740586"/>
            <a:ext cx="713657" cy="276999"/>
          </a:xfrm>
          <a:prstGeom prst="rect">
            <a:avLst/>
          </a:prstGeom>
          <a:blipFill rotWithShape="1">
            <a:blip r:embed="rId5"/>
            <a:stretch>
              <a:fillRect b="-4348"/>
            </a:stretch>
          </a:blipFill>
        </p:spPr>
        <p:txBody>
          <a:bodyPr/>
          <a:lstStyle/>
          <a:p>
            <a:pPr>
              <a:defRPr/>
            </a:pPr>
            <a:r>
              <a:rPr lang="en-US" sz="1900">
                <a:noFill/>
              </a:rPr>
              <a:t> </a:t>
            </a:r>
          </a:p>
        </p:txBody>
      </p:sp>
      <p:sp>
        <p:nvSpPr>
          <p:cNvPr id="10" name="Rectangle 9">
            <a:extLst>
              <a:ext uri="{FF2B5EF4-FFF2-40B4-BE49-F238E27FC236}">
                <a16:creationId xmlns:a16="http://schemas.microsoft.com/office/drawing/2014/main" id="{F436390B-7BF7-4BC8-B0EF-D5A276B23ADC}"/>
              </a:ext>
            </a:extLst>
          </p:cNvPr>
          <p:cNvSpPr/>
          <p:nvPr/>
        </p:nvSpPr>
        <p:spPr>
          <a:xfrm>
            <a:off x="2514600" y="3886200"/>
            <a:ext cx="4267200" cy="609600"/>
          </a:xfrm>
          <a:prstGeom prst="rect">
            <a:avLst/>
          </a:prstGeom>
          <a:solidFill>
            <a:srgbClr val="FF0000">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a:extLst>
              <a:ext uri="{FF2B5EF4-FFF2-40B4-BE49-F238E27FC236}">
                <a16:creationId xmlns:a16="http://schemas.microsoft.com/office/drawing/2014/main" id="{FC13E237-1D34-4616-ACE7-0FC44A6ED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0175"/>
            <a:ext cx="915670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1" descr="Untitled_Page_3.jpg">
            <a:extLst>
              <a:ext uri="{FF2B5EF4-FFF2-40B4-BE49-F238E27FC236}">
                <a16:creationId xmlns:a16="http://schemas.microsoft.com/office/drawing/2014/main" id="{6BA7A28C-B395-4558-BD62-669F97B0DF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6363"/>
            <a:ext cx="9144000"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1">
            <a:extLst>
              <a:ext uri="{FF2B5EF4-FFF2-40B4-BE49-F238E27FC236}">
                <a16:creationId xmlns:a16="http://schemas.microsoft.com/office/drawing/2014/main" id="{460DD9B7-5849-495D-BD84-6FA310AB25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3200400"/>
            <a:ext cx="85344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63" name="Picture 2">
            <a:extLst>
              <a:ext uri="{FF2B5EF4-FFF2-40B4-BE49-F238E27FC236}">
                <a16:creationId xmlns:a16="http://schemas.microsoft.com/office/drawing/2014/main" id="{D8C981E2-C0B2-4144-BAC4-3C1E3F2D6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191000"/>
            <a:ext cx="8174038" cy="111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C9901A79-E209-461F-9BE6-55CA06DA512D}"/>
              </a:ext>
            </a:extLst>
          </p:cNvPr>
          <p:cNvSpPr txBox="1"/>
          <p:nvPr/>
        </p:nvSpPr>
        <p:spPr>
          <a:xfrm>
            <a:off x="685800" y="914400"/>
            <a:ext cx="1905000" cy="369888"/>
          </a:xfrm>
          <a:prstGeom prst="rect">
            <a:avLst/>
          </a:prstGeom>
          <a:noFill/>
        </p:spPr>
        <p:txBody>
          <a:bodyPr>
            <a:spAutoFit/>
          </a:bodyPr>
          <a:lstStyle/>
          <a:p>
            <a:pPr eaLnBrk="1" fontAlgn="auto" hangingPunct="1">
              <a:spcBef>
                <a:spcPts val="0"/>
              </a:spcBef>
              <a:spcAft>
                <a:spcPts val="0"/>
              </a:spcAft>
              <a:defRPr/>
            </a:pPr>
            <a:r>
              <a:rPr lang="en-US" sz="1800" dirty="0">
                <a:solidFill>
                  <a:prstClr val="black"/>
                </a:solidFill>
                <a:latin typeface="Calibri"/>
                <a:ea typeface="+mn-ea"/>
              </a:rPr>
              <a:t>Problem6.14</a:t>
            </a:r>
          </a:p>
        </p:txBody>
      </p:sp>
      <p:sp>
        <p:nvSpPr>
          <p:cNvPr id="143365" name="TextBox 2">
            <a:extLst>
              <a:ext uri="{FF2B5EF4-FFF2-40B4-BE49-F238E27FC236}">
                <a16:creationId xmlns:a16="http://schemas.microsoft.com/office/drawing/2014/main" id="{6AFFA87D-829C-4E8A-9DC4-54AF1CBA7CD5}"/>
              </a:ext>
            </a:extLst>
          </p:cNvPr>
          <p:cNvSpPr txBox="1">
            <a:spLocks noChangeArrowheads="1"/>
          </p:cNvSpPr>
          <p:nvPr/>
        </p:nvSpPr>
        <p:spPr bwMode="auto">
          <a:xfrm>
            <a:off x="609600" y="1524000"/>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a:solidFill>
                  <a:schemeClr val="tx2"/>
                </a:solidFill>
                <a:latin typeface="Arial" panose="020B0604020202020204" pitchFamily="34" charset="0"/>
              </a:rPr>
              <a:t>A particle in an infinite square-well potential has ground-state energy 4.3eV. (a) Calculate and sketch the energies of the next three levels, and (b) sketch the wave functions on top of the energy levels.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1">
            <a:extLst>
              <a:ext uri="{FF2B5EF4-FFF2-40B4-BE49-F238E27FC236}">
                <a16:creationId xmlns:a16="http://schemas.microsoft.com/office/drawing/2014/main" id="{E82759A8-4F64-407C-A8F4-3B912CD4D824}"/>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305300"/>
            <a:ext cx="2819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Rectangle 2">
            <a:extLst>
              <a:ext uri="{FF2B5EF4-FFF2-40B4-BE49-F238E27FC236}">
                <a16:creationId xmlns:a16="http://schemas.microsoft.com/office/drawing/2014/main" id="{0C34A146-4BD0-4485-A36D-17DEEEFA19F9}"/>
              </a:ext>
            </a:extLst>
          </p:cNvPr>
          <p:cNvSpPr>
            <a:spLocks noGrp="1" noChangeArrowheads="1"/>
          </p:cNvSpPr>
          <p:nvPr>
            <p:ph type="title"/>
          </p:nvPr>
        </p:nvSpPr>
        <p:spPr/>
        <p:txBody>
          <a:bodyPr/>
          <a:lstStyle/>
          <a:p>
            <a:pPr eaLnBrk="1" hangingPunct="1"/>
            <a:r>
              <a:rPr lang="en-US" altLang="en-US" sz="3400">
                <a:ea typeface="ＭＳ Ｐゴシック" panose="020B0600070205080204" pitchFamily="34" charset="-128"/>
              </a:rPr>
              <a:t>6.4: Finite Square-Well Potential</a:t>
            </a:r>
          </a:p>
        </p:txBody>
      </p:sp>
      <p:sp>
        <p:nvSpPr>
          <p:cNvPr id="144388" name="Rectangle 4">
            <a:extLst>
              <a:ext uri="{FF2B5EF4-FFF2-40B4-BE49-F238E27FC236}">
                <a16:creationId xmlns:a16="http://schemas.microsoft.com/office/drawing/2014/main" id="{54560E8E-CEE3-4B99-9FC5-2D76E55CC941}"/>
              </a:ext>
            </a:extLst>
          </p:cNvPr>
          <p:cNvSpPr>
            <a:spLocks noGrp="1" noChangeArrowheads="1"/>
          </p:cNvSpPr>
          <p:nvPr>
            <p:ph type="body" sz="half" idx="1"/>
          </p:nvPr>
        </p:nvSpPr>
        <p:spPr>
          <a:xfrm>
            <a:off x="457200" y="990600"/>
            <a:ext cx="8307388" cy="4497388"/>
          </a:xfrm>
        </p:spPr>
        <p:txBody>
          <a:bodyPr/>
          <a:lstStyle/>
          <a:p>
            <a:pPr eaLnBrk="1" hangingPunct="1"/>
            <a:r>
              <a:rPr lang="en-US" altLang="en-US" sz="2000">
                <a:ea typeface="ＭＳ Ｐゴシック" panose="020B0600070205080204" pitchFamily="34" charset="-128"/>
              </a:rPr>
              <a:t>The finite square-well potential is</a:t>
            </a:r>
          </a:p>
          <a:p>
            <a:pPr eaLnBrk="1" hangingPunct="1"/>
            <a:endParaRPr lang="en-US" altLang="en-US" sz="2000">
              <a:ea typeface="ＭＳ Ｐゴシック" panose="020B0600070205080204" pitchFamily="34" charset="-128"/>
            </a:endParaRPr>
          </a:p>
          <a:p>
            <a:pPr eaLnBrk="1" hangingPunct="1">
              <a:lnSpc>
                <a:spcPct val="130000"/>
              </a:lnSpc>
            </a:pPr>
            <a:r>
              <a:rPr lang="en-US" altLang="en-US" sz="2000">
                <a:ea typeface="ＭＳ Ｐゴシック" panose="020B0600070205080204" pitchFamily="34" charset="-128"/>
              </a:rPr>
              <a:t>The Schrödinger equation outside the finite well in regions I and III is</a:t>
            </a:r>
          </a:p>
          <a:p>
            <a:pPr eaLnBrk="1" hangingPunct="1">
              <a:lnSpc>
                <a:spcPct val="130000"/>
              </a:lnSpc>
              <a:buFont typeface="Wingdings" panose="05000000000000000000" pitchFamily="2" charset="2"/>
              <a:buNone/>
            </a:pPr>
            <a:r>
              <a:rPr lang="en-US" altLang="en-US" sz="2000">
                <a:ea typeface="ＭＳ Ｐゴシック" panose="020B0600070205080204" pitchFamily="34" charset="-128"/>
              </a:rPr>
              <a:t>					       </a:t>
            </a:r>
            <a:r>
              <a:rPr lang="en-US" altLang="en-US" sz="1900">
                <a:ea typeface="ＭＳ Ｐゴシック" panose="020B0600070205080204" pitchFamily="34" charset="-128"/>
              </a:rPr>
              <a:t>or using</a:t>
            </a:r>
          </a:p>
          <a:p>
            <a:pPr eaLnBrk="1" hangingPunct="1">
              <a:buFont typeface="Wingdings" panose="05000000000000000000" pitchFamily="2" charset="2"/>
              <a:buNone/>
            </a:pPr>
            <a:endParaRPr lang="en-US" altLang="en-US" sz="2000">
              <a:ea typeface="ＭＳ Ｐゴシック" panose="020B0600070205080204" pitchFamily="34" charset="-128"/>
            </a:endParaRPr>
          </a:p>
          <a:p>
            <a:pPr eaLnBrk="1" hangingPunct="1">
              <a:lnSpc>
                <a:spcPct val="130000"/>
              </a:lnSpc>
              <a:buFont typeface="Wingdings" panose="05000000000000000000" pitchFamily="2" charset="2"/>
              <a:buNone/>
            </a:pPr>
            <a:r>
              <a:rPr lang="en-US" altLang="en-US" sz="2000">
                <a:ea typeface="ＭＳ Ｐゴシック" panose="020B0600070205080204" pitchFamily="34" charset="-128"/>
              </a:rPr>
              <a:t>	yields	    . </a:t>
            </a:r>
            <a:r>
              <a:rPr lang="en-US" altLang="en-US" sz="2000">
                <a:solidFill>
                  <a:srgbClr val="FF0000"/>
                </a:solidFill>
                <a:ea typeface="ＭＳ Ｐゴシック" panose="020B0600070205080204" pitchFamily="34" charset="-128"/>
              </a:rPr>
              <a:t>The solution to this differential has exponentials of the form e</a:t>
            </a:r>
            <a:r>
              <a:rPr lang="en-US" altLang="en-US" sz="2000" baseline="30000">
                <a:solidFill>
                  <a:srgbClr val="FF0000"/>
                </a:solidFill>
                <a:latin typeface="Lucida Grande" charset="0"/>
                <a:ea typeface="ＭＳ Ｐゴシック" panose="020B0600070205080204" pitchFamily="34" charset="-128"/>
              </a:rPr>
              <a:t>α</a:t>
            </a:r>
            <a:r>
              <a:rPr lang="en-US" altLang="en-US" sz="2000" baseline="30000">
                <a:solidFill>
                  <a:srgbClr val="FF0000"/>
                </a:solidFill>
                <a:ea typeface="ＭＳ Ｐゴシック" panose="020B0600070205080204" pitchFamily="34" charset="-128"/>
              </a:rPr>
              <a:t>x </a:t>
            </a:r>
            <a:r>
              <a:rPr lang="en-US" altLang="en-US" sz="2000">
                <a:solidFill>
                  <a:srgbClr val="FF0000"/>
                </a:solidFill>
                <a:ea typeface="ＭＳ Ｐゴシック" panose="020B0600070205080204" pitchFamily="34" charset="-128"/>
              </a:rPr>
              <a:t>and e</a:t>
            </a:r>
            <a:r>
              <a:rPr lang="en-US" altLang="en-US" sz="2000" baseline="30000">
                <a:solidFill>
                  <a:srgbClr val="FF0000"/>
                </a:solidFill>
                <a:ea typeface="ＭＳ Ｐゴシック" panose="020B0600070205080204" pitchFamily="34" charset="-128"/>
              </a:rPr>
              <a:t>-</a:t>
            </a:r>
            <a:r>
              <a:rPr lang="en-US" altLang="en-US" sz="2000" baseline="30000">
                <a:solidFill>
                  <a:srgbClr val="FF0000"/>
                </a:solidFill>
                <a:latin typeface="Lucida Grande" charset="0"/>
                <a:ea typeface="ＭＳ Ｐゴシック" panose="020B0600070205080204" pitchFamily="34" charset="-128"/>
              </a:rPr>
              <a:t>α</a:t>
            </a:r>
            <a:r>
              <a:rPr lang="en-US" altLang="en-US" sz="2000" baseline="30000">
                <a:solidFill>
                  <a:srgbClr val="FF0000"/>
                </a:solidFill>
                <a:ea typeface="ＭＳ Ｐゴシック" panose="020B0600070205080204" pitchFamily="34" charset="-128"/>
              </a:rPr>
              <a:t>x</a:t>
            </a:r>
            <a:r>
              <a:rPr lang="en-US" altLang="en-US" sz="2000">
                <a:solidFill>
                  <a:srgbClr val="FF0000"/>
                </a:solidFill>
                <a:ea typeface="ＭＳ Ｐゴシック" panose="020B0600070205080204" pitchFamily="34" charset="-128"/>
              </a:rPr>
              <a:t>.  In the region x &gt; L, we reject the positive exponential and in the region x &lt; L, we reject the negative exponential.Then the other one decays into the classically forbidden region</a:t>
            </a:r>
          </a:p>
          <a:p>
            <a:pPr eaLnBrk="1" hangingPunct="1">
              <a:lnSpc>
                <a:spcPct val="130000"/>
              </a:lnSpc>
              <a:buFont typeface="Wingdings" panose="05000000000000000000" pitchFamily="2" charset="2"/>
              <a:buNone/>
            </a:pPr>
            <a:r>
              <a:rPr lang="en-US" altLang="en-US" sz="2000">
                <a:ea typeface="ＭＳ Ｐゴシック" panose="020B0600070205080204" pitchFamily="34" charset="-128"/>
              </a:rPr>
              <a:t> </a:t>
            </a:r>
          </a:p>
        </p:txBody>
      </p:sp>
      <p:pic>
        <p:nvPicPr>
          <p:cNvPr id="144389" name="Picture 34">
            <a:extLst>
              <a:ext uri="{FF2B5EF4-FFF2-40B4-BE49-F238E27FC236}">
                <a16:creationId xmlns:a16="http://schemas.microsoft.com/office/drawing/2014/main" id="{F93EC5D8-AE22-4C3F-A9F5-B32692B8FE2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0900" y="838200"/>
            <a:ext cx="33178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0" name="Picture 35">
            <a:extLst>
              <a:ext uri="{FF2B5EF4-FFF2-40B4-BE49-F238E27FC236}">
                <a16:creationId xmlns:a16="http://schemas.microsoft.com/office/drawing/2014/main" id="{C280D2C5-5C89-47E4-99A2-D3578573C5D2}"/>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2317750"/>
            <a:ext cx="20701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1" name="Picture 36">
            <a:extLst>
              <a:ext uri="{FF2B5EF4-FFF2-40B4-BE49-F238E27FC236}">
                <a16:creationId xmlns:a16="http://schemas.microsoft.com/office/drawing/2014/main" id="{A3E0E639-1A6C-430B-9534-566A8D82EF45}"/>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6000" y="4572000"/>
            <a:ext cx="3175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2" name="Picture 37">
            <a:extLst>
              <a:ext uri="{FF2B5EF4-FFF2-40B4-BE49-F238E27FC236}">
                <a16:creationId xmlns:a16="http://schemas.microsoft.com/office/drawing/2014/main" id="{14E07BBA-5014-4FD4-AC59-BB32C3A1A690}"/>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3125" y="2133600"/>
            <a:ext cx="374967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3" name="Picture 38">
            <a:extLst>
              <a:ext uri="{FF2B5EF4-FFF2-40B4-BE49-F238E27FC236}">
                <a16:creationId xmlns:a16="http://schemas.microsoft.com/office/drawing/2014/main" id="{D852C644-72FF-4F77-AC9C-F52387BB9439}"/>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6075" y="2971800"/>
            <a:ext cx="1063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4394" name="Object 2">
            <a:extLst>
              <a:ext uri="{FF2B5EF4-FFF2-40B4-BE49-F238E27FC236}">
                <a16:creationId xmlns:a16="http://schemas.microsoft.com/office/drawing/2014/main" id="{F36EA913-87C4-4670-BE10-79361AFFF224}"/>
              </a:ext>
            </a:extLst>
          </p:cNvPr>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name="Equation" r:id="rId9" imgW="101600" imgH="177800" progId="Equation.3">
                  <p:embed/>
                </p:oleObj>
              </mc:Choice>
              <mc:Fallback>
                <p:oleObj name="Equation" r:id="rId9" imgW="101600" imgH="177800" progId="Equation.3">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44395" name="Object 3">
            <a:extLst>
              <a:ext uri="{FF2B5EF4-FFF2-40B4-BE49-F238E27FC236}">
                <a16:creationId xmlns:a16="http://schemas.microsoft.com/office/drawing/2014/main" id="{7FEF047C-70E2-4760-A726-F3D017C4A271}"/>
              </a:ext>
            </a:extLst>
          </p:cNvPr>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name="Equation" r:id="rId11" imgW="101600" imgH="177800" progId="Equation.3">
                  <p:embed/>
                </p:oleObj>
              </mc:Choice>
              <mc:Fallback>
                <p:oleObj name="Equation" r:id="rId11" imgW="101600" imgH="177800" progId="Equation.3">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5">
            <a:extLst>
              <a:ext uri="{FF2B5EF4-FFF2-40B4-BE49-F238E27FC236}">
                <a16:creationId xmlns:a16="http://schemas.microsoft.com/office/drawing/2014/main" id="{2496E111-4B3C-40CA-96F8-F3C1AFBABE34}"/>
              </a:ext>
            </a:extLst>
          </p:cNvPr>
          <p:cNvSpPr>
            <a:spLocks noGrp="1" noChangeArrowheads="1"/>
          </p:cNvSpPr>
          <p:nvPr>
            <p:ph type="body" sz="half" idx="1"/>
          </p:nvPr>
        </p:nvSpPr>
        <p:spPr>
          <a:xfrm>
            <a:off x="457200" y="838200"/>
            <a:ext cx="8307388" cy="6019800"/>
          </a:xfrm>
        </p:spPr>
        <p:txBody>
          <a:bodyPr/>
          <a:lstStyle/>
          <a:p>
            <a:pPr eaLnBrk="1" hangingPunct="1">
              <a:lnSpc>
                <a:spcPct val="140000"/>
              </a:lnSpc>
            </a:pPr>
            <a:r>
              <a:rPr lang="en-US" altLang="en-US" sz="1900" dirty="0">
                <a:ea typeface="ＭＳ Ｐゴシック" panose="020B0600070205080204" pitchFamily="34" charset="-128"/>
              </a:rPr>
              <a:t>Inside the square well, where the potential </a:t>
            </a:r>
            <a:r>
              <a:rPr lang="en-US" altLang="en-US" sz="1900" i="1" dirty="0">
                <a:ea typeface="ＭＳ Ｐゴシック" panose="020B0600070205080204" pitchFamily="34" charset="-128"/>
              </a:rPr>
              <a:t>V</a:t>
            </a:r>
            <a:r>
              <a:rPr lang="en-US" altLang="en-US" sz="1900" dirty="0">
                <a:ea typeface="ＭＳ Ｐゴシック" panose="020B0600070205080204" pitchFamily="34" charset="-128"/>
              </a:rPr>
              <a:t> is zero, the wave equation becomes		where</a:t>
            </a:r>
          </a:p>
          <a:p>
            <a:pPr eaLnBrk="1" hangingPunct="1"/>
            <a:endParaRPr lang="en-US" altLang="en-US" sz="1900" dirty="0">
              <a:ea typeface="ＭＳ Ｐゴシック" panose="020B0600070205080204" pitchFamily="34" charset="-128"/>
            </a:endParaRPr>
          </a:p>
          <a:p>
            <a:pPr eaLnBrk="1" hangingPunct="1"/>
            <a:r>
              <a:rPr lang="en-US" altLang="en-US" sz="1900" dirty="0">
                <a:ea typeface="ＭＳ Ｐゴシック" panose="020B0600070205080204" pitchFamily="34" charset="-128"/>
              </a:rPr>
              <a:t>Instead of a sinusoidal solution we have </a:t>
            </a:r>
          </a:p>
          <a:p>
            <a:pPr eaLnBrk="1" hangingPunct="1"/>
            <a:endParaRPr lang="en-US" altLang="en-US" sz="1900" dirty="0">
              <a:ea typeface="ＭＳ Ｐゴシック" panose="020B0600070205080204" pitchFamily="34" charset="-128"/>
            </a:endParaRPr>
          </a:p>
          <a:p>
            <a:pPr eaLnBrk="1" hangingPunct="1"/>
            <a:r>
              <a:rPr lang="en-US" altLang="en-US" sz="1900" dirty="0">
                <a:ea typeface="ＭＳ Ｐゴシック" panose="020B0600070205080204" pitchFamily="34" charset="-128"/>
              </a:rPr>
              <a:t>The boundary conditions require that</a:t>
            </a:r>
          </a:p>
          <a:p>
            <a:pPr eaLnBrk="1" hangingPunct="1"/>
            <a:endParaRPr lang="en-US" altLang="en-US" sz="1900" dirty="0">
              <a:ea typeface="ＭＳ Ｐゴシック" panose="020B0600070205080204" pitchFamily="34" charset="-128"/>
            </a:endParaRPr>
          </a:p>
          <a:p>
            <a:pPr eaLnBrk="1" hangingPunct="1">
              <a:buFont typeface="Wingdings" panose="05000000000000000000" pitchFamily="2" charset="2"/>
              <a:buNone/>
            </a:pPr>
            <a:r>
              <a:rPr lang="en-US" altLang="en-US" sz="1900" dirty="0">
                <a:ea typeface="ＭＳ Ｐゴシック" panose="020B0600070205080204" pitchFamily="34" charset="-128"/>
              </a:rPr>
              <a:t>	and the wave function must be smooth where the regions meet.</a:t>
            </a:r>
          </a:p>
          <a:p>
            <a:pPr eaLnBrk="1" hangingPunct="1">
              <a:buFont typeface="Wingdings" panose="05000000000000000000" pitchFamily="2" charset="2"/>
              <a:buNone/>
            </a:pPr>
            <a:endParaRPr lang="en-US" altLang="en-US" sz="1900" dirty="0">
              <a:ea typeface="ＭＳ Ｐゴシック" panose="020B0600070205080204" pitchFamily="34" charset="-128"/>
            </a:endParaRPr>
          </a:p>
          <a:p>
            <a:pPr eaLnBrk="1" hangingPunct="1"/>
            <a:r>
              <a:rPr lang="en-US" altLang="en-US" sz="1900" dirty="0">
                <a:solidFill>
                  <a:srgbClr val="FF0000"/>
                </a:solidFill>
                <a:ea typeface="ＭＳ Ｐゴシック" panose="020B0600070205080204" pitchFamily="34" charset="-128"/>
              </a:rPr>
              <a:t>Note that the </a:t>
            </a:r>
            <a:br>
              <a:rPr lang="en-US" altLang="en-US" sz="1900" dirty="0">
                <a:solidFill>
                  <a:srgbClr val="FF0000"/>
                </a:solidFill>
                <a:ea typeface="ＭＳ Ｐゴシック" panose="020B0600070205080204" pitchFamily="34" charset="-128"/>
              </a:rPr>
            </a:br>
            <a:r>
              <a:rPr lang="en-US" altLang="en-US" sz="1900" dirty="0">
                <a:solidFill>
                  <a:srgbClr val="FF0000"/>
                </a:solidFill>
                <a:ea typeface="ＭＳ Ｐゴシック" panose="020B0600070205080204" pitchFamily="34" charset="-128"/>
              </a:rPr>
              <a:t>wave function is </a:t>
            </a:r>
            <a:br>
              <a:rPr lang="en-US" altLang="en-US" sz="1900" dirty="0">
                <a:solidFill>
                  <a:srgbClr val="FF0000"/>
                </a:solidFill>
                <a:ea typeface="ＭＳ Ｐゴシック" panose="020B0600070205080204" pitchFamily="34" charset="-128"/>
              </a:rPr>
            </a:br>
            <a:r>
              <a:rPr lang="en-US" altLang="en-US" sz="1900" dirty="0">
                <a:solidFill>
                  <a:srgbClr val="FF0000"/>
                </a:solidFill>
                <a:ea typeface="ＭＳ Ｐゴシック" panose="020B0600070205080204" pitchFamily="34" charset="-128"/>
              </a:rPr>
              <a:t>nonzero outside </a:t>
            </a:r>
            <a:br>
              <a:rPr lang="en-US" altLang="en-US" sz="1900" dirty="0">
                <a:solidFill>
                  <a:srgbClr val="FF0000"/>
                </a:solidFill>
                <a:ea typeface="ＭＳ Ｐゴシック" panose="020B0600070205080204" pitchFamily="34" charset="-128"/>
              </a:rPr>
            </a:br>
            <a:r>
              <a:rPr lang="en-US" altLang="en-US" sz="1900" dirty="0">
                <a:solidFill>
                  <a:srgbClr val="FF0000"/>
                </a:solidFill>
                <a:ea typeface="ＭＳ Ｐゴシック" panose="020B0600070205080204" pitchFamily="34" charset="-128"/>
              </a:rPr>
              <a:t>of the box. </a:t>
            </a:r>
          </a:p>
          <a:p>
            <a:pPr eaLnBrk="1" hangingPunct="1">
              <a:buFont typeface="Wingdings" panose="05000000000000000000" pitchFamily="2" charset="2"/>
              <a:buNone/>
            </a:pPr>
            <a:endParaRPr lang="en-US" altLang="en-US" sz="1900" dirty="0">
              <a:ea typeface="ＭＳ Ｐゴシック" panose="020B0600070205080204" pitchFamily="34" charset="-128"/>
            </a:endParaRPr>
          </a:p>
        </p:txBody>
      </p:sp>
      <p:sp>
        <p:nvSpPr>
          <p:cNvPr id="146435" name="Rectangle 7">
            <a:extLst>
              <a:ext uri="{FF2B5EF4-FFF2-40B4-BE49-F238E27FC236}">
                <a16:creationId xmlns:a16="http://schemas.microsoft.com/office/drawing/2014/main" id="{6CE2E35E-58E6-4ADA-9719-C43225EFE63A}"/>
              </a:ext>
            </a:extLst>
          </p:cNvPr>
          <p:cNvSpPr>
            <a:spLocks noGrp="1" noChangeArrowheads="1"/>
          </p:cNvSpPr>
          <p:nvPr>
            <p:ph type="title"/>
          </p:nvPr>
        </p:nvSpPr>
        <p:spPr/>
        <p:txBody>
          <a:bodyPr/>
          <a:lstStyle/>
          <a:p>
            <a:pPr eaLnBrk="1" hangingPunct="1"/>
            <a:r>
              <a:rPr lang="en-US" altLang="en-US" sz="3100" dirty="0">
                <a:solidFill>
                  <a:srgbClr val="FF0000"/>
                </a:solidFill>
                <a:ea typeface="ＭＳ Ｐゴシック" panose="020B0600070205080204" pitchFamily="34" charset="-128"/>
              </a:rPr>
              <a:t>Finite Square-Well Solution</a:t>
            </a:r>
          </a:p>
        </p:txBody>
      </p:sp>
      <p:pic>
        <p:nvPicPr>
          <p:cNvPr id="146436" name="Picture 32">
            <a:extLst>
              <a:ext uri="{FF2B5EF4-FFF2-40B4-BE49-F238E27FC236}">
                <a16:creationId xmlns:a16="http://schemas.microsoft.com/office/drawing/2014/main" id="{1253608F-9422-4D23-8F9D-628E03ADA77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0" y="1266825"/>
            <a:ext cx="12763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7" name="Picture 33">
            <a:extLst>
              <a:ext uri="{FF2B5EF4-FFF2-40B4-BE49-F238E27FC236}">
                <a16:creationId xmlns:a16="http://schemas.microsoft.com/office/drawing/2014/main" id="{733050CF-F6F6-4924-9155-B967031F663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2432050"/>
            <a:ext cx="4321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8" name="Picture 34">
            <a:extLst>
              <a:ext uri="{FF2B5EF4-FFF2-40B4-BE49-F238E27FC236}">
                <a16:creationId xmlns:a16="http://schemas.microsoft.com/office/drawing/2014/main" id="{FDF1C20B-2EF2-4F65-A547-915AD2A908C3}"/>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5900" y="1295400"/>
            <a:ext cx="164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35">
            <a:extLst>
              <a:ext uri="{FF2B5EF4-FFF2-40B4-BE49-F238E27FC236}">
                <a16:creationId xmlns:a16="http://schemas.microsoft.com/office/drawing/2014/main" id="{4DDCB733-19AF-4708-8C3A-A5D8BE7185BD}"/>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0613" y="3124200"/>
            <a:ext cx="44227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0" name="Picture 21" descr="0605">
            <a:extLst>
              <a:ext uri="{FF2B5EF4-FFF2-40B4-BE49-F238E27FC236}">
                <a16:creationId xmlns:a16="http://schemas.microsoft.com/office/drawing/2014/main" id="{CBE45857-4EBD-4664-BB14-39148F14C03E}"/>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b="10109"/>
          <a:stretch>
            <a:fillRect/>
          </a:stretch>
        </p:blipFill>
        <p:spPr bwMode="auto">
          <a:xfrm>
            <a:off x="2876550" y="3819525"/>
            <a:ext cx="487680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6843EE4-5592-4208-AD49-77A8889BC259}"/>
              </a:ext>
            </a:extLst>
          </p:cNvPr>
          <p:cNvSpPr txBox="1"/>
          <p:nvPr/>
        </p:nvSpPr>
        <p:spPr>
          <a:xfrm>
            <a:off x="-28250" y="6379746"/>
            <a:ext cx="9372600" cy="338554"/>
          </a:xfrm>
          <a:prstGeom prst="rect">
            <a:avLst/>
          </a:prstGeom>
          <a:noFill/>
        </p:spPr>
        <p:txBody>
          <a:bodyPr wrap="square" rtlCol="0">
            <a:spAutoFit/>
          </a:bodyPr>
          <a:lstStyle/>
          <a:p>
            <a:r>
              <a:rPr lang="en-US" sz="1600" dirty="0">
                <a:solidFill>
                  <a:srgbClr val="FF0000"/>
                </a:solidFill>
              </a:rPr>
              <a:t>We will skip  the tedious </a:t>
            </a:r>
            <a:r>
              <a:rPr lang="en-US" sz="1600" dirty="0" err="1">
                <a:solidFill>
                  <a:srgbClr val="FF0000"/>
                </a:solidFill>
              </a:rPr>
              <a:t>procdure</a:t>
            </a:r>
            <a:r>
              <a:rPr lang="en-US" sz="1600" dirty="0">
                <a:solidFill>
                  <a:srgbClr val="FF0000"/>
                </a:solidFill>
              </a:rPr>
              <a:t> of fulfilling the above boundary conditions, but discuss the results</a:t>
            </a:r>
          </a:p>
        </p:txBody>
      </p:sp>
      <p:sp>
        <p:nvSpPr>
          <p:cNvPr id="3" name="TextBox 2">
            <a:extLst>
              <a:ext uri="{FF2B5EF4-FFF2-40B4-BE49-F238E27FC236}">
                <a16:creationId xmlns:a16="http://schemas.microsoft.com/office/drawing/2014/main" id="{C185AC41-7154-4D10-85EC-529126715D07}"/>
              </a:ext>
            </a:extLst>
          </p:cNvPr>
          <p:cNvSpPr txBox="1"/>
          <p:nvPr/>
        </p:nvSpPr>
        <p:spPr>
          <a:xfrm>
            <a:off x="6191651" y="1324273"/>
            <a:ext cx="3123397" cy="923330"/>
          </a:xfrm>
          <a:prstGeom prst="rect">
            <a:avLst/>
          </a:prstGeom>
          <a:noFill/>
        </p:spPr>
        <p:txBody>
          <a:bodyPr wrap="square" rtlCol="0">
            <a:spAutoFit/>
          </a:bodyPr>
          <a:lstStyle/>
          <a:p>
            <a:r>
              <a:rPr lang="en-US" sz="1800" dirty="0">
                <a:solidFill>
                  <a:srgbClr val="FF0000"/>
                </a:solidFill>
              </a:rPr>
              <a:t>Larger wavelength</a:t>
            </a:r>
          </a:p>
          <a:p>
            <a:r>
              <a:rPr lang="en-US" sz="1800" dirty="0">
                <a:solidFill>
                  <a:srgbClr val="FF0000"/>
                </a:solidFill>
              </a:rPr>
              <a:t>Smaller momentum and energy</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B7260A5-BE66-4A66-8A3D-7CE2A47189FC}"/>
              </a:ext>
            </a:extLst>
          </p:cNvPr>
          <p:cNvSpPr/>
          <p:nvPr/>
        </p:nvSpPr>
        <p:spPr>
          <a:xfrm>
            <a:off x="533400" y="609600"/>
            <a:ext cx="8001000" cy="5410200"/>
          </a:xfrm>
          <a:prstGeom prst="round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solidFill>
              <a:schemeClr val="accent1">
                <a:shade val="50000"/>
                <a:alpha val="27000"/>
              </a:schemeClr>
            </a:solidFill>
          </a:ln>
          <a:effectLst>
            <a:outerShdw blurRad="50800" dist="50800" dir="5400000" algn="ctr" rotWithShape="0">
              <a:srgbClr val="92D050"/>
            </a:outerShdw>
          </a:effectLst>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dirty="0">
              <a:solidFill>
                <a:prstClr val="black"/>
              </a:solidFill>
              <a:latin typeface="Times New Roman" pitchFamily="18" charset="0"/>
            </a:endParaRPr>
          </a:p>
          <a:p>
            <a:pPr>
              <a:defRPr/>
            </a:pPr>
            <a:r>
              <a:rPr lang="en-US" dirty="0">
                <a:solidFill>
                  <a:prstClr val="black"/>
                </a:solidFill>
                <a:latin typeface="Times New Roman" pitchFamily="18" charset="0"/>
              </a:rPr>
              <a:t>13) Compare the results of the finite and infinite square well potential?</a:t>
            </a:r>
          </a:p>
          <a:p>
            <a:pPr marL="457200" indent="-457200">
              <a:buFontTx/>
              <a:buAutoNum type="arabicParenR"/>
              <a:defRPr/>
            </a:pPr>
            <a:endParaRPr lang="en-US" dirty="0">
              <a:solidFill>
                <a:prstClr val="black"/>
              </a:solidFill>
              <a:latin typeface="Times New Roman" pitchFamily="18" charset="0"/>
            </a:endParaRPr>
          </a:p>
          <a:p>
            <a:pPr marL="457200" indent="-457200">
              <a:buFontTx/>
              <a:buAutoNum type="alphaLcParenR"/>
              <a:defRPr/>
            </a:pPr>
            <a:r>
              <a:rPr lang="en-US" dirty="0">
                <a:solidFill>
                  <a:prstClr val="black"/>
                </a:solidFill>
                <a:latin typeface="Times New Roman" pitchFamily="18" charset="0"/>
              </a:rPr>
              <a:t>The wavelengths are longer for the finite square well.</a:t>
            </a:r>
          </a:p>
          <a:p>
            <a:pPr marL="457200" indent="-457200">
              <a:buFontTx/>
              <a:buAutoNum type="alphaLcParenR"/>
              <a:defRPr/>
            </a:pPr>
            <a:endParaRPr lang="en-US" dirty="0">
              <a:solidFill>
                <a:prstClr val="black"/>
              </a:solidFill>
              <a:latin typeface="Times New Roman" pitchFamily="18" charset="0"/>
            </a:endParaRPr>
          </a:p>
          <a:p>
            <a:pPr marL="457200" indent="-457200">
              <a:buFontTx/>
              <a:buAutoNum type="alphaLcParenR"/>
              <a:defRPr/>
            </a:pPr>
            <a:endParaRPr lang="en-US" dirty="0">
              <a:solidFill>
                <a:prstClr val="black"/>
              </a:solidFill>
              <a:latin typeface="Times New Roman" pitchFamily="18" charset="0"/>
            </a:endParaRPr>
          </a:p>
          <a:p>
            <a:pPr marL="457200" indent="-457200">
              <a:buFontTx/>
              <a:buAutoNum type="alphaLcParenR"/>
              <a:defRPr/>
            </a:pPr>
            <a:r>
              <a:rPr lang="en-US" dirty="0">
                <a:solidFill>
                  <a:prstClr val="black"/>
                </a:solidFill>
                <a:latin typeface="Times New Roman" pitchFamily="18" charset="0"/>
              </a:rPr>
              <a:t>The wavelengths are shorter for the finite square well.</a:t>
            </a:r>
          </a:p>
          <a:p>
            <a:pPr marL="457200" indent="-457200">
              <a:buFontTx/>
              <a:buAutoNum type="alphaLcParenR"/>
              <a:defRPr/>
            </a:pPr>
            <a:endParaRPr lang="en-US" dirty="0">
              <a:solidFill>
                <a:prstClr val="black"/>
              </a:solidFill>
              <a:latin typeface="Times New Roman" pitchFamily="18" charset="0"/>
            </a:endParaRPr>
          </a:p>
          <a:p>
            <a:pPr marL="457200" indent="-457200">
              <a:buFontTx/>
              <a:buAutoNum type="alphaLcParenR"/>
              <a:defRPr/>
            </a:pPr>
            <a:r>
              <a:rPr lang="en-US" dirty="0">
                <a:solidFill>
                  <a:prstClr val="black"/>
                </a:solidFill>
                <a:latin typeface="Times New Roman" pitchFamily="18" charset="0"/>
              </a:rPr>
              <a:t>The wavelengths are the same.</a:t>
            </a:r>
          </a:p>
          <a:p>
            <a:pPr>
              <a:defRPr/>
            </a:pPr>
            <a:r>
              <a:rPr lang="en-US" dirty="0">
                <a:solidFill>
                  <a:schemeClr val="tx1"/>
                </a:solidFill>
              </a:rPr>
              <a:t> </a:t>
            </a:r>
          </a:p>
        </p:txBody>
      </p:sp>
      <p:sp>
        <p:nvSpPr>
          <p:cNvPr id="3" name="Oval 2">
            <a:extLst>
              <a:ext uri="{FF2B5EF4-FFF2-40B4-BE49-F238E27FC236}">
                <a16:creationId xmlns:a16="http://schemas.microsoft.com/office/drawing/2014/main" id="{98CB4604-49DA-4F41-9F25-623E790A18CB}"/>
              </a:ext>
            </a:extLst>
          </p:cNvPr>
          <p:cNvSpPr/>
          <p:nvPr/>
        </p:nvSpPr>
        <p:spPr>
          <a:xfrm>
            <a:off x="1283091" y="304800"/>
            <a:ext cx="3581400" cy="609600"/>
          </a:xfrm>
          <a:prstGeom prst="ellipse">
            <a:avLst/>
          </a:prstGeom>
          <a:solidFill>
            <a:schemeClr val="bg1"/>
          </a:solidFill>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Blackadder ITC" pitchFamily="82" charset="0"/>
              </a:rPr>
              <a:t>Clicker - Questions</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CB9764B-33FA-493E-87F5-29F82FFC03DC}"/>
              </a:ext>
            </a:extLst>
          </p:cNvPr>
          <p:cNvSpPr/>
          <p:nvPr/>
        </p:nvSpPr>
        <p:spPr>
          <a:xfrm>
            <a:off x="533400" y="609600"/>
            <a:ext cx="8001000" cy="5410200"/>
          </a:xfrm>
          <a:prstGeom prst="round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solidFill>
              <a:schemeClr val="accent1">
                <a:shade val="50000"/>
                <a:alpha val="27000"/>
              </a:schemeClr>
            </a:solidFill>
          </a:ln>
          <a:effectLst>
            <a:outerShdw blurRad="50800" dist="50800" dir="5400000" algn="ctr" rotWithShape="0">
              <a:srgbClr val="92D050"/>
            </a:outerShdw>
          </a:effectLst>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dirty="0">
              <a:solidFill>
                <a:prstClr val="black"/>
              </a:solidFill>
              <a:latin typeface="Times New Roman" pitchFamily="18" charset="0"/>
            </a:endParaRPr>
          </a:p>
          <a:p>
            <a:pPr>
              <a:defRPr/>
            </a:pPr>
            <a:r>
              <a:rPr lang="en-US" dirty="0">
                <a:solidFill>
                  <a:prstClr val="black"/>
                </a:solidFill>
                <a:latin typeface="Times New Roman" pitchFamily="18" charset="0"/>
              </a:rPr>
              <a:t>13) Compare the finite and infinite square well potentials and chose the correct statement.</a:t>
            </a:r>
          </a:p>
          <a:p>
            <a:pPr marL="457200" indent="-457200">
              <a:buFontTx/>
              <a:buAutoNum type="arabicParenR"/>
              <a:defRPr/>
            </a:pPr>
            <a:endParaRPr lang="en-US" dirty="0">
              <a:solidFill>
                <a:prstClr val="black"/>
              </a:solidFill>
              <a:latin typeface="Times New Roman" pitchFamily="18" charset="0"/>
            </a:endParaRPr>
          </a:p>
          <a:p>
            <a:pPr marL="457200" indent="-457200">
              <a:buFontTx/>
              <a:buAutoNum type="alphaLcParenR"/>
              <a:defRPr/>
            </a:pPr>
            <a:r>
              <a:rPr lang="en-US" dirty="0">
                <a:solidFill>
                  <a:prstClr val="black"/>
                </a:solidFill>
                <a:latin typeface="Times New Roman" pitchFamily="18" charset="0"/>
              </a:rPr>
              <a:t>There is a finite number of bound energy states for the finite potential.</a:t>
            </a:r>
          </a:p>
          <a:p>
            <a:pPr marL="457200" indent="-457200">
              <a:buFontTx/>
              <a:buAutoNum type="alphaLcParenR"/>
              <a:defRPr/>
            </a:pPr>
            <a:endParaRPr lang="en-US" dirty="0">
              <a:solidFill>
                <a:prstClr val="black"/>
              </a:solidFill>
              <a:latin typeface="Times New Roman" pitchFamily="18" charset="0"/>
            </a:endParaRPr>
          </a:p>
          <a:p>
            <a:pPr marL="457200" indent="-457200">
              <a:buFontTx/>
              <a:buAutoNum type="alphaLcParenR"/>
              <a:defRPr/>
            </a:pPr>
            <a:r>
              <a:rPr lang="en-US" dirty="0">
                <a:solidFill>
                  <a:prstClr val="black"/>
                </a:solidFill>
                <a:latin typeface="Times New Roman" pitchFamily="18" charset="0"/>
              </a:rPr>
              <a:t>There is an infinite number of bound energy states for the finite potential.</a:t>
            </a:r>
          </a:p>
          <a:p>
            <a:pPr marL="457200" indent="-457200">
              <a:buFontTx/>
              <a:buAutoNum type="alphaLcParenR"/>
              <a:defRPr/>
            </a:pPr>
            <a:endParaRPr lang="en-US" dirty="0">
              <a:solidFill>
                <a:prstClr val="black"/>
              </a:solidFill>
              <a:latin typeface="Times New Roman" pitchFamily="18" charset="0"/>
            </a:endParaRPr>
          </a:p>
          <a:p>
            <a:pPr marL="457200" indent="-457200">
              <a:buFontTx/>
              <a:buAutoNum type="alphaLcParenR"/>
              <a:defRPr/>
            </a:pPr>
            <a:r>
              <a:rPr lang="en-US" dirty="0">
                <a:solidFill>
                  <a:prstClr val="black"/>
                </a:solidFill>
                <a:latin typeface="Times New Roman" pitchFamily="18" charset="0"/>
              </a:rPr>
              <a:t>There are bound states which fulfill the condition E&gt;V</a:t>
            </a:r>
            <a:r>
              <a:rPr lang="en-US" baseline="-25000" dirty="0">
                <a:solidFill>
                  <a:prstClr val="black"/>
                </a:solidFill>
                <a:latin typeface="Times New Roman" pitchFamily="18" charset="0"/>
              </a:rPr>
              <a:t>o</a:t>
            </a:r>
            <a:r>
              <a:rPr lang="en-US" dirty="0">
                <a:solidFill>
                  <a:prstClr val="black"/>
                </a:solidFill>
                <a:latin typeface="Times New Roman" pitchFamily="18" charset="0"/>
              </a:rPr>
              <a:t>.</a:t>
            </a:r>
          </a:p>
          <a:p>
            <a:pPr>
              <a:defRPr/>
            </a:pPr>
            <a:r>
              <a:rPr lang="en-US" dirty="0">
                <a:solidFill>
                  <a:schemeClr val="tx1"/>
                </a:solidFill>
              </a:rPr>
              <a:t> </a:t>
            </a:r>
          </a:p>
        </p:txBody>
      </p:sp>
      <p:sp>
        <p:nvSpPr>
          <p:cNvPr id="3" name="Oval 2">
            <a:extLst>
              <a:ext uri="{FF2B5EF4-FFF2-40B4-BE49-F238E27FC236}">
                <a16:creationId xmlns:a16="http://schemas.microsoft.com/office/drawing/2014/main" id="{B50C0979-C819-490F-9D8D-EFB6BFBFF384}"/>
              </a:ext>
            </a:extLst>
          </p:cNvPr>
          <p:cNvSpPr/>
          <p:nvPr/>
        </p:nvSpPr>
        <p:spPr>
          <a:xfrm>
            <a:off x="1283091" y="304800"/>
            <a:ext cx="3581400" cy="609600"/>
          </a:xfrm>
          <a:prstGeom prst="ellipse">
            <a:avLst/>
          </a:prstGeom>
          <a:solidFill>
            <a:schemeClr val="bg1"/>
          </a:solidFill>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Blackadder ITC" pitchFamily="82" charset="0"/>
              </a:rPr>
              <a:t>Clicker - Questions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a:extLst>
              <a:ext uri="{FF2B5EF4-FFF2-40B4-BE49-F238E27FC236}">
                <a16:creationId xmlns:a16="http://schemas.microsoft.com/office/drawing/2014/main" id="{7F66BD5C-FF89-4863-80D6-6F6B41F2357E}"/>
              </a:ext>
            </a:extLst>
          </p:cNvPr>
          <p:cNvSpPr>
            <a:spLocks noGrp="1" noChangeArrowheads="1"/>
          </p:cNvSpPr>
          <p:nvPr>
            <p:ph type="body" sz="half" idx="1"/>
          </p:nvPr>
        </p:nvSpPr>
        <p:spPr>
          <a:xfrm>
            <a:off x="457200" y="990600"/>
            <a:ext cx="8305800" cy="4878388"/>
          </a:xfrm>
        </p:spPr>
        <p:txBody>
          <a:bodyPr/>
          <a:lstStyle/>
          <a:p>
            <a:pPr eaLnBrk="1" hangingPunct="1">
              <a:lnSpc>
                <a:spcPct val="140000"/>
              </a:lnSpc>
            </a:pPr>
            <a:r>
              <a:rPr lang="en-US" altLang="en-US" sz="2000" dirty="0">
                <a:ea typeface="ＭＳ Ｐゴシック" panose="020B0600070205080204" pitchFamily="34" charset="-128"/>
              </a:rPr>
              <a:t>The wave function must be a function of all three spatial coordinates. We begin with the conservation of energy</a:t>
            </a:r>
          </a:p>
          <a:p>
            <a:pPr eaLnBrk="1" hangingPunct="1"/>
            <a:r>
              <a:rPr lang="en-US" altLang="en-US" sz="2000" dirty="0">
                <a:ea typeface="ＭＳ Ｐゴシック" panose="020B0600070205080204" pitchFamily="34" charset="-128"/>
              </a:rPr>
              <a:t>Multiply this by the wave function to get</a:t>
            </a:r>
          </a:p>
          <a:p>
            <a:pPr eaLnBrk="1" hangingPunct="1">
              <a:buFont typeface="Wingdings" panose="05000000000000000000" pitchFamily="2" charset="2"/>
              <a:buNone/>
            </a:pPr>
            <a:endParaRPr lang="en-US" altLang="en-US" sz="2000" dirty="0">
              <a:ea typeface="ＭＳ Ｐゴシック" panose="020B0600070205080204" pitchFamily="34" charset="-128"/>
            </a:endParaRPr>
          </a:p>
          <a:p>
            <a:pPr eaLnBrk="1" hangingPunct="1">
              <a:buFont typeface="Wingdings" panose="05000000000000000000" pitchFamily="2" charset="2"/>
              <a:buNone/>
            </a:pPr>
            <a:endParaRPr lang="en-US" altLang="en-US" sz="2000" dirty="0">
              <a:ea typeface="ＭＳ Ｐゴシック" panose="020B0600070205080204" pitchFamily="34" charset="-128"/>
            </a:endParaRPr>
          </a:p>
          <a:p>
            <a:pPr eaLnBrk="1" hangingPunct="1"/>
            <a:r>
              <a:rPr lang="en-US" altLang="en-US" sz="2000" dirty="0">
                <a:ea typeface="ＭＳ Ｐゴシック" panose="020B0600070205080204" pitchFamily="34" charset="-128"/>
              </a:rPr>
              <a:t>Now consider momentum as an operator acting on the wave function. In this case, the operator must act twice on each dimension. Given:</a:t>
            </a:r>
          </a:p>
          <a:p>
            <a:pPr eaLnBrk="1" hangingPunct="1">
              <a:buFont typeface="Wingdings" panose="05000000000000000000" pitchFamily="2" charset="2"/>
              <a:buNone/>
            </a:pPr>
            <a:endParaRPr lang="en-US" altLang="en-US" sz="2000" dirty="0">
              <a:ea typeface="ＭＳ Ｐゴシック" panose="020B0600070205080204" pitchFamily="34" charset="-128"/>
            </a:endParaRPr>
          </a:p>
          <a:p>
            <a:pPr eaLnBrk="1" hangingPunct="1"/>
            <a:r>
              <a:rPr lang="en-US" altLang="en-US" sz="2000" dirty="0">
                <a:ea typeface="ＭＳ Ｐゴシック" panose="020B0600070205080204" pitchFamily="34" charset="-128"/>
              </a:rPr>
              <a:t>The three dimensional Schrödinger wave equation is</a:t>
            </a:r>
          </a:p>
          <a:p>
            <a:pPr eaLnBrk="1" hangingPunct="1"/>
            <a:endParaRPr lang="en-US" altLang="en-US" sz="2000" dirty="0">
              <a:ea typeface="ＭＳ Ｐゴシック" panose="020B0600070205080204" pitchFamily="34" charset="-128"/>
            </a:endParaRPr>
          </a:p>
          <a:p>
            <a:pPr eaLnBrk="1" hangingPunct="1"/>
            <a:endParaRPr lang="en-US" altLang="en-US" sz="2000" dirty="0">
              <a:ea typeface="ＭＳ Ｐゴシック" panose="020B0600070205080204" pitchFamily="34" charset="-128"/>
            </a:endParaRPr>
          </a:p>
          <a:p>
            <a:pPr eaLnBrk="1" hangingPunct="1">
              <a:buFont typeface="Wingdings" panose="05000000000000000000" pitchFamily="2" charset="2"/>
              <a:buNone/>
            </a:pPr>
            <a:r>
              <a:rPr lang="en-US" altLang="en-US" sz="2000" dirty="0">
                <a:solidFill>
                  <a:srgbClr val="FF0000"/>
                </a:solidFill>
                <a:ea typeface="ＭＳ Ｐゴシック" panose="020B0600070205080204" pitchFamily="34" charset="-128"/>
              </a:rPr>
              <a:t>                </a:t>
            </a:r>
          </a:p>
        </p:txBody>
      </p:sp>
      <p:pic>
        <p:nvPicPr>
          <p:cNvPr id="149507" name="Picture 48">
            <a:extLst>
              <a:ext uri="{FF2B5EF4-FFF2-40B4-BE49-F238E27FC236}">
                <a16:creationId xmlns:a16="http://schemas.microsoft.com/office/drawing/2014/main" id="{5186C871-E3E8-44A8-B97F-B7ED69337D3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0" y="1425575"/>
            <a:ext cx="20383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8" name="Rectangle 2">
            <a:extLst>
              <a:ext uri="{FF2B5EF4-FFF2-40B4-BE49-F238E27FC236}">
                <a16:creationId xmlns:a16="http://schemas.microsoft.com/office/drawing/2014/main" id="{5A5FCF0F-5D7E-447A-B1A1-8A259782484C}"/>
              </a:ext>
            </a:extLst>
          </p:cNvPr>
          <p:cNvSpPr>
            <a:spLocks noGrp="1" noChangeArrowheads="1"/>
          </p:cNvSpPr>
          <p:nvPr>
            <p:ph type="title"/>
          </p:nvPr>
        </p:nvSpPr>
        <p:spPr/>
        <p:txBody>
          <a:bodyPr/>
          <a:lstStyle/>
          <a:p>
            <a:pPr eaLnBrk="1" hangingPunct="1"/>
            <a:r>
              <a:rPr lang="en-US" altLang="en-US" sz="3100" dirty="0">
                <a:solidFill>
                  <a:srgbClr val="FF0000"/>
                </a:solidFill>
                <a:ea typeface="ＭＳ Ｐゴシック" panose="020B0600070205080204" pitchFamily="34" charset="-128"/>
              </a:rPr>
              <a:t>6.5: Three-Dimensional Infinite-Potential Well</a:t>
            </a:r>
          </a:p>
        </p:txBody>
      </p:sp>
      <p:pic>
        <p:nvPicPr>
          <p:cNvPr id="149509" name="Picture 44">
            <a:extLst>
              <a:ext uri="{FF2B5EF4-FFF2-40B4-BE49-F238E27FC236}">
                <a16:creationId xmlns:a16="http://schemas.microsoft.com/office/drawing/2014/main" id="{4739CF22-B464-4F48-AB05-CEA7AD1A9BE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231140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0" name="Picture 45">
            <a:extLst>
              <a:ext uri="{FF2B5EF4-FFF2-40B4-BE49-F238E27FC236}">
                <a16:creationId xmlns:a16="http://schemas.microsoft.com/office/drawing/2014/main" id="{459C21C1-A54F-477E-A008-6DA4C82A4BC4}"/>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3200" y="4937125"/>
            <a:ext cx="314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1" name="Picture 50">
            <a:extLst>
              <a:ext uri="{FF2B5EF4-FFF2-40B4-BE49-F238E27FC236}">
                <a16:creationId xmlns:a16="http://schemas.microsoft.com/office/drawing/2014/main" id="{B4AA9049-B008-4DB7-95BD-0735882FA23F}"/>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200" y="4987925"/>
            <a:ext cx="41465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2" name="Picture 46">
            <a:extLst>
              <a:ext uri="{FF2B5EF4-FFF2-40B4-BE49-F238E27FC236}">
                <a16:creationId xmlns:a16="http://schemas.microsoft.com/office/drawing/2014/main" id="{4AD0849C-029A-4C37-8732-F3939DE53F70}"/>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2675" y="3810000"/>
            <a:ext cx="1438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3" name="Picture 47">
            <a:extLst>
              <a:ext uri="{FF2B5EF4-FFF2-40B4-BE49-F238E27FC236}">
                <a16:creationId xmlns:a16="http://schemas.microsoft.com/office/drawing/2014/main" id="{713F0B17-C108-4E6F-86B1-94779A13F06D}"/>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69125" y="3810000"/>
            <a:ext cx="14319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4" name="Picture 49">
            <a:extLst>
              <a:ext uri="{FF2B5EF4-FFF2-40B4-BE49-F238E27FC236}">
                <a16:creationId xmlns:a16="http://schemas.microsoft.com/office/drawing/2014/main" id="{6B59E051-37E8-41F6-B120-4AF45287EADD}"/>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2950" y="3962400"/>
            <a:ext cx="26511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5" name="Picture 51">
            <a:extLst>
              <a:ext uri="{FF2B5EF4-FFF2-40B4-BE49-F238E27FC236}">
                <a16:creationId xmlns:a16="http://schemas.microsoft.com/office/drawing/2014/main" id="{491C4160-0592-457C-A708-5171B69E4FC0}"/>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1775" y="3810000"/>
            <a:ext cx="14065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16" name="TextBox 1">
            <a:extLst>
              <a:ext uri="{FF2B5EF4-FFF2-40B4-BE49-F238E27FC236}">
                <a16:creationId xmlns:a16="http://schemas.microsoft.com/office/drawing/2014/main" id="{C8D08901-76F6-4882-8C4B-A1A09F96BB52}"/>
              </a:ext>
            </a:extLst>
          </p:cNvPr>
          <p:cNvSpPr txBox="1">
            <a:spLocks noChangeArrowheads="1"/>
          </p:cNvSpPr>
          <p:nvPr/>
        </p:nvSpPr>
        <p:spPr bwMode="auto">
          <a:xfrm>
            <a:off x="5673725" y="5681663"/>
            <a:ext cx="259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r>
              <a:rPr lang="en-US" altLang="en-US">
                <a:solidFill>
                  <a:srgbClr val="FF0000"/>
                </a:solidFill>
              </a:rPr>
              <a:t>Laplace operator</a:t>
            </a:r>
          </a:p>
        </p:txBody>
      </p:sp>
      <p:sp>
        <p:nvSpPr>
          <p:cNvPr id="2" name="TextBox 1">
            <a:extLst>
              <a:ext uri="{FF2B5EF4-FFF2-40B4-BE49-F238E27FC236}">
                <a16:creationId xmlns:a16="http://schemas.microsoft.com/office/drawing/2014/main" id="{A80AA172-F9CC-4670-BE55-5FEDAF390009}"/>
              </a:ext>
            </a:extLst>
          </p:cNvPr>
          <p:cNvSpPr txBox="1"/>
          <p:nvPr/>
        </p:nvSpPr>
        <p:spPr>
          <a:xfrm>
            <a:off x="1257300" y="6326644"/>
            <a:ext cx="6629400" cy="400110"/>
          </a:xfrm>
          <a:prstGeom prst="rect">
            <a:avLst/>
          </a:prstGeom>
          <a:noFill/>
        </p:spPr>
        <p:txBody>
          <a:bodyPr wrap="square" rtlCol="0">
            <a:spAutoFit/>
          </a:bodyPr>
          <a:lstStyle/>
          <a:p>
            <a:r>
              <a:rPr lang="en-US" sz="2000" dirty="0">
                <a:solidFill>
                  <a:srgbClr val="FF0000"/>
                </a:solidFill>
              </a:rPr>
              <a:t>Time independent </a:t>
            </a:r>
            <a:r>
              <a:rPr lang="en-US" sz="2000" dirty="0" err="1">
                <a:solidFill>
                  <a:srgbClr val="FF0000"/>
                </a:solidFill>
              </a:rPr>
              <a:t>Schroedinger</a:t>
            </a:r>
            <a:r>
              <a:rPr lang="en-US" sz="2000" dirty="0">
                <a:solidFill>
                  <a:srgbClr val="FF0000"/>
                </a:solidFill>
              </a:rPr>
              <a:t> equation</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Placeholder 2">
            <a:extLst>
              <a:ext uri="{FF2B5EF4-FFF2-40B4-BE49-F238E27FC236}">
                <a16:creationId xmlns:a16="http://schemas.microsoft.com/office/drawing/2014/main" id="{DBAED476-B584-4128-A685-9846CF7655A1}"/>
              </a:ext>
            </a:extLst>
          </p:cNvPr>
          <p:cNvSpPr>
            <a:spLocks noGrp="1" noChangeArrowheads="1"/>
          </p:cNvSpPr>
          <p:nvPr>
            <p:ph type="body" sz="half" idx="1"/>
          </p:nvPr>
        </p:nvSpPr>
        <p:spPr/>
        <p:txBody>
          <a:bodyPr/>
          <a:lstStyle/>
          <a:p>
            <a:endParaRPr lang="en-US" altLang="en-US">
              <a:ea typeface="ＭＳ Ｐゴシック" panose="020B0600070205080204" pitchFamily="34" charset="-128"/>
            </a:endParaRPr>
          </a:p>
        </p:txBody>
      </p:sp>
      <p:sp>
        <p:nvSpPr>
          <p:cNvPr id="150531" name="Content Placeholder 3">
            <a:extLst>
              <a:ext uri="{FF2B5EF4-FFF2-40B4-BE49-F238E27FC236}">
                <a16:creationId xmlns:a16="http://schemas.microsoft.com/office/drawing/2014/main" id="{91E296F3-CA01-434C-893B-E5F8E8C64C4B}"/>
              </a:ext>
            </a:extLst>
          </p:cNvPr>
          <p:cNvSpPr>
            <a:spLocks noGrp="1" noChangeArrowheads="1"/>
          </p:cNvSpPr>
          <p:nvPr>
            <p:ph sz="quarter" idx="2"/>
          </p:nvPr>
        </p:nvSpPr>
        <p:spPr/>
        <p:txBody>
          <a:bodyPr/>
          <a:lstStyle/>
          <a:p>
            <a:endParaRPr lang="en-US" altLang="en-US">
              <a:ea typeface="ＭＳ Ｐゴシック" panose="020B0600070205080204" pitchFamily="34" charset="-128"/>
            </a:endParaRPr>
          </a:p>
        </p:txBody>
      </p:sp>
      <p:sp>
        <p:nvSpPr>
          <p:cNvPr id="150532" name="Content Placeholder 4">
            <a:extLst>
              <a:ext uri="{FF2B5EF4-FFF2-40B4-BE49-F238E27FC236}">
                <a16:creationId xmlns:a16="http://schemas.microsoft.com/office/drawing/2014/main" id="{2C16483E-4BC7-4FD9-BC22-E91911AC04D2}"/>
              </a:ext>
            </a:extLst>
          </p:cNvPr>
          <p:cNvSpPr>
            <a:spLocks noGrp="1" noChangeArrowheads="1"/>
          </p:cNvSpPr>
          <p:nvPr>
            <p:ph sz="quarter" idx="3"/>
          </p:nvPr>
        </p:nvSpPr>
        <p:spPr/>
        <p:txBody>
          <a:bodyPr/>
          <a:lstStyle/>
          <a:p>
            <a:endParaRPr lang="en-US" altLang="en-US">
              <a:ea typeface="ＭＳ Ｐゴシック" panose="020B0600070205080204" pitchFamily="34" charset="-128"/>
            </a:endParaRPr>
          </a:p>
        </p:txBody>
      </p:sp>
      <p:pic>
        <p:nvPicPr>
          <p:cNvPr id="150533" name="Picture 2">
            <a:extLst>
              <a:ext uri="{FF2B5EF4-FFF2-40B4-BE49-F238E27FC236}">
                <a16:creationId xmlns:a16="http://schemas.microsoft.com/office/drawing/2014/main" id="{3020611E-3520-4B40-AE14-D070235357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38" y="123825"/>
            <a:ext cx="7248525" cy="661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0534" name="TextBox 5">
            <a:extLst>
              <a:ext uri="{FF2B5EF4-FFF2-40B4-BE49-F238E27FC236}">
                <a16:creationId xmlns:a16="http://schemas.microsoft.com/office/drawing/2014/main" id="{3DFCFECC-CA31-42C1-8D85-E1FD6C169A7E}"/>
              </a:ext>
            </a:extLst>
          </p:cNvPr>
          <p:cNvSpPr txBox="1">
            <a:spLocks noChangeArrowheads="1"/>
          </p:cNvSpPr>
          <p:nvPr/>
        </p:nvSpPr>
        <p:spPr bwMode="auto">
          <a:xfrm>
            <a:off x="6629400" y="196564"/>
            <a:ext cx="312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r>
              <a:rPr lang="en-US" altLang="en-US">
                <a:solidFill>
                  <a:srgbClr val="FF0000"/>
                </a:solidFill>
              </a:rPr>
              <a:t>Particle in3-D box</a:t>
            </a:r>
          </a:p>
        </p:txBody>
      </p:sp>
      <p:sp>
        <p:nvSpPr>
          <p:cNvPr id="2" name="TextBox 1">
            <a:extLst>
              <a:ext uri="{FF2B5EF4-FFF2-40B4-BE49-F238E27FC236}">
                <a16:creationId xmlns:a16="http://schemas.microsoft.com/office/drawing/2014/main" id="{E22F4668-998A-450B-AB88-31898A8A0E53}"/>
              </a:ext>
            </a:extLst>
          </p:cNvPr>
          <p:cNvSpPr txBox="1"/>
          <p:nvPr/>
        </p:nvSpPr>
        <p:spPr>
          <a:xfrm>
            <a:off x="6858000" y="693839"/>
            <a:ext cx="3069432" cy="307777"/>
          </a:xfrm>
          <a:prstGeom prst="rect">
            <a:avLst/>
          </a:prstGeom>
          <a:noFill/>
        </p:spPr>
        <p:txBody>
          <a:bodyPr wrap="square" rtlCol="0">
            <a:spAutoFit/>
          </a:bodyPr>
          <a:lstStyle/>
          <a:p>
            <a:r>
              <a:rPr lang="en-US" sz="1400" dirty="0">
                <a:solidFill>
                  <a:srgbClr val="FF0000"/>
                </a:solidFill>
              </a:rPr>
              <a:t>Use 3 quantum numbers n</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97E61209-7711-473A-A7D3-ADF34A1F11FD}"/>
              </a:ext>
            </a:extLst>
          </p:cNvPr>
          <p:cNvSpPr>
            <a:spLocks noGrp="1" noChangeArrowheads="1"/>
          </p:cNvSpPr>
          <p:nvPr>
            <p:ph type="title"/>
          </p:nvPr>
        </p:nvSpPr>
        <p:spPr/>
        <p:txBody>
          <a:bodyPr/>
          <a:lstStyle/>
          <a:p>
            <a:pPr eaLnBrk="1" hangingPunct="1">
              <a:defRPr/>
            </a:pPr>
            <a:r>
              <a:rPr lang="en-US" sz="3400">
                <a:cs typeface="+mj-cs"/>
              </a:rPr>
              <a:t>The Copenhagen Interpretation</a:t>
            </a:r>
          </a:p>
        </p:txBody>
      </p:sp>
      <p:sp>
        <p:nvSpPr>
          <p:cNvPr id="109571" name="Rectangle 3">
            <a:extLst>
              <a:ext uri="{FF2B5EF4-FFF2-40B4-BE49-F238E27FC236}">
                <a16:creationId xmlns:a16="http://schemas.microsoft.com/office/drawing/2014/main" id="{104D5F0D-14C5-4347-911E-E96D55BBC479}"/>
              </a:ext>
            </a:extLst>
          </p:cNvPr>
          <p:cNvSpPr>
            <a:spLocks noGrp="1" noChangeArrowheads="1"/>
          </p:cNvSpPr>
          <p:nvPr>
            <p:ph type="body" sz="half" idx="1"/>
          </p:nvPr>
        </p:nvSpPr>
        <p:spPr>
          <a:xfrm>
            <a:off x="457200" y="1295400"/>
            <a:ext cx="8153400" cy="5029200"/>
          </a:xfrm>
        </p:spPr>
        <p:txBody>
          <a:bodyPr/>
          <a:lstStyle/>
          <a:p>
            <a:pPr marL="533400" indent="-533400" eaLnBrk="1" hangingPunct="1"/>
            <a:r>
              <a:rPr lang="en-US" altLang="en-US" sz="2100"/>
              <a:t>Bohr</a:t>
            </a:r>
            <a:r>
              <a:rPr lang="ja-JP" altLang="en-US" sz="2100"/>
              <a:t>’</a:t>
            </a:r>
            <a:r>
              <a:rPr lang="en-US" altLang="en-US" sz="2100"/>
              <a:t>s interpretation of the wave function consisted of 3 principles:</a:t>
            </a:r>
          </a:p>
          <a:p>
            <a:pPr marL="1295400" lvl="2" indent="-623888" eaLnBrk="1" hangingPunct="1">
              <a:buClr>
                <a:schemeClr val="tx1"/>
              </a:buClr>
              <a:buSzPct val="90000"/>
              <a:buFont typeface="Wingdings" panose="05000000000000000000" pitchFamily="2" charset="2"/>
              <a:buAutoNum type="arabicParenR"/>
            </a:pPr>
            <a:r>
              <a:rPr lang="en-US" altLang="en-US" sz="2100"/>
              <a:t>The uncertainty principle of Heisenberg</a:t>
            </a:r>
          </a:p>
          <a:p>
            <a:pPr marL="1295400" lvl="2" indent="-623888" eaLnBrk="1" hangingPunct="1">
              <a:buClr>
                <a:schemeClr val="tx1"/>
              </a:buClr>
              <a:buSzPct val="90000"/>
              <a:buFont typeface="Wingdings" panose="05000000000000000000" pitchFamily="2" charset="2"/>
              <a:buAutoNum type="arabicParenR"/>
            </a:pPr>
            <a:r>
              <a:rPr lang="en-US" altLang="en-US" sz="2100"/>
              <a:t>The complementarity principle of Bohr</a:t>
            </a:r>
          </a:p>
          <a:p>
            <a:pPr marL="1295400" lvl="2" indent="-623888" eaLnBrk="1" hangingPunct="1">
              <a:buClr>
                <a:schemeClr val="tx1"/>
              </a:buClr>
              <a:buSzPct val="90000"/>
              <a:buFont typeface="Wingdings" panose="05000000000000000000" pitchFamily="2" charset="2"/>
              <a:buAutoNum type="arabicParenR"/>
            </a:pPr>
            <a:r>
              <a:rPr lang="en-US" altLang="en-US" sz="2100"/>
              <a:t>The statistical interpretation of Born, based on probabilities determined by the wave function</a:t>
            </a:r>
          </a:p>
          <a:p>
            <a:pPr marL="1295400" lvl="2" indent="-623888" eaLnBrk="1" hangingPunct="1">
              <a:buClr>
                <a:schemeClr val="tx1"/>
              </a:buClr>
              <a:buSzPct val="90000"/>
              <a:buFont typeface="Wingdings" panose="05000000000000000000" pitchFamily="2" charset="2"/>
              <a:buNone/>
            </a:pPr>
            <a:endParaRPr lang="en-US" altLang="en-US" sz="2100"/>
          </a:p>
          <a:p>
            <a:pPr marL="533400" indent="-533400" eaLnBrk="1" hangingPunct="1"/>
            <a:r>
              <a:rPr lang="en-US" altLang="en-US" sz="2100"/>
              <a:t>Together these three concepts form a logical interpretation of the physical meaning of quantum theory. According to the Copenhagen interpretation, physics depends on the outcomes of measurement.</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a:extLst>
              <a:ext uri="{FF2B5EF4-FFF2-40B4-BE49-F238E27FC236}">
                <a16:creationId xmlns:a16="http://schemas.microsoft.com/office/drawing/2014/main" id="{86F41310-B600-4793-AE80-09C915CAD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 y="3200400"/>
            <a:ext cx="8534400" cy="8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1555" name="Picture 3">
            <a:extLst>
              <a:ext uri="{FF2B5EF4-FFF2-40B4-BE49-F238E27FC236}">
                <a16:creationId xmlns:a16="http://schemas.microsoft.com/office/drawing/2014/main" id="{7A20BFE2-5579-4419-8177-4268DBE9A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396678"/>
            <a:ext cx="748823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7F60BD39-A25B-43CF-86DB-C1F0B4AF7537}"/>
              </a:ext>
            </a:extLst>
          </p:cNvPr>
          <p:cNvSpPr txBox="1"/>
          <p:nvPr/>
        </p:nvSpPr>
        <p:spPr>
          <a:xfrm>
            <a:off x="158750" y="666750"/>
            <a:ext cx="1384300" cy="369888"/>
          </a:xfrm>
          <a:prstGeom prst="rect">
            <a:avLst/>
          </a:prstGeom>
          <a:noFill/>
        </p:spPr>
        <p:txBody>
          <a:bodyPr wrap="none">
            <a:spAutoFit/>
          </a:bodyPr>
          <a:lstStyle/>
          <a:p>
            <a:pPr eaLnBrk="1" fontAlgn="auto" hangingPunct="1">
              <a:spcBef>
                <a:spcPts val="0"/>
              </a:spcBef>
              <a:spcAft>
                <a:spcPts val="0"/>
              </a:spcAft>
              <a:defRPr/>
            </a:pPr>
            <a:r>
              <a:rPr lang="en-US" sz="1800" dirty="0">
                <a:solidFill>
                  <a:prstClr val="black"/>
                </a:solidFill>
                <a:latin typeface="Calibri"/>
                <a:ea typeface="+mn-ea"/>
              </a:rPr>
              <a:t>Problem6.26</a:t>
            </a:r>
          </a:p>
        </p:txBody>
      </p:sp>
      <p:sp>
        <p:nvSpPr>
          <p:cNvPr id="151557" name="TextBox 2">
            <a:extLst>
              <a:ext uri="{FF2B5EF4-FFF2-40B4-BE49-F238E27FC236}">
                <a16:creationId xmlns:a16="http://schemas.microsoft.com/office/drawing/2014/main" id="{B0D60601-1D0B-40D5-AA30-A4DB3C0EEC06}"/>
              </a:ext>
            </a:extLst>
          </p:cNvPr>
          <p:cNvSpPr txBox="1">
            <a:spLocks noChangeArrowheads="1"/>
          </p:cNvSpPr>
          <p:nvPr/>
        </p:nvSpPr>
        <p:spPr bwMode="auto">
          <a:xfrm>
            <a:off x="149225" y="1447800"/>
            <a:ext cx="8645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a:solidFill>
                  <a:schemeClr val="tx2"/>
                </a:solidFill>
                <a:latin typeface="Arial" panose="020B0604020202020204" pitchFamily="34" charset="0"/>
              </a:rPr>
              <a:t>Find the energies of the second, third, fourth, and fifth levels for the three dimensional cubical box. Which energy levels are degenerate?</a:t>
            </a:r>
          </a:p>
        </p:txBody>
      </p:sp>
      <p:sp>
        <p:nvSpPr>
          <p:cNvPr id="151558" name="TextBox 2">
            <a:extLst>
              <a:ext uri="{FF2B5EF4-FFF2-40B4-BE49-F238E27FC236}">
                <a16:creationId xmlns:a16="http://schemas.microsoft.com/office/drawing/2014/main" id="{F88772A8-1CDF-4EE1-82E0-F84064C6240E}"/>
              </a:ext>
            </a:extLst>
          </p:cNvPr>
          <p:cNvSpPr txBox="1">
            <a:spLocks noChangeArrowheads="1"/>
          </p:cNvSpPr>
          <p:nvPr/>
        </p:nvSpPr>
        <p:spPr bwMode="auto">
          <a:xfrm>
            <a:off x="1066800" y="2057400"/>
            <a:ext cx="678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solidFill>
                  <a:schemeClr val="tx2"/>
                </a:solidFill>
                <a:latin typeface="Arial" panose="020B0604020202020204" pitchFamily="34" charset="0"/>
              </a:rPr>
              <a:t>A given  state is </a:t>
            </a:r>
            <a:r>
              <a:rPr lang="en-US" altLang="en-US" sz="2400">
                <a:solidFill>
                  <a:srgbClr val="FF0000"/>
                </a:solidFill>
                <a:latin typeface="Arial" panose="020B0604020202020204" pitchFamily="34" charset="0"/>
              </a:rPr>
              <a:t>degenerate</a:t>
            </a:r>
            <a:r>
              <a:rPr lang="en-US" altLang="en-US" sz="2400">
                <a:solidFill>
                  <a:schemeClr val="tx2"/>
                </a:solidFill>
                <a:latin typeface="Arial" panose="020B0604020202020204" pitchFamily="34" charset="0"/>
              </a:rPr>
              <a:t> when there is more than one wave function for a given energy</a:t>
            </a:r>
          </a:p>
        </p:txBody>
      </p:sp>
      <p:sp>
        <p:nvSpPr>
          <p:cNvPr id="3" name="TextBox 2">
            <a:extLst>
              <a:ext uri="{FF2B5EF4-FFF2-40B4-BE49-F238E27FC236}">
                <a16:creationId xmlns:a16="http://schemas.microsoft.com/office/drawing/2014/main" id="{8F18BF93-5C0A-4087-B1A5-763BB1FA171D}"/>
              </a:ext>
            </a:extLst>
          </p:cNvPr>
          <p:cNvSpPr txBox="1"/>
          <p:nvPr/>
        </p:nvSpPr>
        <p:spPr>
          <a:xfrm>
            <a:off x="2438400" y="511006"/>
            <a:ext cx="6858000" cy="461665"/>
          </a:xfrm>
          <a:prstGeom prst="rect">
            <a:avLst/>
          </a:prstGeom>
          <a:noFill/>
        </p:spPr>
        <p:txBody>
          <a:bodyPr wrap="square" rtlCol="0">
            <a:spAutoFit/>
          </a:bodyPr>
          <a:lstStyle/>
          <a:p>
            <a:r>
              <a:rPr lang="en-US" dirty="0"/>
              <a:t>For a cubical box  L1=L2=L3=L</a:t>
            </a:r>
          </a:p>
        </p:txBody>
      </p:sp>
      <p:sp>
        <p:nvSpPr>
          <p:cNvPr id="4" name="TextBox 3">
            <a:extLst>
              <a:ext uri="{FF2B5EF4-FFF2-40B4-BE49-F238E27FC236}">
                <a16:creationId xmlns:a16="http://schemas.microsoft.com/office/drawing/2014/main" id="{EB52AE49-A1B1-4A14-A93C-317F7CAE9AE4}"/>
              </a:ext>
            </a:extLst>
          </p:cNvPr>
          <p:cNvSpPr txBox="1"/>
          <p:nvPr/>
        </p:nvSpPr>
        <p:spPr>
          <a:xfrm>
            <a:off x="4114800" y="4102364"/>
            <a:ext cx="4981931" cy="707886"/>
          </a:xfrm>
          <a:prstGeom prst="rect">
            <a:avLst/>
          </a:prstGeom>
          <a:noFill/>
        </p:spPr>
        <p:txBody>
          <a:bodyPr wrap="square" rtlCol="0">
            <a:spAutoFit/>
          </a:bodyPr>
          <a:lstStyle/>
          <a:p>
            <a:r>
              <a:rPr lang="en-US" sz="1600" dirty="0">
                <a:solidFill>
                  <a:srgbClr val="FF0000"/>
                </a:solidFill>
              </a:rPr>
              <a:t>ground state wavefunction E1 is not degenerate</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D8D9D542-2D41-4B4F-8CA2-F47A28EAF611}"/>
              </a:ext>
            </a:extLst>
          </p:cNvPr>
          <p:cNvSpPr>
            <a:spLocks noGrp="1" noChangeArrowheads="1"/>
          </p:cNvSpPr>
          <p:nvPr>
            <p:ph type="title"/>
          </p:nvPr>
        </p:nvSpPr>
        <p:spPr>
          <a:xfrm>
            <a:off x="457200" y="277813"/>
            <a:ext cx="8226425" cy="1479550"/>
          </a:xfrm>
        </p:spPr>
        <p:txBody>
          <a:bodyPr/>
          <a:lstStyle/>
          <a:p>
            <a:pPr eaLnBrk="1" hangingPunct="1"/>
            <a:r>
              <a:rPr lang="en-US" altLang="en-US" sz="3400">
                <a:ea typeface="ＭＳ Ｐゴシック" panose="020B0600070205080204" pitchFamily="34" charset="-128"/>
              </a:rPr>
              <a:t>Degeneracy</a:t>
            </a:r>
          </a:p>
        </p:txBody>
      </p:sp>
      <p:sp>
        <p:nvSpPr>
          <p:cNvPr id="152579" name="Rectangle 3">
            <a:extLst>
              <a:ext uri="{FF2B5EF4-FFF2-40B4-BE49-F238E27FC236}">
                <a16:creationId xmlns:a16="http://schemas.microsoft.com/office/drawing/2014/main" id="{6918DD14-6C8A-4177-AE6E-9A0A8A503E08}"/>
              </a:ext>
            </a:extLst>
          </p:cNvPr>
          <p:cNvSpPr>
            <a:spLocks noGrp="1" noChangeArrowheads="1"/>
          </p:cNvSpPr>
          <p:nvPr>
            <p:ph type="body" sz="half" idx="1"/>
          </p:nvPr>
        </p:nvSpPr>
        <p:spPr>
          <a:xfrm>
            <a:off x="457200" y="1295400"/>
            <a:ext cx="8383588" cy="4497388"/>
          </a:xfrm>
        </p:spPr>
        <p:txBody>
          <a:bodyPr/>
          <a:lstStyle/>
          <a:p>
            <a:pPr eaLnBrk="1" hangingPunct="1"/>
            <a:r>
              <a:rPr lang="en-US" altLang="en-US" sz="2000" dirty="0">
                <a:ea typeface="ＭＳ Ｐゴシック" panose="020B0600070205080204" pitchFamily="34" charset="-128"/>
              </a:rPr>
              <a:t>Analysis of the Schrödinger wave equation in three dimensions introduces three quantum numbers that quantize the energy. </a:t>
            </a:r>
          </a:p>
          <a:p>
            <a:pPr eaLnBrk="1" hangingPunct="1"/>
            <a:endParaRPr lang="en-US" altLang="en-US" sz="2000" dirty="0">
              <a:ea typeface="ＭＳ Ｐゴシック" panose="020B0600070205080204" pitchFamily="34" charset="-128"/>
            </a:endParaRPr>
          </a:p>
          <a:p>
            <a:pPr eaLnBrk="1" hangingPunct="1"/>
            <a:r>
              <a:rPr lang="en-US" altLang="en-US" sz="2000" dirty="0">
                <a:ea typeface="ＭＳ Ｐゴシック" panose="020B0600070205080204" pitchFamily="34" charset="-128"/>
              </a:rPr>
              <a:t>A quantum state is degenerate when there is more than one wave function for a given energy.</a:t>
            </a:r>
          </a:p>
          <a:p>
            <a:pPr eaLnBrk="1" hangingPunct="1"/>
            <a:endParaRPr lang="en-US" altLang="en-US" sz="2000" dirty="0">
              <a:ea typeface="ＭＳ Ｐゴシック" panose="020B0600070205080204" pitchFamily="34" charset="-128"/>
            </a:endParaRPr>
          </a:p>
          <a:p>
            <a:pPr eaLnBrk="1" hangingPunct="1"/>
            <a:r>
              <a:rPr lang="en-US" altLang="en-US" sz="2000" dirty="0">
                <a:ea typeface="ＭＳ Ｐゴシック" panose="020B0600070205080204" pitchFamily="34" charset="-128"/>
              </a:rPr>
              <a:t>Degeneracy results from particular properties of the potential energy function that describes the system. </a:t>
            </a:r>
            <a:r>
              <a:rPr lang="en-US" altLang="en-US" sz="2000" dirty="0">
                <a:solidFill>
                  <a:srgbClr val="FF0000"/>
                </a:solidFill>
                <a:ea typeface="ＭＳ Ｐゴシック" panose="020B0600070205080204" pitchFamily="34" charset="-128"/>
              </a:rPr>
              <a:t>A perturbation of the potential energy can remove the degeneracy (to be shown later).</a:t>
            </a:r>
          </a:p>
          <a:p>
            <a:pPr eaLnBrk="1" hangingPunct="1"/>
            <a:endParaRPr lang="en-US" altLang="en-US" sz="2000" dirty="0">
              <a:ea typeface="ＭＳ Ｐゴシック" panose="020B0600070205080204" pitchFamily="34" charset="-128"/>
            </a:endParaRPr>
          </a:p>
          <a:p>
            <a:pPr eaLnBrk="1" hangingPunct="1">
              <a:buFont typeface="Wingdings" panose="05000000000000000000" pitchFamily="2" charset="2"/>
              <a:buNone/>
            </a:pPr>
            <a:endParaRPr lang="en-US" altLang="en-US" sz="2000" dirty="0">
              <a:ea typeface="ＭＳ Ｐゴシック" panose="020B0600070205080204" pitchFamily="34" charset="-128"/>
            </a:endParaRPr>
          </a:p>
          <a:p>
            <a:pPr eaLnBrk="1" hangingPunct="1">
              <a:buFont typeface="Wingdings" panose="05000000000000000000" pitchFamily="2" charset="2"/>
              <a:buNone/>
            </a:pPr>
            <a:endParaRPr lang="en-US" altLang="en-US" sz="3900" dirty="0">
              <a:ea typeface="ＭＳ Ｐゴシック" panose="020B0600070205080204" pitchFamily="34" charset="-128"/>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74551A4E-DE95-425B-ADF9-1CDD7A5550E1}"/>
              </a:ext>
            </a:extLst>
          </p:cNvPr>
          <p:cNvSpPr>
            <a:spLocks noGrp="1" noChangeArrowheads="1"/>
          </p:cNvSpPr>
          <p:nvPr>
            <p:ph type="title"/>
          </p:nvPr>
        </p:nvSpPr>
        <p:spPr/>
        <p:txBody>
          <a:bodyPr/>
          <a:lstStyle/>
          <a:p>
            <a:pPr eaLnBrk="1" hangingPunct="1"/>
            <a:r>
              <a:rPr lang="en-US" altLang="en-US" sz="3200">
                <a:ea typeface="ＭＳ Ｐゴシック" panose="020B0600070205080204" pitchFamily="34" charset="-128"/>
              </a:rPr>
              <a:t>6.6: Simple Harmonic Oscillator</a:t>
            </a:r>
          </a:p>
        </p:txBody>
      </p:sp>
      <p:sp>
        <p:nvSpPr>
          <p:cNvPr id="153603" name="Rectangle 3">
            <a:extLst>
              <a:ext uri="{FF2B5EF4-FFF2-40B4-BE49-F238E27FC236}">
                <a16:creationId xmlns:a16="http://schemas.microsoft.com/office/drawing/2014/main" id="{48EBFC6D-FD26-4FC1-997E-1478D17AB864}"/>
              </a:ext>
            </a:extLst>
          </p:cNvPr>
          <p:cNvSpPr>
            <a:spLocks noGrp="1" noChangeArrowheads="1"/>
          </p:cNvSpPr>
          <p:nvPr>
            <p:ph type="body" sz="half" idx="1"/>
          </p:nvPr>
        </p:nvSpPr>
        <p:spPr>
          <a:xfrm>
            <a:off x="533400" y="857250"/>
            <a:ext cx="8077200" cy="5334000"/>
          </a:xfrm>
        </p:spPr>
        <p:txBody>
          <a:bodyPr/>
          <a:lstStyle/>
          <a:p>
            <a:pPr eaLnBrk="1" hangingPunct="1">
              <a:lnSpc>
                <a:spcPct val="90000"/>
              </a:lnSpc>
            </a:pPr>
            <a:r>
              <a:rPr lang="en-US" altLang="en-US" sz="1700">
                <a:ea typeface="ＭＳ Ｐゴシック" panose="020B0600070205080204" pitchFamily="34" charset="-128"/>
              </a:rPr>
              <a:t>Simple harmonic oscillators describe many physical situations: springs, diatomic molecules and atomic lattices.  </a:t>
            </a:r>
          </a:p>
          <a:p>
            <a:pPr eaLnBrk="1" hangingPunct="1">
              <a:lnSpc>
                <a:spcPct val="90000"/>
              </a:lnSpc>
            </a:pPr>
            <a:endParaRPr lang="en-US" altLang="en-US" sz="1700">
              <a:ea typeface="ＭＳ Ｐゴシック" panose="020B0600070205080204" pitchFamily="34" charset="-128"/>
            </a:endParaRPr>
          </a:p>
          <a:p>
            <a:pPr eaLnBrk="1" hangingPunct="1">
              <a:lnSpc>
                <a:spcPct val="90000"/>
              </a:lnSpc>
            </a:pPr>
            <a:endParaRPr lang="en-US" altLang="en-US" sz="1700">
              <a:ea typeface="ＭＳ Ｐゴシック" panose="020B0600070205080204" pitchFamily="34" charset="-128"/>
            </a:endParaRPr>
          </a:p>
          <a:p>
            <a:pPr eaLnBrk="1" hangingPunct="1">
              <a:lnSpc>
                <a:spcPct val="90000"/>
              </a:lnSpc>
            </a:pPr>
            <a:endParaRPr lang="en-US" altLang="en-US" sz="1700">
              <a:ea typeface="ＭＳ Ｐゴシック" panose="020B0600070205080204" pitchFamily="34" charset="-128"/>
            </a:endParaRPr>
          </a:p>
          <a:p>
            <a:pPr eaLnBrk="1" hangingPunct="1">
              <a:lnSpc>
                <a:spcPct val="90000"/>
              </a:lnSpc>
            </a:pPr>
            <a:endParaRPr lang="en-US" altLang="en-US" sz="1700">
              <a:ea typeface="ＭＳ Ｐゴシック" panose="020B0600070205080204" pitchFamily="34" charset="-128"/>
            </a:endParaRPr>
          </a:p>
          <a:p>
            <a:pPr eaLnBrk="1" hangingPunct="1">
              <a:lnSpc>
                <a:spcPct val="90000"/>
              </a:lnSpc>
            </a:pPr>
            <a:endParaRPr lang="en-US" altLang="en-US" sz="1700">
              <a:ea typeface="ＭＳ Ｐゴシック" panose="020B0600070205080204" pitchFamily="34" charset="-128"/>
            </a:endParaRPr>
          </a:p>
          <a:p>
            <a:pPr eaLnBrk="1" hangingPunct="1">
              <a:lnSpc>
                <a:spcPct val="90000"/>
              </a:lnSpc>
            </a:pPr>
            <a:endParaRPr lang="en-US" altLang="en-US" sz="1700">
              <a:ea typeface="ＭＳ Ｐゴシック" panose="020B0600070205080204" pitchFamily="34" charset="-128"/>
            </a:endParaRPr>
          </a:p>
          <a:p>
            <a:pPr eaLnBrk="1" hangingPunct="1">
              <a:lnSpc>
                <a:spcPct val="90000"/>
              </a:lnSpc>
            </a:pPr>
            <a:endParaRPr lang="en-US" altLang="en-US" sz="1700">
              <a:ea typeface="ＭＳ Ｐゴシック" panose="020B0600070205080204" pitchFamily="34" charset="-128"/>
            </a:endParaRPr>
          </a:p>
          <a:p>
            <a:pPr eaLnBrk="1" hangingPunct="1">
              <a:lnSpc>
                <a:spcPct val="90000"/>
              </a:lnSpc>
            </a:pPr>
            <a:r>
              <a:rPr lang="en-US" altLang="en-US" sz="1700">
                <a:ea typeface="ＭＳ Ｐゴシック" panose="020B0600070205080204" pitchFamily="34" charset="-128"/>
              </a:rPr>
              <a:t>Consider the Taylor expansion of a potential function:</a:t>
            </a:r>
          </a:p>
          <a:p>
            <a:pPr eaLnBrk="1" hangingPunct="1">
              <a:lnSpc>
                <a:spcPct val="90000"/>
              </a:lnSpc>
            </a:pPr>
            <a:endParaRPr lang="en-US" altLang="en-US" sz="1700">
              <a:ea typeface="ＭＳ Ｐゴシック" panose="020B0600070205080204" pitchFamily="34" charset="-128"/>
            </a:endParaRPr>
          </a:p>
          <a:p>
            <a:pPr eaLnBrk="1" hangingPunct="1">
              <a:lnSpc>
                <a:spcPct val="90000"/>
              </a:lnSpc>
              <a:buFont typeface="Wingdings" panose="05000000000000000000" pitchFamily="2" charset="2"/>
              <a:buNone/>
            </a:pPr>
            <a:r>
              <a:rPr lang="en-US" altLang="en-US" sz="1700">
                <a:ea typeface="ＭＳ Ｐゴシック" panose="020B0600070205080204" pitchFamily="34" charset="-128"/>
              </a:rPr>
              <a:t>	Redefining the minimum potential and the zero potential, we have</a:t>
            </a:r>
          </a:p>
          <a:p>
            <a:pPr eaLnBrk="1" hangingPunct="1">
              <a:lnSpc>
                <a:spcPct val="90000"/>
              </a:lnSpc>
            </a:pPr>
            <a:endParaRPr lang="en-US" altLang="en-US" sz="1700">
              <a:ea typeface="ＭＳ Ｐゴシック" panose="020B0600070205080204" pitchFamily="34" charset="-128"/>
            </a:endParaRPr>
          </a:p>
          <a:p>
            <a:pPr eaLnBrk="1" hangingPunct="1">
              <a:lnSpc>
                <a:spcPct val="90000"/>
              </a:lnSpc>
              <a:buFont typeface="Wingdings" panose="05000000000000000000" pitchFamily="2" charset="2"/>
              <a:buNone/>
            </a:pPr>
            <a:r>
              <a:rPr lang="en-US" altLang="en-US" sz="1700">
                <a:ea typeface="ＭＳ Ｐゴシック" panose="020B0600070205080204" pitchFamily="34" charset="-128"/>
              </a:rPr>
              <a:t>	Substituting this into the wave equation:</a:t>
            </a:r>
          </a:p>
          <a:p>
            <a:pPr eaLnBrk="1" hangingPunct="1">
              <a:lnSpc>
                <a:spcPct val="90000"/>
              </a:lnSpc>
            </a:pPr>
            <a:endParaRPr lang="en-US" altLang="en-US" sz="1700">
              <a:ea typeface="ＭＳ Ｐゴシック" panose="020B0600070205080204" pitchFamily="34" charset="-128"/>
            </a:endParaRPr>
          </a:p>
          <a:p>
            <a:pPr eaLnBrk="1" hangingPunct="1">
              <a:lnSpc>
                <a:spcPct val="90000"/>
              </a:lnSpc>
            </a:pPr>
            <a:endParaRPr lang="en-US" altLang="en-US" sz="1700">
              <a:ea typeface="ＭＳ Ｐゴシック" panose="020B0600070205080204" pitchFamily="34" charset="-128"/>
            </a:endParaRPr>
          </a:p>
          <a:p>
            <a:pPr eaLnBrk="1" hangingPunct="1">
              <a:lnSpc>
                <a:spcPct val="90000"/>
              </a:lnSpc>
              <a:buFont typeface="Wingdings" panose="05000000000000000000" pitchFamily="2" charset="2"/>
              <a:buNone/>
            </a:pPr>
            <a:r>
              <a:rPr lang="en-US" altLang="en-US" sz="1700">
                <a:ea typeface="ＭＳ Ｐゴシック" panose="020B0600070205080204" pitchFamily="34" charset="-128"/>
              </a:rPr>
              <a:t>		</a:t>
            </a:r>
          </a:p>
          <a:p>
            <a:pPr eaLnBrk="1" hangingPunct="1">
              <a:lnSpc>
                <a:spcPct val="90000"/>
              </a:lnSpc>
              <a:buFont typeface="Wingdings" panose="05000000000000000000" pitchFamily="2" charset="2"/>
              <a:buNone/>
            </a:pPr>
            <a:r>
              <a:rPr lang="en-US" altLang="en-US" sz="1700">
                <a:ea typeface="ＭＳ Ｐゴシック" panose="020B0600070205080204" pitchFamily="34" charset="-128"/>
              </a:rPr>
              <a:t>	Let 	          and	 which yields		  .</a:t>
            </a:r>
          </a:p>
        </p:txBody>
      </p:sp>
      <p:pic>
        <p:nvPicPr>
          <p:cNvPr id="153604" name="Picture 40">
            <a:extLst>
              <a:ext uri="{FF2B5EF4-FFF2-40B4-BE49-F238E27FC236}">
                <a16:creationId xmlns:a16="http://schemas.microsoft.com/office/drawing/2014/main" id="{9FDEF747-106F-43C8-8858-2CBB42410F5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0313" y="4291013"/>
            <a:ext cx="16033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5" name="Picture 41">
            <a:extLst>
              <a:ext uri="{FF2B5EF4-FFF2-40B4-BE49-F238E27FC236}">
                <a16:creationId xmlns:a16="http://schemas.microsoft.com/office/drawing/2014/main" id="{FFF63A8C-947E-45CA-AA0B-1A603722BE5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5653088"/>
            <a:ext cx="7302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6" name="Picture 43">
            <a:extLst>
              <a:ext uri="{FF2B5EF4-FFF2-40B4-BE49-F238E27FC236}">
                <a16:creationId xmlns:a16="http://schemas.microsoft.com/office/drawing/2014/main" id="{0941E628-F1A5-4F64-846D-81749D0F1A2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3719513"/>
            <a:ext cx="33432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7" name="Picture 44">
            <a:extLst>
              <a:ext uri="{FF2B5EF4-FFF2-40B4-BE49-F238E27FC236}">
                <a16:creationId xmlns:a16="http://schemas.microsoft.com/office/drawing/2014/main" id="{C973F115-7A9B-49F5-AA08-278C7B311DA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651500"/>
            <a:ext cx="7683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8" name="Picture 45">
            <a:extLst>
              <a:ext uri="{FF2B5EF4-FFF2-40B4-BE49-F238E27FC236}">
                <a16:creationId xmlns:a16="http://schemas.microsoft.com/office/drawing/2014/main" id="{E14AC43E-56ED-4FFE-9D99-70F85AA389DF}"/>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9988" y="4941888"/>
            <a:ext cx="4264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9" name="Picture 42">
            <a:extLst>
              <a:ext uri="{FF2B5EF4-FFF2-40B4-BE49-F238E27FC236}">
                <a16:creationId xmlns:a16="http://schemas.microsoft.com/office/drawing/2014/main" id="{C00AD20D-9392-4FC1-9EF3-3506DDC026F6}"/>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5175" y="5605463"/>
            <a:ext cx="16129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0" name="Picture 1">
            <a:extLst>
              <a:ext uri="{FF2B5EF4-FFF2-40B4-BE49-F238E27FC236}">
                <a16:creationId xmlns:a16="http://schemas.microsoft.com/office/drawing/2014/main" id="{681555E0-1BE0-4FAA-A104-5D1B0CB577A0}"/>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609600" y="1371600"/>
            <a:ext cx="4800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1" name="Picture 1">
            <a:extLst>
              <a:ext uri="{FF2B5EF4-FFF2-40B4-BE49-F238E27FC236}">
                <a16:creationId xmlns:a16="http://schemas.microsoft.com/office/drawing/2014/main" id="{8E3CEB5D-E34C-41F0-B292-9AA7C5D39D63}"/>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5791200" y="1371600"/>
            <a:ext cx="2667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Footer Placeholder 3">
            <a:extLst>
              <a:ext uri="{FF2B5EF4-FFF2-40B4-BE49-F238E27FC236}">
                <a16:creationId xmlns:a16="http://schemas.microsoft.com/office/drawing/2014/main" id="{3D1ED13F-CB0C-4FCF-BD3F-BE12B04C0F16}"/>
              </a:ext>
            </a:extLst>
          </p:cNvPr>
          <p:cNvSpPr>
            <a:spLocks noGrp="1"/>
          </p:cNvSpPr>
          <p:nvPr>
            <p:ph type="ftr" sz="quarter" idx="10"/>
          </p:nvPr>
        </p:nvSpPr>
        <p:spPr/>
        <p:txBody>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pPr>
              <a:defRPr/>
            </a:pPr>
            <a:r>
              <a:rPr lang="en-GB" altLang="en-US" sz="900">
                <a:solidFill>
                  <a:srgbClr val="000000"/>
                </a:solidFill>
                <a:latin typeface="Times New Roman" panose="02020603050405020304" pitchFamily="18" charset="0"/>
              </a:rPr>
              <a:t>© 2016 Pearson Education, Inc.</a:t>
            </a:r>
          </a:p>
        </p:txBody>
      </p:sp>
      <p:pic>
        <p:nvPicPr>
          <p:cNvPr id="154627" name="Picture 1" descr="11_18_Figure.jpg">
            <a:extLst>
              <a:ext uri="{FF2B5EF4-FFF2-40B4-BE49-F238E27FC236}">
                <a16:creationId xmlns:a16="http://schemas.microsoft.com/office/drawing/2014/main" id="{6E415469-E072-45E3-800E-1B6E607E7472}"/>
              </a:ext>
            </a:extLst>
          </p:cNvPr>
          <p:cNvPicPr>
            <a:picLocks noChangeAspect="1"/>
          </p:cNvPicPr>
          <p:nvPr/>
        </p:nvPicPr>
        <p:blipFill>
          <a:blip r:embed="rId3">
            <a:extLst>
              <a:ext uri="{28A0092B-C50C-407E-A947-70E740481C1C}">
                <a14:useLocalDpi xmlns:a14="http://schemas.microsoft.com/office/drawing/2010/main" val="0"/>
              </a:ext>
            </a:extLst>
          </a:blip>
          <a:srcRect b="3854"/>
          <a:stretch>
            <a:fillRect/>
          </a:stretch>
        </p:blipFill>
        <p:spPr bwMode="auto">
          <a:xfrm>
            <a:off x="266700" y="1016000"/>
            <a:ext cx="8601075"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6F5D7A96-6C49-430B-87DA-6591370C00C8}"/>
              </a:ext>
            </a:extLst>
          </p:cNvPr>
          <p:cNvSpPr>
            <a:spLocks noGrp="1" noChangeArrowheads="1"/>
          </p:cNvSpPr>
          <p:nvPr>
            <p:ph type="title"/>
          </p:nvPr>
        </p:nvSpPr>
        <p:spPr/>
        <p:txBody>
          <a:bodyPr/>
          <a:lstStyle/>
          <a:p>
            <a:pPr eaLnBrk="1" hangingPunct="1"/>
            <a:r>
              <a:rPr lang="en-US" altLang="en-US" sz="3400">
                <a:ea typeface="ＭＳ Ｐゴシック" panose="020B0600070205080204" pitchFamily="34" charset="-128"/>
              </a:rPr>
              <a:t>Parabolic Potential Well</a:t>
            </a:r>
          </a:p>
        </p:txBody>
      </p:sp>
      <p:sp>
        <p:nvSpPr>
          <p:cNvPr id="156675" name="Rectangle 3">
            <a:extLst>
              <a:ext uri="{FF2B5EF4-FFF2-40B4-BE49-F238E27FC236}">
                <a16:creationId xmlns:a16="http://schemas.microsoft.com/office/drawing/2014/main" id="{1C4F781E-D52B-416F-9FF9-5F590DCAAD88}"/>
              </a:ext>
            </a:extLst>
          </p:cNvPr>
          <p:cNvSpPr>
            <a:spLocks noGrp="1" noChangeArrowheads="1"/>
          </p:cNvSpPr>
          <p:nvPr>
            <p:ph type="body" sz="half" idx="1"/>
          </p:nvPr>
        </p:nvSpPr>
        <p:spPr>
          <a:xfrm>
            <a:off x="457200" y="3810000"/>
            <a:ext cx="8383588" cy="2819400"/>
          </a:xfrm>
        </p:spPr>
        <p:txBody>
          <a:bodyPr/>
          <a:lstStyle/>
          <a:p>
            <a:pPr eaLnBrk="1" hangingPunct="1"/>
            <a:r>
              <a:rPr lang="en-US" altLang="en-US" sz="1700">
                <a:ea typeface="ＭＳ Ｐゴシック" panose="020B0600070205080204" pitchFamily="34" charset="-128"/>
              </a:rPr>
              <a:t>If the lowest energy level is zero, this violates the uncertainty principle.</a:t>
            </a:r>
          </a:p>
          <a:p>
            <a:pPr eaLnBrk="1" hangingPunct="1"/>
            <a:r>
              <a:rPr lang="en-US" altLang="en-US" sz="1700">
                <a:ea typeface="ＭＳ Ｐゴシック" panose="020B0600070205080204" pitchFamily="34" charset="-128"/>
              </a:rPr>
              <a:t>The wave function solutions are		          where </a:t>
            </a:r>
            <a:r>
              <a:rPr lang="en-US" altLang="en-US" sz="1700" i="1">
                <a:ea typeface="ＭＳ Ｐゴシック" panose="020B0600070205080204" pitchFamily="34" charset="-128"/>
              </a:rPr>
              <a:t>H</a:t>
            </a:r>
            <a:r>
              <a:rPr lang="en-US" altLang="en-US" sz="1700" i="1" baseline="-25000">
                <a:ea typeface="ＭＳ Ｐゴシック" panose="020B0600070205080204" pitchFamily="34" charset="-128"/>
              </a:rPr>
              <a:t>n</a:t>
            </a:r>
            <a:r>
              <a:rPr lang="en-US" altLang="en-US" sz="1700">
                <a:ea typeface="ＭＳ Ｐゴシック" panose="020B0600070205080204" pitchFamily="34" charset="-128"/>
              </a:rPr>
              <a:t>(</a:t>
            </a:r>
            <a:r>
              <a:rPr lang="en-US" altLang="en-US" sz="1700" i="1">
                <a:ea typeface="ＭＳ Ｐゴシック" panose="020B0600070205080204" pitchFamily="34" charset="-128"/>
              </a:rPr>
              <a:t>x</a:t>
            </a:r>
            <a:r>
              <a:rPr lang="en-US" altLang="en-US" sz="1700">
                <a:ea typeface="ＭＳ Ｐゴシック" panose="020B0600070205080204" pitchFamily="34" charset="-128"/>
              </a:rPr>
              <a:t>) are Hermite polynomials of order </a:t>
            </a:r>
            <a:r>
              <a:rPr lang="en-US" altLang="en-US" sz="1700" i="1">
                <a:ea typeface="ＭＳ Ｐゴシック" panose="020B0600070205080204" pitchFamily="34" charset="-128"/>
              </a:rPr>
              <a:t>n</a:t>
            </a:r>
            <a:r>
              <a:rPr lang="en-US" altLang="en-US" sz="1700">
                <a:ea typeface="ＭＳ Ｐゴシック" panose="020B0600070205080204" pitchFamily="34" charset="-128"/>
              </a:rPr>
              <a:t>.</a:t>
            </a:r>
          </a:p>
          <a:p>
            <a:pPr eaLnBrk="1" hangingPunct="1"/>
            <a:endParaRPr lang="en-US" altLang="en-US" sz="1700">
              <a:ea typeface="ＭＳ Ｐゴシック" panose="020B0600070205080204" pitchFamily="34" charset="-128"/>
            </a:endParaRPr>
          </a:p>
          <a:p>
            <a:pPr eaLnBrk="1" hangingPunct="1"/>
            <a:r>
              <a:rPr lang="en-US" altLang="en-US" sz="1700">
                <a:ea typeface="ＭＳ Ｐゴシック" panose="020B0600070205080204" pitchFamily="34" charset="-128"/>
              </a:rPr>
              <a:t>In contrast to the particle in a box, where the oscillatory wave function is a sinusoidal curve, in this case the oscillatory behavior is due to the polynomial, which dominates at small </a:t>
            </a:r>
            <a:r>
              <a:rPr lang="en-US" altLang="en-US" sz="1700" i="1">
                <a:ea typeface="ＭＳ Ｐゴシック" panose="020B0600070205080204" pitchFamily="34" charset="-128"/>
              </a:rPr>
              <a:t>x</a:t>
            </a:r>
            <a:r>
              <a:rPr lang="en-US" altLang="en-US" sz="1700">
                <a:ea typeface="ＭＳ Ｐゴシック" panose="020B0600070205080204" pitchFamily="34" charset="-128"/>
              </a:rPr>
              <a:t>. The exponential tail is provided by the Gaussian function, which dominates at large </a:t>
            </a:r>
            <a:r>
              <a:rPr lang="en-US" altLang="en-US" sz="1700" i="1">
                <a:ea typeface="ＭＳ Ｐゴシック" panose="020B0600070205080204" pitchFamily="34" charset="-128"/>
              </a:rPr>
              <a:t>x</a:t>
            </a:r>
            <a:r>
              <a:rPr lang="en-US" altLang="en-US" sz="1700">
                <a:ea typeface="ＭＳ Ｐゴシック" panose="020B0600070205080204" pitchFamily="34" charset="-128"/>
              </a:rPr>
              <a:t>.</a:t>
            </a:r>
          </a:p>
        </p:txBody>
      </p:sp>
      <p:pic>
        <p:nvPicPr>
          <p:cNvPr id="156676" name="Picture 17" descr="0609">
            <a:extLst>
              <a:ext uri="{FF2B5EF4-FFF2-40B4-BE49-F238E27FC236}">
                <a16:creationId xmlns:a16="http://schemas.microsoft.com/office/drawing/2014/main" id="{20103FA8-00B5-4588-8169-7F8811D5CC4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b="16310"/>
          <a:stretch>
            <a:fillRect/>
          </a:stretch>
        </p:blipFill>
        <p:spPr bwMode="auto">
          <a:xfrm>
            <a:off x="1724025" y="914400"/>
            <a:ext cx="5694363"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7" name="Picture 20">
            <a:extLst>
              <a:ext uri="{FF2B5EF4-FFF2-40B4-BE49-F238E27FC236}">
                <a16:creationId xmlns:a16="http://schemas.microsoft.com/office/drawing/2014/main" id="{86349DB3-6543-45EA-839A-C3E1C9790B3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4098925"/>
            <a:ext cx="16764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993E4B2A-6B44-48CE-BE33-51539FD9D9FE}"/>
              </a:ext>
            </a:extLst>
          </p:cNvPr>
          <p:cNvSpPr>
            <a:spLocks noGrp="1" noChangeArrowheads="1"/>
          </p:cNvSpPr>
          <p:nvPr>
            <p:ph type="title"/>
          </p:nvPr>
        </p:nvSpPr>
        <p:spPr/>
        <p:txBody>
          <a:bodyPr/>
          <a:lstStyle/>
          <a:p>
            <a:pPr eaLnBrk="1" hangingPunct="1"/>
            <a:r>
              <a:rPr lang="en-US" altLang="en-US" sz="3400">
                <a:ea typeface="ＭＳ Ｐゴシック" panose="020B0600070205080204" pitchFamily="34" charset="-128"/>
              </a:rPr>
              <a:t>Analysis of the Parabolic Potential Well</a:t>
            </a:r>
          </a:p>
        </p:txBody>
      </p:sp>
      <p:sp>
        <p:nvSpPr>
          <p:cNvPr id="157699" name="Rectangle 3">
            <a:extLst>
              <a:ext uri="{FF2B5EF4-FFF2-40B4-BE49-F238E27FC236}">
                <a16:creationId xmlns:a16="http://schemas.microsoft.com/office/drawing/2014/main" id="{5848EE23-91F7-48A7-AE1D-0267DF28ABEF}"/>
              </a:ext>
            </a:extLst>
          </p:cNvPr>
          <p:cNvSpPr>
            <a:spLocks noGrp="1" noChangeArrowheads="1"/>
          </p:cNvSpPr>
          <p:nvPr>
            <p:ph type="body" sz="half" idx="1"/>
          </p:nvPr>
        </p:nvSpPr>
        <p:spPr>
          <a:xfrm>
            <a:off x="3746500" y="2819400"/>
            <a:ext cx="5183188" cy="3505200"/>
          </a:xfrm>
        </p:spPr>
        <p:txBody>
          <a:bodyPr/>
          <a:lstStyle/>
          <a:p>
            <a:pPr eaLnBrk="1" hangingPunct="1"/>
            <a:r>
              <a:rPr lang="en-US" altLang="en-US" sz="1600">
                <a:ea typeface="ＭＳ Ｐゴシック" panose="020B0600070205080204" pitchFamily="34" charset="-128"/>
              </a:rPr>
              <a:t>The energy levels are given by</a:t>
            </a:r>
          </a:p>
          <a:p>
            <a:pPr eaLnBrk="1" hangingPunct="1"/>
            <a:endParaRPr lang="en-US" altLang="en-US" sz="1600">
              <a:ea typeface="ＭＳ Ｐゴシック" panose="020B0600070205080204" pitchFamily="34" charset="-128"/>
            </a:endParaRPr>
          </a:p>
          <a:p>
            <a:pPr eaLnBrk="1" hangingPunct="1"/>
            <a:r>
              <a:rPr lang="en-US" altLang="en-US" sz="1600">
                <a:ea typeface="ＭＳ Ｐゴシック" panose="020B0600070205080204" pitchFamily="34" charset="-128"/>
              </a:rPr>
              <a:t>The zero point energy is called the Heisenberg limit:</a:t>
            </a:r>
          </a:p>
          <a:p>
            <a:pPr eaLnBrk="1" hangingPunct="1"/>
            <a:endParaRPr lang="en-US" altLang="en-US" sz="1600">
              <a:ea typeface="ＭＳ Ｐゴシック" panose="020B0600070205080204" pitchFamily="34" charset="-128"/>
            </a:endParaRPr>
          </a:p>
          <a:p>
            <a:pPr eaLnBrk="1" hangingPunct="1"/>
            <a:r>
              <a:rPr lang="en-US" altLang="en-US" sz="1600">
                <a:ea typeface="ＭＳ Ｐゴシック" panose="020B0600070205080204" pitchFamily="34" charset="-128"/>
              </a:rPr>
              <a:t>Classically, the probability of finding the mass is greatest at the ends of motion and smallest at the center (that is, proportional to the amount of time the mass spends at each position).</a:t>
            </a:r>
          </a:p>
          <a:p>
            <a:pPr eaLnBrk="1" hangingPunct="1"/>
            <a:r>
              <a:rPr lang="en-US" altLang="en-US" sz="1600">
                <a:ea typeface="ＭＳ Ｐゴシック" panose="020B0600070205080204" pitchFamily="34" charset="-128"/>
              </a:rPr>
              <a:t>Contrary to the classical one, the largest probability for this lowest energy state is for the particle to be at the center.</a:t>
            </a:r>
          </a:p>
        </p:txBody>
      </p:sp>
      <p:pic>
        <p:nvPicPr>
          <p:cNvPr id="157700" name="Picture 21">
            <a:extLst>
              <a:ext uri="{FF2B5EF4-FFF2-40B4-BE49-F238E27FC236}">
                <a16:creationId xmlns:a16="http://schemas.microsoft.com/office/drawing/2014/main" id="{E5506500-3144-4F51-832F-D77F212C079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150" y="3109913"/>
            <a:ext cx="28860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1" name="Picture 22">
            <a:extLst>
              <a:ext uri="{FF2B5EF4-FFF2-40B4-BE49-F238E27FC236}">
                <a16:creationId xmlns:a16="http://schemas.microsoft.com/office/drawing/2014/main" id="{757BE4E5-C9DD-423C-91D0-EDC6BB1EFD6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1363" y="3709988"/>
            <a:ext cx="9207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2" name="Picture 1">
            <a:extLst>
              <a:ext uri="{FF2B5EF4-FFF2-40B4-BE49-F238E27FC236}">
                <a16:creationId xmlns:a16="http://schemas.microsoft.com/office/drawing/2014/main" id="{B188EFD9-BB06-4190-A386-9AFA5F583B05}"/>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228600" y="990600"/>
            <a:ext cx="3352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3" name="Picture 1">
            <a:extLst>
              <a:ext uri="{FF2B5EF4-FFF2-40B4-BE49-F238E27FC236}">
                <a16:creationId xmlns:a16="http://schemas.microsoft.com/office/drawing/2014/main" id="{B620F815-3392-49A3-9A2E-050BF87A56B3}"/>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3657600" y="914400"/>
            <a:ext cx="518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F52F783-402B-47E4-8C4E-31766541FF42}"/>
              </a:ext>
            </a:extLst>
          </p:cNvPr>
          <p:cNvSpPr txBox="1"/>
          <p:nvPr/>
        </p:nvSpPr>
        <p:spPr>
          <a:xfrm>
            <a:off x="3657600" y="6342442"/>
            <a:ext cx="7239000" cy="400110"/>
          </a:xfrm>
          <a:prstGeom prst="rect">
            <a:avLst/>
          </a:prstGeom>
          <a:noFill/>
        </p:spPr>
        <p:txBody>
          <a:bodyPr wrap="square" rtlCol="0">
            <a:spAutoFit/>
          </a:bodyPr>
          <a:lstStyle/>
          <a:p>
            <a:r>
              <a:rPr lang="en-US" sz="2000" dirty="0">
                <a:solidFill>
                  <a:srgbClr val="FF0000"/>
                </a:solidFill>
              </a:rPr>
              <a:t>Hermite polynomial functions are shown above</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88BE1F62-7736-4210-A3C2-04401133FF77}"/>
              </a:ext>
            </a:extLst>
          </p:cNvPr>
          <p:cNvSpPr>
            <a:spLocks noGrp="1" noChangeArrowheads="1"/>
          </p:cNvSpPr>
          <p:nvPr>
            <p:ph type="title"/>
          </p:nvPr>
        </p:nvSpPr>
        <p:spPr/>
        <p:txBody>
          <a:bodyPr/>
          <a:lstStyle/>
          <a:p>
            <a:r>
              <a:rPr lang="en-US" altLang="en-US" sz="2400"/>
              <a:t>A hydrogen molecule can be approximated a simple harmonic oscillator with force constant k=1.1x10^3 N/m</a:t>
            </a:r>
          </a:p>
        </p:txBody>
      </p:sp>
      <p:sp>
        <p:nvSpPr>
          <p:cNvPr id="158723" name="Content Placeholder 2">
            <a:extLst>
              <a:ext uri="{FF2B5EF4-FFF2-40B4-BE49-F238E27FC236}">
                <a16:creationId xmlns:a16="http://schemas.microsoft.com/office/drawing/2014/main" id="{0E8BB185-FCCF-4E07-9A4F-04EEEA97FB3B}"/>
              </a:ext>
            </a:extLst>
          </p:cNvPr>
          <p:cNvSpPr>
            <a:spLocks noGrp="1" noChangeArrowheads="1"/>
          </p:cNvSpPr>
          <p:nvPr>
            <p:ph idx="1"/>
          </p:nvPr>
        </p:nvSpPr>
        <p:spPr/>
        <p:txBody>
          <a:bodyPr/>
          <a:lstStyle/>
          <a:p>
            <a:endParaRPr lang="en-US" altLang="en-US"/>
          </a:p>
        </p:txBody>
      </p:sp>
      <p:pic>
        <p:nvPicPr>
          <p:cNvPr id="158724" name="Picture 2">
            <a:extLst>
              <a:ext uri="{FF2B5EF4-FFF2-40B4-BE49-F238E27FC236}">
                <a16:creationId xmlns:a16="http://schemas.microsoft.com/office/drawing/2014/main" id="{CB7A2FB5-CE79-4DED-8125-67B50759C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1511300"/>
            <a:ext cx="8988425"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a:extLst>
              <a:ext uri="{FF2B5EF4-FFF2-40B4-BE49-F238E27FC236}">
                <a16:creationId xmlns:a16="http://schemas.microsoft.com/office/drawing/2014/main" id="{38342A80-FA51-4219-8640-F6155F690CB8}"/>
              </a:ext>
            </a:extLst>
          </p:cNvPr>
          <p:cNvSpPr>
            <a:spLocks noGrp="1"/>
          </p:cNvSpPr>
          <p:nvPr>
            <p:ph type="title"/>
          </p:nvPr>
        </p:nvSpPr>
        <p:spPr/>
        <p:txBody>
          <a:bodyPr/>
          <a:lstStyle/>
          <a:p>
            <a:pPr eaLnBrk="1" hangingPunct="1"/>
            <a:endParaRPr lang="en-US" altLang="en-US" dirty="0"/>
          </a:p>
        </p:txBody>
      </p:sp>
      <p:sp>
        <p:nvSpPr>
          <p:cNvPr id="159747" name="Content Placeholder 2">
            <a:extLst>
              <a:ext uri="{FF2B5EF4-FFF2-40B4-BE49-F238E27FC236}">
                <a16:creationId xmlns:a16="http://schemas.microsoft.com/office/drawing/2014/main" id="{4F50FE94-82E4-4239-B5B7-11EFD1D4D593}"/>
              </a:ext>
            </a:extLst>
          </p:cNvPr>
          <p:cNvSpPr>
            <a:spLocks noGrp="1"/>
          </p:cNvSpPr>
          <p:nvPr>
            <p:ph idx="1"/>
          </p:nvPr>
        </p:nvSpPr>
        <p:spPr/>
        <p:txBody>
          <a:bodyPr/>
          <a:lstStyle/>
          <a:p>
            <a:pPr eaLnBrk="1" hangingPunct="1"/>
            <a:endParaRPr lang="en-US" altLang="en-US"/>
          </a:p>
        </p:txBody>
      </p:sp>
      <p:pic>
        <p:nvPicPr>
          <p:cNvPr id="159748" name="Picture 3">
            <a:extLst>
              <a:ext uri="{FF2B5EF4-FFF2-40B4-BE49-F238E27FC236}">
                <a16:creationId xmlns:a16="http://schemas.microsoft.com/office/drawing/2014/main" id="{4AC25826-C3D5-49D6-8AB1-E721774B42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788" y="1277938"/>
            <a:ext cx="7027862"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9" name="Picture 4">
            <a:extLst>
              <a:ext uri="{FF2B5EF4-FFF2-40B4-BE49-F238E27FC236}">
                <a16:creationId xmlns:a16="http://schemas.microsoft.com/office/drawing/2014/main" id="{41749019-B455-4693-9A40-0C3D6AEA32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25500"/>
            <a:ext cx="8291513"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3F6CA6A-F759-439C-9B16-34FF43303BCA}"/>
              </a:ext>
            </a:extLst>
          </p:cNvPr>
          <p:cNvSpPr txBox="1"/>
          <p:nvPr/>
        </p:nvSpPr>
        <p:spPr>
          <a:xfrm flipH="1">
            <a:off x="4188502" y="825500"/>
            <a:ext cx="685800" cy="461665"/>
          </a:xfrm>
          <a:prstGeom prst="rect">
            <a:avLst/>
          </a:prstGeom>
          <a:noFill/>
        </p:spPr>
        <p:txBody>
          <a:bodyPr wrap="square" rtlCol="0">
            <a:spAutoFit/>
          </a:bodyPr>
          <a:lstStyle/>
          <a:p>
            <a:r>
              <a:rPr lang="en-US" dirty="0">
                <a:solidFill>
                  <a:srgbClr val="FF0000"/>
                </a:solidFill>
              </a:rPr>
              <a:t>3A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a:extLst>
              <a:ext uri="{FF2B5EF4-FFF2-40B4-BE49-F238E27FC236}">
                <a16:creationId xmlns:a16="http://schemas.microsoft.com/office/drawing/2014/main" id="{C1B27488-74A6-47E1-AF76-409E22C7F1DA}"/>
              </a:ext>
            </a:extLst>
          </p:cNvPr>
          <p:cNvSpPr>
            <a:spLocks noGrp="1" noChangeArrowheads="1"/>
          </p:cNvSpPr>
          <p:nvPr>
            <p:ph type="title"/>
          </p:nvPr>
        </p:nvSpPr>
        <p:spPr/>
        <p:txBody>
          <a:bodyPr/>
          <a:lstStyle/>
          <a:p>
            <a:r>
              <a:rPr lang="en-US" altLang="en-US" dirty="0"/>
              <a:t>Deuteron in a nucleus</a:t>
            </a:r>
          </a:p>
        </p:txBody>
      </p:sp>
      <p:pic>
        <p:nvPicPr>
          <p:cNvPr id="160771" name="Content Placeholder 3">
            <a:extLst>
              <a:ext uri="{FF2B5EF4-FFF2-40B4-BE49-F238E27FC236}">
                <a16:creationId xmlns:a16="http://schemas.microsoft.com/office/drawing/2014/main" id="{8A972CBA-1E93-4193-997E-2DBAD068CA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76263" y="1063625"/>
            <a:ext cx="6946900" cy="1584325"/>
          </a:xfrm>
        </p:spPr>
      </p:pic>
      <p:pic>
        <p:nvPicPr>
          <p:cNvPr id="160772" name="Picture 2">
            <a:extLst>
              <a:ext uri="{FF2B5EF4-FFF2-40B4-BE49-F238E27FC236}">
                <a16:creationId xmlns:a16="http://schemas.microsoft.com/office/drawing/2014/main" id="{4A3923F6-21D7-4F2E-9200-9D2AD60AF6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988" y="1019175"/>
            <a:ext cx="7218362"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a:extLst>
              <a:ext uri="{FF2B5EF4-FFF2-40B4-BE49-F238E27FC236}">
                <a16:creationId xmlns:a16="http://schemas.microsoft.com/office/drawing/2014/main" id="{14C7D0C7-0863-4E27-ACDB-E4E0CF2DDC6D}"/>
              </a:ext>
            </a:extLst>
          </p:cNvPr>
          <p:cNvSpPr>
            <a:spLocks noGrp="1"/>
          </p:cNvSpPr>
          <p:nvPr>
            <p:ph type="title"/>
          </p:nvPr>
        </p:nvSpPr>
        <p:spPr>
          <a:xfrm>
            <a:off x="2590800" y="0"/>
            <a:ext cx="3657600" cy="1325563"/>
          </a:xfrm>
        </p:spPr>
        <p:txBody>
          <a:bodyPr/>
          <a:lstStyle/>
          <a:p>
            <a:pPr eaLnBrk="1" hangingPunct="1"/>
            <a:r>
              <a:rPr lang="en-US" altLang="en-US">
                <a:solidFill>
                  <a:srgbClr val="FF0000"/>
                </a:solidFill>
              </a:rPr>
              <a:t>Rectangular box</a:t>
            </a:r>
          </a:p>
        </p:txBody>
      </p:sp>
      <p:sp>
        <p:nvSpPr>
          <p:cNvPr id="161795" name="Content Placeholder 2">
            <a:extLst>
              <a:ext uri="{FF2B5EF4-FFF2-40B4-BE49-F238E27FC236}">
                <a16:creationId xmlns:a16="http://schemas.microsoft.com/office/drawing/2014/main" id="{68130DA3-9155-4937-BCFA-49D6AEAE2253}"/>
              </a:ext>
            </a:extLst>
          </p:cNvPr>
          <p:cNvSpPr>
            <a:spLocks noGrp="1"/>
          </p:cNvSpPr>
          <p:nvPr>
            <p:ph idx="1"/>
          </p:nvPr>
        </p:nvSpPr>
        <p:spPr/>
        <p:txBody>
          <a:bodyPr/>
          <a:lstStyle/>
          <a:p>
            <a:pPr eaLnBrk="1" hangingPunct="1"/>
            <a:endParaRPr lang="en-US" altLang="en-US"/>
          </a:p>
        </p:txBody>
      </p:sp>
      <p:pic>
        <p:nvPicPr>
          <p:cNvPr id="161796" name="Picture 3">
            <a:extLst>
              <a:ext uri="{FF2B5EF4-FFF2-40B4-BE49-F238E27FC236}">
                <a16:creationId xmlns:a16="http://schemas.microsoft.com/office/drawing/2014/main" id="{83D70CB5-7CD6-4E6A-8C9F-4BC8109D38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184275"/>
            <a:ext cx="5089525"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22B174B6-33A8-422A-9B2E-758667A94B23}"/>
              </a:ext>
            </a:extLst>
          </p:cNvPr>
          <p:cNvSpPr>
            <a:spLocks noGrp="1" noChangeArrowheads="1"/>
          </p:cNvSpPr>
          <p:nvPr>
            <p:ph type="title"/>
          </p:nvPr>
        </p:nvSpPr>
        <p:spPr/>
        <p:txBody>
          <a:bodyPr/>
          <a:lstStyle/>
          <a:p>
            <a:endParaRPr lang="en-US" altLang="en-US"/>
          </a:p>
        </p:txBody>
      </p:sp>
      <p:sp>
        <p:nvSpPr>
          <p:cNvPr id="110595" name="Text Placeholder 2">
            <a:extLst>
              <a:ext uri="{FF2B5EF4-FFF2-40B4-BE49-F238E27FC236}">
                <a16:creationId xmlns:a16="http://schemas.microsoft.com/office/drawing/2014/main" id="{828B1C89-E5E2-4D5C-A7F5-7D1BDBD04E19}"/>
              </a:ext>
            </a:extLst>
          </p:cNvPr>
          <p:cNvSpPr>
            <a:spLocks noGrp="1" noChangeArrowheads="1"/>
          </p:cNvSpPr>
          <p:nvPr>
            <p:ph type="body" sz="half" idx="1"/>
          </p:nvPr>
        </p:nvSpPr>
        <p:spPr/>
        <p:txBody>
          <a:bodyPr/>
          <a:lstStyle/>
          <a:p>
            <a:endParaRPr lang="en-US" altLang="en-US"/>
          </a:p>
        </p:txBody>
      </p:sp>
      <p:sp>
        <p:nvSpPr>
          <p:cNvPr id="110596" name="Content Placeholder 3">
            <a:extLst>
              <a:ext uri="{FF2B5EF4-FFF2-40B4-BE49-F238E27FC236}">
                <a16:creationId xmlns:a16="http://schemas.microsoft.com/office/drawing/2014/main" id="{D244A5E1-48FD-4B86-9905-280AF9E6EB37}"/>
              </a:ext>
            </a:extLst>
          </p:cNvPr>
          <p:cNvSpPr>
            <a:spLocks noGrp="1" noChangeArrowheads="1"/>
          </p:cNvSpPr>
          <p:nvPr>
            <p:ph sz="quarter" idx="2"/>
          </p:nvPr>
        </p:nvSpPr>
        <p:spPr/>
        <p:txBody>
          <a:bodyPr/>
          <a:lstStyle/>
          <a:p>
            <a:endParaRPr lang="en-US" altLang="en-US"/>
          </a:p>
        </p:txBody>
      </p:sp>
      <p:sp>
        <p:nvSpPr>
          <p:cNvPr id="110597" name="Content Placeholder 4">
            <a:extLst>
              <a:ext uri="{FF2B5EF4-FFF2-40B4-BE49-F238E27FC236}">
                <a16:creationId xmlns:a16="http://schemas.microsoft.com/office/drawing/2014/main" id="{89B1EB8C-F8A4-4CF0-B7A9-278B6B76E205}"/>
              </a:ext>
            </a:extLst>
          </p:cNvPr>
          <p:cNvSpPr>
            <a:spLocks noGrp="1" noChangeArrowheads="1"/>
          </p:cNvSpPr>
          <p:nvPr>
            <p:ph sz="quarter" idx="3"/>
          </p:nvPr>
        </p:nvSpPr>
        <p:spPr/>
        <p:txBody>
          <a:bodyPr/>
          <a:lstStyle/>
          <a:p>
            <a:endParaRPr lang="en-US" altLang="en-US"/>
          </a:p>
        </p:txBody>
      </p:sp>
      <p:pic>
        <p:nvPicPr>
          <p:cNvPr id="110598" name="Picture 7">
            <a:extLst>
              <a:ext uri="{FF2B5EF4-FFF2-40B4-BE49-F238E27FC236}">
                <a16:creationId xmlns:a16="http://schemas.microsoft.com/office/drawing/2014/main" id="{C50D4DE0-0236-4CF5-970E-D7DF57F689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28600"/>
            <a:ext cx="8763000" cy="69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3">
            <a:extLst>
              <a:ext uri="{FF2B5EF4-FFF2-40B4-BE49-F238E27FC236}">
                <a16:creationId xmlns:a16="http://schemas.microsoft.com/office/drawing/2014/main" id="{F5886E53-94B3-4FED-8508-EC9DA76D8A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6551613"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19" name="Title 1">
            <a:extLst>
              <a:ext uri="{FF2B5EF4-FFF2-40B4-BE49-F238E27FC236}">
                <a16:creationId xmlns:a16="http://schemas.microsoft.com/office/drawing/2014/main" id="{B3125525-CC1E-4340-B369-73A811FE9472}"/>
              </a:ext>
            </a:extLst>
          </p:cNvPr>
          <p:cNvSpPr>
            <a:spLocks noGrp="1"/>
          </p:cNvSpPr>
          <p:nvPr>
            <p:ph type="ctrTitle"/>
          </p:nvPr>
        </p:nvSpPr>
        <p:spPr>
          <a:xfrm>
            <a:off x="-3124200" y="6096000"/>
            <a:ext cx="6858000" cy="2463800"/>
          </a:xfrm>
        </p:spPr>
        <p:txBody>
          <a:bodyPr/>
          <a:lstStyle/>
          <a:p>
            <a:pPr eaLnBrk="1" hangingPunct="1"/>
            <a:endParaRPr lang="en-US" altLang="en-US"/>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EAB5F54A-44F8-465A-8895-08FB02ADD49B}"/>
                  </a:ext>
                </a:extLst>
              </p14:cNvPr>
              <p14:cNvContentPartPr/>
              <p14:nvPr/>
            </p14:nvContentPartPr>
            <p14:xfrm>
              <a:off x="765720" y="685800"/>
              <a:ext cx="8123400" cy="5565240"/>
            </p14:xfrm>
          </p:contentPart>
        </mc:Choice>
        <mc:Fallback xmlns="">
          <p:pic>
            <p:nvPicPr>
              <p:cNvPr id="5" name="Ink 4">
                <a:extLst>
                  <a:ext uri="{FF2B5EF4-FFF2-40B4-BE49-F238E27FC236}">
                    <a16:creationId xmlns:a16="http://schemas.microsoft.com/office/drawing/2014/main" id="{EAB5F54A-44F8-465A-8895-08FB02ADD49B}"/>
                  </a:ext>
                </a:extLst>
              </p:cNvPr>
              <p:cNvPicPr/>
              <p:nvPr/>
            </p:nvPicPr>
            <p:blipFill>
              <a:blip r:embed="rId4"/>
              <a:stretch>
                <a:fillRect/>
              </a:stretch>
            </p:blipFill>
            <p:spPr>
              <a:xfrm>
                <a:off x="756360" y="676440"/>
                <a:ext cx="8142120" cy="5583960"/>
              </a:xfrm>
              <a:prstGeom prst="rect">
                <a:avLst/>
              </a:prstGeom>
            </p:spPr>
          </p:pic>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5" name="Rectangle 7">
            <a:extLst>
              <a:ext uri="{FF2B5EF4-FFF2-40B4-BE49-F238E27FC236}">
                <a16:creationId xmlns:a16="http://schemas.microsoft.com/office/drawing/2014/main" id="{73C69D95-4CC1-4E7F-8B69-59C9B27F76E8}"/>
              </a:ext>
            </a:extLst>
          </p:cNvPr>
          <p:cNvSpPr>
            <a:spLocks noGrp="1" noChangeArrowheads="1"/>
          </p:cNvSpPr>
          <p:nvPr>
            <p:ph type="title"/>
          </p:nvPr>
        </p:nvSpPr>
        <p:spPr/>
        <p:txBody>
          <a:bodyPr/>
          <a:lstStyle/>
          <a:p>
            <a:pPr eaLnBrk="1" hangingPunct="1">
              <a:defRPr/>
            </a:pPr>
            <a:r>
              <a:rPr lang="en-US" sz="3400">
                <a:cs typeface="+mj-cs"/>
              </a:rPr>
              <a:t>Wave particle duality solution</a:t>
            </a:r>
          </a:p>
        </p:txBody>
      </p:sp>
      <p:sp>
        <p:nvSpPr>
          <p:cNvPr id="111619" name="Rectangle 5">
            <a:extLst>
              <a:ext uri="{FF2B5EF4-FFF2-40B4-BE49-F238E27FC236}">
                <a16:creationId xmlns:a16="http://schemas.microsoft.com/office/drawing/2014/main" id="{85A491B8-5AA0-4118-A2B9-99543986A72E}"/>
              </a:ext>
            </a:extLst>
          </p:cNvPr>
          <p:cNvSpPr>
            <a:spLocks noGrp="1" noChangeArrowheads="1"/>
          </p:cNvSpPr>
          <p:nvPr>
            <p:ph type="body" sz="half" idx="1"/>
          </p:nvPr>
        </p:nvSpPr>
        <p:spPr>
          <a:xfrm>
            <a:off x="457200" y="1295400"/>
            <a:ext cx="8383588" cy="4497388"/>
          </a:xfrm>
        </p:spPr>
        <p:txBody>
          <a:bodyPr/>
          <a:lstStyle/>
          <a:p>
            <a:pPr eaLnBrk="1" hangingPunct="1"/>
            <a:r>
              <a:rPr lang="en-US" altLang="en-US" sz="2000"/>
              <a:t>The solution to the wave particle duality of an event is given by the following principle.</a:t>
            </a:r>
          </a:p>
          <a:p>
            <a:pPr eaLnBrk="1" hangingPunct="1"/>
            <a:r>
              <a:rPr lang="en-US" altLang="en-US" sz="2000" b="1">
                <a:solidFill>
                  <a:srgbClr val="FF0000"/>
                </a:solidFill>
              </a:rPr>
              <a:t>Bohr</a:t>
            </a:r>
            <a:r>
              <a:rPr lang="ja-JP" altLang="en-US" sz="2000" b="1">
                <a:solidFill>
                  <a:srgbClr val="FF0000"/>
                </a:solidFill>
              </a:rPr>
              <a:t>’</a:t>
            </a:r>
            <a:r>
              <a:rPr lang="en-US" altLang="ja-JP" sz="2000" b="1">
                <a:solidFill>
                  <a:srgbClr val="FF0000"/>
                </a:solidFill>
              </a:rPr>
              <a:t>s principle of complementarity</a:t>
            </a:r>
            <a:r>
              <a:rPr lang="en-US" altLang="ja-JP" sz="2000">
                <a:solidFill>
                  <a:srgbClr val="FF0000"/>
                </a:solidFill>
              </a:rPr>
              <a:t>: It is not possible to describe physical observables simultaneously in terms of both particles and waves.</a:t>
            </a:r>
          </a:p>
          <a:p>
            <a:pPr eaLnBrk="1" hangingPunct="1"/>
            <a:r>
              <a:rPr lang="en-US" altLang="en-US" sz="2000" b="1"/>
              <a:t>Physical observables</a:t>
            </a:r>
            <a:r>
              <a:rPr lang="en-US" altLang="en-US" sz="2000"/>
              <a:t> are those quantities such as position, velocity, momentum, and energy that can be experimentally measured. In any given instance we must use either the particle description or the wave description.</a:t>
            </a:r>
          </a:p>
          <a:p>
            <a:pPr eaLnBrk="1" hangingPunct="1">
              <a:buFont typeface="Wingdings" panose="05000000000000000000" pitchFamily="2" charset="2"/>
              <a:buNone/>
            </a:pPr>
            <a:endParaRPr lang="en-US" altLang="en-US" sz="200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D7576510-C988-4AF1-A5DC-644DE816AFFB}"/>
              </a:ext>
            </a:extLst>
          </p:cNvPr>
          <p:cNvSpPr>
            <a:spLocks noGrp="1" noChangeArrowheads="1"/>
          </p:cNvSpPr>
          <p:nvPr>
            <p:ph type="title"/>
          </p:nvPr>
        </p:nvSpPr>
        <p:spPr>
          <a:xfrm>
            <a:off x="457200" y="277813"/>
            <a:ext cx="8226425" cy="1479550"/>
          </a:xfrm>
        </p:spPr>
        <p:txBody>
          <a:bodyPr/>
          <a:lstStyle/>
          <a:p>
            <a:pPr eaLnBrk="1" hangingPunct="1">
              <a:defRPr/>
            </a:pPr>
            <a:r>
              <a:rPr lang="en-US" sz="3400">
                <a:cs typeface="+mj-cs"/>
              </a:rPr>
              <a:t>5.7: Probability, Wave Functions, and the Copenhagen Interpretation</a:t>
            </a:r>
          </a:p>
        </p:txBody>
      </p:sp>
      <p:sp>
        <p:nvSpPr>
          <p:cNvPr id="96259" name="Rectangle 3">
            <a:extLst>
              <a:ext uri="{FF2B5EF4-FFF2-40B4-BE49-F238E27FC236}">
                <a16:creationId xmlns:a16="http://schemas.microsoft.com/office/drawing/2014/main" id="{6D181FF8-060B-42B0-B4BD-98DAE7BAA9BE}"/>
              </a:ext>
            </a:extLst>
          </p:cNvPr>
          <p:cNvSpPr>
            <a:spLocks noGrp="1" noChangeArrowheads="1"/>
          </p:cNvSpPr>
          <p:nvPr>
            <p:ph type="body" sz="half" idx="1"/>
          </p:nvPr>
        </p:nvSpPr>
        <p:spPr>
          <a:xfrm>
            <a:off x="457200" y="1751013"/>
            <a:ext cx="8383588" cy="4497387"/>
          </a:xfrm>
        </p:spPr>
        <p:txBody>
          <a:bodyPr/>
          <a:lstStyle/>
          <a:p>
            <a:pPr eaLnBrk="1" hangingPunct="1">
              <a:buFont typeface="Wingdings" charset="0"/>
              <a:buChar char="n"/>
              <a:defRPr/>
            </a:pPr>
            <a:r>
              <a:rPr lang="en-US" sz="2100">
                <a:cs typeface="+mn-cs"/>
              </a:rPr>
              <a:t>The wave function determines the likelihood (or probability) of finding a particle at a particular position in space at a given time.</a:t>
            </a:r>
          </a:p>
          <a:p>
            <a:pPr eaLnBrk="1" hangingPunct="1">
              <a:buFont typeface="Wingdings" charset="0"/>
              <a:buChar char="n"/>
              <a:defRPr/>
            </a:pPr>
            <a:endParaRPr lang="en-US" sz="2100">
              <a:cs typeface="+mn-cs"/>
            </a:endParaRPr>
          </a:p>
          <a:p>
            <a:pPr eaLnBrk="1" hangingPunct="1">
              <a:buFont typeface="Wingdings" charset="0"/>
              <a:buChar char="n"/>
              <a:defRPr/>
            </a:pPr>
            <a:endParaRPr lang="en-US" sz="2100">
              <a:cs typeface="+mn-cs"/>
            </a:endParaRPr>
          </a:p>
          <a:p>
            <a:pPr eaLnBrk="1" hangingPunct="1">
              <a:buFont typeface="Wingdings" charset="0"/>
              <a:buChar char="n"/>
              <a:defRPr/>
            </a:pPr>
            <a:r>
              <a:rPr lang="en-US" sz="2100">
                <a:cs typeface="+mn-cs"/>
              </a:rPr>
              <a:t>The total probability of finding the electron is 1. Forcing this condition on the wave function is called normalization. </a:t>
            </a:r>
          </a:p>
        </p:txBody>
      </p:sp>
      <p:pic>
        <p:nvPicPr>
          <p:cNvPr id="112644" name="Picture 20">
            <a:extLst>
              <a:ext uri="{FF2B5EF4-FFF2-40B4-BE49-F238E27FC236}">
                <a16:creationId xmlns:a16="http://schemas.microsoft.com/office/drawing/2014/main" id="{07169839-95DD-4B92-B6AE-DFE981DB22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075" y="2544763"/>
            <a:ext cx="31178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5" name="Picture 21">
            <a:extLst>
              <a:ext uri="{FF2B5EF4-FFF2-40B4-BE49-F238E27FC236}">
                <a16:creationId xmlns:a16="http://schemas.microsoft.com/office/drawing/2014/main" id="{FA0514BE-145D-4C23-BCEA-86222721B97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175" y="4038600"/>
            <a:ext cx="45656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3" descr="Untitled_Page_8.jpg">
            <a:extLst>
              <a:ext uri="{FF2B5EF4-FFF2-40B4-BE49-F238E27FC236}">
                <a16:creationId xmlns:a16="http://schemas.microsoft.com/office/drawing/2014/main" id="{B16A8FDB-CDA0-4D2A-A115-CFFFB5712C63}"/>
              </a:ext>
            </a:extLst>
          </p:cNvPr>
          <p:cNvPicPr>
            <a:picLocks noChangeAspect="1"/>
          </p:cNvPicPr>
          <p:nvPr/>
        </p:nvPicPr>
        <p:blipFill>
          <a:blip r:embed="rId2">
            <a:extLst>
              <a:ext uri="{28A0092B-C50C-407E-A947-70E740481C1C}">
                <a14:useLocalDpi xmlns:a14="http://schemas.microsoft.com/office/drawing/2010/main" val="0"/>
              </a:ext>
            </a:extLst>
          </a:blip>
          <a:srcRect l="25543" t="23334" r="34715" b="62222"/>
          <a:stretch>
            <a:fillRect/>
          </a:stretch>
        </p:blipFill>
        <p:spPr bwMode="auto">
          <a:xfrm>
            <a:off x="5988050" y="788988"/>
            <a:ext cx="3157538"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a16="http://schemas.microsoft.com/office/drawing/2014/main" id="{8C682378-1176-4E8E-BE94-33067BDEC971}"/>
              </a:ext>
            </a:extLst>
          </p:cNvPr>
          <p:cNvSpPr>
            <a:spLocks noGrp="1" noRot="1" noChangeAspect="1" noMove="1" noResize="1" noEditPoints="1" noAdjustHandles="1" noChangeArrowheads="1" noChangeShapeType="1" noTextEdit="1"/>
          </p:cNvSpPr>
          <p:nvPr>
            <p:ph type="subTitle" idx="1"/>
          </p:nvPr>
        </p:nvSpPr>
        <p:spPr>
          <a:xfrm>
            <a:off x="0" y="152400"/>
            <a:ext cx="9144000" cy="6705600"/>
          </a:xfrm>
          <a:blipFill rotWithShape="1">
            <a:blip r:embed="rId3"/>
            <a:stretch>
              <a:fillRect l="-333" t="-1909"/>
            </a:stretch>
          </a:blipFill>
        </p:spPr>
        <p:txBody>
          <a:bodyPr/>
          <a:lstStyle/>
          <a:p>
            <a:pPr eaLnBrk="1" hangingPunct="1">
              <a:defRPr/>
            </a:pPr>
            <a:r>
              <a:rPr lang="en-US">
                <a:noFill/>
              </a:rPr>
              <a:t> </a:t>
            </a:r>
          </a:p>
        </p:txBody>
      </p:sp>
      <p:sp>
        <p:nvSpPr>
          <p:cNvPr id="113668" name="TextBox 1">
            <a:extLst>
              <a:ext uri="{FF2B5EF4-FFF2-40B4-BE49-F238E27FC236}">
                <a16:creationId xmlns:a16="http://schemas.microsoft.com/office/drawing/2014/main" id="{4F297B98-EE1B-4C6A-928B-B83285F5BC20}"/>
              </a:ext>
            </a:extLst>
          </p:cNvPr>
          <p:cNvSpPr txBox="1">
            <a:spLocks noChangeArrowheads="1"/>
          </p:cNvSpPr>
          <p:nvPr/>
        </p:nvSpPr>
        <p:spPr bwMode="auto">
          <a:xfrm>
            <a:off x="990600" y="1524000"/>
            <a:ext cx="3733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000000"/>
              </a:solidFill>
            </a:endParaRPr>
          </a:p>
        </p:txBody>
      </p:sp>
      <p:sp>
        <p:nvSpPr>
          <p:cNvPr id="5" name="TextBox 4">
            <a:extLst>
              <a:ext uri="{FF2B5EF4-FFF2-40B4-BE49-F238E27FC236}">
                <a16:creationId xmlns:a16="http://schemas.microsoft.com/office/drawing/2014/main" id="{49E93A1E-8C74-4160-AFE8-007B54A85978}"/>
              </a:ext>
            </a:extLst>
          </p:cNvPr>
          <p:cNvSpPr txBox="1"/>
          <p:nvPr/>
        </p:nvSpPr>
        <p:spPr>
          <a:xfrm>
            <a:off x="457200" y="1172951"/>
            <a:ext cx="4572000" cy="830997"/>
          </a:xfrm>
          <a:prstGeom prst="rect">
            <a:avLst/>
          </a:prstGeom>
          <a:noFill/>
          <a:scene3d>
            <a:camera prst="orthographicFront"/>
            <a:lightRig rig="threePt" dir="t"/>
          </a:scene3d>
          <a:sp3d contourW="25400">
            <a:contourClr>
              <a:srgbClr val="FF0000"/>
            </a:contourClr>
          </a:sp3d>
        </p:spPr>
        <p:txBody>
          <a:bodyPr>
            <a:spAutoFit/>
          </a:bodyPr>
          <a:lstStyle/>
          <a:p>
            <a:pPr eaLnBrk="1" fontAlgn="auto" hangingPunct="1">
              <a:spcBef>
                <a:spcPts val="0"/>
              </a:spcBef>
              <a:spcAft>
                <a:spcPts val="0"/>
              </a:spcAft>
              <a:defRPr/>
            </a:pPr>
            <a:r>
              <a:rPr lang="en-US" sz="1600" dirty="0">
                <a:solidFill>
                  <a:prstClr val="black">
                    <a:lumMod val="95000"/>
                    <a:lumOff val="5000"/>
                  </a:prstClr>
                </a:solidFill>
                <a:latin typeface="Calibri"/>
              </a:rPr>
              <a:t>An integer number of half wavelengths must fit into the box. At the wall’s the probability must be zero which means also the wave function must be zero.</a:t>
            </a:r>
            <a:endParaRPr lang="en-US" sz="1800" dirty="0">
              <a:solidFill>
                <a:prstClr val="black"/>
              </a:solidFill>
              <a:latin typeface="Calibri"/>
            </a:endParaRPr>
          </a:p>
        </p:txBody>
      </p:sp>
      <p:sp>
        <p:nvSpPr>
          <p:cNvPr id="6" name="TextBox 5">
            <a:extLst>
              <a:ext uri="{FF2B5EF4-FFF2-40B4-BE49-F238E27FC236}">
                <a16:creationId xmlns:a16="http://schemas.microsoft.com/office/drawing/2014/main" id="{32130A3B-28F2-4341-9364-A36DFCDC1BB9}"/>
              </a:ext>
            </a:extLst>
          </p:cNvPr>
          <p:cNvSpPr txBox="1">
            <a:spLocks noRot="1" noChangeAspect="1" noMove="1" noResize="1" noEditPoints="1" noAdjustHandles="1" noChangeArrowheads="1" noChangeShapeType="1" noTextEdit="1"/>
          </p:cNvSpPr>
          <p:nvPr/>
        </p:nvSpPr>
        <p:spPr>
          <a:xfrm>
            <a:off x="6241125" y="764788"/>
            <a:ext cx="545854" cy="276999"/>
          </a:xfrm>
          <a:prstGeom prst="rect">
            <a:avLst/>
          </a:prstGeom>
          <a:blipFill rotWithShape="1">
            <a:blip r:embed="rId4"/>
            <a:stretch>
              <a:fillRect b="-6522"/>
            </a:stretch>
          </a:blipFill>
        </p:spPr>
        <p:txBody>
          <a:bodyPr/>
          <a:lstStyle/>
          <a:p>
            <a:pPr>
              <a:defRPr/>
            </a:pPr>
            <a:r>
              <a:rPr lang="en-US" sz="1900">
                <a:noFill/>
              </a:rPr>
              <a:t> </a:t>
            </a:r>
          </a:p>
        </p:txBody>
      </p:sp>
      <p:sp>
        <p:nvSpPr>
          <p:cNvPr id="9" name="TextBox 8">
            <a:extLst>
              <a:ext uri="{FF2B5EF4-FFF2-40B4-BE49-F238E27FC236}">
                <a16:creationId xmlns:a16="http://schemas.microsoft.com/office/drawing/2014/main" id="{50283DA1-4977-4B4A-BB2A-69A98822C683}"/>
              </a:ext>
            </a:extLst>
          </p:cNvPr>
          <p:cNvSpPr txBox="1">
            <a:spLocks noRot="1" noChangeAspect="1" noMove="1" noResize="1" noEditPoints="1" noAdjustHandles="1" noChangeArrowheads="1" noChangeShapeType="1" noTextEdit="1"/>
          </p:cNvSpPr>
          <p:nvPr/>
        </p:nvSpPr>
        <p:spPr>
          <a:xfrm>
            <a:off x="7210090" y="740586"/>
            <a:ext cx="713657" cy="276999"/>
          </a:xfrm>
          <a:prstGeom prst="rect">
            <a:avLst/>
          </a:prstGeom>
          <a:blipFill rotWithShape="1">
            <a:blip r:embed="rId5"/>
            <a:stretch>
              <a:fillRect b="-4348"/>
            </a:stretch>
          </a:blipFill>
        </p:spPr>
        <p:txBody>
          <a:bodyPr/>
          <a:lstStyle/>
          <a:p>
            <a:pPr>
              <a:defRPr/>
            </a:pPr>
            <a:r>
              <a:rPr lang="en-US" sz="1900">
                <a:noFill/>
              </a:rPr>
              <a:t> </a:t>
            </a:r>
          </a:p>
        </p:txBody>
      </p:sp>
      <p:sp>
        <p:nvSpPr>
          <p:cNvPr id="10" name="Rectangle 9">
            <a:extLst>
              <a:ext uri="{FF2B5EF4-FFF2-40B4-BE49-F238E27FC236}">
                <a16:creationId xmlns:a16="http://schemas.microsoft.com/office/drawing/2014/main" id="{BF8FFDD0-CBE0-4CE1-81A2-E2E6762A04FE}"/>
              </a:ext>
            </a:extLst>
          </p:cNvPr>
          <p:cNvSpPr/>
          <p:nvPr/>
        </p:nvSpPr>
        <p:spPr>
          <a:xfrm>
            <a:off x="2514600" y="3886200"/>
            <a:ext cx="4267200" cy="609600"/>
          </a:xfrm>
          <a:prstGeom prst="rect">
            <a:avLst/>
          </a:prstGeom>
          <a:solidFill>
            <a:srgbClr val="FF0000">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13675" name="TextBox 1">
            <a:extLst>
              <a:ext uri="{FF2B5EF4-FFF2-40B4-BE49-F238E27FC236}">
                <a16:creationId xmlns:a16="http://schemas.microsoft.com/office/drawing/2014/main" id="{82FF522E-38E1-4EEC-8806-D767C9EB7B62}"/>
              </a:ext>
            </a:extLst>
          </p:cNvPr>
          <p:cNvSpPr txBox="1">
            <a:spLocks noChangeArrowheads="1"/>
          </p:cNvSpPr>
          <p:nvPr/>
        </p:nvSpPr>
        <p:spPr bwMode="auto">
          <a:xfrm>
            <a:off x="6096000" y="228600"/>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r>
              <a:rPr lang="en-US" altLang="en-US"/>
              <a:t>(Infinite Square Well)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C8C81360-194D-4717-A2F9-4BD830F3E425}"/>
              </a:ext>
            </a:extLst>
          </p:cNvPr>
          <p:cNvSpPr>
            <a:spLocks noGrp="1" noChangeArrowheads="1"/>
          </p:cNvSpPr>
          <p:nvPr>
            <p:ph type="ctrTitle"/>
          </p:nvPr>
        </p:nvSpPr>
        <p:spPr>
          <a:xfrm>
            <a:off x="457200" y="213159"/>
            <a:ext cx="8226425" cy="1066800"/>
          </a:xfrm>
        </p:spPr>
        <p:txBody>
          <a:bodyPr/>
          <a:lstStyle/>
          <a:p>
            <a:pPr eaLnBrk="1" hangingPunct="1"/>
            <a:r>
              <a:rPr lang="en-US" altLang="en-US" sz="3400" dirty="0">
                <a:solidFill>
                  <a:srgbClr val="FF0000"/>
                </a:solidFill>
                <a:ea typeface="ＭＳ Ｐゴシック" panose="020B0600070205080204" pitchFamily="34" charset="-128"/>
              </a:rPr>
              <a:t>6.1: The Schrödinger Wave Equation</a:t>
            </a:r>
          </a:p>
        </p:txBody>
      </p:sp>
      <p:sp>
        <p:nvSpPr>
          <p:cNvPr id="116739" name="Rectangle 3">
            <a:extLst>
              <a:ext uri="{FF2B5EF4-FFF2-40B4-BE49-F238E27FC236}">
                <a16:creationId xmlns:a16="http://schemas.microsoft.com/office/drawing/2014/main" id="{1651A2F9-BD71-4FCC-91DD-58336EE2A7AF}"/>
              </a:ext>
            </a:extLst>
          </p:cNvPr>
          <p:cNvSpPr>
            <a:spLocks noGrp="1" noChangeArrowheads="1"/>
          </p:cNvSpPr>
          <p:nvPr>
            <p:ph type="subTitle" idx="1"/>
          </p:nvPr>
        </p:nvSpPr>
        <p:spPr>
          <a:xfrm>
            <a:off x="457200" y="1295400"/>
            <a:ext cx="8001000" cy="4114800"/>
          </a:xfrm>
        </p:spPr>
        <p:txBody>
          <a:bodyPr/>
          <a:lstStyle/>
          <a:p>
            <a:pPr marL="342900" indent="-342900" algn="l" eaLnBrk="1" hangingPunct="1">
              <a:buFont typeface="Wingdings" panose="05000000000000000000" pitchFamily="2" charset="2"/>
              <a:buChar char="n"/>
            </a:pPr>
            <a:r>
              <a:rPr lang="en-US" altLang="en-US" sz="1900" dirty="0">
                <a:ea typeface="ＭＳ Ｐゴシック" panose="020B0600070205080204" pitchFamily="34" charset="-128"/>
              </a:rPr>
              <a:t>The Schrödinger wave equation in its time-dependent form for a particle of energy </a:t>
            </a:r>
            <a:r>
              <a:rPr lang="en-US" altLang="en-US" sz="1900" i="1" dirty="0">
                <a:ea typeface="ＭＳ Ｐゴシック" panose="020B0600070205080204" pitchFamily="34" charset="-128"/>
              </a:rPr>
              <a:t>E</a:t>
            </a:r>
            <a:r>
              <a:rPr lang="en-US" altLang="en-US" sz="1900" dirty="0">
                <a:ea typeface="ＭＳ Ｐゴシック" panose="020B0600070205080204" pitchFamily="34" charset="-128"/>
              </a:rPr>
              <a:t> moving in a potential </a:t>
            </a:r>
            <a:r>
              <a:rPr lang="en-US" altLang="en-US" sz="1900" i="1" dirty="0">
                <a:ea typeface="ＭＳ Ｐゴシック" panose="020B0600070205080204" pitchFamily="34" charset="-128"/>
              </a:rPr>
              <a:t>V</a:t>
            </a:r>
            <a:r>
              <a:rPr lang="en-US" altLang="en-US" sz="1900" dirty="0">
                <a:ea typeface="ＭＳ Ｐゴシック" panose="020B0600070205080204" pitchFamily="34" charset="-128"/>
              </a:rPr>
              <a:t> in one dimension is</a:t>
            </a:r>
          </a:p>
          <a:p>
            <a:pPr marL="342900" indent="-342900" algn="l" eaLnBrk="1" hangingPunct="1">
              <a:buFont typeface="Wingdings" panose="05000000000000000000" pitchFamily="2" charset="2"/>
              <a:buChar char="n"/>
            </a:pPr>
            <a:endParaRPr lang="en-US" altLang="en-US" sz="1900" dirty="0">
              <a:ea typeface="ＭＳ Ｐゴシック" panose="020B0600070205080204" pitchFamily="34" charset="-128"/>
            </a:endParaRPr>
          </a:p>
          <a:p>
            <a:pPr marL="342900" indent="-342900" algn="l" eaLnBrk="1" hangingPunct="1">
              <a:buFont typeface="Wingdings" panose="05000000000000000000" pitchFamily="2" charset="2"/>
              <a:buChar char="n"/>
            </a:pPr>
            <a:endParaRPr lang="en-US" altLang="en-US" sz="1900" dirty="0">
              <a:ea typeface="ＭＳ Ｐゴシック" panose="020B0600070205080204" pitchFamily="34" charset="-128"/>
            </a:endParaRPr>
          </a:p>
          <a:p>
            <a:pPr marL="342900" indent="-342900" algn="l" eaLnBrk="1" hangingPunct="1">
              <a:buFont typeface="Wingdings" panose="05000000000000000000" pitchFamily="2" charset="2"/>
              <a:buChar char="n"/>
            </a:pPr>
            <a:endParaRPr lang="en-US" altLang="en-US" sz="1900" dirty="0">
              <a:ea typeface="ＭＳ Ｐゴシック" panose="020B0600070205080204" pitchFamily="34" charset="-128"/>
            </a:endParaRPr>
          </a:p>
          <a:p>
            <a:pPr marL="342900" indent="-342900" algn="l" eaLnBrk="1" hangingPunct="1">
              <a:buFont typeface="Wingdings" panose="05000000000000000000" pitchFamily="2" charset="2"/>
              <a:buChar char="n"/>
            </a:pPr>
            <a:endParaRPr lang="en-US" altLang="en-US" sz="1900" dirty="0">
              <a:ea typeface="ＭＳ Ｐゴシック" panose="020B0600070205080204" pitchFamily="34" charset="-128"/>
            </a:endParaRPr>
          </a:p>
          <a:p>
            <a:pPr marL="342900" indent="-342900" algn="l" eaLnBrk="1" hangingPunct="1">
              <a:buFont typeface="Wingdings" panose="05000000000000000000" pitchFamily="2" charset="2"/>
              <a:buChar char="n"/>
            </a:pPr>
            <a:r>
              <a:rPr lang="en-US" altLang="en-US" sz="1900" dirty="0">
                <a:ea typeface="ＭＳ Ｐゴシック" panose="020B0600070205080204" pitchFamily="34" charset="-128"/>
              </a:rPr>
              <a:t>The extension into three dimensions is</a:t>
            </a:r>
          </a:p>
          <a:p>
            <a:pPr marL="342900" indent="-342900" algn="l" eaLnBrk="1" hangingPunct="1">
              <a:buFont typeface="Wingdings" panose="05000000000000000000" pitchFamily="2" charset="2"/>
              <a:buChar char="n"/>
            </a:pPr>
            <a:endParaRPr lang="en-US" altLang="en-US" sz="1900" dirty="0">
              <a:ea typeface="ＭＳ Ｐゴシック" panose="020B0600070205080204" pitchFamily="34" charset="-128"/>
            </a:endParaRPr>
          </a:p>
          <a:p>
            <a:pPr marL="342900" indent="-342900" algn="l" eaLnBrk="1" hangingPunct="1">
              <a:buFont typeface="Wingdings" panose="05000000000000000000" pitchFamily="2" charset="2"/>
              <a:buChar char="n"/>
            </a:pPr>
            <a:endParaRPr lang="en-US" altLang="en-US" sz="1900" dirty="0">
              <a:ea typeface="ＭＳ Ｐゴシック" panose="020B0600070205080204" pitchFamily="34" charset="-128"/>
            </a:endParaRPr>
          </a:p>
          <a:p>
            <a:pPr marL="342900" indent="-342900" algn="l" eaLnBrk="1" hangingPunct="1">
              <a:buFont typeface="Wingdings" panose="05000000000000000000" pitchFamily="2" charset="2"/>
              <a:buChar char="n"/>
            </a:pPr>
            <a:endParaRPr lang="en-US" altLang="en-US" sz="1900" dirty="0">
              <a:ea typeface="ＭＳ Ｐゴシック" panose="020B0600070205080204" pitchFamily="34" charset="-128"/>
            </a:endParaRPr>
          </a:p>
          <a:p>
            <a:pPr marL="342900" indent="-342900" algn="l" eaLnBrk="1" hangingPunct="1"/>
            <a:r>
              <a:rPr lang="en-US" altLang="en-US" sz="1900" dirty="0">
                <a:ea typeface="ＭＳ Ｐゴシック" panose="020B0600070205080204" pitchFamily="34" charset="-128"/>
              </a:rPr>
              <a:t>	where	  is an imaginary number</a:t>
            </a:r>
            <a:endParaRPr lang="en-US" altLang="en-US" sz="1900" i="1" dirty="0">
              <a:latin typeface="Harlow Solid Italic" panose="04030604020F02020D02" pitchFamily="82" charset="0"/>
              <a:ea typeface="ＭＳ Ｐゴシック" panose="020B0600070205080204" pitchFamily="34" charset="-128"/>
            </a:endParaRPr>
          </a:p>
          <a:p>
            <a:pPr marL="342900" indent="-342900" algn="l" eaLnBrk="1" hangingPunct="1">
              <a:buFont typeface="Wingdings" panose="05000000000000000000" pitchFamily="2" charset="2"/>
              <a:buChar char="n"/>
            </a:pPr>
            <a:endParaRPr lang="en-US" altLang="en-US" sz="1900" dirty="0">
              <a:ea typeface="ＭＳ Ｐゴシック" panose="020B0600070205080204" pitchFamily="34" charset="-128"/>
            </a:endParaRPr>
          </a:p>
          <a:p>
            <a:pPr marL="342900" indent="-342900" algn="l" eaLnBrk="1" hangingPunct="1">
              <a:buFont typeface="Wingdings" panose="05000000000000000000" pitchFamily="2" charset="2"/>
              <a:buChar char="n"/>
            </a:pPr>
            <a:endParaRPr lang="en-US" altLang="en-US" sz="2100" dirty="0">
              <a:ea typeface="ＭＳ Ｐゴシック" panose="020B0600070205080204" pitchFamily="34" charset="-128"/>
            </a:endParaRPr>
          </a:p>
        </p:txBody>
      </p:sp>
      <p:pic>
        <p:nvPicPr>
          <p:cNvPr id="116740" name="Picture 13">
            <a:extLst>
              <a:ext uri="{FF2B5EF4-FFF2-40B4-BE49-F238E27FC236}">
                <a16:creationId xmlns:a16="http://schemas.microsoft.com/office/drawing/2014/main" id="{D77AF155-2941-4F9A-B22E-26BF0BEBC996}"/>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688" y="2178050"/>
            <a:ext cx="47466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14">
            <a:extLst>
              <a:ext uri="{FF2B5EF4-FFF2-40B4-BE49-F238E27FC236}">
                <a16:creationId xmlns:a16="http://schemas.microsoft.com/office/drawing/2014/main" id="{1D00D707-B04B-43E9-A594-447F83133BB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463" y="3756025"/>
            <a:ext cx="55530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2" name="Picture 15">
            <a:extLst>
              <a:ext uri="{FF2B5EF4-FFF2-40B4-BE49-F238E27FC236}">
                <a16:creationId xmlns:a16="http://schemas.microsoft.com/office/drawing/2014/main" id="{1DEDCA67-CFD0-49A6-A329-91733735477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3700" y="4673600"/>
            <a:ext cx="7683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0FB61E6-D723-491A-964A-4F07D4965308}"/>
              </a:ext>
            </a:extLst>
          </p:cNvPr>
          <p:cNvSpPr txBox="1"/>
          <p:nvPr/>
        </p:nvSpPr>
        <p:spPr>
          <a:xfrm>
            <a:off x="0" y="6308436"/>
            <a:ext cx="9677400" cy="400110"/>
          </a:xfrm>
          <a:prstGeom prst="rect">
            <a:avLst/>
          </a:prstGeom>
          <a:noFill/>
        </p:spPr>
        <p:txBody>
          <a:bodyPr wrap="square" rtlCol="0">
            <a:spAutoFit/>
          </a:bodyPr>
          <a:lstStyle/>
          <a:p>
            <a:r>
              <a:rPr lang="en-US" sz="2000" dirty="0">
                <a:solidFill>
                  <a:srgbClr val="FF0000"/>
                </a:solidFill>
              </a:rPr>
              <a:t>Cannot be derived from first principles. Only plausibility arguments will be given.</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PTVERSION" val="XP"/>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ea typeface="ＭＳ Ｐゴシック"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a:ln>
              <a:noFill/>
            </a:ln>
            <a:solidFill>
              <a:schemeClr val="tx2"/>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a:ln>
              <a:noFill/>
            </a:ln>
            <a:solidFill>
              <a:schemeClr val="tx2"/>
            </a:solidFill>
            <a:effectLst/>
            <a:latin typeface="Arial" charset="0"/>
            <a:ea typeface="ＭＳ Ｐゴシック"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a:ln>
              <a:noFill/>
            </a:ln>
            <a:solidFill>
              <a:schemeClr val="tx2"/>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a:ln>
              <a:noFill/>
            </a:ln>
            <a:solidFill>
              <a:schemeClr val="tx2"/>
            </a:solidFill>
            <a:effectLst/>
            <a:latin typeface="Arial" charset="0"/>
            <a:ea typeface="ＭＳ Ｐゴシック"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23998</TotalTime>
  <Words>2444</Words>
  <Application>Microsoft Office PowerPoint</Application>
  <PresentationFormat>On-screen Show (4:3)</PresentationFormat>
  <Paragraphs>332</Paragraphs>
  <Slides>50</Slides>
  <Notes>6</Notes>
  <HiddenSlides>0</HiddenSlides>
  <MMClips>0</MMClips>
  <ScaleCrop>false</ScaleCrop>
  <HeadingPairs>
    <vt:vector size="8" baseType="variant">
      <vt:variant>
        <vt:lpstr>Fonts Used</vt:lpstr>
      </vt:variant>
      <vt:variant>
        <vt:i4>14</vt:i4>
      </vt:variant>
      <vt:variant>
        <vt:lpstr>Theme</vt:lpstr>
      </vt:variant>
      <vt:variant>
        <vt:i4>14</vt:i4>
      </vt:variant>
      <vt:variant>
        <vt:lpstr>Embedded OLE Servers</vt:lpstr>
      </vt:variant>
      <vt:variant>
        <vt:i4>1</vt:i4>
      </vt:variant>
      <vt:variant>
        <vt:lpstr>Slide Titles</vt:lpstr>
      </vt:variant>
      <vt:variant>
        <vt:i4>50</vt:i4>
      </vt:variant>
    </vt:vector>
  </HeadingPairs>
  <TitlesOfParts>
    <vt:vector size="79" baseType="lpstr">
      <vt:lpstr>Arial</vt:lpstr>
      <vt:lpstr>Blackadder ITC</vt:lpstr>
      <vt:lpstr>Calibri</vt:lpstr>
      <vt:lpstr>Calibri Light</vt:lpstr>
      <vt:lpstr>Garamond</vt:lpstr>
      <vt:lpstr>Harlow Solid Italic</vt:lpstr>
      <vt:lpstr>inherit</vt:lpstr>
      <vt:lpstr>KaTeX_Main</vt:lpstr>
      <vt:lpstr>KaTeX_Math</vt:lpstr>
      <vt:lpstr>KaTeX_Size2</vt:lpstr>
      <vt:lpstr>Lucida Grande</vt:lpstr>
      <vt:lpstr>Times</vt:lpstr>
      <vt:lpstr>Times New Roman</vt:lpstr>
      <vt:lpstr>Wingdings</vt:lpstr>
      <vt:lpstr>Edge</vt:lpstr>
      <vt:lpstr>1_Office Theme</vt:lpstr>
      <vt:lpstr>3_Office Theme</vt:lpstr>
      <vt:lpstr>4_Office Theme</vt:lpstr>
      <vt:lpstr>2_Office Theme</vt:lpstr>
      <vt:lpstr>5_Office Theme</vt:lpstr>
      <vt:lpstr>1_Edge</vt:lpstr>
      <vt:lpstr>2_Edge</vt:lpstr>
      <vt:lpstr>10_HA5Lect_template</vt:lpstr>
      <vt:lpstr>13_Office Theme</vt:lpstr>
      <vt:lpstr>3_Edge</vt:lpstr>
      <vt:lpstr>4_Edge</vt:lpstr>
      <vt:lpstr>6_Office Theme</vt:lpstr>
      <vt:lpstr>7_Office Theme</vt:lpstr>
      <vt:lpstr>Equation</vt:lpstr>
      <vt:lpstr>PowerPoint Presentation</vt:lpstr>
      <vt:lpstr>Wave motion</vt:lpstr>
      <vt:lpstr>5.2: De Broglie Waves = matter waves</vt:lpstr>
      <vt:lpstr>The Copenhagen Interpretation</vt:lpstr>
      <vt:lpstr>PowerPoint Presentation</vt:lpstr>
      <vt:lpstr>Wave particle duality solution</vt:lpstr>
      <vt:lpstr>5.7: Probability, Wave Functions, and the Copenhagen Interpretation</vt:lpstr>
      <vt:lpstr>PowerPoint Presentation</vt:lpstr>
      <vt:lpstr>6.1: The Schrödinger Wave Equation</vt:lpstr>
      <vt:lpstr>The wave function is linear</vt:lpstr>
      <vt:lpstr>General Solution of the Schrödinger Wave Equation</vt:lpstr>
      <vt:lpstr>PowerPoint Presentation</vt:lpstr>
      <vt:lpstr>PowerPoint Presentation</vt:lpstr>
      <vt:lpstr>Normalization and Probability</vt:lpstr>
      <vt:lpstr>PowerPoint Presentation</vt:lpstr>
      <vt:lpstr>PowerPoint Presentation</vt:lpstr>
      <vt:lpstr>Properties of Valid Wave Functions</vt:lpstr>
      <vt:lpstr>PowerPoint Presentation</vt:lpstr>
      <vt:lpstr>Time-Independent Schrödinger Wave Equation</vt:lpstr>
      <vt:lpstr>Time-Independent Schrödinger Wave Equation (con’t)</vt:lpstr>
      <vt:lpstr>Stationary State</vt:lpstr>
      <vt:lpstr>Comparison of Classical and Quantum Mechanics</vt:lpstr>
      <vt:lpstr>6.2: Expectation Values</vt:lpstr>
      <vt:lpstr>Continuous Expectation Values</vt:lpstr>
      <vt:lpstr>Momentum Operator</vt:lpstr>
      <vt:lpstr>Position and Energy Operators</vt:lpstr>
      <vt:lpstr>PowerPoint Presentation</vt:lpstr>
      <vt:lpstr>6.3: Infinite Square-Well Potential</vt:lpstr>
      <vt:lpstr>PowerPoint Presentation</vt:lpstr>
      <vt:lpstr>PowerPoint Presentation</vt:lpstr>
      <vt:lpstr>PowerPoint Presentation</vt:lpstr>
      <vt:lpstr>PowerPoint Presentation</vt:lpstr>
      <vt:lpstr>PowerPoint Presentation</vt:lpstr>
      <vt:lpstr>6.4: Finite Square-Well Potential</vt:lpstr>
      <vt:lpstr>Finite Square-Well Solution</vt:lpstr>
      <vt:lpstr>PowerPoint Presentation</vt:lpstr>
      <vt:lpstr>PowerPoint Presentation</vt:lpstr>
      <vt:lpstr>6.5: Three-Dimensional Infinite-Potential Well</vt:lpstr>
      <vt:lpstr>PowerPoint Presentation</vt:lpstr>
      <vt:lpstr>PowerPoint Presentation</vt:lpstr>
      <vt:lpstr>Degeneracy</vt:lpstr>
      <vt:lpstr>6.6: Simple Harmonic Oscillator</vt:lpstr>
      <vt:lpstr>PowerPoint Presentation</vt:lpstr>
      <vt:lpstr>Parabolic Potential Well</vt:lpstr>
      <vt:lpstr>Analysis of the Parabolic Potential Well</vt:lpstr>
      <vt:lpstr>A hydrogen molecule can be approximated a simple harmonic oscillator with force constant k=1.1x10^3 N/m</vt:lpstr>
      <vt:lpstr>PowerPoint Presentation</vt:lpstr>
      <vt:lpstr>Deuteron in a nucleus</vt:lpstr>
      <vt:lpstr>Rectangular box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Quantum Mechanics II</dc:title>
  <dc:creator>Anthony Pitucco</dc:creator>
  <cp:lastModifiedBy>Schuessler, Hans A</cp:lastModifiedBy>
  <cp:revision>544</cp:revision>
  <cp:lastPrinted>2018-10-07T20:37:10Z</cp:lastPrinted>
  <dcterms:created xsi:type="dcterms:W3CDTF">2011-09-01T03:24:19Z</dcterms:created>
  <dcterms:modified xsi:type="dcterms:W3CDTF">2022-10-12T02:48:58Z</dcterms:modified>
</cp:coreProperties>
</file>