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7" r:id="rId2"/>
    <p:sldMasterId id="2147483732" r:id="rId3"/>
    <p:sldMasterId id="2147483799" r:id="rId4"/>
    <p:sldMasterId id="2147484196" r:id="rId5"/>
    <p:sldMasterId id="2147484211" r:id="rId6"/>
    <p:sldMasterId id="2147484459" r:id="rId7"/>
    <p:sldMasterId id="2147484471" r:id="rId8"/>
    <p:sldMasterId id="2147484991" r:id="rId9"/>
    <p:sldMasterId id="2147485003" r:id="rId10"/>
    <p:sldMasterId id="2147485496" r:id="rId11"/>
    <p:sldMasterId id="2147485508" r:id="rId12"/>
  </p:sldMasterIdLst>
  <p:notesMasterIdLst>
    <p:notesMasterId r:id="rId78"/>
  </p:notesMasterIdLst>
  <p:sldIdLst>
    <p:sldId id="257" r:id="rId13"/>
    <p:sldId id="317" r:id="rId14"/>
    <p:sldId id="316" r:id="rId15"/>
    <p:sldId id="318" r:id="rId16"/>
    <p:sldId id="319" r:id="rId17"/>
    <p:sldId id="330" r:id="rId18"/>
    <p:sldId id="276" r:id="rId19"/>
    <p:sldId id="277" r:id="rId20"/>
    <p:sldId id="258" r:id="rId21"/>
    <p:sldId id="315" r:id="rId22"/>
    <p:sldId id="278" r:id="rId23"/>
    <p:sldId id="279" r:id="rId24"/>
    <p:sldId id="299" r:id="rId25"/>
    <p:sldId id="348" r:id="rId26"/>
    <p:sldId id="280" r:id="rId27"/>
    <p:sldId id="281" r:id="rId28"/>
    <p:sldId id="303" r:id="rId29"/>
    <p:sldId id="300" r:id="rId30"/>
    <p:sldId id="304" r:id="rId31"/>
    <p:sldId id="282" r:id="rId32"/>
    <p:sldId id="283" r:id="rId33"/>
    <p:sldId id="284" r:id="rId34"/>
    <p:sldId id="313" r:id="rId35"/>
    <p:sldId id="302" r:id="rId36"/>
    <p:sldId id="309" r:id="rId37"/>
    <p:sldId id="310" r:id="rId38"/>
    <p:sldId id="312" r:id="rId39"/>
    <p:sldId id="306" r:id="rId40"/>
    <p:sldId id="305" r:id="rId41"/>
    <p:sldId id="311" r:id="rId42"/>
    <p:sldId id="334" r:id="rId43"/>
    <p:sldId id="285" r:id="rId44"/>
    <p:sldId id="286" r:id="rId45"/>
    <p:sldId id="301" r:id="rId46"/>
    <p:sldId id="287" r:id="rId47"/>
    <p:sldId id="333" r:id="rId48"/>
    <p:sldId id="320" r:id="rId49"/>
    <p:sldId id="331" r:id="rId50"/>
    <p:sldId id="322" r:id="rId51"/>
    <p:sldId id="321" r:id="rId52"/>
    <p:sldId id="323" r:id="rId53"/>
    <p:sldId id="292" r:id="rId54"/>
    <p:sldId id="273" r:id="rId55"/>
    <p:sldId id="293" r:id="rId56"/>
    <p:sldId id="294" r:id="rId57"/>
    <p:sldId id="295" r:id="rId58"/>
    <p:sldId id="335" r:id="rId59"/>
    <p:sldId id="364" r:id="rId60"/>
    <p:sldId id="363" r:id="rId61"/>
    <p:sldId id="297" r:id="rId62"/>
    <p:sldId id="298" r:id="rId63"/>
    <p:sldId id="336" r:id="rId64"/>
    <p:sldId id="337" r:id="rId65"/>
    <p:sldId id="338" r:id="rId66"/>
    <p:sldId id="343" r:id="rId67"/>
    <p:sldId id="340" r:id="rId68"/>
    <p:sldId id="344" r:id="rId69"/>
    <p:sldId id="341" r:id="rId70"/>
    <p:sldId id="324" r:id="rId71"/>
    <p:sldId id="342" r:id="rId72"/>
    <p:sldId id="325" r:id="rId73"/>
    <p:sldId id="327" r:id="rId74"/>
    <p:sldId id="328" r:id="rId75"/>
    <p:sldId id="329" r:id="rId76"/>
    <p:sldId id="346" r:id="rId77"/>
  </p:sldIdLst>
  <p:sldSz cx="9144000" cy="6858000" type="screen4x3"/>
  <p:notesSz cx="6858000" cy="9144000"/>
  <p:custDataLst>
    <p:tags r:id="rId79"/>
  </p:custDataLst>
  <p:defaultTextStyle>
    <a:defPPr>
      <a:defRPr lang="en-US"/>
    </a:defPPr>
    <a:lvl1pPr algn="l" rtl="0" eaLnBrk="0" fontAlgn="base" hangingPunct="0">
      <a:spcBef>
        <a:spcPct val="0"/>
      </a:spcBef>
      <a:spcAft>
        <a:spcPct val="0"/>
      </a:spcAft>
      <a:defRPr sz="2900"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900"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900"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900"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9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9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9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9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900" kern="1200">
        <a:solidFill>
          <a:schemeClr val="tx2"/>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965AD537-78D3-42EB-8DC4-6007A7164E6A}">
          <p14:sldIdLst>
            <p14:sldId id="257"/>
            <p14:sldId id="317"/>
            <p14:sldId id="316"/>
            <p14:sldId id="318"/>
            <p14:sldId id="319"/>
            <p14:sldId id="330"/>
            <p14:sldId id="276"/>
            <p14:sldId id="277"/>
            <p14:sldId id="258"/>
            <p14:sldId id="315"/>
          </p14:sldIdLst>
        </p14:section>
        <p14:section name="Untitled Section" id="{5D413D6E-3DC0-49BD-940E-EA07EF13D8CD}">
          <p14:sldIdLst>
            <p14:sldId id="278"/>
            <p14:sldId id="279"/>
            <p14:sldId id="299"/>
            <p14:sldId id="348"/>
            <p14:sldId id="280"/>
            <p14:sldId id="281"/>
            <p14:sldId id="303"/>
            <p14:sldId id="300"/>
            <p14:sldId id="304"/>
            <p14:sldId id="282"/>
            <p14:sldId id="283"/>
            <p14:sldId id="284"/>
            <p14:sldId id="313"/>
            <p14:sldId id="302"/>
            <p14:sldId id="309"/>
            <p14:sldId id="310"/>
            <p14:sldId id="312"/>
            <p14:sldId id="306"/>
            <p14:sldId id="305"/>
            <p14:sldId id="311"/>
            <p14:sldId id="334"/>
            <p14:sldId id="285"/>
            <p14:sldId id="286"/>
            <p14:sldId id="301"/>
            <p14:sldId id="287"/>
            <p14:sldId id="333"/>
            <p14:sldId id="320"/>
            <p14:sldId id="331"/>
            <p14:sldId id="322"/>
            <p14:sldId id="321"/>
            <p14:sldId id="323"/>
            <p14:sldId id="292"/>
            <p14:sldId id="273"/>
            <p14:sldId id="293"/>
            <p14:sldId id="294"/>
            <p14:sldId id="295"/>
            <p14:sldId id="335"/>
            <p14:sldId id="364"/>
            <p14:sldId id="363"/>
            <p14:sldId id="297"/>
            <p14:sldId id="298"/>
            <p14:sldId id="336"/>
            <p14:sldId id="337"/>
            <p14:sldId id="338"/>
            <p14:sldId id="343"/>
            <p14:sldId id="340"/>
            <p14:sldId id="344"/>
            <p14:sldId id="341"/>
            <p14:sldId id="324"/>
            <p14:sldId id="342"/>
            <p14:sldId id="325"/>
            <p14:sldId id="327"/>
            <p14:sldId id="328"/>
            <p14:sldId id="329"/>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95" d="100"/>
          <a:sy n="95" d="100"/>
        </p:scale>
        <p:origin x="1531" y="48"/>
      </p:cViewPr>
      <p:guideLst>
        <p:guide orient="horz" pos="2160"/>
        <p:guide pos="2880"/>
      </p:guideLst>
    </p:cSldViewPr>
  </p:slideViewPr>
  <p:outlineViewPr>
    <p:cViewPr>
      <p:scale>
        <a:sx n="33" d="100"/>
        <a:sy n="33" d="100"/>
      </p:scale>
      <p:origin x="0" y="-58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A-5CC6-11CF-8D67-00AA00BDCE1D}" ax:persistence="persistStream" r:id="rId1"/>
</file>

<file path=ppt/activeX/activeX11.xml><?xml version="1.0" encoding="utf-8"?>
<ax:ocx xmlns:ax="http://schemas.microsoft.com/office/2006/activeX" xmlns:r="http://schemas.openxmlformats.org/officeDocument/2006/relationships" ax:classid="{5512D11A-5CC6-11CF-8D67-00AA00BDCE1D}" ax:persistence="persistStream" r:id="rId1"/>
</file>

<file path=ppt/activeX/activeX12.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A-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A-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A-5CC6-11CF-8D67-00AA00BDCE1D}" ax:persistence="persistStream" r:id="rId1"/>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G:\Carlos\Documents\Schuessler%20TA\Teaching\Phys222\Fall2022\Exams\Exam%20III\2022-11-01T0154_Grades-PHYS_222_500%20_.csv"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'2022-11-01T0154_Grades-PHYS_222'!$W$4:$W$159</cx:f>
        <cx:lvl ptCount="156" formatCode="General">
          <cx:pt idx="0">95</cx:pt>
          <cx:pt idx="1">70</cx:pt>
          <cx:pt idx="2">70</cx:pt>
          <cx:pt idx="3">55</cx:pt>
          <cx:pt idx="4">70</cx:pt>
          <cx:pt idx="5">75</cx:pt>
          <cx:pt idx="6">65</cx:pt>
          <cx:pt idx="8">75</cx:pt>
          <cx:pt idx="9">75</cx:pt>
          <cx:pt idx="10">70</cx:pt>
          <cx:pt idx="11">60</cx:pt>
          <cx:pt idx="12">80</cx:pt>
          <cx:pt idx="13">55</cx:pt>
          <cx:pt idx="14">75</cx:pt>
          <cx:pt idx="15">90</cx:pt>
          <cx:pt idx="16">65</cx:pt>
          <cx:pt idx="17">80</cx:pt>
          <cx:pt idx="18">40</cx:pt>
          <cx:pt idx="19">60</cx:pt>
          <cx:pt idx="20">70</cx:pt>
          <cx:pt idx="21">60</cx:pt>
          <cx:pt idx="22">90</cx:pt>
          <cx:pt idx="23">70</cx:pt>
          <cx:pt idx="24">75</cx:pt>
          <cx:pt idx="25">90</cx:pt>
          <cx:pt idx="26">75</cx:pt>
          <cx:pt idx="27">70</cx:pt>
          <cx:pt idx="28">65</cx:pt>
          <cx:pt idx="29">75</cx:pt>
          <cx:pt idx="30">80</cx:pt>
          <cx:pt idx="31">55</cx:pt>
          <cx:pt idx="32">90</cx:pt>
          <cx:pt idx="33">60</cx:pt>
          <cx:pt idx="34">55</cx:pt>
          <cx:pt idx="35">90</cx:pt>
          <cx:pt idx="36">90</cx:pt>
          <cx:pt idx="37">65</cx:pt>
          <cx:pt idx="38">85</cx:pt>
          <cx:pt idx="39">65</cx:pt>
          <cx:pt idx="40">75</cx:pt>
          <cx:pt idx="41">60</cx:pt>
          <cx:pt idx="42">75</cx:pt>
          <cx:pt idx="43">80</cx:pt>
          <cx:pt idx="44">55</cx:pt>
          <cx:pt idx="45">60</cx:pt>
          <cx:pt idx="46">55</cx:pt>
          <cx:pt idx="47">60</cx:pt>
          <cx:pt idx="48">75</cx:pt>
          <cx:pt idx="49">85</cx:pt>
          <cx:pt idx="50">95</cx:pt>
          <cx:pt idx="51">50</cx:pt>
          <cx:pt idx="52">50</cx:pt>
          <cx:pt idx="53">55</cx:pt>
          <cx:pt idx="54">90</cx:pt>
          <cx:pt idx="55">65</cx:pt>
          <cx:pt idx="56">90</cx:pt>
          <cx:pt idx="57">80</cx:pt>
          <cx:pt idx="58">90</cx:pt>
          <cx:pt idx="59">85</cx:pt>
          <cx:pt idx="61">85</cx:pt>
          <cx:pt idx="62">75</cx:pt>
          <cx:pt idx="63">65</cx:pt>
          <cx:pt idx="64">55</cx:pt>
          <cx:pt idx="65">55</cx:pt>
          <cx:pt idx="66">85</cx:pt>
          <cx:pt idx="67">60</cx:pt>
          <cx:pt idx="68">85</cx:pt>
          <cx:pt idx="69">90</cx:pt>
          <cx:pt idx="70">75</cx:pt>
          <cx:pt idx="71">75</cx:pt>
          <cx:pt idx="72">80</cx:pt>
          <cx:pt idx="73">65</cx:pt>
          <cx:pt idx="74">50</cx:pt>
          <cx:pt idx="75">90</cx:pt>
          <cx:pt idx="76">60</cx:pt>
          <cx:pt idx="77">85</cx:pt>
          <cx:pt idx="78">70</cx:pt>
          <cx:pt idx="79">80</cx:pt>
          <cx:pt idx="80">95</cx:pt>
          <cx:pt idx="81">85</cx:pt>
          <cx:pt idx="82">90</cx:pt>
          <cx:pt idx="83">70</cx:pt>
          <cx:pt idx="84">95</cx:pt>
          <cx:pt idx="85">85</cx:pt>
          <cx:pt idx="86">85</cx:pt>
          <cx:pt idx="87">75</cx:pt>
          <cx:pt idx="88">75</cx:pt>
          <cx:pt idx="89">60</cx:pt>
          <cx:pt idx="90">60</cx:pt>
          <cx:pt idx="91">75</cx:pt>
          <cx:pt idx="92">60</cx:pt>
          <cx:pt idx="93">70</cx:pt>
          <cx:pt idx="94">65</cx:pt>
          <cx:pt idx="95">70</cx:pt>
          <cx:pt idx="96">55</cx:pt>
          <cx:pt idx="97">70</cx:pt>
          <cx:pt idx="98">70</cx:pt>
          <cx:pt idx="99">70</cx:pt>
          <cx:pt idx="100">80</cx:pt>
          <cx:pt idx="101">65</cx:pt>
          <cx:pt idx="102">65</cx:pt>
          <cx:pt idx="103">75</cx:pt>
          <cx:pt idx="104">55</cx:pt>
          <cx:pt idx="105">55</cx:pt>
          <cx:pt idx="106">65</cx:pt>
          <cx:pt idx="107">90</cx:pt>
          <cx:pt idx="108">55</cx:pt>
          <cx:pt idx="109">90</cx:pt>
          <cx:pt idx="110">55</cx:pt>
          <cx:pt idx="111">90</cx:pt>
          <cx:pt idx="112">70</cx:pt>
          <cx:pt idx="113">65</cx:pt>
          <cx:pt idx="114">85</cx:pt>
          <cx:pt idx="115">65</cx:pt>
          <cx:pt idx="116">55</cx:pt>
          <cx:pt idx="117">80</cx:pt>
          <cx:pt idx="118">85</cx:pt>
          <cx:pt idx="119">90</cx:pt>
          <cx:pt idx="120">60</cx:pt>
          <cx:pt idx="121">55</cx:pt>
          <cx:pt idx="122">85</cx:pt>
          <cx:pt idx="123">80</cx:pt>
          <cx:pt idx="124">80</cx:pt>
          <cx:pt idx="125">75</cx:pt>
          <cx:pt idx="126">95</cx:pt>
          <cx:pt idx="127">55</cx:pt>
          <cx:pt idx="128">75</cx:pt>
          <cx:pt idx="129">70</cx:pt>
          <cx:pt idx="130">65</cx:pt>
          <cx:pt idx="131">80</cx:pt>
          <cx:pt idx="132">85</cx:pt>
          <cx:pt idx="133">60</cx:pt>
          <cx:pt idx="134">55</cx:pt>
          <cx:pt idx="135">75</cx:pt>
          <cx:pt idx="136">80</cx:pt>
          <cx:pt idx="137">75</cx:pt>
          <cx:pt idx="138">70</cx:pt>
          <cx:pt idx="139">75</cx:pt>
          <cx:pt idx="140">60</cx:pt>
          <cx:pt idx="141">90</cx:pt>
          <cx:pt idx="142">35</cx:pt>
          <cx:pt idx="143">60</cx:pt>
          <cx:pt idx="144">70</cx:pt>
          <cx:pt idx="145">85</cx:pt>
          <cx:pt idx="146">65</cx:pt>
          <cx:pt idx="147">55</cx:pt>
          <cx:pt idx="148">75</cx:pt>
          <cx:pt idx="149">75</cx:pt>
          <cx:pt idx="150">65</cx:pt>
          <cx:pt idx="151">85</cx:pt>
          <cx:pt idx="152">70</cx:pt>
          <cx:pt idx="153">80</cx:pt>
          <cx:pt idx="154">60</cx:pt>
          <cx:pt idx="155">70</cx:pt>
        </cx:lvl>
      </cx:numDim>
    </cx:data>
  </cx:chartData>
  <cx:chart>
    <cx:plotArea>
      <cx:plotAreaRegion>
        <cx:series layoutId="clusteredColumn" uniqueId="{C4FBF352-0BA4-44A2-9B80-B11EC6EA6628}">
          <cx:dataLabels>
            <cx:txPr>
              <a:bodyPr vertOverflow="overflow" horzOverflow="overflow" wrap="square" lIns="0" tIns="0" rIns="0" bIns="0"/>
              <a:lstStyle/>
              <a:p>
                <a:pPr algn="ctr" rtl="0">
                  <a:defRPr sz="9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b="1"/>
              </a:p>
            </cx:txPr>
            <cx:visibility seriesName="0" categoryName="0" value="1"/>
          </cx:dataLabels>
          <cx:dataId val="0"/>
          <cx:layoutPr>
            <cx:binning intervalClosed="r">
              <cx:binSize val="5"/>
            </cx:binning>
          </cx:layoutPr>
        </cx:series>
      </cx:plotAreaRegion>
      <cx:axis id="0">
        <cx:catScaling gapWidth="0"/>
        <cx:title>
          <cx:tx>
            <cx:txData>
              <cx:v>Grades</cx:v>
            </cx:txData>
          </cx:tx>
          <cx:txPr>
            <a:bodyPr vertOverflow="overflow" horzOverflow="overflow" wrap="square" lIns="0" tIns="0" rIns="0" bIns="0"/>
            <a:lstStyle/>
            <a:p>
              <a:pPr algn="ctr" rtl="0">
                <a:defRPr sz="1000" b="1" i="0">
                  <a:solidFill>
                    <a:srgbClr val="595959"/>
                  </a:solidFill>
                  <a:latin typeface="Calibri" panose="020F0502020204030204" pitchFamily="34" charset="0"/>
                  <a:ea typeface="Calibri" panose="020F0502020204030204" pitchFamily="34" charset="0"/>
                  <a:cs typeface="Calibri" panose="020F0502020204030204" pitchFamily="34" charset="0"/>
                </a:defRPr>
              </a:pPr>
              <a:r>
                <a:rPr lang="en-US" sz="1000" b="1"/>
                <a:t>Grades</a:t>
              </a:r>
            </a:p>
          </cx:txPr>
        </cx:title>
        <cx:tickLabels/>
        <cx:txPr>
          <a:bodyPr vertOverflow="overflow" horzOverflow="overflow" wrap="square" lIns="0" tIns="0" rIns="0" bIns="0"/>
          <a:lstStyle/>
          <a:p>
            <a:pPr algn="ctr" rtl="0">
              <a:defRPr sz="10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000" b="1"/>
          </a:p>
        </cx:txPr>
      </cx:axis>
      <cx:axis id="1">
        <cx:valScaling/>
        <cx:title>
          <cx:tx>
            <cx:txData>
              <cx:v># of students</cx:v>
            </cx:txData>
          </cx:tx>
          <cx:txPr>
            <a:bodyPr vertOverflow="overflow" horzOverflow="overflow" wrap="square" lIns="0" tIns="0" rIns="0" bIns="0"/>
            <a:lstStyle/>
            <a:p>
              <a:pPr algn="ctr" rtl="0">
                <a:defRPr sz="1000" b="1" i="0">
                  <a:solidFill>
                    <a:srgbClr val="595959"/>
                  </a:solidFill>
                  <a:latin typeface="Calibri" panose="020F0502020204030204" pitchFamily="34" charset="0"/>
                  <a:ea typeface="Calibri" panose="020F0502020204030204" pitchFamily="34" charset="0"/>
                  <a:cs typeface="Calibri" panose="020F0502020204030204" pitchFamily="34" charset="0"/>
                </a:defRPr>
              </a:pPr>
              <a:r>
                <a:rPr lang="en-US" sz="1000" b="1"/>
                <a:t># of students</a:t>
              </a:r>
            </a:p>
          </cx:txPr>
        </cx:title>
        <cx:majorGridlines/>
        <cx:tickLabels/>
        <cx:txPr>
          <a:bodyPr vertOverflow="overflow" horzOverflow="overflow" wrap="square" lIns="0" tIns="0" rIns="0" bIns="0"/>
          <a:lstStyle/>
          <a:p>
            <a:pPr algn="ctr" rtl="0">
              <a:defRPr sz="10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000" b="1"/>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A36BD2-2D68-4268-AA1B-801F7D310E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831B7BF-40BD-4A7C-AFB3-5E5B5E4D9B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0D89910-C99E-4A45-8BAD-E3D267879435}" type="datetimeFigureOut">
              <a:rPr lang="en-US"/>
              <a:pPr>
                <a:defRPr/>
              </a:pPr>
              <a:t>11/7/2022</a:t>
            </a:fld>
            <a:endParaRPr lang="en-US"/>
          </a:p>
        </p:txBody>
      </p:sp>
      <p:sp>
        <p:nvSpPr>
          <p:cNvPr id="4" name="Slide Image Placeholder 3">
            <a:extLst>
              <a:ext uri="{FF2B5EF4-FFF2-40B4-BE49-F238E27FC236}">
                <a16:creationId xmlns:a16="http://schemas.microsoft.com/office/drawing/2014/main" id="{BDD0B285-6E4D-4109-8E9A-1E9AAB1E5CA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E3E984F-1535-48D4-8AC1-FFC979BDE7E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745397-DE49-4788-9FBB-1A2A347AE9D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79700F9-CF0A-4C87-93CB-12C162F5AB9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4639594-04A0-4B00-8C2A-27D8788C06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B0BFEB9-F781-419B-A463-9137FBD7CE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95F0594-90E0-4AED-AFFD-DD1F977CF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Wolfgang Pauli (1900–1958) was born in Austria, studied at Munich under Arnold Sommerfeld, and spent brief periods at Göttingen (with Max Born), Copenhagen (with Niels Bohr), and Hamburg before accepting an appointment at Zurich in 1925 where he remained, except for brief periods at American universities including Princeton University during World War II. Pauli was a brilliant theoretical physicist who formulated the exclusion principle named after him, proposed a quantum spin number for the electron, and recognized the existence of the neutrino to explain nuclear beta decay. He received the Nobel Prize in 1945 for discovering the exclusion principle.</a:t>
            </a:r>
          </a:p>
        </p:txBody>
      </p:sp>
      <p:sp>
        <p:nvSpPr>
          <p:cNvPr id="56324" name="Slide Number Placeholder 3">
            <a:extLst>
              <a:ext uri="{FF2B5EF4-FFF2-40B4-BE49-F238E27FC236}">
                <a16:creationId xmlns:a16="http://schemas.microsoft.com/office/drawing/2014/main" id="{742D08A3-FD37-4B13-B00D-BEF5117139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24C3F7E2-13D8-45EC-BF9A-8B555002838D}" type="slidenum">
              <a:rPr lang="en-US" altLang="en-US" sz="1200" smtClean="0">
                <a:solidFill>
                  <a:srgbClr val="000000"/>
                </a:solidFill>
              </a:rPr>
              <a:pPr eaLnBrk="1" hangingPunct="1"/>
              <a:t>9</a:t>
            </a:fld>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4BFE0305-DB0A-4858-ABB7-6B81E32E6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8EFC2336-6275-4BBA-830D-932520D25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8.15 Examples of transitions for the normal Zeeman effect. The nine possible transitions are labeled, but there are only three distinctly different energies because the split energy levels are equally spaced (∆</a:t>
            </a:r>
            <a:r>
              <a:rPr lang="en-US" altLang="en-US" i="1">
                <a:latin typeface="Arial" panose="020B0604020202020204" pitchFamily="34" charset="0"/>
              </a:rPr>
              <a:t>E</a:t>
            </a:r>
            <a:r>
              <a:rPr lang="en-US" altLang="en-US">
                <a:latin typeface="Arial" panose="020B0604020202020204" pitchFamily="34" charset="0"/>
              </a:rPr>
              <a:t>) for both the </a:t>
            </a:r>
            <a:r>
              <a:rPr lang="en-US" altLang="en-US" baseline="30000">
                <a:latin typeface="Arial" panose="020B0604020202020204" pitchFamily="34" charset="0"/>
              </a:rPr>
              <a:t>1</a:t>
            </a:r>
            <a:r>
              <a:rPr lang="en-US" altLang="en-US" i="1">
                <a:latin typeface="Arial" panose="020B0604020202020204" pitchFamily="34" charset="0"/>
              </a:rPr>
              <a:t>D</a:t>
            </a:r>
            <a:r>
              <a:rPr lang="en-US" altLang="en-US" baseline="-25000">
                <a:latin typeface="Arial" panose="020B0604020202020204" pitchFamily="34" charset="0"/>
              </a:rPr>
              <a:t>2</a:t>
            </a:r>
            <a:r>
              <a:rPr lang="en-US" altLang="en-US">
                <a:latin typeface="Arial" panose="020B0604020202020204" pitchFamily="34" charset="0"/>
              </a:rPr>
              <a:t> and </a:t>
            </a:r>
            <a:r>
              <a:rPr lang="en-US" altLang="en-US" baseline="30000">
                <a:latin typeface="Arial" panose="020B0604020202020204" pitchFamily="34" charset="0"/>
              </a:rPr>
              <a:t>1</a:t>
            </a:r>
            <a:r>
              <a:rPr lang="en-US" altLang="en-US" i="1">
                <a:latin typeface="Arial" panose="020B0604020202020204" pitchFamily="34" charset="0"/>
              </a:rPr>
              <a:t>P</a:t>
            </a:r>
            <a:r>
              <a:rPr lang="en-US" altLang="en-US" baseline="-25000">
                <a:latin typeface="Arial" panose="020B0604020202020204" pitchFamily="34" charset="0"/>
              </a:rPr>
              <a:t>1</a:t>
            </a:r>
            <a:r>
              <a:rPr lang="en-US" altLang="en-US">
                <a:latin typeface="Arial" panose="020B0604020202020204" pitchFamily="34" charset="0"/>
              </a:rPr>
              <a:t> states.</a:t>
            </a:r>
          </a:p>
        </p:txBody>
      </p:sp>
      <p:sp>
        <p:nvSpPr>
          <p:cNvPr id="104452" name="Slide Number Placeholder 3">
            <a:extLst>
              <a:ext uri="{FF2B5EF4-FFF2-40B4-BE49-F238E27FC236}">
                <a16:creationId xmlns:a16="http://schemas.microsoft.com/office/drawing/2014/main" id="{129653DE-A623-470E-AE2E-079037112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BDABC7FC-3DBE-4449-9C8C-EFEF20A484C9}" type="slidenum">
              <a:rPr lang="en-US" altLang="en-US" sz="1200" smtClean="0">
                <a:solidFill>
                  <a:srgbClr val="000000"/>
                </a:solidFill>
              </a:rPr>
              <a:pPr eaLnBrk="1" hangingPunct="1"/>
              <a:t>53</a:t>
            </a:fld>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4924D57-C55F-4CE8-97B5-759A422AB3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74F37BCE-4BC0-4869-A762-39DDEF951B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8.16 Schematic diagram of anomalous Zeeman effect for sodium (energy levels not to scale). With </a:t>
            </a:r>
            <a:r>
              <a:rPr lang="en-US" altLang="en-US" i="1">
                <a:latin typeface="Arial" panose="020B0604020202020204" pitchFamily="34" charset="0"/>
              </a:rPr>
              <a:t>B</a:t>
            </a:r>
            <a:r>
              <a:rPr lang="en-US" altLang="en-US" baseline="-25000">
                <a:latin typeface="Arial" panose="020B0604020202020204" pitchFamily="34" charset="0"/>
              </a:rPr>
              <a:t>ext </a:t>
            </a:r>
            <a:r>
              <a:rPr lang="en-US" altLang="en-US">
                <a:latin typeface="Arial" panose="020B0604020202020204" pitchFamily="34" charset="0"/>
              </a:rPr>
              <a:t> = 0 for the unperturbed states, there is only one transition. With the spin-orbit interaction splitting the 2</a:t>
            </a:r>
            <a:r>
              <a:rPr lang="en-US" altLang="en-US" i="1">
                <a:latin typeface="Arial" panose="020B0604020202020204" pitchFamily="34" charset="0"/>
              </a:rPr>
              <a:t>P</a:t>
            </a:r>
            <a:r>
              <a:rPr lang="en-US" altLang="en-US">
                <a:latin typeface="Arial" panose="020B0604020202020204" pitchFamily="34" charset="0"/>
              </a:rPr>
              <a:t> state into two states, there are two possible transitions when </a:t>
            </a:r>
            <a:r>
              <a:rPr lang="en-US" altLang="en-US" i="1">
                <a:latin typeface="Arial" panose="020B0604020202020204" pitchFamily="34" charset="0"/>
              </a:rPr>
              <a:t>B</a:t>
            </a:r>
            <a:r>
              <a:rPr lang="en-US" altLang="en-US" baseline="-25000">
                <a:latin typeface="Arial" panose="020B0604020202020204" pitchFamily="34" charset="0"/>
              </a:rPr>
              <a:t>ext</a:t>
            </a:r>
            <a:r>
              <a:rPr lang="en-US" altLang="en-US">
                <a:latin typeface="Arial" panose="020B0604020202020204" pitchFamily="34" charset="0"/>
              </a:rPr>
              <a:t> = 0. Finally, </a:t>
            </a:r>
            <a:r>
              <a:rPr lang="en-US" altLang="en-US" i="1">
                <a:latin typeface="Arial" panose="020B0604020202020204" pitchFamily="34" charset="0"/>
              </a:rPr>
              <a:t>B</a:t>
            </a:r>
            <a:r>
              <a:rPr lang="en-US" altLang="en-US" baseline="-25000">
                <a:latin typeface="Arial" panose="020B0604020202020204" pitchFamily="34" charset="0"/>
              </a:rPr>
              <a:t>ext</a:t>
            </a:r>
            <a:r>
              <a:rPr lang="en-US" altLang="en-US">
                <a:latin typeface="Arial" panose="020B0604020202020204" pitchFamily="34" charset="0"/>
              </a:rPr>
              <a:t> splits </a:t>
            </a:r>
            <a:r>
              <a:rPr lang="en-US" altLang="en-US" i="1">
                <a:latin typeface="Arial" panose="020B0604020202020204" pitchFamily="34" charset="0"/>
              </a:rPr>
              <a:t>J</a:t>
            </a:r>
            <a:r>
              <a:rPr lang="en-US" altLang="en-US">
                <a:latin typeface="Arial" panose="020B0604020202020204" pitchFamily="34" charset="0"/>
              </a:rPr>
              <a:t> into 2</a:t>
            </a:r>
            <a:r>
              <a:rPr lang="en-US" altLang="en-US" i="1">
                <a:latin typeface="Arial" panose="020B0604020202020204" pitchFamily="34" charset="0"/>
              </a:rPr>
              <a:t>J +</a:t>
            </a:r>
            <a:r>
              <a:rPr lang="en-US" altLang="en-US">
                <a:latin typeface="Arial" panose="020B0604020202020204" pitchFamily="34" charset="0"/>
              </a:rPr>
              <a:t> 1 components, each with a different </a:t>
            </a:r>
            <a:r>
              <a:rPr lang="en-US" altLang="en-US" i="1">
                <a:latin typeface="Arial" panose="020B0604020202020204" pitchFamily="34" charset="0"/>
              </a:rPr>
              <a:t>m</a:t>
            </a:r>
            <a:r>
              <a:rPr lang="en-US" altLang="en-US" i="1" baseline="-25000">
                <a:latin typeface="Arial" panose="020B0604020202020204" pitchFamily="34" charset="0"/>
              </a:rPr>
              <a:t>J</a:t>
            </a:r>
            <a:r>
              <a:rPr lang="en-US" altLang="en-US">
                <a:latin typeface="Arial" panose="020B0604020202020204" pitchFamily="34" charset="0"/>
              </a:rPr>
              <a:t>. The energy splitting ∆</a:t>
            </a:r>
            <a:r>
              <a:rPr lang="en-US" altLang="en-US" i="1">
                <a:latin typeface="Arial" panose="020B0604020202020204" pitchFamily="34" charset="0"/>
              </a:rPr>
              <a:t>E</a:t>
            </a:r>
            <a:r>
              <a:rPr lang="en-US" altLang="en-US">
                <a:latin typeface="Arial" panose="020B0604020202020204" pitchFamily="34" charset="0"/>
              </a:rPr>
              <a:t> for each major state is different because Δ</a:t>
            </a:r>
            <a:r>
              <a:rPr lang="en-US" altLang="en-US" i="1">
                <a:latin typeface="Arial" panose="020B0604020202020204" pitchFamily="34" charset="0"/>
              </a:rPr>
              <a:t>E</a:t>
            </a:r>
            <a:r>
              <a:rPr lang="en-US" altLang="en-US">
                <a:latin typeface="Arial" panose="020B0604020202020204" pitchFamily="34" charset="0"/>
              </a:rPr>
              <a:t> = </a:t>
            </a:r>
            <a:r>
              <a:rPr lang="en-US" altLang="en-US" i="1">
                <a:latin typeface="Arial" panose="020B0604020202020204" pitchFamily="34" charset="0"/>
              </a:rPr>
              <a:t>gmJ </a:t>
            </a:r>
            <a:r>
              <a:rPr lang="en-US" altLang="en-US">
                <a:latin typeface="Arial" panose="020B0604020202020204" pitchFamily="34" charset="0"/>
              </a:rPr>
              <a:t>(</a:t>
            </a:r>
            <a:r>
              <a:rPr lang="en-US" altLang="en-US" i="1">
                <a:latin typeface="Arial" panose="020B0604020202020204" pitchFamily="34" charset="0"/>
              </a:rPr>
              <a:t>eh</a:t>
            </a:r>
            <a:r>
              <a:rPr lang="en-US" altLang="en-US">
                <a:latin typeface="Arial" panose="020B0604020202020204" pitchFamily="34" charset="0"/>
              </a:rPr>
              <a:t>2</a:t>
            </a:r>
            <a:r>
              <a:rPr lang="en-US" altLang="en-US" i="1">
                <a:latin typeface="Arial" panose="020B0604020202020204" pitchFamily="34" charset="0"/>
              </a:rPr>
              <a:t>m</a:t>
            </a:r>
            <a:r>
              <a:rPr lang="en-US" altLang="en-US">
                <a:latin typeface="Arial" panose="020B0604020202020204" pitchFamily="34" charset="0"/>
              </a:rPr>
              <a:t>)</a:t>
            </a:r>
            <a:r>
              <a:rPr lang="en-US" altLang="en-US" i="1">
                <a:latin typeface="Arial" panose="020B0604020202020204" pitchFamily="34" charset="0"/>
              </a:rPr>
              <a:t>B</a:t>
            </a:r>
            <a:r>
              <a:rPr lang="en-US" altLang="en-US" baseline="-25000">
                <a:latin typeface="Arial" panose="020B0604020202020204" pitchFamily="34" charset="0"/>
              </a:rPr>
              <a:t>ext</a:t>
            </a:r>
            <a:r>
              <a:rPr lang="en-US" altLang="en-US">
                <a:latin typeface="Arial" panose="020B0604020202020204" pitchFamily="34" charset="0"/>
              </a:rPr>
              <a:t> and the Landé </a:t>
            </a:r>
            <a:r>
              <a:rPr lang="en-US" altLang="en-US" i="1">
                <a:latin typeface="Arial" panose="020B0604020202020204" pitchFamily="34" charset="0"/>
              </a:rPr>
              <a:t>g</a:t>
            </a:r>
            <a:r>
              <a:rPr lang="en-US" altLang="en-US">
                <a:latin typeface="Arial" panose="020B0604020202020204" pitchFamily="34" charset="0"/>
              </a:rPr>
              <a:t> factor for </a:t>
            </a:r>
            <a:r>
              <a:rPr lang="en-US" altLang="en-US" i="1">
                <a:latin typeface="Arial" panose="020B0604020202020204" pitchFamily="34" charset="0"/>
              </a:rPr>
              <a:t>g</a:t>
            </a:r>
            <a:r>
              <a:rPr lang="en-US" altLang="en-US">
                <a:latin typeface="Arial" panose="020B0604020202020204" pitchFamily="34" charset="0"/>
              </a:rPr>
              <a:t>[∆</a:t>
            </a:r>
            <a:r>
              <a:rPr lang="en-US" altLang="en-US" i="1">
                <a:latin typeface="Arial" panose="020B0604020202020204" pitchFamily="34" charset="0"/>
              </a:rPr>
              <a:t>E</a:t>
            </a:r>
            <a:r>
              <a:rPr lang="en-US" altLang="en-US">
                <a:latin typeface="Arial" panose="020B0604020202020204" pitchFamily="34" charset="0"/>
              </a:rPr>
              <a:t>(</a:t>
            </a:r>
            <a:r>
              <a:rPr lang="en-US" altLang="en-US" baseline="30000">
                <a:latin typeface="Arial" panose="020B0604020202020204" pitchFamily="34" charset="0"/>
              </a:rPr>
              <a:t>2</a:t>
            </a:r>
            <a:r>
              <a:rPr lang="en-US" altLang="en-US" i="1">
                <a:latin typeface="Arial" panose="020B0604020202020204" pitchFamily="34" charset="0"/>
              </a:rPr>
              <a:t>S</a:t>
            </a:r>
            <a:r>
              <a:rPr lang="en-US" altLang="en-US" baseline="-25000">
                <a:latin typeface="Arial" panose="020B0604020202020204" pitchFamily="34" charset="0"/>
              </a:rPr>
              <a:t>1/2</a:t>
            </a:r>
            <a:r>
              <a:rPr lang="en-US" altLang="en-US">
                <a:latin typeface="Arial" panose="020B0604020202020204" pitchFamily="34" charset="0"/>
              </a:rPr>
              <a:t>)]  &gt; </a:t>
            </a:r>
            <a:r>
              <a:rPr lang="en-US" altLang="en-US" i="1">
                <a:latin typeface="Arial" panose="020B0604020202020204" pitchFamily="34" charset="0"/>
              </a:rPr>
              <a:t>g</a:t>
            </a:r>
            <a:r>
              <a:rPr lang="en-US" altLang="en-US">
                <a:latin typeface="Arial" panose="020B0604020202020204" pitchFamily="34" charset="0"/>
              </a:rPr>
              <a:t>[∆</a:t>
            </a:r>
            <a:r>
              <a:rPr lang="en-US" altLang="en-US" i="1">
                <a:latin typeface="Arial" panose="020B0604020202020204" pitchFamily="34" charset="0"/>
              </a:rPr>
              <a:t>E</a:t>
            </a:r>
            <a:r>
              <a:rPr lang="en-US" altLang="en-US">
                <a:latin typeface="Arial" panose="020B0604020202020204" pitchFamily="34" charset="0"/>
              </a:rPr>
              <a:t>(</a:t>
            </a:r>
            <a:r>
              <a:rPr lang="en-US" altLang="en-US" baseline="30000">
                <a:latin typeface="Arial" panose="020B0604020202020204" pitchFamily="34" charset="0"/>
              </a:rPr>
              <a:t>2</a:t>
            </a:r>
            <a:r>
              <a:rPr lang="en-US" altLang="en-US" i="1">
                <a:latin typeface="Arial" panose="020B0604020202020204" pitchFamily="34" charset="0"/>
              </a:rPr>
              <a:t>P</a:t>
            </a:r>
            <a:r>
              <a:rPr lang="en-US" altLang="en-US" baseline="-25000">
                <a:latin typeface="Arial" panose="020B0604020202020204" pitchFamily="34" charset="0"/>
              </a:rPr>
              <a:t>3/2</a:t>
            </a:r>
            <a:r>
              <a:rPr lang="en-US" altLang="en-US">
                <a:latin typeface="Arial" panose="020B0604020202020204" pitchFamily="34" charset="0"/>
              </a:rPr>
              <a:t>)] &gt; </a:t>
            </a:r>
            <a:r>
              <a:rPr lang="en-US" altLang="en-US" i="1">
                <a:latin typeface="Arial" panose="020B0604020202020204" pitchFamily="34" charset="0"/>
              </a:rPr>
              <a:t>g</a:t>
            </a:r>
            <a:r>
              <a:rPr lang="en-US" altLang="en-US">
                <a:latin typeface="Arial" panose="020B0604020202020204" pitchFamily="34" charset="0"/>
              </a:rPr>
              <a:t>[∆</a:t>
            </a:r>
            <a:r>
              <a:rPr lang="en-US" altLang="en-US" i="1">
                <a:latin typeface="Arial" panose="020B0604020202020204" pitchFamily="34" charset="0"/>
              </a:rPr>
              <a:t>E</a:t>
            </a:r>
            <a:r>
              <a:rPr lang="en-US" altLang="en-US">
                <a:latin typeface="Arial" panose="020B0604020202020204" pitchFamily="34" charset="0"/>
              </a:rPr>
              <a:t>(</a:t>
            </a:r>
            <a:r>
              <a:rPr lang="en-US" altLang="en-US" baseline="30000">
                <a:latin typeface="Arial" panose="020B0604020202020204" pitchFamily="34" charset="0"/>
              </a:rPr>
              <a:t>2</a:t>
            </a:r>
            <a:r>
              <a:rPr lang="en-US" altLang="en-US" i="1">
                <a:latin typeface="Arial" panose="020B0604020202020204" pitchFamily="34" charset="0"/>
              </a:rPr>
              <a:t>P</a:t>
            </a:r>
            <a:r>
              <a:rPr lang="en-US" altLang="en-US" baseline="-25000">
                <a:latin typeface="Arial" panose="020B0604020202020204" pitchFamily="34" charset="0"/>
              </a:rPr>
              <a:t>1/2</a:t>
            </a:r>
            <a:r>
              <a:rPr lang="en-US" altLang="en-US">
                <a:latin typeface="Arial" panose="020B0604020202020204" pitchFamily="34" charset="0"/>
              </a:rPr>
              <a:t>)]. All allowed transitions are shown.</a:t>
            </a:r>
          </a:p>
        </p:txBody>
      </p:sp>
      <p:sp>
        <p:nvSpPr>
          <p:cNvPr id="106500" name="Slide Number Placeholder 3">
            <a:extLst>
              <a:ext uri="{FF2B5EF4-FFF2-40B4-BE49-F238E27FC236}">
                <a16:creationId xmlns:a16="http://schemas.microsoft.com/office/drawing/2014/main" id="{92CF3C06-8791-47C8-AC66-A3608ABE1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EB9A5378-F0A4-4558-8C22-174994628017}" type="slidenum">
              <a:rPr lang="en-US" altLang="en-US" sz="1200" smtClean="0">
                <a:solidFill>
                  <a:srgbClr val="000000"/>
                </a:solidFill>
              </a:rPr>
              <a:pPr eaLnBrk="1" hangingPunct="1"/>
              <a:t>54</a:t>
            </a:fld>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688BBF8-FD74-49E2-A438-B66E5F27B9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96547C90-C20B-4259-92D0-CC9A388BF5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 is correct</a:t>
            </a:r>
          </a:p>
        </p:txBody>
      </p:sp>
      <p:sp>
        <p:nvSpPr>
          <p:cNvPr id="109572" name="Slide Number Placeholder 3">
            <a:extLst>
              <a:ext uri="{FF2B5EF4-FFF2-40B4-BE49-F238E27FC236}">
                <a16:creationId xmlns:a16="http://schemas.microsoft.com/office/drawing/2014/main" id="{EB068FB5-37EB-456E-A7B6-A9E6156682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fld id="{75AC5285-5340-425C-9BCA-B67BCF07A7D7}" type="slidenum">
              <a:rPr lang="en-US" altLang="en-US" sz="1200" smtClean="0"/>
              <a:pPr/>
              <a:t>56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72: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3" name="Google Shape;1313;p72: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4639594-04A0-4B00-8C2A-27D8788C06E3}" type="slidenum">
              <a:rPr lang="en-US" smtClean="0"/>
              <a:pPr>
                <a:defRPr/>
              </a:pPr>
              <a:t>15</a:t>
            </a:fld>
            <a:endParaRPr lang="en-US"/>
          </a:p>
        </p:txBody>
      </p:sp>
    </p:spTree>
    <p:extLst>
      <p:ext uri="{BB962C8B-B14F-4D97-AF65-F5344CB8AC3E}">
        <p14:creationId xmlns:p14="http://schemas.microsoft.com/office/powerpoint/2010/main" val="248701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45259A8-EA5B-4033-ABC2-32188E0EFD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4F585AD-4577-4122-861A-0F5ADD643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 is correct answer a tricky question=not</a:t>
            </a:r>
          </a:p>
        </p:txBody>
      </p:sp>
      <p:sp>
        <p:nvSpPr>
          <p:cNvPr id="72708" name="Slide Number Placeholder 3">
            <a:extLst>
              <a:ext uri="{FF2B5EF4-FFF2-40B4-BE49-F238E27FC236}">
                <a16:creationId xmlns:a16="http://schemas.microsoft.com/office/drawing/2014/main" id="{B7879057-D0F4-45E5-B514-D7F97692A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fld id="{FCC5FABB-EF44-4121-8F2C-3FFC2DA61293}" type="slidenum">
              <a:rPr lang="en-US" altLang="en-US" sz="1200" smtClean="0"/>
              <a:pPr/>
              <a:t>25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9524CBD-0A39-42E5-A81D-DD0BF12AB5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9885790-36BA-479F-9912-770E5D55A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4996" name="Slide Number Placeholder 3">
            <a:extLst>
              <a:ext uri="{FF2B5EF4-FFF2-40B4-BE49-F238E27FC236}">
                <a16:creationId xmlns:a16="http://schemas.microsoft.com/office/drawing/2014/main" id="{50CD684E-87E9-4A26-A0A0-C850E8B1E6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fld id="{91868E44-C0F1-4DE5-92B0-ED1A2A0E4EFE}" type="slidenum">
              <a:rPr lang="en-US" altLang="en-US" sz="1200" smtClean="0"/>
              <a:pPr/>
              <a:t>36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59F295F-6936-4640-A984-A278D8654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A206FBF4-E174-4182-B08B-38A2A7B0C5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D11B4B56-960F-4A0C-9377-D7BF64D22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23A33E48-2509-42E1-B6E9-466967937C96}" type="slidenum">
              <a:rPr lang="en-US" altLang="en-US" sz="1200" smtClean="0">
                <a:solidFill>
                  <a:srgbClr val="000000"/>
                </a:solidFill>
              </a:rPr>
              <a:pPr eaLnBrk="1" hangingPunct="1"/>
              <a:t>43</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ABDBF6E-425B-4DD3-86C7-A0F81F641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8EEC758-4B76-47DD-851D-FCB784212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8.11 (a) Two electrons having orbital angular momentum quantum numbers of 1 and 2 combine to form </a:t>
            </a:r>
            <a:r>
              <a:rPr lang="en-US" altLang="en-US" i="1">
                <a:latin typeface="Arial" panose="020B0604020202020204" pitchFamily="34" charset="0"/>
              </a:rPr>
              <a:t>L </a:t>
            </a:r>
            <a:r>
              <a:rPr lang="en-US" altLang="en-US">
                <a:latin typeface="Arial" panose="020B0604020202020204" pitchFamily="34" charset="0"/>
              </a:rPr>
              <a:t>values of 1, 2, 3. (b) Two electrons having spin angular quantum numbers of 1/2 and 1/2 form </a:t>
            </a:r>
            <a:r>
              <a:rPr lang="en-US" altLang="en-US" i="1">
                <a:latin typeface="Arial" panose="020B0604020202020204" pitchFamily="34" charset="0"/>
              </a:rPr>
              <a:t>S</a:t>
            </a:r>
            <a:r>
              <a:rPr lang="en-US" altLang="en-US">
                <a:latin typeface="Arial" panose="020B0604020202020204" pitchFamily="34" charset="0"/>
              </a:rPr>
              <a:t> values of 0 and 1.</a:t>
            </a:r>
          </a:p>
        </p:txBody>
      </p:sp>
      <p:sp>
        <p:nvSpPr>
          <p:cNvPr id="98308" name="Slide Number Placeholder 3">
            <a:extLst>
              <a:ext uri="{FF2B5EF4-FFF2-40B4-BE49-F238E27FC236}">
                <a16:creationId xmlns:a16="http://schemas.microsoft.com/office/drawing/2014/main" id="{397BAEE3-3614-422C-8F95-98C1D737E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6C4D4106-0A17-4C6A-A7B4-1C1295893CFE}" type="slidenum">
              <a:rPr lang="en-US" altLang="en-US" sz="1200" smtClean="0">
                <a:solidFill>
                  <a:srgbClr val="000000"/>
                </a:solidFill>
              </a:rPr>
              <a:pPr eaLnBrk="1" hangingPunct="1"/>
              <a:t>47</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49: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4" name="Google Shape;1124;p49: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25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282991E-53A6-4725-A54E-866D4BC3A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25DB88B3-9E33-4A72-87FA-EE01992D4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8.14 Relationships between </a:t>
            </a:r>
            <a:r>
              <a:rPr lang="en-US" altLang="en-US" i="1">
                <a:latin typeface="Arial" panose="020B0604020202020204" pitchFamily="34" charset="0"/>
              </a:rPr>
              <a:t>S</a:t>
            </a:r>
            <a:r>
              <a:rPr lang="en-US" altLang="en-US">
                <a:latin typeface="Arial" panose="020B0604020202020204" pitchFamily="34" charset="0"/>
              </a:rPr>
              <a:t>, </a:t>
            </a:r>
            <a:r>
              <a:rPr lang="en-US" altLang="en-US" i="1">
                <a:latin typeface="Arial" panose="020B0604020202020204" pitchFamily="34" charset="0"/>
              </a:rPr>
              <a:t>L</a:t>
            </a:r>
            <a:r>
              <a:rPr lang="en-US" altLang="en-US">
                <a:latin typeface="Arial" panose="020B0604020202020204" pitchFamily="34" charset="0"/>
              </a:rPr>
              <a:t>, </a:t>
            </a:r>
            <a:r>
              <a:rPr lang="en-US" altLang="en-US" i="1">
                <a:latin typeface="Arial" panose="020B0604020202020204" pitchFamily="34" charset="0"/>
              </a:rPr>
              <a:t>J</a:t>
            </a:r>
            <a:r>
              <a:rPr lang="en-US" altLang="en-US">
                <a:latin typeface="Arial" panose="020B0604020202020204" pitchFamily="34" charset="0"/>
              </a:rPr>
              <a:t>, and m are indicated. The vector </a:t>
            </a:r>
            <a:r>
              <a:rPr lang="en-US" altLang="en-US" i="1">
                <a:latin typeface="Arial" panose="020B0604020202020204" pitchFamily="34" charset="0"/>
              </a:rPr>
              <a:t>B</a:t>
            </a:r>
            <a:r>
              <a:rPr lang="en-US" altLang="en-US">
                <a:latin typeface="Arial" panose="020B0604020202020204" pitchFamily="34" charset="0"/>
              </a:rPr>
              <a:t>ext is in the z direction. The magnetic moment </a:t>
            </a:r>
            <a:r>
              <a:rPr lang="en-US" altLang="en-US" i="1">
                <a:latin typeface="Arial" panose="020B0604020202020204" pitchFamily="34" charset="0"/>
              </a:rPr>
              <a:t>μ</a:t>
            </a:r>
            <a:r>
              <a:rPr lang="en-US" altLang="en-US">
                <a:latin typeface="Arial" panose="020B0604020202020204" pitchFamily="34" charset="0"/>
              </a:rPr>
              <a:t> precesses fast around </a:t>
            </a:r>
            <a:r>
              <a:rPr lang="en-US" altLang="en-US" i="1">
                <a:latin typeface="Arial" panose="020B0604020202020204" pitchFamily="34" charset="0"/>
              </a:rPr>
              <a:t>J</a:t>
            </a:r>
            <a:r>
              <a:rPr lang="en-US" altLang="en-US">
                <a:latin typeface="Arial" panose="020B0604020202020204" pitchFamily="34" charset="0"/>
              </a:rPr>
              <a:t> as </a:t>
            </a:r>
            <a:r>
              <a:rPr lang="en-US" altLang="en-US" i="1">
                <a:latin typeface="Arial" panose="020B0604020202020204" pitchFamily="34" charset="0"/>
              </a:rPr>
              <a:t>J</a:t>
            </a:r>
            <a:r>
              <a:rPr lang="en-US" altLang="en-US">
                <a:latin typeface="Arial" panose="020B0604020202020204" pitchFamily="34" charset="0"/>
              </a:rPr>
              <a:t> precesses more slowly around the weak </a:t>
            </a:r>
            <a:r>
              <a:rPr lang="en-US" altLang="en-US" i="1">
                <a:latin typeface="Arial" panose="020B0604020202020204" pitchFamily="34" charset="0"/>
              </a:rPr>
              <a:t>B</a:t>
            </a:r>
            <a:r>
              <a:rPr lang="en-US" altLang="en-US">
                <a:latin typeface="Arial" panose="020B0604020202020204" pitchFamily="34" charset="0"/>
              </a:rPr>
              <a:t>ext. </a:t>
            </a:r>
          </a:p>
        </p:txBody>
      </p:sp>
      <p:sp>
        <p:nvSpPr>
          <p:cNvPr id="102404" name="Slide Number Placeholder 3">
            <a:extLst>
              <a:ext uri="{FF2B5EF4-FFF2-40B4-BE49-F238E27FC236}">
                <a16:creationId xmlns:a16="http://schemas.microsoft.com/office/drawing/2014/main" id="{2663F683-F54A-481A-A4F7-41F5247C97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fld id="{FBA8D492-F431-4EFA-B43E-3C4A7C9F5AF3}" type="slidenum">
              <a:rPr lang="en-US" altLang="en-US" sz="1200" smtClean="0">
                <a:solidFill>
                  <a:srgbClr val="000000"/>
                </a:solidFill>
              </a:rPr>
              <a:pPr eaLnBrk="1" hangingPunct="1"/>
              <a:t>52</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3336714-3F72-4743-8180-B0B3F2A664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22A653-A70F-4E62-BCDF-875CF6054F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363E9C-7EDB-40CF-8C40-85F45C72C792}"/>
              </a:ext>
            </a:extLst>
          </p:cNvPr>
          <p:cNvSpPr>
            <a:spLocks noGrp="1" noChangeArrowheads="1"/>
          </p:cNvSpPr>
          <p:nvPr>
            <p:ph type="sldNum" sz="quarter" idx="12"/>
          </p:nvPr>
        </p:nvSpPr>
        <p:spPr>
          <a:ln/>
        </p:spPr>
        <p:txBody>
          <a:bodyPr/>
          <a:lstStyle>
            <a:lvl1pPr>
              <a:defRPr/>
            </a:lvl1pPr>
          </a:lstStyle>
          <a:p>
            <a:pPr>
              <a:defRPr/>
            </a:pPr>
            <a:fld id="{BBB0BDB7-1EED-414E-99F9-D162B830658B}" type="slidenum">
              <a:rPr lang="en-US" altLang="en-US"/>
              <a:pPr>
                <a:defRPr/>
              </a:pPr>
              <a:t>‹#›</a:t>
            </a:fld>
            <a:endParaRPr lang="en-US" altLang="en-US"/>
          </a:p>
        </p:txBody>
      </p:sp>
    </p:spTree>
    <p:extLst>
      <p:ext uri="{BB962C8B-B14F-4D97-AF65-F5344CB8AC3E}">
        <p14:creationId xmlns:p14="http://schemas.microsoft.com/office/powerpoint/2010/main" val="5662855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50C0DA-43D1-4620-B72B-4EB56FEF9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BB2277-C596-4FCD-8AC2-EE7BC53E7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ABEFBE-ABA2-46E8-A282-CFCC5B66BC1D}"/>
              </a:ext>
            </a:extLst>
          </p:cNvPr>
          <p:cNvSpPr>
            <a:spLocks noGrp="1" noChangeArrowheads="1"/>
          </p:cNvSpPr>
          <p:nvPr>
            <p:ph type="sldNum" sz="quarter" idx="12"/>
          </p:nvPr>
        </p:nvSpPr>
        <p:spPr>
          <a:ln/>
        </p:spPr>
        <p:txBody>
          <a:bodyPr/>
          <a:lstStyle>
            <a:lvl1pPr>
              <a:defRPr/>
            </a:lvl1pPr>
          </a:lstStyle>
          <a:p>
            <a:pPr>
              <a:defRPr/>
            </a:pPr>
            <a:fld id="{E0E1924C-A861-4D35-8446-B7D2E1C9F846}" type="slidenum">
              <a:rPr lang="en-US" altLang="en-US"/>
              <a:pPr>
                <a:defRPr/>
              </a:pPr>
              <a:t>‹#›</a:t>
            </a:fld>
            <a:endParaRPr lang="en-US" altLang="en-US"/>
          </a:p>
        </p:txBody>
      </p:sp>
    </p:spTree>
    <p:extLst>
      <p:ext uri="{BB962C8B-B14F-4D97-AF65-F5344CB8AC3E}">
        <p14:creationId xmlns:p14="http://schemas.microsoft.com/office/powerpoint/2010/main" val="167660868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B46C2C-669D-4BB6-8544-AF778084D0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0ADEA9E-8500-4E3A-953F-88812446D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82C3AF-45A1-46E5-ADE5-7847D9C7F99F}"/>
              </a:ext>
            </a:extLst>
          </p:cNvPr>
          <p:cNvSpPr>
            <a:spLocks noGrp="1" noChangeArrowheads="1"/>
          </p:cNvSpPr>
          <p:nvPr>
            <p:ph type="sldNum" sz="quarter" idx="12"/>
          </p:nvPr>
        </p:nvSpPr>
        <p:spPr>
          <a:ln/>
        </p:spPr>
        <p:txBody>
          <a:bodyPr/>
          <a:lstStyle>
            <a:lvl1pPr>
              <a:defRPr/>
            </a:lvl1pPr>
          </a:lstStyle>
          <a:p>
            <a:pPr>
              <a:defRPr/>
            </a:pPr>
            <a:fld id="{C6768672-0BAD-4294-93AF-FB1707CC2FF2}" type="slidenum">
              <a:rPr lang="en-US" altLang="en-US"/>
              <a:pPr>
                <a:defRPr/>
              </a:pPr>
              <a:t>‹#›</a:t>
            </a:fld>
            <a:endParaRPr lang="en-US" altLang="en-US"/>
          </a:p>
        </p:txBody>
      </p:sp>
    </p:spTree>
    <p:extLst>
      <p:ext uri="{BB962C8B-B14F-4D97-AF65-F5344CB8AC3E}">
        <p14:creationId xmlns:p14="http://schemas.microsoft.com/office/powerpoint/2010/main" val="87478609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F80231-BD1B-407C-81A0-DF0673E39E8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C132A1-E258-48A4-9C8C-DC0D9E334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FBB004-9108-42D6-9574-ED9FC2D54FA1}"/>
              </a:ext>
            </a:extLst>
          </p:cNvPr>
          <p:cNvSpPr>
            <a:spLocks noGrp="1" noChangeArrowheads="1"/>
          </p:cNvSpPr>
          <p:nvPr>
            <p:ph type="sldNum" sz="quarter" idx="12"/>
          </p:nvPr>
        </p:nvSpPr>
        <p:spPr>
          <a:ln/>
        </p:spPr>
        <p:txBody>
          <a:bodyPr/>
          <a:lstStyle>
            <a:lvl1pPr>
              <a:defRPr/>
            </a:lvl1pPr>
          </a:lstStyle>
          <a:p>
            <a:pPr>
              <a:defRPr/>
            </a:pPr>
            <a:fld id="{E4F7A1E2-1D75-41D8-BE63-F4CB4FB20DD2}" type="slidenum">
              <a:rPr lang="en-US" altLang="en-US"/>
              <a:pPr>
                <a:defRPr/>
              </a:pPr>
              <a:t>‹#›</a:t>
            </a:fld>
            <a:endParaRPr lang="en-US" altLang="en-US"/>
          </a:p>
        </p:txBody>
      </p:sp>
    </p:spTree>
    <p:extLst>
      <p:ext uri="{BB962C8B-B14F-4D97-AF65-F5344CB8AC3E}">
        <p14:creationId xmlns:p14="http://schemas.microsoft.com/office/powerpoint/2010/main" val="224219453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3058AF-582E-481B-A649-345780C922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442FD4-BC98-43A3-8B4C-CBF405C7BD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9FFFA4-2D4D-455C-826A-77B5E46E548E}"/>
              </a:ext>
            </a:extLst>
          </p:cNvPr>
          <p:cNvSpPr>
            <a:spLocks noGrp="1" noChangeArrowheads="1"/>
          </p:cNvSpPr>
          <p:nvPr>
            <p:ph type="sldNum" sz="quarter" idx="12"/>
          </p:nvPr>
        </p:nvSpPr>
        <p:spPr>
          <a:ln/>
        </p:spPr>
        <p:txBody>
          <a:bodyPr/>
          <a:lstStyle>
            <a:lvl1pPr>
              <a:defRPr/>
            </a:lvl1pPr>
          </a:lstStyle>
          <a:p>
            <a:pPr>
              <a:defRPr/>
            </a:pPr>
            <a:fld id="{4A8EC8CA-29E6-45F1-957E-2F513F9F966A}" type="slidenum">
              <a:rPr lang="en-US" altLang="en-US"/>
              <a:pPr>
                <a:defRPr/>
              </a:pPr>
              <a:t>‹#›</a:t>
            </a:fld>
            <a:endParaRPr lang="en-US" altLang="en-US"/>
          </a:p>
        </p:txBody>
      </p:sp>
    </p:spTree>
    <p:extLst>
      <p:ext uri="{BB962C8B-B14F-4D97-AF65-F5344CB8AC3E}">
        <p14:creationId xmlns:p14="http://schemas.microsoft.com/office/powerpoint/2010/main" val="367783614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AA5768-9163-4D8B-99D3-406C818F7C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AA6CF6-BA16-4A0C-84A0-B2A849F57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B383E8-21F7-4258-ADEE-EB61A7BB0AF9}"/>
              </a:ext>
            </a:extLst>
          </p:cNvPr>
          <p:cNvSpPr>
            <a:spLocks noGrp="1" noChangeArrowheads="1"/>
          </p:cNvSpPr>
          <p:nvPr>
            <p:ph type="sldNum" sz="quarter" idx="12"/>
          </p:nvPr>
        </p:nvSpPr>
        <p:spPr>
          <a:ln/>
        </p:spPr>
        <p:txBody>
          <a:bodyPr/>
          <a:lstStyle>
            <a:lvl1pPr>
              <a:defRPr/>
            </a:lvl1pPr>
          </a:lstStyle>
          <a:p>
            <a:pPr>
              <a:defRPr/>
            </a:pPr>
            <a:fld id="{4397964D-6C3A-4EFD-A914-F0298931E517}" type="slidenum">
              <a:rPr lang="en-US" altLang="en-US"/>
              <a:pPr>
                <a:defRPr/>
              </a:pPr>
              <a:t>‹#›</a:t>
            </a:fld>
            <a:endParaRPr lang="en-US" altLang="en-US"/>
          </a:p>
        </p:txBody>
      </p:sp>
    </p:spTree>
    <p:extLst>
      <p:ext uri="{BB962C8B-B14F-4D97-AF65-F5344CB8AC3E}">
        <p14:creationId xmlns:p14="http://schemas.microsoft.com/office/powerpoint/2010/main" val="345879096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5F6BB3-350A-41A1-9A5F-0F4881B8CA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909F14-49F1-4F20-B078-48F5B6F4EC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A717B8-D84D-4457-8E48-4080B2727804}"/>
              </a:ext>
            </a:extLst>
          </p:cNvPr>
          <p:cNvSpPr>
            <a:spLocks noGrp="1" noChangeArrowheads="1"/>
          </p:cNvSpPr>
          <p:nvPr>
            <p:ph type="sldNum" sz="quarter" idx="12"/>
          </p:nvPr>
        </p:nvSpPr>
        <p:spPr>
          <a:ln/>
        </p:spPr>
        <p:txBody>
          <a:bodyPr/>
          <a:lstStyle>
            <a:lvl1pPr>
              <a:defRPr/>
            </a:lvl1pPr>
          </a:lstStyle>
          <a:p>
            <a:pPr>
              <a:defRPr/>
            </a:pPr>
            <a:fld id="{73F316C1-2549-49FE-AA47-F051B38BFDFE}" type="slidenum">
              <a:rPr lang="en-US" altLang="en-US"/>
              <a:pPr>
                <a:defRPr/>
              </a:pPr>
              <a:t>‹#›</a:t>
            </a:fld>
            <a:endParaRPr lang="en-US" altLang="en-US"/>
          </a:p>
        </p:txBody>
      </p:sp>
    </p:spTree>
    <p:extLst>
      <p:ext uri="{BB962C8B-B14F-4D97-AF65-F5344CB8AC3E}">
        <p14:creationId xmlns:p14="http://schemas.microsoft.com/office/powerpoint/2010/main" val="351005046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84616A-C326-4B46-AB55-5ADC8C568E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3A1323-ED06-44C0-8616-654D2FAC3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4255E9-08CC-4E4B-A777-89BD32333029}"/>
              </a:ext>
            </a:extLst>
          </p:cNvPr>
          <p:cNvSpPr>
            <a:spLocks noGrp="1" noChangeArrowheads="1"/>
          </p:cNvSpPr>
          <p:nvPr>
            <p:ph type="sldNum" sz="quarter" idx="12"/>
          </p:nvPr>
        </p:nvSpPr>
        <p:spPr>
          <a:ln/>
        </p:spPr>
        <p:txBody>
          <a:bodyPr/>
          <a:lstStyle>
            <a:lvl1pPr>
              <a:defRPr/>
            </a:lvl1pPr>
          </a:lstStyle>
          <a:p>
            <a:pPr>
              <a:defRPr/>
            </a:pPr>
            <a:fld id="{E4100110-448E-4CFC-AE08-F74343F0928D}" type="slidenum">
              <a:rPr lang="en-US" altLang="en-US"/>
              <a:pPr>
                <a:defRPr/>
              </a:pPr>
              <a:t>‹#›</a:t>
            </a:fld>
            <a:endParaRPr lang="en-US" altLang="en-US"/>
          </a:p>
        </p:txBody>
      </p:sp>
    </p:spTree>
    <p:extLst>
      <p:ext uri="{BB962C8B-B14F-4D97-AF65-F5344CB8AC3E}">
        <p14:creationId xmlns:p14="http://schemas.microsoft.com/office/powerpoint/2010/main" val="232167835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974FBA-C737-4342-A122-4C614693E9B6}"/>
              </a:ext>
            </a:extLst>
          </p:cNvPr>
          <p:cNvSpPr>
            <a:spLocks noGrp="1"/>
          </p:cNvSpPr>
          <p:nvPr>
            <p:ph type="dt" sz="half" idx="10"/>
          </p:nvPr>
        </p:nvSpPr>
        <p:spPr/>
        <p:txBody>
          <a:bodyPr/>
          <a:lstStyle>
            <a:lvl1pPr>
              <a:defRPr/>
            </a:lvl1pPr>
          </a:lstStyle>
          <a:p>
            <a:pPr>
              <a:defRPr/>
            </a:pPr>
            <a:fld id="{9EFBE84F-75E3-4481-9238-D5679EA1F8A6}"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C1F9D7D0-2E66-4F33-839C-921893083E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73F55C-7294-4653-8071-8C3FD0C4CD96}"/>
              </a:ext>
            </a:extLst>
          </p:cNvPr>
          <p:cNvSpPr>
            <a:spLocks noGrp="1"/>
          </p:cNvSpPr>
          <p:nvPr>
            <p:ph type="sldNum" sz="quarter" idx="12"/>
          </p:nvPr>
        </p:nvSpPr>
        <p:spPr/>
        <p:txBody>
          <a:bodyPr/>
          <a:lstStyle>
            <a:lvl1pPr>
              <a:defRPr/>
            </a:lvl1pPr>
          </a:lstStyle>
          <a:p>
            <a:pPr>
              <a:defRPr/>
            </a:pPr>
            <a:fld id="{822602FC-5E4D-43ED-A264-EEA71ECDD480}" type="slidenum">
              <a:rPr lang="en-US" altLang="en-US"/>
              <a:pPr>
                <a:defRPr/>
              </a:pPr>
              <a:t>‹#›</a:t>
            </a:fld>
            <a:endParaRPr lang="en-US" altLang="en-US"/>
          </a:p>
        </p:txBody>
      </p:sp>
    </p:spTree>
    <p:extLst>
      <p:ext uri="{BB962C8B-B14F-4D97-AF65-F5344CB8AC3E}">
        <p14:creationId xmlns:p14="http://schemas.microsoft.com/office/powerpoint/2010/main" val="4167834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2759D-B17F-4BF6-86FD-CA7414D4AF8D}"/>
              </a:ext>
            </a:extLst>
          </p:cNvPr>
          <p:cNvSpPr>
            <a:spLocks noGrp="1"/>
          </p:cNvSpPr>
          <p:nvPr>
            <p:ph type="dt" sz="half" idx="10"/>
          </p:nvPr>
        </p:nvSpPr>
        <p:spPr/>
        <p:txBody>
          <a:bodyPr/>
          <a:lstStyle>
            <a:lvl1pPr>
              <a:defRPr/>
            </a:lvl1pPr>
          </a:lstStyle>
          <a:p>
            <a:pPr>
              <a:defRPr/>
            </a:pPr>
            <a:fld id="{DD257735-BF27-4668-95E6-FAC0EBAE18AF}"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F6027445-BEA1-4915-AF0C-969074F275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A6543A-4E28-43AC-BAF6-DE0D85AF1A3C}"/>
              </a:ext>
            </a:extLst>
          </p:cNvPr>
          <p:cNvSpPr>
            <a:spLocks noGrp="1"/>
          </p:cNvSpPr>
          <p:nvPr>
            <p:ph type="sldNum" sz="quarter" idx="12"/>
          </p:nvPr>
        </p:nvSpPr>
        <p:spPr/>
        <p:txBody>
          <a:bodyPr/>
          <a:lstStyle>
            <a:lvl1pPr>
              <a:defRPr/>
            </a:lvl1pPr>
          </a:lstStyle>
          <a:p>
            <a:pPr>
              <a:defRPr/>
            </a:pPr>
            <a:fld id="{29229C11-7A79-40A5-B9A3-D88B0D2A57E4}" type="slidenum">
              <a:rPr lang="en-US" altLang="en-US"/>
              <a:pPr>
                <a:defRPr/>
              </a:pPr>
              <a:t>‹#›</a:t>
            </a:fld>
            <a:endParaRPr lang="en-US" altLang="en-US"/>
          </a:p>
        </p:txBody>
      </p:sp>
    </p:spTree>
    <p:extLst>
      <p:ext uri="{BB962C8B-B14F-4D97-AF65-F5344CB8AC3E}">
        <p14:creationId xmlns:p14="http://schemas.microsoft.com/office/powerpoint/2010/main" val="30357911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90D7-808E-450C-90E5-EF0B5F8A29C5}"/>
              </a:ext>
            </a:extLst>
          </p:cNvPr>
          <p:cNvSpPr>
            <a:spLocks noGrp="1"/>
          </p:cNvSpPr>
          <p:nvPr>
            <p:ph type="dt" sz="half" idx="10"/>
          </p:nvPr>
        </p:nvSpPr>
        <p:spPr/>
        <p:txBody>
          <a:bodyPr/>
          <a:lstStyle>
            <a:lvl1pPr>
              <a:defRPr/>
            </a:lvl1pPr>
          </a:lstStyle>
          <a:p>
            <a:pPr>
              <a:defRPr/>
            </a:pPr>
            <a:fld id="{F3F4F07B-CBA2-4D57-B282-42375EB96933}"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573FDC3B-76FB-4482-879A-E7CD61B14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3A0149-2380-47C5-9484-8410EB6B3B4B}"/>
              </a:ext>
            </a:extLst>
          </p:cNvPr>
          <p:cNvSpPr>
            <a:spLocks noGrp="1"/>
          </p:cNvSpPr>
          <p:nvPr>
            <p:ph type="sldNum" sz="quarter" idx="12"/>
          </p:nvPr>
        </p:nvSpPr>
        <p:spPr/>
        <p:txBody>
          <a:bodyPr/>
          <a:lstStyle>
            <a:lvl1pPr>
              <a:defRPr/>
            </a:lvl1pPr>
          </a:lstStyle>
          <a:p>
            <a:pPr>
              <a:defRPr/>
            </a:pPr>
            <a:fld id="{56FD465D-5292-4F11-BD2B-0E06EF67B8DE}" type="slidenum">
              <a:rPr lang="en-US" altLang="en-US"/>
              <a:pPr>
                <a:defRPr/>
              </a:pPr>
              <a:t>‹#›</a:t>
            </a:fld>
            <a:endParaRPr lang="en-US" altLang="en-US"/>
          </a:p>
        </p:txBody>
      </p:sp>
    </p:spTree>
    <p:extLst>
      <p:ext uri="{BB962C8B-B14F-4D97-AF65-F5344CB8AC3E}">
        <p14:creationId xmlns:p14="http://schemas.microsoft.com/office/powerpoint/2010/main" val="1051982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ED640B4-A7F0-438B-93A6-F448CCA5EC6A}"/>
              </a:ext>
            </a:extLst>
          </p:cNvPr>
          <p:cNvSpPr>
            <a:spLocks noGrp="1"/>
          </p:cNvSpPr>
          <p:nvPr>
            <p:ph type="dt" sz="half" idx="10"/>
          </p:nvPr>
        </p:nvSpPr>
        <p:spPr/>
        <p:txBody>
          <a:bodyPr/>
          <a:lstStyle>
            <a:lvl1pPr>
              <a:defRPr/>
            </a:lvl1pPr>
          </a:lstStyle>
          <a:p>
            <a:pPr>
              <a:defRPr/>
            </a:pPr>
            <a:fld id="{9287E3E3-BBD7-4363-8DE5-73C1931A3F57}" type="datetimeFigureOut">
              <a:rPr lang="en-US" altLang="en-US"/>
              <a:pPr>
                <a:defRPr/>
              </a:pPr>
              <a:t>11/7/2022</a:t>
            </a:fld>
            <a:endParaRPr lang="en-US" altLang="en-US"/>
          </a:p>
        </p:txBody>
      </p:sp>
      <p:sp>
        <p:nvSpPr>
          <p:cNvPr id="6" name="Footer Placeholder 4">
            <a:extLst>
              <a:ext uri="{FF2B5EF4-FFF2-40B4-BE49-F238E27FC236}">
                <a16:creationId xmlns:a16="http://schemas.microsoft.com/office/drawing/2014/main" id="{432CDA24-8FE0-4562-9F68-C534056741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92D3E4-C274-466A-B14B-3A80986C6948}"/>
              </a:ext>
            </a:extLst>
          </p:cNvPr>
          <p:cNvSpPr>
            <a:spLocks noGrp="1"/>
          </p:cNvSpPr>
          <p:nvPr>
            <p:ph type="sldNum" sz="quarter" idx="12"/>
          </p:nvPr>
        </p:nvSpPr>
        <p:spPr/>
        <p:txBody>
          <a:bodyPr/>
          <a:lstStyle>
            <a:lvl1pPr>
              <a:defRPr/>
            </a:lvl1pPr>
          </a:lstStyle>
          <a:p>
            <a:pPr>
              <a:defRPr/>
            </a:pPr>
            <a:fld id="{F136C89E-B8EC-4562-B0F3-98C9FFB322CD}" type="slidenum">
              <a:rPr lang="en-US" altLang="en-US"/>
              <a:pPr>
                <a:defRPr/>
              </a:pPr>
              <a:t>‹#›</a:t>
            </a:fld>
            <a:endParaRPr lang="en-US" altLang="en-US"/>
          </a:p>
        </p:txBody>
      </p:sp>
    </p:spTree>
    <p:extLst>
      <p:ext uri="{BB962C8B-B14F-4D97-AF65-F5344CB8AC3E}">
        <p14:creationId xmlns:p14="http://schemas.microsoft.com/office/powerpoint/2010/main" val="554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B223A-F0B6-443A-A050-20A337125E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59BA5F-3A64-42AA-96D0-CFC1F58EA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B8C742-D0D4-4C1C-A46F-73F4A50DBC76}"/>
              </a:ext>
            </a:extLst>
          </p:cNvPr>
          <p:cNvSpPr>
            <a:spLocks noGrp="1" noChangeArrowheads="1"/>
          </p:cNvSpPr>
          <p:nvPr>
            <p:ph type="sldNum" sz="quarter" idx="12"/>
          </p:nvPr>
        </p:nvSpPr>
        <p:spPr>
          <a:ln/>
        </p:spPr>
        <p:txBody>
          <a:bodyPr/>
          <a:lstStyle>
            <a:lvl1pPr>
              <a:defRPr/>
            </a:lvl1pPr>
          </a:lstStyle>
          <a:p>
            <a:pPr>
              <a:defRPr/>
            </a:pPr>
            <a:fld id="{AC2985AD-AA67-4A19-8403-EE74ABE333E0}" type="slidenum">
              <a:rPr lang="en-US" altLang="en-US"/>
              <a:pPr>
                <a:defRPr/>
              </a:pPr>
              <a:t>‹#›</a:t>
            </a:fld>
            <a:endParaRPr lang="en-US" altLang="en-US"/>
          </a:p>
        </p:txBody>
      </p:sp>
    </p:spTree>
    <p:extLst>
      <p:ext uri="{BB962C8B-B14F-4D97-AF65-F5344CB8AC3E}">
        <p14:creationId xmlns:p14="http://schemas.microsoft.com/office/powerpoint/2010/main" val="250105162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C3C4C43-DD28-4B0D-9215-B7D4D513C0E9}"/>
              </a:ext>
            </a:extLst>
          </p:cNvPr>
          <p:cNvSpPr>
            <a:spLocks noGrp="1"/>
          </p:cNvSpPr>
          <p:nvPr>
            <p:ph type="dt" sz="half" idx="10"/>
          </p:nvPr>
        </p:nvSpPr>
        <p:spPr/>
        <p:txBody>
          <a:bodyPr/>
          <a:lstStyle>
            <a:lvl1pPr>
              <a:defRPr/>
            </a:lvl1pPr>
          </a:lstStyle>
          <a:p>
            <a:pPr>
              <a:defRPr/>
            </a:pPr>
            <a:fld id="{DA8A3030-5561-4422-BB0F-D5A9B27BC909}" type="datetimeFigureOut">
              <a:rPr lang="en-US" altLang="en-US"/>
              <a:pPr>
                <a:defRPr/>
              </a:pPr>
              <a:t>11/7/2022</a:t>
            </a:fld>
            <a:endParaRPr lang="en-US" altLang="en-US"/>
          </a:p>
        </p:txBody>
      </p:sp>
      <p:sp>
        <p:nvSpPr>
          <p:cNvPr id="8" name="Footer Placeholder 4">
            <a:extLst>
              <a:ext uri="{FF2B5EF4-FFF2-40B4-BE49-F238E27FC236}">
                <a16:creationId xmlns:a16="http://schemas.microsoft.com/office/drawing/2014/main" id="{8DC2E486-A15E-4B91-B72A-EEBBD270AD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06426D-04DF-4CAF-8FB5-0EE7C3B36020}"/>
              </a:ext>
            </a:extLst>
          </p:cNvPr>
          <p:cNvSpPr>
            <a:spLocks noGrp="1"/>
          </p:cNvSpPr>
          <p:nvPr>
            <p:ph type="sldNum" sz="quarter" idx="12"/>
          </p:nvPr>
        </p:nvSpPr>
        <p:spPr/>
        <p:txBody>
          <a:bodyPr/>
          <a:lstStyle>
            <a:lvl1pPr>
              <a:defRPr/>
            </a:lvl1pPr>
          </a:lstStyle>
          <a:p>
            <a:pPr>
              <a:defRPr/>
            </a:pPr>
            <a:fld id="{D3A95765-6577-4ED3-8294-05206FCBBD35}" type="slidenum">
              <a:rPr lang="en-US" altLang="en-US"/>
              <a:pPr>
                <a:defRPr/>
              </a:pPr>
              <a:t>‹#›</a:t>
            </a:fld>
            <a:endParaRPr lang="en-US" altLang="en-US"/>
          </a:p>
        </p:txBody>
      </p:sp>
    </p:spTree>
    <p:extLst>
      <p:ext uri="{BB962C8B-B14F-4D97-AF65-F5344CB8AC3E}">
        <p14:creationId xmlns:p14="http://schemas.microsoft.com/office/powerpoint/2010/main" val="24931136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8ED0528-9BE5-40C2-9D98-3EC36A6B6E29}"/>
              </a:ext>
            </a:extLst>
          </p:cNvPr>
          <p:cNvSpPr>
            <a:spLocks noGrp="1"/>
          </p:cNvSpPr>
          <p:nvPr>
            <p:ph type="dt" sz="half" idx="10"/>
          </p:nvPr>
        </p:nvSpPr>
        <p:spPr/>
        <p:txBody>
          <a:bodyPr/>
          <a:lstStyle>
            <a:lvl1pPr>
              <a:defRPr/>
            </a:lvl1pPr>
          </a:lstStyle>
          <a:p>
            <a:pPr>
              <a:defRPr/>
            </a:pPr>
            <a:fld id="{A3BB9DB0-C59F-4EA0-A949-E786FB01E6E2}" type="datetimeFigureOut">
              <a:rPr lang="en-US" altLang="en-US"/>
              <a:pPr>
                <a:defRPr/>
              </a:pPr>
              <a:t>11/7/2022</a:t>
            </a:fld>
            <a:endParaRPr lang="en-US" altLang="en-US"/>
          </a:p>
        </p:txBody>
      </p:sp>
      <p:sp>
        <p:nvSpPr>
          <p:cNvPr id="4" name="Footer Placeholder 4">
            <a:extLst>
              <a:ext uri="{FF2B5EF4-FFF2-40B4-BE49-F238E27FC236}">
                <a16:creationId xmlns:a16="http://schemas.microsoft.com/office/drawing/2014/main" id="{6429D52A-8D12-4A84-AFDA-6B6BD8A6C5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18A215-67E9-4CBF-99EE-73105B04312F}"/>
              </a:ext>
            </a:extLst>
          </p:cNvPr>
          <p:cNvSpPr>
            <a:spLocks noGrp="1"/>
          </p:cNvSpPr>
          <p:nvPr>
            <p:ph type="sldNum" sz="quarter" idx="12"/>
          </p:nvPr>
        </p:nvSpPr>
        <p:spPr/>
        <p:txBody>
          <a:bodyPr/>
          <a:lstStyle>
            <a:lvl1pPr>
              <a:defRPr/>
            </a:lvl1pPr>
          </a:lstStyle>
          <a:p>
            <a:pPr>
              <a:defRPr/>
            </a:pPr>
            <a:fld id="{76F45B63-13C5-43D0-BD9E-9F5F0BAB00A2}" type="slidenum">
              <a:rPr lang="en-US" altLang="en-US"/>
              <a:pPr>
                <a:defRPr/>
              </a:pPr>
              <a:t>‹#›</a:t>
            </a:fld>
            <a:endParaRPr lang="en-US" altLang="en-US"/>
          </a:p>
        </p:txBody>
      </p:sp>
    </p:spTree>
    <p:extLst>
      <p:ext uri="{BB962C8B-B14F-4D97-AF65-F5344CB8AC3E}">
        <p14:creationId xmlns:p14="http://schemas.microsoft.com/office/powerpoint/2010/main" val="3852963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B290F4-E0BB-491F-AD46-520F53E78D45}"/>
              </a:ext>
            </a:extLst>
          </p:cNvPr>
          <p:cNvSpPr>
            <a:spLocks noGrp="1"/>
          </p:cNvSpPr>
          <p:nvPr>
            <p:ph type="dt" sz="half" idx="10"/>
          </p:nvPr>
        </p:nvSpPr>
        <p:spPr/>
        <p:txBody>
          <a:bodyPr/>
          <a:lstStyle>
            <a:lvl1pPr>
              <a:defRPr/>
            </a:lvl1pPr>
          </a:lstStyle>
          <a:p>
            <a:pPr>
              <a:defRPr/>
            </a:pPr>
            <a:fld id="{349F3AA1-22C7-47C9-926D-626CE4774D1D}" type="datetimeFigureOut">
              <a:rPr lang="en-US" altLang="en-US"/>
              <a:pPr>
                <a:defRPr/>
              </a:pPr>
              <a:t>11/7/2022</a:t>
            </a:fld>
            <a:endParaRPr lang="en-US" altLang="en-US"/>
          </a:p>
        </p:txBody>
      </p:sp>
      <p:sp>
        <p:nvSpPr>
          <p:cNvPr id="3" name="Footer Placeholder 4">
            <a:extLst>
              <a:ext uri="{FF2B5EF4-FFF2-40B4-BE49-F238E27FC236}">
                <a16:creationId xmlns:a16="http://schemas.microsoft.com/office/drawing/2014/main" id="{752BE455-7A81-485F-A776-14F6F79FB18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122DA04-7F50-4FE9-811D-3A4929277BD8}"/>
              </a:ext>
            </a:extLst>
          </p:cNvPr>
          <p:cNvSpPr>
            <a:spLocks noGrp="1"/>
          </p:cNvSpPr>
          <p:nvPr>
            <p:ph type="sldNum" sz="quarter" idx="12"/>
          </p:nvPr>
        </p:nvSpPr>
        <p:spPr/>
        <p:txBody>
          <a:bodyPr/>
          <a:lstStyle>
            <a:lvl1pPr>
              <a:defRPr/>
            </a:lvl1pPr>
          </a:lstStyle>
          <a:p>
            <a:pPr>
              <a:defRPr/>
            </a:pPr>
            <a:fld id="{47E87A75-8281-4E15-B970-979CA69DFC74}" type="slidenum">
              <a:rPr lang="en-US" altLang="en-US"/>
              <a:pPr>
                <a:defRPr/>
              </a:pPr>
              <a:t>‹#›</a:t>
            </a:fld>
            <a:endParaRPr lang="en-US" altLang="en-US"/>
          </a:p>
        </p:txBody>
      </p:sp>
    </p:spTree>
    <p:extLst>
      <p:ext uri="{BB962C8B-B14F-4D97-AF65-F5344CB8AC3E}">
        <p14:creationId xmlns:p14="http://schemas.microsoft.com/office/powerpoint/2010/main" val="701648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C617FA-0B6C-47FA-99F3-BCD6DFA0EB2C}"/>
              </a:ext>
            </a:extLst>
          </p:cNvPr>
          <p:cNvSpPr>
            <a:spLocks noGrp="1"/>
          </p:cNvSpPr>
          <p:nvPr>
            <p:ph type="dt" sz="half" idx="10"/>
          </p:nvPr>
        </p:nvSpPr>
        <p:spPr/>
        <p:txBody>
          <a:bodyPr/>
          <a:lstStyle>
            <a:lvl1pPr>
              <a:defRPr/>
            </a:lvl1pPr>
          </a:lstStyle>
          <a:p>
            <a:pPr>
              <a:defRPr/>
            </a:pPr>
            <a:fld id="{5F356128-AAE7-4299-8A54-0DF0EE601CD0}" type="datetimeFigureOut">
              <a:rPr lang="en-US" altLang="en-US"/>
              <a:pPr>
                <a:defRPr/>
              </a:pPr>
              <a:t>11/7/2022</a:t>
            </a:fld>
            <a:endParaRPr lang="en-US" altLang="en-US"/>
          </a:p>
        </p:txBody>
      </p:sp>
      <p:sp>
        <p:nvSpPr>
          <p:cNvPr id="6" name="Footer Placeholder 4">
            <a:extLst>
              <a:ext uri="{FF2B5EF4-FFF2-40B4-BE49-F238E27FC236}">
                <a16:creationId xmlns:a16="http://schemas.microsoft.com/office/drawing/2014/main" id="{B11F41F6-CC65-4C48-9C0D-29932FEAB4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ADB7D4-943E-4823-BC52-54D928367D06}"/>
              </a:ext>
            </a:extLst>
          </p:cNvPr>
          <p:cNvSpPr>
            <a:spLocks noGrp="1"/>
          </p:cNvSpPr>
          <p:nvPr>
            <p:ph type="sldNum" sz="quarter" idx="12"/>
          </p:nvPr>
        </p:nvSpPr>
        <p:spPr/>
        <p:txBody>
          <a:bodyPr/>
          <a:lstStyle>
            <a:lvl1pPr>
              <a:defRPr/>
            </a:lvl1pPr>
          </a:lstStyle>
          <a:p>
            <a:pPr>
              <a:defRPr/>
            </a:pPr>
            <a:fld id="{6A503AD6-23BE-4610-99B6-CE458D747749}" type="slidenum">
              <a:rPr lang="en-US" altLang="en-US"/>
              <a:pPr>
                <a:defRPr/>
              </a:pPr>
              <a:t>‹#›</a:t>
            </a:fld>
            <a:endParaRPr lang="en-US" altLang="en-US"/>
          </a:p>
        </p:txBody>
      </p:sp>
    </p:spTree>
    <p:extLst>
      <p:ext uri="{BB962C8B-B14F-4D97-AF65-F5344CB8AC3E}">
        <p14:creationId xmlns:p14="http://schemas.microsoft.com/office/powerpoint/2010/main" val="32845942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6E08EB-788A-4391-91CC-AF5D8CB06ED8}"/>
              </a:ext>
            </a:extLst>
          </p:cNvPr>
          <p:cNvSpPr>
            <a:spLocks noGrp="1"/>
          </p:cNvSpPr>
          <p:nvPr>
            <p:ph type="dt" sz="half" idx="10"/>
          </p:nvPr>
        </p:nvSpPr>
        <p:spPr/>
        <p:txBody>
          <a:bodyPr/>
          <a:lstStyle>
            <a:lvl1pPr>
              <a:defRPr/>
            </a:lvl1pPr>
          </a:lstStyle>
          <a:p>
            <a:pPr>
              <a:defRPr/>
            </a:pPr>
            <a:fld id="{EE378C58-932C-4AFA-BED5-CE325DE6490F}" type="datetimeFigureOut">
              <a:rPr lang="en-US" altLang="en-US"/>
              <a:pPr>
                <a:defRPr/>
              </a:pPr>
              <a:t>11/7/2022</a:t>
            </a:fld>
            <a:endParaRPr lang="en-US" altLang="en-US"/>
          </a:p>
        </p:txBody>
      </p:sp>
      <p:sp>
        <p:nvSpPr>
          <p:cNvPr id="6" name="Footer Placeholder 4">
            <a:extLst>
              <a:ext uri="{FF2B5EF4-FFF2-40B4-BE49-F238E27FC236}">
                <a16:creationId xmlns:a16="http://schemas.microsoft.com/office/drawing/2014/main" id="{E67EA937-3F76-42A5-9C38-DF201123DF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C0B579-949C-4BE0-BDA1-0BD890C7ABDC}"/>
              </a:ext>
            </a:extLst>
          </p:cNvPr>
          <p:cNvSpPr>
            <a:spLocks noGrp="1"/>
          </p:cNvSpPr>
          <p:nvPr>
            <p:ph type="sldNum" sz="quarter" idx="12"/>
          </p:nvPr>
        </p:nvSpPr>
        <p:spPr/>
        <p:txBody>
          <a:bodyPr/>
          <a:lstStyle>
            <a:lvl1pPr>
              <a:defRPr/>
            </a:lvl1pPr>
          </a:lstStyle>
          <a:p>
            <a:pPr>
              <a:defRPr/>
            </a:pPr>
            <a:fld id="{64CE52F3-5CC5-4EA7-91CE-8201C1DBAAE5}" type="slidenum">
              <a:rPr lang="en-US" altLang="en-US"/>
              <a:pPr>
                <a:defRPr/>
              </a:pPr>
              <a:t>‹#›</a:t>
            </a:fld>
            <a:endParaRPr lang="en-US" altLang="en-US"/>
          </a:p>
        </p:txBody>
      </p:sp>
    </p:spTree>
    <p:extLst>
      <p:ext uri="{BB962C8B-B14F-4D97-AF65-F5344CB8AC3E}">
        <p14:creationId xmlns:p14="http://schemas.microsoft.com/office/powerpoint/2010/main" val="9400604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C675F-1942-4E9A-B0F8-743EB0403C42}"/>
              </a:ext>
            </a:extLst>
          </p:cNvPr>
          <p:cNvSpPr>
            <a:spLocks noGrp="1"/>
          </p:cNvSpPr>
          <p:nvPr>
            <p:ph type="dt" sz="half" idx="10"/>
          </p:nvPr>
        </p:nvSpPr>
        <p:spPr/>
        <p:txBody>
          <a:bodyPr/>
          <a:lstStyle>
            <a:lvl1pPr>
              <a:defRPr/>
            </a:lvl1pPr>
          </a:lstStyle>
          <a:p>
            <a:pPr>
              <a:defRPr/>
            </a:pPr>
            <a:fld id="{8E4982DB-8290-47CB-9CDE-75FB504C8EF4}"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928D39F2-18AE-42B1-86DD-04CF962C8F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0471B9-C02F-4F77-87C1-88CF9075E56A}"/>
              </a:ext>
            </a:extLst>
          </p:cNvPr>
          <p:cNvSpPr>
            <a:spLocks noGrp="1"/>
          </p:cNvSpPr>
          <p:nvPr>
            <p:ph type="sldNum" sz="quarter" idx="12"/>
          </p:nvPr>
        </p:nvSpPr>
        <p:spPr/>
        <p:txBody>
          <a:bodyPr/>
          <a:lstStyle>
            <a:lvl1pPr>
              <a:defRPr/>
            </a:lvl1pPr>
          </a:lstStyle>
          <a:p>
            <a:pPr>
              <a:defRPr/>
            </a:pPr>
            <a:fld id="{BC636766-81C4-4CC9-B6C2-317F209D441F}" type="slidenum">
              <a:rPr lang="en-US" altLang="en-US"/>
              <a:pPr>
                <a:defRPr/>
              </a:pPr>
              <a:t>‹#›</a:t>
            </a:fld>
            <a:endParaRPr lang="en-US" altLang="en-US"/>
          </a:p>
        </p:txBody>
      </p:sp>
    </p:spTree>
    <p:extLst>
      <p:ext uri="{BB962C8B-B14F-4D97-AF65-F5344CB8AC3E}">
        <p14:creationId xmlns:p14="http://schemas.microsoft.com/office/powerpoint/2010/main" val="29740679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8F670-8E69-43E2-B1F1-43B28BBED01E}"/>
              </a:ext>
            </a:extLst>
          </p:cNvPr>
          <p:cNvSpPr>
            <a:spLocks noGrp="1"/>
          </p:cNvSpPr>
          <p:nvPr>
            <p:ph type="dt" sz="half" idx="10"/>
          </p:nvPr>
        </p:nvSpPr>
        <p:spPr/>
        <p:txBody>
          <a:bodyPr/>
          <a:lstStyle>
            <a:lvl1pPr>
              <a:defRPr/>
            </a:lvl1pPr>
          </a:lstStyle>
          <a:p>
            <a:pPr>
              <a:defRPr/>
            </a:pPr>
            <a:fld id="{AD429CDA-938D-472C-BEEC-531A98A5C182}"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FF3E1D0C-C12A-49A2-BDE7-8FC26ACBF8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DCCF05-C1EA-45BB-84ED-FA8D1AE2E509}"/>
              </a:ext>
            </a:extLst>
          </p:cNvPr>
          <p:cNvSpPr>
            <a:spLocks noGrp="1"/>
          </p:cNvSpPr>
          <p:nvPr>
            <p:ph type="sldNum" sz="quarter" idx="12"/>
          </p:nvPr>
        </p:nvSpPr>
        <p:spPr/>
        <p:txBody>
          <a:bodyPr/>
          <a:lstStyle>
            <a:lvl1pPr>
              <a:defRPr/>
            </a:lvl1pPr>
          </a:lstStyle>
          <a:p>
            <a:pPr>
              <a:defRPr/>
            </a:pPr>
            <a:fld id="{45A89C0D-97D7-48F3-ADE2-29038B759887}" type="slidenum">
              <a:rPr lang="en-US" altLang="en-US"/>
              <a:pPr>
                <a:defRPr/>
              </a:pPr>
              <a:t>‹#›</a:t>
            </a:fld>
            <a:endParaRPr lang="en-US" altLang="en-US"/>
          </a:p>
        </p:txBody>
      </p:sp>
    </p:spTree>
    <p:extLst>
      <p:ext uri="{BB962C8B-B14F-4D97-AF65-F5344CB8AC3E}">
        <p14:creationId xmlns:p14="http://schemas.microsoft.com/office/powerpoint/2010/main" val="4190012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55D9-79A3-4E11-B000-AE9AC9D318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96FB2A-3E0E-476A-88D5-EDE4F21190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BBD663-E2A5-4067-BE37-2BBC89016406}"/>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C86F5B5B-0B64-43A5-B3B3-781A2130E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11BA7-53FA-4138-AB0C-F5DC7AFC17F9}"/>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23363861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A11B-69D9-4243-BB5F-64E8ECBAB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44E75-6E7E-4319-BF2A-6DBA783D2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B3AA2-0EC9-4E26-9777-715B39CEFEEA}"/>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84536F92-FA62-4217-B779-AF4F9CC78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83F98-65CA-4E65-967D-B34E09DA8B85}"/>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26469365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E640-211B-4C21-ACC0-3C8B8EB7CCE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D9CECE-5A49-4C5E-8830-BBF91C0906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62A59-5949-4BAC-B923-72D8291B8749}"/>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C929F822-AEBE-4D91-970D-551AD9AA1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636DF-4A6B-4609-A797-490CB2DE3BAF}"/>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119072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2D2CC-A60E-481A-A11E-17F2E4D9AE16}"/>
              </a:ext>
            </a:extLst>
          </p:cNvPr>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5" name="Straight Connector 4">
            <a:extLst>
              <a:ext uri="{FF2B5EF4-FFF2-40B4-BE49-F238E27FC236}">
                <a16:creationId xmlns:a16="http://schemas.microsoft.com/office/drawing/2014/main" id="{2F624B66-BFF3-476A-9ABA-57E63D3E5A68}"/>
              </a:ext>
            </a:extLst>
          </p:cNvPr>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CC75DAE-0D74-4CD3-A36B-D2BC8ABF7DE5}"/>
              </a:ext>
            </a:extLst>
          </p:cNvPr>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fontAlgn="auto" hangingPunct="1">
              <a:spcBef>
                <a:spcPts val="400"/>
              </a:spcBef>
              <a:spcAft>
                <a:spcPts val="0"/>
              </a:spcAft>
              <a:defRPr/>
            </a:pPr>
            <a:endParaRPr lang="en-US" sz="1800" b="1" cap="all">
              <a:solidFill>
                <a:prstClr val="white"/>
              </a:solidFill>
              <a:latin typeface="Garamond"/>
              <a:ea typeface="+mn-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7" name="Date Placeholder 10">
            <a:extLst>
              <a:ext uri="{FF2B5EF4-FFF2-40B4-BE49-F238E27FC236}">
                <a16:creationId xmlns:a16="http://schemas.microsoft.com/office/drawing/2014/main" id="{FE42B470-5C85-4147-84FE-FDD809D28587}"/>
              </a:ext>
            </a:extLst>
          </p:cNvPr>
          <p:cNvSpPr>
            <a:spLocks noGrp="1"/>
          </p:cNvSpPr>
          <p:nvPr>
            <p:ph type="dt" sz="half" idx="10"/>
          </p:nvPr>
        </p:nvSpPr>
        <p:spPr bwMode="black"/>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8" name="Slide Number Placeholder 16">
            <a:extLst>
              <a:ext uri="{FF2B5EF4-FFF2-40B4-BE49-F238E27FC236}">
                <a16:creationId xmlns:a16="http://schemas.microsoft.com/office/drawing/2014/main" id="{0F1782AC-ED6E-422F-97B3-66CF089D3D06}"/>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D04FE263-B00F-4253-B843-103AC90256C7}" type="slidenum">
              <a:rPr lang="en-US" altLang="en-US"/>
              <a:pPr>
                <a:defRPr/>
              </a:pPr>
              <a:t>‹#›</a:t>
            </a:fld>
            <a:endParaRPr lang="en-US" altLang="en-US"/>
          </a:p>
        </p:txBody>
      </p:sp>
      <p:sp>
        <p:nvSpPr>
          <p:cNvPr id="9" name="Footer Placeholder 18">
            <a:extLst>
              <a:ext uri="{FF2B5EF4-FFF2-40B4-BE49-F238E27FC236}">
                <a16:creationId xmlns:a16="http://schemas.microsoft.com/office/drawing/2014/main" id="{0E016A7C-3FBA-40F6-88DA-16941A54332F}"/>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4293388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B02E-B415-49DC-8C52-076F6C572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C2C22-BF6D-4155-B8F0-83F91BCB75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D12CA-823A-492E-BFE3-99E5AB702D3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88E92-FD42-4E30-980C-BAE9E339C16C}"/>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6" name="Footer Placeholder 5">
            <a:extLst>
              <a:ext uri="{FF2B5EF4-FFF2-40B4-BE49-F238E27FC236}">
                <a16:creationId xmlns:a16="http://schemas.microsoft.com/office/drawing/2014/main" id="{5DEE55A5-3A56-4486-8EE2-B1C34CA2E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F87CB-C419-421F-BC96-74676EEAA0EE}"/>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20310008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DBF3-E74E-451B-BC1C-C4227EE1F36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C4F38-3D46-494B-A642-A20E53DBF8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795F9-68E3-4829-9297-681C84E71CD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6B6B1F-9740-40C7-941E-FA9C6192A5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3E9CC-4A03-4463-89F0-614AA0D30EF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B3CE66-4411-4038-AC9A-8DF892F4095C}"/>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8" name="Footer Placeholder 7">
            <a:extLst>
              <a:ext uri="{FF2B5EF4-FFF2-40B4-BE49-F238E27FC236}">
                <a16:creationId xmlns:a16="http://schemas.microsoft.com/office/drawing/2014/main" id="{F9874524-EBA6-4D26-A193-5D896CFC3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662D5-5809-4FE7-828E-07A28247658D}"/>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6299093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8DA7-89C8-4955-B44B-D3CB8CEEE2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ED9BFB-EE2F-4922-AB3E-FAA70B1366C9}"/>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4" name="Footer Placeholder 3">
            <a:extLst>
              <a:ext uri="{FF2B5EF4-FFF2-40B4-BE49-F238E27FC236}">
                <a16:creationId xmlns:a16="http://schemas.microsoft.com/office/drawing/2014/main" id="{0883E0B8-BD5D-45E5-8AC6-1403AA60E8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D1FBB-1A6B-4184-8647-39D4BD68C901}"/>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3721287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11D21F-6CFD-44C3-BE6B-8B10FA348C80}"/>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3" name="Footer Placeholder 2">
            <a:extLst>
              <a:ext uri="{FF2B5EF4-FFF2-40B4-BE49-F238E27FC236}">
                <a16:creationId xmlns:a16="http://schemas.microsoft.com/office/drawing/2014/main" id="{BD11BBE9-E2A4-4AA0-B629-434E59793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79C185-E16E-4D30-B686-3FA83793B1E6}"/>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30350912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7EDA-A1FD-4160-B86A-139316B0C6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3094969-A50B-43B6-A3C9-EB50E6A3A3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DD5ED-0B27-4184-BCF5-D91EA63B5D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702158-D230-48FF-A5A4-F8504F68B157}"/>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6" name="Footer Placeholder 5">
            <a:extLst>
              <a:ext uri="{FF2B5EF4-FFF2-40B4-BE49-F238E27FC236}">
                <a16:creationId xmlns:a16="http://schemas.microsoft.com/office/drawing/2014/main" id="{161B0DE8-A6AE-45B8-BC95-6DA8BFCAC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98004-4E06-4A85-B829-3B9FDD9440F1}"/>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29437195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090C-E378-4FC1-A429-CF87232B5E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06E660-52FA-4144-AED1-A9C5267C34F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EB39DE-CF0A-46B7-87DB-5C4577AF0A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E08CF4-BBDB-4A7D-8619-7BDEE699E1F7}"/>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6" name="Footer Placeholder 5">
            <a:extLst>
              <a:ext uri="{FF2B5EF4-FFF2-40B4-BE49-F238E27FC236}">
                <a16:creationId xmlns:a16="http://schemas.microsoft.com/office/drawing/2014/main" id="{0B3570AF-60F2-4EB6-AEF9-DF759B818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07E3-72C6-4BF2-96CD-C05F7E4D0FDF}"/>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447895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EBE-BC5E-47E6-8149-3728DC007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BBF23-62C2-4A40-A220-F38CAF8B4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11497-A5EE-4DC1-8C1C-92FE289F7486}"/>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AA1CBBD8-9014-4458-8687-9AD388294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6D6C2-5873-4238-8C0C-E8816CEB696B}"/>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15256304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9664B-1B95-450A-8874-84013BB26C7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E3DBE8-8878-4A03-A028-6E2301F19B6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8414A-733A-4E36-97F4-813309DC792A}"/>
              </a:ext>
            </a:extLst>
          </p:cNvPr>
          <p:cNvSpPr>
            <a:spLocks noGrp="1"/>
          </p:cNvSpPr>
          <p:nvPr>
            <p:ph type="dt" sz="half" idx="10"/>
          </p:nvPr>
        </p:nvSpPr>
        <p:spPr/>
        <p:txBody>
          <a:body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1512B8BE-2685-4E60-A4F3-A1FF9CA85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40769-6811-4F77-B57E-A8301D157ADD}"/>
              </a:ext>
            </a:extLst>
          </p:cNvPr>
          <p:cNvSpPr>
            <a:spLocks noGrp="1"/>
          </p:cNvSpPr>
          <p:nvPr>
            <p:ph type="sldNum" sz="quarter" idx="12"/>
          </p:nvPr>
        </p:nvSpPr>
        <p:spPr/>
        <p:txBody>
          <a:bodyPr/>
          <a:lstStyle/>
          <a:p>
            <a:fld id="{A38D2801-55E9-4C1C-AA3D-56BE592244FD}" type="slidenum">
              <a:rPr lang="en-US" smtClean="0"/>
              <a:t>‹#›</a:t>
            </a:fld>
            <a:endParaRPr lang="en-US"/>
          </a:p>
        </p:txBody>
      </p:sp>
    </p:spTree>
    <p:extLst>
      <p:ext uri="{BB962C8B-B14F-4D97-AF65-F5344CB8AC3E}">
        <p14:creationId xmlns:p14="http://schemas.microsoft.com/office/powerpoint/2010/main" val="41780341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8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0" name="Google Shape;20;p8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54614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
        <p:cNvGrpSpPr/>
        <p:nvPr/>
      </p:nvGrpSpPr>
      <p:grpSpPr>
        <a:xfrm>
          <a:off x="0" y="0"/>
          <a:ext cx="0" cy="0"/>
          <a:chOff x="0" y="0"/>
          <a:chExt cx="0" cy="0"/>
        </a:xfrm>
      </p:grpSpPr>
      <p:sp>
        <p:nvSpPr>
          <p:cNvPr id="24" name="Google Shape;24;p9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1950"/>
              <a:buNone/>
              <a:defRPr/>
            </a:lvl1pPr>
            <a:lvl2pPr lvl="1" algn="ctr">
              <a:spcBef>
                <a:spcPts val="520"/>
              </a:spcBef>
              <a:spcAft>
                <a:spcPts val="0"/>
              </a:spcAft>
              <a:buSzPts val="1560"/>
              <a:buNone/>
              <a:defRPr/>
            </a:lvl2pPr>
            <a:lvl3pPr lvl="2" algn="ctr">
              <a:spcBef>
                <a:spcPts val="440"/>
              </a:spcBef>
              <a:spcAft>
                <a:spcPts val="0"/>
              </a:spcAft>
              <a:buSzPts val="1430"/>
              <a:buNone/>
              <a:defRPr/>
            </a:lvl3pPr>
            <a:lvl4pPr lvl="3" algn="ctr">
              <a:spcBef>
                <a:spcPts val="400"/>
              </a:spcBef>
              <a:spcAft>
                <a:spcPts val="0"/>
              </a:spcAft>
              <a:buSzPts val="14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a:endParaRPr/>
          </a:p>
        </p:txBody>
      </p:sp>
      <p:sp>
        <p:nvSpPr>
          <p:cNvPr id="26" name="Google Shape;26;p9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595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10">
            <a:extLst>
              <a:ext uri="{FF2B5EF4-FFF2-40B4-BE49-F238E27FC236}">
                <a16:creationId xmlns:a16="http://schemas.microsoft.com/office/drawing/2014/main" id="{D6A367F2-0189-41CE-A7F9-205EB2D2EE7B}"/>
              </a:ext>
            </a:extLst>
          </p:cNvPr>
          <p:cNvSpPr>
            <a:spLocks noGrp="1"/>
          </p:cNvSpPr>
          <p:nvPr>
            <p:ph type="dt" sz="half" idx="14"/>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5" name="Slide Number Placeholder 11">
            <a:extLst>
              <a:ext uri="{FF2B5EF4-FFF2-40B4-BE49-F238E27FC236}">
                <a16:creationId xmlns:a16="http://schemas.microsoft.com/office/drawing/2014/main" id="{26A5DCC7-1676-4524-839B-A5359769593D}"/>
              </a:ext>
            </a:extLst>
          </p:cNvPr>
          <p:cNvSpPr>
            <a:spLocks noGrp="1"/>
          </p:cNvSpPr>
          <p:nvPr>
            <p:ph type="sldNum" sz="quarter" idx="15"/>
          </p:nvPr>
        </p:nvSpPr>
        <p:spPr/>
        <p:txBody>
          <a:bodyPr/>
          <a:lstStyle>
            <a:lvl1pPr eaLnBrk="0" hangingPunct="0">
              <a:defRPr>
                <a:latin typeface="Arial" panose="020B0604020202020204" pitchFamily="34" charset="0"/>
              </a:defRPr>
            </a:lvl1pPr>
          </a:lstStyle>
          <a:p>
            <a:pPr>
              <a:defRPr/>
            </a:pPr>
            <a:fld id="{DE9A67D8-C585-40AF-BFCB-CD6CC2B5655F}" type="slidenum">
              <a:rPr lang="en-US" altLang="en-US"/>
              <a:pPr>
                <a:defRPr/>
              </a:pPr>
              <a:t>‹#›</a:t>
            </a:fld>
            <a:endParaRPr lang="en-US" altLang="en-US"/>
          </a:p>
        </p:txBody>
      </p:sp>
      <p:sp>
        <p:nvSpPr>
          <p:cNvPr id="6" name="Footer Placeholder 12">
            <a:extLst>
              <a:ext uri="{FF2B5EF4-FFF2-40B4-BE49-F238E27FC236}">
                <a16:creationId xmlns:a16="http://schemas.microsoft.com/office/drawing/2014/main" id="{E2F14C0D-8351-4C5A-A292-D5F30CD8F535}"/>
              </a:ext>
            </a:extLst>
          </p:cNvPr>
          <p:cNvSpPr>
            <a:spLocks noGrp="1"/>
          </p:cNvSpPr>
          <p:nvPr>
            <p:ph type="ftr" sz="quarter" idx="16"/>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39547137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9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1456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1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6"/>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37" name="Google Shape;37;p116"/>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38" name="Google Shape;38;p11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45613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1"/>
        <p:cNvGrpSpPr/>
        <p:nvPr/>
      </p:nvGrpSpPr>
      <p:grpSpPr>
        <a:xfrm>
          <a:off x="0" y="0"/>
          <a:ext cx="0" cy="0"/>
          <a:chOff x="0" y="0"/>
          <a:chExt cx="0" cy="0"/>
        </a:xfrm>
      </p:grpSpPr>
      <p:sp>
        <p:nvSpPr>
          <p:cNvPr id="42" name="Google Shape;42;p142"/>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2"/>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4" name="Google Shape;44;p14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4691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4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3"/>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0" name="Google Shape;50;p14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6276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sp>
        <p:nvSpPr>
          <p:cNvPr id="54" name="Google Shape;54;p1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4"/>
          <p:cNvSpPr>
            <a:spLocks noGrp="1"/>
          </p:cNvSpPr>
          <p:nvPr>
            <p:ph type="pic" idx="2"/>
          </p:nvPr>
        </p:nvSpPr>
        <p:spPr>
          <a:xfrm>
            <a:off x="1792288" y="612775"/>
            <a:ext cx="5486400" cy="4114800"/>
          </a:xfrm>
          <a:prstGeom prst="rect">
            <a:avLst/>
          </a:prstGeom>
          <a:noFill/>
          <a:ln>
            <a:noFill/>
          </a:ln>
        </p:spPr>
      </p:sp>
      <p:sp>
        <p:nvSpPr>
          <p:cNvPr id="56" name="Google Shape;56;p1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57" name="Google Shape;57;p14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1634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1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35280" algn="l">
              <a:spcBef>
                <a:spcPts val="560"/>
              </a:spcBef>
              <a:spcAft>
                <a:spcPts val="0"/>
              </a:spcAft>
              <a:buSzPts val="168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23850" algn="l">
              <a:spcBef>
                <a:spcPts val="400"/>
              </a:spcBef>
              <a:spcAft>
                <a:spcPts val="0"/>
              </a:spcAft>
              <a:buSzPts val="1500"/>
              <a:buChar char="▪"/>
              <a:defRPr sz="2000"/>
            </a:lvl5pPr>
            <a:lvl6pPr marL="2743200" lvl="5" indent="-323850" algn="l">
              <a:spcBef>
                <a:spcPts val="400"/>
              </a:spcBef>
              <a:spcAft>
                <a:spcPts val="0"/>
              </a:spcAft>
              <a:buSzPts val="1500"/>
              <a:buChar char="▪"/>
              <a:defRPr sz="2000"/>
            </a:lvl6pPr>
            <a:lvl7pPr marL="3200400" lvl="6" indent="-323850" algn="l">
              <a:spcBef>
                <a:spcPts val="400"/>
              </a:spcBef>
              <a:spcAft>
                <a:spcPts val="0"/>
              </a:spcAft>
              <a:buSzPts val="1500"/>
              <a:buChar char="▪"/>
              <a:defRPr sz="2000"/>
            </a:lvl7pPr>
            <a:lvl8pPr marL="3657600" lvl="7" indent="-323850" algn="l">
              <a:spcBef>
                <a:spcPts val="400"/>
              </a:spcBef>
              <a:spcAft>
                <a:spcPts val="0"/>
              </a:spcAft>
              <a:buSzPts val="1500"/>
              <a:buChar char="▪"/>
              <a:defRPr sz="2000"/>
            </a:lvl8pPr>
            <a:lvl9pPr marL="4114800" lvl="8" indent="-323850" algn="l">
              <a:spcBef>
                <a:spcPts val="400"/>
              </a:spcBef>
              <a:spcAft>
                <a:spcPts val="0"/>
              </a:spcAft>
              <a:buSzPts val="1500"/>
              <a:buChar char="▪"/>
              <a:defRPr sz="2000"/>
            </a:lvl9pPr>
          </a:lstStyle>
          <a:p>
            <a:endParaRPr/>
          </a:p>
        </p:txBody>
      </p:sp>
      <p:sp>
        <p:nvSpPr>
          <p:cNvPr id="63" name="Google Shape;63;p1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64" name="Google Shape;64;p14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23082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4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37831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1"/>
        <p:cNvGrpSpPr/>
        <p:nvPr/>
      </p:nvGrpSpPr>
      <p:grpSpPr>
        <a:xfrm>
          <a:off x="0" y="0"/>
          <a:ext cx="0" cy="0"/>
          <a:chOff x="0" y="0"/>
          <a:chExt cx="0" cy="0"/>
        </a:xfrm>
      </p:grpSpPr>
      <p:sp>
        <p:nvSpPr>
          <p:cNvPr id="72" name="Google Shape;72;p1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74" name="Google Shape;74;p1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75" name="Google Shape;75;p1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76" name="Google Shape;76;p1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77" name="Google Shape;77;p14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5087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4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050"/>
              <a:buNone/>
              <a:defRPr sz="1400"/>
            </a:lvl5pPr>
            <a:lvl6pPr marL="2743200" lvl="5" indent="-228600" algn="l">
              <a:spcBef>
                <a:spcPts val="280"/>
              </a:spcBef>
              <a:spcAft>
                <a:spcPts val="0"/>
              </a:spcAft>
              <a:buSzPts val="1050"/>
              <a:buNone/>
              <a:defRPr sz="1400"/>
            </a:lvl6pPr>
            <a:lvl7pPr marL="3200400" lvl="6" indent="-228600" algn="l">
              <a:spcBef>
                <a:spcPts val="280"/>
              </a:spcBef>
              <a:spcAft>
                <a:spcPts val="0"/>
              </a:spcAft>
              <a:buSzPts val="1050"/>
              <a:buNone/>
              <a:defRPr sz="1400"/>
            </a:lvl7pPr>
            <a:lvl8pPr marL="3657600" lvl="7" indent="-228600" algn="l">
              <a:spcBef>
                <a:spcPts val="280"/>
              </a:spcBef>
              <a:spcAft>
                <a:spcPts val="0"/>
              </a:spcAft>
              <a:buSzPts val="1050"/>
              <a:buNone/>
              <a:defRPr sz="1400"/>
            </a:lvl8pPr>
            <a:lvl9pPr marL="4114800" lvl="8" indent="-228600" algn="l">
              <a:spcBef>
                <a:spcPts val="280"/>
              </a:spcBef>
              <a:spcAft>
                <a:spcPts val="0"/>
              </a:spcAft>
              <a:buSzPts val="1050"/>
              <a:buNone/>
              <a:defRPr sz="1400"/>
            </a:lvl9pPr>
          </a:lstStyle>
          <a:p>
            <a:endParaRPr/>
          </a:p>
        </p:txBody>
      </p:sp>
      <p:sp>
        <p:nvSpPr>
          <p:cNvPr id="83" name="Google Shape;83;p14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88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22DAC-20D7-4612-9B0C-A61FB19D0A18}"/>
              </a:ext>
            </a:extLst>
          </p:cNvPr>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5" name="Straight Connector 4">
            <a:extLst>
              <a:ext uri="{FF2B5EF4-FFF2-40B4-BE49-F238E27FC236}">
                <a16:creationId xmlns:a16="http://schemas.microsoft.com/office/drawing/2014/main" id="{3CC9E21C-C517-4C3C-892F-9A330D742037}"/>
              </a:ext>
            </a:extLst>
          </p:cNvPr>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6695C67-FBB1-46C7-AAEE-A927AADAB14E}"/>
              </a:ext>
            </a:extLst>
          </p:cNvPr>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fontAlgn="auto" hangingPunct="1">
              <a:spcBef>
                <a:spcPts val="400"/>
              </a:spcBef>
              <a:spcAft>
                <a:spcPts val="0"/>
              </a:spcAft>
              <a:defRPr/>
            </a:pPr>
            <a:endParaRPr lang="en-US" sz="1800" b="1" cap="all">
              <a:solidFill>
                <a:prstClr val="white"/>
              </a:solidFill>
              <a:latin typeface="Garamond"/>
              <a:ea typeface="+mn-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2">
            <a:extLst>
              <a:ext uri="{FF2B5EF4-FFF2-40B4-BE49-F238E27FC236}">
                <a16:creationId xmlns:a16="http://schemas.microsoft.com/office/drawing/2014/main" id="{EE34FD70-0A50-449D-BD1C-0B11B8193E28}"/>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8" name="Slide Number Placeholder 13">
            <a:extLst>
              <a:ext uri="{FF2B5EF4-FFF2-40B4-BE49-F238E27FC236}">
                <a16:creationId xmlns:a16="http://schemas.microsoft.com/office/drawing/2014/main" id="{E1886470-6B51-413A-B1F4-42F45ABDA57D}"/>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F08048F6-E75D-49BD-BA02-972B5FA54311}" type="slidenum">
              <a:rPr lang="en-US" altLang="en-US"/>
              <a:pPr>
                <a:defRPr/>
              </a:pPr>
              <a:t>‹#›</a:t>
            </a:fld>
            <a:endParaRPr lang="en-US" altLang="en-US"/>
          </a:p>
        </p:txBody>
      </p:sp>
      <p:sp>
        <p:nvSpPr>
          <p:cNvPr id="11" name="Footer Placeholder 14">
            <a:extLst>
              <a:ext uri="{FF2B5EF4-FFF2-40B4-BE49-F238E27FC236}">
                <a16:creationId xmlns:a16="http://schemas.microsoft.com/office/drawing/2014/main" id="{99A81EBF-6069-4908-87C8-FD93BB44F926}"/>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385981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5" name="Date Placeholder 8">
            <a:extLst>
              <a:ext uri="{FF2B5EF4-FFF2-40B4-BE49-F238E27FC236}">
                <a16:creationId xmlns:a16="http://schemas.microsoft.com/office/drawing/2014/main" id="{EA0E8B3C-501F-4475-AF54-6F5DC75158CE}"/>
              </a:ext>
            </a:extLst>
          </p:cNvPr>
          <p:cNvSpPr>
            <a:spLocks noGrp="1"/>
          </p:cNvSpPr>
          <p:nvPr>
            <p:ph type="dt" sz="half" idx="15"/>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6" name="Slide Number Placeholder 11">
            <a:extLst>
              <a:ext uri="{FF2B5EF4-FFF2-40B4-BE49-F238E27FC236}">
                <a16:creationId xmlns:a16="http://schemas.microsoft.com/office/drawing/2014/main" id="{581C08A1-92CC-424E-9D3F-5CAC732949F4}"/>
              </a:ext>
            </a:extLst>
          </p:cNvPr>
          <p:cNvSpPr>
            <a:spLocks noGrp="1"/>
          </p:cNvSpPr>
          <p:nvPr>
            <p:ph type="sldNum" sz="quarter" idx="16"/>
          </p:nvPr>
        </p:nvSpPr>
        <p:spPr/>
        <p:txBody>
          <a:bodyPr/>
          <a:lstStyle>
            <a:lvl1pPr eaLnBrk="0" hangingPunct="0">
              <a:defRPr>
                <a:latin typeface="Arial" panose="020B0604020202020204" pitchFamily="34" charset="0"/>
              </a:defRPr>
            </a:lvl1pPr>
          </a:lstStyle>
          <a:p>
            <a:pPr>
              <a:defRPr/>
            </a:pPr>
            <a:fld id="{6D3FF2DC-4E99-4DE7-BB65-C500DF3CD762}" type="slidenum">
              <a:rPr lang="en-US" altLang="en-US"/>
              <a:pPr>
                <a:defRPr/>
              </a:pPr>
              <a:t>‹#›</a:t>
            </a:fld>
            <a:endParaRPr lang="en-US" altLang="en-US"/>
          </a:p>
        </p:txBody>
      </p:sp>
      <p:sp>
        <p:nvSpPr>
          <p:cNvPr id="7" name="Footer Placeholder 12">
            <a:extLst>
              <a:ext uri="{FF2B5EF4-FFF2-40B4-BE49-F238E27FC236}">
                <a16:creationId xmlns:a16="http://schemas.microsoft.com/office/drawing/2014/main" id="{CB968FDB-841A-42C0-9E9A-BA7F59416040}"/>
              </a:ext>
            </a:extLst>
          </p:cNvPr>
          <p:cNvSpPr>
            <a:spLocks noGrp="1"/>
          </p:cNvSpPr>
          <p:nvPr>
            <p:ph type="ftr" sz="quarter" idx="17"/>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150731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7" name="Date Placeholder 10">
            <a:extLst>
              <a:ext uri="{FF2B5EF4-FFF2-40B4-BE49-F238E27FC236}">
                <a16:creationId xmlns:a16="http://schemas.microsoft.com/office/drawing/2014/main" id="{98C83458-92E8-4C73-9DF6-67F29AF6108A}"/>
              </a:ext>
            </a:extLst>
          </p:cNvPr>
          <p:cNvSpPr>
            <a:spLocks noGrp="1"/>
          </p:cNvSpPr>
          <p:nvPr>
            <p:ph type="dt" sz="half" idx="16"/>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8" name="Slide Number Placeholder 11">
            <a:extLst>
              <a:ext uri="{FF2B5EF4-FFF2-40B4-BE49-F238E27FC236}">
                <a16:creationId xmlns:a16="http://schemas.microsoft.com/office/drawing/2014/main" id="{298E5F22-18DD-4EC7-9068-EC655BC5AFD2}"/>
              </a:ext>
            </a:extLst>
          </p:cNvPr>
          <p:cNvSpPr>
            <a:spLocks noGrp="1"/>
          </p:cNvSpPr>
          <p:nvPr>
            <p:ph type="sldNum" sz="quarter" idx="17"/>
          </p:nvPr>
        </p:nvSpPr>
        <p:spPr/>
        <p:txBody>
          <a:bodyPr/>
          <a:lstStyle>
            <a:lvl1pPr eaLnBrk="0" hangingPunct="0">
              <a:defRPr>
                <a:latin typeface="Arial" panose="020B0604020202020204" pitchFamily="34" charset="0"/>
              </a:defRPr>
            </a:lvl1pPr>
          </a:lstStyle>
          <a:p>
            <a:pPr>
              <a:defRPr/>
            </a:pPr>
            <a:fld id="{6E516C8C-F11B-4A4F-8091-2158A9F71BE6}" type="slidenum">
              <a:rPr lang="en-US" altLang="en-US"/>
              <a:pPr>
                <a:defRPr/>
              </a:pPr>
              <a:t>‹#›</a:t>
            </a:fld>
            <a:endParaRPr lang="en-US" altLang="en-US"/>
          </a:p>
        </p:txBody>
      </p:sp>
      <p:sp>
        <p:nvSpPr>
          <p:cNvPr id="9" name="Footer Placeholder 12">
            <a:extLst>
              <a:ext uri="{FF2B5EF4-FFF2-40B4-BE49-F238E27FC236}">
                <a16:creationId xmlns:a16="http://schemas.microsoft.com/office/drawing/2014/main" id="{A89FDFED-D6F8-46E4-9C0C-E61E6965604C}"/>
              </a:ext>
            </a:extLst>
          </p:cNvPr>
          <p:cNvSpPr>
            <a:spLocks noGrp="1"/>
          </p:cNvSpPr>
          <p:nvPr>
            <p:ph type="ftr" sz="quarter" idx="18"/>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211046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Date Placeholder 14">
            <a:extLst>
              <a:ext uri="{FF2B5EF4-FFF2-40B4-BE49-F238E27FC236}">
                <a16:creationId xmlns:a16="http://schemas.microsoft.com/office/drawing/2014/main" id="{7B3D4F0B-609E-4A49-A58C-361400920439}"/>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4" name="Slide Number Placeholder 15">
            <a:extLst>
              <a:ext uri="{FF2B5EF4-FFF2-40B4-BE49-F238E27FC236}">
                <a16:creationId xmlns:a16="http://schemas.microsoft.com/office/drawing/2014/main" id="{906BF07E-E00F-4F2D-A733-8AAC046EBCE0}"/>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84BC19BD-87C0-48A5-B7AA-22513C87ECAE}" type="slidenum">
              <a:rPr lang="en-US" altLang="en-US"/>
              <a:pPr>
                <a:defRPr/>
              </a:pPr>
              <a:t>‹#›</a:t>
            </a:fld>
            <a:endParaRPr lang="en-US" altLang="en-US"/>
          </a:p>
        </p:txBody>
      </p:sp>
      <p:sp>
        <p:nvSpPr>
          <p:cNvPr id="5" name="Footer Placeholder 16">
            <a:extLst>
              <a:ext uri="{FF2B5EF4-FFF2-40B4-BE49-F238E27FC236}">
                <a16:creationId xmlns:a16="http://schemas.microsoft.com/office/drawing/2014/main" id="{B38DE857-8B52-466E-9916-C9618A1CB2CB}"/>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321752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2D94E579-B1F5-42E0-BCD8-F83F1AA40B26}"/>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3" name="Slide Number Placeholder 7">
            <a:extLst>
              <a:ext uri="{FF2B5EF4-FFF2-40B4-BE49-F238E27FC236}">
                <a16:creationId xmlns:a16="http://schemas.microsoft.com/office/drawing/2014/main" id="{BC52B9CF-6EB1-4952-BFC7-7CB0392EC202}"/>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7A86B354-C3BB-49BF-8AAF-33995C5D3925}" type="slidenum">
              <a:rPr lang="en-US" altLang="en-US"/>
              <a:pPr>
                <a:defRPr/>
              </a:pPr>
              <a:t>‹#›</a:t>
            </a:fld>
            <a:endParaRPr lang="en-US" altLang="en-US"/>
          </a:p>
        </p:txBody>
      </p:sp>
      <p:sp>
        <p:nvSpPr>
          <p:cNvPr id="4" name="Footer Placeholder 8">
            <a:extLst>
              <a:ext uri="{FF2B5EF4-FFF2-40B4-BE49-F238E27FC236}">
                <a16:creationId xmlns:a16="http://schemas.microsoft.com/office/drawing/2014/main" id="{2FC4AD75-D59A-4C3B-AA7B-E1C3E6FF1531}"/>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69526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5" name="Date Placeholder 15">
            <a:extLst>
              <a:ext uri="{FF2B5EF4-FFF2-40B4-BE49-F238E27FC236}">
                <a16:creationId xmlns:a16="http://schemas.microsoft.com/office/drawing/2014/main" id="{F8ACE6F1-05AF-4B04-89AE-3E74E93C5A79}"/>
              </a:ext>
            </a:extLst>
          </p:cNvPr>
          <p:cNvSpPr>
            <a:spLocks noGrp="1"/>
          </p:cNvSpPr>
          <p:nvPr>
            <p:ph type="dt" sz="half" idx="15"/>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6" name="Slide Number Placeholder 18">
            <a:extLst>
              <a:ext uri="{FF2B5EF4-FFF2-40B4-BE49-F238E27FC236}">
                <a16:creationId xmlns:a16="http://schemas.microsoft.com/office/drawing/2014/main" id="{A16BF815-3324-4AE9-865B-202EE17F9F31}"/>
              </a:ext>
            </a:extLst>
          </p:cNvPr>
          <p:cNvSpPr>
            <a:spLocks noGrp="1"/>
          </p:cNvSpPr>
          <p:nvPr>
            <p:ph type="sldNum" sz="quarter" idx="16"/>
          </p:nvPr>
        </p:nvSpPr>
        <p:spPr/>
        <p:txBody>
          <a:bodyPr/>
          <a:lstStyle>
            <a:lvl1pPr eaLnBrk="0" hangingPunct="0">
              <a:defRPr>
                <a:latin typeface="Arial" panose="020B0604020202020204" pitchFamily="34" charset="0"/>
              </a:defRPr>
            </a:lvl1pPr>
          </a:lstStyle>
          <a:p>
            <a:pPr>
              <a:defRPr/>
            </a:pPr>
            <a:fld id="{DEB42708-87FB-44FC-8DC0-FE4AF5104A08}" type="slidenum">
              <a:rPr lang="en-US" altLang="en-US"/>
              <a:pPr>
                <a:defRPr/>
              </a:pPr>
              <a:t>‹#›</a:t>
            </a:fld>
            <a:endParaRPr lang="en-US" altLang="en-US"/>
          </a:p>
        </p:txBody>
      </p:sp>
      <p:sp>
        <p:nvSpPr>
          <p:cNvPr id="7" name="Footer Placeholder 22">
            <a:extLst>
              <a:ext uri="{FF2B5EF4-FFF2-40B4-BE49-F238E27FC236}">
                <a16:creationId xmlns:a16="http://schemas.microsoft.com/office/drawing/2014/main" id="{36BCFBF3-4CCD-41D4-BF51-6CAEF2861FB5}"/>
              </a:ext>
            </a:extLst>
          </p:cNvPr>
          <p:cNvSpPr>
            <a:spLocks noGrp="1"/>
          </p:cNvSpPr>
          <p:nvPr>
            <p:ph type="ftr" sz="quarter" idx="17"/>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250256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113536-A504-43DC-9C6D-1A7BDB279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98A729-0B6C-4E72-ABF8-377A94849C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5DF205-8C93-4982-806B-B57473613374}"/>
              </a:ext>
            </a:extLst>
          </p:cNvPr>
          <p:cNvSpPr>
            <a:spLocks noGrp="1" noChangeArrowheads="1"/>
          </p:cNvSpPr>
          <p:nvPr>
            <p:ph type="sldNum" sz="quarter" idx="12"/>
          </p:nvPr>
        </p:nvSpPr>
        <p:spPr>
          <a:ln/>
        </p:spPr>
        <p:txBody>
          <a:bodyPr/>
          <a:lstStyle>
            <a:lvl1pPr>
              <a:defRPr/>
            </a:lvl1pPr>
          </a:lstStyle>
          <a:p>
            <a:pPr>
              <a:defRPr/>
            </a:pPr>
            <a:fld id="{2F76D51A-5ACE-4D1B-9DEC-8D03B7559257}" type="slidenum">
              <a:rPr lang="en-US" altLang="en-US"/>
              <a:pPr>
                <a:defRPr/>
              </a:pPr>
              <a:t>‹#›</a:t>
            </a:fld>
            <a:endParaRPr lang="en-US" altLang="en-US"/>
          </a:p>
        </p:txBody>
      </p:sp>
    </p:spTree>
    <p:extLst>
      <p:ext uri="{BB962C8B-B14F-4D97-AF65-F5344CB8AC3E}">
        <p14:creationId xmlns:p14="http://schemas.microsoft.com/office/powerpoint/2010/main" val="25941986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5" name="Date Placeholder 12">
            <a:extLst>
              <a:ext uri="{FF2B5EF4-FFF2-40B4-BE49-F238E27FC236}">
                <a16:creationId xmlns:a16="http://schemas.microsoft.com/office/drawing/2014/main" id="{A0259809-3CBD-4DEE-B47F-0BB28592A286}"/>
              </a:ext>
            </a:extLst>
          </p:cNvPr>
          <p:cNvSpPr>
            <a:spLocks noGrp="1"/>
          </p:cNvSpPr>
          <p:nvPr>
            <p:ph type="dt" sz="half" idx="14"/>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6" name="Slide Number Placeholder 13">
            <a:extLst>
              <a:ext uri="{FF2B5EF4-FFF2-40B4-BE49-F238E27FC236}">
                <a16:creationId xmlns:a16="http://schemas.microsoft.com/office/drawing/2014/main" id="{934F304E-CAC8-47F1-B0E2-BBC8FF99D5E3}"/>
              </a:ext>
            </a:extLst>
          </p:cNvPr>
          <p:cNvSpPr>
            <a:spLocks noGrp="1"/>
          </p:cNvSpPr>
          <p:nvPr>
            <p:ph type="sldNum" sz="quarter" idx="15"/>
          </p:nvPr>
        </p:nvSpPr>
        <p:spPr/>
        <p:txBody>
          <a:bodyPr/>
          <a:lstStyle>
            <a:lvl1pPr eaLnBrk="0" hangingPunct="0">
              <a:defRPr>
                <a:latin typeface="Arial" panose="020B0604020202020204" pitchFamily="34" charset="0"/>
              </a:defRPr>
            </a:lvl1pPr>
          </a:lstStyle>
          <a:p>
            <a:pPr>
              <a:defRPr/>
            </a:pPr>
            <a:fld id="{FCC505BB-1283-492F-BB0B-7C3E43891A98}" type="slidenum">
              <a:rPr lang="en-US" altLang="en-US"/>
              <a:pPr>
                <a:defRPr/>
              </a:pPr>
              <a:t>‹#›</a:t>
            </a:fld>
            <a:endParaRPr lang="en-US" altLang="en-US"/>
          </a:p>
        </p:txBody>
      </p:sp>
      <p:sp>
        <p:nvSpPr>
          <p:cNvPr id="7" name="Footer Placeholder 14">
            <a:extLst>
              <a:ext uri="{FF2B5EF4-FFF2-40B4-BE49-F238E27FC236}">
                <a16:creationId xmlns:a16="http://schemas.microsoft.com/office/drawing/2014/main" id="{374F58F0-C8AE-49B8-BB0D-032946E97E90}"/>
              </a:ext>
            </a:extLst>
          </p:cNvPr>
          <p:cNvSpPr>
            <a:spLocks noGrp="1"/>
          </p:cNvSpPr>
          <p:nvPr>
            <p:ph type="ftr" sz="quarter" idx="16"/>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Tree>
    <p:extLst>
      <p:ext uri="{BB962C8B-B14F-4D97-AF65-F5344CB8AC3E}">
        <p14:creationId xmlns:p14="http://schemas.microsoft.com/office/powerpoint/2010/main" val="93863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F079-7D8A-4E86-9E58-1D8FD756796B}"/>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5" name="Footer Placeholder 4">
            <a:extLst>
              <a:ext uri="{FF2B5EF4-FFF2-40B4-BE49-F238E27FC236}">
                <a16:creationId xmlns:a16="http://schemas.microsoft.com/office/drawing/2014/main" id="{6F3C564C-ADDA-444C-B1DC-7229090E99BE}"/>
              </a:ext>
            </a:extLst>
          </p:cNvPr>
          <p:cNvSpPr>
            <a:spLocks noGrp="1"/>
          </p:cNvSpPr>
          <p:nvPr>
            <p:ph type="ftr" sz="quarter" idx="11"/>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F3FBB98-3C88-4D5A-9C4B-C7A935A9F34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FDAEF76-4DAD-4783-A2AE-D226EE502F47}" type="slidenum">
              <a:rPr lang="en-US" altLang="en-US"/>
              <a:pPr>
                <a:defRPr/>
              </a:pPr>
              <a:t>‹#›</a:t>
            </a:fld>
            <a:endParaRPr lang="en-US" altLang="en-US"/>
          </a:p>
        </p:txBody>
      </p:sp>
    </p:spTree>
    <p:extLst>
      <p:ext uri="{BB962C8B-B14F-4D97-AF65-F5344CB8AC3E}">
        <p14:creationId xmlns:p14="http://schemas.microsoft.com/office/powerpoint/2010/main" val="2234667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D1459EF-1C61-46C6-809A-CC29CC32F0EF}"/>
              </a:ext>
            </a:extLst>
          </p:cNvPr>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F5C0123-55F2-47E0-BA75-0B7139666619}"/>
              </a:ext>
            </a:extLst>
          </p:cNvPr>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
        <p:nvSpPr>
          <p:cNvPr id="6" name="Date Placeholder 3">
            <a:extLst>
              <a:ext uri="{FF2B5EF4-FFF2-40B4-BE49-F238E27FC236}">
                <a16:creationId xmlns:a16="http://schemas.microsoft.com/office/drawing/2014/main" id="{AFDE0678-1EA4-48D5-82DB-C8ABEF7C2C19}"/>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7" name="Footer Placeholder 4">
            <a:extLst>
              <a:ext uri="{FF2B5EF4-FFF2-40B4-BE49-F238E27FC236}">
                <a16:creationId xmlns:a16="http://schemas.microsoft.com/office/drawing/2014/main" id="{5E30D007-99ED-4D43-93AF-E18E5CD534D0}"/>
              </a:ext>
            </a:extLst>
          </p:cNvPr>
          <p:cNvSpPr>
            <a:spLocks noGrp="1"/>
          </p:cNvSpPr>
          <p:nvPr>
            <p:ph type="ftr" sz="quarter" idx="11"/>
          </p:nvPr>
        </p:nvSpPr>
        <p:spPr/>
        <p:txBody>
          <a:bodyPr/>
          <a:lstStyle>
            <a:lvl1pPr eaLnBrk="0" fontAlgn="base" hangingPunct="0">
              <a:spcBef>
                <a:spcPct val="0"/>
              </a:spcBef>
              <a:spcAft>
                <a:spcPct val="0"/>
              </a:spcAft>
              <a:defRPr>
                <a:solidFill>
                  <a:srgbClr val="000000"/>
                </a:solidFill>
                <a:latin typeface="Arial" pitchFamily="34" charset="0"/>
                <a:ea typeface="MS PGothic" pitchFamily="34" charset="-128"/>
              </a:defRPr>
            </a:lvl1pPr>
          </a:lstStyle>
          <a:p>
            <a:pPr>
              <a:defRPr/>
            </a:pPr>
            <a:endParaRPr lang="en-US"/>
          </a:p>
        </p:txBody>
      </p:sp>
      <p:sp>
        <p:nvSpPr>
          <p:cNvPr id="8" name="Slide Number Placeholder 5">
            <a:extLst>
              <a:ext uri="{FF2B5EF4-FFF2-40B4-BE49-F238E27FC236}">
                <a16:creationId xmlns:a16="http://schemas.microsoft.com/office/drawing/2014/main" id="{D88DEF4A-6C46-4141-BDDF-88B554847F7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8FF3883-4F6A-4F57-AAF7-26014AC3893A}" type="slidenum">
              <a:rPr lang="en-US" altLang="en-US"/>
              <a:pPr>
                <a:defRPr/>
              </a:pPr>
              <a:t>‹#›</a:t>
            </a:fld>
            <a:endParaRPr lang="en-US" altLang="en-US"/>
          </a:p>
        </p:txBody>
      </p:sp>
    </p:spTree>
    <p:extLst>
      <p:ext uri="{BB962C8B-B14F-4D97-AF65-F5344CB8AC3E}">
        <p14:creationId xmlns:p14="http://schemas.microsoft.com/office/powerpoint/2010/main" val="126313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E7A90-EA14-4484-B7B6-4AACBEF8F233}"/>
              </a:ext>
            </a:extLst>
          </p:cNvPr>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5" name="Straight Connector 4">
            <a:extLst>
              <a:ext uri="{FF2B5EF4-FFF2-40B4-BE49-F238E27FC236}">
                <a16:creationId xmlns:a16="http://schemas.microsoft.com/office/drawing/2014/main" id="{6860239F-3FB2-4FCC-A560-E5C315792538}"/>
              </a:ext>
            </a:extLst>
          </p:cNvPr>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44A97E3-26EF-46C8-A34F-A0D98A254499}"/>
              </a:ext>
            </a:extLst>
          </p:cNvPr>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fontAlgn="auto" hangingPunct="1">
              <a:spcBef>
                <a:spcPts val="400"/>
              </a:spcBef>
              <a:spcAft>
                <a:spcPts val="0"/>
              </a:spcAft>
              <a:defRPr/>
            </a:pPr>
            <a:endParaRPr lang="en-US" sz="1800" b="1" cap="all">
              <a:solidFill>
                <a:prstClr val="white"/>
              </a:solidFill>
              <a:latin typeface="Garamond"/>
              <a:ea typeface="ＭＳ Ｐゴシック" panose="020B0600070205080204" pitchFamily="34" charset="-128"/>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7" name="Date Placeholder 10">
            <a:extLst>
              <a:ext uri="{FF2B5EF4-FFF2-40B4-BE49-F238E27FC236}">
                <a16:creationId xmlns:a16="http://schemas.microsoft.com/office/drawing/2014/main" id="{B27A7AF9-0141-4DC1-831D-42438789FECB}"/>
              </a:ext>
            </a:extLst>
          </p:cNvPr>
          <p:cNvSpPr>
            <a:spLocks noGrp="1"/>
          </p:cNvSpPr>
          <p:nvPr>
            <p:ph type="dt" sz="half" idx="10"/>
          </p:nvPr>
        </p:nvSpPr>
        <p:spPr bwMode="black"/>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8" name="Slide Number Placeholder 16">
            <a:extLst>
              <a:ext uri="{FF2B5EF4-FFF2-40B4-BE49-F238E27FC236}">
                <a16:creationId xmlns:a16="http://schemas.microsoft.com/office/drawing/2014/main" id="{4F5A6165-7701-4EE1-907C-04CE29024847}"/>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F0F8D383-F1A2-4E62-A3F4-443F01ABDCB8}" type="slidenum">
              <a:rPr lang="en-US" altLang="en-US"/>
              <a:pPr>
                <a:defRPr/>
              </a:pPr>
              <a:t>‹#›</a:t>
            </a:fld>
            <a:endParaRPr lang="en-US" altLang="en-US"/>
          </a:p>
        </p:txBody>
      </p:sp>
      <p:sp>
        <p:nvSpPr>
          <p:cNvPr id="9" name="Footer Placeholder 18">
            <a:extLst>
              <a:ext uri="{FF2B5EF4-FFF2-40B4-BE49-F238E27FC236}">
                <a16:creationId xmlns:a16="http://schemas.microsoft.com/office/drawing/2014/main" id="{F51E713F-9ADD-4654-BB34-83C7AE5A3C48}"/>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2010953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10">
            <a:extLst>
              <a:ext uri="{FF2B5EF4-FFF2-40B4-BE49-F238E27FC236}">
                <a16:creationId xmlns:a16="http://schemas.microsoft.com/office/drawing/2014/main" id="{E82DA0EF-870A-48EE-B953-F86E64EE6DDE}"/>
              </a:ext>
            </a:extLst>
          </p:cNvPr>
          <p:cNvSpPr>
            <a:spLocks noGrp="1"/>
          </p:cNvSpPr>
          <p:nvPr>
            <p:ph type="dt" sz="half" idx="14"/>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5" name="Slide Number Placeholder 11">
            <a:extLst>
              <a:ext uri="{FF2B5EF4-FFF2-40B4-BE49-F238E27FC236}">
                <a16:creationId xmlns:a16="http://schemas.microsoft.com/office/drawing/2014/main" id="{5492D4DC-91D9-44ED-85D2-4B36826479A5}"/>
              </a:ext>
            </a:extLst>
          </p:cNvPr>
          <p:cNvSpPr>
            <a:spLocks noGrp="1"/>
          </p:cNvSpPr>
          <p:nvPr>
            <p:ph type="sldNum" sz="quarter" idx="15"/>
          </p:nvPr>
        </p:nvSpPr>
        <p:spPr/>
        <p:txBody>
          <a:bodyPr/>
          <a:lstStyle>
            <a:lvl1pPr eaLnBrk="0" hangingPunct="0">
              <a:defRPr>
                <a:latin typeface="Arial" panose="020B0604020202020204" pitchFamily="34" charset="0"/>
              </a:defRPr>
            </a:lvl1pPr>
          </a:lstStyle>
          <a:p>
            <a:pPr>
              <a:defRPr/>
            </a:pPr>
            <a:fld id="{04377318-8AFD-4E14-AB0F-52086A5799B9}" type="slidenum">
              <a:rPr lang="en-US" altLang="en-US"/>
              <a:pPr>
                <a:defRPr/>
              </a:pPr>
              <a:t>‹#›</a:t>
            </a:fld>
            <a:endParaRPr lang="en-US" altLang="en-US"/>
          </a:p>
        </p:txBody>
      </p:sp>
      <p:sp>
        <p:nvSpPr>
          <p:cNvPr id="6" name="Footer Placeholder 12">
            <a:extLst>
              <a:ext uri="{FF2B5EF4-FFF2-40B4-BE49-F238E27FC236}">
                <a16:creationId xmlns:a16="http://schemas.microsoft.com/office/drawing/2014/main" id="{854DDA80-F4A0-453F-9A80-089539543B1D}"/>
              </a:ext>
            </a:extLst>
          </p:cNvPr>
          <p:cNvSpPr>
            <a:spLocks noGrp="1"/>
          </p:cNvSpPr>
          <p:nvPr>
            <p:ph type="ftr" sz="quarter" idx="16"/>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81353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4BD1D-20DB-40D4-842D-C6CE7D4E6B0E}"/>
              </a:ext>
            </a:extLst>
          </p:cNvPr>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5" name="Straight Connector 4">
            <a:extLst>
              <a:ext uri="{FF2B5EF4-FFF2-40B4-BE49-F238E27FC236}">
                <a16:creationId xmlns:a16="http://schemas.microsoft.com/office/drawing/2014/main" id="{F88988B1-451C-47E9-ADE7-6D0FBB23816C}"/>
              </a:ext>
            </a:extLst>
          </p:cNvPr>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A76DEE0-C18C-4037-8DBC-D5D41861D05D}"/>
              </a:ext>
            </a:extLst>
          </p:cNvPr>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fontAlgn="auto" hangingPunct="1">
              <a:spcBef>
                <a:spcPts val="400"/>
              </a:spcBef>
              <a:spcAft>
                <a:spcPts val="0"/>
              </a:spcAft>
              <a:defRPr/>
            </a:pPr>
            <a:endParaRPr lang="en-US" sz="1800" b="1" cap="all">
              <a:solidFill>
                <a:prstClr val="white"/>
              </a:solidFill>
              <a:latin typeface="Garamond"/>
              <a:ea typeface="ＭＳ Ｐゴシック" panose="020B0600070205080204" pitchFamily="34" charset="-128"/>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2">
            <a:extLst>
              <a:ext uri="{FF2B5EF4-FFF2-40B4-BE49-F238E27FC236}">
                <a16:creationId xmlns:a16="http://schemas.microsoft.com/office/drawing/2014/main" id="{9A3C10B0-9E4E-4E93-A4FB-E0B943471BE2}"/>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8" name="Slide Number Placeholder 13">
            <a:extLst>
              <a:ext uri="{FF2B5EF4-FFF2-40B4-BE49-F238E27FC236}">
                <a16:creationId xmlns:a16="http://schemas.microsoft.com/office/drawing/2014/main" id="{F7C06384-037E-4076-A76F-1EC0C277834C}"/>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DDB9AC5C-4B9F-47E9-B636-724EE168A31F}" type="slidenum">
              <a:rPr lang="en-US" altLang="en-US"/>
              <a:pPr>
                <a:defRPr/>
              </a:pPr>
              <a:t>‹#›</a:t>
            </a:fld>
            <a:endParaRPr lang="en-US" altLang="en-US"/>
          </a:p>
        </p:txBody>
      </p:sp>
      <p:sp>
        <p:nvSpPr>
          <p:cNvPr id="11" name="Footer Placeholder 14">
            <a:extLst>
              <a:ext uri="{FF2B5EF4-FFF2-40B4-BE49-F238E27FC236}">
                <a16:creationId xmlns:a16="http://schemas.microsoft.com/office/drawing/2014/main" id="{043E7999-A23A-45A4-B91C-87D4BC1C0EB9}"/>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945277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5" name="Date Placeholder 8">
            <a:extLst>
              <a:ext uri="{FF2B5EF4-FFF2-40B4-BE49-F238E27FC236}">
                <a16:creationId xmlns:a16="http://schemas.microsoft.com/office/drawing/2014/main" id="{0EDB570E-402C-4B30-81A2-7E30C7726354}"/>
              </a:ext>
            </a:extLst>
          </p:cNvPr>
          <p:cNvSpPr>
            <a:spLocks noGrp="1"/>
          </p:cNvSpPr>
          <p:nvPr>
            <p:ph type="dt" sz="half" idx="15"/>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11">
            <a:extLst>
              <a:ext uri="{FF2B5EF4-FFF2-40B4-BE49-F238E27FC236}">
                <a16:creationId xmlns:a16="http://schemas.microsoft.com/office/drawing/2014/main" id="{9B1EA2B5-4A74-46E8-A3AA-CAEBC9F413FA}"/>
              </a:ext>
            </a:extLst>
          </p:cNvPr>
          <p:cNvSpPr>
            <a:spLocks noGrp="1"/>
          </p:cNvSpPr>
          <p:nvPr>
            <p:ph type="sldNum" sz="quarter" idx="16"/>
          </p:nvPr>
        </p:nvSpPr>
        <p:spPr/>
        <p:txBody>
          <a:bodyPr/>
          <a:lstStyle>
            <a:lvl1pPr eaLnBrk="0" hangingPunct="0">
              <a:defRPr>
                <a:latin typeface="Arial" panose="020B0604020202020204" pitchFamily="34" charset="0"/>
              </a:defRPr>
            </a:lvl1pPr>
          </a:lstStyle>
          <a:p>
            <a:pPr>
              <a:defRPr/>
            </a:pPr>
            <a:fld id="{1281F913-1EF0-42A5-9ABA-AE853E077229}" type="slidenum">
              <a:rPr lang="en-US" altLang="en-US"/>
              <a:pPr>
                <a:defRPr/>
              </a:pPr>
              <a:t>‹#›</a:t>
            </a:fld>
            <a:endParaRPr lang="en-US" altLang="en-US"/>
          </a:p>
        </p:txBody>
      </p:sp>
      <p:sp>
        <p:nvSpPr>
          <p:cNvPr id="7" name="Footer Placeholder 12">
            <a:extLst>
              <a:ext uri="{FF2B5EF4-FFF2-40B4-BE49-F238E27FC236}">
                <a16:creationId xmlns:a16="http://schemas.microsoft.com/office/drawing/2014/main" id="{48C09B4B-B513-4A77-9947-4CF1C60E0A1B}"/>
              </a:ext>
            </a:extLst>
          </p:cNvPr>
          <p:cNvSpPr>
            <a:spLocks noGrp="1"/>
          </p:cNvSpPr>
          <p:nvPr>
            <p:ph type="ftr" sz="quarter" idx="17"/>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3201728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7" name="Date Placeholder 10">
            <a:extLst>
              <a:ext uri="{FF2B5EF4-FFF2-40B4-BE49-F238E27FC236}">
                <a16:creationId xmlns:a16="http://schemas.microsoft.com/office/drawing/2014/main" id="{5DAA9E4C-F578-44AC-AFD6-E15503332A3F}"/>
              </a:ext>
            </a:extLst>
          </p:cNvPr>
          <p:cNvSpPr>
            <a:spLocks noGrp="1"/>
          </p:cNvSpPr>
          <p:nvPr>
            <p:ph type="dt" sz="half" idx="16"/>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8" name="Slide Number Placeholder 11">
            <a:extLst>
              <a:ext uri="{FF2B5EF4-FFF2-40B4-BE49-F238E27FC236}">
                <a16:creationId xmlns:a16="http://schemas.microsoft.com/office/drawing/2014/main" id="{AE99083D-4519-420C-9695-E302DA30BE1B}"/>
              </a:ext>
            </a:extLst>
          </p:cNvPr>
          <p:cNvSpPr>
            <a:spLocks noGrp="1"/>
          </p:cNvSpPr>
          <p:nvPr>
            <p:ph type="sldNum" sz="quarter" idx="17"/>
          </p:nvPr>
        </p:nvSpPr>
        <p:spPr/>
        <p:txBody>
          <a:bodyPr/>
          <a:lstStyle>
            <a:lvl1pPr eaLnBrk="0" hangingPunct="0">
              <a:defRPr>
                <a:latin typeface="Arial" panose="020B0604020202020204" pitchFamily="34" charset="0"/>
              </a:defRPr>
            </a:lvl1pPr>
          </a:lstStyle>
          <a:p>
            <a:pPr>
              <a:defRPr/>
            </a:pPr>
            <a:fld id="{B644202B-7839-4774-82C7-9F7A85BF7C68}" type="slidenum">
              <a:rPr lang="en-US" altLang="en-US"/>
              <a:pPr>
                <a:defRPr/>
              </a:pPr>
              <a:t>‹#›</a:t>
            </a:fld>
            <a:endParaRPr lang="en-US" altLang="en-US"/>
          </a:p>
        </p:txBody>
      </p:sp>
      <p:sp>
        <p:nvSpPr>
          <p:cNvPr id="9" name="Footer Placeholder 12">
            <a:extLst>
              <a:ext uri="{FF2B5EF4-FFF2-40B4-BE49-F238E27FC236}">
                <a16:creationId xmlns:a16="http://schemas.microsoft.com/office/drawing/2014/main" id="{0EFDFFEA-DAB1-4CCC-B88D-61914F0F2B8D}"/>
              </a:ext>
            </a:extLst>
          </p:cNvPr>
          <p:cNvSpPr>
            <a:spLocks noGrp="1"/>
          </p:cNvSpPr>
          <p:nvPr>
            <p:ph type="ftr" sz="quarter" idx="18"/>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251201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Date Placeholder 14">
            <a:extLst>
              <a:ext uri="{FF2B5EF4-FFF2-40B4-BE49-F238E27FC236}">
                <a16:creationId xmlns:a16="http://schemas.microsoft.com/office/drawing/2014/main" id="{C2220BB4-9B87-4A8F-BD1C-50800F7E2A92}"/>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4" name="Slide Number Placeholder 15">
            <a:extLst>
              <a:ext uri="{FF2B5EF4-FFF2-40B4-BE49-F238E27FC236}">
                <a16:creationId xmlns:a16="http://schemas.microsoft.com/office/drawing/2014/main" id="{F6ABC853-EE1D-493F-B7AB-2A8949B84A57}"/>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AB3DA74A-1ECD-40F9-9E91-DFFC3DF8AC1B}" type="slidenum">
              <a:rPr lang="en-US" altLang="en-US"/>
              <a:pPr>
                <a:defRPr/>
              </a:pPr>
              <a:t>‹#›</a:t>
            </a:fld>
            <a:endParaRPr lang="en-US" altLang="en-US"/>
          </a:p>
        </p:txBody>
      </p:sp>
      <p:sp>
        <p:nvSpPr>
          <p:cNvPr id="5" name="Footer Placeholder 16">
            <a:extLst>
              <a:ext uri="{FF2B5EF4-FFF2-40B4-BE49-F238E27FC236}">
                <a16:creationId xmlns:a16="http://schemas.microsoft.com/office/drawing/2014/main" id="{24CBB792-C0BE-4713-9D7B-2083AF2EE9B2}"/>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2957072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1185C556-EF2A-412D-8A0C-8B947BE1FDFE}"/>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3" name="Slide Number Placeholder 7">
            <a:extLst>
              <a:ext uri="{FF2B5EF4-FFF2-40B4-BE49-F238E27FC236}">
                <a16:creationId xmlns:a16="http://schemas.microsoft.com/office/drawing/2014/main" id="{7CF0DBB0-5D71-4369-A392-C8ED8CCB5596}"/>
              </a:ext>
            </a:extLst>
          </p:cNvPr>
          <p:cNvSpPr>
            <a:spLocks noGrp="1"/>
          </p:cNvSpPr>
          <p:nvPr>
            <p:ph type="sldNum" sz="quarter" idx="11"/>
          </p:nvPr>
        </p:nvSpPr>
        <p:spPr/>
        <p:txBody>
          <a:bodyPr/>
          <a:lstStyle>
            <a:lvl1pPr eaLnBrk="0" hangingPunct="0">
              <a:defRPr>
                <a:latin typeface="Arial" panose="020B0604020202020204" pitchFamily="34" charset="0"/>
              </a:defRPr>
            </a:lvl1pPr>
          </a:lstStyle>
          <a:p>
            <a:pPr>
              <a:defRPr/>
            </a:pPr>
            <a:fld id="{DC1B3DB0-FC22-4636-971F-978F526C9C2E}" type="slidenum">
              <a:rPr lang="en-US" altLang="en-US"/>
              <a:pPr>
                <a:defRPr/>
              </a:pPr>
              <a:t>‹#›</a:t>
            </a:fld>
            <a:endParaRPr lang="en-US" altLang="en-US"/>
          </a:p>
        </p:txBody>
      </p:sp>
      <p:sp>
        <p:nvSpPr>
          <p:cNvPr id="4" name="Footer Placeholder 8">
            <a:extLst>
              <a:ext uri="{FF2B5EF4-FFF2-40B4-BE49-F238E27FC236}">
                <a16:creationId xmlns:a16="http://schemas.microsoft.com/office/drawing/2014/main" id="{64BDC4DB-88C2-40BB-B47D-FA30B80F92A3}"/>
              </a:ext>
            </a:extLst>
          </p:cNvPr>
          <p:cNvSpPr>
            <a:spLocks noGrp="1"/>
          </p:cNvSpPr>
          <p:nvPr>
            <p:ph type="ftr" sz="quarter" idx="12"/>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40717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6D413F3-D33B-4F6A-9BD7-647BA47503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2EDDE6-72C7-431F-93B4-4293DAD3BB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10534D-5A4D-40E6-82F8-204CD3238969}"/>
              </a:ext>
            </a:extLst>
          </p:cNvPr>
          <p:cNvSpPr>
            <a:spLocks noGrp="1" noChangeArrowheads="1"/>
          </p:cNvSpPr>
          <p:nvPr>
            <p:ph type="sldNum" sz="quarter" idx="12"/>
          </p:nvPr>
        </p:nvSpPr>
        <p:spPr>
          <a:ln/>
        </p:spPr>
        <p:txBody>
          <a:bodyPr/>
          <a:lstStyle>
            <a:lvl1pPr>
              <a:defRPr/>
            </a:lvl1pPr>
          </a:lstStyle>
          <a:p>
            <a:pPr>
              <a:defRPr/>
            </a:pPr>
            <a:fld id="{8F6204E0-39C6-41F9-A45B-758E73FB7001}" type="slidenum">
              <a:rPr lang="en-US" altLang="en-US"/>
              <a:pPr>
                <a:defRPr/>
              </a:pPr>
              <a:t>‹#›</a:t>
            </a:fld>
            <a:endParaRPr lang="en-US" altLang="en-US"/>
          </a:p>
        </p:txBody>
      </p:sp>
    </p:spTree>
    <p:extLst>
      <p:ext uri="{BB962C8B-B14F-4D97-AF65-F5344CB8AC3E}">
        <p14:creationId xmlns:p14="http://schemas.microsoft.com/office/powerpoint/2010/main" val="37187674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5" name="Date Placeholder 15">
            <a:extLst>
              <a:ext uri="{FF2B5EF4-FFF2-40B4-BE49-F238E27FC236}">
                <a16:creationId xmlns:a16="http://schemas.microsoft.com/office/drawing/2014/main" id="{1F8FFAF7-FDAB-45A3-8965-10D5A8A3C996}"/>
              </a:ext>
            </a:extLst>
          </p:cNvPr>
          <p:cNvSpPr>
            <a:spLocks noGrp="1"/>
          </p:cNvSpPr>
          <p:nvPr>
            <p:ph type="dt" sz="half" idx="15"/>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18">
            <a:extLst>
              <a:ext uri="{FF2B5EF4-FFF2-40B4-BE49-F238E27FC236}">
                <a16:creationId xmlns:a16="http://schemas.microsoft.com/office/drawing/2014/main" id="{BAD0E176-4723-4E5C-B12F-A8574A93BA51}"/>
              </a:ext>
            </a:extLst>
          </p:cNvPr>
          <p:cNvSpPr>
            <a:spLocks noGrp="1"/>
          </p:cNvSpPr>
          <p:nvPr>
            <p:ph type="sldNum" sz="quarter" idx="16"/>
          </p:nvPr>
        </p:nvSpPr>
        <p:spPr/>
        <p:txBody>
          <a:bodyPr/>
          <a:lstStyle>
            <a:lvl1pPr eaLnBrk="0" hangingPunct="0">
              <a:defRPr>
                <a:latin typeface="Arial" panose="020B0604020202020204" pitchFamily="34" charset="0"/>
              </a:defRPr>
            </a:lvl1pPr>
          </a:lstStyle>
          <a:p>
            <a:pPr>
              <a:defRPr/>
            </a:pPr>
            <a:fld id="{33B52B05-ACD3-4DB6-ADFD-B0964F98A514}" type="slidenum">
              <a:rPr lang="en-US" altLang="en-US"/>
              <a:pPr>
                <a:defRPr/>
              </a:pPr>
              <a:t>‹#›</a:t>
            </a:fld>
            <a:endParaRPr lang="en-US" altLang="en-US"/>
          </a:p>
        </p:txBody>
      </p:sp>
      <p:sp>
        <p:nvSpPr>
          <p:cNvPr id="7" name="Footer Placeholder 22">
            <a:extLst>
              <a:ext uri="{FF2B5EF4-FFF2-40B4-BE49-F238E27FC236}">
                <a16:creationId xmlns:a16="http://schemas.microsoft.com/office/drawing/2014/main" id="{4D5CD0C2-D1B1-43F8-B7FE-502BEDB84FF2}"/>
              </a:ext>
            </a:extLst>
          </p:cNvPr>
          <p:cNvSpPr>
            <a:spLocks noGrp="1"/>
          </p:cNvSpPr>
          <p:nvPr>
            <p:ph type="ftr" sz="quarter" idx="17"/>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30764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5" name="Date Placeholder 12">
            <a:extLst>
              <a:ext uri="{FF2B5EF4-FFF2-40B4-BE49-F238E27FC236}">
                <a16:creationId xmlns:a16="http://schemas.microsoft.com/office/drawing/2014/main" id="{97E068F9-1324-4589-8B4F-E55809E71DE1}"/>
              </a:ext>
            </a:extLst>
          </p:cNvPr>
          <p:cNvSpPr>
            <a:spLocks noGrp="1"/>
          </p:cNvSpPr>
          <p:nvPr>
            <p:ph type="dt" sz="half" idx="14"/>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13">
            <a:extLst>
              <a:ext uri="{FF2B5EF4-FFF2-40B4-BE49-F238E27FC236}">
                <a16:creationId xmlns:a16="http://schemas.microsoft.com/office/drawing/2014/main" id="{89B553E1-5135-4D34-A786-7581F46D07B6}"/>
              </a:ext>
            </a:extLst>
          </p:cNvPr>
          <p:cNvSpPr>
            <a:spLocks noGrp="1"/>
          </p:cNvSpPr>
          <p:nvPr>
            <p:ph type="sldNum" sz="quarter" idx="15"/>
          </p:nvPr>
        </p:nvSpPr>
        <p:spPr/>
        <p:txBody>
          <a:bodyPr/>
          <a:lstStyle>
            <a:lvl1pPr eaLnBrk="0" hangingPunct="0">
              <a:defRPr>
                <a:latin typeface="Arial" panose="020B0604020202020204" pitchFamily="34" charset="0"/>
              </a:defRPr>
            </a:lvl1pPr>
          </a:lstStyle>
          <a:p>
            <a:pPr>
              <a:defRPr/>
            </a:pPr>
            <a:fld id="{602EF487-9A7E-437C-9B22-821E46956772}" type="slidenum">
              <a:rPr lang="en-US" altLang="en-US"/>
              <a:pPr>
                <a:defRPr/>
              </a:pPr>
              <a:t>‹#›</a:t>
            </a:fld>
            <a:endParaRPr lang="en-US" altLang="en-US"/>
          </a:p>
        </p:txBody>
      </p:sp>
      <p:sp>
        <p:nvSpPr>
          <p:cNvPr id="7" name="Footer Placeholder 14">
            <a:extLst>
              <a:ext uri="{FF2B5EF4-FFF2-40B4-BE49-F238E27FC236}">
                <a16:creationId xmlns:a16="http://schemas.microsoft.com/office/drawing/2014/main" id="{1A2E9509-B615-41FA-93E5-5ACF0674DC18}"/>
              </a:ext>
            </a:extLst>
          </p:cNvPr>
          <p:cNvSpPr>
            <a:spLocks noGrp="1"/>
          </p:cNvSpPr>
          <p:nvPr>
            <p:ph type="ftr" sz="quarter" idx="16"/>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Tree>
    <p:extLst>
      <p:ext uri="{BB962C8B-B14F-4D97-AF65-F5344CB8AC3E}">
        <p14:creationId xmlns:p14="http://schemas.microsoft.com/office/powerpoint/2010/main" val="1381161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6A7D3-1CB5-4EAA-858C-BBC909275418}"/>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5" name="Footer Placeholder 4">
            <a:extLst>
              <a:ext uri="{FF2B5EF4-FFF2-40B4-BE49-F238E27FC236}">
                <a16:creationId xmlns:a16="http://schemas.microsoft.com/office/drawing/2014/main" id="{5A7F156A-E05B-4E1D-9BBC-D01070308FDA}"/>
              </a:ext>
            </a:extLst>
          </p:cNvPr>
          <p:cNvSpPr>
            <a:spLocks noGrp="1"/>
          </p:cNvSpPr>
          <p:nvPr>
            <p:ph type="ftr" sz="quarter" idx="11"/>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80286C1-2CB6-4F8C-B2C0-E8687326341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097E035-C645-4F4C-A9C0-F06F53A39EDD}" type="slidenum">
              <a:rPr lang="en-US" altLang="en-US"/>
              <a:pPr>
                <a:defRPr/>
              </a:pPr>
              <a:t>‹#›</a:t>
            </a:fld>
            <a:endParaRPr lang="en-US" altLang="en-US"/>
          </a:p>
        </p:txBody>
      </p:sp>
    </p:spTree>
    <p:extLst>
      <p:ext uri="{BB962C8B-B14F-4D97-AF65-F5344CB8AC3E}">
        <p14:creationId xmlns:p14="http://schemas.microsoft.com/office/powerpoint/2010/main" val="35356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527621A-6A9E-44AD-9A1C-BA8766F313CD}"/>
              </a:ext>
            </a:extLst>
          </p:cNvPr>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911095A-221F-4D1C-B9CF-1E0EC8B4E166}"/>
              </a:ext>
            </a:extLst>
          </p:cNvPr>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
        <p:nvSpPr>
          <p:cNvPr id="6" name="Date Placeholder 3">
            <a:extLst>
              <a:ext uri="{FF2B5EF4-FFF2-40B4-BE49-F238E27FC236}">
                <a16:creationId xmlns:a16="http://schemas.microsoft.com/office/drawing/2014/main" id="{6F12760B-4B93-40F6-8710-132EB5998F28}"/>
              </a:ext>
            </a:extLst>
          </p:cNvPr>
          <p:cNvSpPr>
            <a:spLocks noGrp="1"/>
          </p:cNvSpPr>
          <p:nvPr>
            <p:ph type="dt" sz="half" idx="10"/>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7" name="Footer Placeholder 4">
            <a:extLst>
              <a:ext uri="{FF2B5EF4-FFF2-40B4-BE49-F238E27FC236}">
                <a16:creationId xmlns:a16="http://schemas.microsoft.com/office/drawing/2014/main" id="{89F64C7D-8781-4599-9985-7FF19958C0F1}"/>
              </a:ext>
            </a:extLst>
          </p:cNvPr>
          <p:cNvSpPr>
            <a:spLocks noGrp="1"/>
          </p:cNvSpPr>
          <p:nvPr>
            <p:ph type="ftr" sz="quarter" idx="11"/>
          </p:nvPr>
        </p:nvSpPr>
        <p:spPr/>
        <p:txBody>
          <a:bodyPr/>
          <a:lstStyle>
            <a:lvl1pPr eaLnBrk="0" fontAlgn="base" hangingPunct="0">
              <a:spcBef>
                <a:spcPct val="0"/>
              </a:spcBef>
              <a:spcAft>
                <a:spcPct val="0"/>
              </a:spcAft>
              <a:defRPr>
                <a:solidFill>
                  <a:srgbClr val="000000"/>
                </a:solidFill>
                <a:latin typeface="Arial" pitchFamily="34" charset="0"/>
                <a:ea typeface="ＭＳ Ｐゴシック" pitchFamily="34" charset="-128"/>
              </a:defRPr>
            </a:lvl1pPr>
          </a:lstStyle>
          <a:p>
            <a:pPr>
              <a:defRPr/>
            </a:pPr>
            <a:endParaRPr lang="en-US"/>
          </a:p>
        </p:txBody>
      </p:sp>
      <p:sp>
        <p:nvSpPr>
          <p:cNvPr id="8" name="Slide Number Placeholder 5">
            <a:extLst>
              <a:ext uri="{FF2B5EF4-FFF2-40B4-BE49-F238E27FC236}">
                <a16:creationId xmlns:a16="http://schemas.microsoft.com/office/drawing/2014/main" id="{C4EC869F-0246-4C43-975D-1ACBC2E2AFC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A89C845-6DC4-48D8-ABD2-AAD4FAE17F87}" type="slidenum">
              <a:rPr lang="en-US" altLang="en-US"/>
              <a:pPr>
                <a:defRPr/>
              </a:pPr>
              <a:t>‹#›</a:t>
            </a:fld>
            <a:endParaRPr lang="en-US" altLang="en-US"/>
          </a:p>
        </p:txBody>
      </p:sp>
    </p:spTree>
    <p:extLst>
      <p:ext uri="{BB962C8B-B14F-4D97-AF65-F5344CB8AC3E}">
        <p14:creationId xmlns:p14="http://schemas.microsoft.com/office/powerpoint/2010/main" val="1278476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E4B71B-FF56-41B0-9754-3F8FF7927FE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635034A5-7FFD-46AC-8724-AFD8BD65FA98}" type="datetimeFigureOut">
              <a:rPr lang="en-US"/>
              <a:pPr>
                <a:defRPr/>
              </a:pPr>
              <a:t>11/7/2022</a:t>
            </a:fld>
            <a:endParaRPr lang="en-US"/>
          </a:p>
        </p:txBody>
      </p:sp>
      <p:sp>
        <p:nvSpPr>
          <p:cNvPr id="5" name="Footer Placeholder 4">
            <a:extLst>
              <a:ext uri="{FF2B5EF4-FFF2-40B4-BE49-F238E27FC236}">
                <a16:creationId xmlns:a16="http://schemas.microsoft.com/office/drawing/2014/main" id="{7A16E7B5-E2F6-420C-A189-67DE39B85F3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506F217C-671F-4AB8-8D07-73D31293046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3515CBF-71AE-4FDC-8355-55DCE8F81B5A}" type="slidenum">
              <a:rPr lang="en-US" altLang="en-US"/>
              <a:pPr>
                <a:defRPr/>
              </a:pPr>
              <a:t>‹#›</a:t>
            </a:fld>
            <a:endParaRPr lang="en-US" altLang="en-US"/>
          </a:p>
        </p:txBody>
      </p:sp>
    </p:spTree>
    <p:extLst>
      <p:ext uri="{BB962C8B-B14F-4D97-AF65-F5344CB8AC3E}">
        <p14:creationId xmlns:p14="http://schemas.microsoft.com/office/powerpoint/2010/main" val="1182900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175AF-5177-435C-A654-F3EC786DA31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E96952B-02ED-4CF9-BBB0-F697F8C80BB6}" type="datetimeFigureOut">
              <a:rPr lang="en-US"/>
              <a:pPr>
                <a:defRPr/>
              </a:pPr>
              <a:t>11/7/2022</a:t>
            </a:fld>
            <a:endParaRPr lang="en-US"/>
          </a:p>
        </p:txBody>
      </p:sp>
      <p:sp>
        <p:nvSpPr>
          <p:cNvPr id="5" name="Footer Placeholder 4">
            <a:extLst>
              <a:ext uri="{FF2B5EF4-FFF2-40B4-BE49-F238E27FC236}">
                <a16:creationId xmlns:a16="http://schemas.microsoft.com/office/drawing/2014/main" id="{8D0365AA-2DB5-4F00-9DF8-C5D11AD549C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220F0CDF-D0A5-49E5-B7FB-6BF9D5B8C20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AFBEAF0-5F45-4AB5-BFB4-76675DCD1EBF}" type="slidenum">
              <a:rPr lang="en-US" altLang="en-US"/>
              <a:pPr>
                <a:defRPr/>
              </a:pPr>
              <a:t>‹#›</a:t>
            </a:fld>
            <a:endParaRPr lang="en-US" altLang="en-US"/>
          </a:p>
        </p:txBody>
      </p:sp>
    </p:spTree>
    <p:extLst>
      <p:ext uri="{BB962C8B-B14F-4D97-AF65-F5344CB8AC3E}">
        <p14:creationId xmlns:p14="http://schemas.microsoft.com/office/powerpoint/2010/main" val="314165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6B310-C818-43D4-A237-9CDDE7EBB25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2162FDE-8478-4D1A-A0F5-73D715955EE4}" type="datetimeFigureOut">
              <a:rPr lang="en-US"/>
              <a:pPr>
                <a:defRPr/>
              </a:pPr>
              <a:t>11/7/2022</a:t>
            </a:fld>
            <a:endParaRPr lang="en-US"/>
          </a:p>
        </p:txBody>
      </p:sp>
      <p:sp>
        <p:nvSpPr>
          <p:cNvPr id="5" name="Footer Placeholder 4">
            <a:extLst>
              <a:ext uri="{FF2B5EF4-FFF2-40B4-BE49-F238E27FC236}">
                <a16:creationId xmlns:a16="http://schemas.microsoft.com/office/drawing/2014/main" id="{2B638205-37C2-45B7-9FB7-075194966AFD}"/>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C85BB3AA-6731-4607-B1C7-116B63D7071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BC9EAA8-93F1-41F8-8F3E-651362995CAE}" type="slidenum">
              <a:rPr lang="en-US" altLang="en-US"/>
              <a:pPr>
                <a:defRPr/>
              </a:pPr>
              <a:t>‹#›</a:t>
            </a:fld>
            <a:endParaRPr lang="en-US" altLang="en-US"/>
          </a:p>
        </p:txBody>
      </p:sp>
    </p:spTree>
    <p:extLst>
      <p:ext uri="{BB962C8B-B14F-4D97-AF65-F5344CB8AC3E}">
        <p14:creationId xmlns:p14="http://schemas.microsoft.com/office/powerpoint/2010/main" val="1012571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40E4A-AAB9-48E6-ACCE-2FDF13FD1F2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3624F57-444F-409E-9846-28094A4398A8}" type="datetimeFigureOut">
              <a:rPr lang="en-US"/>
              <a:pPr>
                <a:defRPr/>
              </a:pPr>
              <a:t>11/7/2022</a:t>
            </a:fld>
            <a:endParaRPr lang="en-US"/>
          </a:p>
        </p:txBody>
      </p:sp>
      <p:sp>
        <p:nvSpPr>
          <p:cNvPr id="6" name="Footer Placeholder 5">
            <a:extLst>
              <a:ext uri="{FF2B5EF4-FFF2-40B4-BE49-F238E27FC236}">
                <a16:creationId xmlns:a16="http://schemas.microsoft.com/office/drawing/2014/main" id="{512037E9-8905-46EA-A095-863FF8A3812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48BAB870-21D6-4C16-929B-DF14FA6CE80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A4BEAA7-5AD9-4C12-8206-09EE8FB5BD6C}" type="slidenum">
              <a:rPr lang="en-US" altLang="en-US"/>
              <a:pPr>
                <a:defRPr/>
              </a:pPr>
              <a:t>‹#›</a:t>
            </a:fld>
            <a:endParaRPr lang="en-US" altLang="en-US"/>
          </a:p>
        </p:txBody>
      </p:sp>
    </p:spTree>
    <p:extLst>
      <p:ext uri="{BB962C8B-B14F-4D97-AF65-F5344CB8AC3E}">
        <p14:creationId xmlns:p14="http://schemas.microsoft.com/office/powerpoint/2010/main" val="3364929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81ED6-BB45-42E1-9A3F-30EFF659F1E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3B5E16C-0B2D-459A-80F5-97C235C3BF99}" type="datetimeFigureOut">
              <a:rPr lang="en-US"/>
              <a:pPr>
                <a:defRPr/>
              </a:pPr>
              <a:t>11/7/2022</a:t>
            </a:fld>
            <a:endParaRPr lang="en-US"/>
          </a:p>
        </p:txBody>
      </p:sp>
      <p:sp>
        <p:nvSpPr>
          <p:cNvPr id="8" name="Footer Placeholder 7">
            <a:extLst>
              <a:ext uri="{FF2B5EF4-FFF2-40B4-BE49-F238E27FC236}">
                <a16:creationId xmlns:a16="http://schemas.microsoft.com/office/drawing/2014/main" id="{B6106889-9298-44A2-BCB8-B526481CE90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E3B60CED-A55D-4ACC-9E3D-73911E71C3B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8569915-0A15-4569-9E33-8DCDC841A270}" type="slidenum">
              <a:rPr lang="en-US" altLang="en-US"/>
              <a:pPr>
                <a:defRPr/>
              </a:pPr>
              <a:t>‹#›</a:t>
            </a:fld>
            <a:endParaRPr lang="en-US" altLang="en-US"/>
          </a:p>
        </p:txBody>
      </p:sp>
    </p:spTree>
    <p:extLst>
      <p:ext uri="{BB962C8B-B14F-4D97-AF65-F5344CB8AC3E}">
        <p14:creationId xmlns:p14="http://schemas.microsoft.com/office/powerpoint/2010/main" val="499353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C36983-319F-4586-891D-5291871A3F2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5E3B1EC-3A56-472B-AF97-8A23C2F64B27}" type="datetimeFigureOut">
              <a:rPr lang="en-US"/>
              <a:pPr>
                <a:defRPr/>
              </a:pPr>
              <a:t>11/7/2022</a:t>
            </a:fld>
            <a:endParaRPr lang="en-US"/>
          </a:p>
        </p:txBody>
      </p:sp>
      <p:sp>
        <p:nvSpPr>
          <p:cNvPr id="4" name="Footer Placeholder 3">
            <a:extLst>
              <a:ext uri="{FF2B5EF4-FFF2-40B4-BE49-F238E27FC236}">
                <a16:creationId xmlns:a16="http://schemas.microsoft.com/office/drawing/2014/main" id="{DC29F0B5-DEF0-49EE-98D8-F459056B057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1D17024A-2AC4-43A7-9381-77948A43D0D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2BA2C47-1E40-4EFB-BB31-E691E95414F0}" type="slidenum">
              <a:rPr lang="en-US" altLang="en-US"/>
              <a:pPr>
                <a:defRPr/>
              </a:pPr>
              <a:t>‹#›</a:t>
            </a:fld>
            <a:endParaRPr lang="en-US" altLang="en-US"/>
          </a:p>
        </p:txBody>
      </p:sp>
    </p:spTree>
    <p:extLst>
      <p:ext uri="{BB962C8B-B14F-4D97-AF65-F5344CB8AC3E}">
        <p14:creationId xmlns:p14="http://schemas.microsoft.com/office/powerpoint/2010/main" val="280308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978B53-953A-44E6-A191-8B52770AFE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862DD7-EBAD-4A60-887C-52887DB68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A0EB84-92D1-4DBE-80C4-19F3D84F46A7}"/>
              </a:ext>
            </a:extLst>
          </p:cNvPr>
          <p:cNvSpPr>
            <a:spLocks noGrp="1" noChangeArrowheads="1"/>
          </p:cNvSpPr>
          <p:nvPr>
            <p:ph type="sldNum" sz="quarter" idx="12"/>
          </p:nvPr>
        </p:nvSpPr>
        <p:spPr>
          <a:ln/>
        </p:spPr>
        <p:txBody>
          <a:bodyPr/>
          <a:lstStyle>
            <a:lvl1pPr>
              <a:defRPr/>
            </a:lvl1pPr>
          </a:lstStyle>
          <a:p>
            <a:pPr>
              <a:defRPr/>
            </a:pPr>
            <a:fld id="{8436D31B-B293-459E-BE21-6DCCB91274AF}" type="slidenum">
              <a:rPr lang="en-US" altLang="en-US"/>
              <a:pPr>
                <a:defRPr/>
              </a:pPr>
              <a:t>‹#›</a:t>
            </a:fld>
            <a:endParaRPr lang="en-US" altLang="en-US"/>
          </a:p>
        </p:txBody>
      </p:sp>
    </p:spTree>
    <p:extLst>
      <p:ext uri="{BB962C8B-B14F-4D97-AF65-F5344CB8AC3E}">
        <p14:creationId xmlns:p14="http://schemas.microsoft.com/office/powerpoint/2010/main" val="221338878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1C400-E0D6-44E4-A996-7CB61E380D5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168CA71-CB35-48D6-9CB9-5E69834869DC}" type="datetimeFigureOut">
              <a:rPr lang="en-US"/>
              <a:pPr>
                <a:defRPr/>
              </a:pPr>
              <a:t>11/7/2022</a:t>
            </a:fld>
            <a:endParaRPr lang="en-US"/>
          </a:p>
        </p:txBody>
      </p:sp>
      <p:sp>
        <p:nvSpPr>
          <p:cNvPr id="3" name="Footer Placeholder 2">
            <a:extLst>
              <a:ext uri="{FF2B5EF4-FFF2-40B4-BE49-F238E27FC236}">
                <a16:creationId xmlns:a16="http://schemas.microsoft.com/office/drawing/2014/main" id="{6F07EC33-2D44-4FA7-AE00-9CDD3B080AA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158D879D-1B7D-474A-BBA4-74C19026493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B61BD33-483E-48CD-B8BB-3979EF4E8F28}" type="slidenum">
              <a:rPr lang="en-US" altLang="en-US"/>
              <a:pPr>
                <a:defRPr/>
              </a:pPr>
              <a:t>‹#›</a:t>
            </a:fld>
            <a:endParaRPr lang="en-US" altLang="en-US"/>
          </a:p>
        </p:txBody>
      </p:sp>
    </p:spTree>
    <p:extLst>
      <p:ext uri="{BB962C8B-B14F-4D97-AF65-F5344CB8AC3E}">
        <p14:creationId xmlns:p14="http://schemas.microsoft.com/office/powerpoint/2010/main" val="2372548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58AB712-A89E-451B-9BDB-27CB2208306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D43AE60-DBEB-4FFF-A93C-7BD0E2C9596A}" type="datetimeFigureOut">
              <a:rPr lang="en-US"/>
              <a:pPr>
                <a:defRPr/>
              </a:pPr>
              <a:t>11/7/2022</a:t>
            </a:fld>
            <a:endParaRPr lang="en-US"/>
          </a:p>
        </p:txBody>
      </p:sp>
      <p:sp>
        <p:nvSpPr>
          <p:cNvPr id="6" name="Footer Placeholder 5">
            <a:extLst>
              <a:ext uri="{FF2B5EF4-FFF2-40B4-BE49-F238E27FC236}">
                <a16:creationId xmlns:a16="http://schemas.microsoft.com/office/drawing/2014/main" id="{08ECFAE2-7F44-4C95-9FCD-50F6255D7D3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42BA8677-E846-4370-B359-19DB82633FE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5303D0C-BDFE-46D3-85F2-FCB587E81859}" type="slidenum">
              <a:rPr lang="en-US" altLang="en-US"/>
              <a:pPr>
                <a:defRPr/>
              </a:pPr>
              <a:t>‹#›</a:t>
            </a:fld>
            <a:endParaRPr lang="en-US" altLang="en-US"/>
          </a:p>
        </p:txBody>
      </p:sp>
    </p:spTree>
    <p:extLst>
      <p:ext uri="{BB962C8B-B14F-4D97-AF65-F5344CB8AC3E}">
        <p14:creationId xmlns:p14="http://schemas.microsoft.com/office/powerpoint/2010/main" val="1552426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7497F10-B8E0-4543-B2ED-AA0BDC2C793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D1C4E12-AF88-4F21-88AA-482AA0650878}" type="datetimeFigureOut">
              <a:rPr lang="en-US"/>
              <a:pPr>
                <a:defRPr/>
              </a:pPr>
              <a:t>11/7/2022</a:t>
            </a:fld>
            <a:endParaRPr lang="en-US"/>
          </a:p>
        </p:txBody>
      </p:sp>
      <p:sp>
        <p:nvSpPr>
          <p:cNvPr id="6" name="Footer Placeholder 5">
            <a:extLst>
              <a:ext uri="{FF2B5EF4-FFF2-40B4-BE49-F238E27FC236}">
                <a16:creationId xmlns:a16="http://schemas.microsoft.com/office/drawing/2014/main" id="{23A164B6-8D07-4E1D-BBBC-EB924AF4E16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62323640-021B-450B-AA9A-C3A995AF09C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4FC0212-D0CB-4446-82BF-DCA5643F2F9D}" type="slidenum">
              <a:rPr lang="en-US" altLang="en-US"/>
              <a:pPr>
                <a:defRPr/>
              </a:pPr>
              <a:t>‹#›</a:t>
            </a:fld>
            <a:endParaRPr lang="en-US" altLang="en-US"/>
          </a:p>
        </p:txBody>
      </p:sp>
    </p:spTree>
    <p:extLst>
      <p:ext uri="{BB962C8B-B14F-4D97-AF65-F5344CB8AC3E}">
        <p14:creationId xmlns:p14="http://schemas.microsoft.com/office/powerpoint/2010/main" val="2898729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EA136-AD71-47B3-85E5-82D5F462FD7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8BD6E53-023B-41B3-AA88-5317C01895CA}" type="datetimeFigureOut">
              <a:rPr lang="en-US"/>
              <a:pPr>
                <a:defRPr/>
              </a:pPr>
              <a:t>11/7/2022</a:t>
            </a:fld>
            <a:endParaRPr lang="en-US"/>
          </a:p>
        </p:txBody>
      </p:sp>
      <p:sp>
        <p:nvSpPr>
          <p:cNvPr id="5" name="Footer Placeholder 4">
            <a:extLst>
              <a:ext uri="{FF2B5EF4-FFF2-40B4-BE49-F238E27FC236}">
                <a16:creationId xmlns:a16="http://schemas.microsoft.com/office/drawing/2014/main" id="{9804E76E-9D12-4CC2-86F9-120C8A80488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3F6A075-9B78-4153-8480-7EB5CEA231A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E5202DC-6A5D-4B4F-87D4-81C6DAA90DC9}" type="slidenum">
              <a:rPr lang="en-US" altLang="en-US"/>
              <a:pPr>
                <a:defRPr/>
              </a:pPr>
              <a:t>‹#›</a:t>
            </a:fld>
            <a:endParaRPr lang="en-US" altLang="en-US"/>
          </a:p>
        </p:txBody>
      </p:sp>
    </p:spTree>
    <p:extLst>
      <p:ext uri="{BB962C8B-B14F-4D97-AF65-F5344CB8AC3E}">
        <p14:creationId xmlns:p14="http://schemas.microsoft.com/office/powerpoint/2010/main" val="425941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4EE4B-25E1-45E9-88E1-1F7EB14DB8A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48FED24-13F7-4123-9564-0A2FA1E601CE}" type="datetimeFigureOut">
              <a:rPr lang="en-US"/>
              <a:pPr>
                <a:defRPr/>
              </a:pPr>
              <a:t>11/7/2022</a:t>
            </a:fld>
            <a:endParaRPr lang="en-US"/>
          </a:p>
        </p:txBody>
      </p:sp>
      <p:sp>
        <p:nvSpPr>
          <p:cNvPr id="5" name="Footer Placeholder 4">
            <a:extLst>
              <a:ext uri="{FF2B5EF4-FFF2-40B4-BE49-F238E27FC236}">
                <a16:creationId xmlns:a16="http://schemas.microsoft.com/office/drawing/2014/main" id="{59BFEFF6-D8E0-4C42-B1B8-0CC334BAFBC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588EBC05-3D37-4407-996D-B2049BB849A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CD4C9D4-EC62-4630-B369-A0D8AFAB1C46}" type="slidenum">
              <a:rPr lang="en-US" altLang="en-US"/>
              <a:pPr>
                <a:defRPr/>
              </a:pPr>
              <a:t>‹#›</a:t>
            </a:fld>
            <a:endParaRPr lang="en-US" altLang="en-US"/>
          </a:p>
        </p:txBody>
      </p:sp>
    </p:spTree>
    <p:extLst>
      <p:ext uri="{BB962C8B-B14F-4D97-AF65-F5344CB8AC3E}">
        <p14:creationId xmlns:p14="http://schemas.microsoft.com/office/powerpoint/2010/main" val="2581907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5A8D2F-1997-41BC-81F7-6624AD2750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7028F4-89EE-47E1-AAA5-486588896B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0CEB35-0B28-46B6-B7AD-E50929E25531}"/>
              </a:ext>
            </a:extLst>
          </p:cNvPr>
          <p:cNvSpPr>
            <a:spLocks noGrp="1" noChangeArrowheads="1"/>
          </p:cNvSpPr>
          <p:nvPr>
            <p:ph type="sldNum" sz="quarter" idx="12"/>
          </p:nvPr>
        </p:nvSpPr>
        <p:spPr>
          <a:ln/>
        </p:spPr>
        <p:txBody>
          <a:bodyPr/>
          <a:lstStyle>
            <a:lvl1pPr>
              <a:defRPr/>
            </a:lvl1pPr>
          </a:lstStyle>
          <a:p>
            <a:pPr>
              <a:defRPr/>
            </a:pPr>
            <a:fld id="{96DA9745-E195-4E5A-B8A0-1A7233A458C5}" type="slidenum">
              <a:rPr lang="en-US" altLang="en-US"/>
              <a:pPr>
                <a:defRPr/>
              </a:pPr>
              <a:t>‹#›</a:t>
            </a:fld>
            <a:endParaRPr lang="en-US" altLang="en-US"/>
          </a:p>
        </p:txBody>
      </p:sp>
    </p:spTree>
    <p:extLst>
      <p:ext uri="{BB962C8B-B14F-4D97-AF65-F5344CB8AC3E}">
        <p14:creationId xmlns:p14="http://schemas.microsoft.com/office/powerpoint/2010/main" val="101268820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01C5C8-04C4-4711-A472-32D17DA811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E4912D-0EE2-4BFB-BFAD-ABBD213ACE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C1CDA5-5F32-4033-B75D-4425140BDEBE}"/>
              </a:ext>
            </a:extLst>
          </p:cNvPr>
          <p:cNvSpPr>
            <a:spLocks noGrp="1" noChangeArrowheads="1"/>
          </p:cNvSpPr>
          <p:nvPr>
            <p:ph type="sldNum" sz="quarter" idx="12"/>
          </p:nvPr>
        </p:nvSpPr>
        <p:spPr>
          <a:ln/>
        </p:spPr>
        <p:txBody>
          <a:bodyPr/>
          <a:lstStyle>
            <a:lvl1pPr>
              <a:defRPr/>
            </a:lvl1pPr>
          </a:lstStyle>
          <a:p>
            <a:pPr>
              <a:defRPr/>
            </a:pPr>
            <a:fld id="{F99A906E-9AD2-4918-A80E-A9E944593D57}" type="slidenum">
              <a:rPr lang="en-US" altLang="en-US"/>
              <a:pPr>
                <a:defRPr/>
              </a:pPr>
              <a:t>‹#›</a:t>
            </a:fld>
            <a:endParaRPr lang="en-US" altLang="en-US"/>
          </a:p>
        </p:txBody>
      </p:sp>
    </p:spTree>
    <p:extLst>
      <p:ext uri="{BB962C8B-B14F-4D97-AF65-F5344CB8AC3E}">
        <p14:creationId xmlns:p14="http://schemas.microsoft.com/office/powerpoint/2010/main" val="15470493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719FFB-31B0-4B0F-B816-36A30C96E6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E1A85B-4DF9-43BD-86FE-7E081F438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788B1D-C7B6-4253-835C-770B3D100F6B}"/>
              </a:ext>
            </a:extLst>
          </p:cNvPr>
          <p:cNvSpPr>
            <a:spLocks noGrp="1" noChangeArrowheads="1"/>
          </p:cNvSpPr>
          <p:nvPr>
            <p:ph type="sldNum" sz="quarter" idx="12"/>
          </p:nvPr>
        </p:nvSpPr>
        <p:spPr>
          <a:ln/>
        </p:spPr>
        <p:txBody>
          <a:bodyPr/>
          <a:lstStyle>
            <a:lvl1pPr>
              <a:defRPr/>
            </a:lvl1pPr>
          </a:lstStyle>
          <a:p>
            <a:pPr>
              <a:defRPr/>
            </a:pPr>
            <a:fld id="{4F0452ED-85C9-4485-9A83-D8A942A013DA}" type="slidenum">
              <a:rPr lang="en-US" altLang="en-US"/>
              <a:pPr>
                <a:defRPr/>
              </a:pPr>
              <a:t>‹#›</a:t>
            </a:fld>
            <a:endParaRPr lang="en-US" altLang="en-US"/>
          </a:p>
        </p:txBody>
      </p:sp>
    </p:spTree>
    <p:extLst>
      <p:ext uri="{BB962C8B-B14F-4D97-AF65-F5344CB8AC3E}">
        <p14:creationId xmlns:p14="http://schemas.microsoft.com/office/powerpoint/2010/main" val="253529527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F29657-1E31-4E57-B816-7BC5AF4EB9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C973D1-2DE7-4C4D-97F1-446576C61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B8A923-19E9-4331-B703-DE3A61553E29}"/>
              </a:ext>
            </a:extLst>
          </p:cNvPr>
          <p:cNvSpPr>
            <a:spLocks noGrp="1" noChangeArrowheads="1"/>
          </p:cNvSpPr>
          <p:nvPr>
            <p:ph type="sldNum" sz="quarter" idx="12"/>
          </p:nvPr>
        </p:nvSpPr>
        <p:spPr>
          <a:ln/>
        </p:spPr>
        <p:txBody>
          <a:bodyPr/>
          <a:lstStyle>
            <a:lvl1pPr>
              <a:defRPr/>
            </a:lvl1pPr>
          </a:lstStyle>
          <a:p>
            <a:pPr>
              <a:defRPr/>
            </a:pPr>
            <a:fld id="{B3C55B91-25A2-48EB-8799-0BBC9ABE6381}" type="slidenum">
              <a:rPr lang="en-US" altLang="en-US"/>
              <a:pPr>
                <a:defRPr/>
              </a:pPr>
              <a:t>‹#›</a:t>
            </a:fld>
            <a:endParaRPr lang="en-US" altLang="en-US"/>
          </a:p>
        </p:txBody>
      </p:sp>
    </p:spTree>
    <p:extLst>
      <p:ext uri="{BB962C8B-B14F-4D97-AF65-F5344CB8AC3E}">
        <p14:creationId xmlns:p14="http://schemas.microsoft.com/office/powerpoint/2010/main" val="194680273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5128C0-7A1F-40AA-B1E2-1B6EE71EA9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2741A83-54BB-4523-BAD9-CB24BCB45C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BAB4E39-A685-4EBF-9F73-CFC884DE0C9B}"/>
              </a:ext>
            </a:extLst>
          </p:cNvPr>
          <p:cNvSpPr>
            <a:spLocks noGrp="1" noChangeArrowheads="1"/>
          </p:cNvSpPr>
          <p:nvPr>
            <p:ph type="sldNum" sz="quarter" idx="12"/>
          </p:nvPr>
        </p:nvSpPr>
        <p:spPr>
          <a:ln/>
        </p:spPr>
        <p:txBody>
          <a:bodyPr/>
          <a:lstStyle>
            <a:lvl1pPr>
              <a:defRPr/>
            </a:lvl1pPr>
          </a:lstStyle>
          <a:p>
            <a:pPr>
              <a:defRPr/>
            </a:pPr>
            <a:fld id="{9AD8B075-8CC6-4358-A462-32DF3A418BBA}" type="slidenum">
              <a:rPr lang="en-US" altLang="en-US"/>
              <a:pPr>
                <a:defRPr/>
              </a:pPr>
              <a:t>‹#›</a:t>
            </a:fld>
            <a:endParaRPr lang="en-US" altLang="en-US"/>
          </a:p>
        </p:txBody>
      </p:sp>
    </p:spTree>
    <p:extLst>
      <p:ext uri="{BB962C8B-B14F-4D97-AF65-F5344CB8AC3E}">
        <p14:creationId xmlns:p14="http://schemas.microsoft.com/office/powerpoint/2010/main" val="10695089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479D1B-4AC6-4F9B-8DBA-ED5416188B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39A042F-3AB4-4ECA-A606-E70DF147A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9E2E4B6-6A98-4FA3-AC44-7E4EB4532FB6}"/>
              </a:ext>
            </a:extLst>
          </p:cNvPr>
          <p:cNvSpPr>
            <a:spLocks noGrp="1" noChangeArrowheads="1"/>
          </p:cNvSpPr>
          <p:nvPr>
            <p:ph type="sldNum" sz="quarter" idx="12"/>
          </p:nvPr>
        </p:nvSpPr>
        <p:spPr>
          <a:ln/>
        </p:spPr>
        <p:txBody>
          <a:bodyPr/>
          <a:lstStyle>
            <a:lvl1pPr>
              <a:defRPr/>
            </a:lvl1pPr>
          </a:lstStyle>
          <a:p>
            <a:pPr>
              <a:defRPr/>
            </a:pPr>
            <a:fld id="{A662BE60-B462-472D-9A79-5B707F0671A8}" type="slidenum">
              <a:rPr lang="en-US" altLang="en-US"/>
              <a:pPr>
                <a:defRPr/>
              </a:pPr>
              <a:t>‹#›</a:t>
            </a:fld>
            <a:endParaRPr lang="en-US" altLang="en-US"/>
          </a:p>
        </p:txBody>
      </p:sp>
    </p:spTree>
    <p:extLst>
      <p:ext uri="{BB962C8B-B14F-4D97-AF65-F5344CB8AC3E}">
        <p14:creationId xmlns:p14="http://schemas.microsoft.com/office/powerpoint/2010/main" val="18950584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B826A1-FD3A-41FA-A165-91F8F3C1B6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E956E9-C7F4-4749-9B3F-4F6BE0AABD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48C8EBB-5DFA-409B-ADEE-2BEFBC57E92B}"/>
              </a:ext>
            </a:extLst>
          </p:cNvPr>
          <p:cNvSpPr>
            <a:spLocks noGrp="1" noChangeArrowheads="1"/>
          </p:cNvSpPr>
          <p:nvPr>
            <p:ph type="sldNum" sz="quarter" idx="12"/>
          </p:nvPr>
        </p:nvSpPr>
        <p:spPr>
          <a:ln/>
        </p:spPr>
        <p:txBody>
          <a:bodyPr/>
          <a:lstStyle>
            <a:lvl1pPr>
              <a:defRPr/>
            </a:lvl1pPr>
          </a:lstStyle>
          <a:p>
            <a:pPr>
              <a:defRPr/>
            </a:pPr>
            <a:fld id="{4E0F8172-AA60-4CE3-8B1A-6ED9C46C12CD}" type="slidenum">
              <a:rPr lang="en-US" altLang="en-US"/>
              <a:pPr>
                <a:defRPr/>
              </a:pPr>
              <a:t>‹#›</a:t>
            </a:fld>
            <a:endParaRPr lang="en-US" altLang="en-US"/>
          </a:p>
        </p:txBody>
      </p:sp>
    </p:spTree>
    <p:extLst>
      <p:ext uri="{BB962C8B-B14F-4D97-AF65-F5344CB8AC3E}">
        <p14:creationId xmlns:p14="http://schemas.microsoft.com/office/powerpoint/2010/main" val="176429323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82AFA7-3AC9-47B0-A3E1-04DD7D04C23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2B9564-B719-4FDC-A664-0E016CE3E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5606E1-4E3F-4107-99F2-A7B41AA24E43}"/>
              </a:ext>
            </a:extLst>
          </p:cNvPr>
          <p:cNvSpPr>
            <a:spLocks noGrp="1" noChangeArrowheads="1"/>
          </p:cNvSpPr>
          <p:nvPr>
            <p:ph type="sldNum" sz="quarter" idx="12"/>
          </p:nvPr>
        </p:nvSpPr>
        <p:spPr>
          <a:ln/>
        </p:spPr>
        <p:txBody>
          <a:bodyPr/>
          <a:lstStyle>
            <a:lvl1pPr>
              <a:defRPr/>
            </a:lvl1pPr>
          </a:lstStyle>
          <a:p>
            <a:pPr>
              <a:defRPr/>
            </a:pPr>
            <a:fld id="{37253296-6B20-44AB-811D-4F7F38699C12}" type="slidenum">
              <a:rPr lang="en-US" altLang="en-US"/>
              <a:pPr>
                <a:defRPr/>
              </a:pPr>
              <a:t>‹#›</a:t>
            </a:fld>
            <a:endParaRPr lang="en-US" altLang="en-US"/>
          </a:p>
        </p:txBody>
      </p:sp>
    </p:spTree>
    <p:extLst>
      <p:ext uri="{BB962C8B-B14F-4D97-AF65-F5344CB8AC3E}">
        <p14:creationId xmlns:p14="http://schemas.microsoft.com/office/powerpoint/2010/main" val="393243384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10D558E-FAD7-474F-9DCF-F8B53A3BC5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EF8433-A398-4B60-B3B8-1F5913468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62F459-2AE5-49FF-8001-1B6024B5F8F4}"/>
              </a:ext>
            </a:extLst>
          </p:cNvPr>
          <p:cNvSpPr>
            <a:spLocks noGrp="1" noChangeArrowheads="1"/>
          </p:cNvSpPr>
          <p:nvPr>
            <p:ph type="sldNum" sz="quarter" idx="12"/>
          </p:nvPr>
        </p:nvSpPr>
        <p:spPr>
          <a:ln/>
        </p:spPr>
        <p:txBody>
          <a:bodyPr/>
          <a:lstStyle>
            <a:lvl1pPr>
              <a:defRPr/>
            </a:lvl1pPr>
          </a:lstStyle>
          <a:p>
            <a:pPr>
              <a:defRPr/>
            </a:pPr>
            <a:fld id="{5405EFDB-DB12-4D93-ABF1-D68AA73ADE9D}" type="slidenum">
              <a:rPr lang="en-US" altLang="en-US"/>
              <a:pPr>
                <a:defRPr/>
              </a:pPr>
              <a:t>‹#›</a:t>
            </a:fld>
            <a:endParaRPr lang="en-US" altLang="en-US"/>
          </a:p>
        </p:txBody>
      </p:sp>
    </p:spTree>
    <p:extLst>
      <p:ext uri="{BB962C8B-B14F-4D97-AF65-F5344CB8AC3E}">
        <p14:creationId xmlns:p14="http://schemas.microsoft.com/office/powerpoint/2010/main" val="334029267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0BA6AA-4C68-451E-8B7F-6BECB48B05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66C4A3-74C5-45B5-A43D-2A7410363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989A9F-A4C1-48C9-B65A-4EFAE33EA458}"/>
              </a:ext>
            </a:extLst>
          </p:cNvPr>
          <p:cNvSpPr>
            <a:spLocks noGrp="1" noChangeArrowheads="1"/>
          </p:cNvSpPr>
          <p:nvPr>
            <p:ph type="sldNum" sz="quarter" idx="12"/>
          </p:nvPr>
        </p:nvSpPr>
        <p:spPr>
          <a:ln/>
        </p:spPr>
        <p:txBody>
          <a:bodyPr/>
          <a:lstStyle>
            <a:lvl1pPr>
              <a:defRPr/>
            </a:lvl1pPr>
          </a:lstStyle>
          <a:p>
            <a:pPr>
              <a:defRPr/>
            </a:pPr>
            <a:fld id="{8F981131-A131-4E86-A7A6-F2799375E38D}" type="slidenum">
              <a:rPr lang="en-US" altLang="en-US"/>
              <a:pPr>
                <a:defRPr/>
              </a:pPr>
              <a:t>‹#›</a:t>
            </a:fld>
            <a:endParaRPr lang="en-US" altLang="en-US"/>
          </a:p>
        </p:txBody>
      </p:sp>
    </p:spTree>
    <p:extLst>
      <p:ext uri="{BB962C8B-B14F-4D97-AF65-F5344CB8AC3E}">
        <p14:creationId xmlns:p14="http://schemas.microsoft.com/office/powerpoint/2010/main" val="38966813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526C74-532B-4873-800D-B9FACF260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FF8534-383E-4123-B40E-48F3736F9B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ED0188-CFE1-437E-85FB-2DFE6ABADAC7}"/>
              </a:ext>
            </a:extLst>
          </p:cNvPr>
          <p:cNvSpPr>
            <a:spLocks noGrp="1" noChangeArrowheads="1"/>
          </p:cNvSpPr>
          <p:nvPr>
            <p:ph type="sldNum" sz="quarter" idx="12"/>
          </p:nvPr>
        </p:nvSpPr>
        <p:spPr>
          <a:ln/>
        </p:spPr>
        <p:txBody>
          <a:bodyPr/>
          <a:lstStyle>
            <a:lvl1pPr>
              <a:defRPr/>
            </a:lvl1pPr>
          </a:lstStyle>
          <a:p>
            <a:pPr>
              <a:defRPr/>
            </a:pPr>
            <a:fld id="{999256EF-B365-415E-BCB1-D4777D7E9347}" type="slidenum">
              <a:rPr lang="en-US" altLang="en-US"/>
              <a:pPr>
                <a:defRPr/>
              </a:pPr>
              <a:t>‹#›</a:t>
            </a:fld>
            <a:endParaRPr lang="en-US" altLang="en-US"/>
          </a:p>
        </p:txBody>
      </p:sp>
    </p:spTree>
    <p:extLst>
      <p:ext uri="{BB962C8B-B14F-4D97-AF65-F5344CB8AC3E}">
        <p14:creationId xmlns:p14="http://schemas.microsoft.com/office/powerpoint/2010/main" val="192548093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508108-647C-47B2-8830-21D0AEBFA6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031BA2-91D8-4A70-AD4E-7A385655E3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0EC550-A367-4E9E-974A-2126F28042C2}"/>
              </a:ext>
            </a:extLst>
          </p:cNvPr>
          <p:cNvSpPr>
            <a:spLocks noGrp="1" noChangeArrowheads="1"/>
          </p:cNvSpPr>
          <p:nvPr>
            <p:ph type="sldNum" sz="quarter" idx="12"/>
          </p:nvPr>
        </p:nvSpPr>
        <p:spPr>
          <a:ln/>
        </p:spPr>
        <p:txBody>
          <a:bodyPr/>
          <a:lstStyle>
            <a:lvl1pPr>
              <a:defRPr/>
            </a:lvl1pPr>
          </a:lstStyle>
          <a:p>
            <a:pPr>
              <a:defRPr/>
            </a:pPr>
            <a:fld id="{1FBCBDCB-DC28-4B3F-9049-B87CA6058B71}" type="slidenum">
              <a:rPr lang="en-US" altLang="en-US"/>
              <a:pPr>
                <a:defRPr/>
              </a:pPr>
              <a:t>‹#›</a:t>
            </a:fld>
            <a:endParaRPr lang="en-US" altLang="en-US"/>
          </a:p>
        </p:txBody>
      </p:sp>
    </p:spTree>
    <p:extLst>
      <p:ext uri="{BB962C8B-B14F-4D97-AF65-F5344CB8AC3E}">
        <p14:creationId xmlns:p14="http://schemas.microsoft.com/office/powerpoint/2010/main" val="143059247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765DC9-23E4-4D41-A5DB-03399A4312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A910F2-378A-470A-8530-37FF6B15C5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617343-E7B5-44DD-9035-8F3855B7A49D}"/>
              </a:ext>
            </a:extLst>
          </p:cNvPr>
          <p:cNvSpPr>
            <a:spLocks noGrp="1" noChangeArrowheads="1"/>
          </p:cNvSpPr>
          <p:nvPr>
            <p:ph type="sldNum" sz="quarter" idx="12"/>
          </p:nvPr>
        </p:nvSpPr>
        <p:spPr>
          <a:ln/>
        </p:spPr>
        <p:txBody>
          <a:bodyPr/>
          <a:lstStyle>
            <a:lvl1pPr>
              <a:defRPr/>
            </a:lvl1pPr>
          </a:lstStyle>
          <a:p>
            <a:pPr>
              <a:defRPr/>
            </a:pPr>
            <a:fld id="{B484A400-D8A6-4E82-9CD2-F21C591CE4A4}" type="slidenum">
              <a:rPr lang="en-US" altLang="en-US"/>
              <a:pPr>
                <a:defRPr/>
              </a:pPr>
              <a:t>‹#›</a:t>
            </a:fld>
            <a:endParaRPr lang="en-US" altLang="en-US"/>
          </a:p>
        </p:txBody>
      </p:sp>
    </p:spTree>
    <p:extLst>
      <p:ext uri="{BB962C8B-B14F-4D97-AF65-F5344CB8AC3E}">
        <p14:creationId xmlns:p14="http://schemas.microsoft.com/office/powerpoint/2010/main" val="309217098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1D64815-D133-43E6-910F-6B6288AA2F2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1CDE93E-CDEE-468E-A55A-06839202EE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FE26308-9FB5-4D87-9DD9-5FEBACF42FED}"/>
              </a:ext>
            </a:extLst>
          </p:cNvPr>
          <p:cNvSpPr>
            <a:spLocks noGrp="1" noChangeArrowheads="1"/>
          </p:cNvSpPr>
          <p:nvPr>
            <p:ph type="sldNum" sz="quarter" idx="12"/>
          </p:nvPr>
        </p:nvSpPr>
        <p:spPr>
          <a:ln/>
        </p:spPr>
        <p:txBody>
          <a:bodyPr/>
          <a:lstStyle>
            <a:lvl1pPr>
              <a:defRPr/>
            </a:lvl1pPr>
          </a:lstStyle>
          <a:p>
            <a:pPr>
              <a:defRPr/>
            </a:pPr>
            <a:fld id="{13008B1C-0A61-41D7-BEDB-F1458DE2CEBD}" type="slidenum">
              <a:rPr lang="en-US" altLang="en-US"/>
              <a:pPr>
                <a:defRPr/>
              </a:pPr>
              <a:t>‹#›</a:t>
            </a:fld>
            <a:endParaRPr lang="en-US" altLang="en-US"/>
          </a:p>
        </p:txBody>
      </p:sp>
    </p:spTree>
    <p:extLst>
      <p:ext uri="{BB962C8B-B14F-4D97-AF65-F5344CB8AC3E}">
        <p14:creationId xmlns:p14="http://schemas.microsoft.com/office/powerpoint/2010/main" val="319529827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A13450-CCE5-4D7C-BB1A-4877903F1E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C7322D-BCC2-47BB-B91E-03ECA9AF5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CE7CEC3-4BDE-4DEB-9AFA-7241C3C7372C}"/>
              </a:ext>
            </a:extLst>
          </p:cNvPr>
          <p:cNvSpPr>
            <a:spLocks noGrp="1" noChangeArrowheads="1"/>
          </p:cNvSpPr>
          <p:nvPr>
            <p:ph type="sldNum" sz="quarter" idx="12"/>
          </p:nvPr>
        </p:nvSpPr>
        <p:spPr>
          <a:ln/>
        </p:spPr>
        <p:txBody>
          <a:bodyPr/>
          <a:lstStyle>
            <a:lvl1pPr>
              <a:defRPr/>
            </a:lvl1pPr>
          </a:lstStyle>
          <a:p>
            <a:pPr>
              <a:defRPr/>
            </a:pPr>
            <a:fld id="{2F9F7044-3FB3-4F64-9F12-2A1345C9B6C5}" type="slidenum">
              <a:rPr lang="en-US" altLang="en-US"/>
              <a:pPr>
                <a:defRPr/>
              </a:pPr>
              <a:t>‹#›</a:t>
            </a:fld>
            <a:endParaRPr lang="en-US" altLang="en-US"/>
          </a:p>
        </p:txBody>
      </p:sp>
    </p:spTree>
    <p:extLst>
      <p:ext uri="{BB962C8B-B14F-4D97-AF65-F5344CB8AC3E}">
        <p14:creationId xmlns:p14="http://schemas.microsoft.com/office/powerpoint/2010/main" val="10092944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55AB4C-B18B-4E01-87FF-AAFEFE1A1B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71AFD4-65BE-4490-A72F-36030B3EC3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1FF5DE-3EE7-4CCF-844A-CD1342BAD6BE}"/>
              </a:ext>
            </a:extLst>
          </p:cNvPr>
          <p:cNvSpPr>
            <a:spLocks noGrp="1" noChangeArrowheads="1"/>
          </p:cNvSpPr>
          <p:nvPr>
            <p:ph type="sldNum" sz="quarter" idx="12"/>
          </p:nvPr>
        </p:nvSpPr>
        <p:spPr>
          <a:ln/>
        </p:spPr>
        <p:txBody>
          <a:bodyPr/>
          <a:lstStyle>
            <a:lvl1pPr>
              <a:defRPr/>
            </a:lvl1pPr>
          </a:lstStyle>
          <a:p>
            <a:pPr>
              <a:defRPr/>
            </a:pPr>
            <a:fld id="{CD0326B6-E76C-49E8-8585-EC8390EB2119}" type="slidenum">
              <a:rPr lang="en-US" altLang="en-US"/>
              <a:pPr>
                <a:defRPr/>
              </a:pPr>
              <a:t>‹#›</a:t>
            </a:fld>
            <a:endParaRPr lang="en-US" altLang="en-US"/>
          </a:p>
        </p:txBody>
      </p:sp>
    </p:spTree>
    <p:extLst>
      <p:ext uri="{BB962C8B-B14F-4D97-AF65-F5344CB8AC3E}">
        <p14:creationId xmlns:p14="http://schemas.microsoft.com/office/powerpoint/2010/main" val="9521742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53D2A9-2CA3-48DB-9BAA-61ADFCE58F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BF59D0-165C-42AF-9F28-97A5612EAE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BB5FBB-3651-4F33-BF05-9DFB0A0F3DB0}"/>
              </a:ext>
            </a:extLst>
          </p:cNvPr>
          <p:cNvSpPr>
            <a:spLocks noGrp="1" noChangeArrowheads="1"/>
          </p:cNvSpPr>
          <p:nvPr>
            <p:ph type="sldNum" sz="quarter" idx="12"/>
          </p:nvPr>
        </p:nvSpPr>
        <p:spPr>
          <a:ln/>
        </p:spPr>
        <p:txBody>
          <a:bodyPr/>
          <a:lstStyle>
            <a:lvl1pPr>
              <a:defRPr/>
            </a:lvl1pPr>
          </a:lstStyle>
          <a:p>
            <a:pPr>
              <a:defRPr/>
            </a:pPr>
            <a:fld id="{D095B0E5-953D-4D57-8B8C-8514543A91EE}" type="slidenum">
              <a:rPr lang="en-US" altLang="en-US"/>
              <a:pPr>
                <a:defRPr/>
              </a:pPr>
              <a:t>‹#›</a:t>
            </a:fld>
            <a:endParaRPr lang="en-US" altLang="en-US"/>
          </a:p>
        </p:txBody>
      </p:sp>
    </p:spTree>
    <p:extLst>
      <p:ext uri="{BB962C8B-B14F-4D97-AF65-F5344CB8AC3E}">
        <p14:creationId xmlns:p14="http://schemas.microsoft.com/office/powerpoint/2010/main" val="324180167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682E16-98B2-4E31-86D2-8309383B6C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102C2A-020F-4B98-A767-88F4DBF2EF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0F28E1-5F9F-4143-A3FE-562D28E4BF5C}"/>
              </a:ext>
            </a:extLst>
          </p:cNvPr>
          <p:cNvSpPr>
            <a:spLocks noGrp="1" noChangeArrowheads="1"/>
          </p:cNvSpPr>
          <p:nvPr>
            <p:ph type="sldNum" sz="quarter" idx="12"/>
          </p:nvPr>
        </p:nvSpPr>
        <p:spPr>
          <a:ln/>
        </p:spPr>
        <p:txBody>
          <a:bodyPr/>
          <a:lstStyle>
            <a:lvl1pPr>
              <a:defRPr/>
            </a:lvl1pPr>
          </a:lstStyle>
          <a:p>
            <a:pPr>
              <a:defRPr/>
            </a:pPr>
            <a:fld id="{4E4D5377-2509-449D-B6DB-B5A927836037}" type="slidenum">
              <a:rPr lang="en-US" altLang="en-US"/>
              <a:pPr>
                <a:defRPr/>
              </a:pPr>
              <a:t>‹#›</a:t>
            </a:fld>
            <a:endParaRPr lang="en-US" altLang="en-US"/>
          </a:p>
        </p:txBody>
      </p:sp>
    </p:spTree>
    <p:extLst>
      <p:ext uri="{BB962C8B-B14F-4D97-AF65-F5344CB8AC3E}">
        <p14:creationId xmlns:p14="http://schemas.microsoft.com/office/powerpoint/2010/main" val="36009598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518C73-D859-459D-9D0C-D4DA50C317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2E5F92-F57A-4FB4-877D-CA38F387D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F8ECF7-3C88-45A2-9C45-DD5BAB323218}"/>
              </a:ext>
            </a:extLst>
          </p:cNvPr>
          <p:cNvSpPr>
            <a:spLocks noGrp="1" noChangeArrowheads="1"/>
          </p:cNvSpPr>
          <p:nvPr>
            <p:ph type="sldNum" sz="quarter" idx="12"/>
          </p:nvPr>
        </p:nvSpPr>
        <p:spPr>
          <a:ln/>
        </p:spPr>
        <p:txBody>
          <a:bodyPr/>
          <a:lstStyle>
            <a:lvl1pPr>
              <a:defRPr/>
            </a:lvl1pPr>
          </a:lstStyle>
          <a:p>
            <a:pPr>
              <a:defRPr/>
            </a:pPr>
            <a:fld id="{256BFE96-73B5-422B-B9EE-99B7AB4B0717}" type="slidenum">
              <a:rPr lang="en-US" altLang="en-US"/>
              <a:pPr>
                <a:defRPr/>
              </a:pPr>
              <a:t>‹#›</a:t>
            </a:fld>
            <a:endParaRPr lang="en-US" altLang="en-US"/>
          </a:p>
        </p:txBody>
      </p:sp>
    </p:spTree>
    <p:extLst>
      <p:ext uri="{BB962C8B-B14F-4D97-AF65-F5344CB8AC3E}">
        <p14:creationId xmlns:p14="http://schemas.microsoft.com/office/powerpoint/2010/main" val="337225484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6F06D42-F193-4B17-AAA9-FC97B0B0D0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30ABF1-47DD-4810-AE24-3A1A111F7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AFD52B-E40D-45C2-B367-F4D2F805552F}"/>
              </a:ext>
            </a:extLst>
          </p:cNvPr>
          <p:cNvSpPr>
            <a:spLocks noGrp="1" noChangeArrowheads="1"/>
          </p:cNvSpPr>
          <p:nvPr>
            <p:ph type="sldNum" sz="quarter" idx="12"/>
          </p:nvPr>
        </p:nvSpPr>
        <p:spPr>
          <a:ln/>
        </p:spPr>
        <p:txBody>
          <a:bodyPr/>
          <a:lstStyle>
            <a:lvl1pPr>
              <a:defRPr/>
            </a:lvl1pPr>
          </a:lstStyle>
          <a:p>
            <a:pPr>
              <a:defRPr/>
            </a:pPr>
            <a:fld id="{4E8A47E0-02DD-4884-81C2-F2DC938DAB03}" type="slidenum">
              <a:rPr lang="en-US" altLang="en-US"/>
              <a:pPr>
                <a:defRPr/>
              </a:pPr>
              <a:t>‹#›</a:t>
            </a:fld>
            <a:endParaRPr lang="en-US" altLang="en-US"/>
          </a:p>
        </p:txBody>
      </p:sp>
    </p:spTree>
    <p:extLst>
      <p:ext uri="{BB962C8B-B14F-4D97-AF65-F5344CB8AC3E}">
        <p14:creationId xmlns:p14="http://schemas.microsoft.com/office/powerpoint/2010/main" val="31836153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8F7EAD-00F3-440B-BA64-FEFAD37D24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799AE8-270F-4265-8EEF-C34E4D15A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0DE9CE8-4636-4435-A62D-4F6245023A8E}"/>
              </a:ext>
            </a:extLst>
          </p:cNvPr>
          <p:cNvSpPr>
            <a:spLocks noGrp="1" noChangeArrowheads="1"/>
          </p:cNvSpPr>
          <p:nvPr>
            <p:ph type="sldNum" sz="quarter" idx="12"/>
          </p:nvPr>
        </p:nvSpPr>
        <p:spPr>
          <a:ln/>
        </p:spPr>
        <p:txBody>
          <a:bodyPr/>
          <a:lstStyle>
            <a:lvl1pPr>
              <a:defRPr/>
            </a:lvl1pPr>
          </a:lstStyle>
          <a:p>
            <a:pPr>
              <a:defRPr/>
            </a:pPr>
            <a:fld id="{96530685-D790-4236-9C99-A7F23EB3CA3F}" type="slidenum">
              <a:rPr lang="en-US" altLang="en-US"/>
              <a:pPr>
                <a:defRPr/>
              </a:pPr>
              <a:t>‹#›</a:t>
            </a:fld>
            <a:endParaRPr lang="en-US" altLang="en-US"/>
          </a:p>
        </p:txBody>
      </p:sp>
    </p:spTree>
    <p:extLst>
      <p:ext uri="{BB962C8B-B14F-4D97-AF65-F5344CB8AC3E}">
        <p14:creationId xmlns:p14="http://schemas.microsoft.com/office/powerpoint/2010/main" val="104721700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30B465-7A31-4CBE-B6F3-FB0DF1D3B7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141C6A-EC82-49A7-98BF-0A53A2AEB4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BFE462-8494-4B70-BBDA-718CE4E6F4D5}"/>
              </a:ext>
            </a:extLst>
          </p:cNvPr>
          <p:cNvSpPr>
            <a:spLocks noGrp="1" noChangeArrowheads="1"/>
          </p:cNvSpPr>
          <p:nvPr>
            <p:ph type="sldNum" sz="quarter" idx="12"/>
          </p:nvPr>
        </p:nvSpPr>
        <p:spPr>
          <a:ln/>
        </p:spPr>
        <p:txBody>
          <a:bodyPr/>
          <a:lstStyle>
            <a:lvl1pPr>
              <a:defRPr/>
            </a:lvl1pPr>
          </a:lstStyle>
          <a:p>
            <a:pPr>
              <a:defRPr/>
            </a:pPr>
            <a:fld id="{0FE45619-C2E8-475A-A61D-BF59A5D715ED}" type="slidenum">
              <a:rPr lang="en-US" altLang="en-US"/>
              <a:pPr>
                <a:defRPr/>
              </a:pPr>
              <a:t>‹#›</a:t>
            </a:fld>
            <a:endParaRPr lang="en-US" altLang="en-US"/>
          </a:p>
        </p:txBody>
      </p:sp>
    </p:spTree>
    <p:extLst>
      <p:ext uri="{BB962C8B-B14F-4D97-AF65-F5344CB8AC3E}">
        <p14:creationId xmlns:p14="http://schemas.microsoft.com/office/powerpoint/2010/main" val="24391067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CC31AE-03D4-46A9-BB13-6209FB0D2B7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1EE1537-06A1-4B7D-A1F6-CAAC23013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C4AF5AB-3864-43D5-859D-B9CC9459BF5F}"/>
              </a:ext>
            </a:extLst>
          </p:cNvPr>
          <p:cNvSpPr>
            <a:spLocks noGrp="1" noChangeArrowheads="1"/>
          </p:cNvSpPr>
          <p:nvPr>
            <p:ph type="sldNum" sz="quarter" idx="12"/>
          </p:nvPr>
        </p:nvSpPr>
        <p:spPr>
          <a:ln/>
        </p:spPr>
        <p:txBody>
          <a:bodyPr/>
          <a:lstStyle>
            <a:lvl1pPr>
              <a:defRPr/>
            </a:lvl1pPr>
          </a:lstStyle>
          <a:p>
            <a:pPr>
              <a:defRPr/>
            </a:pPr>
            <a:fld id="{92222287-FCF7-4495-AFB8-00BAEC81DCB8}" type="slidenum">
              <a:rPr lang="en-US" altLang="en-US"/>
              <a:pPr>
                <a:defRPr/>
              </a:pPr>
              <a:t>‹#›</a:t>
            </a:fld>
            <a:endParaRPr lang="en-US" altLang="en-US"/>
          </a:p>
        </p:txBody>
      </p:sp>
    </p:spTree>
    <p:extLst>
      <p:ext uri="{BB962C8B-B14F-4D97-AF65-F5344CB8AC3E}">
        <p14:creationId xmlns:p14="http://schemas.microsoft.com/office/powerpoint/2010/main" val="206720252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CAB220-70C0-401F-BB12-C353D4A2F1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CD94EC-5967-4CCF-94A8-F753A627F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F0B5C6-1A68-487D-BB97-52A0D185513C}"/>
              </a:ext>
            </a:extLst>
          </p:cNvPr>
          <p:cNvSpPr>
            <a:spLocks noGrp="1" noChangeArrowheads="1"/>
          </p:cNvSpPr>
          <p:nvPr>
            <p:ph type="sldNum" sz="quarter" idx="12"/>
          </p:nvPr>
        </p:nvSpPr>
        <p:spPr>
          <a:ln/>
        </p:spPr>
        <p:txBody>
          <a:bodyPr/>
          <a:lstStyle>
            <a:lvl1pPr>
              <a:defRPr/>
            </a:lvl1pPr>
          </a:lstStyle>
          <a:p>
            <a:pPr>
              <a:defRPr/>
            </a:pPr>
            <a:fld id="{52B35C0B-EA35-4698-BEC4-F2817F78E667}" type="slidenum">
              <a:rPr lang="en-US" altLang="en-US"/>
              <a:pPr>
                <a:defRPr/>
              </a:pPr>
              <a:t>‹#›</a:t>
            </a:fld>
            <a:endParaRPr lang="en-US" altLang="en-US"/>
          </a:p>
        </p:txBody>
      </p:sp>
    </p:spTree>
    <p:extLst>
      <p:ext uri="{BB962C8B-B14F-4D97-AF65-F5344CB8AC3E}">
        <p14:creationId xmlns:p14="http://schemas.microsoft.com/office/powerpoint/2010/main" val="304556807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846DC3-0C52-491D-B687-72F956DE3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5DF730-B28B-4FE9-A6AD-B77BC024D0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AAD521-78DF-4DA5-A360-C39BF3B94B4F}"/>
              </a:ext>
            </a:extLst>
          </p:cNvPr>
          <p:cNvSpPr>
            <a:spLocks noGrp="1" noChangeArrowheads="1"/>
          </p:cNvSpPr>
          <p:nvPr>
            <p:ph type="sldNum" sz="quarter" idx="12"/>
          </p:nvPr>
        </p:nvSpPr>
        <p:spPr>
          <a:ln/>
        </p:spPr>
        <p:txBody>
          <a:bodyPr/>
          <a:lstStyle>
            <a:lvl1pPr>
              <a:defRPr/>
            </a:lvl1pPr>
          </a:lstStyle>
          <a:p>
            <a:pPr>
              <a:defRPr/>
            </a:pPr>
            <a:fld id="{2F52DE76-1CA3-4ECF-8DCE-85DFF9A99BE1}" type="slidenum">
              <a:rPr lang="en-US" altLang="en-US"/>
              <a:pPr>
                <a:defRPr/>
              </a:pPr>
              <a:t>‹#›</a:t>
            </a:fld>
            <a:endParaRPr lang="en-US" altLang="en-US"/>
          </a:p>
        </p:txBody>
      </p:sp>
    </p:spTree>
    <p:extLst>
      <p:ext uri="{BB962C8B-B14F-4D97-AF65-F5344CB8AC3E}">
        <p14:creationId xmlns:p14="http://schemas.microsoft.com/office/powerpoint/2010/main" val="138702372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DEE776-B7B5-41CC-9A7F-C2ED071A4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7A2C55-D8F9-4F8D-862C-322605BF55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07342C-88D8-47E3-A196-659B5A510899}"/>
              </a:ext>
            </a:extLst>
          </p:cNvPr>
          <p:cNvSpPr>
            <a:spLocks noGrp="1" noChangeArrowheads="1"/>
          </p:cNvSpPr>
          <p:nvPr>
            <p:ph type="sldNum" sz="quarter" idx="12"/>
          </p:nvPr>
        </p:nvSpPr>
        <p:spPr>
          <a:ln/>
        </p:spPr>
        <p:txBody>
          <a:bodyPr/>
          <a:lstStyle>
            <a:lvl1pPr>
              <a:defRPr/>
            </a:lvl1pPr>
          </a:lstStyle>
          <a:p>
            <a:pPr>
              <a:defRPr/>
            </a:pPr>
            <a:fld id="{D1D763BE-50A4-4D9E-980B-049C35DA992E}" type="slidenum">
              <a:rPr lang="en-US" altLang="en-US"/>
              <a:pPr>
                <a:defRPr/>
              </a:pPr>
              <a:t>‹#›</a:t>
            </a:fld>
            <a:endParaRPr lang="en-US" altLang="en-US"/>
          </a:p>
        </p:txBody>
      </p:sp>
    </p:spTree>
    <p:extLst>
      <p:ext uri="{BB962C8B-B14F-4D97-AF65-F5344CB8AC3E}">
        <p14:creationId xmlns:p14="http://schemas.microsoft.com/office/powerpoint/2010/main" val="93144933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D284E2-854D-43DC-B3D5-EEFB4240F5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DBEAEC-5389-4FB4-AD9D-62A05589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C05A02-FA4B-4431-86BC-14806DB0E324}"/>
              </a:ext>
            </a:extLst>
          </p:cNvPr>
          <p:cNvSpPr>
            <a:spLocks noGrp="1" noChangeArrowheads="1"/>
          </p:cNvSpPr>
          <p:nvPr>
            <p:ph type="sldNum" sz="quarter" idx="12"/>
          </p:nvPr>
        </p:nvSpPr>
        <p:spPr>
          <a:ln/>
        </p:spPr>
        <p:txBody>
          <a:bodyPr/>
          <a:lstStyle>
            <a:lvl1pPr>
              <a:defRPr/>
            </a:lvl1pPr>
          </a:lstStyle>
          <a:p>
            <a:pPr>
              <a:defRPr/>
            </a:pPr>
            <a:fld id="{6DDBF15C-8220-438B-938B-1722DAC2C73B}" type="slidenum">
              <a:rPr lang="en-US" altLang="en-US"/>
              <a:pPr>
                <a:defRPr/>
              </a:pPr>
              <a:t>‹#›</a:t>
            </a:fld>
            <a:endParaRPr lang="en-US" altLang="en-US"/>
          </a:p>
        </p:txBody>
      </p:sp>
    </p:spTree>
    <p:extLst>
      <p:ext uri="{BB962C8B-B14F-4D97-AF65-F5344CB8AC3E}">
        <p14:creationId xmlns:p14="http://schemas.microsoft.com/office/powerpoint/2010/main" val="1077653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42D33D-281D-4469-A7ED-F34AB70FF08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56C2C6-2D56-4994-9D43-3EE69E9B96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60D6BCB-80E9-4EEA-B1F6-72E3040DE138}"/>
              </a:ext>
            </a:extLst>
          </p:cNvPr>
          <p:cNvSpPr>
            <a:spLocks noGrp="1" noChangeArrowheads="1"/>
          </p:cNvSpPr>
          <p:nvPr>
            <p:ph type="sldNum" sz="quarter" idx="12"/>
          </p:nvPr>
        </p:nvSpPr>
        <p:spPr>
          <a:ln/>
        </p:spPr>
        <p:txBody>
          <a:bodyPr/>
          <a:lstStyle>
            <a:lvl1pPr>
              <a:defRPr/>
            </a:lvl1pPr>
          </a:lstStyle>
          <a:p>
            <a:pPr>
              <a:defRPr/>
            </a:pPr>
            <a:fld id="{7140E1C5-F8FD-4EEA-85FA-D5D64BD0DFC1}" type="slidenum">
              <a:rPr lang="en-US" altLang="en-US"/>
              <a:pPr>
                <a:defRPr/>
              </a:pPr>
              <a:t>‹#›</a:t>
            </a:fld>
            <a:endParaRPr lang="en-US" altLang="en-US"/>
          </a:p>
        </p:txBody>
      </p:sp>
    </p:spTree>
    <p:extLst>
      <p:ext uri="{BB962C8B-B14F-4D97-AF65-F5344CB8AC3E}">
        <p14:creationId xmlns:p14="http://schemas.microsoft.com/office/powerpoint/2010/main" val="129739101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pPr lvl="0"/>
            <a:endParaRPr lang="en-US" noProof="0"/>
          </a:p>
        </p:txBody>
      </p:sp>
      <p:sp>
        <p:nvSpPr>
          <p:cNvPr id="5" name="Rectangle 4">
            <a:extLst>
              <a:ext uri="{FF2B5EF4-FFF2-40B4-BE49-F238E27FC236}">
                <a16:creationId xmlns:a16="http://schemas.microsoft.com/office/drawing/2014/main" id="{849B85BC-8B62-418B-8ECF-AF1235DF41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7FDADD-FE0A-40A5-9681-C9C2DF3ABF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5C53CE-F2B1-45FB-9534-550962EFAD5D}"/>
              </a:ext>
            </a:extLst>
          </p:cNvPr>
          <p:cNvSpPr>
            <a:spLocks noGrp="1" noChangeArrowheads="1"/>
          </p:cNvSpPr>
          <p:nvPr>
            <p:ph type="sldNum" sz="quarter" idx="12"/>
          </p:nvPr>
        </p:nvSpPr>
        <p:spPr>
          <a:ln/>
        </p:spPr>
        <p:txBody>
          <a:bodyPr/>
          <a:lstStyle>
            <a:lvl1pPr>
              <a:defRPr/>
            </a:lvl1pPr>
          </a:lstStyle>
          <a:p>
            <a:pPr>
              <a:defRPr/>
            </a:pPr>
            <a:fld id="{22D2ECE7-68D9-49DB-AAC3-FD61081A1123}" type="slidenum">
              <a:rPr lang="en-US" altLang="en-US"/>
              <a:pPr>
                <a:defRPr/>
              </a:pPr>
              <a:t>‹#›</a:t>
            </a:fld>
            <a:endParaRPr lang="en-US" altLang="en-US"/>
          </a:p>
        </p:txBody>
      </p:sp>
    </p:spTree>
    <p:extLst>
      <p:ext uri="{BB962C8B-B14F-4D97-AF65-F5344CB8AC3E}">
        <p14:creationId xmlns:p14="http://schemas.microsoft.com/office/powerpoint/2010/main" val="6909100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B7D221-738C-4854-AD1E-F345D4C8D9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D25FB8-E054-4824-BC0F-5A4B511E4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9236D0-49C2-4697-A791-05860CFE8F8B}"/>
              </a:ext>
            </a:extLst>
          </p:cNvPr>
          <p:cNvSpPr>
            <a:spLocks noGrp="1" noChangeArrowheads="1"/>
          </p:cNvSpPr>
          <p:nvPr>
            <p:ph type="sldNum" sz="quarter" idx="12"/>
          </p:nvPr>
        </p:nvSpPr>
        <p:spPr>
          <a:ln/>
        </p:spPr>
        <p:txBody>
          <a:bodyPr/>
          <a:lstStyle>
            <a:lvl1pPr>
              <a:defRPr/>
            </a:lvl1pPr>
          </a:lstStyle>
          <a:p>
            <a:pPr>
              <a:defRPr/>
            </a:pPr>
            <a:fld id="{5FD03169-E036-4C7F-8CD1-35291B89AAFC}" type="slidenum">
              <a:rPr lang="en-US" altLang="en-US"/>
              <a:pPr>
                <a:defRPr/>
              </a:pPr>
              <a:t>‹#›</a:t>
            </a:fld>
            <a:endParaRPr lang="en-US" altLang="en-US"/>
          </a:p>
        </p:txBody>
      </p:sp>
    </p:spTree>
    <p:extLst>
      <p:ext uri="{BB962C8B-B14F-4D97-AF65-F5344CB8AC3E}">
        <p14:creationId xmlns:p14="http://schemas.microsoft.com/office/powerpoint/2010/main" val="60822116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BF7D1BC-ADE4-4E24-B9CE-B50DF78C40D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37E7029-545E-4C9C-9816-CDCCD8845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AB8C54C-7701-457A-860E-00EBAB0612D6}"/>
              </a:ext>
            </a:extLst>
          </p:cNvPr>
          <p:cNvSpPr>
            <a:spLocks noGrp="1" noChangeArrowheads="1"/>
          </p:cNvSpPr>
          <p:nvPr>
            <p:ph type="sldNum" sz="quarter" idx="12"/>
          </p:nvPr>
        </p:nvSpPr>
        <p:spPr>
          <a:ln/>
        </p:spPr>
        <p:txBody>
          <a:bodyPr/>
          <a:lstStyle>
            <a:lvl1pPr>
              <a:defRPr/>
            </a:lvl1pPr>
          </a:lstStyle>
          <a:p>
            <a:pPr>
              <a:defRPr/>
            </a:pPr>
            <a:fld id="{FF12D262-CF8B-4E1C-B82F-DECD03054B80}" type="slidenum">
              <a:rPr lang="en-US" altLang="en-US"/>
              <a:pPr>
                <a:defRPr/>
              </a:pPr>
              <a:t>‹#›</a:t>
            </a:fld>
            <a:endParaRPr lang="en-US" altLang="en-US"/>
          </a:p>
        </p:txBody>
      </p:sp>
    </p:spTree>
    <p:extLst>
      <p:ext uri="{BB962C8B-B14F-4D97-AF65-F5344CB8AC3E}">
        <p14:creationId xmlns:p14="http://schemas.microsoft.com/office/powerpoint/2010/main" val="117993331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EBAD77-49F1-4F2A-866A-FC88141C96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6BD074-2916-43B5-B627-D0E4D22359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E67C49-0C58-476C-912D-428207EDEB55}"/>
              </a:ext>
            </a:extLst>
          </p:cNvPr>
          <p:cNvSpPr>
            <a:spLocks noGrp="1" noChangeArrowheads="1"/>
          </p:cNvSpPr>
          <p:nvPr>
            <p:ph type="sldNum" sz="quarter" idx="12"/>
          </p:nvPr>
        </p:nvSpPr>
        <p:spPr>
          <a:ln/>
        </p:spPr>
        <p:txBody>
          <a:bodyPr/>
          <a:lstStyle>
            <a:lvl1pPr>
              <a:defRPr/>
            </a:lvl1pPr>
          </a:lstStyle>
          <a:p>
            <a:pPr>
              <a:defRPr/>
            </a:pPr>
            <a:fld id="{E3EF93ED-9653-47AD-8C50-1B8512F5BDA8}" type="slidenum">
              <a:rPr lang="en-US" altLang="en-US"/>
              <a:pPr>
                <a:defRPr/>
              </a:pPr>
              <a:t>‹#›</a:t>
            </a:fld>
            <a:endParaRPr lang="en-US" altLang="en-US"/>
          </a:p>
        </p:txBody>
      </p:sp>
    </p:spTree>
    <p:extLst>
      <p:ext uri="{BB962C8B-B14F-4D97-AF65-F5344CB8AC3E}">
        <p14:creationId xmlns:p14="http://schemas.microsoft.com/office/powerpoint/2010/main" val="321231448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A7324D-62AF-47CC-A0DE-A5543D24D0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8C1B3E-871A-4C26-A782-B08FFB160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D8D698-EF90-4BE8-8A65-BD103E6A9F88}"/>
              </a:ext>
            </a:extLst>
          </p:cNvPr>
          <p:cNvSpPr>
            <a:spLocks noGrp="1" noChangeArrowheads="1"/>
          </p:cNvSpPr>
          <p:nvPr>
            <p:ph type="sldNum" sz="quarter" idx="12"/>
          </p:nvPr>
        </p:nvSpPr>
        <p:spPr>
          <a:ln/>
        </p:spPr>
        <p:txBody>
          <a:bodyPr/>
          <a:lstStyle>
            <a:lvl1pPr>
              <a:defRPr/>
            </a:lvl1pPr>
          </a:lstStyle>
          <a:p>
            <a:pPr>
              <a:defRPr/>
            </a:pPr>
            <a:fld id="{9B33CCF0-60B0-41FE-804C-F44EBF0C9772}" type="slidenum">
              <a:rPr lang="en-US" altLang="en-US"/>
              <a:pPr>
                <a:defRPr/>
              </a:pPr>
              <a:t>‹#›</a:t>
            </a:fld>
            <a:endParaRPr lang="en-US" altLang="en-US"/>
          </a:p>
        </p:txBody>
      </p:sp>
    </p:spTree>
    <p:extLst>
      <p:ext uri="{BB962C8B-B14F-4D97-AF65-F5344CB8AC3E}">
        <p14:creationId xmlns:p14="http://schemas.microsoft.com/office/powerpoint/2010/main" val="69877597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0D009B3-340A-450A-80CC-1908D4780E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01B5AE-6DFE-486C-A705-0DB306B090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0A71A0-6E7F-4BC5-997A-CFB120B1BAE8}"/>
              </a:ext>
            </a:extLst>
          </p:cNvPr>
          <p:cNvSpPr>
            <a:spLocks noGrp="1" noChangeArrowheads="1"/>
          </p:cNvSpPr>
          <p:nvPr>
            <p:ph type="sldNum" sz="quarter" idx="12"/>
          </p:nvPr>
        </p:nvSpPr>
        <p:spPr>
          <a:ln/>
        </p:spPr>
        <p:txBody>
          <a:bodyPr/>
          <a:lstStyle>
            <a:lvl1pPr>
              <a:defRPr/>
            </a:lvl1pPr>
          </a:lstStyle>
          <a:p>
            <a:pPr>
              <a:defRPr/>
            </a:pPr>
            <a:fld id="{7499BCDA-1FB4-478C-85A5-C9F6666BE73C}" type="slidenum">
              <a:rPr lang="en-US" altLang="en-US"/>
              <a:pPr>
                <a:defRPr/>
              </a:pPr>
              <a:t>‹#›</a:t>
            </a:fld>
            <a:endParaRPr lang="en-US" altLang="en-US"/>
          </a:p>
        </p:txBody>
      </p:sp>
    </p:spTree>
    <p:extLst>
      <p:ext uri="{BB962C8B-B14F-4D97-AF65-F5344CB8AC3E}">
        <p14:creationId xmlns:p14="http://schemas.microsoft.com/office/powerpoint/2010/main" val="11332364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7D03BB-57A0-49EA-AFA5-6C11CD8964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3B746D-BFE2-4B94-87EB-3362CC928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4369E5-66B9-44EA-B37C-93EC1813C445}"/>
              </a:ext>
            </a:extLst>
          </p:cNvPr>
          <p:cNvSpPr>
            <a:spLocks noGrp="1" noChangeArrowheads="1"/>
          </p:cNvSpPr>
          <p:nvPr>
            <p:ph type="sldNum" sz="quarter" idx="12"/>
          </p:nvPr>
        </p:nvSpPr>
        <p:spPr>
          <a:ln/>
        </p:spPr>
        <p:txBody>
          <a:bodyPr/>
          <a:lstStyle>
            <a:lvl1pPr>
              <a:defRPr/>
            </a:lvl1pPr>
          </a:lstStyle>
          <a:p>
            <a:pPr>
              <a:defRPr/>
            </a:pPr>
            <a:fld id="{468168EE-C16C-4CA6-A180-A27FAFDEE6BF}" type="slidenum">
              <a:rPr lang="en-US" altLang="en-US"/>
              <a:pPr>
                <a:defRPr/>
              </a:pPr>
              <a:t>‹#›</a:t>
            </a:fld>
            <a:endParaRPr lang="en-US" altLang="en-US"/>
          </a:p>
        </p:txBody>
      </p:sp>
    </p:spTree>
    <p:extLst>
      <p:ext uri="{BB962C8B-B14F-4D97-AF65-F5344CB8AC3E}">
        <p14:creationId xmlns:p14="http://schemas.microsoft.com/office/powerpoint/2010/main" val="21848523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3943B4-FC4A-4DCE-96F0-6E16958F27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93494A-8B5D-4333-81E9-654F93A05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187947B-C6D0-478C-9610-22E81081884D}"/>
              </a:ext>
            </a:extLst>
          </p:cNvPr>
          <p:cNvSpPr>
            <a:spLocks noGrp="1" noChangeArrowheads="1"/>
          </p:cNvSpPr>
          <p:nvPr>
            <p:ph type="sldNum" sz="quarter" idx="12"/>
          </p:nvPr>
        </p:nvSpPr>
        <p:spPr>
          <a:ln/>
        </p:spPr>
        <p:txBody>
          <a:bodyPr/>
          <a:lstStyle>
            <a:lvl1pPr>
              <a:defRPr/>
            </a:lvl1pPr>
          </a:lstStyle>
          <a:p>
            <a:pPr>
              <a:defRPr/>
            </a:pPr>
            <a:fld id="{F5772EDE-EEAE-422A-AE6A-B187DAD7722D}" type="slidenum">
              <a:rPr lang="en-US" altLang="en-US"/>
              <a:pPr>
                <a:defRPr/>
              </a:pPr>
              <a:t>‹#›</a:t>
            </a:fld>
            <a:endParaRPr lang="en-US" altLang="en-US"/>
          </a:p>
        </p:txBody>
      </p:sp>
    </p:spTree>
    <p:extLst>
      <p:ext uri="{BB962C8B-B14F-4D97-AF65-F5344CB8AC3E}">
        <p14:creationId xmlns:p14="http://schemas.microsoft.com/office/powerpoint/2010/main" val="392146689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2EA906-F369-4365-8367-AA4EDB6E808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3B2CF9-369D-4070-B8F2-C212ED30F9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AC2532F-55D7-4DBA-84A1-A1E38E211191}"/>
              </a:ext>
            </a:extLst>
          </p:cNvPr>
          <p:cNvSpPr>
            <a:spLocks noGrp="1" noChangeArrowheads="1"/>
          </p:cNvSpPr>
          <p:nvPr>
            <p:ph type="sldNum" sz="quarter" idx="12"/>
          </p:nvPr>
        </p:nvSpPr>
        <p:spPr>
          <a:ln/>
        </p:spPr>
        <p:txBody>
          <a:bodyPr/>
          <a:lstStyle>
            <a:lvl1pPr>
              <a:defRPr/>
            </a:lvl1pPr>
          </a:lstStyle>
          <a:p>
            <a:pPr>
              <a:defRPr/>
            </a:pPr>
            <a:fld id="{9F7F7F18-E719-420E-8A22-E78B9EF107BB}" type="slidenum">
              <a:rPr lang="en-US" altLang="en-US"/>
              <a:pPr>
                <a:defRPr/>
              </a:pPr>
              <a:t>‹#›</a:t>
            </a:fld>
            <a:endParaRPr lang="en-US" altLang="en-US"/>
          </a:p>
        </p:txBody>
      </p:sp>
    </p:spTree>
    <p:extLst>
      <p:ext uri="{BB962C8B-B14F-4D97-AF65-F5344CB8AC3E}">
        <p14:creationId xmlns:p14="http://schemas.microsoft.com/office/powerpoint/2010/main" val="294336835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413BCB-8A6B-4327-B5CF-92BF649EA6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678AD4E-8346-48B3-B25A-24A8A4489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9AAAC1-DEFC-4771-9E2A-45B371282588}"/>
              </a:ext>
            </a:extLst>
          </p:cNvPr>
          <p:cNvSpPr>
            <a:spLocks noGrp="1" noChangeArrowheads="1"/>
          </p:cNvSpPr>
          <p:nvPr>
            <p:ph type="sldNum" sz="quarter" idx="12"/>
          </p:nvPr>
        </p:nvSpPr>
        <p:spPr>
          <a:ln/>
        </p:spPr>
        <p:txBody>
          <a:bodyPr/>
          <a:lstStyle>
            <a:lvl1pPr>
              <a:defRPr/>
            </a:lvl1pPr>
          </a:lstStyle>
          <a:p>
            <a:pPr>
              <a:defRPr/>
            </a:pPr>
            <a:fld id="{75F09E4B-F901-4C7F-918F-D3D996E01F4A}" type="slidenum">
              <a:rPr lang="en-US" altLang="en-US"/>
              <a:pPr>
                <a:defRPr/>
              </a:pPr>
              <a:t>‹#›</a:t>
            </a:fld>
            <a:endParaRPr lang="en-US" altLang="en-US"/>
          </a:p>
        </p:txBody>
      </p:sp>
    </p:spTree>
    <p:extLst>
      <p:ext uri="{BB962C8B-B14F-4D97-AF65-F5344CB8AC3E}">
        <p14:creationId xmlns:p14="http://schemas.microsoft.com/office/powerpoint/2010/main" val="34715372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0C6D5F-85D0-41DD-B986-32D278267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40187-84F8-4858-A26C-3F926BA87B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21AAA1-906C-42BB-BF49-2D6475CC3754}"/>
              </a:ext>
            </a:extLst>
          </p:cNvPr>
          <p:cNvSpPr>
            <a:spLocks noGrp="1" noChangeArrowheads="1"/>
          </p:cNvSpPr>
          <p:nvPr>
            <p:ph type="sldNum" sz="quarter" idx="12"/>
          </p:nvPr>
        </p:nvSpPr>
        <p:spPr>
          <a:ln/>
        </p:spPr>
        <p:txBody>
          <a:bodyPr/>
          <a:lstStyle>
            <a:lvl1pPr>
              <a:defRPr/>
            </a:lvl1pPr>
          </a:lstStyle>
          <a:p>
            <a:pPr>
              <a:defRPr/>
            </a:pPr>
            <a:fld id="{A640D281-F47D-42D3-9DC7-F297103173B6}" type="slidenum">
              <a:rPr lang="en-US" altLang="en-US"/>
              <a:pPr>
                <a:defRPr/>
              </a:pPr>
              <a:t>‹#›</a:t>
            </a:fld>
            <a:endParaRPr lang="en-US" altLang="en-US"/>
          </a:p>
        </p:txBody>
      </p:sp>
    </p:spTree>
    <p:extLst>
      <p:ext uri="{BB962C8B-B14F-4D97-AF65-F5344CB8AC3E}">
        <p14:creationId xmlns:p14="http://schemas.microsoft.com/office/powerpoint/2010/main" val="197203857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C21EB024-413E-4499-86C0-31047D6A3D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B5875E-72B9-4F51-97A3-8CB9F0B47E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911BCC-FA8D-4EAE-A2D6-324F98A3E5B4}"/>
              </a:ext>
            </a:extLst>
          </p:cNvPr>
          <p:cNvSpPr>
            <a:spLocks noGrp="1" noChangeArrowheads="1"/>
          </p:cNvSpPr>
          <p:nvPr>
            <p:ph type="sldNum" sz="quarter" idx="12"/>
          </p:nvPr>
        </p:nvSpPr>
        <p:spPr>
          <a:ln/>
        </p:spPr>
        <p:txBody>
          <a:bodyPr/>
          <a:lstStyle>
            <a:lvl1pPr>
              <a:defRPr/>
            </a:lvl1pPr>
          </a:lstStyle>
          <a:p>
            <a:pPr>
              <a:defRPr/>
            </a:pPr>
            <a:fld id="{DCB928D9-B700-4F67-88D9-C7C022C24C83}" type="slidenum">
              <a:rPr lang="en-US" altLang="en-US"/>
              <a:pPr>
                <a:defRPr/>
              </a:pPr>
              <a:t>‹#›</a:t>
            </a:fld>
            <a:endParaRPr lang="en-US" altLang="en-US"/>
          </a:p>
        </p:txBody>
      </p:sp>
    </p:spTree>
    <p:extLst>
      <p:ext uri="{BB962C8B-B14F-4D97-AF65-F5344CB8AC3E}">
        <p14:creationId xmlns:p14="http://schemas.microsoft.com/office/powerpoint/2010/main" val="20964449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086FD202-AA9F-426C-AC47-217CC81E2E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4D791-481B-400D-9A58-E730243BCE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3CDE05-5B10-4D9C-8B8D-5158476D8495}"/>
              </a:ext>
            </a:extLst>
          </p:cNvPr>
          <p:cNvSpPr>
            <a:spLocks noGrp="1" noChangeArrowheads="1"/>
          </p:cNvSpPr>
          <p:nvPr>
            <p:ph type="sldNum" sz="quarter" idx="12"/>
          </p:nvPr>
        </p:nvSpPr>
        <p:spPr>
          <a:ln/>
        </p:spPr>
        <p:txBody>
          <a:bodyPr/>
          <a:lstStyle>
            <a:lvl1pPr>
              <a:defRPr/>
            </a:lvl1pPr>
          </a:lstStyle>
          <a:p>
            <a:pPr>
              <a:defRPr/>
            </a:pPr>
            <a:fld id="{DF2DEF3D-4F26-4747-967E-E33616426AA0}" type="slidenum">
              <a:rPr lang="en-US" altLang="en-US"/>
              <a:pPr>
                <a:defRPr/>
              </a:pPr>
              <a:t>‹#›</a:t>
            </a:fld>
            <a:endParaRPr lang="en-US" altLang="en-US"/>
          </a:p>
        </p:txBody>
      </p:sp>
    </p:spTree>
    <p:extLst>
      <p:ext uri="{BB962C8B-B14F-4D97-AF65-F5344CB8AC3E}">
        <p14:creationId xmlns:p14="http://schemas.microsoft.com/office/powerpoint/2010/main" val="92017481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2D1E2C-0E39-4735-BB15-426D7DC9B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7E8C1A-962E-4891-91CA-9C0B997FB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3AE688-E48A-4C43-B3ED-CC85A10799F8}"/>
              </a:ext>
            </a:extLst>
          </p:cNvPr>
          <p:cNvSpPr>
            <a:spLocks noGrp="1" noChangeArrowheads="1"/>
          </p:cNvSpPr>
          <p:nvPr>
            <p:ph type="sldNum" sz="quarter" idx="12"/>
          </p:nvPr>
        </p:nvSpPr>
        <p:spPr>
          <a:ln/>
        </p:spPr>
        <p:txBody>
          <a:bodyPr/>
          <a:lstStyle>
            <a:lvl1pPr>
              <a:defRPr/>
            </a:lvl1pPr>
          </a:lstStyle>
          <a:p>
            <a:pPr>
              <a:defRPr/>
            </a:pPr>
            <a:fld id="{9A6BB316-E88A-47D7-9D96-F7B71B7FE919}" type="slidenum">
              <a:rPr lang="en-US" altLang="en-US"/>
              <a:pPr>
                <a:defRPr/>
              </a:pPr>
              <a:t>‹#›</a:t>
            </a:fld>
            <a:endParaRPr lang="en-US" altLang="en-US"/>
          </a:p>
        </p:txBody>
      </p:sp>
    </p:spTree>
    <p:extLst>
      <p:ext uri="{BB962C8B-B14F-4D97-AF65-F5344CB8AC3E}">
        <p14:creationId xmlns:p14="http://schemas.microsoft.com/office/powerpoint/2010/main" val="324756646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4A53EC-6C01-4408-B454-129E97E1EE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63F67F-544E-4336-B691-83F18FF75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DA6885-45A9-44D0-B1D0-85531FC01B47}"/>
              </a:ext>
            </a:extLst>
          </p:cNvPr>
          <p:cNvSpPr>
            <a:spLocks noGrp="1" noChangeArrowheads="1"/>
          </p:cNvSpPr>
          <p:nvPr>
            <p:ph type="sldNum" sz="quarter" idx="12"/>
          </p:nvPr>
        </p:nvSpPr>
        <p:spPr>
          <a:ln/>
        </p:spPr>
        <p:txBody>
          <a:bodyPr/>
          <a:lstStyle>
            <a:lvl1pPr>
              <a:defRPr/>
            </a:lvl1pPr>
          </a:lstStyle>
          <a:p>
            <a:pPr>
              <a:defRPr/>
            </a:pPr>
            <a:fld id="{A81D0873-7DFA-4679-B809-5A03376084B2}" type="slidenum">
              <a:rPr lang="en-US" altLang="en-US"/>
              <a:pPr>
                <a:defRPr/>
              </a:pPr>
              <a:t>‹#›</a:t>
            </a:fld>
            <a:endParaRPr lang="en-US" altLang="en-US"/>
          </a:p>
        </p:txBody>
      </p:sp>
    </p:spTree>
    <p:extLst>
      <p:ext uri="{BB962C8B-B14F-4D97-AF65-F5344CB8AC3E}">
        <p14:creationId xmlns:p14="http://schemas.microsoft.com/office/powerpoint/2010/main" val="124297608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2839CF0-2DDE-4F47-AABC-9AE447698582}"/>
              </a:ext>
            </a:extLst>
          </p:cNvPr>
          <p:cNvSpPr>
            <a:spLocks noGrp="1"/>
          </p:cNvSpPr>
          <p:nvPr>
            <p:ph type="dt" sz="half" idx="10"/>
          </p:nvPr>
        </p:nvSpPr>
        <p:spPr/>
        <p:txBody>
          <a:bodyPr/>
          <a:lstStyle>
            <a:lvl1pPr>
              <a:defRPr/>
            </a:lvl1pPr>
          </a:lstStyle>
          <a:p>
            <a:pPr>
              <a:defRPr/>
            </a:pPr>
            <a:fld id="{FF0A9D2E-9F6C-425F-AE29-B648F65A7C7F}" type="datetimeFigureOut">
              <a:rPr lang="en-US"/>
              <a:pPr>
                <a:defRPr/>
              </a:pPr>
              <a:t>11/7/2022</a:t>
            </a:fld>
            <a:endParaRPr lang="en-US"/>
          </a:p>
        </p:txBody>
      </p:sp>
      <p:sp>
        <p:nvSpPr>
          <p:cNvPr id="5" name="Footer Placeholder 4">
            <a:extLst>
              <a:ext uri="{FF2B5EF4-FFF2-40B4-BE49-F238E27FC236}">
                <a16:creationId xmlns:a16="http://schemas.microsoft.com/office/drawing/2014/main" id="{96ABB8C0-63FC-4A24-9302-432BDC7E2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9D2654-7A18-4682-844F-AB028D4B6C5A}"/>
              </a:ext>
            </a:extLst>
          </p:cNvPr>
          <p:cNvSpPr>
            <a:spLocks noGrp="1"/>
          </p:cNvSpPr>
          <p:nvPr>
            <p:ph type="sldNum" sz="quarter" idx="12"/>
          </p:nvPr>
        </p:nvSpPr>
        <p:spPr/>
        <p:txBody>
          <a:bodyPr/>
          <a:lstStyle>
            <a:lvl1pPr>
              <a:defRPr/>
            </a:lvl1pPr>
          </a:lstStyle>
          <a:p>
            <a:pPr>
              <a:defRPr/>
            </a:pPr>
            <a:fld id="{73EFCC0B-89D2-4B60-8713-8F87FC2A2084}" type="slidenum">
              <a:rPr lang="en-US" altLang="en-US"/>
              <a:pPr>
                <a:defRPr/>
              </a:pPr>
              <a:t>‹#›</a:t>
            </a:fld>
            <a:endParaRPr lang="en-US" altLang="en-US"/>
          </a:p>
        </p:txBody>
      </p:sp>
    </p:spTree>
    <p:extLst>
      <p:ext uri="{BB962C8B-B14F-4D97-AF65-F5344CB8AC3E}">
        <p14:creationId xmlns:p14="http://schemas.microsoft.com/office/powerpoint/2010/main" val="22465656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FB739-CFE7-4DAD-82FA-BE2C1C2786EA}"/>
              </a:ext>
            </a:extLst>
          </p:cNvPr>
          <p:cNvSpPr>
            <a:spLocks noGrp="1"/>
          </p:cNvSpPr>
          <p:nvPr>
            <p:ph type="dt" sz="half" idx="10"/>
          </p:nvPr>
        </p:nvSpPr>
        <p:spPr/>
        <p:txBody>
          <a:bodyPr/>
          <a:lstStyle>
            <a:lvl1pPr>
              <a:defRPr/>
            </a:lvl1pPr>
          </a:lstStyle>
          <a:p>
            <a:pPr>
              <a:defRPr/>
            </a:pPr>
            <a:fld id="{8F1622F3-6776-4F7C-85CE-C58F6BBDF66B}" type="datetimeFigureOut">
              <a:rPr lang="en-US"/>
              <a:pPr>
                <a:defRPr/>
              </a:pPr>
              <a:t>11/7/2022</a:t>
            </a:fld>
            <a:endParaRPr lang="en-US"/>
          </a:p>
        </p:txBody>
      </p:sp>
      <p:sp>
        <p:nvSpPr>
          <p:cNvPr id="5" name="Footer Placeholder 4">
            <a:extLst>
              <a:ext uri="{FF2B5EF4-FFF2-40B4-BE49-F238E27FC236}">
                <a16:creationId xmlns:a16="http://schemas.microsoft.com/office/drawing/2014/main" id="{6C312D27-5E9D-4DFF-85A3-C81DD79226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CC1018-5C50-4D5B-856F-2333EC4D6E73}"/>
              </a:ext>
            </a:extLst>
          </p:cNvPr>
          <p:cNvSpPr>
            <a:spLocks noGrp="1"/>
          </p:cNvSpPr>
          <p:nvPr>
            <p:ph type="sldNum" sz="quarter" idx="12"/>
          </p:nvPr>
        </p:nvSpPr>
        <p:spPr/>
        <p:txBody>
          <a:bodyPr/>
          <a:lstStyle>
            <a:lvl1pPr>
              <a:defRPr/>
            </a:lvl1pPr>
          </a:lstStyle>
          <a:p>
            <a:pPr>
              <a:defRPr/>
            </a:pPr>
            <a:fld id="{B6D9410A-02B0-47F4-974C-D19796D364B4}" type="slidenum">
              <a:rPr lang="en-US" altLang="en-US"/>
              <a:pPr>
                <a:defRPr/>
              </a:pPr>
              <a:t>‹#›</a:t>
            </a:fld>
            <a:endParaRPr lang="en-US" altLang="en-US"/>
          </a:p>
        </p:txBody>
      </p:sp>
    </p:spTree>
    <p:extLst>
      <p:ext uri="{BB962C8B-B14F-4D97-AF65-F5344CB8AC3E}">
        <p14:creationId xmlns:p14="http://schemas.microsoft.com/office/powerpoint/2010/main" val="6709836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373264-7A03-462D-9612-B18E01FE98CA}"/>
              </a:ext>
            </a:extLst>
          </p:cNvPr>
          <p:cNvSpPr>
            <a:spLocks noGrp="1"/>
          </p:cNvSpPr>
          <p:nvPr>
            <p:ph type="dt" sz="half" idx="10"/>
          </p:nvPr>
        </p:nvSpPr>
        <p:spPr/>
        <p:txBody>
          <a:bodyPr/>
          <a:lstStyle>
            <a:lvl1pPr>
              <a:defRPr/>
            </a:lvl1pPr>
          </a:lstStyle>
          <a:p>
            <a:pPr>
              <a:defRPr/>
            </a:pPr>
            <a:fld id="{65FE75CF-1DE3-48CF-A59A-E10D88556329}" type="datetimeFigureOut">
              <a:rPr lang="en-US"/>
              <a:pPr>
                <a:defRPr/>
              </a:pPr>
              <a:t>11/7/2022</a:t>
            </a:fld>
            <a:endParaRPr lang="en-US"/>
          </a:p>
        </p:txBody>
      </p:sp>
      <p:sp>
        <p:nvSpPr>
          <p:cNvPr id="5" name="Footer Placeholder 4">
            <a:extLst>
              <a:ext uri="{FF2B5EF4-FFF2-40B4-BE49-F238E27FC236}">
                <a16:creationId xmlns:a16="http://schemas.microsoft.com/office/drawing/2014/main" id="{9210B13D-43C9-4F29-AEC4-53F07DFC11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244F8A-B3E6-418E-A3E2-0A067E88D17F}"/>
              </a:ext>
            </a:extLst>
          </p:cNvPr>
          <p:cNvSpPr>
            <a:spLocks noGrp="1"/>
          </p:cNvSpPr>
          <p:nvPr>
            <p:ph type="sldNum" sz="quarter" idx="12"/>
          </p:nvPr>
        </p:nvSpPr>
        <p:spPr/>
        <p:txBody>
          <a:bodyPr/>
          <a:lstStyle>
            <a:lvl1pPr>
              <a:defRPr/>
            </a:lvl1pPr>
          </a:lstStyle>
          <a:p>
            <a:pPr>
              <a:defRPr/>
            </a:pPr>
            <a:fld id="{C0A2F297-050C-4B8E-8838-F6F5E87A0CEE}" type="slidenum">
              <a:rPr lang="en-US" altLang="en-US"/>
              <a:pPr>
                <a:defRPr/>
              </a:pPr>
              <a:t>‹#›</a:t>
            </a:fld>
            <a:endParaRPr lang="en-US" altLang="en-US"/>
          </a:p>
        </p:txBody>
      </p:sp>
    </p:spTree>
    <p:extLst>
      <p:ext uri="{BB962C8B-B14F-4D97-AF65-F5344CB8AC3E}">
        <p14:creationId xmlns:p14="http://schemas.microsoft.com/office/powerpoint/2010/main" val="154150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CCBEA73-52D2-4760-B658-9BB52D9DBE81}"/>
              </a:ext>
            </a:extLst>
          </p:cNvPr>
          <p:cNvSpPr>
            <a:spLocks noGrp="1"/>
          </p:cNvSpPr>
          <p:nvPr>
            <p:ph type="dt" sz="half" idx="10"/>
          </p:nvPr>
        </p:nvSpPr>
        <p:spPr/>
        <p:txBody>
          <a:bodyPr/>
          <a:lstStyle>
            <a:lvl1pPr>
              <a:defRPr/>
            </a:lvl1pPr>
          </a:lstStyle>
          <a:p>
            <a:pPr>
              <a:defRPr/>
            </a:pPr>
            <a:fld id="{9EC54BA5-FE7D-4446-B5F4-A1729E862B44}" type="datetimeFigureOut">
              <a:rPr lang="en-US"/>
              <a:pPr>
                <a:defRPr/>
              </a:pPr>
              <a:t>11/7/2022</a:t>
            </a:fld>
            <a:endParaRPr lang="en-US"/>
          </a:p>
        </p:txBody>
      </p:sp>
      <p:sp>
        <p:nvSpPr>
          <p:cNvPr id="6" name="Footer Placeholder 4">
            <a:extLst>
              <a:ext uri="{FF2B5EF4-FFF2-40B4-BE49-F238E27FC236}">
                <a16:creationId xmlns:a16="http://schemas.microsoft.com/office/drawing/2014/main" id="{238A449E-72EF-425B-905C-8B0611FFB7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6F49DD-C546-4442-B3D0-73DC0FBABC71}"/>
              </a:ext>
            </a:extLst>
          </p:cNvPr>
          <p:cNvSpPr>
            <a:spLocks noGrp="1"/>
          </p:cNvSpPr>
          <p:nvPr>
            <p:ph type="sldNum" sz="quarter" idx="12"/>
          </p:nvPr>
        </p:nvSpPr>
        <p:spPr/>
        <p:txBody>
          <a:bodyPr/>
          <a:lstStyle>
            <a:lvl1pPr>
              <a:defRPr/>
            </a:lvl1pPr>
          </a:lstStyle>
          <a:p>
            <a:pPr>
              <a:defRPr/>
            </a:pPr>
            <a:fld id="{2A86DB11-2479-4D45-8674-AFB5645CE992}" type="slidenum">
              <a:rPr lang="en-US" altLang="en-US"/>
              <a:pPr>
                <a:defRPr/>
              </a:pPr>
              <a:t>‹#›</a:t>
            </a:fld>
            <a:endParaRPr lang="en-US" altLang="en-US"/>
          </a:p>
        </p:txBody>
      </p:sp>
    </p:spTree>
    <p:extLst>
      <p:ext uri="{BB962C8B-B14F-4D97-AF65-F5344CB8AC3E}">
        <p14:creationId xmlns:p14="http://schemas.microsoft.com/office/powerpoint/2010/main" val="2480522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ECA68F-22BF-4430-BC34-43A324986B3C}"/>
              </a:ext>
            </a:extLst>
          </p:cNvPr>
          <p:cNvSpPr>
            <a:spLocks noGrp="1"/>
          </p:cNvSpPr>
          <p:nvPr>
            <p:ph type="dt" sz="half" idx="10"/>
          </p:nvPr>
        </p:nvSpPr>
        <p:spPr/>
        <p:txBody>
          <a:bodyPr/>
          <a:lstStyle>
            <a:lvl1pPr>
              <a:defRPr/>
            </a:lvl1pPr>
          </a:lstStyle>
          <a:p>
            <a:pPr>
              <a:defRPr/>
            </a:pPr>
            <a:fld id="{69FCAF42-67A4-407E-A93B-CBF3EF5E21AD}" type="datetimeFigureOut">
              <a:rPr lang="en-US"/>
              <a:pPr>
                <a:defRPr/>
              </a:pPr>
              <a:t>11/7/2022</a:t>
            </a:fld>
            <a:endParaRPr lang="en-US"/>
          </a:p>
        </p:txBody>
      </p:sp>
      <p:sp>
        <p:nvSpPr>
          <p:cNvPr id="8" name="Footer Placeholder 4">
            <a:extLst>
              <a:ext uri="{FF2B5EF4-FFF2-40B4-BE49-F238E27FC236}">
                <a16:creationId xmlns:a16="http://schemas.microsoft.com/office/drawing/2014/main" id="{7B56C703-00E0-4C60-BACD-0C5B741FC2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FA3F64-9F04-410B-A9FB-72F0D7BB1E0A}"/>
              </a:ext>
            </a:extLst>
          </p:cNvPr>
          <p:cNvSpPr>
            <a:spLocks noGrp="1"/>
          </p:cNvSpPr>
          <p:nvPr>
            <p:ph type="sldNum" sz="quarter" idx="12"/>
          </p:nvPr>
        </p:nvSpPr>
        <p:spPr/>
        <p:txBody>
          <a:bodyPr/>
          <a:lstStyle>
            <a:lvl1pPr>
              <a:defRPr/>
            </a:lvl1pPr>
          </a:lstStyle>
          <a:p>
            <a:pPr>
              <a:defRPr/>
            </a:pPr>
            <a:fld id="{F721DAFA-E793-4636-A8BD-9C5ED29552A1}" type="slidenum">
              <a:rPr lang="en-US" altLang="en-US"/>
              <a:pPr>
                <a:defRPr/>
              </a:pPr>
              <a:t>‹#›</a:t>
            </a:fld>
            <a:endParaRPr lang="en-US" altLang="en-US"/>
          </a:p>
        </p:txBody>
      </p:sp>
    </p:spTree>
    <p:extLst>
      <p:ext uri="{BB962C8B-B14F-4D97-AF65-F5344CB8AC3E}">
        <p14:creationId xmlns:p14="http://schemas.microsoft.com/office/powerpoint/2010/main" val="36556319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079D18-6681-4AAD-9154-975EB32797C2}"/>
              </a:ext>
            </a:extLst>
          </p:cNvPr>
          <p:cNvSpPr>
            <a:spLocks noGrp="1"/>
          </p:cNvSpPr>
          <p:nvPr>
            <p:ph type="dt" sz="half" idx="10"/>
          </p:nvPr>
        </p:nvSpPr>
        <p:spPr/>
        <p:txBody>
          <a:bodyPr/>
          <a:lstStyle>
            <a:lvl1pPr>
              <a:defRPr/>
            </a:lvl1pPr>
          </a:lstStyle>
          <a:p>
            <a:pPr>
              <a:defRPr/>
            </a:pPr>
            <a:fld id="{B1B19B55-2FF5-4678-810B-CC35DB421D31}" type="datetimeFigureOut">
              <a:rPr lang="en-US"/>
              <a:pPr>
                <a:defRPr/>
              </a:pPr>
              <a:t>11/7/2022</a:t>
            </a:fld>
            <a:endParaRPr lang="en-US"/>
          </a:p>
        </p:txBody>
      </p:sp>
      <p:sp>
        <p:nvSpPr>
          <p:cNvPr id="4" name="Footer Placeholder 4">
            <a:extLst>
              <a:ext uri="{FF2B5EF4-FFF2-40B4-BE49-F238E27FC236}">
                <a16:creationId xmlns:a16="http://schemas.microsoft.com/office/drawing/2014/main" id="{0A18A915-E0CA-4234-8502-2913E78492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4B8926-A4F1-445F-BDEB-6913059A96E6}"/>
              </a:ext>
            </a:extLst>
          </p:cNvPr>
          <p:cNvSpPr>
            <a:spLocks noGrp="1"/>
          </p:cNvSpPr>
          <p:nvPr>
            <p:ph type="sldNum" sz="quarter" idx="12"/>
          </p:nvPr>
        </p:nvSpPr>
        <p:spPr/>
        <p:txBody>
          <a:bodyPr/>
          <a:lstStyle>
            <a:lvl1pPr>
              <a:defRPr/>
            </a:lvl1pPr>
          </a:lstStyle>
          <a:p>
            <a:pPr>
              <a:defRPr/>
            </a:pPr>
            <a:fld id="{0E8846C2-55F0-456D-8645-26CEB24A0217}" type="slidenum">
              <a:rPr lang="en-US" altLang="en-US"/>
              <a:pPr>
                <a:defRPr/>
              </a:pPr>
              <a:t>‹#›</a:t>
            </a:fld>
            <a:endParaRPr lang="en-US" altLang="en-US"/>
          </a:p>
        </p:txBody>
      </p:sp>
    </p:spTree>
    <p:extLst>
      <p:ext uri="{BB962C8B-B14F-4D97-AF65-F5344CB8AC3E}">
        <p14:creationId xmlns:p14="http://schemas.microsoft.com/office/powerpoint/2010/main" val="14770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A83B33-E5ED-47BE-AFD9-4F7F9B5CEA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D4F621-54CC-4717-9435-D6DF35433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D5A8CF-D01E-478D-B05B-871124C83580}"/>
              </a:ext>
            </a:extLst>
          </p:cNvPr>
          <p:cNvSpPr>
            <a:spLocks noGrp="1" noChangeArrowheads="1"/>
          </p:cNvSpPr>
          <p:nvPr>
            <p:ph type="sldNum" sz="quarter" idx="12"/>
          </p:nvPr>
        </p:nvSpPr>
        <p:spPr>
          <a:ln/>
        </p:spPr>
        <p:txBody>
          <a:bodyPr/>
          <a:lstStyle>
            <a:lvl1pPr>
              <a:defRPr/>
            </a:lvl1pPr>
          </a:lstStyle>
          <a:p>
            <a:pPr>
              <a:defRPr/>
            </a:pPr>
            <a:fld id="{5A263139-F049-443C-92E0-8686749653F7}" type="slidenum">
              <a:rPr lang="en-US" altLang="en-US"/>
              <a:pPr>
                <a:defRPr/>
              </a:pPr>
              <a:t>‹#›</a:t>
            </a:fld>
            <a:endParaRPr lang="en-US" altLang="en-US"/>
          </a:p>
        </p:txBody>
      </p:sp>
    </p:spTree>
    <p:extLst>
      <p:ext uri="{BB962C8B-B14F-4D97-AF65-F5344CB8AC3E}">
        <p14:creationId xmlns:p14="http://schemas.microsoft.com/office/powerpoint/2010/main" val="12409516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FC503E-4B95-4B47-9612-6446987E72A7}"/>
              </a:ext>
            </a:extLst>
          </p:cNvPr>
          <p:cNvSpPr>
            <a:spLocks noGrp="1"/>
          </p:cNvSpPr>
          <p:nvPr>
            <p:ph type="dt" sz="half" idx="10"/>
          </p:nvPr>
        </p:nvSpPr>
        <p:spPr/>
        <p:txBody>
          <a:bodyPr/>
          <a:lstStyle>
            <a:lvl1pPr>
              <a:defRPr/>
            </a:lvl1pPr>
          </a:lstStyle>
          <a:p>
            <a:pPr>
              <a:defRPr/>
            </a:pPr>
            <a:fld id="{051C2159-EAC8-4EDB-A30F-7F6F71A859D9}" type="datetimeFigureOut">
              <a:rPr lang="en-US"/>
              <a:pPr>
                <a:defRPr/>
              </a:pPr>
              <a:t>11/7/2022</a:t>
            </a:fld>
            <a:endParaRPr lang="en-US"/>
          </a:p>
        </p:txBody>
      </p:sp>
      <p:sp>
        <p:nvSpPr>
          <p:cNvPr id="3" name="Footer Placeholder 4">
            <a:extLst>
              <a:ext uri="{FF2B5EF4-FFF2-40B4-BE49-F238E27FC236}">
                <a16:creationId xmlns:a16="http://schemas.microsoft.com/office/drawing/2014/main" id="{030BE5C9-82ED-4969-9A5B-C9EF0C1207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365571-CCBA-41C9-831B-DC299F897A3D}"/>
              </a:ext>
            </a:extLst>
          </p:cNvPr>
          <p:cNvSpPr>
            <a:spLocks noGrp="1"/>
          </p:cNvSpPr>
          <p:nvPr>
            <p:ph type="sldNum" sz="quarter" idx="12"/>
          </p:nvPr>
        </p:nvSpPr>
        <p:spPr/>
        <p:txBody>
          <a:bodyPr/>
          <a:lstStyle>
            <a:lvl1pPr>
              <a:defRPr/>
            </a:lvl1pPr>
          </a:lstStyle>
          <a:p>
            <a:pPr>
              <a:defRPr/>
            </a:pPr>
            <a:fld id="{D6FC0131-E59A-4CDA-9545-201774FFED3C}" type="slidenum">
              <a:rPr lang="en-US" altLang="en-US"/>
              <a:pPr>
                <a:defRPr/>
              </a:pPr>
              <a:t>‹#›</a:t>
            </a:fld>
            <a:endParaRPr lang="en-US" altLang="en-US"/>
          </a:p>
        </p:txBody>
      </p:sp>
    </p:spTree>
    <p:extLst>
      <p:ext uri="{BB962C8B-B14F-4D97-AF65-F5344CB8AC3E}">
        <p14:creationId xmlns:p14="http://schemas.microsoft.com/office/powerpoint/2010/main" val="1322439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6A58E80-6CF2-49B8-8C6A-3C83D67C59B8}"/>
              </a:ext>
            </a:extLst>
          </p:cNvPr>
          <p:cNvSpPr>
            <a:spLocks noGrp="1"/>
          </p:cNvSpPr>
          <p:nvPr>
            <p:ph type="dt" sz="half" idx="10"/>
          </p:nvPr>
        </p:nvSpPr>
        <p:spPr/>
        <p:txBody>
          <a:bodyPr/>
          <a:lstStyle>
            <a:lvl1pPr>
              <a:defRPr/>
            </a:lvl1pPr>
          </a:lstStyle>
          <a:p>
            <a:pPr>
              <a:defRPr/>
            </a:pPr>
            <a:fld id="{C4E6BB9A-23DD-4119-81FB-2C663BA08DE1}" type="datetimeFigureOut">
              <a:rPr lang="en-US"/>
              <a:pPr>
                <a:defRPr/>
              </a:pPr>
              <a:t>11/7/2022</a:t>
            </a:fld>
            <a:endParaRPr lang="en-US"/>
          </a:p>
        </p:txBody>
      </p:sp>
      <p:sp>
        <p:nvSpPr>
          <p:cNvPr id="6" name="Footer Placeholder 4">
            <a:extLst>
              <a:ext uri="{FF2B5EF4-FFF2-40B4-BE49-F238E27FC236}">
                <a16:creationId xmlns:a16="http://schemas.microsoft.com/office/drawing/2014/main" id="{62F30F20-6A1C-4528-AF75-376A2399A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5966FF-5265-45CD-A86D-D3BD0C9C199C}"/>
              </a:ext>
            </a:extLst>
          </p:cNvPr>
          <p:cNvSpPr>
            <a:spLocks noGrp="1"/>
          </p:cNvSpPr>
          <p:nvPr>
            <p:ph type="sldNum" sz="quarter" idx="12"/>
          </p:nvPr>
        </p:nvSpPr>
        <p:spPr/>
        <p:txBody>
          <a:bodyPr/>
          <a:lstStyle>
            <a:lvl1pPr>
              <a:defRPr/>
            </a:lvl1pPr>
          </a:lstStyle>
          <a:p>
            <a:pPr>
              <a:defRPr/>
            </a:pPr>
            <a:fld id="{550F3ACD-F383-4495-A778-F9917A22A921}" type="slidenum">
              <a:rPr lang="en-US" altLang="en-US"/>
              <a:pPr>
                <a:defRPr/>
              </a:pPr>
              <a:t>‹#›</a:t>
            </a:fld>
            <a:endParaRPr lang="en-US" altLang="en-US"/>
          </a:p>
        </p:txBody>
      </p:sp>
    </p:spTree>
    <p:extLst>
      <p:ext uri="{BB962C8B-B14F-4D97-AF65-F5344CB8AC3E}">
        <p14:creationId xmlns:p14="http://schemas.microsoft.com/office/powerpoint/2010/main" val="4163213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144302E-B1A7-4A23-AD26-FE6710248593}"/>
              </a:ext>
            </a:extLst>
          </p:cNvPr>
          <p:cNvSpPr>
            <a:spLocks noGrp="1"/>
          </p:cNvSpPr>
          <p:nvPr>
            <p:ph type="dt" sz="half" idx="10"/>
          </p:nvPr>
        </p:nvSpPr>
        <p:spPr/>
        <p:txBody>
          <a:bodyPr/>
          <a:lstStyle>
            <a:lvl1pPr>
              <a:defRPr/>
            </a:lvl1pPr>
          </a:lstStyle>
          <a:p>
            <a:pPr>
              <a:defRPr/>
            </a:pPr>
            <a:fld id="{7611ADA8-EC7F-4A3E-9F5F-AE4F053C2851}" type="datetimeFigureOut">
              <a:rPr lang="en-US"/>
              <a:pPr>
                <a:defRPr/>
              </a:pPr>
              <a:t>11/7/2022</a:t>
            </a:fld>
            <a:endParaRPr lang="en-US"/>
          </a:p>
        </p:txBody>
      </p:sp>
      <p:sp>
        <p:nvSpPr>
          <p:cNvPr id="6" name="Footer Placeholder 4">
            <a:extLst>
              <a:ext uri="{FF2B5EF4-FFF2-40B4-BE49-F238E27FC236}">
                <a16:creationId xmlns:a16="http://schemas.microsoft.com/office/drawing/2014/main" id="{4736D96C-0A44-4F2F-A0FA-9D071FB4B8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B3F6C0-275A-45C1-98B8-BD9998A10CBD}"/>
              </a:ext>
            </a:extLst>
          </p:cNvPr>
          <p:cNvSpPr>
            <a:spLocks noGrp="1"/>
          </p:cNvSpPr>
          <p:nvPr>
            <p:ph type="sldNum" sz="quarter" idx="12"/>
          </p:nvPr>
        </p:nvSpPr>
        <p:spPr/>
        <p:txBody>
          <a:bodyPr/>
          <a:lstStyle>
            <a:lvl1pPr>
              <a:defRPr/>
            </a:lvl1pPr>
          </a:lstStyle>
          <a:p>
            <a:pPr>
              <a:defRPr/>
            </a:pPr>
            <a:fld id="{D548584B-035F-482B-873C-3995143E0581}" type="slidenum">
              <a:rPr lang="en-US" altLang="en-US"/>
              <a:pPr>
                <a:defRPr/>
              </a:pPr>
              <a:t>‹#›</a:t>
            </a:fld>
            <a:endParaRPr lang="en-US" altLang="en-US"/>
          </a:p>
        </p:txBody>
      </p:sp>
    </p:spTree>
    <p:extLst>
      <p:ext uri="{BB962C8B-B14F-4D97-AF65-F5344CB8AC3E}">
        <p14:creationId xmlns:p14="http://schemas.microsoft.com/office/powerpoint/2010/main" val="1934977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7B2B-0E96-4225-85D0-0DC2F0178DB1}"/>
              </a:ext>
            </a:extLst>
          </p:cNvPr>
          <p:cNvSpPr>
            <a:spLocks noGrp="1"/>
          </p:cNvSpPr>
          <p:nvPr>
            <p:ph type="dt" sz="half" idx="10"/>
          </p:nvPr>
        </p:nvSpPr>
        <p:spPr/>
        <p:txBody>
          <a:bodyPr/>
          <a:lstStyle>
            <a:lvl1pPr>
              <a:defRPr/>
            </a:lvl1pPr>
          </a:lstStyle>
          <a:p>
            <a:pPr>
              <a:defRPr/>
            </a:pPr>
            <a:fld id="{81950BA1-F1D9-4F0B-920E-E820124EB1A3}" type="datetimeFigureOut">
              <a:rPr lang="en-US"/>
              <a:pPr>
                <a:defRPr/>
              </a:pPr>
              <a:t>11/7/2022</a:t>
            </a:fld>
            <a:endParaRPr lang="en-US"/>
          </a:p>
        </p:txBody>
      </p:sp>
      <p:sp>
        <p:nvSpPr>
          <p:cNvPr id="5" name="Footer Placeholder 4">
            <a:extLst>
              <a:ext uri="{FF2B5EF4-FFF2-40B4-BE49-F238E27FC236}">
                <a16:creationId xmlns:a16="http://schemas.microsoft.com/office/drawing/2014/main" id="{AD0BE7F2-12EB-4DB7-823F-04C209C88D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698B9-E32B-4A5C-B8D5-C8CB6F8BD9A4}"/>
              </a:ext>
            </a:extLst>
          </p:cNvPr>
          <p:cNvSpPr>
            <a:spLocks noGrp="1"/>
          </p:cNvSpPr>
          <p:nvPr>
            <p:ph type="sldNum" sz="quarter" idx="12"/>
          </p:nvPr>
        </p:nvSpPr>
        <p:spPr/>
        <p:txBody>
          <a:bodyPr/>
          <a:lstStyle>
            <a:lvl1pPr>
              <a:defRPr/>
            </a:lvl1pPr>
          </a:lstStyle>
          <a:p>
            <a:pPr>
              <a:defRPr/>
            </a:pPr>
            <a:fld id="{B8DC4F42-A2C6-4066-B7B4-DD1DF69AFF13}" type="slidenum">
              <a:rPr lang="en-US" altLang="en-US"/>
              <a:pPr>
                <a:defRPr/>
              </a:pPr>
              <a:t>‹#›</a:t>
            </a:fld>
            <a:endParaRPr lang="en-US" altLang="en-US"/>
          </a:p>
        </p:txBody>
      </p:sp>
    </p:spTree>
    <p:extLst>
      <p:ext uri="{BB962C8B-B14F-4D97-AF65-F5344CB8AC3E}">
        <p14:creationId xmlns:p14="http://schemas.microsoft.com/office/powerpoint/2010/main" val="3189770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1DF8A-C181-4CC8-8723-B982D0807C56}"/>
              </a:ext>
            </a:extLst>
          </p:cNvPr>
          <p:cNvSpPr>
            <a:spLocks noGrp="1"/>
          </p:cNvSpPr>
          <p:nvPr>
            <p:ph type="dt" sz="half" idx="10"/>
          </p:nvPr>
        </p:nvSpPr>
        <p:spPr/>
        <p:txBody>
          <a:bodyPr/>
          <a:lstStyle>
            <a:lvl1pPr>
              <a:defRPr/>
            </a:lvl1pPr>
          </a:lstStyle>
          <a:p>
            <a:pPr>
              <a:defRPr/>
            </a:pPr>
            <a:fld id="{95845826-4885-49AF-9988-116E8F6DDF27}" type="datetimeFigureOut">
              <a:rPr lang="en-US"/>
              <a:pPr>
                <a:defRPr/>
              </a:pPr>
              <a:t>11/7/2022</a:t>
            </a:fld>
            <a:endParaRPr lang="en-US"/>
          </a:p>
        </p:txBody>
      </p:sp>
      <p:sp>
        <p:nvSpPr>
          <p:cNvPr id="5" name="Footer Placeholder 4">
            <a:extLst>
              <a:ext uri="{FF2B5EF4-FFF2-40B4-BE49-F238E27FC236}">
                <a16:creationId xmlns:a16="http://schemas.microsoft.com/office/drawing/2014/main" id="{001B6E59-DC70-4B47-87F4-FCBAFA0DA4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B0C316-EC75-492F-BC06-9C13EA0B71C9}"/>
              </a:ext>
            </a:extLst>
          </p:cNvPr>
          <p:cNvSpPr>
            <a:spLocks noGrp="1"/>
          </p:cNvSpPr>
          <p:nvPr>
            <p:ph type="sldNum" sz="quarter" idx="12"/>
          </p:nvPr>
        </p:nvSpPr>
        <p:spPr/>
        <p:txBody>
          <a:bodyPr/>
          <a:lstStyle>
            <a:lvl1pPr>
              <a:defRPr/>
            </a:lvl1pPr>
          </a:lstStyle>
          <a:p>
            <a:pPr>
              <a:defRPr/>
            </a:pPr>
            <a:fld id="{6098D9DD-0685-44BE-852E-17A1A531F636}" type="slidenum">
              <a:rPr lang="en-US" altLang="en-US"/>
              <a:pPr>
                <a:defRPr/>
              </a:pPr>
              <a:t>‹#›</a:t>
            </a:fld>
            <a:endParaRPr lang="en-US" altLang="en-US"/>
          </a:p>
        </p:txBody>
      </p:sp>
    </p:spTree>
    <p:extLst>
      <p:ext uri="{BB962C8B-B14F-4D97-AF65-F5344CB8AC3E}">
        <p14:creationId xmlns:p14="http://schemas.microsoft.com/office/powerpoint/2010/main" val="2024339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7406CAA-A39A-41B9-8BAD-5FC197B7F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48DEFB-EC1A-4ED1-BFD1-0C2FA0C6F4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698EE7-7494-4D84-A6F8-A26166AB7EF1}"/>
              </a:ext>
            </a:extLst>
          </p:cNvPr>
          <p:cNvSpPr>
            <a:spLocks noGrp="1" noChangeArrowheads="1"/>
          </p:cNvSpPr>
          <p:nvPr>
            <p:ph type="sldNum" sz="quarter" idx="12"/>
          </p:nvPr>
        </p:nvSpPr>
        <p:spPr>
          <a:ln/>
        </p:spPr>
        <p:txBody>
          <a:bodyPr/>
          <a:lstStyle>
            <a:lvl1pPr>
              <a:defRPr/>
            </a:lvl1pPr>
          </a:lstStyle>
          <a:p>
            <a:pPr>
              <a:defRPr/>
            </a:pPr>
            <a:fld id="{6687D3A9-DF79-4D97-AAD9-16E69599BA25}" type="slidenum">
              <a:rPr lang="en-US" altLang="en-US"/>
              <a:pPr>
                <a:defRPr/>
              </a:pPr>
              <a:t>‹#›</a:t>
            </a:fld>
            <a:endParaRPr lang="en-US" altLang="en-US"/>
          </a:p>
        </p:txBody>
      </p:sp>
    </p:spTree>
    <p:extLst>
      <p:ext uri="{BB962C8B-B14F-4D97-AF65-F5344CB8AC3E}">
        <p14:creationId xmlns:p14="http://schemas.microsoft.com/office/powerpoint/2010/main" val="195764505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6B99E7-6F22-410D-94F3-E293A1363D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EA648D-9CCC-44AA-B1A7-004EB8518D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C0782D-552F-49CE-B4BD-1550B318777D}"/>
              </a:ext>
            </a:extLst>
          </p:cNvPr>
          <p:cNvSpPr>
            <a:spLocks noGrp="1" noChangeArrowheads="1"/>
          </p:cNvSpPr>
          <p:nvPr>
            <p:ph type="sldNum" sz="quarter" idx="12"/>
          </p:nvPr>
        </p:nvSpPr>
        <p:spPr>
          <a:ln/>
        </p:spPr>
        <p:txBody>
          <a:bodyPr/>
          <a:lstStyle>
            <a:lvl1pPr>
              <a:defRPr/>
            </a:lvl1pPr>
          </a:lstStyle>
          <a:p>
            <a:pPr>
              <a:defRPr/>
            </a:pPr>
            <a:fld id="{626CE7D6-75CC-4074-B08E-CEA6FEC9BFD6}" type="slidenum">
              <a:rPr lang="en-US" altLang="en-US"/>
              <a:pPr>
                <a:defRPr/>
              </a:pPr>
              <a:t>‹#›</a:t>
            </a:fld>
            <a:endParaRPr lang="en-US" altLang="en-US"/>
          </a:p>
        </p:txBody>
      </p:sp>
    </p:spTree>
    <p:extLst>
      <p:ext uri="{BB962C8B-B14F-4D97-AF65-F5344CB8AC3E}">
        <p14:creationId xmlns:p14="http://schemas.microsoft.com/office/powerpoint/2010/main" val="94676830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293BA2-C113-403F-A172-EFBFFCF9FF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428067-C099-4560-A2E2-313752D0A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5D2779-F853-454D-B424-E53578A0691F}"/>
              </a:ext>
            </a:extLst>
          </p:cNvPr>
          <p:cNvSpPr>
            <a:spLocks noGrp="1" noChangeArrowheads="1"/>
          </p:cNvSpPr>
          <p:nvPr>
            <p:ph type="sldNum" sz="quarter" idx="12"/>
          </p:nvPr>
        </p:nvSpPr>
        <p:spPr>
          <a:ln/>
        </p:spPr>
        <p:txBody>
          <a:bodyPr/>
          <a:lstStyle>
            <a:lvl1pPr>
              <a:defRPr/>
            </a:lvl1pPr>
          </a:lstStyle>
          <a:p>
            <a:pPr>
              <a:defRPr/>
            </a:pPr>
            <a:fld id="{677D7D2E-1BDA-4C06-B889-88AF47E2966F}" type="slidenum">
              <a:rPr lang="en-US" altLang="en-US"/>
              <a:pPr>
                <a:defRPr/>
              </a:pPr>
              <a:t>‹#›</a:t>
            </a:fld>
            <a:endParaRPr lang="en-US" altLang="en-US"/>
          </a:p>
        </p:txBody>
      </p:sp>
    </p:spTree>
    <p:extLst>
      <p:ext uri="{BB962C8B-B14F-4D97-AF65-F5344CB8AC3E}">
        <p14:creationId xmlns:p14="http://schemas.microsoft.com/office/powerpoint/2010/main" val="321530007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F463A4-B5AE-41E2-B7DE-81BA767F3F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31C6BE-E029-4F75-B560-103144B70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17EB43-0463-4562-BC42-9B27EE0E8F09}"/>
              </a:ext>
            </a:extLst>
          </p:cNvPr>
          <p:cNvSpPr>
            <a:spLocks noGrp="1" noChangeArrowheads="1"/>
          </p:cNvSpPr>
          <p:nvPr>
            <p:ph type="sldNum" sz="quarter" idx="12"/>
          </p:nvPr>
        </p:nvSpPr>
        <p:spPr>
          <a:ln/>
        </p:spPr>
        <p:txBody>
          <a:bodyPr/>
          <a:lstStyle>
            <a:lvl1pPr>
              <a:defRPr/>
            </a:lvl1pPr>
          </a:lstStyle>
          <a:p>
            <a:pPr>
              <a:defRPr/>
            </a:pPr>
            <a:fld id="{D43E4D66-F4A6-4780-A425-998B442789E2}" type="slidenum">
              <a:rPr lang="en-US" altLang="en-US"/>
              <a:pPr>
                <a:defRPr/>
              </a:pPr>
              <a:t>‹#›</a:t>
            </a:fld>
            <a:endParaRPr lang="en-US" altLang="en-US"/>
          </a:p>
        </p:txBody>
      </p:sp>
    </p:spTree>
    <p:extLst>
      <p:ext uri="{BB962C8B-B14F-4D97-AF65-F5344CB8AC3E}">
        <p14:creationId xmlns:p14="http://schemas.microsoft.com/office/powerpoint/2010/main" val="170733490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66B8A6-7BCE-446E-A374-BDD6383D22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8139B4-D2CB-44B7-A54E-C184FDA51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A1B340C-59E0-4468-8F3A-5EB98A823B2D}"/>
              </a:ext>
            </a:extLst>
          </p:cNvPr>
          <p:cNvSpPr>
            <a:spLocks noGrp="1" noChangeArrowheads="1"/>
          </p:cNvSpPr>
          <p:nvPr>
            <p:ph type="sldNum" sz="quarter" idx="12"/>
          </p:nvPr>
        </p:nvSpPr>
        <p:spPr>
          <a:ln/>
        </p:spPr>
        <p:txBody>
          <a:bodyPr/>
          <a:lstStyle>
            <a:lvl1pPr>
              <a:defRPr/>
            </a:lvl1pPr>
          </a:lstStyle>
          <a:p>
            <a:pPr>
              <a:defRPr/>
            </a:pPr>
            <a:fld id="{08412A64-12A7-4150-B04E-A72CC0CC27DE}" type="slidenum">
              <a:rPr lang="en-US" altLang="en-US"/>
              <a:pPr>
                <a:defRPr/>
              </a:pPr>
              <a:t>‹#›</a:t>
            </a:fld>
            <a:endParaRPr lang="en-US" altLang="en-US"/>
          </a:p>
        </p:txBody>
      </p:sp>
    </p:spTree>
    <p:extLst>
      <p:ext uri="{BB962C8B-B14F-4D97-AF65-F5344CB8AC3E}">
        <p14:creationId xmlns:p14="http://schemas.microsoft.com/office/powerpoint/2010/main" val="13489283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F96058-8934-4363-AEC1-5E7FBBC787F0}"/>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3C07603-F6EF-4A43-B436-1861CDF0EB51}"/>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7156" name="Rectangle 4">
            <a:extLst>
              <a:ext uri="{FF2B5EF4-FFF2-40B4-BE49-F238E27FC236}">
                <a16:creationId xmlns:a16="http://schemas.microsoft.com/office/drawing/2014/main" id="{2CB65E83-6D97-48AA-95BD-21ADC0FA8420}"/>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77157" name="Rectangle 5">
            <a:extLst>
              <a:ext uri="{FF2B5EF4-FFF2-40B4-BE49-F238E27FC236}">
                <a16:creationId xmlns:a16="http://schemas.microsoft.com/office/drawing/2014/main" id="{26CA123B-F2A3-4331-8549-3BDC9C4BFFA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77158" name="Rectangle 6">
            <a:extLst>
              <a:ext uri="{FF2B5EF4-FFF2-40B4-BE49-F238E27FC236}">
                <a16:creationId xmlns:a16="http://schemas.microsoft.com/office/drawing/2014/main" id="{4AE40C67-BA69-4573-B76B-2051CFD651C5}"/>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8DF6CC00-F3BC-48A5-9A53-A29E2C4BEEB2}" type="slidenum">
              <a:rPr lang="en-US" altLang="en-US"/>
              <a:pPr>
                <a:defRPr/>
              </a:pPr>
              <a:t>‹#›</a:t>
            </a:fld>
            <a:endParaRPr lang="en-US" altLang="en-US"/>
          </a:p>
        </p:txBody>
      </p:sp>
      <p:sp>
        <p:nvSpPr>
          <p:cNvPr id="1031" name="Freeform 7">
            <a:extLst>
              <a:ext uri="{FF2B5EF4-FFF2-40B4-BE49-F238E27FC236}">
                <a16:creationId xmlns:a16="http://schemas.microsoft.com/office/drawing/2014/main" id="{8531C209-D9FB-4363-9682-9437C5C4A9C6}"/>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2F051D70-FA4A-4795-9E1C-4691A810BF80}"/>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F2A165B5-A0B9-4C38-B097-198A18ED2C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04F71DF2-D1C3-47B1-839E-BA0EE5119C3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77F44E-2DBC-4D1C-9C37-804A1B1059A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8D1B4EF-1A15-47AD-B786-B6566818FC02}" type="datetimeFigureOut">
              <a:rPr lang="en-US" altLang="en-US"/>
              <a:pPr>
                <a:defRPr/>
              </a:pPr>
              <a:t>11/7/2022</a:t>
            </a:fld>
            <a:endParaRPr lang="en-US" altLang="en-US"/>
          </a:p>
        </p:txBody>
      </p:sp>
      <p:sp>
        <p:nvSpPr>
          <p:cNvPr id="5" name="Footer Placeholder 4">
            <a:extLst>
              <a:ext uri="{FF2B5EF4-FFF2-40B4-BE49-F238E27FC236}">
                <a16:creationId xmlns:a16="http://schemas.microsoft.com/office/drawing/2014/main" id="{DD964171-F110-4C7C-AFC0-A22D689D728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E6F7C3C9-B865-4E9B-A9E9-1A627EB22AA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EC7C097-3A86-410E-9571-475522E8C0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txStyles>
    <p:titleStyle>
      <a:lvl1pPr algn="ctr" rtl="0" eaLnBrk="0" fontAlgn="base" hangingPunct="0">
        <a:spcBef>
          <a:spcPct val="0"/>
        </a:spcBef>
        <a:spcAft>
          <a:spcPct val="0"/>
        </a:spcAft>
        <a:defRPr sz="4400" kern="1200">
          <a:solidFill>
            <a:schemeClr val="tx1"/>
          </a:solidFill>
          <a:latin typeface="Arial" charset="0"/>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ABFF5-1680-4AC1-B2E5-983947D8C6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0782A-CEA9-40C0-8599-71F41E5B61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3E92F-C3F9-4AF3-A485-A90A8AB4F4E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FFF55C-31F9-4C2E-9AAD-9BA94A0F71C6}" type="datetimeFigureOut">
              <a:rPr lang="en-US" smtClean="0"/>
              <a:t>11/7/2022</a:t>
            </a:fld>
            <a:endParaRPr lang="en-US"/>
          </a:p>
        </p:txBody>
      </p:sp>
      <p:sp>
        <p:nvSpPr>
          <p:cNvPr id="5" name="Footer Placeholder 4">
            <a:extLst>
              <a:ext uri="{FF2B5EF4-FFF2-40B4-BE49-F238E27FC236}">
                <a16:creationId xmlns:a16="http://schemas.microsoft.com/office/drawing/2014/main" id="{840F1712-45A0-4A62-BFC4-75AB490240D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9C1524-FC6E-4EFD-9742-36296EB2CE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8D2801-55E9-4C1C-AA3D-56BE592244FD}" type="slidenum">
              <a:rPr lang="en-US" smtClean="0"/>
              <a:t>‹#›</a:t>
            </a:fld>
            <a:endParaRPr lang="en-US"/>
          </a:p>
        </p:txBody>
      </p:sp>
    </p:spTree>
    <p:extLst>
      <p:ext uri="{BB962C8B-B14F-4D97-AF65-F5344CB8AC3E}">
        <p14:creationId xmlns:p14="http://schemas.microsoft.com/office/powerpoint/2010/main" val="2661404839"/>
      </p:ext>
    </p:extLst>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800" b="0" i="0" u="none" strike="noStrike" cap="none">
                <a:solidFill>
                  <a:srgbClr val="3333CC"/>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3333CC"/>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3333CC"/>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3333CC"/>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3333CC"/>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3333CC"/>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3333CC"/>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3333CC"/>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3333CC"/>
                </a:solidFill>
                <a:latin typeface="Arial"/>
                <a:ea typeface="Arial"/>
                <a:cs typeface="Arial"/>
                <a:sym typeface="Arial"/>
              </a:defRPr>
            </a:lvl9pPr>
          </a:lstStyle>
          <a:p>
            <a:endParaRPr/>
          </a:p>
        </p:txBody>
      </p:sp>
      <p:sp>
        <p:nvSpPr>
          <p:cNvPr id="11" name="Google Shape;11;p8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rgbClr val="3333CC"/>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rgbClr val="3333CC"/>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rgbClr val="3333CC"/>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3333CC"/>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8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9pPr>
          </a:lstStyle>
          <a:p>
            <a:endParaRPr/>
          </a:p>
        </p:txBody>
      </p:sp>
      <p:sp>
        <p:nvSpPr>
          <p:cNvPr id="13" name="Google Shape;13;p8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9pPr>
          </a:lstStyle>
          <a:p>
            <a:endParaRPr/>
          </a:p>
        </p:txBody>
      </p:sp>
      <p:sp>
        <p:nvSpPr>
          <p:cNvPr id="14" name="Google Shape;14;p8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5" name="Google Shape;15;p88"/>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rgbClr val="666699"/>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2"/>
              </a:solidFill>
              <a:latin typeface="Arial"/>
              <a:ea typeface="Arial"/>
              <a:cs typeface="Arial"/>
              <a:sym typeface="Arial"/>
            </a:endParaRPr>
          </a:p>
        </p:txBody>
      </p:sp>
      <p:cxnSp>
        <p:nvCxnSpPr>
          <p:cNvPr id="16" name="Google Shape;16;p88"/>
          <p:cNvCxnSpPr/>
          <p:nvPr/>
        </p:nvCxnSpPr>
        <p:spPr>
          <a:xfrm>
            <a:off x="457200" y="6172200"/>
            <a:ext cx="8229600" cy="0"/>
          </a:xfrm>
          <a:prstGeom prst="straightConnector1">
            <a:avLst/>
          </a:prstGeom>
          <a:noFill/>
          <a:ln w="19050" cap="flat" cmpd="sng">
            <a:solidFill>
              <a:srgbClr val="666699"/>
            </a:solidFill>
            <a:prstDash val="solid"/>
            <a:miter lim="800000"/>
            <a:headEnd type="none" w="med" len="med"/>
            <a:tailEnd type="none" w="med" len="med"/>
          </a:ln>
        </p:spPr>
      </p:cxnSp>
    </p:spTree>
    <p:extLst>
      <p:ext uri="{BB962C8B-B14F-4D97-AF65-F5344CB8AC3E}">
        <p14:creationId xmlns:p14="http://schemas.microsoft.com/office/powerpoint/2010/main" val="1700523824"/>
      </p:ext>
    </p:extLst>
  </p:cSld>
  <p:clrMap bg1="lt1" tx1="dk1" bg2="dk2" tx2="lt2" accent1="accent1" accent2="accent2" accent3="accent3" accent4="accent4" accent5="accent5" accent6="accent6" hlink="hlink" folHlink="folHlink"/>
  <p:sldLayoutIdLst>
    <p:sldLayoutId id="2147485509" r:id="rId1"/>
    <p:sldLayoutId id="2147485510" r:id="rId2"/>
    <p:sldLayoutId id="2147485511" r:id="rId3"/>
    <p:sldLayoutId id="2147485512" r:id="rId4"/>
    <p:sldLayoutId id="2147485513" r:id="rId5"/>
    <p:sldLayoutId id="2147485514" r:id="rId6"/>
    <p:sldLayoutId id="2147485515" r:id="rId7"/>
    <p:sldLayoutId id="2147485516" r:id="rId8"/>
    <p:sldLayoutId id="2147485517" r:id="rId9"/>
    <p:sldLayoutId id="2147485518" r:id="rId10"/>
    <p:sldLayoutId id="21474855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D4DE91-175B-4858-ACBC-1C50DB4BF917}"/>
              </a:ext>
            </a:extLst>
          </p:cNvPr>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a:extLst>
              <a:ext uri="{FF2B5EF4-FFF2-40B4-BE49-F238E27FC236}">
                <a16:creationId xmlns:a16="http://schemas.microsoft.com/office/drawing/2014/main" id="{A6946969-A44F-48FA-9BD9-26D28E344880}"/>
              </a:ext>
            </a:extLst>
          </p:cNvPr>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A5132A-03CD-4E81-9BF6-B122B2E0C3D1}"/>
              </a:ext>
            </a:extLst>
          </p:cNvPr>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eaLnBrk="1" fontAlgn="auto" hangingPunct="1">
              <a:spcBef>
                <a:spcPts val="0"/>
              </a:spcBef>
              <a:spcAft>
                <a:spcPts val="0"/>
              </a:spcAft>
              <a:defRPr sz="1200" b="0" cap="all" spc="300" baseline="0">
                <a:solidFill>
                  <a:prstClr val="black"/>
                </a:solidFill>
                <a:latin typeface="Garamond"/>
                <a:ea typeface="+mn-ea"/>
              </a:defRPr>
            </a:lvl1pPr>
          </a:lstStyle>
          <a:p>
            <a:pPr>
              <a:defRPr/>
            </a:pPr>
            <a:fld id="{C9A1F498-D107-41BC-9E9E-5964B1148DB2}" type="datetimeFigureOut">
              <a:rPr lang="en-US"/>
              <a:pPr>
                <a:defRPr/>
              </a:pPr>
              <a:t>11/7/2022</a:t>
            </a:fld>
            <a:endParaRPr lang="en-US"/>
          </a:p>
        </p:txBody>
      </p:sp>
      <p:sp>
        <p:nvSpPr>
          <p:cNvPr id="5" name="Footer Placeholder 4">
            <a:extLst>
              <a:ext uri="{FF2B5EF4-FFF2-40B4-BE49-F238E27FC236}">
                <a16:creationId xmlns:a16="http://schemas.microsoft.com/office/drawing/2014/main" id="{BC138A94-9D9A-482D-98DB-5710E6F0DE07}"/>
              </a:ext>
            </a:extLst>
          </p:cNvPr>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100" b="0" cap="all" spc="300" baseline="0">
                <a:solidFill>
                  <a:prstClr val="black"/>
                </a:solidFill>
                <a:latin typeface="Garamond"/>
                <a:ea typeface="+mn-ea"/>
              </a:defRPr>
            </a:lvl1pPr>
          </a:lstStyle>
          <a:p>
            <a:pPr>
              <a:defRPr/>
            </a:pPr>
            <a:endParaRPr lang="en-US"/>
          </a:p>
        </p:txBody>
      </p:sp>
      <p:sp>
        <p:nvSpPr>
          <p:cNvPr id="6" name="Slide Number Placeholder 5">
            <a:extLst>
              <a:ext uri="{FF2B5EF4-FFF2-40B4-BE49-F238E27FC236}">
                <a16:creationId xmlns:a16="http://schemas.microsoft.com/office/drawing/2014/main" id="{0816142C-5021-4821-9E71-B5FCD8A8AA9F}"/>
              </a:ext>
            </a:extLst>
          </p:cNvPr>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eaLnBrk="1" hangingPunct="1">
              <a:defRPr sz="1200" b="1">
                <a:solidFill>
                  <a:srgbClr val="000000"/>
                </a:solidFill>
                <a:latin typeface="Garamond" panose="02020404030301010803" pitchFamily="18" charset="0"/>
              </a:defRPr>
            </a:lvl1pPr>
          </a:lstStyle>
          <a:p>
            <a:pPr>
              <a:defRPr/>
            </a:pPr>
            <a:fld id="{14FA9693-03F6-4087-93AD-2D31E22BF8B0}"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44E4A89F-E879-4B6F-9484-F1FF365B6F2D}"/>
              </a:ext>
            </a:extLst>
          </p:cNvPr>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2C6E247D-F797-4AAB-8693-03CBF77D953B}"/>
              </a:ext>
            </a:extLst>
          </p:cNvPr>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Lst>
  <p:txStyles>
    <p:titleStyle>
      <a:lvl1pPr algn="ctr" rtl="0" eaLnBrk="0" fontAlgn="base" hangingPunct="0">
        <a:spcBef>
          <a:spcPts val="400"/>
        </a:spcBef>
        <a:spcAft>
          <a:spcPct val="0"/>
        </a:spcAft>
        <a:defRPr b="1" kern="1200" cap="all">
          <a:solidFill>
            <a:srgbClr val="FFFFFF"/>
          </a:solidFill>
          <a:latin typeface="+mj-lt"/>
          <a:ea typeface="+mj-ea"/>
          <a:cs typeface="Tunga" pitchFamily="2"/>
        </a:defRPr>
      </a:lvl1pPr>
      <a:lvl2pPr algn="ctr" rtl="0" eaLnBrk="0" fontAlgn="base" hangingPunct="0">
        <a:spcBef>
          <a:spcPts val="400"/>
        </a:spcBef>
        <a:spcAft>
          <a:spcPct val="0"/>
        </a:spcAft>
        <a:defRPr b="1">
          <a:solidFill>
            <a:srgbClr val="FFFFFF"/>
          </a:solidFill>
          <a:latin typeface="Garamond" pitchFamily="18" charset="0"/>
          <a:cs typeface="Tunga" pitchFamily="34" charset="0"/>
        </a:defRPr>
      </a:lvl2pPr>
      <a:lvl3pPr algn="ctr" rtl="0" eaLnBrk="0" fontAlgn="base" hangingPunct="0">
        <a:spcBef>
          <a:spcPts val="400"/>
        </a:spcBef>
        <a:spcAft>
          <a:spcPct val="0"/>
        </a:spcAft>
        <a:defRPr b="1">
          <a:solidFill>
            <a:srgbClr val="FFFFFF"/>
          </a:solidFill>
          <a:latin typeface="Garamond" pitchFamily="18" charset="0"/>
          <a:cs typeface="Tunga" pitchFamily="34" charset="0"/>
        </a:defRPr>
      </a:lvl3pPr>
      <a:lvl4pPr algn="ctr" rtl="0" eaLnBrk="0" fontAlgn="base" hangingPunct="0">
        <a:spcBef>
          <a:spcPts val="400"/>
        </a:spcBef>
        <a:spcAft>
          <a:spcPct val="0"/>
        </a:spcAft>
        <a:defRPr b="1">
          <a:solidFill>
            <a:srgbClr val="FFFFFF"/>
          </a:solidFill>
          <a:latin typeface="Garamond" pitchFamily="18" charset="0"/>
          <a:cs typeface="Tunga" pitchFamily="34" charset="0"/>
        </a:defRPr>
      </a:lvl4pPr>
      <a:lvl5pPr algn="ctr" rtl="0" eaLnBrk="0" fontAlgn="base" hangingPunct="0">
        <a:spcBef>
          <a:spcPts val="400"/>
        </a:spcBef>
        <a:spcAft>
          <a:spcPct val="0"/>
        </a:spcAft>
        <a:defRPr b="1">
          <a:solidFill>
            <a:srgbClr val="FFFFFF"/>
          </a:solidFill>
          <a:latin typeface="Garamond" pitchFamily="18" charset="0"/>
          <a:cs typeface="Tunga" pitchFamily="34" charset="0"/>
        </a:defRPr>
      </a:lvl5pPr>
      <a:lvl6pPr marL="457200" algn="ctr" rtl="0" fontAlgn="base">
        <a:spcBef>
          <a:spcPts val="400"/>
        </a:spcBef>
        <a:spcAft>
          <a:spcPct val="0"/>
        </a:spcAft>
        <a:defRPr b="1">
          <a:solidFill>
            <a:srgbClr val="FFFFFF"/>
          </a:solidFill>
          <a:latin typeface="Garamond" pitchFamily="18" charset="0"/>
          <a:cs typeface="Tunga" pitchFamily="34" charset="0"/>
        </a:defRPr>
      </a:lvl6pPr>
      <a:lvl7pPr marL="914400" algn="ctr" rtl="0" fontAlgn="base">
        <a:spcBef>
          <a:spcPts val="400"/>
        </a:spcBef>
        <a:spcAft>
          <a:spcPct val="0"/>
        </a:spcAft>
        <a:defRPr b="1">
          <a:solidFill>
            <a:srgbClr val="FFFFFF"/>
          </a:solidFill>
          <a:latin typeface="Garamond" pitchFamily="18" charset="0"/>
          <a:cs typeface="Tunga" pitchFamily="34" charset="0"/>
        </a:defRPr>
      </a:lvl7pPr>
      <a:lvl8pPr marL="1371600" algn="ctr" rtl="0" fontAlgn="base">
        <a:spcBef>
          <a:spcPts val="400"/>
        </a:spcBef>
        <a:spcAft>
          <a:spcPct val="0"/>
        </a:spcAft>
        <a:defRPr b="1">
          <a:solidFill>
            <a:srgbClr val="FFFFFF"/>
          </a:solidFill>
          <a:latin typeface="Garamond" pitchFamily="18" charset="0"/>
          <a:cs typeface="Tunga" pitchFamily="34" charset="0"/>
        </a:defRPr>
      </a:lvl8pPr>
      <a:lvl9pPr marL="1828800" algn="ctr" rtl="0" fontAlgn="base">
        <a:spcBef>
          <a:spcPts val="400"/>
        </a:spcBef>
        <a:spcAft>
          <a:spcPct val="0"/>
        </a:spcAft>
        <a:defRPr b="1">
          <a:solidFill>
            <a:srgbClr val="FFFFFF"/>
          </a:solidFill>
          <a:latin typeface="Garamond" pitchFamily="18" charset="0"/>
          <a:cs typeface="Tunga" pitchFamily="34" charset="0"/>
        </a:defRPr>
      </a:lvl9pPr>
    </p:titleStyle>
    <p:bodyStyle>
      <a:lvl1pPr marL="342900" indent="-342900"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0BC751-9421-4487-98C4-33755C662383}"/>
              </a:ext>
            </a:extLst>
          </p:cNvPr>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a:extLst>
              <a:ext uri="{FF2B5EF4-FFF2-40B4-BE49-F238E27FC236}">
                <a16:creationId xmlns:a16="http://schemas.microsoft.com/office/drawing/2014/main" id="{009D36D1-AAC7-493A-8894-8A926ACD7FCC}"/>
              </a:ext>
            </a:extLst>
          </p:cNvPr>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A5A45E-7C71-49F6-B1F1-C93A9D3DF72D}"/>
              </a:ext>
            </a:extLst>
          </p:cNvPr>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eaLnBrk="1" fontAlgn="auto" hangingPunct="1">
              <a:spcBef>
                <a:spcPts val="0"/>
              </a:spcBef>
              <a:spcAft>
                <a:spcPts val="0"/>
              </a:spcAft>
              <a:defRPr sz="1200" b="0" cap="all" spc="300" baseline="0">
                <a:solidFill>
                  <a:prstClr val="black"/>
                </a:solidFill>
                <a:latin typeface="Garamond"/>
                <a:ea typeface="+mn-ea"/>
              </a:defRPr>
            </a:lvl1pPr>
          </a:lstStyle>
          <a:p>
            <a:pPr>
              <a:defRPr/>
            </a:pPr>
            <a:fld id="{C086DB7F-15B1-46D2-BBC6-D0EF2EC0BD9F}" type="datetimeFigureOut">
              <a:rPr lang="en-US"/>
              <a:pPr>
                <a:defRPr/>
              </a:pPr>
              <a:t>11/7/2022</a:t>
            </a:fld>
            <a:endParaRPr lang="en-US"/>
          </a:p>
        </p:txBody>
      </p:sp>
      <p:sp>
        <p:nvSpPr>
          <p:cNvPr id="5" name="Footer Placeholder 4">
            <a:extLst>
              <a:ext uri="{FF2B5EF4-FFF2-40B4-BE49-F238E27FC236}">
                <a16:creationId xmlns:a16="http://schemas.microsoft.com/office/drawing/2014/main" id="{93582B6B-5CC0-4231-A617-B4907996C23C}"/>
              </a:ext>
            </a:extLst>
          </p:cNvPr>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100" b="0" cap="all" spc="300" baseline="0">
                <a:solidFill>
                  <a:prstClr val="black"/>
                </a:solidFill>
                <a:latin typeface="Garamond"/>
                <a:ea typeface="+mn-ea"/>
              </a:defRPr>
            </a:lvl1pPr>
          </a:lstStyle>
          <a:p>
            <a:pPr>
              <a:defRPr/>
            </a:pPr>
            <a:endParaRPr lang="en-US"/>
          </a:p>
        </p:txBody>
      </p:sp>
      <p:sp>
        <p:nvSpPr>
          <p:cNvPr id="6" name="Slide Number Placeholder 5">
            <a:extLst>
              <a:ext uri="{FF2B5EF4-FFF2-40B4-BE49-F238E27FC236}">
                <a16:creationId xmlns:a16="http://schemas.microsoft.com/office/drawing/2014/main" id="{723673D7-B5CD-446D-A5E5-AD0A1C7CA778}"/>
              </a:ext>
            </a:extLst>
          </p:cNvPr>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eaLnBrk="1" hangingPunct="1">
              <a:defRPr sz="1200" b="1">
                <a:solidFill>
                  <a:srgbClr val="000000"/>
                </a:solidFill>
                <a:latin typeface="Garamond" panose="02020404030301010803" pitchFamily="18" charset="0"/>
              </a:defRPr>
            </a:lvl1pPr>
          </a:lstStyle>
          <a:p>
            <a:pPr>
              <a:defRPr/>
            </a:pPr>
            <a:fld id="{65B15B4C-D385-412E-B359-8C8FBAC26F55}"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992714F7-3289-4DC9-AEE5-5DFDF3758B70}"/>
              </a:ext>
            </a:extLst>
          </p:cNvPr>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AF64A62-F427-4AFD-B3CA-FA167B09D01B}"/>
              </a:ext>
            </a:extLst>
          </p:cNvPr>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474" r:id="rId1"/>
    <p:sldLayoutId id="2147485475" r:id="rId2"/>
    <p:sldLayoutId id="2147485476" r:id="rId3"/>
    <p:sldLayoutId id="2147485477" r:id="rId4"/>
    <p:sldLayoutId id="2147485478" r:id="rId5"/>
    <p:sldLayoutId id="2147485479" r:id="rId6"/>
    <p:sldLayoutId id="2147485480" r:id="rId7"/>
    <p:sldLayoutId id="2147485481" r:id="rId8"/>
    <p:sldLayoutId id="2147485482" r:id="rId9"/>
    <p:sldLayoutId id="2147485483" r:id="rId10"/>
    <p:sldLayoutId id="2147485484" r:id="rId11"/>
  </p:sldLayoutIdLst>
  <p:txStyles>
    <p:titleStyle>
      <a:lvl1pPr algn="ctr" rtl="0" eaLnBrk="0" fontAlgn="base" hangingPunct="0">
        <a:spcBef>
          <a:spcPts val="400"/>
        </a:spcBef>
        <a:spcAft>
          <a:spcPct val="0"/>
        </a:spcAft>
        <a:defRPr b="1" kern="1200" cap="all">
          <a:solidFill>
            <a:srgbClr val="FFFFFF"/>
          </a:solidFill>
          <a:latin typeface="+mj-lt"/>
          <a:ea typeface="+mj-ea"/>
          <a:cs typeface="Tunga" pitchFamily="2"/>
        </a:defRPr>
      </a:lvl1pPr>
      <a:lvl2pPr algn="ctr" rtl="0" eaLnBrk="0" fontAlgn="base" hangingPunct="0">
        <a:spcBef>
          <a:spcPts val="400"/>
        </a:spcBef>
        <a:spcAft>
          <a:spcPct val="0"/>
        </a:spcAft>
        <a:defRPr b="1">
          <a:solidFill>
            <a:srgbClr val="FFFFFF"/>
          </a:solidFill>
          <a:latin typeface="Garamond" pitchFamily="18" charset="0"/>
          <a:cs typeface="Tunga" pitchFamily="34" charset="0"/>
        </a:defRPr>
      </a:lvl2pPr>
      <a:lvl3pPr algn="ctr" rtl="0" eaLnBrk="0" fontAlgn="base" hangingPunct="0">
        <a:spcBef>
          <a:spcPts val="400"/>
        </a:spcBef>
        <a:spcAft>
          <a:spcPct val="0"/>
        </a:spcAft>
        <a:defRPr b="1">
          <a:solidFill>
            <a:srgbClr val="FFFFFF"/>
          </a:solidFill>
          <a:latin typeface="Garamond" pitchFamily="18" charset="0"/>
          <a:cs typeface="Tunga" pitchFamily="34" charset="0"/>
        </a:defRPr>
      </a:lvl3pPr>
      <a:lvl4pPr algn="ctr" rtl="0" eaLnBrk="0" fontAlgn="base" hangingPunct="0">
        <a:spcBef>
          <a:spcPts val="400"/>
        </a:spcBef>
        <a:spcAft>
          <a:spcPct val="0"/>
        </a:spcAft>
        <a:defRPr b="1">
          <a:solidFill>
            <a:srgbClr val="FFFFFF"/>
          </a:solidFill>
          <a:latin typeface="Garamond" pitchFamily="18" charset="0"/>
          <a:cs typeface="Tunga" pitchFamily="34" charset="0"/>
        </a:defRPr>
      </a:lvl4pPr>
      <a:lvl5pPr algn="ctr" rtl="0" eaLnBrk="0" fontAlgn="base" hangingPunct="0">
        <a:spcBef>
          <a:spcPts val="400"/>
        </a:spcBef>
        <a:spcAft>
          <a:spcPct val="0"/>
        </a:spcAft>
        <a:defRPr b="1">
          <a:solidFill>
            <a:srgbClr val="FFFFFF"/>
          </a:solidFill>
          <a:latin typeface="Garamond" pitchFamily="18" charset="0"/>
          <a:cs typeface="Tunga" pitchFamily="34" charset="0"/>
        </a:defRPr>
      </a:lvl5pPr>
      <a:lvl6pPr marL="457200" algn="ctr" rtl="0" fontAlgn="base">
        <a:spcBef>
          <a:spcPts val="400"/>
        </a:spcBef>
        <a:spcAft>
          <a:spcPct val="0"/>
        </a:spcAft>
        <a:defRPr b="1">
          <a:solidFill>
            <a:srgbClr val="FFFFFF"/>
          </a:solidFill>
          <a:latin typeface="Garamond" pitchFamily="18" charset="0"/>
          <a:cs typeface="Tunga" pitchFamily="34" charset="0"/>
        </a:defRPr>
      </a:lvl6pPr>
      <a:lvl7pPr marL="914400" algn="ctr" rtl="0" fontAlgn="base">
        <a:spcBef>
          <a:spcPts val="400"/>
        </a:spcBef>
        <a:spcAft>
          <a:spcPct val="0"/>
        </a:spcAft>
        <a:defRPr b="1">
          <a:solidFill>
            <a:srgbClr val="FFFFFF"/>
          </a:solidFill>
          <a:latin typeface="Garamond" pitchFamily="18" charset="0"/>
          <a:cs typeface="Tunga" pitchFamily="34" charset="0"/>
        </a:defRPr>
      </a:lvl7pPr>
      <a:lvl8pPr marL="1371600" algn="ctr" rtl="0" fontAlgn="base">
        <a:spcBef>
          <a:spcPts val="400"/>
        </a:spcBef>
        <a:spcAft>
          <a:spcPct val="0"/>
        </a:spcAft>
        <a:defRPr b="1">
          <a:solidFill>
            <a:srgbClr val="FFFFFF"/>
          </a:solidFill>
          <a:latin typeface="Garamond" pitchFamily="18" charset="0"/>
          <a:cs typeface="Tunga" pitchFamily="34" charset="0"/>
        </a:defRPr>
      </a:lvl8pPr>
      <a:lvl9pPr marL="1828800" algn="ctr" rtl="0" fontAlgn="base">
        <a:spcBef>
          <a:spcPts val="400"/>
        </a:spcBef>
        <a:spcAft>
          <a:spcPct val="0"/>
        </a:spcAft>
        <a:defRPr b="1">
          <a:solidFill>
            <a:srgbClr val="FFFFFF"/>
          </a:solidFill>
          <a:latin typeface="Garamond" pitchFamily="18" charset="0"/>
          <a:cs typeface="Tunga" pitchFamily="34" charset="0"/>
        </a:defRPr>
      </a:lvl9pPr>
    </p:titleStyle>
    <p:bodyStyle>
      <a:lvl1pPr marL="342900" indent="-342900"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4311D9A-5013-4173-B59C-EABADA94F20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7A13CF13-7F12-43F4-A04E-ED1D62FCE9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FE4420-E4C5-4647-9219-79561BD6D28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F93B4E6C-E7D9-4D55-8FDC-FAACC8B02AC2}" type="datetimeFigureOut">
              <a:rPr lang="en-US"/>
              <a:pPr>
                <a:defRPr/>
              </a:pPr>
              <a:t>11/7/2022</a:t>
            </a:fld>
            <a:endParaRPr lang="en-US"/>
          </a:p>
        </p:txBody>
      </p:sp>
      <p:sp>
        <p:nvSpPr>
          <p:cNvPr id="5" name="Footer Placeholder 4">
            <a:extLst>
              <a:ext uri="{FF2B5EF4-FFF2-40B4-BE49-F238E27FC236}">
                <a16:creationId xmlns:a16="http://schemas.microsoft.com/office/drawing/2014/main" id="{1EC8F313-3134-461B-AA58-F19FE5EB05E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BE17257F-E5B1-430A-831F-1D32518BD6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F31DFF4-ED55-4347-8E23-2C1BE6A84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C6003F9-79A3-48FA-BF34-CF31239A07E1}"/>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E8AD011-EFF4-448A-AC42-077929CB67AD}"/>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6" name="Rectangle 4">
            <a:extLst>
              <a:ext uri="{FF2B5EF4-FFF2-40B4-BE49-F238E27FC236}">
                <a16:creationId xmlns:a16="http://schemas.microsoft.com/office/drawing/2014/main" id="{BE900194-E5AC-4711-AAAE-535AECF0324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defRPr>
            </a:lvl1pPr>
          </a:lstStyle>
          <a:p>
            <a:pPr>
              <a:defRPr/>
            </a:pPr>
            <a:endParaRPr lang="en-US"/>
          </a:p>
        </p:txBody>
      </p:sp>
      <p:sp>
        <p:nvSpPr>
          <p:cNvPr id="146437" name="Rectangle 5">
            <a:extLst>
              <a:ext uri="{FF2B5EF4-FFF2-40B4-BE49-F238E27FC236}">
                <a16:creationId xmlns:a16="http://schemas.microsoft.com/office/drawing/2014/main" id="{CE8B4383-E17F-48DF-9D0C-4C1A3EA736F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defRPr>
            </a:lvl1pPr>
          </a:lstStyle>
          <a:p>
            <a:pPr>
              <a:defRPr/>
            </a:pPr>
            <a:endParaRPr lang="en-US"/>
          </a:p>
        </p:txBody>
      </p:sp>
      <p:sp>
        <p:nvSpPr>
          <p:cNvPr id="146438" name="Rectangle 6">
            <a:extLst>
              <a:ext uri="{FF2B5EF4-FFF2-40B4-BE49-F238E27FC236}">
                <a16:creationId xmlns:a16="http://schemas.microsoft.com/office/drawing/2014/main" id="{8F2C5840-F686-43D9-97F9-FDA6F51945E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B5AECF2D-86BC-4810-A428-AC87DD2270C0}" type="slidenum">
              <a:rPr lang="en-US" altLang="en-US"/>
              <a:pPr>
                <a:defRPr/>
              </a:pPr>
              <a:t>‹#›</a:t>
            </a:fld>
            <a:endParaRPr lang="en-US" altLang="en-US"/>
          </a:p>
        </p:txBody>
      </p:sp>
      <p:sp>
        <p:nvSpPr>
          <p:cNvPr id="5127" name="Freeform 7">
            <a:extLst>
              <a:ext uri="{FF2B5EF4-FFF2-40B4-BE49-F238E27FC236}">
                <a16:creationId xmlns:a16="http://schemas.microsoft.com/office/drawing/2014/main" id="{EEDF5351-4ACE-4D9B-99C8-ED8C251206AB}"/>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Line 8">
            <a:extLst>
              <a:ext uri="{FF2B5EF4-FFF2-40B4-BE49-F238E27FC236}">
                <a16:creationId xmlns:a16="http://schemas.microsoft.com/office/drawing/2014/main" id="{DCEFE181-0A50-4473-8AC6-A1555045F04C}"/>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380" r:id="rId1"/>
    <p:sldLayoutId id="2147485381" r:id="rId2"/>
    <p:sldLayoutId id="2147485382" r:id="rId3"/>
    <p:sldLayoutId id="2147485383" r:id="rId4"/>
    <p:sldLayoutId id="2147485384" r:id="rId5"/>
    <p:sldLayoutId id="2147485385" r:id="rId6"/>
    <p:sldLayoutId id="2147485386" r:id="rId7"/>
    <p:sldLayoutId id="2147485387" r:id="rId8"/>
    <p:sldLayoutId id="2147485388" r:id="rId9"/>
    <p:sldLayoutId id="2147485389" r:id="rId10"/>
    <p:sldLayoutId id="2147485390" r:id="rId11"/>
    <p:sldLayoutId id="2147485391" r:id="rId12"/>
    <p:sldLayoutId id="2147485392" r:id="rId13"/>
    <p:sldLayoutId id="2147485393" r:id="rId14"/>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0682691-9D92-48C4-8C40-CE495D76E342}"/>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7ABF2873-4087-44E8-9FD8-A8C3B4FAAA5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id="{CB703D6D-B402-4A8C-B69B-9CD405D7FC69}"/>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Garamond" charset="0"/>
                <a:ea typeface="ＭＳ Ｐゴシック" charset="0"/>
                <a:cs typeface="+mn-cs"/>
              </a:defRPr>
            </a:lvl1pPr>
          </a:lstStyle>
          <a:p>
            <a:pPr>
              <a:defRPr/>
            </a:pPr>
            <a:endParaRPr lang="en-US"/>
          </a:p>
        </p:txBody>
      </p:sp>
      <p:sp>
        <p:nvSpPr>
          <p:cNvPr id="121861" name="Rectangle 5">
            <a:extLst>
              <a:ext uri="{FF2B5EF4-FFF2-40B4-BE49-F238E27FC236}">
                <a16:creationId xmlns:a16="http://schemas.microsoft.com/office/drawing/2014/main" id="{5C3FDF20-769F-4022-B737-6363B674241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mn-cs"/>
              </a:defRPr>
            </a:lvl1pPr>
          </a:lstStyle>
          <a:p>
            <a:pPr>
              <a:defRPr/>
            </a:pPr>
            <a:endParaRPr lang="en-US"/>
          </a:p>
        </p:txBody>
      </p:sp>
      <p:sp>
        <p:nvSpPr>
          <p:cNvPr id="121862" name="Rectangle 6">
            <a:extLst>
              <a:ext uri="{FF2B5EF4-FFF2-40B4-BE49-F238E27FC236}">
                <a16:creationId xmlns:a16="http://schemas.microsoft.com/office/drawing/2014/main" id="{D1E0D3B0-76AC-4059-9207-6DADAB9F7C9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0AD34838-3DA4-4079-BCF7-5762F120BB5B}" type="slidenum">
              <a:rPr lang="en-US" altLang="en-US"/>
              <a:pPr>
                <a:defRPr/>
              </a:pPr>
              <a:t>‹#›</a:t>
            </a:fld>
            <a:endParaRPr lang="en-US" altLang="en-US"/>
          </a:p>
        </p:txBody>
      </p:sp>
      <p:sp>
        <p:nvSpPr>
          <p:cNvPr id="6151" name="Freeform 7">
            <a:extLst>
              <a:ext uri="{FF2B5EF4-FFF2-40B4-BE49-F238E27FC236}">
                <a16:creationId xmlns:a16="http://schemas.microsoft.com/office/drawing/2014/main" id="{F29F0579-2A89-467E-A134-8B775442CE98}"/>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8">
            <a:extLst>
              <a:ext uri="{FF2B5EF4-FFF2-40B4-BE49-F238E27FC236}">
                <a16:creationId xmlns:a16="http://schemas.microsoft.com/office/drawing/2014/main" id="{D0BA35F2-95BF-41A8-87ED-DEFF3C9DA717}"/>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 id="2147485405" r:id="rId12"/>
    <p:sldLayoutId id="2147485406" r:id="rId13"/>
    <p:sldLayoutId id="2147485407" r:id="rId14"/>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D8EF027-7E49-4A53-92A2-80B8D4A8F988}"/>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BA1A0A19-1FD4-46BC-BEA3-1CBE6EF84642}"/>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7156" name="Rectangle 4">
            <a:extLst>
              <a:ext uri="{FF2B5EF4-FFF2-40B4-BE49-F238E27FC236}">
                <a16:creationId xmlns:a16="http://schemas.microsoft.com/office/drawing/2014/main" id="{FE5022B1-3782-4C7D-A0C0-B515D9D7654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chemeClr val="tx1"/>
                </a:solidFill>
                <a:latin typeface="Garamond" charset="0"/>
                <a:ea typeface="+mn-ea"/>
                <a:cs typeface="+mn-cs"/>
              </a:defRPr>
            </a:lvl1pPr>
          </a:lstStyle>
          <a:p>
            <a:pPr>
              <a:defRPr/>
            </a:pPr>
            <a:endParaRPr lang="en-US"/>
          </a:p>
        </p:txBody>
      </p:sp>
      <p:sp>
        <p:nvSpPr>
          <p:cNvPr id="177157" name="Rectangle 5">
            <a:extLst>
              <a:ext uri="{FF2B5EF4-FFF2-40B4-BE49-F238E27FC236}">
                <a16:creationId xmlns:a16="http://schemas.microsoft.com/office/drawing/2014/main" id="{D0AAF302-69A5-4206-8F90-F3460A8CE2C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chemeClr val="tx1"/>
                </a:solidFill>
                <a:latin typeface="Garamond" charset="0"/>
                <a:ea typeface="+mn-ea"/>
                <a:cs typeface="+mn-cs"/>
              </a:defRPr>
            </a:lvl1pPr>
          </a:lstStyle>
          <a:p>
            <a:pPr>
              <a:defRPr/>
            </a:pPr>
            <a:endParaRPr lang="en-US"/>
          </a:p>
        </p:txBody>
      </p:sp>
      <p:sp>
        <p:nvSpPr>
          <p:cNvPr id="177158" name="Rectangle 6">
            <a:extLst>
              <a:ext uri="{FF2B5EF4-FFF2-40B4-BE49-F238E27FC236}">
                <a16:creationId xmlns:a16="http://schemas.microsoft.com/office/drawing/2014/main" id="{B249DBE5-953C-444F-80A4-1910CF13428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chemeClr val="tx1"/>
                </a:solidFill>
                <a:latin typeface="Garamond" panose="02020404030301010803" pitchFamily="18" charset="0"/>
              </a:defRPr>
            </a:lvl1pPr>
          </a:lstStyle>
          <a:p>
            <a:pPr>
              <a:defRPr/>
            </a:pPr>
            <a:fld id="{1405D5FB-BEC1-45A1-A30B-FF41228C6DBA}" type="slidenum">
              <a:rPr lang="en-US" altLang="en-US"/>
              <a:pPr>
                <a:defRPr/>
              </a:pPr>
              <a:t>‹#›</a:t>
            </a:fld>
            <a:endParaRPr lang="en-US" altLang="en-US"/>
          </a:p>
        </p:txBody>
      </p:sp>
      <p:sp>
        <p:nvSpPr>
          <p:cNvPr id="1031" name="Freeform 7">
            <a:extLst>
              <a:ext uri="{FF2B5EF4-FFF2-40B4-BE49-F238E27FC236}">
                <a16:creationId xmlns:a16="http://schemas.microsoft.com/office/drawing/2014/main" id="{F1032FD4-B96A-492D-8AFF-85B5B1DC7E3E}"/>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p:spPr>
        <p:txBody>
          <a:bodyPr/>
          <a:lstStyle/>
          <a:p>
            <a:pPr>
              <a:defRPr/>
            </a:pPr>
            <a:endParaRPr lang="en-US" sz="1350"/>
          </a:p>
        </p:txBody>
      </p:sp>
      <p:sp>
        <p:nvSpPr>
          <p:cNvPr id="1032" name="Line 8">
            <a:extLst>
              <a:ext uri="{FF2B5EF4-FFF2-40B4-BE49-F238E27FC236}">
                <a16:creationId xmlns:a16="http://schemas.microsoft.com/office/drawing/2014/main" id="{96280605-E1DD-4F25-B17E-FDCC0AFB0E14}"/>
              </a:ext>
            </a:extLst>
          </p:cNvPr>
          <p:cNvSpPr>
            <a:spLocks noChangeShapeType="1"/>
          </p:cNvSpPr>
          <p:nvPr/>
        </p:nvSpPr>
        <p:spPr bwMode="auto">
          <a:xfrm>
            <a:off x="457200" y="6172200"/>
            <a:ext cx="8229600" cy="0"/>
          </a:xfrm>
          <a:prstGeom prst="line">
            <a:avLst/>
          </a:prstGeom>
          <a:noFill/>
          <a:ln w="19050">
            <a:solidFill>
              <a:srgbClr val="666699"/>
            </a:solidFill>
            <a:round/>
            <a:headEnd/>
            <a:tailEnd/>
          </a:ln>
        </p:spPr>
        <p:txBody>
          <a:bodyPr/>
          <a:lstStyle/>
          <a:p>
            <a:pPr>
              <a:defRPr/>
            </a:pPr>
            <a:endParaRPr lang="en-US" sz="1350"/>
          </a:p>
        </p:txBody>
      </p:sp>
    </p:spTree>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 id="2147485414" r:id="rId7"/>
    <p:sldLayoutId id="2147485415" r:id="rId8"/>
    <p:sldLayoutId id="2147485416" r:id="rId9"/>
    <p:sldLayoutId id="2147485417" r:id="rId10"/>
    <p:sldLayoutId id="2147485418" r:id="rId11"/>
  </p:sldLayoutIdLst>
  <p:transition/>
  <p:txStyles>
    <p:titleStyle>
      <a:lvl1pPr algn="l" rtl="0" eaLnBrk="0" fontAlgn="base" hangingPunct="0">
        <a:spcBef>
          <a:spcPct val="0"/>
        </a:spcBef>
        <a:spcAft>
          <a:spcPct val="0"/>
        </a:spcAft>
        <a:defRPr sz="2800">
          <a:solidFill>
            <a:srgbClr val="3333CC"/>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3333CC"/>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3333CC"/>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3333CC"/>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3333CC"/>
          </a:solidFill>
          <a:latin typeface="Arial" charset="0"/>
          <a:ea typeface="MS PGothic" panose="020B0600070205080204" pitchFamily="34" charset="-128"/>
          <a:cs typeface="ＭＳ Ｐゴシック" charset="0"/>
        </a:defRPr>
      </a:lvl5pPr>
      <a:lvl6pPr marL="342900" algn="l" rtl="0" fontAlgn="base">
        <a:spcBef>
          <a:spcPct val="0"/>
        </a:spcBef>
        <a:spcAft>
          <a:spcPct val="0"/>
        </a:spcAft>
        <a:defRPr sz="2850">
          <a:solidFill>
            <a:srgbClr val="3333CC"/>
          </a:solidFill>
          <a:latin typeface="Arial" charset="0"/>
        </a:defRPr>
      </a:lvl6pPr>
      <a:lvl7pPr marL="685800" algn="l" rtl="0" fontAlgn="base">
        <a:spcBef>
          <a:spcPct val="0"/>
        </a:spcBef>
        <a:spcAft>
          <a:spcPct val="0"/>
        </a:spcAft>
        <a:defRPr sz="2850">
          <a:solidFill>
            <a:srgbClr val="3333CC"/>
          </a:solidFill>
          <a:latin typeface="Arial" charset="0"/>
        </a:defRPr>
      </a:lvl7pPr>
      <a:lvl8pPr marL="1028700" algn="l" rtl="0" fontAlgn="base">
        <a:spcBef>
          <a:spcPct val="0"/>
        </a:spcBef>
        <a:spcAft>
          <a:spcPct val="0"/>
        </a:spcAft>
        <a:defRPr sz="2850">
          <a:solidFill>
            <a:srgbClr val="3333CC"/>
          </a:solidFill>
          <a:latin typeface="Arial" charset="0"/>
        </a:defRPr>
      </a:lvl8pPr>
      <a:lvl9pPr marL="1371600" algn="l" rtl="0" fontAlgn="base">
        <a:spcBef>
          <a:spcPct val="0"/>
        </a:spcBef>
        <a:spcAft>
          <a:spcPct val="0"/>
        </a:spcAft>
        <a:defRPr sz="2850">
          <a:solidFill>
            <a:srgbClr val="3333CC"/>
          </a:solidFill>
          <a:latin typeface="Arial" charset="0"/>
        </a:defRPr>
      </a:lvl9pPr>
    </p:titleStyle>
    <p:bodyStyle>
      <a:lvl1pPr marL="257175" indent="-257175"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cs typeface="ＭＳ Ｐゴシック" charset="0"/>
        </a:defRPr>
      </a:lvl1pPr>
      <a:lvl2pPr marL="501650" indent="-242888" algn="l" rtl="0" eaLnBrk="0" fontAlgn="base" hangingPunct="0">
        <a:spcBef>
          <a:spcPct val="20000"/>
        </a:spcBef>
        <a:spcAft>
          <a:spcPct val="0"/>
        </a:spcAft>
        <a:buClr>
          <a:srgbClr val="3333CC"/>
        </a:buClr>
        <a:buSzPct val="60000"/>
        <a:buFont typeface="Wingdings" panose="05000000000000000000" pitchFamily="2" charset="2"/>
        <a:buChar char="q"/>
        <a:defRPr sz="1900">
          <a:solidFill>
            <a:schemeClr val="tx1"/>
          </a:solidFill>
          <a:latin typeface="+mn-lt"/>
          <a:ea typeface="MS PGothic" panose="020B0600070205080204" pitchFamily="34" charset="-128"/>
        </a:defRPr>
      </a:lvl2pPr>
      <a:lvl3pPr marL="766763" indent="-261938" algn="l" rtl="0" eaLnBrk="0" fontAlgn="base" hangingPunct="0">
        <a:spcBef>
          <a:spcPct val="20000"/>
        </a:spcBef>
        <a:spcAft>
          <a:spcPct val="0"/>
        </a:spcAft>
        <a:buClr>
          <a:srgbClr val="3333CC"/>
        </a:buClr>
        <a:buSzPct val="65000"/>
        <a:buFont typeface="Wingdings" panose="05000000000000000000" pitchFamily="2" charset="2"/>
        <a:buChar char="n"/>
        <a:defRPr sz="1600">
          <a:solidFill>
            <a:schemeClr val="tx1"/>
          </a:solidFill>
          <a:latin typeface="+mn-lt"/>
          <a:ea typeface="MS PGothic" panose="020B0600070205080204" pitchFamily="34" charset="-128"/>
        </a:defRPr>
      </a:lvl3pPr>
      <a:lvl4pPr marL="1004888" indent="-236538" algn="l" rtl="0" eaLnBrk="0" fontAlgn="base" hangingPunct="0">
        <a:spcBef>
          <a:spcPct val="20000"/>
        </a:spcBef>
        <a:spcAft>
          <a:spcPct val="0"/>
        </a:spcAft>
        <a:buClr>
          <a:srgbClr val="3333CC"/>
        </a:buClr>
        <a:buSzPct val="70000"/>
        <a:buFont typeface="Wingdings" panose="05000000000000000000" pitchFamily="2" charset="2"/>
        <a:buChar char="q"/>
        <a:defRPr sz="1500">
          <a:solidFill>
            <a:schemeClr val="tx1"/>
          </a:solidFill>
          <a:latin typeface="+mn-lt"/>
          <a:ea typeface="MS PGothic" panose="020B0600070205080204" pitchFamily="34" charset="-128"/>
        </a:defRPr>
      </a:lvl4pPr>
      <a:lvl5pPr marL="1260475" indent="-254000" algn="l" rtl="0" eaLnBrk="0" fontAlgn="base" hangingPunct="0">
        <a:spcBef>
          <a:spcPct val="20000"/>
        </a:spcBef>
        <a:spcAft>
          <a:spcPct val="0"/>
        </a:spcAft>
        <a:buClr>
          <a:srgbClr val="3333CC"/>
        </a:buClr>
        <a:buSzPct val="75000"/>
        <a:buFont typeface="Wingdings" panose="05000000000000000000" pitchFamily="2" charset="2"/>
        <a:buChar char="§"/>
        <a:defRPr sz="1500">
          <a:solidFill>
            <a:schemeClr val="tx1"/>
          </a:solidFill>
          <a:latin typeface="+mn-lt"/>
          <a:ea typeface="MS PGothic" panose="020B0600070205080204" pitchFamily="34" charset="-128"/>
        </a:defRPr>
      </a:lvl5pPr>
      <a:lvl6pPr marL="1603772" indent="-254794" algn="l" rtl="0" fontAlgn="base">
        <a:spcBef>
          <a:spcPct val="20000"/>
        </a:spcBef>
        <a:spcAft>
          <a:spcPct val="0"/>
        </a:spcAft>
        <a:buClr>
          <a:srgbClr val="3333CC"/>
        </a:buClr>
        <a:buSzPct val="75000"/>
        <a:buFont typeface="Wingdings" charset="2"/>
        <a:buChar char="§"/>
        <a:defRPr sz="1500">
          <a:solidFill>
            <a:schemeClr val="tx1"/>
          </a:solidFill>
          <a:latin typeface="+mn-lt"/>
          <a:ea typeface="ＭＳ Ｐゴシック" charset="-128"/>
        </a:defRPr>
      </a:lvl6pPr>
      <a:lvl7pPr marL="1946672" indent="-254794" algn="l" rtl="0" fontAlgn="base">
        <a:spcBef>
          <a:spcPct val="20000"/>
        </a:spcBef>
        <a:spcAft>
          <a:spcPct val="0"/>
        </a:spcAft>
        <a:buClr>
          <a:srgbClr val="3333CC"/>
        </a:buClr>
        <a:buSzPct val="75000"/>
        <a:buFont typeface="Wingdings" charset="2"/>
        <a:buChar char="§"/>
        <a:defRPr sz="1500">
          <a:solidFill>
            <a:schemeClr val="tx1"/>
          </a:solidFill>
          <a:latin typeface="+mn-lt"/>
          <a:ea typeface="ＭＳ Ｐゴシック" charset="-128"/>
        </a:defRPr>
      </a:lvl7pPr>
      <a:lvl8pPr marL="2289572" indent="-254794" algn="l" rtl="0" fontAlgn="base">
        <a:spcBef>
          <a:spcPct val="20000"/>
        </a:spcBef>
        <a:spcAft>
          <a:spcPct val="0"/>
        </a:spcAft>
        <a:buClr>
          <a:srgbClr val="3333CC"/>
        </a:buClr>
        <a:buSzPct val="75000"/>
        <a:buFont typeface="Wingdings" charset="2"/>
        <a:buChar char="§"/>
        <a:defRPr sz="1500">
          <a:solidFill>
            <a:schemeClr val="tx1"/>
          </a:solidFill>
          <a:latin typeface="+mn-lt"/>
          <a:ea typeface="ＭＳ Ｐゴシック" charset="-128"/>
        </a:defRPr>
      </a:lvl8pPr>
      <a:lvl9pPr marL="2632472" indent="-254794" algn="l" rtl="0" fontAlgn="base">
        <a:spcBef>
          <a:spcPct val="20000"/>
        </a:spcBef>
        <a:spcAft>
          <a:spcPct val="0"/>
        </a:spcAft>
        <a:buClr>
          <a:srgbClr val="3333CC"/>
        </a:buClr>
        <a:buSzPct val="75000"/>
        <a:buFont typeface="Wingdings" charset="2"/>
        <a:buChar char="§"/>
        <a:defRPr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75E6AC49-ECBA-454C-B665-F2C5D32D41A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C53D1274-79B7-4D66-BFBF-3DE6623773A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A628EF-6107-4714-B41E-A52E4BD3AF6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EB34F31-07AC-43A7-9209-7D8DECB06E37}" type="datetimeFigureOut">
              <a:rPr lang="en-US"/>
              <a:pPr>
                <a:defRPr/>
              </a:pPr>
              <a:t>11/7/2022</a:t>
            </a:fld>
            <a:endParaRPr lang="en-US"/>
          </a:p>
        </p:txBody>
      </p:sp>
      <p:sp>
        <p:nvSpPr>
          <p:cNvPr id="5" name="Footer Placeholder 4">
            <a:extLst>
              <a:ext uri="{FF2B5EF4-FFF2-40B4-BE49-F238E27FC236}">
                <a16:creationId xmlns:a16="http://schemas.microsoft.com/office/drawing/2014/main" id="{861D7072-944A-45EC-ACF9-C4A575E31D3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D8712BD-9C9C-49FD-AE87-8FCA7BCF23C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F0BA0C85-7E69-48BD-A331-91881C8A75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23" r:id="rId5"/>
    <p:sldLayoutId id="2147485424" r:id="rId6"/>
    <p:sldLayoutId id="2147485425" r:id="rId7"/>
    <p:sldLayoutId id="2147485426" r:id="rId8"/>
    <p:sldLayoutId id="2147485427" r:id="rId9"/>
    <p:sldLayoutId id="2147485428" r:id="rId10"/>
    <p:sldLayoutId id="214748542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34B73D9-8DAA-45C1-9D9C-D87E904C8D0C}"/>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2827122A-575D-4DBB-B201-CCC55DF29ED8}"/>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7156" name="Rectangle 4">
            <a:extLst>
              <a:ext uri="{FF2B5EF4-FFF2-40B4-BE49-F238E27FC236}">
                <a16:creationId xmlns:a16="http://schemas.microsoft.com/office/drawing/2014/main" id="{0A69909C-80C3-4442-ABB2-182D072F70FF}"/>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77157" name="Rectangle 5">
            <a:extLst>
              <a:ext uri="{FF2B5EF4-FFF2-40B4-BE49-F238E27FC236}">
                <a16:creationId xmlns:a16="http://schemas.microsoft.com/office/drawing/2014/main" id="{92CF321D-DBF0-49D8-9564-31F4AE1FC1F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77158" name="Rectangle 6">
            <a:extLst>
              <a:ext uri="{FF2B5EF4-FFF2-40B4-BE49-F238E27FC236}">
                <a16:creationId xmlns:a16="http://schemas.microsoft.com/office/drawing/2014/main" id="{AC7D49CC-075D-4845-98DB-7AE5B4F64BB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C031EEA0-5270-4A91-BCEB-B7AADE186BF2}" type="slidenum">
              <a:rPr lang="en-US" altLang="en-US"/>
              <a:pPr>
                <a:defRPr/>
              </a:pPr>
              <a:t>‹#›</a:t>
            </a:fld>
            <a:endParaRPr lang="en-US" altLang="en-US"/>
          </a:p>
        </p:txBody>
      </p:sp>
      <p:sp>
        <p:nvSpPr>
          <p:cNvPr id="9223" name="Freeform 7">
            <a:extLst>
              <a:ext uri="{FF2B5EF4-FFF2-40B4-BE49-F238E27FC236}">
                <a16:creationId xmlns:a16="http://schemas.microsoft.com/office/drawing/2014/main" id="{6A097AD6-D2D0-43F1-B0BD-358E1F3F5B4F}"/>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 name="Line 8">
            <a:extLst>
              <a:ext uri="{FF2B5EF4-FFF2-40B4-BE49-F238E27FC236}">
                <a16:creationId xmlns:a16="http://schemas.microsoft.com/office/drawing/2014/main" id="{858CD7CA-DA8D-4D09-AA03-4E53401FA749}"/>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0.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9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5.jpe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130.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9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100.xml"/><Relationship Id="rId6" Type="http://schemas.openxmlformats.org/officeDocument/2006/relationships/image" Target="../media/image63.jpeg"/><Relationship Id="rId5" Type="http://schemas.openxmlformats.org/officeDocument/2006/relationships/image" Target="../media/image53.jpeg"/><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112.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Good_quantum_number" TargetMode="External"/><Relationship Id="rId2" Type="http://schemas.openxmlformats.org/officeDocument/2006/relationships/hyperlink" Target="https://en.wikipedia.org/wiki/Spin%E2%80%93orbit_coupling" TargetMode="Externa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slideLayout" Target="../slideLayouts/slideLayout112.xml"/><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control" Target="../activeX/activeX12.xml"/><Relationship Id="rId2" Type="http://schemas.openxmlformats.org/officeDocument/2006/relationships/control" Target="../activeX/activeX2.xml"/><Relationship Id="rId16" Type="http://schemas.openxmlformats.org/officeDocument/2006/relationships/image" Target="../media/image72.wmf"/><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control" Target="../activeX/activeX11.xml"/><Relationship Id="rId5" Type="http://schemas.openxmlformats.org/officeDocument/2006/relationships/control" Target="../activeX/activeX5.xml"/><Relationship Id="rId15" Type="http://schemas.openxmlformats.org/officeDocument/2006/relationships/image" Target="../media/image71.png"/><Relationship Id="rId10" Type="http://schemas.openxmlformats.org/officeDocument/2006/relationships/control" Target="../activeX/activeX10.xml"/><Relationship Id="rId4" Type="http://schemas.openxmlformats.org/officeDocument/2006/relationships/control" Target="../activeX/activeX4.xml"/><Relationship Id="rId9" Type="http://schemas.openxmlformats.org/officeDocument/2006/relationships/control" Target="../activeX/activeX9.xml"/><Relationship Id="rId14" Type="http://schemas.openxmlformats.org/officeDocument/2006/relationships/image" Target="../media/image70.png"/></Relationships>
</file>

<file path=ppt/slides/_rels/slide59.xml.rels><?xml version="1.0" encoding="UTF-8" standalone="yes"?>
<Relationships xmlns="http://schemas.openxmlformats.org/package/2006/relationships"><Relationship Id="rId2" Type="http://schemas.openxmlformats.org/officeDocument/2006/relationships/hyperlink" Target="https://www.google.com/search?q=what+is+the+electron+configuration+of+zirconium&amp;sxsrf=ALeKk00Fu_9bVRnCGjMgpqU2Uc_FUu_E4w:1617650210877&amp;tbm=isch&amp;source=iu&amp;ictx=1&amp;fir=ZyB8zIZdxVpZ6M%252CfuZNJChtnXeH2M%252C%252Fm%252F025sqzx&amp;vet=1&amp;usg=AI4_-kRHL6iwo-Ole7tNvw4C5qXBz7YdNA&amp;sa=X&amp;ved=2ahUKEwjZiMLR6OfvAhVaWs0KHSLbBPsQ_B16BAgEEAE#imgrc=ZyB8zIZdxVpZ6M" TargetMode="Externa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microsoft.com/office/2014/relationships/chartEx" Target="../charts/chartEx1.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66ED88B9-01C7-474C-8073-59DCA9F757FB}"/>
              </a:ext>
            </a:extLst>
          </p:cNvPr>
          <p:cNvSpPr>
            <a:spLocks noGrp="1" noChangeArrowheads="1"/>
          </p:cNvSpPr>
          <p:nvPr>
            <p:ph type="body" idx="1"/>
          </p:nvPr>
        </p:nvSpPr>
        <p:spPr>
          <a:xfrm>
            <a:off x="457200" y="1981200"/>
            <a:ext cx="7620000" cy="1676400"/>
          </a:xfrm>
        </p:spPr>
        <p:txBody>
          <a:bodyPr/>
          <a:lstStyle/>
          <a:p>
            <a:pPr eaLnBrk="1" hangingPunct="1">
              <a:lnSpc>
                <a:spcPct val="90000"/>
              </a:lnSpc>
              <a:spcBef>
                <a:spcPct val="0"/>
              </a:spcBef>
              <a:tabLst>
                <a:tab pos="977900" algn="l"/>
              </a:tabLst>
            </a:pPr>
            <a:r>
              <a:rPr lang="en-US" altLang="en-US" sz="2600"/>
              <a:t>8.1	Atomic Structure and the Periodic Table</a:t>
            </a:r>
          </a:p>
          <a:p>
            <a:pPr eaLnBrk="1" hangingPunct="1">
              <a:lnSpc>
                <a:spcPct val="90000"/>
              </a:lnSpc>
              <a:spcBef>
                <a:spcPct val="0"/>
              </a:spcBef>
              <a:tabLst>
                <a:tab pos="977900" algn="l"/>
              </a:tabLst>
            </a:pPr>
            <a:r>
              <a:rPr lang="en-US" altLang="en-US" sz="2600"/>
              <a:t>8.2	Total Angular Momentum</a:t>
            </a:r>
          </a:p>
          <a:p>
            <a:pPr eaLnBrk="1" hangingPunct="1">
              <a:lnSpc>
                <a:spcPct val="90000"/>
              </a:lnSpc>
              <a:spcBef>
                <a:spcPct val="0"/>
              </a:spcBef>
              <a:tabLst>
                <a:tab pos="977900" algn="l"/>
              </a:tabLst>
            </a:pPr>
            <a:endParaRPr lang="en-US" altLang="en-US" sz="2600"/>
          </a:p>
          <a:p>
            <a:pPr eaLnBrk="1" hangingPunct="1">
              <a:lnSpc>
                <a:spcPct val="90000"/>
              </a:lnSpc>
              <a:spcBef>
                <a:spcPct val="0"/>
              </a:spcBef>
              <a:tabLst>
                <a:tab pos="977900" algn="l"/>
              </a:tabLst>
            </a:pPr>
            <a:endParaRPr lang="en-US" altLang="en-US" sz="2600"/>
          </a:p>
          <a:p>
            <a:pPr eaLnBrk="1" hangingPunct="1">
              <a:lnSpc>
                <a:spcPct val="90000"/>
              </a:lnSpc>
              <a:spcBef>
                <a:spcPct val="0"/>
              </a:spcBef>
              <a:tabLst>
                <a:tab pos="977900" algn="l"/>
              </a:tabLst>
            </a:pPr>
            <a:endParaRPr lang="en-US" altLang="en-US" sz="2600"/>
          </a:p>
          <a:p>
            <a:pPr eaLnBrk="1" hangingPunct="1">
              <a:lnSpc>
                <a:spcPct val="90000"/>
              </a:lnSpc>
              <a:spcBef>
                <a:spcPct val="0"/>
              </a:spcBef>
              <a:tabLst>
                <a:tab pos="977900" algn="l"/>
              </a:tabLst>
            </a:pPr>
            <a:endParaRPr lang="en-US" altLang="en-US" sz="2600"/>
          </a:p>
          <a:p>
            <a:pPr eaLnBrk="1" hangingPunct="1">
              <a:lnSpc>
                <a:spcPct val="90000"/>
              </a:lnSpc>
              <a:spcBef>
                <a:spcPct val="0"/>
              </a:spcBef>
              <a:tabLst>
                <a:tab pos="977900" algn="l"/>
              </a:tabLst>
            </a:pPr>
            <a:endParaRPr lang="en-US" altLang="en-US" sz="2600"/>
          </a:p>
          <a:p>
            <a:pPr eaLnBrk="1" hangingPunct="1">
              <a:lnSpc>
                <a:spcPct val="90000"/>
              </a:lnSpc>
              <a:spcBef>
                <a:spcPct val="0"/>
              </a:spcBef>
              <a:buFont typeface="Wingdings" panose="05000000000000000000" pitchFamily="2" charset="2"/>
              <a:buNone/>
              <a:tabLst>
                <a:tab pos="977900" algn="l"/>
              </a:tabLst>
            </a:pPr>
            <a:endParaRPr lang="en-US" altLang="en-US" sz="1400"/>
          </a:p>
          <a:p>
            <a:pPr eaLnBrk="1" hangingPunct="1">
              <a:lnSpc>
                <a:spcPct val="90000"/>
              </a:lnSpc>
              <a:spcBef>
                <a:spcPct val="0"/>
              </a:spcBef>
              <a:buFont typeface="Wingdings" panose="05000000000000000000" pitchFamily="2" charset="2"/>
              <a:buNone/>
              <a:tabLst>
                <a:tab pos="977900" algn="l"/>
              </a:tabLst>
            </a:pPr>
            <a:r>
              <a:rPr lang="en-US" altLang="en-US" sz="1400"/>
              <a:t>                                    </a:t>
            </a:r>
          </a:p>
        </p:txBody>
      </p:sp>
      <p:sp>
        <p:nvSpPr>
          <p:cNvPr id="3077" name="Rectangle 5">
            <a:extLst>
              <a:ext uri="{FF2B5EF4-FFF2-40B4-BE49-F238E27FC236}">
                <a16:creationId xmlns:a16="http://schemas.microsoft.com/office/drawing/2014/main" id="{9F4CD709-E8FC-43EF-8522-D7D46AF01A83}"/>
              </a:ext>
            </a:extLst>
          </p:cNvPr>
          <p:cNvSpPr>
            <a:spLocks noChangeArrowheads="1"/>
          </p:cNvSpPr>
          <p:nvPr/>
        </p:nvSpPr>
        <p:spPr bwMode="auto">
          <a:xfrm>
            <a:off x="457200" y="307975"/>
            <a:ext cx="8229600" cy="1139825"/>
          </a:xfrm>
          <a:prstGeom prst="rect">
            <a:avLst/>
          </a:prstGeom>
          <a:noFill/>
          <a:ln w="9525">
            <a:noFill/>
            <a:miter lim="800000"/>
            <a:headEnd/>
            <a:tailEnd/>
          </a:ln>
          <a:effectLst/>
        </p:spPr>
        <p:txBody>
          <a:bodyPr/>
          <a:lstStyle/>
          <a:p>
            <a:pPr eaLnBrk="1" hangingPunct="1">
              <a:defRPr/>
            </a:pPr>
            <a:r>
              <a:rPr lang="en-US" sz="3400" dirty="0">
                <a:solidFill>
                  <a:schemeClr val="tx1"/>
                </a:solidFill>
                <a:ea typeface="ＭＳ Ｐゴシック" panose="020B0600070205080204" pitchFamily="34" charset="-128"/>
              </a:rPr>
              <a:t>CHAPTER 8</a:t>
            </a:r>
            <a:br>
              <a:rPr lang="en-US" sz="3400" dirty="0">
                <a:solidFill>
                  <a:srgbClr val="3333CC"/>
                </a:solidFill>
                <a:ea typeface="ＭＳ Ｐゴシック" panose="020B0600070205080204" pitchFamily="34" charset="-128"/>
              </a:rPr>
            </a:br>
            <a:r>
              <a:rPr lang="en-US" sz="3400" b="1" dirty="0">
                <a:solidFill>
                  <a:srgbClr val="FF0000"/>
                </a:solidFill>
                <a:effectLst>
                  <a:outerShdw blurRad="38100" dist="38100" dir="2700000" algn="tl">
                    <a:srgbClr val="C0C0C0"/>
                  </a:outerShdw>
                </a:effectLst>
                <a:ea typeface="ＭＳ Ｐゴシック" panose="020B0600070205080204" pitchFamily="34" charset="-128"/>
              </a:rPr>
              <a:t>Atomic Physics</a:t>
            </a:r>
          </a:p>
        </p:txBody>
      </p:sp>
      <p:sp>
        <p:nvSpPr>
          <p:cNvPr id="47108" name="TextBox 1">
            <a:extLst>
              <a:ext uri="{FF2B5EF4-FFF2-40B4-BE49-F238E27FC236}">
                <a16:creationId xmlns:a16="http://schemas.microsoft.com/office/drawing/2014/main" id="{2D34C6D4-B77E-462A-BA5F-EF5D06163B6D}"/>
              </a:ext>
            </a:extLst>
          </p:cNvPr>
          <p:cNvSpPr txBox="1">
            <a:spLocks noChangeArrowheads="1"/>
          </p:cNvSpPr>
          <p:nvPr/>
        </p:nvSpPr>
        <p:spPr bwMode="auto">
          <a:xfrm>
            <a:off x="457200" y="48768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solidFill>
                  <a:srgbClr val="FF0000"/>
                </a:solidFill>
              </a:rPr>
              <a:t>Atomic physics describes multi-electron atoms not only hydrogen-like one-electron atoms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5B2C19A-2294-44C4-B991-D251672F2A32}"/>
              </a:ext>
            </a:extLst>
          </p:cNvPr>
          <p:cNvSpPr>
            <a:spLocks noGrp="1" noChangeArrowheads="1"/>
          </p:cNvSpPr>
          <p:nvPr>
            <p:ph type="title"/>
          </p:nvPr>
        </p:nvSpPr>
        <p:spPr/>
        <p:txBody>
          <a:bodyPr/>
          <a:lstStyle/>
          <a:p>
            <a:pPr eaLnBrk="1" hangingPunct="1">
              <a:defRPr/>
            </a:pPr>
            <a:r>
              <a:rPr lang="en-US" sz="3400">
                <a:ea typeface="ＭＳ Ｐゴシック" pitchFamily="34" charset="-128"/>
                <a:cs typeface="+mj-cs"/>
              </a:rPr>
              <a:t>7.3: Quantum Numbers</a:t>
            </a:r>
          </a:p>
        </p:txBody>
      </p:sp>
      <p:sp>
        <p:nvSpPr>
          <p:cNvPr id="57347" name="Rectangle 3">
            <a:extLst>
              <a:ext uri="{FF2B5EF4-FFF2-40B4-BE49-F238E27FC236}">
                <a16:creationId xmlns:a16="http://schemas.microsoft.com/office/drawing/2014/main" id="{92102216-1291-4524-9C50-61C806560BEB}"/>
              </a:ext>
            </a:extLst>
          </p:cNvPr>
          <p:cNvSpPr>
            <a:spLocks noGrp="1" noChangeArrowheads="1"/>
          </p:cNvSpPr>
          <p:nvPr>
            <p:ph idx="1"/>
          </p:nvPr>
        </p:nvSpPr>
        <p:spPr>
          <a:xfrm>
            <a:off x="457200" y="1219200"/>
            <a:ext cx="8226425" cy="5030788"/>
          </a:xfrm>
        </p:spPr>
        <p:txBody>
          <a:bodyPr/>
          <a:lstStyle/>
          <a:p>
            <a:pPr eaLnBrk="1" hangingPunct="1">
              <a:spcBef>
                <a:spcPct val="80000"/>
              </a:spcBef>
              <a:buFont typeface="Wingdings" panose="05000000000000000000" pitchFamily="2" charset="2"/>
              <a:buNone/>
              <a:tabLst>
                <a:tab pos="520700" algn="l"/>
                <a:tab pos="1492250" algn="l"/>
              </a:tabLst>
            </a:pPr>
            <a:r>
              <a:rPr lang="en-US" altLang="en-US" sz="2100"/>
              <a:t>The three quantum numbers:</a:t>
            </a:r>
          </a:p>
          <a:p>
            <a:pPr lvl="1" eaLnBrk="1" hangingPunct="1">
              <a:tabLst>
                <a:tab pos="520700" algn="l"/>
                <a:tab pos="1492250" algn="l"/>
              </a:tabLst>
            </a:pPr>
            <a:r>
              <a:rPr lang="en-US" altLang="en-US" sz="1900" i="1"/>
              <a:t>n</a:t>
            </a:r>
            <a:r>
              <a:rPr lang="en-US" altLang="en-US" sz="1900"/>
              <a:t>	Principal quantum number</a:t>
            </a:r>
          </a:p>
          <a:p>
            <a:pPr lvl="1" eaLnBrk="1" hangingPunct="1">
              <a:tabLst>
                <a:tab pos="520700" algn="l"/>
                <a:tab pos="1492250" algn="l"/>
              </a:tabLst>
            </a:pPr>
            <a:r>
              <a:rPr lang="en-US" altLang="en-US" sz="1900">
                <a:cs typeface="Arial" panose="020B0604020202020204" pitchFamily="34" charset="0"/>
              </a:rPr>
              <a:t>ℓ	Orbital angular momentum quantum number</a:t>
            </a:r>
          </a:p>
          <a:p>
            <a:pPr lvl="1" eaLnBrk="1" hangingPunct="1">
              <a:tabLst>
                <a:tab pos="520700" algn="l"/>
                <a:tab pos="1492250" algn="l"/>
              </a:tabLst>
            </a:pPr>
            <a:r>
              <a:rPr lang="en-US" altLang="en-US" sz="1900" i="1">
                <a:cs typeface="Arial" panose="020B0604020202020204" pitchFamily="34" charset="0"/>
              </a:rPr>
              <a:t>m</a:t>
            </a:r>
            <a:r>
              <a:rPr lang="en-US" altLang="en-US" sz="1900" baseline="-25000">
                <a:cs typeface="Arial" panose="020B0604020202020204" pitchFamily="34" charset="0"/>
              </a:rPr>
              <a:t>ℓ</a:t>
            </a:r>
            <a:r>
              <a:rPr lang="en-US" altLang="en-US" sz="1900">
                <a:cs typeface="Arial" panose="020B0604020202020204" pitchFamily="34" charset="0"/>
              </a:rPr>
              <a:t>	Magnetic quantum number</a:t>
            </a:r>
          </a:p>
          <a:p>
            <a:pPr eaLnBrk="1" hangingPunct="1">
              <a:spcBef>
                <a:spcPct val="80000"/>
              </a:spcBef>
              <a:buFont typeface="Wingdings" panose="05000000000000000000" pitchFamily="2" charset="2"/>
              <a:buNone/>
              <a:tabLst>
                <a:tab pos="520700" algn="l"/>
                <a:tab pos="1492250" algn="l"/>
              </a:tabLst>
            </a:pPr>
            <a:r>
              <a:rPr lang="en-US" altLang="en-US" sz="2100"/>
              <a:t>The boundary conditions:</a:t>
            </a:r>
          </a:p>
          <a:p>
            <a:pPr lvl="1" eaLnBrk="1" hangingPunct="1">
              <a:tabLst>
                <a:tab pos="520700" algn="l"/>
                <a:tab pos="1492250" algn="l"/>
              </a:tabLst>
            </a:pPr>
            <a:r>
              <a:rPr lang="en-US" altLang="en-US" sz="1900" i="1"/>
              <a:t>n</a:t>
            </a:r>
            <a:r>
              <a:rPr lang="en-US" altLang="en-US" sz="1900"/>
              <a:t> = 1, 2, 3, 4, . . . 				Integer</a:t>
            </a:r>
          </a:p>
          <a:p>
            <a:pPr lvl="1" eaLnBrk="1" hangingPunct="1">
              <a:tabLst>
                <a:tab pos="520700" algn="l"/>
                <a:tab pos="1492250" algn="l"/>
              </a:tabLst>
            </a:pPr>
            <a:r>
              <a:rPr lang="en-US" altLang="en-US" sz="1900">
                <a:cs typeface="Arial" panose="020B0604020202020204" pitchFamily="34" charset="0"/>
              </a:rPr>
              <a:t>ℓ = 0, 1, 2, 3, . . . , </a:t>
            </a:r>
            <a:r>
              <a:rPr lang="en-US" altLang="en-US" sz="1900" i="1">
                <a:cs typeface="Arial" panose="020B0604020202020204" pitchFamily="34" charset="0"/>
              </a:rPr>
              <a:t>n</a:t>
            </a:r>
            <a:r>
              <a:rPr lang="en-US" altLang="en-US" sz="1900">
                <a:cs typeface="Arial" panose="020B0604020202020204" pitchFamily="34" charset="0"/>
              </a:rPr>
              <a:t> − 1			Integer</a:t>
            </a:r>
          </a:p>
          <a:p>
            <a:pPr lvl="1" eaLnBrk="1" hangingPunct="1">
              <a:tabLst>
                <a:tab pos="520700" algn="l"/>
                <a:tab pos="1492250" algn="l"/>
              </a:tabLst>
            </a:pPr>
            <a:r>
              <a:rPr lang="en-US" altLang="en-US" sz="1900" i="1">
                <a:cs typeface="Arial" panose="020B0604020202020204" pitchFamily="34" charset="0"/>
              </a:rPr>
              <a:t>m</a:t>
            </a:r>
            <a:r>
              <a:rPr lang="en-US" altLang="en-US" sz="1900" baseline="-25000">
                <a:cs typeface="Arial" panose="020B0604020202020204" pitchFamily="34" charset="0"/>
              </a:rPr>
              <a:t>ℓ</a:t>
            </a:r>
            <a:r>
              <a:rPr lang="en-US" altLang="en-US" sz="1900">
                <a:cs typeface="Arial" panose="020B0604020202020204" pitchFamily="34" charset="0"/>
              </a:rPr>
              <a:t> = −ℓ, −ℓ + 1, . . . , 0, 1, . . . , ℓ − 1, ℓ	Integer</a:t>
            </a:r>
          </a:p>
          <a:p>
            <a:pPr eaLnBrk="1" hangingPunct="1">
              <a:spcBef>
                <a:spcPct val="80000"/>
              </a:spcBef>
              <a:buFont typeface="Wingdings" panose="05000000000000000000" pitchFamily="2" charset="2"/>
              <a:buNone/>
              <a:tabLst>
                <a:tab pos="520700" algn="l"/>
                <a:tab pos="1492250" algn="l"/>
              </a:tabLst>
            </a:pPr>
            <a:r>
              <a:rPr lang="en-US" altLang="en-US" sz="2100"/>
              <a:t>The restrictions for quantum numbers:</a:t>
            </a:r>
          </a:p>
          <a:p>
            <a:pPr lvl="1" eaLnBrk="1" hangingPunct="1">
              <a:tabLst>
                <a:tab pos="520700" algn="l"/>
                <a:tab pos="1492250" algn="l"/>
              </a:tabLst>
            </a:pPr>
            <a:r>
              <a:rPr lang="en-US" altLang="en-US" sz="1900" i="1"/>
              <a:t>n</a:t>
            </a:r>
            <a:r>
              <a:rPr lang="en-US" altLang="en-US" sz="1900"/>
              <a:t> &gt; 0</a:t>
            </a:r>
          </a:p>
          <a:p>
            <a:pPr lvl="1" eaLnBrk="1" hangingPunct="1">
              <a:tabLst>
                <a:tab pos="520700" algn="l"/>
                <a:tab pos="1492250" algn="l"/>
              </a:tabLst>
            </a:pPr>
            <a:r>
              <a:rPr lang="en-US" altLang="en-US" sz="1900">
                <a:cs typeface="Arial" panose="020B0604020202020204" pitchFamily="34" charset="0"/>
              </a:rPr>
              <a:t>ℓ &lt; </a:t>
            </a:r>
            <a:r>
              <a:rPr lang="en-US" altLang="en-US" sz="1900" i="1">
                <a:cs typeface="Arial" panose="020B0604020202020204" pitchFamily="34" charset="0"/>
              </a:rPr>
              <a:t>n</a:t>
            </a:r>
            <a:endParaRPr lang="en-US" altLang="en-US" sz="1900" i="1"/>
          </a:p>
          <a:p>
            <a:pPr lvl="1" eaLnBrk="1" hangingPunct="1">
              <a:tabLst>
                <a:tab pos="520700" algn="l"/>
                <a:tab pos="1492250" algn="l"/>
              </a:tabLst>
            </a:pPr>
            <a:r>
              <a:rPr lang="en-US" altLang="en-US" sz="1900" i="1">
                <a:cs typeface="Arial" panose="020B0604020202020204" pitchFamily="34" charset="0"/>
              </a:rPr>
              <a:t>|m</a:t>
            </a:r>
            <a:r>
              <a:rPr lang="en-US" altLang="en-US" sz="1900" baseline="-25000">
                <a:cs typeface="Arial" panose="020B0604020202020204" pitchFamily="34" charset="0"/>
              </a:rPr>
              <a:t>ℓ</a:t>
            </a:r>
            <a:r>
              <a:rPr lang="en-US" altLang="en-US" sz="1900">
                <a:cs typeface="Arial" panose="020B0604020202020204" pitchFamily="34" charset="0"/>
              </a:rPr>
              <a:t>| ≤ ℓ</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3">
            <a:extLst>
              <a:ext uri="{FF2B5EF4-FFF2-40B4-BE49-F238E27FC236}">
                <a16:creationId xmlns:a16="http://schemas.microsoft.com/office/drawing/2014/main" id="{0DF36EC6-965D-4B5E-B789-68D8A778DB02}"/>
              </a:ext>
            </a:extLst>
          </p:cNvPr>
          <p:cNvSpPr>
            <a:spLocks noGrp="1" noChangeArrowheads="1"/>
          </p:cNvSpPr>
          <p:nvPr>
            <p:ph type="title"/>
          </p:nvPr>
        </p:nvSpPr>
        <p:spPr/>
        <p:txBody>
          <a:bodyPr/>
          <a:lstStyle/>
          <a:p>
            <a:pPr eaLnBrk="1" hangingPunct="1"/>
            <a:r>
              <a:rPr lang="en-US" altLang="en-US" sz="3200"/>
              <a:t>Atomic Structure</a:t>
            </a:r>
          </a:p>
        </p:txBody>
      </p:sp>
      <p:sp>
        <p:nvSpPr>
          <p:cNvPr id="58371" name="Rectangle 2">
            <a:extLst>
              <a:ext uri="{FF2B5EF4-FFF2-40B4-BE49-F238E27FC236}">
                <a16:creationId xmlns:a16="http://schemas.microsoft.com/office/drawing/2014/main" id="{686273B1-1FEE-4B59-A793-2A49BCDA997C}"/>
              </a:ext>
            </a:extLst>
          </p:cNvPr>
          <p:cNvSpPr>
            <a:spLocks noGrp="1" noChangeArrowheads="1"/>
          </p:cNvSpPr>
          <p:nvPr>
            <p:ph idx="4294967295"/>
          </p:nvPr>
        </p:nvSpPr>
        <p:spPr>
          <a:xfrm>
            <a:off x="457200" y="850900"/>
            <a:ext cx="8529638" cy="5549900"/>
          </a:xfrm>
        </p:spPr>
        <p:txBody>
          <a:bodyPr/>
          <a:lstStyle/>
          <a:p>
            <a:pPr>
              <a:buFont typeface="Wingdings" panose="05000000000000000000" pitchFamily="2" charset="2"/>
              <a:buNone/>
              <a:tabLst>
                <a:tab pos="1774825" algn="l"/>
                <a:tab pos="2178050" algn="l"/>
                <a:tab pos="2568575" algn="l"/>
                <a:tab pos="3025775" algn="l"/>
                <a:tab pos="3603625" algn="l"/>
              </a:tabLst>
            </a:pPr>
            <a:r>
              <a:rPr lang="en-US" altLang="en-US" sz="2000" b="1">
                <a:solidFill>
                  <a:srgbClr val="000000"/>
                </a:solidFill>
              </a:rPr>
              <a:t>Hydrogen</a:t>
            </a:r>
            <a:r>
              <a:rPr lang="en-US" altLang="en-US" sz="2000"/>
              <a:t>: </a:t>
            </a:r>
            <a:r>
              <a:rPr lang="en-US" altLang="en-US" sz="2000">
                <a:solidFill>
                  <a:srgbClr val="000000"/>
                </a:solidFill>
              </a:rPr>
              <a:t>(</a:t>
            </a:r>
            <a:r>
              <a:rPr lang="en-US" altLang="en-US" sz="2000" i="1">
                <a:solidFill>
                  <a:srgbClr val="000000"/>
                </a:solidFill>
              </a:rPr>
              <a:t>n</a:t>
            </a:r>
            <a:r>
              <a:rPr lang="en-US" altLang="en-US" sz="2000">
                <a:solidFill>
                  <a:srgbClr val="000000"/>
                </a:solidFill>
              </a:rPr>
              <a:t>, </a:t>
            </a:r>
            <a:r>
              <a:rPr lang="en-US" altLang="en-US" sz="2000">
                <a:solidFill>
                  <a:srgbClr val="000000"/>
                </a:solidFill>
                <a:ea typeface="ヒラギノ角ゴ Pro W3" charset="-128"/>
              </a:rPr>
              <a:t>ℓ</a:t>
            </a:r>
            <a:r>
              <a:rPr lang="en-US" altLang="en-US" sz="2000">
                <a:solidFill>
                  <a:srgbClr val="000000"/>
                </a:solidFill>
              </a:rPr>
              <a:t>, </a:t>
            </a:r>
            <a:r>
              <a:rPr lang="en-US" altLang="en-US" sz="2000" i="1">
                <a:solidFill>
                  <a:srgbClr val="000000"/>
                </a:solidFill>
              </a:rPr>
              <a:t>m</a:t>
            </a:r>
            <a:r>
              <a:rPr lang="en-US" altLang="en-US" sz="2000" baseline="-25000">
                <a:solidFill>
                  <a:srgbClr val="000000"/>
                </a:solidFill>
                <a:ea typeface="ヒラギノ角ゴ Pro W3" charset="-128"/>
              </a:rPr>
              <a:t>ℓ</a:t>
            </a:r>
            <a:r>
              <a:rPr lang="en-US" altLang="en-US" sz="2000">
                <a:solidFill>
                  <a:srgbClr val="000000"/>
                </a:solidFill>
              </a:rPr>
              <a:t>, </a:t>
            </a:r>
            <a:r>
              <a:rPr lang="en-US" altLang="en-US" sz="2000" i="1">
                <a:solidFill>
                  <a:srgbClr val="000000"/>
                </a:solidFill>
              </a:rPr>
              <a:t>m</a:t>
            </a:r>
            <a:r>
              <a:rPr lang="en-US" altLang="en-US" sz="2000" i="1" baseline="-25000">
                <a:solidFill>
                  <a:srgbClr val="000000"/>
                </a:solidFill>
              </a:rPr>
              <a:t>s</a:t>
            </a:r>
            <a:r>
              <a:rPr lang="en-US" altLang="en-US" sz="2000">
                <a:solidFill>
                  <a:srgbClr val="000000"/>
                </a:solidFill>
              </a:rPr>
              <a:t>)</a:t>
            </a:r>
            <a:r>
              <a:rPr lang="en-US" altLang="en-US" sz="2000"/>
              <a:t> = (1, 0, 0, </a:t>
            </a:r>
            <a:r>
              <a:rPr lang="en-US" altLang="en-US" sz="2000">
                <a:cs typeface="Arial" panose="020B0604020202020204" pitchFamily="34" charset="0"/>
              </a:rPr>
              <a:t>±</a:t>
            </a:r>
            <a:r>
              <a:rPr lang="en-US" altLang="en-US" sz="2000"/>
              <a:t>½) in ground state</a:t>
            </a:r>
          </a:p>
          <a:p>
            <a:pPr>
              <a:buFont typeface="Wingdings" panose="05000000000000000000" pitchFamily="2" charset="2"/>
              <a:buNone/>
              <a:tabLst>
                <a:tab pos="1774825" algn="l"/>
                <a:tab pos="2178050" algn="l"/>
                <a:tab pos="2568575" algn="l"/>
                <a:tab pos="3025775" algn="l"/>
                <a:tab pos="3603625" algn="l"/>
              </a:tabLst>
            </a:pPr>
            <a:r>
              <a:rPr lang="en-US" altLang="en-US" sz="2000"/>
              <a:t>In the absence of a magnetic field, the state </a:t>
            </a:r>
            <a:r>
              <a:rPr lang="en-US" altLang="en-US" sz="2000" i="1">
                <a:solidFill>
                  <a:srgbClr val="000000"/>
                </a:solidFill>
              </a:rPr>
              <a:t>m</a:t>
            </a:r>
            <a:r>
              <a:rPr lang="en-US" altLang="en-US" sz="2000" i="1" baseline="-25000">
                <a:solidFill>
                  <a:srgbClr val="000000"/>
                </a:solidFill>
              </a:rPr>
              <a:t>s</a:t>
            </a:r>
            <a:r>
              <a:rPr lang="en-US" altLang="en-US" sz="2000"/>
              <a:t> = ½ is degenerate with the </a:t>
            </a:r>
            <a:r>
              <a:rPr lang="en-US" altLang="en-US" sz="2000" i="1">
                <a:solidFill>
                  <a:srgbClr val="000000"/>
                </a:solidFill>
              </a:rPr>
              <a:t>m</a:t>
            </a:r>
            <a:r>
              <a:rPr lang="en-US" altLang="en-US" sz="2000" i="1" baseline="-25000">
                <a:solidFill>
                  <a:srgbClr val="000000"/>
                </a:solidFill>
              </a:rPr>
              <a:t>s</a:t>
            </a:r>
            <a:r>
              <a:rPr lang="en-US" altLang="en-US" sz="2000"/>
              <a:t> = −½  state.</a:t>
            </a:r>
          </a:p>
          <a:p>
            <a:pPr>
              <a:tabLst>
                <a:tab pos="1774825" algn="l"/>
                <a:tab pos="2178050" algn="l"/>
                <a:tab pos="2568575" algn="l"/>
                <a:tab pos="3025775" algn="l"/>
                <a:tab pos="3603625" algn="l"/>
              </a:tabLst>
            </a:pPr>
            <a:endParaRPr lang="en-US" altLang="en-US" sz="2000"/>
          </a:p>
          <a:p>
            <a:pPr>
              <a:buFont typeface="Wingdings" panose="05000000000000000000" pitchFamily="2" charset="2"/>
              <a:buNone/>
              <a:tabLst>
                <a:tab pos="1774825" algn="l"/>
                <a:tab pos="2178050" algn="l"/>
                <a:tab pos="2568575" algn="l"/>
                <a:tab pos="3025775" algn="l"/>
                <a:tab pos="3603625" algn="l"/>
              </a:tabLst>
            </a:pPr>
            <a:r>
              <a:rPr lang="en-US" altLang="en-US" sz="2000" b="1">
                <a:solidFill>
                  <a:srgbClr val="000000"/>
                </a:solidFill>
              </a:rPr>
              <a:t>Helium</a:t>
            </a:r>
            <a:r>
              <a:rPr lang="en-US" altLang="en-US" sz="2000"/>
              <a:t>: (1, 0, 0, ½) for the first electron</a:t>
            </a:r>
          </a:p>
          <a:p>
            <a:pPr>
              <a:buFont typeface="Wingdings" panose="05000000000000000000" pitchFamily="2" charset="2"/>
              <a:buNone/>
              <a:tabLst>
                <a:tab pos="1774825" algn="l"/>
                <a:tab pos="2178050" algn="l"/>
                <a:tab pos="2568575" algn="l"/>
                <a:tab pos="3025775" algn="l"/>
                <a:tab pos="3603625" algn="l"/>
              </a:tabLst>
            </a:pPr>
            <a:r>
              <a:rPr lang="en-US" altLang="en-US" sz="2000"/>
              <a:t>              (1, 0, 0, −</a:t>
            </a:r>
            <a:r>
              <a:rPr lang="en-US" altLang="en-US" sz="2000">
                <a:cs typeface="Arial" panose="020B0604020202020204" pitchFamily="34" charset="0"/>
              </a:rPr>
              <a:t>½) </a:t>
            </a:r>
            <a:r>
              <a:rPr lang="en-US" altLang="en-US" sz="2000"/>
              <a:t>for the second electron</a:t>
            </a:r>
          </a:p>
          <a:p>
            <a:pPr>
              <a:buFont typeface="Wingdings" panose="05000000000000000000" pitchFamily="2" charset="2"/>
              <a:buNone/>
              <a:tabLst>
                <a:tab pos="1774825" algn="l"/>
                <a:tab pos="2178050" algn="l"/>
                <a:tab pos="2568575" algn="l"/>
                <a:tab pos="3025775" algn="l"/>
                <a:tab pos="3603625" algn="l"/>
              </a:tabLst>
            </a:pPr>
            <a:r>
              <a:rPr lang="en-US" altLang="en-US" sz="2000"/>
              <a:t>Electrons have antialigned (</a:t>
            </a:r>
            <a:r>
              <a:rPr lang="en-US" altLang="en-US" sz="2000" i="1">
                <a:solidFill>
                  <a:srgbClr val="000000"/>
                </a:solidFill>
              </a:rPr>
              <a:t>m</a:t>
            </a:r>
            <a:r>
              <a:rPr lang="en-US" altLang="en-US" sz="2000" i="1" baseline="-25000">
                <a:solidFill>
                  <a:srgbClr val="000000"/>
                </a:solidFill>
              </a:rPr>
              <a:t>s</a:t>
            </a:r>
            <a:r>
              <a:rPr lang="en-US" altLang="en-US" sz="2000"/>
              <a:t> = +½ and </a:t>
            </a:r>
            <a:r>
              <a:rPr lang="en-US" altLang="en-US" sz="2000" i="1">
                <a:solidFill>
                  <a:srgbClr val="000000"/>
                </a:solidFill>
              </a:rPr>
              <a:t>m</a:t>
            </a:r>
            <a:r>
              <a:rPr lang="en-US" altLang="en-US" sz="2000" i="1" baseline="-25000">
                <a:solidFill>
                  <a:srgbClr val="000000"/>
                </a:solidFill>
              </a:rPr>
              <a:t>s</a:t>
            </a:r>
            <a:r>
              <a:rPr lang="en-US" altLang="en-US" sz="2000"/>
              <a:t> = −½) spins as being </a:t>
            </a:r>
            <a:r>
              <a:rPr lang="en-US" altLang="en-US" sz="2000" i="1"/>
              <a:t>paired</a:t>
            </a:r>
            <a:r>
              <a:rPr lang="en-US" altLang="en-US" sz="2000"/>
              <a:t> 	    Supports Pauli exclusion principle</a:t>
            </a:r>
          </a:p>
          <a:p>
            <a:pPr>
              <a:tabLst>
                <a:tab pos="1774825" algn="l"/>
                <a:tab pos="2178050" algn="l"/>
                <a:tab pos="2568575" algn="l"/>
                <a:tab pos="3025775" algn="l"/>
                <a:tab pos="3603625" algn="l"/>
              </a:tabLst>
            </a:pPr>
            <a:endParaRPr lang="en-US" altLang="en-US" sz="2000"/>
          </a:p>
          <a:p>
            <a:pPr>
              <a:tabLst>
                <a:tab pos="1774825" algn="l"/>
                <a:tab pos="2178050" algn="l"/>
                <a:tab pos="2568575" algn="l"/>
                <a:tab pos="3025775" algn="l"/>
                <a:tab pos="3603625" algn="l"/>
              </a:tabLst>
            </a:pPr>
            <a:r>
              <a:rPr lang="en-US" altLang="en-US" sz="2000"/>
              <a:t>The principle quantum number also has letter codes.</a:t>
            </a:r>
          </a:p>
          <a:p>
            <a:pPr lvl="1">
              <a:tabLst>
                <a:tab pos="1774825" algn="l"/>
                <a:tab pos="2178050" algn="l"/>
                <a:tab pos="2568575" algn="l"/>
                <a:tab pos="3025775" algn="l"/>
                <a:tab pos="3603625" algn="l"/>
              </a:tabLst>
            </a:pPr>
            <a:r>
              <a:rPr lang="en-US" altLang="en-US" sz="2000" i="1"/>
              <a:t>n</a:t>
            </a:r>
            <a:r>
              <a:rPr lang="en-US" altLang="en-US" sz="2000"/>
              <a:t> = 	1	2	3	4...</a:t>
            </a:r>
          </a:p>
          <a:p>
            <a:pPr lvl="1">
              <a:tabLst>
                <a:tab pos="1774825" algn="l"/>
                <a:tab pos="2178050" algn="l"/>
                <a:tab pos="2568575" algn="l"/>
                <a:tab pos="3025775" algn="l"/>
                <a:tab pos="3603625" algn="l"/>
              </a:tabLst>
            </a:pPr>
            <a:r>
              <a:rPr lang="en-US" altLang="en-US" sz="2000"/>
              <a:t>Letter = 	K	L	M	N…</a:t>
            </a:r>
          </a:p>
          <a:p>
            <a:pPr>
              <a:spcBef>
                <a:spcPct val="0"/>
              </a:spcBef>
              <a:buFont typeface="Wingdings" panose="05000000000000000000" pitchFamily="2" charset="2"/>
              <a:buNone/>
              <a:tabLst>
                <a:tab pos="1774825" algn="l"/>
                <a:tab pos="2178050" algn="l"/>
                <a:tab pos="2568575" algn="l"/>
                <a:tab pos="3025775" algn="l"/>
                <a:tab pos="3603625" algn="l"/>
              </a:tabLst>
            </a:pPr>
            <a:endParaRPr lang="en-US" altLang="en-US" sz="2000"/>
          </a:p>
          <a:p>
            <a:pPr>
              <a:tabLst>
                <a:tab pos="1774825" algn="l"/>
                <a:tab pos="2178050" algn="l"/>
                <a:tab pos="2568575" algn="l"/>
                <a:tab pos="3025775" algn="l"/>
                <a:tab pos="3603625" algn="l"/>
              </a:tabLst>
            </a:pPr>
            <a:r>
              <a:rPr lang="en-US" altLang="en-US" sz="2000" i="1"/>
              <a:t>n</a:t>
            </a:r>
            <a:r>
              <a:rPr lang="en-US" altLang="en-US" sz="2000"/>
              <a:t> = </a:t>
            </a:r>
            <a:r>
              <a:rPr lang="en-US" altLang="en-US" sz="2000" b="1"/>
              <a:t>shells</a:t>
            </a:r>
            <a:r>
              <a:rPr lang="en-US" altLang="en-US" sz="2000"/>
              <a:t> (eg: K shell, L shell, etc.)</a:t>
            </a:r>
          </a:p>
          <a:p>
            <a:pPr>
              <a:tabLst>
                <a:tab pos="1774825" algn="l"/>
                <a:tab pos="2178050" algn="l"/>
                <a:tab pos="2568575" algn="l"/>
                <a:tab pos="3025775" algn="l"/>
                <a:tab pos="3603625" algn="l"/>
              </a:tabLst>
            </a:pPr>
            <a:r>
              <a:rPr lang="en-US" altLang="en-US" sz="2000" i="1"/>
              <a:t>n</a:t>
            </a:r>
            <a:r>
              <a:rPr lang="en-US" altLang="en-US" sz="2000">
                <a:ea typeface="ヒラギノ角ゴ ProN W3" charset="-128"/>
              </a:rPr>
              <a:t>ℓ</a:t>
            </a:r>
            <a:r>
              <a:rPr lang="en-US" altLang="en-US" sz="2000"/>
              <a:t>  = </a:t>
            </a:r>
            <a:r>
              <a:rPr lang="en-US" altLang="en-US" sz="2000" b="1"/>
              <a:t>subshells</a:t>
            </a:r>
            <a:r>
              <a:rPr lang="en-US" altLang="en-US" sz="2000"/>
              <a:t> (eg: 1</a:t>
            </a:r>
            <a:r>
              <a:rPr lang="en-US" altLang="en-US" sz="2000" i="1"/>
              <a:t>s</a:t>
            </a:r>
            <a:r>
              <a:rPr lang="en-US" altLang="en-US" sz="2000"/>
              <a:t>, 2</a:t>
            </a:r>
            <a:r>
              <a:rPr lang="en-US" altLang="en-US" sz="2000" i="1"/>
              <a:t>p</a:t>
            </a:r>
            <a:r>
              <a:rPr lang="en-US" altLang="en-US" sz="2000"/>
              <a:t>, 3</a:t>
            </a:r>
            <a:r>
              <a:rPr lang="en-US" altLang="en-US" sz="2000" i="1"/>
              <a:t>d</a:t>
            </a:r>
            <a:r>
              <a:rPr lang="en-US" altLang="en-US" sz="2000"/>
              <a:t>)</a:t>
            </a:r>
          </a:p>
        </p:txBody>
      </p:sp>
      <p:sp>
        <p:nvSpPr>
          <p:cNvPr id="58372" name="Line 12">
            <a:extLst>
              <a:ext uri="{FF2B5EF4-FFF2-40B4-BE49-F238E27FC236}">
                <a16:creationId xmlns:a16="http://schemas.microsoft.com/office/drawing/2014/main" id="{880BBADE-C48D-415C-BE89-ED143B0CE132}"/>
              </a:ext>
            </a:extLst>
          </p:cNvPr>
          <p:cNvSpPr>
            <a:spLocks noChangeShapeType="1"/>
          </p:cNvSpPr>
          <p:nvPr/>
        </p:nvSpPr>
        <p:spPr bwMode="auto">
          <a:xfrm>
            <a:off x="1600200" y="4572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3" name="Text Box 15">
            <a:extLst>
              <a:ext uri="{FF2B5EF4-FFF2-40B4-BE49-F238E27FC236}">
                <a16:creationId xmlns:a16="http://schemas.microsoft.com/office/drawing/2014/main" id="{7F3C826D-FEAC-4FE8-B4A4-27F3CF596D08}"/>
              </a:ext>
            </a:extLst>
          </p:cNvPr>
          <p:cNvSpPr txBox="1">
            <a:spLocks noChangeArrowheads="1"/>
          </p:cNvSpPr>
          <p:nvPr/>
        </p:nvSpPr>
        <p:spPr bwMode="auto">
          <a:xfrm>
            <a:off x="5029200" y="4572000"/>
            <a:ext cx="3657600" cy="109537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1600" b="1">
                <a:solidFill>
                  <a:schemeClr val="tx1"/>
                </a:solidFill>
              </a:rPr>
              <a:t>Electrons for H and He atoms are in the K shell.</a:t>
            </a:r>
          </a:p>
          <a:p>
            <a:r>
              <a:rPr lang="en-US" altLang="en-US" sz="1600" b="1">
                <a:solidFill>
                  <a:schemeClr val="tx1"/>
                </a:solidFill>
              </a:rPr>
              <a:t>H: 1</a:t>
            </a:r>
            <a:r>
              <a:rPr lang="en-US" altLang="en-US" sz="1600" b="1" i="1">
                <a:solidFill>
                  <a:schemeClr val="tx1"/>
                </a:solidFill>
              </a:rPr>
              <a:t>s</a:t>
            </a:r>
            <a:r>
              <a:rPr lang="en-US" altLang="en-US" sz="1600" b="1" baseline="30000">
                <a:solidFill>
                  <a:schemeClr val="tx1"/>
                </a:solidFill>
              </a:rPr>
              <a:t>1</a:t>
            </a:r>
            <a:r>
              <a:rPr lang="en-US" altLang="en-US" sz="1600" b="1">
                <a:solidFill>
                  <a:schemeClr val="tx1"/>
                </a:solidFill>
              </a:rPr>
              <a:t> or 1</a:t>
            </a:r>
            <a:r>
              <a:rPr lang="en-US" altLang="en-US" sz="1600" b="1" i="1">
                <a:solidFill>
                  <a:schemeClr val="tx1"/>
                </a:solidFill>
              </a:rPr>
              <a:t>s</a:t>
            </a:r>
            <a:endParaRPr lang="en-US" altLang="en-US" sz="1600" b="1">
              <a:solidFill>
                <a:schemeClr val="tx1"/>
              </a:solidFill>
            </a:endParaRPr>
          </a:p>
          <a:p>
            <a:r>
              <a:rPr lang="en-US" altLang="en-US" sz="1600" b="1">
                <a:solidFill>
                  <a:schemeClr val="tx1"/>
                </a:solidFill>
              </a:rPr>
              <a:t>He: 1</a:t>
            </a:r>
            <a:r>
              <a:rPr lang="en-US" altLang="en-US" sz="1600" b="1" i="1">
                <a:solidFill>
                  <a:schemeClr val="tx1"/>
                </a:solidFill>
              </a:rPr>
              <a:t>s</a:t>
            </a:r>
            <a:r>
              <a:rPr lang="en-US" altLang="en-US" sz="1600" b="1" baseline="30000">
                <a:solidFill>
                  <a:schemeClr val="tx1"/>
                </a:solidFill>
              </a:rPr>
              <a:t>2</a:t>
            </a:r>
            <a:endParaRPr lang="en-US" altLang="en-US" sz="1600" b="1">
              <a:solidFill>
                <a:schemeClr val="tx1"/>
              </a:solidFill>
            </a:endParaRPr>
          </a:p>
        </p:txBody>
      </p:sp>
      <p:sp>
        <p:nvSpPr>
          <p:cNvPr id="2" name="TextBox 1">
            <a:extLst>
              <a:ext uri="{FF2B5EF4-FFF2-40B4-BE49-F238E27FC236}">
                <a16:creationId xmlns:a16="http://schemas.microsoft.com/office/drawing/2014/main" id="{6AD92520-8709-4653-E6A0-8642749C7F41}"/>
              </a:ext>
            </a:extLst>
          </p:cNvPr>
          <p:cNvSpPr txBox="1"/>
          <p:nvPr/>
        </p:nvSpPr>
        <p:spPr>
          <a:xfrm>
            <a:off x="1600200" y="6400800"/>
            <a:ext cx="7696200" cy="697627"/>
          </a:xfrm>
          <a:prstGeom prst="rect">
            <a:avLst/>
          </a:prstGeom>
          <a:noFill/>
        </p:spPr>
        <p:txBody>
          <a:bodyPr wrap="square" rtlCol="0">
            <a:spAutoFit/>
          </a:bodyPr>
          <a:lstStyle/>
          <a:p>
            <a:r>
              <a:rPr lang="en-US" sz="2000" dirty="0">
                <a:solidFill>
                  <a:srgbClr val="FF0000"/>
                </a:solidFill>
              </a:rPr>
              <a:t>Pauli added a fourth quantum number  </a:t>
            </a:r>
            <a:r>
              <a:rPr lang="en-US" sz="2000" dirty="0" err="1">
                <a:solidFill>
                  <a:srgbClr val="FF0000"/>
                </a:solidFill>
              </a:rPr>
              <a:t>ms</a:t>
            </a:r>
            <a:r>
              <a:rPr lang="en-US" sz="2000" dirty="0">
                <a:solidFill>
                  <a:srgbClr val="FF0000"/>
                </a:solidFill>
              </a:rPr>
              <a:t> </a:t>
            </a:r>
            <a:endParaRPr lang="en-US" sz="2000" baseline="30000" dirty="0">
              <a:solidFill>
                <a:srgbClr val="FF0000"/>
              </a:solidFill>
            </a:endParaRPr>
          </a:p>
          <a:p>
            <a:endParaRPr lang="en-US" baseline="300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AFF9C140-D0C1-454C-8DB8-E37F393C00F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48475" y="273050"/>
            <a:ext cx="22098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5">
            <a:extLst>
              <a:ext uri="{FF2B5EF4-FFF2-40B4-BE49-F238E27FC236}">
                <a16:creationId xmlns:a16="http://schemas.microsoft.com/office/drawing/2014/main" id="{48240E1E-404D-4E38-AFEA-DC1FA0F9AFB2}"/>
              </a:ext>
            </a:extLst>
          </p:cNvPr>
          <p:cNvSpPr>
            <a:spLocks noGrp="1" noChangeArrowheads="1"/>
          </p:cNvSpPr>
          <p:nvPr>
            <p:ph type="title"/>
          </p:nvPr>
        </p:nvSpPr>
        <p:spPr/>
        <p:txBody>
          <a:bodyPr/>
          <a:lstStyle/>
          <a:p>
            <a:pPr eaLnBrk="1" hangingPunct="1"/>
            <a:r>
              <a:rPr lang="en-US" altLang="en-US" sz="3200"/>
              <a:t>Atomic Structure</a:t>
            </a:r>
          </a:p>
        </p:txBody>
      </p:sp>
      <p:sp>
        <p:nvSpPr>
          <p:cNvPr id="59396" name="Rectangle 2">
            <a:extLst>
              <a:ext uri="{FF2B5EF4-FFF2-40B4-BE49-F238E27FC236}">
                <a16:creationId xmlns:a16="http://schemas.microsoft.com/office/drawing/2014/main" id="{82F1595B-261F-46FA-A949-86969404B92C}"/>
              </a:ext>
            </a:extLst>
          </p:cNvPr>
          <p:cNvSpPr>
            <a:spLocks noGrp="1" noChangeArrowheads="1"/>
          </p:cNvSpPr>
          <p:nvPr>
            <p:ph sz="half" idx="1"/>
          </p:nvPr>
        </p:nvSpPr>
        <p:spPr>
          <a:xfrm>
            <a:off x="457200" y="879475"/>
            <a:ext cx="6324600" cy="4530725"/>
          </a:xfrm>
        </p:spPr>
        <p:txBody>
          <a:bodyPr/>
          <a:lstStyle/>
          <a:p>
            <a:pPr eaLnBrk="1" hangingPunct="1">
              <a:buFont typeface="Wingdings" panose="05000000000000000000" pitchFamily="2" charset="2"/>
              <a:buNone/>
            </a:pPr>
            <a:r>
              <a:rPr lang="en-US" altLang="en-US" sz="1900" i="1">
                <a:solidFill>
                  <a:srgbClr val="000000"/>
                </a:solidFill>
              </a:rPr>
              <a:t>How many electrons may be in each subshell?</a:t>
            </a:r>
          </a:p>
          <a:p>
            <a:pPr eaLnBrk="1" hangingPunct="1">
              <a:buFont typeface="Wingdings" panose="05000000000000000000" pitchFamily="2" charset="2"/>
              <a:buNone/>
            </a:pPr>
            <a:endParaRPr lang="en-US" altLang="en-US" sz="1900" i="1">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r>
              <a:rPr lang="en-US" altLang="en-US" sz="1900">
                <a:solidFill>
                  <a:srgbClr val="000000"/>
                </a:solidFill>
              </a:rPr>
              <a:t>Recall:           </a:t>
            </a:r>
            <a:r>
              <a:rPr lang="en-US" altLang="en-US" sz="1900">
                <a:solidFill>
                  <a:srgbClr val="000000"/>
                </a:solidFill>
                <a:ea typeface="ヒラギノ角ゴ Pro W3" charset="-128"/>
              </a:rPr>
              <a:t>ℓ</a:t>
            </a:r>
            <a:r>
              <a:rPr lang="en-US" altLang="en-US" sz="1900">
                <a:solidFill>
                  <a:srgbClr val="000000"/>
                </a:solidFill>
              </a:rPr>
              <a:t>  =   0   1   2   3   4   5   …</a:t>
            </a:r>
          </a:p>
          <a:p>
            <a:pPr eaLnBrk="1" hangingPunct="1">
              <a:buFont typeface="Wingdings" panose="05000000000000000000" pitchFamily="2" charset="2"/>
              <a:buNone/>
            </a:pPr>
            <a:r>
              <a:rPr lang="en-US" altLang="en-US" sz="1900">
                <a:solidFill>
                  <a:srgbClr val="000000"/>
                </a:solidFill>
              </a:rPr>
              <a:t>               letter  =   </a:t>
            </a:r>
            <a:r>
              <a:rPr lang="en-US" altLang="en-US" sz="1900" i="1">
                <a:solidFill>
                  <a:srgbClr val="000000"/>
                </a:solidFill>
              </a:rPr>
              <a:t>s</a:t>
            </a:r>
            <a:r>
              <a:rPr lang="en-US" altLang="en-US" sz="1900">
                <a:solidFill>
                  <a:srgbClr val="000000"/>
                </a:solidFill>
              </a:rPr>
              <a:t>   </a:t>
            </a:r>
            <a:r>
              <a:rPr lang="en-US" altLang="en-US" sz="1900" i="1">
                <a:solidFill>
                  <a:srgbClr val="000000"/>
                </a:solidFill>
              </a:rPr>
              <a:t>p </a:t>
            </a:r>
            <a:r>
              <a:rPr lang="en-US" altLang="en-US" sz="1900">
                <a:solidFill>
                  <a:srgbClr val="000000"/>
                </a:solidFill>
              </a:rPr>
              <a:t>  </a:t>
            </a:r>
            <a:r>
              <a:rPr lang="en-US" altLang="en-US" sz="1900" i="1">
                <a:solidFill>
                  <a:srgbClr val="000000"/>
                </a:solidFill>
              </a:rPr>
              <a:t>d</a:t>
            </a:r>
            <a:r>
              <a:rPr lang="en-US" altLang="en-US" sz="1900">
                <a:solidFill>
                  <a:srgbClr val="000000"/>
                </a:solidFill>
              </a:rPr>
              <a:t>    </a:t>
            </a:r>
            <a:r>
              <a:rPr lang="en-US" altLang="en-US" sz="1900" i="1">
                <a:solidFill>
                  <a:srgbClr val="000000"/>
                </a:solidFill>
              </a:rPr>
              <a:t>f</a:t>
            </a:r>
            <a:r>
              <a:rPr lang="en-US" altLang="en-US" sz="1900">
                <a:solidFill>
                  <a:srgbClr val="000000"/>
                </a:solidFill>
              </a:rPr>
              <a:t>   </a:t>
            </a:r>
            <a:r>
              <a:rPr lang="en-US" altLang="en-US" sz="1900" i="1">
                <a:solidFill>
                  <a:srgbClr val="000000"/>
                </a:solidFill>
              </a:rPr>
              <a:t>g</a:t>
            </a:r>
            <a:r>
              <a:rPr lang="en-US" altLang="en-US" sz="1900">
                <a:solidFill>
                  <a:srgbClr val="000000"/>
                </a:solidFill>
              </a:rPr>
              <a:t>   </a:t>
            </a:r>
            <a:r>
              <a:rPr lang="en-US" altLang="en-US" sz="1900" i="1">
                <a:solidFill>
                  <a:srgbClr val="000000"/>
                </a:solidFill>
              </a:rPr>
              <a:t>h</a:t>
            </a:r>
            <a:r>
              <a:rPr lang="en-US" altLang="en-US" sz="1900">
                <a:solidFill>
                  <a:srgbClr val="000000"/>
                </a:solidFill>
              </a:rPr>
              <a:t>   …</a:t>
            </a:r>
          </a:p>
          <a:p>
            <a:pPr eaLnBrk="1" hangingPunct="1">
              <a:buFont typeface="Wingdings" panose="05000000000000000000" pitchFamily="2" charset="2"/>
              <a:buNone/>
            </a:pPr>
            <a:r>
              <a:rPr lang="en-US" altLang="en-US" sz="1900">
                <a:solidFill>
                  <a:srgbClr val="000000"/>
                </a:solidFill>
              </a:rPr>
              <a:t> </a:t>
            </a:r>
            <a:r>
              <a:rPr lang="en-US" altLang="en-US" sz="1900">
                <a:solidFill>
                  <a:srgbClr val="000000"/>
                </a:solidFill>
                <a:ea typeface="ヒラギノ角ゴ Pro W3" charset="-128"/>
              </a:rPr>
              <a:t>ℓ</a:t>
            </a:r>
            <a:r>
              <a:rPr lang="en-US" altLang="en-US" sz="1900">
                <a:solidFill>
                  <a:srgbClr val="000000"/>
                </a:solidFill>
              </a:rPr>
              <a:t> = 0, (</a:t>
            </a:r>
            <a:r>
              <a:rPr lang="en-US" altLang="en-US" sz="1900" i="1">
                <a:solidFill>
                  <a:srgbClr val="000000"/>
                </a:solidFill>
              </a:rPr>
              <a:t>s</a:t>
            </a:r>
            <a:r>
              <a:rPr lang="en-US" altLang="en-US" sz="1900">
                <a:solidFill>
                  <a:srgbClr val="000000"/>
                </a:solidFill>
              </a:rPr>
              <a:t> state) can have two electrons</a:t>
            </a:r>
          </a:p>
          <a:p>
            <a:pPr eaLnBrk="1" hangingPunct="1">
              <a:buFont typeface="Wingdings" panose="05000000000000000000" pitchFamily="2" charset="2"/>
              <a:buNone/>
            </a:pPr>
            <a:r>
              <a:rPr lang="en-US" altLang="en-US" sz="1900">
                <a:solidFill>
                  <a:srgbClr val="000000"/>
                </a:solidFill>
                <a:cs typeface="Arial" panose="020B0604020202020204" pitchFamily="34" charset="0"/>
              </a:rPr>
              <a:t> </a:t>
            </a:r>
            <a:r>
              <a:rPr lang="en-US" altLang="en-US" sz="1900">
                <a:solidFill>
                  <a:srgbClr val="000000"/>
                </a:solidFill>
                <a:ea typeface="ヒラギノ角ゴ Pro W3" charset="-128"/>
              </a:rPr>
              <a:t>ℓ</a:t>
            </a:r>
            <a:r>
              <a:rPr lang="en-US" altLang="en-US" sz="1900">
                <a:solidFill>
                  <a:srgbClr val="000000"/>
                </a:solidFill>
              </a:rPr>
              <a:t> = 1, (</a:t>
            </a:r>
            <a:r>
              <a:rPr lang="en-US" altLang="en-US" sz="1900" i="1">
                <a:solidFill>
                  <a:srgbClr val="000000"/>
                </a:solidFill>
              </a:rPr>
              <a:t>p</a:t>
            </a:r>
            <a:r>
              <a:rPr lang="en-US" altLang="en-US" sz="1900">
                <a:solidFill>
                  <a:srgbClr val="000000"/>
                </a:solidFill>
              </a:rPr>
              <a:t> state) can have six electrons, and so on</a:t>
            </a: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a:p>
            <a:pPr eaLnBrk="1" hangingPunct="1">
              <a:buFont typeface="Wingdings" panose="05000000000000000000" pitchFamily="2" charset="2"/>
              <a:buNone/>
            </a:pPr>
            <a:endParaRPr lang="en-US" altLang="en-US" sz="1900">
              <a:solidFill>
                <a:srgbClr val="000000"/>
              </a:solidFill>
            </a:endParaRPr>
          </a:p>
        </p:txBody>
      </p:sp>
      <p:sp>
        <p:nvSpPr>
          <p:cNvPr id="59397" name="Text Box 5">
            <a:extLst>
              <a:ext uri="{FF2B5EF4-FFF2-40B4-BE49-F238E27FC236}">
                <a16:creationId xmlns:a16="http://schemas.microsoft.com/office/drawing/2014/main" id="{4C10F569-CD5B-4EB2-A1CD-E7EFF9B8EA99}"/>
              </a:ext>
            </a:extLst>
          </p:cNvPr>
          <p:cNvSpPr txBox="1">
            <a:spLocks noChangeArrowheads="1"/>
          </p:cNvSpPr>
          <p:nvPr/>
        </p:nvSpPr>
        <p:spPr bwMode="auto">
          <a:xfrm>
            <a:off x="457200" y="3962400"/>
            <a:ext cx="6553200" cy="2836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spcBef>
                <a:spcPct val="50000"/>
              </a:spcBef>
            </a:pPr>
            <a:r>
              <a:rPr lang="en-US" altLang="en-US" sz="1900">
                <a:solidFill>
                  <a:srgbClr val="000000"/>
                </a:solidFill>
              </a:rPr>
              <a:t>The lower </a:t>
            </a:r>
            <a:r>
              <a:rPr lang="en-US" altLang="en-US" sz="1900">
                <a:solidFill>
                  <a:srgbClr val="000000"/>
                </a:solidFill>
                <a:ea typeface="ヒラギノ角ゴ Pro W3" charset="-128"/>
              </a:rPr>
              <a:t>ℓ values have more elliptical orbits than the higher ℓ values.</a:t>
            </a:r>
          </a:p>
          <a:p>
            <a:pPr>
              <a:spcBef>
                <a:spcPct val="50000"/>
              </a:spcBef>
            </a:pPr>
            <a:r>
              <a:rPr lang="en-US" altLang="en-US" sz="1900">
                <a:solidFill>
                  <a:srgbClr val="000000"/>
                </a:solidFill>
                <a:ea typeface="ヒラギノ角ゴ Pro W3" charset="-128"/>
              </a:rPr>
              <a:t>	Electrons with higher ℓ values are more  	shielded from the nuclear charge</a:t>
            </a:r>
          </a:p>
          <a:p>
            <a:pPr>
              <a:spcBef>
                <a:spcPct val="50000"/>
              </a:spcBef>
            </a:pPr>
            <a:r>
              <a:rPr lang="en-US" altLang="en-US" sz="1900">
                <a:solidFill>
                  <a:srgbClr val="000000"/>
                </a:solidFill>
                <a:ea typeface="ヒラギノ角ゴ Pro W3" charset="-128"/>
              </a:rPr>
              <a:t>	Electrons lie higher in energy than those with 	lower ℓ values</a:t>
            </a:r>
          </a:p>
          <a:p>
            <a:pPr>
              <a:spcBef>
                <a:spcPct val="50000"/>
              </a:spcBef>
            </a:pPr>
            <a:r>
              <a:rPr lang="en-US" altLang="en-US" sz="1900">
                <a:solidFill>
                  <a:srgbClr val="000000"/>
                </a:solidFill>
                <a:ea typeface="ヒラギノ角ゴ Pro W3" charset="-128"/>
              </a:rPr>
              <a:t>	</a:t>
            </a:r>
            <a:r>
              <a:rPr lang="en-US" altLang="en-US" sz="1900">
                <a:solidFill>
                  <a:srgbClr val="FF0000"/>
                </a:solidFill>
                <a:ea typeface="ヒラギノ角ゴ Pro W3" charset="-128"/>
              </a:rPr>
              <a:t>the shielding is so pronounced that the 4s fills         </a:t>
            </a:r>
          </a:p>
          <a:p>
            <a:r>
              <a:rPr lang="en-US" altLang="en-US" sz="1900">
                <a:solidFill>
                  <a:srgbClr val="FF0000"/>
                </a:solidFill>
                <a:ea typeface="ヒラギノ角ゴ Pro W3" charset="-128"/>
              </a:rPr>
              <a:t>              before 3d even though it has a larger n</a:t>
            </a:r>
          </a:p>
        </p:txBody>
      </p:sp>
      <p:sp>
        <p:nvSpPr>
          <p:cNvPr id="59398" name="Line 6">
            <a:extLst>
              <a:ext uri="{FF2B5EF4-FFF2-40B4-BE49-F238E27FC236}">
                <a16:creationId xmlns:a16="http://schemas.microsoft.com/office/drawing/2014/main" id="{CA821B3A-E9DD-4CF5-9BF0-3873EE3343E7}"/>
              </a:ext>
            </a:extLst>
          </p:cNvPr>
          <p:cNvSpPr>
            <a:spLocks noChangeShapeType="1"/>
          </p:cNvSpPr>
          <p:nvPr/>
        </p:nvSpPr>
        <p:spPr bwMode="auto">
          <a:xfrm>
            <a:off x="533400" y="4953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7">
            <a:extLst>
              <a:ext uri="{FF2B5EF4-FFF2-40B4-BE49-F238E27FC236}">
                <a16:creationId xmlns:a16="http://schemas.microsoft.com/office/drawing/2014/main" id="{5ACCC28D-59F0-4621-9B8B-087975B29193}"/>
              </a:ext>
            </a:extLst>
          </p:cNvPr>
          <p:cNvSpPr>
            <a:spLocks noChangeShapeType="1"/>
          </p:cNvSpPr>
          <p:nvPr/>
        </p:nvSpPr>
        <p:spPr bwMode="auto">
          <a:xfrm>
            <a:off x="533400" y="5638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Line 8">
            <a:extLst>
              <a:ext uri="{FF2B5EF4-FFF2-40B4-BE49-F238E27FC236}">
                <a16:creationId xmlns:a16="http://schemas.microsoft.com/office/drawing/2014/main" id="{EC645A6B-CAAF-431B-8DA1-E4AEE1A64113}"/>
              </a:ext>
            </a:extLst>
          </p:cNvPr>
          <p:cNvSpPr>
            <a:spLocks noChangeShapeType="1"/>
          </p:cNvSpPr>
          <p:nvPr/>
        </p:nvSpPr>
        <p:spPr bwMode="auto">
          <a:xfrm>
            <a:off x="533400" y="6324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8519" name="Group 39">
            <a:extLst>
              <a:ext uri="{FF2B5EF4-FFF2-40B4-BE49-F238E27FC236}">
                <a16:creationId xmlns:a16="http://schemas.microsoft.com/office/drawing/2014/main" id="{608542CC-EDDE-4FB9-A20B-C999766002A9}"/>
              </a:ext>
            </a:extLst>
          </p:cNvPr>
          <p:cNvGraphicFramePr>
            <a:graphicFrameLocks noGrp="1"/>
          </p:cNvGraphicFramePr>
          <p:nvPr>
            <p:ph sz="half" idx="2"/>
          </p:nvPr>
        </p:nvGraphicFramePr>
        <p:xfrm>
          <a:off x="2133600" y="1371600"/>
          <a:ext cx="4648200" cy="1143000"/>
        </p:xfrm>
        <a:graphic>
          <a:graphicData uri="http://schemas.openxmlformats.org/drawingml/2006/table">
            <a:tbl>
              <a:tblPr/>
              <a:tblGrid>
                <a:gridCol w="3505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endParaRPr kumimoji="0" lang="en-US" sz="18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For each </a:t>
                      </a:r>
                      <a:r>
                        <a:rPr kumimoji="0" lang="en-US" sz="1800" b="0" i="1" u="none" strike="noStrike" cap="none" normalizeH="0" baseline="0">
                          <a:ln>
                            <a:noFill/>
                          </a:ln>
                          <a:solidFill>
                            <a:schemeClr val="tx1"/>
                          </a:solidFill>
                          <a:effectLst/>
                          <a:latin typeface="Arial" pitchFamily="34" charset="0"/>
                          <a:ea typeface="ＭＳ Ｐゴシック" pitchFamily="34" charset="-128"/>
                        </a:rPr>
                        <a:t>m</a:t>
                      </a:r>
                      <a:r>
                        <a:rPr kumimoji="0" lang="en-US" sz="1800" b="0" i="0" u="none" strike="noStrike" cap="none" normalizeH="0" baseline="-25000">
                          <a:ln>
                            <a:noFill/>
                          </a:ln>
                          <a:solidFill>
                            <a:schemeClr val="tx1"/>
                          </a:solidFill>
                          <a:effectLst/>
                          <a:latin typeface="Arial" pitchFamily="34" charset="0"/>
                          <a:ea typeface="ヒラギノ角ゴ Pro W3" charset="-128"/>
                        </a:rPr>
                        <a:t>ℓ</a:t>
                      </a:r>
                      <a:r>
                        <a:rPr kumimoji="0" lang="en-US" sz="1800" b="0" i="0" u="none" strike="noStrike" cap="none" normalizeH="0" baseline="0">
                          <a:ln>
                            <a:noFill/>
                          </a:ln>
                          <a:solidFill>
                            <a:schemeClr val="tx1"/>
                          </a:solidFill>
                          <a:effectLst/>
                          <a:latin typeface="Arial" pitchFamily="34" charset="0"/>
                          <a:ea typeface="ヒラギノ角ゴ Pro W3" charset="-128"/>
                        </a:rPr>
                        <a:t>: two values of </a:t>
                      </a:r>
                      <a:r>
                        <a:rPr kumimoji="0" lang="en-US" sz="1800" b="0" i="1" u="none" strike="noStrike" cap="none" normalizeH="0" baseline="0">
                          <a:ln>
                            <a:noFill/>
                          </a:ln>
                          <a:solidFill>
                            <a:schemeClr val="tx1"/>
                          </a:solidFill>
                          <a:effectLst/>
                          <a:latin typeface="Arial" pitchFamily="34" charset="0"/>
                          <a:ea typeface="ヒラギノ角ゴ Pro W3" charset="-128"/>
                        </a:rPr>
                        <a:t>m</a:t>
                      </a:r>
                      <a:r>
                        <a:rPr kumimoji="0" lang="en-US" sz="1800" b="0" i="1" u="none" strike="noStrike" cap="none" normalizeH="0" baseline="-25000">
                          <a:ln>
                            <a:noFill/>
                          </a:ln>
                          <a:solidFill>
                            <a:schemeClr val="tx1"/>
                          </a:solidFill>
                          <a:effectLst/>
                          <a:latin typeface="Arial" pitchFamily="34" charset="0"/>
                          <a:ea typeface="ヒラギノ角ゴ Pro W3" charset="-128"/>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For each </a:t>
                      </a:r>
                      <a:r>
                        <a:rPr kumimoji="0" lang="en-US" sz="1800" b="0" i="0" u="none" strike="noStrike" cap="none" normalizeH="0" baseline="0">
                          <a:ln>
                            <a:noFill/>
                          </a:ln>
                          <a:solidFill>
                            <a:schemeClr val="tx1"/>
                          </a:solidFill>
                          <a:effectLst/>
                          <a:latin typeface="Arial" pitchFamily="34" charset="0"/>
                          <a:ea typeface="ヒラギノ角ゴ Pro W3" charset="-128"/>
                        </a:rPr>
                        <a:t>ℓ: (2ℓ + 1) values of </a:t>
                      </a:r>
                      <a:r>
                        <a:rPr kumimoji="0" lang="en-US" sz="1800" b="0" i="1" u="none" strike="noStrike" cap="none" normalizeH="0" baseline="0">
                          <a:ln>
                            <a:noFill/>
                          </a:ln>
                          <a:solidFill>
                            <a:schemeClr val="tx1"/>
                          </a:solidFill>
                          <a:effectLst/>
                          <a:latin typeface="Arial" pitchFamily="34" charset="0"/>
                          <a:ea typeface="ヒラギノ角ゴ Pro W3" charset="-128"/>
                        </a:rPr>
                        <a:t>m</a:t>
                      </a:r>
                      <a:r>
                        <a:rPr kumimoji="0" lang="en-US" sz="1800" b="0" i="0" u="none" strike="noStrike" cap="none" normalizeH="0" baseline="-25000">
                          <a:ln>
                            <a:noFill/>
                          </a:ln>
                          <a:solidFill>
                            <a:schemeClr val="tx1"/>
                          </a:solidFill>
                          <a:effectLst/>
                          <a:latin typeface="Arial" pitchFamily="34" charset="0"/>
                          <a:ea typeface="ヒラギノ角ゴ Pro W3" charset="-128"/>
                        </a:rPr>
                        <a:t>ℓ</a:t>
                      </a:r>
                      <a:endParaRPr kumimoji="0" lang="en-US" sz="1800" b="0" i="0" u="none" strike="noStrike" cap="none" normalizeH="0" baseline="-25000">
                        <a:ln>
                          <a:noFill/>
                        </a:ln>
                        <a:solidFill>
                          <a:schemeClr val="tx1"/>
                        </a:solidFill>
                        <a:effectLst/>
                        <a:latin typeface="Arial" pitchFamily="34" charset="0"/>
                        <a:ea typeface="ＭＳ Ｐゴシック"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1800" b="0" i="0" u="none" strike="noStrike" cap="none" normalizeH="0" baseline="0" dirty="0">
                          <a:ln>
                            <a:noFill/>
                          </a:ln>
                          <a:solidFill>
                            <a:srgbClr val="FF0000"/>
                          </a:solidFill>
                          <a:effectLst/>
                          <a:latin typeface="Arial" pitchFamily="34" charset="0"/>
                          <a:ea typeface="ＭＳ Ｐゴシック" pitchFamily="34" charset="-128"/>
                        </a:rPr>
                        <a:t>2(2</a:t>
                      </a:r>
                      <a:r>
                        <a:rPr kumimoji="0" lang="en-US" sz="1800" b="0" i="0" u="none" strike="noStrike" cap="none" normalizeH="0" baseline="0" dirty="0">
                          <a:ln>
                            <a:noFill/>
                          </a:ln>
                          <a:solidFill>
                            <a:srgbClr val="FF0000"/>
                          </a:solidFill>
                          <a:effectLst/>
                          <a:latin typeface="Arial" pitchFamily="34" charset="0"/>
                          <a:ea typeface="ヒラギノ角ゴ Pro W3" charset="-128"/>
                        </a:rPr>
                        <a:t>ℓ + 1)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0981640-4996-498F-A9F0-2AA5460B3006}"/>
              </a:ext>
            </a:extLst>
          </p:cNvPr>
          <p:cNvSpPr>
            <a:spLocks noGrp="1" noChangeArrowheads="1"/>
          </p:cNvSpPr>
          <p:nvPr>
            <p:ph type="title"/>
          </p:nvPr>
        </p:nvSpPr>
        <p:spPr/>
        <p:txBody>
          <a:bodyPr/>
          <a:lstStyle/>
          <a:p>
            <a:pPr eaLnBrk="1" hangingPunct="1"/>
            <a:r>
              <a:rPr lang="en-US" altLang="en-US">
                <a:solidFill>
                  <a:srgbClr val="FF0000"/>
                </a:solidFill>
              </a:rPr>
              <a:t>Order of Electron Filling in Atomic Subshells</a:t>
            </a:r>
          </a:p>
        </p:txBody>
      </p:sp>
      <p:pic>
        <p:nvPicPr>
          <p:cNvPr id="60419" name="Picture 1">
            <a:extLst>
              <a:ext uri="{FF2B5EF4-FFF2-40B4-BE49-F238E27FC236}">
                <a16:creationId xmlns:a16="http://schemas.microsoft.com/office/drawing/2014/main" id="{C9A26873-21B2-4CCC-8C30-26BDFA0FAE0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14400"/>
            <a:ext cx="449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09E75B-1B8B-D851-901D-F2FF59FC42C0}"/>
              </a:ext>
            </a:extLst>
          </p:cNvPr>
          <p:cNvSpPr txBox="1"/>
          <p:nvPr/>
        </p:nvSpPr>
        <p:spPr>
          <a:xfrm>
            <a:off x="1447800" y="6193978"/>
            <a:ext cx="6781800" cy="369332"/>
          </a:xfrm>
          <a:prstGeom prst="rect">
            <a:avLst/>
          </a:prstGeom>
          <a:noFill/>
        </p:spPr>
        <p:txBody>
          <a:bodyPr wrap="square" rtlCol="0">
            <a:spAutoFit/>
          </a:bodyPr>
          <a:lstStyle/>
          <a:p>
            <a:r>
              <a:rPr lang="en-US" sz="1800" dirty="0">
                <a:solidFill>
                  <a:srgbClr val="FF0000"/>
                </a:solidFill>
              </a:rPr>
              <a:t>Due to shielding 4s shell fills before 3d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72"/>
          <p:cNvSpPr txBox="1"/>
          <p:nvPr/>
        </p:nvSpPr>
        <p:spPr>
          <a:xfrm>
            <a:off x="5410200" y="1143000"/>
            <a:ext cx="3124200" cy="1054100"/>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3333CC"/>
              </a:buClr>
              <a:buSzPts val="1365"/>
              <a:buFont typeface="Noto Sans Symbols"/>
              <a:buChar char="■"/>
              <a:tabLst/>
              <a:defRPr/>
            </a:pPr>
            <a:r>
              <a:rPr kumimoji="0" lang="en-US" sz="2100" b="0" i="1" u="none" strike="noStrike" kern="0" cap="none" spc="0" normalizeH="0" baseline="0" noProof="0">
                <a:ln>
                  <a:noFill/>
                </a:ln>
                <a:solidFill>
                  <a:srgbClr val="000000"/>
                </a:solidFill>
                <a:effectLst/>
                <a:uLnTx/>
                <a:uFillTx/>
                <a:latin typeface="Arial"/>
                <a:ea typeface="Arial"/>
                <a:cs typeface="Arial"/>
                <a:sym typeface="Arial"/>
              </a:rPr>
              <a:t>R</a:t>
            </a:r>
            <a:r>
              <a:rPr kumimoji="0" lang="en-US" sz="2100" b="0" i="0" u="none" strike="noStrike" kern="0" cap="none" spc="0" normalizeH="0" baseline="0" noProof="0">
                <a:ln>
                  <a:noFill/>
                </a:ln>
                <a:solidFill>
                  <a:srgbClr val="000000"/>
                </a:solidFill>
                <a:effectLst/>
                <a:uLnTx/>
                <a:uFillTx/>
                <a:latin typeface="Arial"/>
                <a:ea typeface="Arial"/>
                <a:cs typeface="Arial"/>
                <a:sym typeface="Arial"/>
              </a:rPr>
              <a:t>(</a:t>
            </a:r>
            <a:r>
              <a:rPr kumimoji="0" lang="en-US" sz="2100" b="0" i="1" u="none" strike="noStrike" kern="0" cap="none" spc="0" normalizeH="0" baseline="0" noProof="0">
                <a:ln>
                  <a:noFill/>
                </a:ln>
                <a:solidFill>
                  <a:srgbClr val="000000"/>
                </a:solidFill>
                <a:effectLst/>
                <a:uLnTx/>
                <a:uFillTx/>
                <a:latin typeface="Arial"/>
                <a:ea typeface="Arial"/>
                <a:cs typeface="Arial"/>
                <a:sym typeface="Arial"/>
              </a:rPr>
              <a:t>r</a:t>
            </a:r>
            <a:r>
              <a:rPr kumimoji="0" lang="en-US" sz="2100" b="0" i="0" u="none" strike="noStrike" kern="0" cap="none" spc="0" normalizeH="0" baseline="0" noProof="0">
                <a:ln>
                  <a:noFill/>
                </a:ln>
                <a:solidFill>
                  <a:srgbClr val="000000"/>
                </a:solidFill>
                <a:effectLst/>
                <a:uLnTx/>
                <a:uFillTx/>
                <a:latin typeface="Arial"/>
                <a:ea typeface="Arial"/>
                <a:cs typeface="Arial"/>
                <a:sym typeface="Arial"/>
              </a:rPr>
              <a:t>) and </a:t>
            </a:r>
            <a:r>
              <a:rPr kumimoji="0" lang="en-US" sz="2100" b="0" i="1" u="none" strike="noStrike" kern="0" cap="none" spc="0" normalizeH="0" baseline="0" noProof="0">
                <a:ln>
                  <a:noFill/>
                </a:ln>
                <a:solidFill>
                  <a:srgbClr val="000000"/>
                </a:solidFill>
                <a:effectLst/>
                <a:uLnTx/>
                <a:uFillTx/>
                <a:latin typeface="Arial"/>
                <a:ea typeface="Arial"/>
                <a:cs typeface="Arial"/>
                <a:sym typeface="Arial"/>
              </a:rPr>
              <a:t>P</a:t>
            </a:r>
            <a:r>
              <a:rPr kumimoji="0" lang="en-US" sz="2100" b="0" i="0" u="none" strike="noStrike" kern="0" cap="none" spc="0" normalizeH="0" baseline="0" noProof="0">
                <a:ln>
                  <a:noFill/>
                </a:ln>
                <a:solidFill>
                  <a:srgbClr val="000000"/>
                </a:solidFill>
                <a:effectLst/>
                <a:uLnTx/>
                <a:uFillTx/>
                <a:latin typeface="Arial"/>
                <a:ea typeface="Arial"/>
                <a:cs typeface="Arial"/>
                <a:sym typeface="Arial"/>
              </a:rPr>
              <a:t>(</a:t>
            </a:r>
            <a:r>
              <a:rPr kumimoji="0" lang="en-US" sz="2100" b="0" i="1" u="none" strike="noStrike" kern="0" cap="none" spc="0" normalizeH="0" baseline="0" noProof="0">
                <a:ln>
                  <a:noFill/>
                </a:ln>
                <a:solidFill>
                  <a:srgbClr val="000000"/>
                </a:solidFill>
                <a:effectLst/>
                <a:uLnTx/>
                <a:uFillTx/>
                <a:latin typeface="Arial"/>
                <a:ea typeface="Arial"/>
                <a:cs typeface="Arial"/>
                <a:sym typeface="Arial"/>
              </a:rPr>
              <a:t>r</a:t>
            </a:r>
            <a:r>
              <a:rPr kumimoji="0" lang="en-US" sz="2100" b="0" i="0" u="none" strike="noStrike" kern="0" cap="none" spc="0" normalizeH="0" baseline="0" noProof="0">
                <a:ln>
                  <a:noFill/>
                </a:ln>
                <a:solidFill>
                  <a:srgbClr val="000000"/>
                </a:solidFill>
                <a:effectLst/>
                <a:uLnTx/>
                <a:uFillTx/>
                <a:latin typeface="Arial"/>
                <a:ea typeface="Arial"/>
                <a:cs typeface="Arial"/>
                <a:sym typeface="Arial"/>
              </a:rPr>
              <a:t>) for the lowest-lying states of the hydrogen atom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72"/>
          <p:cNvSpPr txBox="1">
            <a:spLocks noGrp="1"/>
          </p:cNvSpPr>
          <p:nvPr>
            <p:ph type="title"/>
          </p:nvPr>
        </p:nvSpPr>
        <p:spPr>
          <a:xfrm>
            <a:off x="433387" y="304800"/>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3400"/>
              <a:buFont typeface="Arial"/>
              <a:buNone/>
            </a:pPr>
            <a:r>
              <a:rPr lang="en-US" sz="3400" b="0" i="0" u="none">
                <a:solidFill>
                  <a:srgbClr val="FF0000"/>
                </a:solidFill>
                <a:latin typeface="Arial"/>
                <a:ea typeface="Arial"/>
                <a:cs typeface="Arial"/>
                <a:sym typeface="Arial"/>
              </a:rPr>
              <a:t>Radial</a:t>
            </a:r>
            <a:r>
              <a:rPr lang="en-US" sz="3400" b="0" i="0" u="none">
                <a:solidFill>
                  <a:srgbClr val="3333CC"/>
                </a:solidFill>
                <a:latin typeface="Arial"/>
                <a:ea typeface="Arial"/>
                <a:cs typeface="Arial"/>
                <a:sym typeface="Arial"/>
              </a:rPr>
              <a:t> Probability Distribution Functions</a:t>
            </a:r>
            <a:endParaRPr/>
          </a:p>
        </p:txBody>
      </p:sp>
      <p:pic>
        <p:nvPicPr>
          <p:cNvPr id="1317" name="Google Shape;1317;p72"/>
          <p:cNvPicPr preferRelativeResize="0"/>
          <p:nvPr/>
        </p:nvPicPr>
        <p:blipFill rotWithShape="1">
          <a:blip r:embed="rId3">
            <a:alphaModFix/>
          </a:blip>
          <a:srcRect/>
          <a:stretch/>
        </p:blipFill>
        <p:spPr>
          <a:xfrm>
            <a:off x="381000" y="990600"/>
            <a:ext cx="4876800" cy="5715000"/>
          </a:xfrm>
          <a:prstGeom prst="rect">
            <a:avLst/>
          </a:prstGeom>
          <a:noFill/>
          <a:ln>
            <a:noFill/>
          </a:ln>
        </p:spPr>
      </p:pic>
      <p:sp>
        <p:nvSpPr>
          <p:cNvPr id="1318" name="Google Shape;1318;p72"/>
          <p:cNvSpPr txBox="1"/>
          <p:nvPr/>
        </p:nvSpPr>
        <p:spPr>
          <a:xfrm>
            <a:off x="4548187" y="1622425"/>
            <a:ext cx="838200" cy="369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800"/>
              <a:buFont typeface="Arial"/>
              <a:buNone/>
              <a:tabLst/>
              <a:defRPr/>
            </a:pPr>
            <a:r>
              <a:rPr kumimoji="0" lang="en-US" sz="1800" b="0" i="0" u="none" strike="noStrike" kern="0" cap="none" spc="0" normalizeH="0" baseline="0" noProof="0">
                <a:ln>
                  <a:noFill/>
                </a:ln>
                <a:solidFill>
                  <a:srgbClr val="FF0000"/>
                </a:solidFill>
                <a:effectLst/>
                <a:uLnTx/>
                <a:uFillTx/>
                <a:latin typeface="Arial"/>
                <a:ea typeface="Arial"/>
                <a:cs typeface="Arial"/>
                <a:sym typeface="Arial"/>
              </a:rPr>
              <a:t>n=1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72"/>
          <p:cNvSpPr txBox="1"/>
          <p:nvPr/>
        </p:nvSpPr>
        <p:spPr>
          <a:xfrm>
            <a:off x="4618037" y="3221037"/>
            <a:ext cx="990600" cy="368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800"/>
              <a:buFont typeface="Arial"/>
              <a:buNone/>
              <a:tabLst/>
              <a:defRPr/>
            </a:pPr>
            <a:r>
              <a:rPr kumimoji="0" lang="en-US" sz="1800" b="0" i="0" u="none" strike="noStrike" kern="0" cap="none" spc="0" normalizeH="0" baseline="0" noProof="0">
                <a:ln>
                  <a:noFill/>
                </a:ln>
                <a:solidFill>
                  <a:srgbClr val="FF0000"/>
                </a:solidFill>
                <a:effectLst/>
                <a:uLnTx/>
                <a:uFillTx/>
                <a:latin typeface="Arial"/>
                <a:ea typeface="Arial"/>
                <a:cs typeface="Arial"/>
                <a:sym typeface="Arial"/>
              </a:rPr>
              <a:t>n=2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72"/>
          <p:cNvSpPr txBox="1"/>
          <p:nvPr/>
        </p:nvSpPr>
        <p:spPr>
          <a:xfrm>
            <a:off x="4600575" y="4876800"/>
            <a:ext cx="576262" cy="369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800"/>
              <a:buFont typeface="Arial"/>
              <a:buNone/>
              <a:tabLst/>
              <a:defRPr/>
            </a:pPr>
            <a:r>
              <a:rPr kumimoji="0" lang="en-US" sz="1800" b="0" i="0" u="none" strike="noStrike" kern="0" cap="none" spc="0" normalizeH="0" baseline="0" noProof="0">
                <a:ln>
                  <a:noFill/>
                </a:ln>
                <a:solidFill>
                  <a:srgbClr val="FF0000"/>
                </a:solidFill>
                <a:effectLst/>
                <a:uLnTx/>
                <a:uFillTx/>
                <a:latin typeface="Arial"/>
                <a:ea typeface="Arial"/>
                <a:cs typeface="Arial"/>
                <a:sym typeface="Arial"/>
              </a:rPr>
              <a:t>n=3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1" name="Google Shape;1321;p72"/>
          <p:cNvPicPr preferRelativeResize="0"/>
          <p:nvPr/>
        </p:nvPicPr>
        <p:blipFill rotWithShape="1">
          <a:blip r:embed="rId4">
            <a:alphaModFix/>
          </a:blip>
          <a:srcRect/>
          <a:stretch/>
        </p:blipFill>
        <p:spPr>
          <a:xfrm>
            <a:off x="5561012" y="2254250"/>
            <a:ext cx="3430587" cy="2012950"/>
          </a:xfrm>
          <a:prstGeom prst="rect">
            <a:avLst/>
          </a:prstGeom>
          <a:noFill/>
          <a:ln>
            <a:noFill/>
          </a:ln>
        </p:spPr>
      </p:pic>
      <p:sp>
        <p:nvSpPr>
          <p:cNvPr id="1322" name="Google Shape;1322;p72"/>
          <p:cNvSpPr txBox="1"/>
          <p:nvPr/>
        </p:nvSpPr>
        <p:spPr>
          <a:xfrm>
            <a:off x="6553200" y="4953000"/>
            <a:ext cx="1828800" cy="9239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800"/>
              <a:buFont typeface="Arial"/>
              <a:buNone/>
              <a:tabLst/>
              <a:defRPr/>
            </a:pPr>
            <a:r>
              <a:rPr kumimoji="0" lang="en-US" sz="1800" b="0" i="0" u="none" strike="noStrike" kern="0" cap="none" spc="0" normalizeH="0" baseline="0" noProof="0">
                <a:ln>
                  <a:noFill/>
                </a:ln>
                <a:solidFill>
                  <a:srgbClr val="FF0000"/>
                </a:solidFill>
                <a:effectLst/>
                <a:uLnTx/>
                <a:uFillTx/>
                <a:latin typeface="Arial"/>
                <a:ea typeface="Arial"/>
                <a:cs typeface="Arial"/>
                <a:sym typeface="Arial"/>
              </a:rPr>
              <a:t>Horizontal axis in units of the Bohr radius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9FC7B272-02F9-C094-0F1F-FED3B1A24225}"/>
              </a:ext>
            </a:extLst>
          </p:cNvPr>
          <p:cNvSpPr txBox="1"/>
          <p:nvPr/>
        </p:nvSpPr>
        <p:spPr>
          <a:xfrm>
            <a:off x="5943600" y="6324600"/>
            <a:ext cx="3124200" cy="430887"/>
          </a:xfrm>
          <a:prstGeom prst="rect">
            <a:avLst/>
          </a:prstGeom>
          <a:noFill/>
        </p:spPr>
        <p:txBody>
          <a:bodyPr wrap="square" rtlCol="0">
            <a:spAutoFit/>
          </a:bodyPr>
          <a:lstStyle/>
          <a:p>
            <a:r>
              <a:rPr lang="en-US" sz="1100" dirty="0">
                <a:solidFill>
                  <a:srgbClr val="FF0000"/>
                </a:solidFill>
              </a:rPr>
              <a:t>Shielding: high I electrons shield more than low l electrons and see a smaller nuclear charge 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a:extLst>
              <a:ext uri="{FF2B5EF4-FFF2-40B4-BE49-F238E27FC236}">
                <a16:creationId xmlns:a16="http://schemas.microsoft.com/office/drawing/2014/main" id="{393ACF18-8810-43CF-B3F2-C0B131551A71}"/>
              </a:ext>
            </a:extLst>
          </p:cNvPr>
          <p:cNvSpPr>
            <a:spLocks noGrp="1" noChangeArrowheads="1"/>
          </p:cNvSpPr>
          <p:nvPr>
            <p:ph type="title"/>
          </p:nvPr>
        </p:nvSpPr>
        <p:spPr>
          <a:xfrm>
            <a:off x="457200" y="277813"/>
            <a:ext cx="8226425" cy="838200"/>
          </a:xfrm>
        </p:spPr>
        <p:txBody>
          <a:bodyPr/>
          <a:lstStyle/>
          <a:p>
            <a:pPr eaLnBrk="1" hangingPunct="1"/>
            <a:r>
              <a:rPr lang="en-US" altLang="en-US" sz="3400"/>
              <a:t>The Periodic Table</a:t>
            </a:r>
          </a:p>
        </p:txBody>
      </p:sp>
      <p:pic>
        <p:nvPicPr>
          <p:cNvPr id="61443" name="Picture 1">
            <a:extLst>
              <a:ext uri="{FF2B5EF4-FFF2-40B4-BE49-F238E27FC236}">
                <a16:creationId xmlns:a16="http://schemas.microsoft.com/office/drawing/2014/main" id="{F5E0F3E7-55D2-4737-AE8D-1766C1D5366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6172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5" descr="Image result for what is the heaviest element">
            <a:extLst>
              <a:ext uri="{FF2B5EF4-FFF2-40B4-BE49-F238E27FC236}">
                <a16:creationId xmlns:a16="http://schemas.microsoft.com/office/drawing/2014/main" id="{6AC4FCE0-1F81-4E0D-8CD9-5C14F382E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5410200"/>
            <a:ext cx="12858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98E1B04-2960-11A6-1033-AA58B8F55E1E}"/>
              </a:ext>
            </a:extLst>
          </p:cNvPr>
          <p:cNvSpPr txBox="1"/>
          <p:nvPr/>
        </p:nvSpPr>
        <p:spPr>
          <a:xfrm>
            <a:off x="4610100" y="246218"/>
            <a:ext cx="4114800" cy="646331"/>
          </a:xfrm>
          <a:prstGeom prst="rect">
            <a:avLst/>
          </a:prstGeom>
          <a:noFill/>
        </p:spPr>
        <p:txBody>
          <a:bodyPr wrap="square" rtlCol="0">
            <a:spAutoFit/>
          </a:bodyPr>
          <a:lstStyle/>
          <a:p>
            <a:r>
              <a:rPr lang="en-US" sz="1800" dirty="0">
                <a:solidFill>
                  <a:srgbClr val="FF0000"/>
                </a:solidFill>
              </a:rPr>
              <a:t>Horizontal groupings are according to separate subshells</a:t>
            </a:r>
          </a:p>
        </p:txBody>
      </p:sp>
      <p:sp>
        <p:nvSpPr>
          <p:cNvPr id="3" name="TextBox 2">
            <a:extLst>
              <a:ext uri="{FF2B5EF4-FFF2-40B4-BE49-F238E27FC236}">
                <a16:creationId xmlns:a16="http://schemas.microsoft.com/office/drawing/2014/main" id="{668D5486-9706-9ECD-4B9F-66DBBAC57E3B}"/>
              </a:ext>
            </a:extLst>
          </p:cNvPr>
          <p:cNvSpPr txBox="1"/>
          <p:nvPr/>
        </p:nvSpPr>
        <p:spPr>
          <a:xfrm>
            <a:off x="2057400" y="6500373"/>
            <a:ext cx="7235825" cy="338554"/>
          </a:xfrm>
          <a:prstGeom prst="rect">
            <a:avLst/>
          </a:prstGeom>
          <a:noFill/>
        </p:spPr>
        <p:txBody>
          <a:bodyPr wrap="square" rtlCol="0">
            <a:spAutoFit/>
          </a:bodyPr>
          <a:lstStyle/>
          <a:p>
            <a:r>
              <a:rPr lang="en-US" sz="1600" dirty="0">
                <a:solidFill>
                  <a:srgbClr val="FF0000"/>
                </a:solidFill>
              </a:rPr>
              <a:t>Vertical columns are Groups : similar  chemical and physical properties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A119BFB5-573A-4965-9E06-CB00FF3D53B2}"/>
              </a:ext>
            </a:extLst>
          </p:cNvPr>
          <p:cNvSpPr>
            <a:spLocks noGrp="1" noChangeArrowheads="1"/>
          </p:cNvSpPr>
          <p:nvPr>
            <p:ph type="title"/>
          </p:nvPr>
        </p:nvSpPr>
        <p:spPr/>
        <p:txBody>
          <a:bodyPr/>
          <a:lstStyle/>
          <a:p>
            <a:pPr eaLnBrk="1" hangingPunct="1"/>
            <a:r>
              <a:rPr lang="en-US" altLang="en-US" sz="3400"/>
              <a:t>Groups and Periods </a:t>
            </a:r>
            <a:r>
              <a:rPr lang="en-US" altLang="en-US" sz="3400">
                <a:solidFill>
                  <a:srgbClr val="FF0000"/>
                </a:solidFill>
              </a:rPr>
              <a:t>in the Periodic Table</a:t>
            </a:r>
          </a:p>
        </p:txBody>
      </p:sp>
      <p:sp>
        <p:nvSpPr>
          <p:cNvPr id="62467" name="Rectangle 2">
            <a:extLst>
              <a:ext uri="{FF2B5EF4-FFF2-40B4-BE49-F238E27FC236}">
                <a16:creationId xmlns:a16="http://schemas.microsoft.com/office/drawing/2014/main" id="{EEDFD6CA-5F7B-466A-A737-CBF72A93DBD5}"/>
              </a:ext>
            </a:extLst>
          </p:cNvPr>
          <p:cNvSpPr>
            <a:spLocks noGrp="1" noChangeArrowheads="1"/>
          </p:cNvSpPr>
          <p:nvPr>
            <p:ph idx="4294967295"/>
          </p:nvPr>
        </p:nvSpPr>
        <p:spPr>
          <a:xfrm>
            <a:off x="457200" y="1828800"/>
            <a:ext cx="8226425" cy="4419600"/>
          </a:xfrm>
        </p:spPr>
        <p:txBody>
          <a:bodyPr/>
          <a:lstStyle/>
          <a:p>
            <a:pPr eaLnBrk="1" hangingPunct="1">
              <a:buFont typeface="Wingdings" panose="05000000000000000000" pitchFamily="2" charset="2"/>
              <a:buNone/>
              <a:tabLst>
                <a:tab pos="968375" algn="l"/>
              </a:tabLst>
            </a:pPr>
            <a:r>
              <a:rPr lang="en-US" altLang="en-US" sz="2400" b="1">
                <a:solidFill>
                  <a:srgbClr val="000000"/>
                </a:solidFill>
              </a:rPr>
              <a:t>Groups</a:t>
            </a:r>
            <a:r>
              <a:rPr lang="en-US" altLang="en-US" sz="2400"/>
              <a:t>:</a:t>
            </a:r>
          </a:p>
          <a:p>
            <a:pPr eaLnBrk="1" hangingPunct="1">
              <a:buFont typeface="Wingdings" panose="05000000000000000000" pitchFamily="2" charset="2"/>
              <a:buChar char="q"/>
              <a:tabLst>
                <a:tab pos="968375" algn="l"/>
              </a:tabLst>
            </a:pPr>
            <a:r>
              <a:rPr lang="en-US" altLang="en-US" sz="2400"/>
              <a:t>Vertical columns</a:t>
            </a:r>
          </a:p>
          <a:p>
            <a:pPr eaLnBrk="1" hangingPunct="1">
              <a:buFont typeface="Wingdings" panose="05000000000000000000" pitchFamily="2" charset="2"/>
              <a:buChar char="q"/>
              <a:tabLst>
                <a:tab pos="968375" algn="l"/>
              </a:tabLst>
            </a:pPr>
            <a:r>
              <a:rPr lang="en-US" altLang="en-US" sz="2400"/>
              <a:t>Same number of electrons in an </a:t>
            </a:r>
            <a:r>
              <a:rPr lang="en-US" altLang="en-US" sz="2400">
                <a:ea typeface="ヒラギノ角ゴ Pro W3" charset="-128"/>
              </a:rPr>
              <a:t>ℓ</a:t>
            </a:r>
            <a:r>
              <a:rPr lang="en-US" altLang="en-US" sz="2400"/>
              <a:t> orbit</a:t>
            </a:r>
          </a:p>
          <a:p>
            <a:pPr eaLnBrk="1" hangingPunct="1">
              <a:buFont typeface="Wingdings" panose="05000000000000000000" pitchFamily="2" charset="2"/>
              <a:buChar char="q"/>
              <a:tabLst>
                <a:tab pos="968375" algn="l"/>
              </a:tabLst>
            </a:pPr>
            <a:r>
              <a:rPr lang="en-US" altLang="en-US" sz="2400"/>
              <a:t>Can form similar chemical bonds</a:t>
            </a:r>
          </a:p>
          <a:p>
            <a:pPr eaLnBrk="1" hangingPunct="1">
              <a:buFont typeface="Wingdings" panose="05000000000000000000" pitchFamily="2" charset="2"/>
              <a:buNone/>
              <a:tabLst>
                <a:tab pos="968375" algn="l"/>
              </a:tabLst>
            </a:pPr>
            <a:r>
              <a:rPr lang="en-US" altLang="en-US" sz="2400" b="1">
                <a:solidFill>
                  <a:srgbClr val="000000"/>
                </a:solidFill>
              </a:rPr>
              <a:t>Periods</a:t>
            </a:r>
            <a:r>
              <a:rPr lang="en-US" altLang="en-US" sz="2400"/>
              <a:t>:</a:t>
            </a:r>
          </a:p>
          <a:p>
            <a:pPr eaLnBrk="1" hangingPunct="1">
              <a:buFont typeface="Wingdings" panose="05000000000000000000" pitchFamily="2" charset="2"/>
              <a:buChar char="q"/>
              <a:tabLst>
                <a:tab pos="968375" algn="l"/>
              </a:tabLst>
            </a:pPr>
            <a:r>
              <a:rPr lang="en-US" altLang="en-US" sz="2400"/>
              <a:t>Horizontal rows</a:t>
            </a:r>
          </a:p>
          <a:p>
            <a:pPr eaLnBrk="1" hangingPunct="1">
              <a:buFont typeface="Wingdings" panose="05000000000000000000" pitchFamily="2" charset="2"/>
              <a:buChar char="q"/>
              <a:tabLst>
                <a:tab pos="968375" algn="l"/>
              </a:tabLst>
            </a:pPr>
            <a:r>
              <a:rPr lang="en-US" altLang="en-US" sz="2400"/>
              <a:t>Correspond to filling of the subshells</a:t>
            </a:r>
          </a:p>
          <a:p>
            <a:pPr eaLnBrk="1" hangingPunct="1">
              <a:buFont typeface="Wingdings" panose="05000000000000000000" pitchFamily="2" charset="2"/>
              <a:buNone/>
              <a:tabLst>
                <a:tab pos="968375" algn="l"/>
              </a:tabLst>
            </a:pPr>
            <a:endParaRPr lang="en-US" altLang="en-US" sz="2400"/>
          </a:p>
          <a:p>
            <a:pPr eaLnBrk="1" hangingPunct="1">
              <a:buFont typeface="Wingdings" panose="05000000000000000000" pitchFamily="2" charset="2"/>
              <a:buNone/>
              <a:tabLst>
                <a:tab pos="968375" algn="l"/>
              </a:tabLst>
            </a:pPr>
            <a:endParaRPr lang="en-US" altLang="en-US" sz="2400"/>
          </a:p>
        </p:txBody>
      </p:sp>
      <p:sp>
        <p:nvSpPr>
          <p:cNvPr id="62468" name="TextBox 1">
            <a:extLst>
              <a:ext uri="{FF2B5EF4-FFF2-40B4-BE49-F238E27FC236}">
                <a16:creationId xmlns:a16="http://schemas.microsoft.com/office/drawing/2014/main" id="{136C747E-E989-4363-AE75-5D86A7BF2418}"/>
              </a:ext>
            </a:extLst>
          </p:cNvPr>
          <p:cNvSpPr txBox="1">
            <a:spLocks noChangeArrowheads="1"/>
          </p:cNvSpPr>
          <p:nvPr/>
        </p:nvSpPr>
        <p:spPr bwMode="auto">
          <a:xfrm>
            <a:off x="76200" y="62896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1800">
                <a:solidFill>
                  <a:srgbClr val="FF0000"/>
                </a:solidFill>
              </a:rPr>
              <a:t>Filling of inner: d-levels  for the transition elements, f-levels for Lanthanides an Actinides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646D5121-14BC-44C7-861C-FFF77A439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80772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Box 2">
            <a:extLst>
              <a:ext uri="{FF2B5EF4-FFF2-40B4-BE49-F238E27FC236}">
                <a16:creationId xmlns:a16="http://schemas.microsoft.com/office/drawing/2014/main" id="{FBEA4834-5BDF-445B-A14C-C2F066738199}"/>
              </a:ext>
            </a:extLst>
          </p:cNvPr>
          <p:cNvSpPr txBox="1">
            <a:spLocks noChangeArrowheads="1"/>
          </p:cNvSpPr>
          <p:nvPr/>
        </p:nvSpPr>
        <p:spPr bwMode="auto">
          <a:xfrm>
            <a:off x="685800" y="762000"/>
            <a:ext cx="20859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Problem8.8</a:t>
            </a:r>
          </a:p>
        </p:txBody>
      </p:sp>
      <p:sp>
        <p:nvSpPr>
          <p:cNvPr id="63492" name="TextBox 1">
            <a:extLst>
              <a:ext uri="{FF2B5EF4-FFF2-40B4-BE49-F238E27FC236}">
                <a16:creationId xmlns:a16="http://schemas.microsoft.com/office/drawing/2014/main" id="{A8F5453F-F0E7-4094-B938-92F961F03A7D}"/>
              </a:ext>
            </a:extLst>
          </p:cNvPr>
          <p:cNvSpPr txBox="1">
            <a:spLocks noChangeArrowheads="1"/>
          </p:cNvSpPr>
          <p:nvPr/>
        </p:nvSpPr>
        <p:spPr bwMode="auto">
          <a:xfrm>
            <a:off x="762000" y="17526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t>Use figure 8.2 to list all the (a) inert gases, (b) alkalis, (c) halogens, and (d) alkaline earths.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7E15234-2803-4ED1-BC72-C31C4266CC53}"/>
              </a:ext>
            </a:extLst>
          </p:cNvPr>
          <p:cNvSpPr>
            <a:spLocks noGrp="1" noChangeArrowheads="1"/>
          </p:cNvSpPr>
          <p:nvPr>
            <p:ph type="title"/>
          </p:nvPr>
        </p:nvSpPr>
        <p:spPr/>
        <p:txBody>
          <a:bodyPr/>
          <a:lstStyle/>
          <a:p>
            <a:pPr eaLnBrk="1" hangingPunct="1"/>
            <a:r>
              <a:rPr lang="en-US" altLang="en-US" b="1">
                <a:solidFill>
                  <a:srgbClr val="FF0000"/>
                </a:solidFill>
              </a:rPr>
              <a:t>Ionization Energies of  Elements</a:t>
            </a:r>
            <a:r>
              <a:rPr lang="en-US" altLang="en-US">
                <a:solidFill>
                  <a:srgbClr val="FF0000"/>
                </a:solidFill>
              </a:rPr>
              <a:t> and </a:t>
            </a:r>
            <a:r>
              <a:rPr lang="en-US" altLang="en-US" b="1">
                <a:solidFill>
                  <a:srgbClr val="FF0000"/>
                </a:solidFill>
              </a:rPr>
              <a:t>Atomic Radii</a:t>
            </a:r>
            <a:br>
              <a:rPr lang="en-US" altLang="en-US">
                <a:solidFill>
                  <a:srgbClr val="FF0000"/>
                </a:solidFill>
              </a:rPr>
            </a:br>
            <a:br>
              <a:rPr lang="en-US" altLang="en-US">
                <a:solidFill>
                  <a:srgbClr val="FF0000"/>
                </a:solidFill>
              </a:rPr>
            </a:br>
            <a:r>
              <a:rPr lang="en-US" altLang="en-US" sz="2400">
                <a:solidFill>
                  <a:srgbClr val="FF0000"/>
                </a:solidFill>
              </a:rPr>
              <a:t>Some properties of elements are compared by the </a:t>
            </a:r>
            <a:r>
              <a:rPr lang="en-US" altLang="en-US" sz="2400" b="1">
                <a:solidFill>
                  <a:srgbClr val="FF0000"/>
                </a:solidFill>
              </a:rPr>
              <a:t>ionization energies of elements</a:t>
            </a:r>
            <a:r>
              <a:rPr lang="en-US" altLang="en-US" sz="2400">
                <a:solidFill>
                  <a:srgbClr val="FF0000"/>
                </a:solidFill>
              </a:rPr>
              <a:t> and </a:t>
            </a:r>
            <a:r>
              <a:rPr lang="en-US" altLang="en-US" sz="2400" b="1">
                <a:solidFill>
                  <a:srgbClr val="FF0000"/>
                </a:solidFill>
              </a:rPr>
              <a:t>atomic radii</a:t>
            </a:r>
            <a:r>
              <a:rPr lang="en-US" altLang="en-US" sz="2400">
                <a:solidFill>
                  <a:srgbClr val="FF0000"/>
                </a:solidFill>
              </a:rPr>
              <a:t>:</a:t>
            </a:r>
            <a:br>
              <a:rPr lang="en-US" altLang="en-US" sz="2400">
                <a:solidFill>
                  <a:srgbClr val="FF0000"/>
                </a:solidFill>
              </a:rPr>
            </a:br>
            <a:br>
              <a:rPr lang="en-US" altLang="en-US" sz="2400">
                <a:solidFill>
                  <a:srgbClr val="FF0000"/>
                </a:solidFill>
              </a:rPr>
            </a:br>
            <a:endParaRPr lang="en-US" altLang="en-US">
              <a:solidFill>
                <a:srgbClr val="FF0000"/>
              </a:solidFill>
            </a:endParaRPr>
          </a:p>
        </p:txBody>
      </p:sp>
      <p:pic>
        <p:nvPicPr>
          <p:cNvPr id="64515" name="Picture 5" descr="0803">
            <a:extLst>
              <a:ext uri="{FF2B5EF4-FFF2-40B4-BE49-F238E27FC236}">
                <a16:creationId xmlns:a16="http://schemas.microsoft.com/office/drawing/2014/main" id="{8500DFEA-FFBD-49DC-931A-76B8079FE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30"/>
          <a:stretch>
            <a:fillRect/>
          </a:stretch>
        </p:blipFill>
        <p:spPr bwMode="auto">
          <a:xfrm>
            <a:off x="247650" y="3124200"/>
            <a:ext cx="39497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descr="0804">
            <a:extLst>
              <a:ext uri="{FF2B5EF4-FFF2-40B4-BE49-F238E27FC236}">
                <a16:creationId xmlns:a16="http://schemas.microsoft.com/office/drawing/2014/main" id="{6904E175-80A8-4DCC-B9BF-05A539936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21"/>
          <a:stretch>
            <a:fillRect/>
          </a:stretch>
        </p:blipFill>
        <p:spPr bwMode="auto">
          <a:xfrm>
            <a:off x="4419600" y="3284538"/>
            <a:ext cx="44196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D888BD9F-3F7F-453D-B4F1-9171CC9E8D06}"/>
              </a:ext>
            </a:extLst>
          </p:cNvPr>
          <p:cNvSpPr txBox="1">
            <a:spLocks noChangeArrowheads="1"/>
          </p:cNvSpPr>
          <p:nvPr/>
        </p:nvSpPr>
        <p:spPr bwMode="auto">
          <a:xfrm>
            <a:off x="838200" y="990600"/>
            <a:ext cx="21891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Problem 8.7</a:t>
            </a:r>
          </a:p>
        </p:txBody>
      </p:sp>
      <p:sp>
        <p:nvSpPr>
          <p:cNvPr id="65539" name="TextBox 1">
            <a:extLst>
              <a:ext uri="{FF2B5EF4-FFF2-40B4-BE49-F238E27FC236}">
                <a16:creationId xmlns:a16="http://schemas.microsoft.com/office/drawing/2014/main" id="{3464C3BF-4C5E-4593-B559-5525472FEB9E}"/>
              </a:ext>
            </a:extLst>
          </p:cNvPr>
          <p:cNvSpPr txBox="1">
            <a:spLocks noChangeArrowheads="1"/>
          </p:cNvSpPr>
          <p:nvPr/>
        </p:nvSpPr>
        <p:spPr bwMode="auto">
          <a:xfrm>
            <a:off x="533400" y="19812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t>The 3s state of Na has an energy of -5.14eV. Determine the effective nuclear charge.</a:t>
            </a:r>
          </a:p>
        </p:txBody>
      </p:sp>
      <p:pic>
        <p:nvPicPr>
          <p:cNvPr id="65540" name="Picture 57">
            <a:extLst>
              <a:ext uri="{FF2B5EF4-FFF2-40B4-BE49-F238E27FC236}">
                <a16:creationId xmlns:a16="http://schemas.microsoft.com/office/drawing/2014/main" id="{1753F312-6B97-4AB9-A001-DD1503455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3665538"/>
            <a:ext cx="83629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AutoShape 5">
            <a:extLst>
              <a:ext uri="{FF2B5EF4-FFF2-40B4-BE49-F238E27FC236}">
                <a16:creationId xmlns:a16="http://schemas.microsoft.com/office/drawing/2014/main" id="{0EB4A94B-2C54-4AA6-AC8E-7F4465D8F750}"/>
              </a:ext>
            </a:extLst>
          </p:cNvPr>
          <p:cNvSpPr>
            <a:spLocks noChangeAspect="1" noChangeArrowheads="1"/>
          </p:cNvSpPr>
          <p:nvPr/>
        </p:nvSpPr>
        <p:spPr bwMode="auto">
          <a:xfrm>
            <a:off x="0" y="3581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a:p>
        </p:txBody>
      </p:sp>
      <p:sp>
        <p:nvSpPr>
          <p:cNvPr id="2" name="TextBox 1">
            <a:extLst>
              <a:ext uri="{FF2B5EF4-FFF2-40B4-BE49-F238E27FC236}">
                <a16:creationId xmlns:a16="http://schemas.microsoft.com/office/drawing/2014/main" id="{5171211F-E9A0-4BB6-A04A-4E498C83D78D}"/>
              </a:ext>
            </a:extLst>
          </p:cNvPr>
          <p:cNvSpPr txBox="1">
            <a:spLocks noRot="1" noChangeAspect="1" noMove="1" noResize="1" noEditPoints="1" noAdjustHandles="1" noChangeArrowheads="1" noChangeShapeType="1" noTextEdit="1"/>
          </p:cNvSpPr>
          <p:nvPr/>
        </p:nvSpPr>
        <p:spPr>
          <a:xfrm>
            <a:off x="5715000" y="6096000"/>
            <a:ext cx="5562600" cy="843821"/>
          </a:xfrm>
          <a:prstGeom prst="rect">
            <a:avLst/>
          </a:prstGeom>
          <a:blipFill>
            <a:blip r:embed="rId3"/>
            <a:stretch>
              <a:fillRect b="-1449"/>
            </a:stretch>
          </a:blipFill>
        </p:spPr>
        <p:txBody>
          <a:bodyPr/>
          <a:lstStyle/>
          <a:p>
            <a:pPr>
              <a:defRPr/>
            </a:pPr>
            <a:r>
              <a:rPr lang="en-US">
                <a:noFill/>
                <a:ea typeface="ＭＳ Ｐゴシック" panose="020B0600070205080204" pitchFamily="34" charset="-128"/>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C50038A9-6497-48F7-8F94-B68653F423BB}"/>
              </a:ext>
            </a:extLst>
          </p:cNvPr>
          <p:cNvSpPr>
            <a:spLocks noGrp="1" noChangeArrowheads="1"/>
          </p:cNvSpPr>
          <p:nvPr>
            <p:ph type="title"/>
          </p:nvPr>
        </p:nvSpPr>
        <p:spPr/>
        <p:txBody>
          <a:bodyPr/>
          <a:lstStyle/>
          <a:p>
            <a:pPr eaLnBrk="1" hangingPunct="1">
              <a:defRPr/>
            </a:pPr>
            <a:r>
              <a:rPr lang="en-US" sz="2800" dirty="0">
                <a:ea typeface="+mj-ea"/>
                <a:cs typeface="+mj-cs"/>
              </a:rPr>
              <a:t>Inverse Photoelectric Effect (slide from Chapter3).</a:t>
            </a:r>
          </a:p>
        </p:txBody>
      </p:sp>
      <p:sp>
        <p:nvSpPr>
          <p:cNvPr id="107523" name="Rectangle 3">
            <a:extLst>
              <a:ext uri="{FF2B5EF4-FFF2-40B4-BE49-F238E27FC236}">
                <a16:creationId xmlns:a16="http://schemas.microsoft.com/office/drawing/2014/main" id="{0D496434-A0D5-4A41-AE2F-DA2007784753}"/>
              </a:ext>
            </a:extLst>
          </p:cNvPr>
          <p:cNvSpPr>
            <a:spLocks noGrp="1" noChangeArrowheads="1"/>
          </p:cNvSpPr>
          <p:nvPr>
            <p:ph type="body" sz="half" idx="1"/>
          </p:nvPr>
        </p:nvSpPr>
        <p:spPr>
          <a:xfrm>
            <a:off x="455613" y="1066800"/>
            <a:ext cx="5030787" cy="5029200"/>
          </a:xfrm>
        </p:spPr>
        <p:txBody>
          <a:bodyPr/>
          <a:lstStyle/>
          <a:p>
            <a:pPr marL="533400" indent="-533400" eaLnBrk="1" hangingPunct="1">
              <a:buFont typeface="Wingdings" charset="0"/>
              <a:buChar char="n"/>
              <a:defRPr/>
            </a:pPr>
            <a:r>
              <a:rPr lang="en-US" sz="1800" dirty="0">
                <a:ea typeface="+mn-ea"/>
                <a:cs typeface="+mn-cs"/>
              </a:rPr>
              <a:t>Conservation of energy requires that the electron kinetic energy equal the maximum photon energy where we neglect the work function because it is normally so small compared to the potential energy of the electron. This yields the </a:t>
            </a:r>
            <a:r>
              <a:rPr lang="en-US" sz="1800" b="1" dirty="0">
                <a:ea typeface="+mn-ea"/>
                <a:cs typeface="+mn-cs"/>
              </a:rPr>
              <a:t>Duane-Hunt limit</a:t>
            </a:r>
            <a:r>
              <a:rPr lang="en-US" sz="1800" dirty="0">
                <a:ea typeface="+mn-ea"/>
                <a:cs typeface="+mn-cs"/>
              </a:rPr>
              <a:t> which was first found experimentally. The photon wavelength depends only on the accelerating voltage and is the same for all targets.</a:t>
            </a:r>
          </a:p>
        </p:txBody>
      </p:sp>
      <p:pic>
        <p:nvPicPr>
          <p:cNvPr id="48132" name="Picture 18">
            <a:extLst>
              <a:ext uri="{FF2B5EF4-FFF2-40B4-BE49-F238E27FC236}">
                <a16:creationId xmlns:a16="http://schemas.microsoft.com/office/drawing/2014/main" id="{8003B693-C1F6-4DDF-AD48-53664D83DC1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20796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9">
            <a:extLst>
              <a:ext uri="{FF2B5EF4-FFF2-40B4-BE49-F238E27FC236}">
                <a16:creationId xmlns:a16="http://schemas.microsoft.com/office/drawing/2014/main" id="{DB96F898-9C3A-4164-B377-A57112E0BE2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81600"/>
            <a:ext cx="36226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
            <a:extLst>
              <a:ext uri="{FF2B5EF4-FFF2-40B4-BE49-F238E27FC236}">
                <a16:creationId xmlns:a16="http://schemas.microsoft.com/office/drawing/2014/main" id="{700EB6A1-5F46-4AE4-91D5-3B0AF664CEC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90600"/>
            <a:ext cx="3352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3E9FA405-1F72-4101-ABAB-EC571FE7491A}"/>
              </a:ext>
            </a:extLst>
          </p:cNvPr>
          <p:cNvSpPr>
            <a:spLocks noGrp="1" noChangeArrowheads="1"/>
          </p:cNvSpPr>
          <p:nvPr>
            <p:ph type="title"/>
          </p:nvPr>
        </p:nvSpPr>
        <p:spPr/>
        <p:txBody>
          <a:bodyPr/>
          <a:lstStyle/>
          <a:p>
            <a:pPr eaLnBrk="1" hangingPunct="1"/>
            <a:r>
              <a:rPr lang="en-US" altLang="en-US" sz="3400"/>
              <a:t>The Periodic Table</a:t>
            </a:r>
          </a:p>
        </p:txBody>
      </p:sp>
      <p:sp>
        <p:nvSpPr>
          <p:cNvPr id="66563" name="Rectangle 2">
            <a:extLst>
              <a:ext uri="{FF2B5EF4-FFF2-40B4-BE49-F238E27FC236}">
                <a16:creationId xmlns:a16="http://schemas.microsoft.com/office/drawing/2014/main" id="{B570A3F3-BBE5-4039-AFB9-ECA4E6794E96}"/>
              </a:ext>
            </a:extLst>
          </p:cNvPr>
          <p:cNvSpPr>
            <a:spLocks noGrp="1" noChangeArrowheads="1"/>
          </p:cNvSpPr>
          <p:nvPr>
            <p:ph idx="4294967295"/>
          </p:nvPr>
        </p:nvSpPr>
        <p:spPr>
          <a:xfrm>
            <a:off x="457200" y="990600"/>
            <a:ext cx="8229600" cy="5472113"/>
          </a:xfrm>
        </p:spPr>
        <p:txBody>
          <a:bodyPr/>
          <a:lstStyle/>
          <a:p>
            <a:pPr eaLnBrk="1" hangingPunct="1">
              <a:buFont typeface="Wingdings" panose="05000000000000000000" pitchFamily="2" charset="2"/>
              <a:buNone/>
            </a:pPr>
            <a:r>
              <a:rPr lang="en-US" altLang="en-US" sz="2000" b="1">
                <a:solidFill>
                  <a:srgbClr val="000000"/>
                </a:solidFill>
              </a:rPr>
              <a:t>Inert Gases</a:t>
            </a:r>
            <a:r>
              <a:rPr lang="en-US" altLang="en-US" sz="2000"/>
              <a:t>:</a:t>
            </a:r>
          </a:p>
          <a:p>
            <a:pPr eaLnBrk="1" hangingPunct="1"/>
            <a:r>
              <a:rPr lang="en-US" altLang="en-US" sz="2000"/>
              <a:t>Last group of the periodic table</a:t>
            </a:r>
          </a:p>
          <a:p>
            <a:pPr eaLnBrk="1" hangingPunct="1"/>
            <a:r>
              <a:rPr lang="en-US" altLang="en-US" sz="2000"/>
              <a:t>Closed </a:t>
            </a:r>
            <a:r>
              <a:rPr lang="en-US" altLang="en-US" sz="2000" i="1"/>
              <a:t>p</a:t>
            </a:r>
            <a:r>
              <a:rPr lang="en-US" altLang="en-US" sz="2000"/>
              <a:t> subshell except helium</a:t>
            </a:r>
          </a:p>
          <a:p>
            <a:pPr eaLnBrk="1" hangingPunct="1"/>
            <a:r>
              <a:rPr lang="en-US" altLang="en-US" sz="2000"/>
              <a:t>Zero net spin and large ionization energy</a:t>
            </a:r>
          </a:p>
          <a:p>
            <a:pPr eaLnBrk="1" hangingPunct="1"/>
            <a:r>
              <a:rPr lang="en-US" altLang="en-US" sz="2000"/>
              <a:t>Their atoms interact weakly with each other</a:t>
            </a:r>
          </a:p>
          <a:p>
            <a:pPr eaLnBrk="1" hangingPunct="1">
              <a:buFont typeface="Wingdings" panose="05000000000000000000" pitchFamily="2" charset="2"/>
              <a:buNone/>
            </a:pPr>
            <a:r>
              <a:rPr lang="en-US" altLang="en-US" sz="2000" b="1">
                <a:solidFill>
                  <a:srgbClr val="000000"/>
                </a:solidFill>
              </a:rPr>
              <a:t>Alkalis</a:t>
            </a:r>
            <a:r>
              <a:rPr lang="en-US" altLang="en-US" sz="2000"/>
              <a:t>:</a:t>
            </a:r>
          </a:p>
          <a:p>
            <a:pPr eaLnBrk="1" hangingPunct="1"/>
            <a:r>
              <a:rPr lang="en-US" altLang="en-US" sz="2000"/>
              <a:t>Single </a:t>
            </a:r>
            <a:r>
              <a:rPr lang="en-US" altLang="en-US" sz="2000" i="1"/>
              <a:t>s</a:t>
            </a:r>
            <a:r>
              <a:rPr lang="en-US" altLang="en-US" sz="2000"/>
              <a:t> electron outside an inner core</a:t>
            </a:r>
          </a:p>
          <a:p>
            <a:pPr eaLnBrk="1" hangingPunct="1"/>
            <a:r>
              <a:rPr lang="en-US" altLang="en-US" sz="2000"/>
              <a:t>Easily form positive ions with a charge +1e</a:t>
            </a:r>
          </a:p>
          <a:p>
            <a:pPr eaLnBrk="1" hangingPunct="1"/>
            <a:r>
              <a:rPr lang="en-US" altLang="en-US" sz="2000"/>
              <a:t>Lowest ionization energies</a:t>
            </a:r>
          </a:p>
          <a:p>
            <a:pPr eaLnBrk="1" hangingPunct="1"/>
            <a:r>
              <a:rPr lang="en-US" altLang="en-US" sz="2000"/>
              <a:t>Electrical conductivity is relatively good</a:t>
            </a:r>
          </a:p>
          <a:p>
            <a:pPr eaLnBrk="1" hangingPunct="1">
              <a:buFont typeface="Wingdings" panose="05000000000000000000" pitchFamily="2" charset="2"/>
              <a:buNone/>
            </a:pPr>
            <a:r>
              <a:rPr lang="en-US" altLang="en-US" sz="2000" b="1">
                <a:solidFill>
                  <a:srgbClr val="000000"/>
                </a:solidFill>
              </a:rPr>
              <a:t>Alkaline Earths</a:t>
            </a:r>
            <a:r>
              <a:rPr lang="en-US" altLang="en-US" sz="2000"/>
              <a:t>:</a:t>
            </a:r>
          </a:p>
          <a:p>
            <a:pPr eaLnBrk="1" hangingPunct="1"/>
            <a:r>
              <a:rPr lang="en-US" altLang="en-US" sz="2000"/>
              <a:t>Two </a:t>
            </a:r>
            <a:r>
              <a:rPr lang="en-US" altLang="en-US" sz="2000" i="1"/>
              <a:t>s</a:t>
            </a:r>
            <a:r>
              <a:rPr lang="en-US" altLang="en-US" sz="2000"/>
              <a:t> electrons in outer subshell</a:t>
            </a:r>
          </a:p>
          <a:p>
            <a:pPr eaLnBrk="1" hangingPunct="1"/>
            <a:r>
              <a:rPr lang="en-US" altLang="en-US" sz="2000"/>
              <a:t>Largest atomic radii</a:t>
            </a:r>
          </a:p>
          <a:p>
            <a:pPr eaLnBrk="1" hangingPunct="1"/>
            <a:r>
              <a:rPr lang="en-US" altLang="en-US" sz="2000"/>
              <a:t>High electrical conductivity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F8F1236C-3D37-4AC3-881C-CB968DCA3798}"/>
              </a:ext>
            </a:extLst>
          </p:cNvPr>
          <p:cNvSpPr>
            <a:spLocks noGrp="1" noChangeArrowheads="1"/>
          </p:cNvSpPr>
          <p:nvPr>
            <p:ph type="title"/>
          </p:nvPr>
        </p:nvSpPr>
        <p:spPr/>
        <p:txBody>
          <a:bodyPr/>
          <a:lstStyle/>
          <a:p>
            <a:pPr eaLnBrk="1" hangingPunct="1"/>
            <a:r>
              <a:rPr lang="en-US" altLang="en-US" sz="3400"/>
              <a:t>The Periodic Table</a:t>
            </a:r>
          </a:p>
        </p:txBody>
      </p:sp>
      <p:sp>
        <p:nvSpPr>
          <p:cNvPr id="67587" name="Rectangle 2">
            <a:extLst>
              <a:ext uri="{FF2B5EF4-FFF2-40B4-BE49-F238E27FC236}">
                <a16:creationId xmlns:a16="http://schemas.microsoft.com/office/drawing/2014/main" id="{2C97EAA8-6FFB-4B10-B15A-37BDFE94C58C}"/>
              </a:ext>
            </a:extLst>
          </p:cNvPr>
          <p:cNvSpPr>
            <a:spLocks noGrp="1" noChangeArrowheads="1"/>
          </p:cNvSpPr>
          <p:nvPr>
            <p:ph idx="4294967295"/>
          </p:nvPr>
        </p:nvSpPr>
        <p:spPr>
          <a:xfrm>
            <a:off x="457200" y="1295400"/>
            <a:ext cx="8534400" cy="4603750"/>
          </a:xfrm>
        </p:spPr>
        <p:txBody>
          <a:bodyPr/>
          <a:lstStyle/>
          <a:p>
            <a:pPr eaLnBrk="1" hangingPunct="1">
              <a:buFont typeface="Wingdings" panose="05000000000000000000" pitchFamily="2" charset="2"/>
              <a:buNone/>
            </a:pPr>
            <a:r>
              <a:rPr lang="en-US" altLang="en-US" sz="2100" b="1">
                <a:solidFill>
                  <a:srgbClr val="000000"/>
                </a:solidFill>
              </a:rPr>
              <a:t>Halogens</a:t>
            </a:r>
            <a:r>
              <a:rPr lang="en-US" altLang="en-US" sz="2100"/>
              <a:t>:</a:t>
            </a:r>
          </a:p>
          <a:p>
            <a:pPr eaLnBrk="1" hangingPunct="1"/>
            <a:r>
              <a:rPr lang="en-US" altLang="en-US" sz="2100"/>
              <a:t>Need one more electron to fill outermost subshell</a:t>
            </a:r>
          </a:p>
          <a:p>
            <a:pPr eaLnBrk="1" hangingPunct="1"/>
            <a:r>
              <a:rPr lang="en-US" altLang="en-US" sz="2100"/>
              <a:t>Form strong ionic bonds with the alkalis</a:t>
            </a:r>
          </a:p>
          <a:p>
            <a:pPr eaLnBrk="1" hangingPunct="1"/>
            <a:r>
              <a:rPr lang="en-US" altLang="en-US" sz="2100"/>
              <a:t>More stable configurations occur as the </a:t>
            </a:r>
            <a:r>
              <a:rPr lang="en-US" altLang="en-US" sz="2100" i="1"/>
              <a:t>p</a:t>
            </a:r>
            <a:r>
              <a:rPr lang="en-US" altLang="en-US" sz="2100"/>
              <a:t> subshell is filled</a:t>
            </a:r>
          </a:p>
          <a:p>
            <a:pPr eaLnBrk="1" hangingPunct="1">
              <a:buFont typeface="Wingdings" panose="05000000000000000000" pitchFamily="2" charset="2"/>
              <a:buNone/>
            </a:pPr>
            <a:endParaRPr lang="en-US" altLang="en-US" sz="2100" b="1">
              <a:solidFill>
                <a:srgbClr val="000000"/>
              </a:solidFill>
            </a:endParaRPr>
          </a:p>
          <a:p>
            <a:pPr eaLnBrk="1" hangingPunct="1">
              <a:buFont typeface="Wingdings" panose="05000000000000000000" pitchFamily="2" charset="2"/>
              <a:buNone/>
            </a:pPr>
            <a:r>
              <a:rPr lang="en-US" altLang="en-US" sz="2100" b="1">
                <a:solidFill>
                  <a:srgbClr val="000000"/>
                </a:solidFill>
              </a:rPr>
              <a:t>Transition Metals</a:t>
            </a:r>
            <a:r>
              <a:rPr lang="en-US" altLang="en-US" sz="2100"/>
              <a:t>:</a:t>
            </a:r>
          </a:p>
          <a:p>
            <a:pPr eaLnBrk="1" hangingPunct="1"/>
            <a:r>
              <a:rPr lang="en-US" altLang="en-US" sz="2100"/>
              <a:t>Three rows of elements in which the 3</a:t>
            </a:r>
            <a:r>
              <a:rPr lang="en-US" altLang="en-US" sz="2100" i="1"/>
              <a:t>d</a:t>
            </a:r>
            <a:r>
              <a:rPr lang="en-US" altLang="en-US" sz="2100"/>
              <a:t>, 4</a:t>
            </a:r>
            <a:r>
              <a:rPr lang="en-US" altLang="en-US" sz="2100" i="1"/>
              <a:t>d</a:t>
            </a:r>
            <a:r>
              <a:rPr lang="en-US" altLang="en-US" sz="2100"/>
              <a:t>, and 5</a:t>
            </a:r>
            <a:r>
              <a:rPr lang="en-US" altLang="en-US" sz="2100" i="1"/>
              <a:t>d</a:t>
            </a:r>
            <a:r>
              <a:rPr lang="en-US" altLang="en-US" sz="2100"/>
              <a:t> are being filled</a:t>
            </a:r>
          </a:p>
          <a:p>
            <a:pPr eaLnBrk="1" hangingPunct="1"/>
            <a:r>
              <a:rPr lang="en-US" altLang="en-US" sz="2100"/>
              <a:t>Properties primarily determined by the </a:t>
            </a:r>
            <a:r>
              <a:rPr lang="en-US" altLang="en-US" sz="2100" i="1"/>
              <a:t>s</a:t>
            </a:r>
            <a:r>
              <a:rPr lang="en-US" altLang="en-US" sz="2100"/>
              <a:t> electrons, rather than by the </a:t>
            </a:r>
            <a:r>
              <a:rPr lang="en-US" altLang="en-US" sz="2100" i="1"/>
              <a:t>d</a:t>
            </a:r>
            <a:r>
              <a:rPr lang="en-US" altLang="en-US" sz="2100"/>
              <a:t> subshell being filled</a:t>
            </a:r>
          </a:p>
          <a:p>
            <a:pPr eaLnBrk="1" hangingPunct="1"/>
            <a:r>
              <a:rPr lang="en-US" altLang="en-US" sz="2100"/>
              <a:t>Have </a:t>
            </a:r>
            <a:r>
              <a:rPr lang="en-US" altLang="en-US" sz="2100" i="1"/>
              <a:t>d</a:t>
            </a:r>
            <a:r>
              <a:rPr lang="en-US" altLang="en-US" sz="2100"/>
              <a:t>-shell electrons with unpaired spins</a:t>
            </a:r>
          </a:p>
          <a:p>
            <a:pPr eaLnBrk="1" hangingPunct="1"/>
            <a:r>
              <a:rPr lang="en-US" altLang="en-US" sz="2100"/>
              <a:t>As the </a:t>
            </a:r>
            <a:r>
              <a:rPr lang="en-US" altLang="en-US" sz="2100" i="1"/>
              <a:t>d</a:t>
            </a:r>
            <a:r>
              <a:rPr lang="en-US" altLang="en-US" sz="2100"/>
              <a:t> subshell is filled, the magnetic moments, and the tendency for neighboring atoms to align spins are reduced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A456496-25CB-4B12-8DD5-FF609D5ABC5C}"/>
              </a:ext>
            </a:extLst>
          </p:cNvPr>
          <p:cNvSpPr>
            <a:spLocks noGrp="1" noChangeArrowheads="1"/>
          </p:cNvSpPr>
          <p:nvPr>
            <p:ph type="title"/>
          </p:nvPr>
        </p:nvSpPr>
        <p:spPr/>
        <p:txBody>
          <a:bodyPr/>
          <a:lstStyle/>
          <a:p>
            <a:pPr eaLnBrk="1" hangingPunct="1"/>
            <a:r>
              <a:rPr lang="en-US" altLang="en-US" sz="3400"/>
              <a:t>The Periodic Table</a:t>
            </a:r>
          </a:p>
        </p:txBody>
      </p:sp>
      <p:sp>
        <p:nvSpPr>
          <p:cNvPr id="68611" name="Rectangle 2">
            <a:extLst>
              <a:ext uri="{FF2B5EF4-FFF2-40B4-BE49-F238E27FC236}">
                <a16:creationId xmlns:a16="http://schemas.microsoft.com/office/drawing/2014/main" id="{32A906E3-E45E-4CBC-BFA8-A43A380C034C}"/>
              </a:ext>
            </a:extLst>
          </p:cNvPr>
          <p:cNvSpPr>
            <a:spLocks noGrp="1" noChangeArrowheads="1"/>
          </p:cNvSpPr>
          <p:nvPr>
            <p:ph idx="4294967295"/>
          </p:nvPr>
        </p:nvSpPr>
        <p:spPr>
          <a:xfrm>
            <a:off x="457200" y="1143000"/>
            <a:ext cx="8458200" cy="4800600"/>
          </a:xfrm>
        </p:spPr>
        <p:txBody>
          <a:bodyPr/>
          <a:lstStyle/>
          <a:p>
            <a:pPr eaLnBrk="1" hangingPunct="1">
              <a:buFont typeface="Wingdings" panose="05000000000000000000" pitchFamily="2" charset="2"/>
              <a:buNone/>
            </a:pPr>
            <a:r>
              <a:rPr lang="en-US" altLang="en-US" sz="2100" b="1">
                <a:solidFill>
                  <a:srgbClr val="000000"/>
                </a:solidFill>
              </a:rPr>
              <a:t>Lanthanides (</a:t>
            </a:r>
            <a:r>
              <a:rPr lang="en-US" altLang="en-US" sz="2100" i="1">
                <a:solidFill>
                  <a:srgbClr val="000000"/>
                </a:solidFill>
              </a:rPr>
              <a:t>rare earths</a:t>
            </a:r>
            <a:r>
              <a:rPr lang="en-US" altLang="en-US" sz="2100" b="1">
                <a:solidFill>
                  <a:srgbClr val="000000"/>
                </a:solidFill>
              </a:rPr>
              <a:t>)</a:t>
            </a:r>
            <a:r>
              <a:rPr lang="en-US" altLang="en-US" sz="2100"/>
              <a:t>:</a:t>
            </a:r>
          </a:p>
          <a:p>
            <a:pPr eaLnBrk="1" hangingPunct="1"/>
            <a:r>
              <a:rPr lang="en-US" altLang="en-US" sz="2100"/>
              <a:t>Have the outside 6</a:t>
            </a:r>
            <a:r>
              <a:rPr lang="en-US" altLang="en-US" sz="2100" i="1"/>
              <a:t>s</a:t>
            </a:r>
            <a:r>
              <a:rPr lang="en-US" altLang="en-US" sz="2100" baseline="30000"/>
              <a:t>2</a:t>
            </a:r>
            <a:r>
              <a:rPr lang="en-US" altLang="en-US" sz="2100"/>
              <a:t> subshell completed</a:t>
            </a:r>
          </a:p>
          <a:p>
            <a:pPr eaLnBrk="1" hangingPunct="1"/>
            <a:r>
              <a:rPr lang="en-US" altLang="en-US" sz="2100"/>
              <a:t>As occurs in the 3</a:t>
            </a:r>
            <a:r>
              <a:rPr lang="en-US" altLang="en-US" sz="2100" i="1"/>
              <a:t>d</a:t>
            </a:r>
            <a:r>
              <a:rPr lang="en-US" altLang="en-US" sz="2100"/>
              <a:t> subshell, the electrons in the 4</a:t>
            </a:r>
            <a:r>
              <a:rPr lang="en-US" altLang="en-US" sz="2100" i="1"/>
              <a:t>f</a:t>
            </a:r>
            <a:r>
              <a:rPr lang="en-US" altLang="en-US" sz="2100"/>
              <a:t> subshell have unpaired electrons that align themselves</a:t>
            </a:r>
          </a:p>
          <a:p>
            <a:pPr eaLnBrk="1" hangingPunct="1"/>
            <a:r>
              <a:rPr lang="en-US" altLang="en-US" sz="2100"/>
              <a:t>The large orbital angular momentum contributes to the large ferromagnetic effects</a:t>
            </a:r>
          </a:p>
          <a:p>
            <a:pPr eaLnBrk="1" hangingPunct="1">
              <a:buFont typeface="Wingdings" panose="05000000000000000000" pitchFamily="2" charset="2"/>
              <a:buNone/>
            </a:pPr>
            <a:endParaRPr lang="en-US" altLang="en-US" sz="2100" b="1">
              <a:solidFill>
                <a:srgbClr val="000000"/>
              </a:solidFill>
            </a:endParaRPr>
          </a:p>
          <a:p>
            <a:pPr eaLnBrk="1" hangingPunct="1">
              <a:buFont typeface="Wingdings" panose="05000000000000000000" pitchFamily="2" charset="2"/>
              <a:buNone/>
            </a:pPr>
            <a:r>
              <a:rPr lang="en-US" altLang="en-US" sz="2100" b="1">
                <a:solidFill>
                  <a:srgbClr val="000000"/>
                </a:solidFill>
              </a:rPr>
              <a:t>Actinides</a:t>
            </a:r>
            <a:r>
              <a:rPr lang="en-US" altLang="en-US" sz="2100"/>
              <a:t>:</a:t>
            </a:r>
          </a:p>
          <a:p>
            <a:pPr eaLnBrk="1" hangingPunct="1"/>
            <a:r>
              <a:rPr lang="en-US" altLang="en-US" sz="2100"/>
              <a:t>Inner subshells are being filled while the 7</a:t>
            </a:r>
            <a:r>
              <a:rPr lang="en-US" altLang="en-US" sz="2100" i="1"/>
              <a:t>s</a:t>
            </a:r>
            <a:r>
              <a:rPr lang="en-US" altLang="en-US" sz="2100" baseline="30000"/>
              <a:t>2</a:t>
            </a:r>
            <a:r>
              <a:rPr lang="en-US" altLang="en-US" sz="2100"/>
              <a:t> subshell is complete</a:t>
            </a:r>
          </a:p>
          <a:p>
            <a:pPr eaLnBrk="1" hangingPunct="1"/>
            <a:r>
              <a:rPr lang="en-US" altLang="en-US" sz="2100"/>
              <a:t>Difficult to obtain chemical data because they are all radioactive</a:t>
            </a:r>
          </a:p>
          <a:p>
            <a:pPr eaLnBrk="1" hangingPunct="1"/>
            <a:r>
              <a:rPr lang="en-US" altLang="en-US" sz="2100"/>
              <a:t>Have longer half-lives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descr="08T05">
            <a:extLst>
              <a:ext uri="{FF2B5EF4-FFF2-40B4-BE49-F238E27FC236}">
                <a16:creationId xmlns:a16="http://schemas.microsoft.com/office/drawing/2014/main" id="{E7123C74-2A29-46CD-A14C-2E21391A42CF}"/>
              </a:ext>
            </a:extLst>
          </p:cNvPr>
          <p:cNvSpPr>
            <a:spLocks noGrp="1" noChangeAspect="1" noChangeArrowheads="1"/>
          </p:cNvSpPr>
          <p:nvPr isPhoto="1"/>
        </p:nvSpPr>
        <p:spPr bwMode="auto">
          <a:xfrm>
            <a:off x="9525" y="369888"/>
            <a:ext cx="9144000" cy="6118225"/>
          </a:xfrm>
          <a:prstGeom prst="rect">
            <a:avLst/>
          </a:prstGeom>
          <a:blipFill dpi="0" rotWithShape="1">
            <a:blip r:embed="rId2"/>
            <a:srcRect/>
            <a:stretch>
              <a:fillRect r="-15"/>
            </a:stretch>
          </a:blipFill>
          <a:ln>
            <a:noFill/>
          </a:ln>
          <a:effectLst/>
        </p:spPr>
        <p:txBody>
          <a:bodyPr/>
          <a:lstStyle/>
          <a:p>
            <a:pPr eaLnBrk="1" fontAlgn="auto" hangingPunct="1">
              <a:spcBef>
                <a:spcPts val="0"/>
              </a:spcBef>
              <a:spcAft>
                <a:spcPts val="0"/>
              </a:spcAft>
              <a:defRPr/>
            </a:pPr>
            <a:r>
              <a:rPr lang="en-US" sz="1800" kern="0" dirty="0" err="1">
                <a:solidFill>
                  <a:srgbClr val="000000"/>
                </a:solidFill>
                <a:ea typeface="ＭＳ Ｐゴシック" panose="020B0600070205080204" pitchFamily="34" charset="-128"/>
              </a:rPr>
              <a:t>ss</a:t>
            </a:r>
            <a:endParaRPr lang="en-US" sz="1800" kern="0" dirty="0">
              <a:solidFill>
                <a:srgbClr val="000000"/>
              </a:solidFill>
              <a:ea typeface="ＭＳ Ｐゴシック" panose="020B0600070205080204" pitchFamily="34" charset="-128"/>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476DE248-B8E4-45D5-BB39-E94B0CE90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87630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Box 2">
            <a:extLst>
              <a:ext uri="{FF2B5EF4-FFF2-40B4-BE49-F238E27FC236}">
                <a16:creationId xmlns:a16="http://schemas.microsoft.com/office/drawing/2014/main" id="{F702F263-1D5E-49E1-A78A-1DDB5140C349}"/>
              </a:ext>
            </a:extLst>
          </p:cNvPr>
          <p:cNvSpPr txBox="1">
            <a:spLocks noChangeArrowheads="1"/>
          </p:cNvSpPr>
          <p:nvPr/>
        </p:nvSpPr>
        <p:spPr bwMode="auto">
          <a:xfrm>
            <a:off x="990600" y="609600"/>
            <a:ext cx="21891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Problem 8.2</a:t>
            </a:r>
          </a:p>
        </p:txBody>
      </p:sp>
      <p:sp>
        <p:nvSpPr>
          <p:cNvPr id="70660" name="TextBox 1">
            <a:extLst>
              <a:ext uri="{FF2B5EF4-FFF2-40B4-BE49-F238E27FC236}">
                <a16:creationId xmlns:a16="http://schemas.microsoft.com/office/drawing/2014/main" id="{D687644C-DF42-4ADD-BE9D-6282898C1635}"/>
              </a:ext>
            </a:extLst>
          </p:cNvPr>
          <p:cNvSpPr txBox="1">
            <a:spLocks noChangeArrowheads="1"/>
          </p:cNvSpPr>
          <p:nvPr/>
        </p:nvSpPr>
        <p:spPr bwMode="auto">
          <a:xfrm>
            <a:off x="914400" y="17526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t>What electron configuration would you expect (</a:t>
            </a:r>
            <a:r>
              <a:rPr lang="en-US" altLang="en-US" sz="2400" i="1">
                <a:latin typeface="Book Antiqua" panose="02040602050305030304" pitchFamily="18" charset="0"/>
              </a:rPr>
              <a:t>nl</a:t>
            </a:r>
            <a:r>
              <a:rPr lang="en-US" altLang="en-US" sz="2400"/>
              <a:t>) for the first excited state of neon and xenon?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8DE62C-120C-4A02-85C4-C381327D46F9}"/>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2400" dirty="0">
                <a:solidFill>
                  <a:prstClr val="black"/>
                </a:solidFill>
                <a:latin typeface="Times New Roman" pitchFamily="18" charset="0"/>
              </a:rPr>
              <a:t>Indicate which statement is </a:t>
            </a:r>
            <a:r>
              <a:rPr lang="en-US" sz="2400" b="1" u="sng" dirty="0">
                <a:solidFill>
                  <a:prstClr val="black"/>
                </a:solidFill>
                <a:latin typeface="Times New Roman" pitchFamily="18" charset="0"/>
              </a:rPr>
              <a:t>not</a:t>
            </a:r>
            <a:r>
              <a:rPr lang="en-US" sz="2400" dirty="0">
                <a:solidFill>
                  <a:prstClr val="black"/>
                </a:solidFill>
                <a:latin typeface="Times New Roman" pitchFamily="18" charset="0"/>
              </a:rPr>
              <a:t> true in the ordering of the periodic table ? </a:t>
            </a:r>
          </a:p>
          <a:p>
            <a:pPr marL="457200" indent="-457200" eaLnBrk="1" hangingPunct="1">
              <a:buFontTx/>
              <a:buAutoNum type="arabicParenR"/>
              <a:defRPr/>
            </a:pP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a) The electrons tend to occupy the lowest energy levels available to them </a:t>
            </a:r>
          </a:p>
          <a:p>
            <a:pPr eaLnBrk="1" hangingPunct="1">
              <a:defRPr/>
            </a:pPr>
            <a:r>
              <a:rPr lang="en-US" sz="2400" dirty="0">
                <a:solidFill>
                  <a:prstClr val="black"/>
                </a:solidFill>
                <a:latin typeface="Times New Roman" pitchFamily="18" charset="0"/>
              </a:rPr>
              <a:t>	b) No two electrons in an atom can have the same set of quantum numbers (</a:t>
            </a:r>
            <a:r>
              <a:rPr lang="en-US" sz="2400" i="1" dirty="0">
                <a:solidFill>
                  <a:schemeClr val="tx1"/>
                </a:solidFill>
                <a:latin typeface="Book Antiqua" pitchFamily="18" charset="0"/>
              </a:rPr>
              <a:t>n , l , m</a:t>
            </a:r>
            <a:r>
              <a:rPr lang="en-US" sz="2400" i="1" baseline="-25000" dirty="0">
                <a:solidFill>
                  <a:schemeClr val="tx1"/>
                </a:solidFill>
                <a:latin typeface="Book Antiqua" pitchFamily="18" charset="0"/>
              </a:rPr>
              <a:t>e </a:t>
            </a:r>
            <a:r>
              <a:rPr lang="en-US" sz="2400" i="1" dirty="0">
                <a:solidFill>
                  <a:schemeClr val="tx1"/>
                </a:solidFill>
                <a:latin typeface="Book Antiqua" pitchFamily="18" charset="0"/>
              </a:rPr>
              <a:t>, </a:t>
            </a:r>
            <a:r>
              <a:rPr lang="en-US" sz="2400" i="1" dirty="0" err="1">
                <a:solidFill>
                  <a:schemeClr val="tx1"/>
                </a:solidFill>
                <a:latin typeface="Book Antiqua" pitchFamily="18" charset="0"/>
              </a:rPr>
              <a:t>m</a:t>
            </a:r>
            <a:r>
              <a:rPr lang="en-US" sz="2400" i="1" baseline="-25000" dirty="0" err="1">
                <a:solidFill>
                  <a:schemeClr val="tx1"/>
                </a:solidFill>
                <a:latin typeface="Book Antiqua" pitchFamily="18" charset="0"/>
              </a:rPr>
              <a:t>s</a:t>
            </a:r>
            <a:r>
              <a:rPr lang="en-US" sz="2400" dirty="0">
                <a:solidFill>
                  <a:prstClr val="black"/>
                </a:solidFill>
                <a:latin typeface="Times New Roman" pitchFamily="18" charset="0"/>
              </a:rPr>
              <a:t>)</a:t>
            </a:r>
          </a:p>
          <a:p>
            <a:pPr eaLnBrk="1" hangingPunct="1">
              <a:defRPr/>
            </a:pPr>
            <a:r>
              <a:rPr lang="en-US" sz="2400" dirty="0">
                <a:solidFill>
                  <a:prstClr val="black"/>
                </a:solidFill>
                <a:latin typeface="Times New Roman" pitchFamily="18" charset="0"/>
              </a:rPr>
              <a:t>	c) Electrons with higher </a:t>
            </a:r>
            <a:r>
              <a:rPr lang="en-US" sz="2400" i="1" dirty="0">
                <a:solidFill>
                  <a:schemeClr val="tx1"/>
                </a:solidFill>
                <a:latin typeface="Book Antiqua" pitchFamily="18" charset="0"/>
              </a:rPr>
              <a:t>l</a:t>
            </a:r>
            <a:r>
              <a:rPr lang="en-US" sz="2400" dirty="0">
                <a:solidFill>
                  <a:prstClr val="black"/>
                </a:solidFill>
                <a:latin typeface="Times New Roman" pitchFamily="18" charset="0"/>
              </a:rPr>
              <a:t> values go earlier into unfilled shells than those with lower </a:t>
            </a:r>
            <a:r>
              <a:rPr lang="en-US" sz="2400" i="1" dirty="0">
                <a:solidFill>
                  <a:schemeClr val="tx1"/>
                </a:solidFill>
                <a:latin typeface="Book Antiqua" pitchFamily="18" charset="0"/>
              </a:rPr>
              <a:t>l</a:t>
            </a:r>
            <a:r>
              <a:rPr lang="en-US" sz="2400" dirty="0">
                <a:solidFill>
                  <a:prstClr val="black"/>
                </a:solidFill>
                <a:latin typeface="Times New Roman" pitchFamily="18" charset="0"/>
              </a:rPr>
              <a:t> values, because they are less shielded from the nuclear charge. </a:t>
            </a:r>
          </a:p>
          <a:p>
            <a:pPr eaLnBrk="1" hangingPunct="1">
              <a:defRPr/>
            </a:pPr>
            <a:r>
              <a:rPr lang="en-US" sz="2400" dirty="0">
                <a:solidFill>
                  <a:prstClr val="black"/>
                </a:solidFill>
                <a:latin typeface="Times New Roman" pitchFamily="18" charset="0"/>
              </a:rPr>
              <a:t>	d) Electrons with higher </a:t>
            </a:r>
            <a:r>
              <a:rPr lang="en-US" sz="2400" i="1" dirty="0">
                <a:solidFill>
                  <a:schemeClr val="tx1"/>
                </a:solidFill>
                <a:latin typeface="Book Antiqua" pitchFamily="18" charset="0"/>
              </a:rPr>
              <a:t>l</a:t>
            </a:r>
            <a:r>
              <a:rPr lang="en-US" sz="2400" dirty="0">
                <a:solidFill>
                  <a:prstClr val="black"/>
                </a:solidFill>
                <a:latin typeface="Times New Roman" pitchFamily="18" charset="0"/>
              </a:rPr>
              <a:t> values go later into unfilled shell than those with lower  </a:t>
            </a:r>
            <a:r>
              <a:rPr lang="en-US" sz="2400" i="1" dirty="0">
                <a:solidFill>
                  <a:schemeClr val="tx1"/>
                </a:solidFill>
                <a:latin typeface="Book Antiqua" pitchFamily="18" charset="0"/>
              </a:rPr>
              <a:t>l</a:t>
            </a:r>
            <a:r>
              <a:rPr lang="en-US" sz="2400" dirty="0">
                <a:solidFill>
                  <a:prstClr val="black"/>
                </a:solidFill>
                <a:latin typeface="Times New Roman" pitchFamily="18" charset="0"/>
              </a:rPr>
              <a:t> values, because they are more shielded from the nuclear charge.</a:t>
            </a:r>
          </a:p>
          <a:p>
            <a:pPr eaLnBrk="1" fontAlgn="auto" hangingPunct="1">
              <a:spcBef>
                <a:spcPts val="0"/>
              </a:spcBef>
              <a:spcAft>
                <a:spcPts val="0"/>
              </a:spcAft>
              <a:defRPr/>
            </a:pPr>
            <a:r>
              <a:rPr lang="en-US" sz="1800" dirty="0">
                <a:solidFill>
                  <a:prstClr val="black"/>
                </a:solidFill>
              </a:rPr>
              <a:t>  </a:t>
            </a:r>
          </a:p>
        </p:txBody>
      </p:sp>
      <p:sp>
        <p:nvSpPr>
          <p:cNvPr id="3" name="Oval 2">
            <a:extLst>
              <a:ext uri="{FF2B5EF4-FFF2-40B4-BE49-F238E27FC236}">
                <a16:creationId xmlns:a16="http://schemas.microsoft.com/office/drawing/2014/main" id="{9CC53992-5AE7-4C7B-A403-E48781CE3377}"/>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C8C0F6C-375D-4FF8-AD03-9635D653AA49}"/>
              </a:ext>
            </a:extLst>
          </p:cNvPr>
          <p:cNvSpPr/>
          <p:nvPr/>
        </p:nvSpPr>
        <p:spPr>
          <a:xfrm>
            <a:off x="533399" y="609600"/>
            <a:ext cx="8331591"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2400" dirty="0">
                <a:solidFill>
                  <a:prstClr val="black"/>
                </a:solidFill>
                <a:latin typeface="Times New Roman" pitchFamily="18" charset="0"/>
              </a:rPr>
              <a:t>Consider the periodic table and select the statement which is true.</a:t>
            </a:r>
          </a:p>
          <a:p>
            <a:pPr eaLnBrk="1" hangingPunct="1">
              <a:defRPr/>
            </a:pPr>
            <a:r>
              <a:rPr lang="en-US" sz="2400" dirty="0">
                <a:solidFill>
                  <a:prstClr val="black"/>
                </a:solidFill>
                <a:latin typeface="Times New Roman" pitchFamily="18" charset="0"/>
              </a:rPr>
              <a:t>	a) The electron configuration for each element is specified by </a:t>
            </a:r>
            <a:r>
              <a:rPr lang="en-US" sz="2400" i="1" dirty="0">
                <a:solidFill>
                  <a:prstClr val="black"/>
                </a:solidFill>
                <a:latin typeface="Book Antiqua" pitchFamily="18" charset="0"/>
              </a:rPr>
              <a:t>n , l , </a:t>
            </a:r>
            <a:r>
              <a:rPr lang="en-US" sz="2400" dirty="0">
                <a:solidFill>
                  <a:prstClr val="black"/>
                </a:solidFill>
                <a:latin typeface="Times New Roman" pitchFamily="18" charset="0"/>
              </a:rPr>
              <a:t>and the projection of L namely</a:t>
            </a:r>
            <a:r>
              <a:rPr lang="en-US" sz="2400" i="1" dirty="0">
                <a:solidFill>
                  <a:prstClr val="black"/>
                </a:solidFill>
                <a:latin typeface="Book Antiqua" pitchFamily="18" charset="0"/>
              </a:rPr>
              <a:t> m</a:t>
            </a:r>
            <a:r>
              <a:rPr lang="en-US" sz="2400" i="1" baseline="-25000" dirty="0">
                <a:solidFill>
                  <a:prstClr val="black"/>
                </a:solidFill>
                <a:latin typeface="Book Antiqua" pitchFamily="18" charset="0"/>
              </a:rPr>
              <a:t>l </a:t>
            </a:r>
            <a:r>
              <a:rPr lang="en-US" sz="2400" i="1" dirty="0">
                <a:solidFill>
                  <a:prstClr val="black"/>
                </a:solidFill>
                <a:latin typeface="Book Antiqua" pitchFamily="18" charset="0"/>
              </a:rPr>
              <a:t>, </a:t>
            </a:r>
            <a:r>
              <a:rPr lang="en-US" sz="2400" dirty="0">
                <a:solidFill>
                  <a:prstClr val="black"/>
                </a:solidFill>
                <a:latin typeface="Times New Roman" pitchFamily="18" charset="0"/>
              </a:rPr>
              <a:t>and the projection of S namely</a:t>
            </a:r>
            <a:r>
              <a:rPr lang="en-US" sz="2400" i="1" dirty="0">
                <a:solidFill>
                  <a:prstClr val="black"/>
                </a:solidFill>
                <a:latin typeface="Book Antiqua" pitchFamily="18" charset="0"/>
              </a:rPr>
              <a:t> </a:t>
            </a:r>
            <a:r>
              <a:rPr lang="en-US" sz="2400" i="1" dirty="0" err="1">
                <a:solidFill>
                  <a:prstClr val="black"/>
                </a:solidFill>
                <a:latin typeface="Book Antiqua" pitchFamily="18" charset="0"/>
              </a:rPr>
              <a:t>m</a:t>
            </a:r>
            <a:r>
              <a:rPr lang="en-US" sz="2400" i="1" baseline="-25000" dirty="0" err="1">
                <a:solidFill>
                  <a:prstClr val="black"/>
                </a:solidFill>
                <a:latin typeface="Book Antiqua" pitchFamily="18" charset="0"/>
              </a:rPr>
              <a:t>s</a:t>
            </a: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b) The electron configuration for each element is specified by the principal quantum number </a:t>
            </a:r>
            <a:r>
              <a:rPr lang="en-US" sz="2400" i="1" dirty="0">
                <a:solidFill>
                  <a:prstClr val="black"/>
                </a:solidFill>
                <a:latin typeface="Book Antiqua" pitchFamily="18" charset="0"/>
              </a:rPr>
              <a:t>n , </a:t>
            </a:r>
            <a:r>
              <a:rPr lang="en-US" sz="2400" dirty="0">
                <a:solidFill>
                  <a:prstClr val="black"/>
                </a:solidFill>
                <a:latin typeface="Times New Roman" pitchFamily="18" charset="0"/>
              </a:rPr>
              <a:t>and the angular quantum number</a:t>
            </a:r>
            <a:r>
              <a:rPr lang="en-US" sz="2400" i="1" dirty="0">
                <a:solidFill>
                  <a:prstClr val="black"/>
                </a:solidFill>
                <a:latin typeface="Book Antiqua" pitchFamily="18" charset="0"/>
              </a:rPr>
              <a:t> l </a:t>
            </a:r>
            <a:r>
              <a:rPr lang="en-US" sz="2400" dirty="0">
                <a:solidFill>
                  <a:prstClr val="black"/>
                </a:solidFill>
                <a:latin typeface="Times New Roman" pitchFamily="18" charset="0"/>
              </a:rPr>
              <a:t>(</a:t>
            </a:r>
            <a:r>
              <a:rPr lang="en-US" sz="2400" i="1" dirty="0">
                <a:solidFill>
                  <a:prstClr val="black"/>
                </a:solidFill>
                <a:latin typeface="Book Antiqua" pitchFamily="18" charset="0"/>
              </a:rPr>
              <a:t>s</a:t>
            </a:r>
            <a:r>
              <a:rPr lang="en-US" sz="2400" dirty="0">
                <a:solidFill>
                  <a:prstClr val="black"/>
                </a:solidFill>
                <a:latin typeface="Times New Roman" pitchFamily="18" charset="0"/>
              </a:rPr>
              <a:t>, </a:t>
            </a:r>
            <a:r>
              <a:rPr lang="en-US" sz="2400" i="1" dirty="0">
                <a:solidFill>
                  <a:prstClr val="black"/>
                </a:solidFill>
                <a:latin typeface="Book Antiqua" pitchFamily="18" charset="0"/>
              </a:rPr>
              <a:t>p</a:t>
            </a:r>
            <a:r>
              <a:rPr lang="en-US" sz="2400" dirty="0">
                <a:solidFill>
                  <a:prstClr val="black"/>
                </a:solidFill>
                <a:latin typeface="Times New Roman" pitchFamily="18" charset="0"/>
              </a:rPr>
              <a:t>, </a:t>
            </a:r>
            <a:r>
              <a:rPr lang="en-US" sz="2400" i="1" dirty="0">
                <a:solidFill>
                  <a:prstClr val="black"/>
                </a:solidFill>
                <a:latin typeface="Book Antiqua" pitchFamily="18" charset="0"/>
              </a:rPr>
              <a:t>d</a:t>
            </a:r>
            <a:r>
              <a:rPr lang="en-US" sz="2400" dirty="0">
                <a:solidFill>
                  <a:prstClr val="black"/>
                </a:solidFill>
                <a:latin typeface="Times New Roman" pitchFamily="18" charset="0"/>
              </a:rPr>
              <a:t> or </a:t>
            </a:r>
            <a:r>
              <a:rPr lang="en-US" sz="2400" i="1" dirty="0">
                <a:solidFill>
                  <a:prstClr val="black"/>
                </a:solidFill>
                <a:latin typeface="Book Antiqua" pitchFamily="18" charset="0"/>
              </a:rPr>
              <a:t>f</a:t>
            </a:r>
            <a:r>
              <a:rPr lang="en-US" sz="2400" dirty="0">
                <a:solidFill>
                  <a:prstClr val="black"/>
                </a:solidFill>
                <a:latin typeface="Times New Roman" pitchFamily="18" charset="0"/>
              </a:rPr>
              <a:t>) </a:t>
            </a:r>
          </a:p>
          <a:p>
            <a:pPr eaLnBrk="1" hangingPunct="1">
              <a:defRPr/>
            </a:pPr>
            <a:r>
              <a:rPr lang="en-US" sz="2400" dirty="0">
                <a:solidFill>
                  <a:prstClr val="black"/>
                </a:solidFill>
                <a:latin typeface="Times New Roman" pitchFamily="18" charset="0"/>
              </a:rPr>
              <a:t> 	c) The electron configuration for each element is specified by </a:t>
            </a:r>
            <a:r>
              <a:rPr lang="en-US" sz="2400" i="1" dirty="0">
                <a:solidFill>
                  <a:prstClr val="black"/>
                </a:solidFill>
                <a:latin typeface="Book Antiqua" pitchFamily="18" charset="0"/>
              </a:rPr>
              <a:t>n , l , </a:t>
            </a:r>
            <a:r>
              <a:rPr lang="en-US" sz="2400" dirty="0">
                <a:solidFill>
                  <a:prstClr val="black"/>
                </a:solidFill>
                <a:latin typeface="Times New Roman" pitchFamily="18" charset="0"/>
              </a:rPr>
              <a:t>and the spin quantum number </a:t>
            </a:r>
            <a:r>
              <a:rPr lang="en-US" sz="2400" i="1" dirty="0">
                <a:solidFill>
                  <a:prstClr val="black"/>
                </a:solidFill>
                <a:latin typeface="Book Antiqua" pitchFamily="18" charset="0"/>
              </a:rPr>
              <a:t>s</a:t>
            </a: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d) The electron configuration for each element is specified by the principal quantum number </a:t>
            </a:r>
            <a:r>
              <a:rPr lang="en-US" sz="2400" i="1" dirty="0">
                <a:solidFill>
                  <a:prstClr val="black"/>
                </a:solidFill>
                <a:latin typeface="Book Antiqua" pitchFamily="18" charset="0"/>
              </a:rPr>
              <a:t>n , </a:t>
            </a:r>
            <a:r>
              <a:rPr lang="en-US" sz="2400" dirty="0">
                <a:solidFill>
                  <a:prstClr val="black"/>
                </a:solidFill>
                <a:latin typeface="Times New Roman" pitchFamily="18" charset="0"/>
              </a:rPr>
              <a:t>and the angular quantum number</a:t>
            </a:r>
            <a:r>
              <a:rPr lang="en-US" sz="2400" i="1" dirty="0">
                <a:solidFill>
                  <a:prstClr val="black"/>
                </a:solidFill>
                <a:latin typeface="Book Antiqua" pitchFamily="18" charset="0"/>
              </a:rPr>
              <a:t> l </a:t>
            </a:r>
            <a:r>
              <a:rPr lang="en-US" sz="2400" dirty="0">
                <a:solidFill>
                  <a:prstClr val="black"/>
                </a:solidFill>
                <a:latin typeface="Times New Roman" pitchFamily="18" charset="0"/>
              </a:rPr>
              <a:t>(</a:t>
            </a:r>
            <a:r>
              <a:rPr lang="en-US" sz="2400" i="1" dirty="0">
                <a:solidFill>
                  <a:prstClr val="black"/>
                </a:solidFill>
                <a:latin typeface="Book Antiqua" pitchFamily="18" charset="0"/>
              </a:rPr>
              <a:t>s</a:t>
            </a:r>
            <a:r>
              <a:rPr lang="en-US" sz="2400" dirty="0">
                <a:solidFill>
                  <a:prstClr val="black"/>
                </a:solidFill>
                <a:latin typeface="Times New Roman" pitchFamily="18" charset="0"/>
              </a:rPr>
              <a:t>, </a:t>
            </a:r>
            <a:r>
              <a:rPr lang="en-US" sz="2400" i="1" dirty="0">
                <a:solidFill>
                  <a:prstClr val="black"/>
                </a:solidFill>
                <a:latin typeface="Book Antiqua" pitchFamily="18" charset="0"/>
              </a:rPr>
              <a:t>p</a:t>
            </a:r>
            <a:r>
              <a:rPr lang="en-US" sz="2400" dirty="0">
                <a:solidFill>
                  <a:prstClr val="black"/>
                </a:solidFill>
                <a:latin typeface="Times New Roman" pitchFamily="18" charset="0"/>
              </a:rPr>
              <a:t>, </a:t>
            </a:r>
            <a:r>
              <a:rPr lang="en-US" sz="2400" i="1" dirty="0">
                <a:solidFill>
                  <a:prstClr val="black"/>
                </a:solidFill>
                <a:latin typeface="Book Antiqua" pitchFamily="18" charset="0"/>
              </a:rPr>
              <a:t>d</a:t>
            </a:r>
            <a:r>
              <a:rPr lang="en-US" sz="2400" dirty="0">
                <a:solidFill>
                  <a:prstClr val="black"/>
                </a:solidFill>
                <a:latin typeface="Times New Roman" pitchFamily="18" charset="0"/>
              </a:rPr>
              <a:t> , </a:t>
            </a:r>
            <a:r>
              <a:rPr lang="en-US" sz="2400" i="1" dirty="0">
                <a:solidFill>
                  <a:prstClr val="black"/>
                </a:solidFill>
                <a:latin typeface="Book Antiqua" pitchFamily="18" charset="0"/>
              </a:rPr>
              <a:t>f…….</a:t>
            </a:r>
            <a:r>
              <a:rPr lang="en-US" sz="2400" dirty="0">
                <a:solidFill>
                  <a:prstClr val="black"/>
                </a:solidFill>
                <a:latin typeface="Times New Roman" pitchFamily="18" charset="0"/>
              </a:rPr>
              <a:t>) and the number of electrons relevant for this element in each shell. </a:t>
            </a:r>
          </a:p>
          <a:p>
            <a:pPr eaLnBrk="1" fontAlgn="auto" hangingPunct="1">
              <a:spcBef>
                <a:spcPts val="0"/>
              </a:spcBef>
              <a:spcAft>
                <a:spcPts val="0"/>
              </a:spcAft>
              <a:defRPr/>
            </a:pPr>
            <a:r>
              <a:rPr lang="en-US" sz="1800" dirty="0">
                <a:solidFill>
                  <a:prstClr val="black"/>
                </a:solidFill>
              </a:rPr>
              <a:t> </a:t>
            </a:r>
          </a:p>
        </p:txBody>
      </p:sp>
      <p:sp>
        <p:nvSpPr>
          <p:cNvPr id="3" name="Oval 2">
            <a:extLst>
              <a:ext uri="{FF2B5EF4-FFF2-40B4-BE49-F238E27FC236}">
                <a16:creationId xmlns:a16="http://schemas.microsoft.com/office/drawing/2014/main" id="{012C919A-BECA-42C1-8D5F-274B79370E71}"/>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A86011-A79E-4A07-A4BD-60F0CF5C3593}"/>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sz="18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2) Why the Alkali metals have the lowest ionization energies? </a:t>
            </a:r>
          </a:p>
          <a:p>
            <a:pPr marL="457200" indent="-457200" eaLnBrk="1" hangingPunct="1">
              <a:buFontTx/>
              <a:buAutoNum type="arabicParenR"/>
              <a:defRPr/>
            </a:pP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a) they have a single electron outside an inert noble gas core.</a:t>
            </a:r>
          </a:p>
          <a:p>
            <a:pPr eaLnBrk="1" hangingPunct="1">
              <a:defRPr/>
            </a:pP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b) they have one valence electron which is strongly bound.</a:t>
            </a:r>
          </a:p>
          <a:p>
            <a:pPr eaLnBrk="1" hangingPunct="1">
              <a:defRPr/>
            </a:pP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c) they have an electron missing in the </a:t>
            </a:r>
            <a:r>
              <a:rPr lang="en-US" sz="2400">
                <a:solidFill>
                  <a:prstClr val="black"/>
                </a:solidFill>
                <a:latin typeface="Times New Roman" pitchFamily="18" charset="0"/>
              </a:rPr>
              <a:t>outer shell. </a:t>
            </a:r>
            <a:endParaRPr lang="en-US" sz="2400" dirty="0">
              <a:solidFill>
                <a:prstClr val="black"/>
              </a:solidFill>
              <a:latin typeface="Times New Roman" pitchFamily="18" charset="0"/>
            </a:endParaRPr>
          </a:p>
          <a:p>
            <a:pPr eaLnBrk="1" hangingPunct="1">
              <a:defRPr/>
            </a:pPr>
            <a:endParaRPr lang="en-US" sz="2400" dirty="0">
              <a:solidFill>
                <a:prstClr val="black"/>
              </a:solidFill>
              <a:latin typeface="Times New Roman" pitchFamily="18" charset="0"/>
            </a:endParaRPr>
          </a:p>
          <a:p>
            <a:pPr eaLnBrk="1" hangingPunct="1">
              <a:defRPr/>
            </a:pPr>
            <a:r>
              <a:rPr lang="en-US" sz="2400" dirty="0">
                <a:solidFill>
                  <a:prstClr val="black"/>
                </a:solidFill>
                <a:latin typeface="Times New Roman" pitchFamily="18" charset="0"/>
              </a:rPr>
              <a:t>	d) They have the smallest atomic radii.</a:t>
            </a:r>
          </a:p>
          <a:p>
            <a:pPr eaLnBrk="1" fontAlgn="auto" hangingPunct="1">
              <a:spcBef>
                <a:spcPts val="0"/>
              </a:spcBef>
              <a:spcAft>
                <a:spcPts val="0"/>
              </a:spcAft>
              <a:defRPr/>
            </a:pPr>
            <a:r>
              <a:rPr lang="en-US" sz="1800" dirty="0">
                <a:solidFill>
                  <a:prstClr val="black"/>
                </a:solidFill>
              </a:rPr>
              <a:t> </a:t>
            </a:r>
          </a:p>
        </p:txBody>
      </p:sp>
      <p:sp>
        <p:nvSpPr>
          <p:cNvPr id="3" name="Oval 2">
            <a:extLst>
              <a:ext uri="{FF2B5EF4-FFF2-40B4-BE49-F238E27FC236}">
                <a16:creationId xmlns:a16="http://schemas.microsoft.com/office/drawing/2014/main" id="{457D3597-B4B4-4FAC-9DF2-D4933F9C32F8}"/>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4D4DFEC5-9A01-4BCC-8593-CCC690BAB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817938"/>
            <a:ext cx="9829801"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TextBox 2">
            <a:extLst>
              <a:ext uri="{FF2B5EF4-FFF2-40B4-BE49-F238E27FC236}">
                <a16:creationId xmlns:a16="http://schemas.microsoft.com/office/drawing/2014/main" id="{DA823E9F-3F4E-46E4-989E-C51A296A81C5}"/>
              </a:ext>
            </a:extLst>
          </p:cNvPr>
          <p:cNvSpPr txBox="1">
            <a:spLocks noChangeArrowheads="1"/>
          </p:cNvSpPr>
          <p:nvPr/>
        </p:nvSpPr>
        <p:spPr bwMode="auto">
          <a:xfrm>
            <a:off x="838200" y="838200"/>
            <a:ext cx="23955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Problem 8.10</a:t>
            </a:r>
          </a:p>
        </p:txBody>
      </p:sp>
      <p:sp>
        <p:nvSpPr>
          <p:cNvPr id="75780" name="TextBox 1">
            <a:extLst>
              <a:ext uri="{FF2B5EF4-FFF2-40B4-BE49-F238E27FC236}">
                <a16:creationId xmlns:a16="http://schemas.microsoft.com/office/drawing/2014/main" id="{254A3527-497A-4896-BBBC-B98B49DD8223}"/>
              </a:ext>
            </a:extLst>
          </p:cNvPr>
          <p:cNvSpPr txBox="1">
            <a:spLocks noChangeArrowheads="1"/>
          </p:cNvSpPr>
          <p:nvPr/>
        </p:nvSpPr>
        <p:spPr bwMode="auto">
          <a:xfrm>
            <a:off x="127000" y="1828800"/>
            <a:ext cx="863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t>What are the electronic configurations for the ground states of the elements Ag, Hf, and Sb?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1">
            <a:extLst>
              <a:ext uri="{FF2B5EF4-FFF2-40B4-BE49-F238E27FC236}">
                <a16:creationId xmlns:a16="http://schemas.microsoft.com/office/drawing/2014/main" id="{253DE1E3-06B4-4055-A12F-CB037E371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895600"/>
            <a:ext cx="118633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Box 11">
            <a:extLst>
              <a:ext uri="{FF2B5EF4-FFF2-40B4-BE49-F238E27FC236}">
                <a16:creationId xmlns:a16="http://schemas.microsoft.com/office/drawing/2014/main" id="{564614C5-F004-42B8-80D0-EE0DE84444EA}"/>
              </a:ext>
            </a:extLst>
          </p:cNvPr>
          <p:cNvSpPr txBox="1">
            <a:spLocks noChangeArrowheads="1"/>
          </p:cNvSpPr>
          <p:nvPr/>
        </p:nvSpPr>
        <p:spPr bwMode="auto">
          <a:xfrm>
            <a:off x="914400" y="762000"/>
            <a:ext cx="23669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Problem 8.11</a:t>
            </a:r>
          </a:p>
        </p:txBody>
      </p:sp>
      <p:sp>
        <p:nvSpPr>
          <p:cNvPr id="76804" name="TextBox 1">
            <a:extLst>
              <a:ext uri="{FF2B5EF4-FFF2-40B4-BE49-F238E27FC236}">
                <a16:creationId xmlns:a16="http://schemas.microsoft.com/office/drawing/2014/main" id="{4947E44B-78F7-4221-A690-AB54EA3B8F98}"/>
              </a:ext>
            </a:extLst>
          </p:cNvPr>
          <p:cNvSpPr txBox="1">
            <a:spLocks noChangeArrowheads="1"/>
          </p:cNvSpPr>
          <p:nvPr/>
        </p:nvSpPr>
        <p:spPr bwMode="auto">
          <a:xfrm>
            <a:off x="504825" y="1676400"/>
            <a:ext cx="802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400"/>
              <a:t>What atoms have the configuration (a) 1s</a:t>
            </a:r>
            <a:r>
              <a:rPr lang="en-US" altLang="en-US" sz="2400" baseline="30000"/>
              <a:t>2</a:t>
            </a:r>
            <a:r>
              <a:rPr lang="en-US" altLang="en-US" sz="2400"/>
              <a:t>2s</a:t>
            </a:r>
            <a:r>
              <a:rPr lang="en-US" altLang="en-US" sz="2400" baseline="30000"/>
              <a:t>2</a:t>
            </a:r>
            <a:r>
              <a:rPr lang="en-US" altLang="en-US" sz="2400"/>
              <a:t>2p</a:t>
            </a:r>
            <a:r>
              <a:rPr lang="en-US" altLang="en-US" sz="2400" baseline="30000"/>
              <a:t>5</a:t>
            </a:r>
            <a:r>
              <a:rPr lang="en-US" altLang="en-US" sz="2400"/>
              <a:t>, (b) 1s</a:t>
            </a:r>
            <a:r>
              <a:rPr lang="en-US" altLang="en-US" sz="2400" baseline="30000"/>
              <a:t>2</a:t>
            </a:r>
            <a:r>
              <a:rPr lang="en-US" altLang="en-US" sz="2400"/>
              <a:t>2s</a:t>
            </a:r>
            <a:r>
              <a:rPr lang="en-US" altLang="en-US" sz="2400" baseline="30000"/>
              <a:t>2</a:t>
            </a:r>
            <a:r>
              <a:rPr lang="en-US" altLang="en-US" sz="2400"/>
              <a:t>2p</a:t>
            </a:r>
            <a:r>
              <a:rPr lang="en-US" altLang="en-US" sz="2400" baseline="30000"/>
              <a:t>6</a:t>
            </a:r>
            <a:r>
              <a:rPr lang="en-US" altLang="en-US" sz="2400"/>
              <a:t>3s</a:t>
            </a:r>
            <a:r>
              <a:rPr lang="en-US" altLang="en-US" sz="2400" baseline="30000"/>
              <a:t>2</a:t>
            </a:r>
            <a:r>
              <a:rPr lang="en-US" altLang="en-US" sz="2400"/>
              <a:t> , (c) 3s</a:t>
            </a:r>
            <a:r>
              <a:rPr lang="en-US" altLang="en-US" sz="2400" baseline="30000"/>
              <a:t>2</a:t>
            </a:r>
            <a:r>
              <a:rPr lang="en-US" altLang="en-US" sz="2400"/>
              <a:t>3p</a:t>
            </a:r>
            <a:r>
              <a:rPr lang="en-US" altLang="en-US" sz="2400" baseline="30000"/>
              <a:t>6</a:t>
            </a:r>
            <a:r>
              <a:rPr lang="en-US" altLang="en-US" sz="2400"/>
              <a:t> ? Explain.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A845419-8E42-431B-BC95-E1B573ACD2BD}"/>
              </a:ext>
            </a:extLst>
          </p:cNvPr>
          <p:cNvSpPr>
            <a:spLocks noGrp="1" noChangeArrowheads="1"/>
          </p:cNvSpPr>
          <p:nvPr>
            <p:ph type="title"/>
          </p:nvPr>
        </p:nvSpPr>
        <p:spPr/>
        <p:txBody>
          <a:bodyPr/>
          <a:lstStyle/>
          <a:p>
            <a:pPr eaLnBrk="1" hangingPunct="1"/>
            <a:r>
              <a:rPr lang="en-US" altLang="en-US" sz="3400"/>
              <a:t>4.6: Characteristic X-Ray Spectra and Atomic Number</a:t>
            </a:r>
          </a:p>
        </p:txBody>
      </p:sp>
      <p:sp>
        <p:nvSpPr>
          <p:cNvPr id="49155" name="Rectangle 3">
            <a:extLst>
              <a:ext uri="{FF2B5EF4-FFF2-40B4-BE49-F238E27FC236}">
                <a16:creationId xmlns:a16="http://schemas.microsoft.com/office/drawing/2014/main" id="{349CF3C5-4057-445C-84B5-0BFD999666EA}"/>
              </a:ext>
            </a:extLst>
          </p:cNvPr>
          <p:cNvSpPr>
            <a:spLocks noGrp="1" noChangeArrowheads="1"/>
          </p:cNvSpPr>
          <p:nvPr>
            <p:ph idx="1"/>
          </p:nvPr>
        </p:nvSpPr>
        <p:spPr>
          <a:xfrm>
            <a:off x="455613" y="1598613"/>
            <a:ext cx="8226425" cy="4802187"/>
          </a:xfrm>
        </p:spPr>
        <p:txBody>
          <a:bodyPr/>
          <a:lstStyle/>
          <a:p>
            <a:pPr eaLnBrk="1" hangingPunct="1"/>
            <a:r>
              <a:rPr lang="en-US" altLang="en-US" sz="2100"/>
              <a:t>Shells have letter names:</a:t>
            </a:r>
          </a:p>
          <a:p>
            <a:pPr eaLnBrk="1" hangingPunct="1">
              <a:buFont typeface="Wingdings" panose="05000000000000000000" pitchFamily="2" charset="2"/>
              <a:buNone/>
            </a:pPr>
            <a:r>
              <a:rPr lang="en-US" altLang="en-US" sz="2100" b="1">
                <a:solidFill>
                  <a:srgbClr val="000000"/>
                </a:solidFill>
              </a:rPr>
              <a:t>	K shell</a:t>
            </a:r>
            <a:r>
              <a:rPr lang="en-US" altLang="en-US" sz="2100"/>
              <a:t> for </a:t>
            </a:r>
            <a:r>
              <a:rPr lang="en-US" altLang="en-US" sz="2100" i="1"/>
              <a:t>n</a:t>
            </a:r>
            <a:r>
              <a:rPr lang="en-US" altLang="en-US" sz="2100"/>
              <a:t> = 1</a:t>
            </a:r>
          </a:p>
          <a:p>
            <a:pPr eaLnBrk="1" hangingPunct="1">
              <a:buFont typeface="Wingdings" panose="05000000000000000000" pitchFamily="2" charset="2"/>
              <a:buNone/>
            </a:pPr>
            <a:r>
              <a:rPr lang="en-US" altLang="en-US" sz="2100" b="1">
                <a:solidFill>
                  <a:srgbClr val="000000"/>
                </a:solidFill>
              </a:rPr>
              <a:t>	L shell</a:t>
            </a:r>
            <a:r>
              <a:rPr lang="en-US" altLang="en-US" sz="2100"/>
              <a:t> for </a:t>
            </a:r>
            <a:r>
              <a:rPr lang="en-US" altLang="en-US" sz="2100" i="1"/>
              <a:t>n</a:t>
            </a:r>
            <a:r>
              <a:rPr lang="en-US" altLang="en-US" sz="2100"/>
              <a:t> = 2</a:t>
            </a:r>
          </a:p>
          <a:p>
            <a:pPr eaLnBrk="1" hangingPunct="1"/>
            <a:endParaRPr lang="en-US" altLang="en-US" sz="2100"/>
          </a:p>
          <a:p>
            <a:pPr eaLnBrk="1" hangingPunct="1"/>
            <a:r>
              <a:rPr lang="en-US" altLang="en-US" sz="2100"/>
              <a:t>The atom is most stable in its ground state.</a:t>
            </a:r>
          </a:p>
          <a:p>
            <a:pPr eaLnBrk="1" hangingPunct="1">
              <a:buFont typeface="Wingdings" panose="05000000000000000000" pitchFamily="2" charset="2"/>
              <a:buNone/>
            </a:pPr>
            <a:r>
              <a:rPr lang="en-US" altLang="en-US" sz="2100"/>
              <a:t>         </a:t>
            </a:r>
          </a:p>
          <a:p>
            <a:pPr eaLnBrk="1" hangingPunct="1"/>
            <a:endParaRPr lang="en-US" altLang="en-US" sz="2100"/>
          </a:p>
          <a:p>
            <a:pPr eaLnBrk="1" hangingPunct="1"/>
            <a:r>
              <a:rPr lang="en-US" altLang="en-US" sz="2100"/>
              <a:t>When it occurs in a heavy atom, the radiation emitted is an </a:t>
            </a:r>
            <a:r>
              <a:rPr lang="en-US" altLang="en-US" sz="2100" b="1">
                <a:solidFill>
                  <a:srgbClr val="000000"/>
                </a:solidFill>
              </a:rPr>
              <a:t>x ray</a:t>
            </a:r>
            <a:r>
              <a:rPr lang="en-US" altLang="en-US" sz="2100"/>
              <a:t>.</a:t>
            </a:r>
          </a:p>
          <a:p>
            <a:pPr eaLnBrk="1" hangingPunct="1"/>
            <a:r>
              <a:rPr lang="en-US" altLang="en-US" sz="2100"/>
              <a:t>It has the energy </a:t>
            </a:r>
            <a:r>
              <a:rPr lang="en-US" altLang="en-US" sz="2100" i="1"/>
              <a:t>E </a:t>
            </a:r>
            <a:r>
              <a:rPr lang="en-US" altLang="en-US" sz="2100"/>
              <a:t>(x ray) = </a:t>
            </a:r>
            <a:r>
              <a:rPr lang="en-US" altLang="en-US" sz="2100" i="1"/>
              <a:t>E</a:t>
            </a:r>
            <a:r>
              <a:rPr lang="en-US" altLang="en-US" sz="2100" i="1" baseline="-25000"/>
              <a:t>u</a:t>
            </a:r>
            <a:r>
              <a:rPr lang="en-US" altLang="en-US" sz="2100"/>
              <a:t> −</a:t>
            </a:r>
            <a:r>
              <a:rPr lang="en-US" altLang="en-US" sz="2100">
                <a:cs typeface="Arial" panose="020B0604020202020204" pitchFamily="34" charset="0"/>
              </a:rPr>
              <a:t> </a:t>
            </a:r>
            <a:r>
              <a:rPr lang="en-US" altLang="en-US" sz="2100" i="1">
                <a:cs typeface="Arial" panose="020B0604020202020204" pitchFamily="34" charset="0"/>
              </a:rPr>
              <a:t>E</a:t>
            </a:r>
            <a:r>
              <a:rPr lang="en-US" altLang="en-US" sz="2100" baseline="-25000">
                <a:ea typeface="ヒラギノ角ゴ Pro W3" charset="-128"/>
              </a:rPr>
              <a:t>ℓ</a:t>
            </a:r>
            <a:r>
              <a:rPr lang="en-US" altLang="en-US" sz="2100"/>
              <a:t>.</a:t>
            </a:r>
          </a:p>
          <a:p>
            <a:pPr eaLnBrk="1" hangingPunct="1"/>
            <a:r>
              <a:rPr lang="en-US" altLang="en-US" sz="2100"/>
              <a:t>For this to happen </a:t>
            </a:r>
            <a:r>
              <a:rPr lang="en-US" altLang="en-US" sz="2100">
                <a:solidFill>
                  <a:srgbClr val="FF0000"/>
                </a:solidFill>
              </a:rPr>
              <a:t>an inner shell vacancy </a:t>
            </a:r>
            <a:r>
              <a:rPr lang="en-US" altLang="en-US" sz="2100"/>
              <a:t>has to be produced(for instance by a high energy electron collision) in Roentgen’s discovery of X-rays</a:t>
            </a:r>
          </a:p>
        </p:txBody>
      </p:sp>
      <p:sp>
        <p:nvSpPr>
          <p:cNvPr id="49156" name="Line 4">
            <a:extLst>
              <a:ext uri="{FF2B5EF4-FFF2-40B4-BE49-F238E27FC236}">
                <a16:creationId xmlns:a16="http://schemas.microsoft.com/office/drawing/2014/main" id="{65CAA5CC-105F-4572-A291-F34A6BF3B0D3}"/>
              </a:ext>
            </a:extLst>
          </p:cNvPr>
          <p:cNvSpPr>
            <a:spLocks noChangeShapeType="1"/>
          </p:cNvSpPr>
          <p:nvPr/>
        </p:nvSpPr>
        <p:spPr bwMode="auto">
          <a:xfrm>
            <a:off x="533400" y="38100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7" name="Text Box 6">
            <a:extLst>
              <a:ext uri="{FF2B5EF4-FFF2-40B4-BE49-F238E27FC236}">
                <a16:creationId xmlns:a16="http://schemas.microsoft.com/office/drawing/2014/main" id="{06A3F1FB-7F25-4631-BDAB-57811DB6003B}"/>
              </a:ext>
            </a:extLst>
          </p:cNvPr>
          <p:cNvSpPr txBox="1">
            <a:spLocks noChangeArrowheads="1"/>
          </p:cNvSpPr>
          <p:nvPr/>
        </p:nvSpPr>
        <p:spPr bwMode="auto">
          <a:xfrm>
            <a:off x="1143000" y="3581400"/>
            <a:ext cx="5943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100">
                <a:solidFill>
                  <a:srgbClr val="000000"/>
                </a:solidFill>
              </a:rPr>
              <a:t>An electron from higher shells will fill the inner-shell vacancy at lower energy.</a:t>
            </a:r>
          </a:p>
        </p:txBody>
      </p:sp>
      <p:sp>
        <p:nvSpPr>
          <p:cNvPr id="49158" name="Line 7">
            <a:extLst>
              <a:ext uri="{FF2B5EF4-FFF2-40B4-BE49-F238E27FC236}">
                <a16:creationId xmlns:a16="http://schemas.microsoft.com/office/drawing/2014/main" id="{4316D5F9-C9DD-4C9A-B5BC-4E272A4921CD}"/>
              </a:ext>
            </a:extLst>
          </p:cNvPr>
          <p:cNvSpPr>
            <a:spLocks noChangeShapeType="1"/>
          </p:cNvSpPr>
          <p:nvPr/>
        </p:nvSpPr>
        <p:spPr bwMode="auto">
          <a:xfrm>
            <a:off x="1841500" y="2755900"/>
            <a:ext cx="0" cy="457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590E1EC-2A28-4F54-970A-75D1AABF0E9B}"/>
              </a:ext>
            </a:extLst>
          </p:cNvPr>
          <p:cNvSpPr>
            <a:spLocks noRot="1" noChangeAspect="1" noMove="1" noResize="1" noEditPoints="1" noAdjustHandles="1" noChangeArrowheads="1" noChangeShapeType="1" noTextEdit="1"/>
          </p:cNvSpPr>
          <p:nvPr/>
        </p:nvSpPr>
        <p:spPr>
          <a:xfrm>
            <a:off x="533400" y="609600"/>
            <a:ext cx="8001000" cy="5410200"/>
          </a:xfrm>
          <a:prstGeom prst="roundRect">
            <a:avLst/>
          </a:prstGeom>
          <a:blipFill rotWithShape="1">
            <a:blip r:embed="rId2"/>
            <a:stretch>
              <a:fillRect/>
            </a:stretch>
          </a:blipFill>
          <a:ln>
            <a:solidFill>
              <a:schemeClr val="accent1">
                <a:shade val="50000"/>
                <a:alpha val="27000"/>
              </a:schemeClr>
            </a:solidFill>
          </a:ln>
          <a:effectLst>
            <a:outerShdw blurRad="50800" dist="50800" dir="5400000" algn="ctr" rotWithShape="0">
              <a:srgbClr val="92D050"/>
            </a:outerShdw>
          </a:effectLst>
        </p:spPr>
        <p:txBody>
          <a:bodyPr/>
          <a:lstStyle/>
          <a:p>
            <a:pPr>
              <a:defRPr/>
            </a:pPr>
            <a:r>
              <a:rPr lang="en-US" sz="1800">
                <a:noFill/>
                <a:ea typeface="ＭＳ Ｐゴシック" panose="020B0600070205080204" pitchFamily="34" charset="-128"/>
              </a:rPr>
              <a:t> </a:t>
            </a:r>
          </a:p>
        </p:txBody>
      </p:sp>
      <p:sp>
        <p:nvSpPr>
          <p:cNvPr id="3" name="Oval 2">
            <a:extLst>
              <a:ext uri="{FF2B5EF4-FFF2-40B4-BE49-F238E27FC236}">
                <a16:creationId xmlns:a16="http://schemas.microsoft.com/office/drawing/2014/main" id="{BDFE32EF-577E-41CC-8FF5-40ED29E98A22}"/>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C8DEBD9-EA85-4C24-9EF5-2833356BE011}"/>
              </a:ext>
            </a:extLst>
          </p:cNvPr>
          <p:cNvSpPr/>
          <p:nvPr/>
        </p:nvSpPr>
        <p:spPr>
          <a:xfrm>
            <a:off x="457200" y="1066800"/>
            <a:ext cx="8331591"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2400" dirty="0">
                <a:solidFill>
                  <a:prstClr val="black"/>
                </a:solidFill>
              </a:rPr>
              <a:t>Which of the following is NOT a general selection rule for the filling of electron shells?</a:t>
            </a:r>
          </a:p>
          <a:p>
            <a:pPr eaLnBrk="1" fontAlgn="auto" hangingPunct="1">
              <a:spcBef>
                <a:spcPts val="0"/>
              </a:spcBef>
              <a:spcAft>
                <a:spcPts val="0"/>
              </a:spcAft>
              <a:defRPr/>
            </a:pPr>
            <a:endParaRPr lang="en-US" sz="2400" dirty="0">
              <a:solidFill>
                <a:prstClr val="black"/>
              </a:solidFill>
            </a:endParaRPr>
          </a:p>
          <a:p>
            <a:pPr eaLnBrk="1" fontAlgn="auto" hangingPunct="1">
              <a:spcBef>
                <a:spcPts val="0"/>
              </a:spcBef>
              <a:spcAft>
                <a:spcPts val="0"/>
              </a:spcAft>
              <a:defRPr/>
            </a:pPr>
            <a:r>
              <a:rPr lang="en-US" sz="2400" dirty="0">
                <a:solidFill>
                  <a:prstClr val="black"/>
                </a:solidFill>
              </a:rPr>
              <a:t> a)For a particular n, the subshells fill in the order s, p, d, f, ...</a:t>
            </a:r>
          </a:p>
          <a:p>
            <a:pPr eaLnBrk="1" fontAlgn="auto" hangingPunct="1">
              <a:spcBef>
                <a:spcPts val="0"/>
              </a:spcBef>
              <a:spcAft>
                <a:spcPts val="0"/>
              </a:spcAft>
              <a:defRPr/>
            </a:pPr>
            <a:r>
              <a:rPr lang="en-US" sz="2400" dirty="0">
                <a:solidFill>
                  <a:prstClr val="black"/>
                </a:solidFill>
              </a:rPr>
              <a:t> b)Shielding affects the ordering of energy levels as described by n and l.</a:t>
            </a:r>
          </a:p>
          <a:p>
            <a:pPr eaLnBrk="1" fontAlgn="auto" hangingPunct="1">
              <a:spcBef>
                <a:spcPts val="0"/>
              </a:spcBef>
              <a:spcAft>
                <a:spcPts val="0"/>
              </a:spcAft>
              <a:defRPr/>
            </a:pPr>
            <a:r>
              <a:rPr lang="en-US" sz="2400" dirty="0">
                <a:solidFill>
                  <a:prstClr val="black"/>
                </a:solidFill>
              </a:rPr>
              <a:t> c)The orbital and spin angular momentum in each shell and subshell are restricted by Hund's rules.</a:t>
            </a:r>
          </a:p>
          <a:p>
            <a:pPr eaLnBrk="1" fontAlgn="auto" hangingPunct="1">
              <a:spcBef>
                <a:spcPts val="0"/>
              </a:spcBef>
              <a:spcAft>
                <a:spcPts val="0"/>
              </a:spcAft>
              <a:defRPr/>
            </a:pPr>
            <a:r>
              <a:rPr lang="en-US" sz="2400" dirty="0">
                <a:solidFill>
                  <a:prstClr val="black"/>
                </a:solidFill>
              </a:rPr>
              <a:t> d)Electrons usually completely fill a subshell before starting another shell.</a:t>
            </a:r>
          </a:p>
          <a:p>
            <a:pPr eaLnBrk="1" fontAlgn="auto" hangingPunct="1">
              <a:spcBef>
                <a:spcPts val="0"/>
              </a:spcBef>
              <a:spcAft>
                <a:spcPts val="0"/>
              </a:spcAft>
              <a:defRPr/>
            </a:pPr>
            <a:r>
              <a:rPr lang="en-US" sz="2400" dirty="0">
                <a:solidFill>
                  <a:prstClr val="black"/>
                </a:solidFill>
              </a:rPr>
              <a:t> e)For the s shell there are 2 electrons, for the p shell 6, for the d shell 10, and for the f shell 16.</a:t>
            </a:r>
          </a:p>
        </p:txBody>
      </p:sp>
      <p:sp>
        <p:nvSpPr>
          <p:cNvPr id="3" name="Oval 2">
            <a:extLst>
              <a:ext uri="{FF2B5EF4-FFF2-40B4-BE49-F238E27FC236}">
                <a16:creationId xmlns:a16="http://schemas.microsoft.com/office/drawing/2014/main" id="{D09AAFA2-C091-4665-B479-85AB5EF62FC3}"/>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B667A0C-EC37-456B-8DB5-CF015762BB24}"/>
              </a:ext>
            </a:extLst>
          </p:cNvPr>
          <p:cNvSpPr>
            <a:spLocks noGrp="1" noChangeArrowheads="1"/>
          </p:cNvSpPr>
          <p:nvPr>
            <p:ph type="title"/>
          </p:nvPr>
        </p:nvSpPr>
        <p:spPr>
          <a:xfrm>
            <a:off x="457200" y="277813"/>
            <a:ext cx="8226425" cy="990600"/>
          </a:xfrm>
        </p:spPr>
        <p:txBody>
          <a:bodyPr/>
          <a:lstStyle/>
          <a:p>
            <a:pPr eaLnBrk="1" hangingPunct="1"/>
            <a:r>
              <a:rPr lang="en-US" altLang="en-US" sz="3400"/>
              <a:t>8.2: Total Angular Momentum</a:t>
            </a:r>
          </a:p>
        </p:txBody>
      </p:sp>
      <p:sp>
        <p:nvSpPr>
          <p:cNvPr id="79875" name="Rectangle 3">
            <a:extLst>
              <a:ext uri="{FF2B5EF4-FFF2-40B4-BE49-F238E27FC236}">
                <a16:creationId xmlns:a16="http://schemas.microsoft.com/office/drawing/2014/main" id="{64A66BE1-BB11-4D09-891B-AA153703CC71}"/>
              </a:ext>
            </a:extLst>
          </p:cNvPr>
          <p:cNvSpPr>
            <a:spLocks noGrp="1" noChangeArrowheads="1"/>
          </p:cNvSpPr>
          <p:nvPr>
            <p:ph idx="1"/>
          </p:nvPr>
        </p:nvSpPr>
        <p:spPr>
          <a:xfrm>
            <a:off x="457200" y="5181600"/>
            <a:ext cx="8229600" cy="914400"/>
          </a:xfrm>
        </p:spPr>
        <p:txBody>
          <a:bodyPr/>
          <a:lstStyle/>
          <a:p>
            <a:pPr algn="ctr" eaLnBrk="1" hangingPunct="1">
              <a:buFont typeface="Wingdings" panose="05000000000000000000" pitchFamily="2" charset="2"/>
              <a:buNone/>
            </a:pPr>
            <a:r>
              <a:rPr lang="en-US" altLang="en-US" sz="2100" i="1"/>
              <a:t>L</a:t>
            </a:r>
            <a:r>
              <a:rPr lang="en-US" altLang="en-US" sz="2100"/>
              <a:t>, </a:t>
            </a:r>
            <a:r>
              <a:rPr lang="en-US" altLang="en-US" sz="2100" i="1"/>
              <a:t>L</a:t>
            </a:r>
            <a:r>
              <a:rPr lang="en-US" altLang="en-US" sz="2100" i="1" baseline="-25000"/>
              <a:t>z</a:t>
            </a:r>
            <a:r>
              <a:rPr lang="en-US" altLang="en-US" sz="2100"/>
              <a:t>, </a:t>
            </a:r>
            <a:r>
              <a:rPr lang="en-US" altLang="en-US" sz="2100" i="1"/>
              <a:t>S</a:t>
            </a:r>
            <a:r>
              <a:rPr lang="en-US" altLang="en-US" sz="2100"/>
              <a:t>, </a:t>
            </a:r>
            <a:r>
              <a:rPr lang="en-US" altLang="en-US" sz="2100" i="1"/>
              <a:t>S</a:t>
            </a:r>
            <a:r>
              <a:rPr lang="en-US" altLang="en-US" sz="2100" i="1" baseline="-25000"/>
              <a:t>z,</a:t>
            </a:r>
            <a:r>
              <a:rPr lang="en-US" altLang="en-US" sz="2100" i="1"/>
              <a:t>J</a:t>
            </a:r>
            <a:r>
              <a:rPr lang="en-US" altLang="en-US" sz="2100"/>
              <a:t> and </a:t>
            </a:r>
            <a:r>
              <a:rPr lang="en-US" altLang="en-US" sz="2100" i="1"/>
              <a:t>J</a:t>
            </a:r>
            <a:r>
              <a:rPr lang="en-US" altLang="en-US" sz="2100" i="1" baseline="-25000"/>
              <a:t>z</a:t>
            </a:r>
            <a:r>
              <a:rPr lang="en-US" altLang="en-US" sz="2100"/>
              <a:t> are quantized</a:t>
            </a:r>
            <a:endParaRPr lang="en-US" altLang="en-US" sz="2100" i="1" baseline="-25000"/>
          </a:p>
        </p:txBody>
      </p:sp>
      <p:sp>
        <p:nvSpPr>
          <p:cNvPr id="79876" name="Oval 4">
            <a:extLst>
              <a:ext uri="{FF2B5EF4-FFF2-40B4-BE49-F238E27FC236}">
                <a16:creationId xmlns:a16="http://schemas.microsoft.com/office/drawing/2014/main" id="{E81EDA99-F816-484B-800C-20F1DCBCB7A9}"/>
              </a:ext>
            </a:extLst>
          </p:cNvPr>
          <p:cNvSpPr>
            <a:spLocks noChangeArrowheads="1"/>
          </p:cNvSpPr>
          <p:nvPr/>
        </p:nvSpPr>
        <p:spPr bwMode="auto">
          <a:xfrm>
            <a:off x="342900" y="1447800"/>
            <a:ext cx="4191000" cy="1143000"/>
          </a:xfrm>
          <a:prstGeom prst="ellipse">
            <a:avLst/>
          </a:prstGeom>
          <a:solidFill>
            <a:srgbClr val="99CCFF"/>
          </a:solidFill>
          <a:ln w="9525">
            <a:solidFill>
              <a:schemeClr val="tx1"/>
            </a:solidFill>
            <a:round/>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lgn="ctr"/>
            <a:r>
              <a:rPr lang="en-US" altLang="en-US" sz="2400"/>
              <a:t>Orbital angular momentum</a:t>
            </a:r>
          </a:p>
        </p:txBody>
      </p:sp>
      <p:sp>
        <p:nvSpPr>
          <p:cNvPr id="79877" name="Oval 5">
            <a:extLst>
              <a:ext uri="{FF2B5EF4-FFF2-40B4-BE49-F238E27FC236}">
                <a16:creationId xmlns:a16="http://schemas.microsoft.com/office/drawing/2014/main" id="{93A3606C-773B-41CF-8025-290DC7D3EBC6}"/>
              </a:ext>
            </a:extLst>
          </p:cNvPr>
          <p:cNvSpPr>
            <a:spLocks noChangeArrowheads="1"/>
          </p:cNvSpPr>
          <p:nvPr/>
        </p:nvSpPr>
        <p:spPr bwMode="auto">
          <a:xfrm>
            <a:off x="4686300" y="1447800"/>
            <a:ext cx="4114800" cy="1143000"/>
          </a:xfrm>
          <a:prstGeom prst="ellipse">
            <a:avLst/>
          </a:prstGeom>
          <a:solidFill>
            <a:srgbClr val="99CCFF"/>
          </a:solidFill>
          <a:ln w="9525">
            <a:solidFill>
              <a:schemeClr val="tx1"/>
            </a:solidFill>
            <a:round/>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lgn="ctr"/>
            <a:r>
              <a:rPr lang="en-US" altLang="en-US" sz="2400"/>
              <a:t>Spin angular momentum</a:t>
            </a:r>
          </a:p>
        </p:txBody>
      </p:sp>
      <p:sp>
        <p:nvSpPr>
          <p:cNvPr id="79878" name="Oval 6">
            <a:extLst>
              <a:ext uri="{FF2B5EF4-FFF2-40B4-BE49-F238E27FC236}">
                <a16:creationId xmlns:a16="http://schemas.microsoft.com/office/drawing/2014/main" id="{5FB57077-B3FF-413A-AD76-BA9759013156}"/>
              </a:ext>
            </a:extLst>
          </p:cNvPr>
          <p:cNvSpPr>
            <a:spLocks noChangeArrowheads="1"/>
          </p:cNvSpPr>
          <p:nvPr/>
        </p:nvSpPr>
        <p:spPr bwMode="auto">
          <a:xfrm>
            <a:off x="2628900" y="3124200"/>
            <a:ext cx="3810000" cy="1143000"/>
          </a:xfrm>
          <a:prstGeom prst="ellipse">
            <a:avLst/>
          </a:prstGeom>
          <a:solidFill>
            <a:srgbClr val="FFFF00"/>
          </a:solidFill>
          <a:ln w="9525">
            <a:solidFill>
              <a:schemeClr val="tx1"/>
            </a:solidFill>
            <a:round/>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lgn="ctr"/>
            <a:r>
              <a:rPr lang="en-US" altLang="en-US" sz="2400">
                <a:solidFill>
                  <a:schemeClr val="tx1"/>
                </a:solidFill>
              </a:rPr>
              <a:t>Total angular momentum</a:t>
            </a:r>
          </a:p>
        </p:txBody>
      </p:sp>
      <p:sp>
        <p:nvSpPr>
          <p:cNvPr id="79879" name="Line 8">
            <a:extLst>
              <a:ext uri="{FF2B5EF4-FFF2-40B4-BE49-F238E27FC236}">
                <a16:creationId xmlns:a16="http://schemas.microsoft.com/office/drawing/2014/main" id="{9CC4A91C-29A4-438E-9B50-BC484CF37E7D}"/>
              </a:ext>
            </a:extLst>
          </p:cNvPr>
          <p:cNvSpPr>
            <a:spLocks noChangeShapeType="1"/>
          </p:cNvSpPr>
          <p:nvPr/>
        </p:nvSpPr>
        <p:spPr bwMode="auto">
          <a:xfrm>
            <a:off x="3009900" y="2590800"/>
            <a:ext cx="1295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0" name="Line 9">
            <a:extLst>
              <a:ext uri="{FF2B5EF4-FFF2-40B4-BE49-F238E27FC236}">
                <a16:creationId xmlns:a16="http://schemas.microsoft.com/office/drawing/2014/main" id="{B458393F-63E1-4B85-962F-D12CB14F47D8}"/>
              </a:ext>
            </a:extLst>
          </p:cNvPr>
          <p:cNvSpPr>
            <a:spLocks noChangeShapeType="1"/>
          </p:cNvSpPr>
          <p:nvPr/>
        </p:nvSpPr>
        <p:spPr bwMode="auto">
          <a:xfrm flipH="1">
            <a:off x="4457700" y="2590800"/>
            <a:ext cx="1143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9881" name="Picture 20">
            <a:extLst>
              <a:ext uri="{FF2B5EF4-FFF2-40B4-BE49-F238E27FC236}">
                <a16:creationId xmlns:a16="http://schemas.microsoft.com/office/drawing/2014/main" id="{749077DE-9A2C-465C-BB12-9D4EC4C9A2C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181225"/>
            <a:ext cx="26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21">
            <a:extLst>
              <a:ext uri="{FF2B5EF4-FFF2-40B4-BE49-F238E27FC236}">
                <a16:creationId xmlns:a16="http://schemas.microsoft.com/office/drawing/2014/main" id="{EB53EE11-A907-4766-93C0-98792A7451A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2168525"/>
            <a:ext cx="2698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22">
            <a:extLst>
              <a:ext uri="{FF2B5EF4-FFF2-40B4-BE49-F238E27FC236}">
                <a16:creationId xmlns:a16="http://schemas.microsoft.com/office/drawing/2014/main" id="{F8ACC54B-42BD-439B-98A6-D8B39C6EA84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3863975"/>
            <a:ext cx="269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032">
            <a:extLst>
              <a:ext uri="{FF2B5EF4-FFF2-40B4-BE49-F238E27FC236}">
                <a16:creationId xmlns:a16="http://schemas.microsoft.com/office/drawing/2014/main" id="{08BB9650-C91A-4235-B818-A999D61F085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4591050"/>
            <a:ext cx="1333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
            <a:extLst>
              <a:ext uri="{FF2B5EF4-FFF2-40B4-BE49-F238E27FC236}">
                <a16:creationId xmlns:a16="http://schemas.microsoft.com/office/drawing/2014/main" id="{45F4BA2C-969F-4676-890D-DCF47BCAC4D3}"/>
              </a:ext>
            </a:extLst>
          </p:cNvPr>
          <p:cNvSpPr>
            <a:spLocks noGrp="1" noChangeArrowheads="1"/>
          </p:cNvSpPr>
          <p:nvPr>
            <p:ph type="title"/>
          </p:nvPr>
        </p:nvSpPr>
        <p:spPr>
          <a:xfrm>
            <a:off x="457200" y="330200"/>
            <a:ext cx="8229600" cy="1139825"/>
          </a:xfrm>
        </p:spPr>
        <p:txBody>
          <a:bodyPr/>
          <a:lstStyle/>
          <a:p>
            <a:pPr eaLnBrk="1" hangingPunct="1"/>
            <a:r>
              <a:rPr lang="en-US" altLang="en-US" sz="3400"/>
              <a:t>Total Angular Momentum </a:t>
            </a:r>
            <a:r>
              <a:rPr lang="en-US" altLang="en-US" sz="2400">
                <a:solidFill>
                  <a:srgbClr val="FF0000"/>
                </a:solidFill>
              </a:rPr>
              <a:t>for single electron Atoms outside an inert core</a:t>
            </a:r>
          </a:p>
        </p:txBody>
      </p:sp>
      <p:sp>
        <p:nvSpPr>
          <p:cNvPr id="80899" name="Rectangle 2">
            <a:extLst>
              <a:ext uri="{FF2B5EF4-FFF2-40B4-BE49-F238E27FC236}">
                <a16:creationId xmlns:a16="http://schemas.microsoft.com/office/drawing/2014/main" id="{865E1BEE-21D4-44E0-A809-48E6949E3FA3}"/>
              </a:ext>
            </a:extLst>
          </p:cNvPr>
          <p:cNvSpPr>
            <a:spLocks noGrp="1" noChangeArrowheads="1"/>
          </p:cNvSpPr>
          <p:nvPr>
            <p:ph idx="4294967295"/>
          </p:nvPr>
        </p:nvSpPr>
        <p:spPr>
          <a:xfrm>
            <a:off x="457200" y="1295400"/>
            <a:ext cx="8229600" cy="5167313"/>
          </a:xfrm>
        </p:spPr>
        <p:txBody>
          <a:bodyPr/>
          <a:lstStyle/>
          <a:p>
            <a:pPr eaLnBrk="1" hangingPunct="1"/>
            <a:r>
              <a:rPr lang="en-US" altLang="en-US" sz="2100" dirty="0"/>
              <a:t>If </a:t>
            </a:r>
            <a:r>
              <a:rPr lang="en-US" altLang="en-US" sz="2100" i="1" dirty="0"/>
              <a:t>j</a:t>
            </a:r>
            <a:r>
              <a:rPr lang="en-US" altLang="en-US" sz="2100" dirty="0"/>
              <a:t> and </a:t>
            </a:r>
            <a:r>
              <a:rPr lang="en-US" altLang="en-US" sz="2100" i="1" dirty="0" err="1"/>
              <a:t>m</a:t>
            </a:r>
            <a:r>
              <a:rPr lang="en-US" altLang="en-US" sz="2100" i="1" baseline="-25000" dirty="0" err="1"/>
              <a:t>j</a:t>
            </a:r>
            <a:r>
              <a:rPr lang="en-US" altLang="en-US" sz="2100" dirty="0"/>
              <a:t> are quantum numbers for the single electron (hydrogen atom) </a:t>
            </a:r>
          </a:p>
          <a:p>
            <a:pPr eaLnBrk="1" hangingPunct="1"/>
            <a:endParaRPr lang="en-US" altLang="en-US" sz="2100" dirty="0"/>
          </a:p>
          <a:p>
            <a:pPr eaLnBrk="1" hangingPunct="1"/>
            <a:endParaRPr lang="en-US" altLang="en-US" sz="2100" dirty="0"/>
          </a:p>
          <a:p>
            <a:pPr eaLnBrk="1" hangingPunct="1"/>
            <a:r>
              <a:rPr lang="en-US" altLang="en-US" sz="2100" dirty="0"/>
              <a:t>Quantization of the magnitudes</a:t>
            </a:r>
          </a:p>
          <a:p>
            <a:pPr eaLnBrk="1" hangingPunct="1"/>
            <a:endParaRPr lang="en-US" altLang="en-US" sz="2100" dirty="0"/>
          </a:p>
          <a:p>
            <a:pPr eaLnBrk="1" hangingPunct="1"/>
            <a:endParaRPr lang="en-US" altLang="en-US" sz="2100" dirty="0"/>
          </a:p>
          <a:p>
            <a:pPr eaLnBrk="1" hangingPunct="1"/>
            <a:endParaRPr lang="en-US" altLang="en-US" sz="2100" dirty="0"/>
          </a:p>
          <a:p>
            <a:pPr eaLnBrk="1" hangingPunct="1"/>
            <a:endParaRPr lang="en-US" altLang="en-US" sz="2100" dirty="0"/>
          </a:p>
          <a:p>
            <a:pPr eaLnBrk="1" hangingPunct="1"/>
            <a:r>
              <a:rPr lang="en-US" altLang="en-US" sz="2100" dirty="0"/>
              <a:t>The total angular momentum quantum number for the single electron can only have the values</a:t>
            </a:r>
          </a:p>
        </p:txBody>
      </p:sp>
      <p:pic>
        <p:nvPicPr>
          <p:cNvPr id="80900" name="Picture 11">
            <a:extLst>
              <a:ext uri="{FF2B5EF4-FFF2-40B4-BE49-F238E27FC236}">
                <a16:creationId xmlns:a16="http://schemas.microsoft.com/office/drawing/2014/main" id="{50117BB4-B978-4EDD-B0EA-702095CA9E5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841500"/>
            <a:ext cx="1666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12">
            <a:extLst>
              <a:ext uri="{FF2B5EF4-FFF2-40B4-BE49-F238E27FC236}">
                <a16:creationId xmlns:a16="http://schemas.microsoft.com/office/drawing/2014/main" id="{8B91D297-48D0-4E4C-91F2-678CC8687E7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5554663"/>
            <a:ext cx="1289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13">
            <a:extLst>
              <a:ext uri="{FF2B5EF4-FFF2-40B4-BE49-F238E27FC236}">
                <a16:creationId xmlns:a16="http://schemas.microsoft.com/office/drawing/2014/main" id="{D97EF1C2-7CB5-4064-AB13-1A6930DA968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263" y="3267075"/>
            <a:ext cx="1641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a:extLst>
              <a:ext uri="{FF2B5EF4-FFF2-40B4-BE49-F238E27FC236}">
                <a16:creationId xmlns:a16="http://schemas.microsoft.com/office/drawing/2014/main" id="{256D87A9-E8A3-40A3-BCBB-BAB6989A1088}"/>
              </a:ext>
            </a:extLst>
          </p:cNvPr>
          <p:cNvPicPr>
            <a:picLocks/>
          </p:cNvPicPr>
          <p:nvPr/>
        </p:nvPicPr>
        <p:blipFill>
          <a:blip r:embed="rId2">
            <a:extLst>
              <a:ext uri="{28A0092B-C50C-407E-A947-70E740481C1C}">
                <a14:useLocalDpi xmlns:a14="http://schemas.microsoft.com/office/drawing/2010/main" val="0"/>
              </a:ext>
            </a:extLst>
          </a:blip>
          <a:srcRect t="37601" b="57599"/>
          <a:stretch>
            <a:fillRect/>
          </a:stretch>
        </p:blipFill>
        <p:spPr bwMode="auto">
          <a:xfrm>
            <a:off x="1524000" y="558165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itle 1">
            <a:extLst>
              <a:ext uri="{FF2B5EF4-FFF2-40B4-BE49-F238E27FC236}">
                <a16:creationId xmlns:a16="http://schemas.microsoft.com/office/drawing/2014/main" id="{2602BFEB-BDB7-4B46-9F8C-1331AA15FAB0}"/>
              </a:ext>
            </a:extLst>
          </p:cNvPr>
          <p:cNvSpPr>
            <a:spLocks noGrp="1" noChangeArrowheads="1"/>
          </p:cNvSpPr>
          <p:nvPr>
            <p:ph type="title"/>
          </p:nvPr>
        </p:nvSpPr>
        <p:spPr/>
        <p:txBody>
          <a:bodyPr/>
          <a:lstStyle/>
          <a:p>
            <a:pPr eaLnBrk="1" hangingPunct="1"/>
            <a:r>
              <a:rPr lang="en-US" altLang="en-US">
                <a:solidFill>
                  <a:srgbClr val="FF0000"/>
                </a:solidFill>
              </a:rPr>
              <a:t>The Total Angular Momentum Diagram</a:t>
            </a:r>
            <a:br>
              <a:rPr lang="en-US" altLang="en-US">
                <a:solidFill>
                  <a:srgbClr val="FF0000"/>
                </a:solidFill>
              </a:rPr>
            </a:br>
            <a:br>
              <a:rPr lang="en-US" altLang="en-US">
                <a:solidFill>
                  <a:srgbClr val="FF0000"/>
                </a:solidFill>
              </a:rPr>
            </a:br>
            <a:endParaRPr lang="en-US" altLang="en-US">
              <a:solidFill>
                <a:srgbClr val="FF0000"/>
              </a:solidFill>
            </a:endParaRPr>
          </a:p>
        </p:txBody>
      </p:sp>
      <p:pic>
        <p:nvPicPr>
          <p:cNvPr id="81924" name="Picture 1">
            <a:extLst>
              <a:ext uri="{FF2B5EF4-FFF2-40B4-BE49-F238E27FC236}">
                <a16:creationId xmlns:a16="http://schemas.microsoft.com/office/drawing/2014/main" id="{FE334F43-13E6-41FB-93D3-C30C8A69ECE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106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4">
            <a:extLst>
              <a:ext uri="{FF2B5EF4-FFF2-40B4-BE49-F238E27FC236}">
                <a16:creationId xmlns:a16="http://schemas.microsoft.com/office/drawing/2014/main" id="{355DDA6F-5D06-487C-8AF4-D438E76D5360}"/>
              </a:ext>
            </a:extLst>
          </p:cNvPr>
          <p:cNvSpPr>
            <a:spLocks noChangeArrowheads="1"/>
          </p:cNvSpPr>
          <p:nvPr/>
        </p:nvSpPr>
        <p:spPr bwMode="auto">
          <a:xfrm>
            <a:off x="228600" y="4953000"/>
            <a:ext cx="480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eaLnBrk="1" hangingPunct="1"/>
            <a:r>
              <a:rPr lang="en-US" altLang="en-US" sz="1800">
                <a:solidFill>
                  <a:schemeClr val="tx1"/>
                </a:solidFill>
              </a:rPr>
              <a:t>Figure 8.5 When forming the total angular momentum from the orbital and spin angular momenta, the addition must be done vectorially,                 .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C52E56F-D66F-43D6-86B4-0E3155C3A6C6}"/>
              </a:ext>
            </a:extLst>
          </p:cNvPr>
          <p:cNvSpPr>
            <a:spLocks noGrp="1" noChangeArrowheads="1"/>
          </p:cNvSpPr>
          <p:nvPr>
            <p:ph type="title"/>
          </p:nvPr>
        </p:nvSpPr>
        <p:spPr>
          <a:xfrm>
            <a:off x="457200" y="277813"/>
            <a:ext cx="8226425" cy="1143000"/>
          </a:xfrm>
        </p:spPr>
        <p:txBody>
          <a:bodyPr/>
          <a:lstStyle/>
          <a:p>
            <a:pPr eaLnBrk="1" hangingPunct="1"/>
            <a:r>
              <a:rPr lang="en-US" altLang="en-US" sz="3400"/>
              <a:t>Spin-Orbit Coupling</a:t>
            </a:r>
          </a:p>
        </p:txBody>
      </p:sp>
      <p:sp>
        <p:nvSpPr>
          <p:cNvPr id="82947" name="Rectangle 3">
            <a:extLst>
              <a:ext uri="{FF2B5EF4-FFF2-40B4-BE49-F238E27FC236}">
                <a16:creationId xmlns:a16="http://schemas.microsoft.com/office/drawing/2014/main" id="{F37246DA-DD30-49B2-A15A-50071B7BC189}"/>
              </a:ext>
            </a:extLst>
          </p:cNvPr>
          <p:cNvSpPr>
            <a:spLocks noGrp="1" noChangeArrowheads="1"/>
          </p:cNvSpPr>
          <p:nvPr>
            <p:ph idx="1"/>
          </p:nvPr>
        </p:nvSpPr>
        <p:spPr>
          <a:xfrm>
            <a:off x="457200" y="1295400"/>
            <a:ext cx="8682038" cy="4497388"/>
          </a:xfrm>
        </p:spPr>
        <p:txBody>
          <a:bodyPr/>
          <a:lstStyle/>
          <a:p>
            <a:pPr eaLnBrk="1" hangingPunct="1"/>
            <a:r>
              <a:rPr lang="en-US" altLang="en-US" sz="2100"/>
              <a:t>An effect of the spins of the electron and the orbital angular momentum interaction is called </a:t>
            </a:r>
            <a:r>
              <a:rPr lang="en-US" altLang="en-US" sz="2100" b="1">
                <a:solidFill>
                  <a:srgbClr val="000000"/>
                </a:solidFill>
              </a:rPr>
              <a:t>spin-orbit coupling</a:t>
            </a:r>
            <a:r>
              <a:rPr lang="en-US" altLang="en-US" sz="2100"/>
              <a:t>.</a:t>
            </a:r>
          </a:p>
          <a:p>
            <a:pPr eaLnBrk="1" hangingPunct="1"/>
            <a:endParaRPr lang="en-US" altLang="en-US" sz="2100"/>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ja-JP" sz="2100">
                <a:latin typeface="Symbol" panose="05050102010706020507" pitchFamily="18" charset="2"/>
              </a:rPr>
              <a:t>                                                              </a:t>
            </a:r>
            <a:endParaRPr lang="en-US" altLang="en-US" sz="2100"/>
          </a:p>
          <a:p>
            <a:pPr eaLnBrk="1" hangingPunct="1"/>
            <a:endParaRPr lang="en-US" altLang="en-US" sz="2100"/>
          </a:p>
          <a:p>
            <a:pPr eaLnBrk="1" hangingPunct="1"/>
            <a:r>
              <a:rPr lang="en-US" altLang="en-US" sz="2100"/>
              <a:t> 	    is the magnetic field due to the proton</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where cos </a:t>
            </a:r>
            <a:r>
              <a:rPr lang="en-US" altLang="en-US" sz="2100" i="1">
                <a:latin typeface="Symbol" panose="05050102010706020507" pitchFamily="18" charset="2"/>
              </a:rPr>
              <a:t>a</a:t>
            </a:r>
            <a:r>
              <a:rPr lang="en-US" altLang="en-US" sz="2100"/>
              <a:t> is the angle between</a:t>
            </a:r>
          </a:p>
        </p:txBody>
      </p:sp>
      <p:sp>
        <p:nvSpPr>
          <p:cNvPr id="82948" name="Rectangle 6">
            <a:extLst>
              <a:ext uri="{FF2B5EF4-FFF2-40B4-BE49-F238E27FC236}">
                <a16:creationId xmlns:a16="http://schemas.microsoft.com/office/drawing/2014/main" id="{DD77FA38-5E2E-458B-A3C5-FB0198E961B9}"/>
              </a:ext>
            </a:extLst>
          </p:cNvPr>
          <p:cNvSpPr>
            <a:spLocks noChangeArrowheads="1"/>
          </p:cNvSpPr>
          <p:nvPr/>
        </p:nvSpPr>
        <p:spPr bwMode="auto">
          <a:xfrm>
            <a:off x="685800" y="2209800"/>
            <a:ext cx="7467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spcBef>
                <a:spcPct val="40000"/>
              </a:spcBef>
              <a:buFontTx/>
              <a:buChar char="•"/>
            </a:pPr>
            <a:r>
              <a:rPr lang="en-US" altLang="en-US" sz="2200">
                <a:solidFill>
                  <a:srgbClr val="000000"/>
                </a:solidFill>
              </a:rPr>
              <a:t>  The dipole potential energy			</a:t>
            </a:r>
          </a:p>
          <a:p>
            <a:pPr>
              <a:spcBef>
                <a:spcPct val="40000"/>
              </a:spcBef>
              <a:buFontTx/>
              <a:buChar char="•"/>
            </a:pPr>
            <a:r>
              <a:rPr lang="en-US" altLang="en-US" sz="2200">
                <a:solidFill>
                  <a:srgbClr val="000000"/>
                </a:solidFill>
              </a:rPr>
              <a:t>  The spin magnetic moment </a:t>
            </a:r>
            <a:r>
              <a:rPr lang="en-US" altLang="ja-JP" sz="2200">
                <a:solidFill>
                  <a:srgbClr val="000000"/>
                </a:solidFill>
                <a:latin typeface="Symbol" panose="05050102010706020507" pitchFamily="18" charset="2"/>
              </a:rPr>
              <a:t>µ      .</a:t>
            </a:r>
          </a:p>
          <a:p>
            <a:pPr>
              <a:spcBef>
                <a:spcPct val="40000"/>
              </a:spcBef>
              <a:buFontTx/>
              <a:buChar char="•"/>
            </a:pPr>
            <a:r>
              <a:rPr lang="en-US" altLang="en-US" sz="2200">
                <a:solidFill>
                  <a:srgbClr val="000000"/>
                </a:solidFill>
              </a:rPr>
              <a:t> 	         .</a:t>
            </a:r>
          </a:p>
        </p:txBody>
      </p:sp>
      <p:pic>
        <p:nvPicPr>
          <p:cNvPr id="82949" name="Picture 1041">
            <a:extLst>
              <a:ext uri="{FF2B5EF4-FFF2-40B4-BE49-F238E27FC236}">
                <a16:creationId xmlns:a16="http://schemas.microsoft.com/office/drawing/2014/main" id="{81BA3DBF-0442-410D-89A0-4B0A2FCDD3C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2308225"/>
            <a:ext cx="20843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1042">
            <a:extLst>
              <a:ext uri="{FF2B5EF4-FFF2-40B4-BE49-F238E27FC236}">
                <a16:creationId xmlns:a16="http://schemas.microsoft.com/office/drawing/2014/main" id="{18B556C0-6650-497A-AA55-B8FFFF072F0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3213100"/>
            <a:ext cx="13620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043">
            <a:extLst>
              <a:ext uri="{FF2B5EF4-FFF2-40B4-BE49-F238E27FC236}">
                <a16:creationId xmlns:a16="http://schemas.microsoft.com/office/drawing/2014/main" id="{A8F149A8-2BEC-43B4-A28C-E849485D2F2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4530725"/>
            <a:ext cx="2832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1044">
            <a:extLst>
              <a:ext uri="{FF2B5EF4-FFF2-40B4-BE49-F238E27FC236}">
                <a16:creationId xmlns:a16="http://schemas.microsoft.com/office/drawing/2014/main" id="{7E70D6FA-B3D9-42A7-90A7-E01DEB13EEC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2794000"/>
            <a:ext cx="3286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1045">
            <a:extLst>
              <a:ext uri="{FF2B5EF4-FFF2-40B4-BE49-F238E27FC236}">
                <a16:creationId xmlns:a16="http://schemas.microsoft.com/office/drawing/2014/main" id="{EF9DD9D4-4C42-4050-AA9B-1CB164E7FD6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156200"/>
            <a:ext cx="8048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1046">
            <a:extLst>
              <a:ext uri="{FF2B5EF4-FFF2-40B4-BE49-F238E27FC236}">
                <a16:creationId xmlns:a16="http://schemas.microsoft.com/office/drawing/2014/main" id="{C354D78F-E9D9-463D-A318-CF55C56226C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3952875"/>
            <a:ext cx="841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5" name="AutoShape 1050">
            <a:extLst>
              <a:ext uri="{FF2B5EF4-FFF2-40B4-BE49-F238E27FC236}">
                <a16:creationId xmlns:a16="http://schemas.microsoft.com/office/drawing/2014/main" id="{B8534A0F-88B5-42FC-BC6A-1D49EB31BDC8}"/>
              </a:ext>
            </a:extLst>
          </p:cNvPr>
          <p:cNvSpPr>
            <a:spLocks noChangeArrowheads="1"/>
          </p:cNvSpPr>
          <p:nvPr/>
        </p:nvSpPr>
        <p:spPr bwMode="auto">
          <a:xfrm rot="10800000">
            <a:off x="4889500" y="3670300"/>
            <a:ext cx="2514600" cy="15113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99CCFF"/>
          </a:solidFill>
          <a:ln w="9525">
            <a:solidFill>
              <a:schemeClr val="tx1"/>
            </a:solidFill>
            <a:miter lim="800000"/>
            <a:headEnd/>
            <a:tailEnd/>
          </a:ln>
        </p:spPr>
        <p:txBody>
          <a:bodyPr wrap="none" anchor="ctr"/>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445BD3A-55D6-4416-97E2-3AFDDAFBC495}"/>
              </a:ext>
            </a:extLst>
          </p:cNvPr>
          <p:cNvSpPr/>
          <p:nvPr/>
        </p:nvSpPr>
        <p:spPr>
          <a:xfrm>
            <a:off x="304800" y="951345"/>
            <a:ext cx="8331591"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2000" dirty="0">
                <a:solidFill>
                  <a:prstClr val="black"/>
                </a:solidFill>
              </a:rPr>
              <a:t>Which of the following statements is true about the spin-orbit coupling effects on the transitions of an atom such as sodium? Assume sodium is modeled by a single electron atom.</a:t>
            </a:r>
          </a:p>
          <a:p>
            <a:pPr eaLnBrk="1" fontAlgn="auto" hangingPunct="1">
              <a:spcBef>
                <a:spcPts val="0"/>
              </a:spcBef>
              <a:spcAft>
                <a:spcPts val="0"/>
              </a:spcAft>
              <a:defRPr/>
            </a:pPr>
            <a:endParaRPr lang="en-US" sz="2000" dirty="0">
              <a:solidFill>
                <a:prstClr val="black"/>
              </a:solidFill>
            </a:endParaRPr>
          </a:p>
          <a:p>
            <a:pPr eaLnBrk="1" fontAlgn="auto" hangingPunct="1">
              <a:spcBef>
                <a:spcPts val="0"/>
              </a:spcBef>
              <a:spcAft>
                <a:spcPts val="0"/>
              </a:spcAft>
              <a:defRPr/>
            </a:pPr>
            <a:r>
              <a:rPr lang="en-US" sz="2000" dirty="0">
                <a:solidFill>
                  <a:prstClr val="black"/>
                </a:solidFill>
              </a:rPr>
              <a:t> a)The difference in the energy of a split state does not depend on the electron's angular momentum, but instead the angular momentum of the nucleus.</a:t>
            </a:r>
          </a:p>
          <a:p>
            <a:pPr eaLnBrk="1" fontAlgn="auto" hangingPunct="1">
              <a:spcBef>
                <a:spcPts val="0"/>
              </a:spcBef>
              <a:spcAft>
                <a:spcPts val="0"/>
              </a:spcAft>
              <a:defRPr/>
            </a:pPr>
            <a:r>
              <a:rPr lang="en-US" sz="2000" dirty="0">
                <a:solidFill>
                  <a:prstClr val="black"/>
                </a:solidFill>
              </a:rPr>
              <a:t> b)The differences in energy level transitions are significant enough to change the order of filling of the subshells.</a:t>
            </a:r>
          </a:p>
          <a:p>
            <a:pPr eaLnBrk="1" fontAlgn="auto" hangingPunct="1">
              <a:spcBef>
                <a:spcPts val="0"/>
              </a:spcBef>
              <a:spcAft>
                <a:spcPts val="0"/>
              </a:spcAft>
              <a:defRPr/>
            </a:pPr>
            <a:r>
              <a:rPr lang="en-US" sz="2000" dirty="0">
                <a:solidFill>
                  <a:prstClr val="black"/>
                </a:solidFill>
              </a:rPr>
              <a:t> c)Electrons with a state of l = 0 never have split energy levels.</a:t>
            </a:r>
          </a:p>
          <a:p>
            <a:pPr eaLnBrk="1" fontAlgn="auto" hangingPunct="1">
              <a:spcBef>
                <a:spcPts val="0"/>
              </a:spcBef>
              <a:spcAft>
                <a:spcPts val="0"/>
              </a:spcAft>
              <a:defRPr/>
            </a:pPr>
            <a:r>
              <a:rPr lang="en-US" sz="2000" dirty="0">
                <a:solidFill>
                  <a:prstClr val="black"/>
                </a:solidFill>
              </a:rPr>
              <a:t> d)For single electron atoms (or atoms with one electron outside a filled shell) each </a:t>
            </a:r>
            <a:r>
              <a:rPr lang="en-US" sz="2000" dirty="0" err="1">
                <a:solidFill>
                  <a:prstClr val="black"/>
                </a:solidFill>
              </a:rPr>
              <a:t>nl</a:t>
            </a:r>
            <a:r>
              <a:rPr lang="en-US" sz="2000" dirty="0">
                <a:solidFill>
                  <a:prstClr val="black"/>
                </a:solidFill>
              </a:rPr>
              <a:t> state is made a doublet</a:t>
            </a:r>
          </a:p>
        </p:txBody>
      </p:sp>
      <p:sp>
        <p:nvSpPr>
          <p:cNvPr id="3" name="Oval 2">
            <a:extLst>
              <a:ext uri="{FF2B5EF4-FFF2-40B4-BE49-F238E27FC236}">
                <a16:creationId xmlns:a16="http://schemas.microsoft.com/office/drawing/2014/main" id="{38F778BA-499F-4E01-8D51-7C5CFB38A577}"/>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D9716B35-1370-42CD-8308-550956E29D75}"/>
              </a:ext>
            </a:extLst>
          </p:cNvPr>
          <p:cNvSpPr>
            <a:spLocks noGrp="1" noChangeArrowheads="1"/>
          </p:cNvSpPr>
          <p:nvPr>
            <p:ph type="title"/>
          </p:nvPr>
        </p:nvSpPr>
        <p:spPr/>
        <p:txBody>
          <a:bodyPr/>
          <a:lstStyle/>
          <a:p>
            <a:r>
              <a:rPr lang="en-US" altLang="en-US">
                <a:solidFill>
                  <a:srgbClr val="FF0000"/>
                </a:solidFill>
              </a:rPr>
              <a:t>Spin-orbit coupling</a:t>
            </a:r>
          </a:p>
        </p:txBody>
      </p:sp>
      <p:pic>
        <p:nvPicPr>
          <p:cNvPr id="86019" name="Picture 2">
            <a:extLst>
              <a:ext uri="{FF2B5EF4-FFF2-40B4-BE49-F238E27FC236}">
                <a16:creationId xmlns:a16="http://schemas.microsoft.com/office/drawing/2014/main" id="{4A72CA58-F3C9-49AB-9F99-1AC1FF9246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80295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102E8E9-C45D-490C-BD47-539FBB48F8E1}"/>
              </a:ext>
            </a:extLst>
          </p:cNvPr>
          <p:cNvSpPr/>
          <p:nvPr/>
        </p:nvSpPr>
        <p:spPr>
          <a:xfrm>
            <a:off x="381000" y="1143000"/>
            <a:ext cx="8001000" cy="51816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1800" dirty="0">
                <a:solidFill>
                  <a:prstClr val="black"/>
                </a:solidFill>
              </a:rPr>
              <a:t> </a:t>
            </a:r>
          </a:p>
        </p:txBody>
      </p:sp>
      <p:sp>
        <p:nvSpPr>
          <p:cNvPr id="3" name="Oval 2">
            <a:extLst>
              <a:ext uri="{FF2B5EF4-FFF2-40B4-BE49-F238E27FC236}">
                <a16:creationId xmlns:a16="http://schemas.microsoft.com/office/drawing/2014/main" id="{E23248B4-354B-4690-96C6-94B6A4974EBC}"/>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latin typeface="Blackadder ITC" pitchFamily="82" charset="0"/>
              </a:rPr>
              <a:t>Clicker - Questions</a:t>
            </a:r>
          </a:p>
        </p:txBody>
      </p:sp>
      <p:sp>
        <p:nvSpPr>
          <p:cNvPr id="87048" name="TextBox 23">
            <a:extLst>
              <a:ext uri="{FF2B5EF4-FFF2-40B4-BE49-F238E27FC236}">
                <a16:creationId xmlns:a16="http://schemas.microsoft.com/office/drawing/2014/main" id="{A1173D31-A3D3-4358-9A81-3B7A316BB7C6}"/>
              </a:ext>
            </a:extLst>
          </p:cNvPr>
          <p:cNvSpPr txBox="1">
            <a:spLocks noChangeArrowheads="1"/>
          </p:cNvSpPr>
          <p:nvPr/>
        </p:nvSpPr>
        <p:spPr bwMode="auto">
          <a:xfrm>
            <a:off x="571500" y="1600200"/>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algn="l">
              <a:spcBef>
                <a:spcPct val="0"/>
              </a:spcBef>
              <a:buClrTx/>
            </a:pPr>
            <a:r>
              <a:rPr lang="en-US" altLang="en-US" sz="1800">
                <a:solidFill>
                  <a:schemeClr val="tx2"/>
                </a:solidFill>
                <a:latin typeface="Arial" panose="020B0604020202020204" pitchFamily="34" charset="0"/>
              </a:rPr>
              <a:t>The energy levels of a single-electron atom (or the approximation for one electron outside of a filled shell) can be split due to a relationship between the spin and the orbital angular momentum. Choose the statement that best explains why this occurs.</a:t>
            </a:r>
          </a:p>
          <a:p>
            <a:pPr algn="l">
              <a:spcBef>
                <a:spcPct val="0"/>
              </a:spcBef>
              <a:buClrTx/>
            </a:pPr>
            <a:endParaRPr lang="en-US" altLang="en-US" sz="1800">
              <a:solidFill>
                <a:schemeClr val="tx2"/>
              </a:solidFill>
              <a:latin typeface="Arial" panose="020B0604020202020204" pitchFamily="34" charset="0"/>
            </a:endParaRPr>
          </a:p>
          <a:p>
            <a:pPr algn="l">
              <a:spcBef>
                <a:spcPct val="0"/>
              </a:spcBef>
              <a:buClrTx/>
            </a:pPr>
            <a:r>
              <a:rPr lang="en-US" altLang="en-US" sz="1800">
                <a:solidFill>
                  <a:schemeClr val="tx2"/>
                </a:solidFill>
                <a:latin typeface="Arial" panose="020B0604020202020204" pitchFamily="34" charset="0"/>
              </a:rPr>
              <a:t>a) The electron is affected by the magnetic field of the proton, which in the rest frame of the electron is seen as orbiting the electron.</a:t>
            </a:r>
          </a:p>
          <a:p>
            <a:pPr algn="l">
              <a:spcBef>
                <a:spcPct val="0"/>
              </a:spcBef>
              <a:buClrTx/>
            </a:pPr>
            <a:r>
              <a:rPr lang="en-US" altLang="en-US" sz="1800">
                <a:solidFill>
                  <a:schemeClr val="tx2"/>
                </a:solidFill>
                <a:latin typeface="Arial" panose="020B0604020202020204" pitchFamily="34" charset="0"/>
              </a:rPr>
              <a:t> b)There is a state with lesser energy when the spin magnetic moment of the electron and internal magnetic field of the atom are aligned.</a:t>
            </a:r>
          </a:p>
          <a:p>
            <a:pPr algn="l">
              <a:spcBef>
                <a:spcPct val="0"/>
              </a:spcBef>
              <a:buClrTx/>
            </a:pPr>
            <a:r>
              <a:rPr lang="en-US" altLang="en-US" sz="1800">
                <a:solidFill>
                  <a:schemeClr val="tx2"/>
                </a:solidFill>
                <a:latin typeface="Arial" panose="020B0604020202020204" pitchFamily="34" charset="0"/>
              </a:rPr>
              <a:t> c)Only in an external magnetic field do the energy levels split due to spin-orbit coupling.</a:t>
            </a:r>
          </a:p>
          <a:p>
            <a:pPr algn="l">
              <a:spcBef>
                <a:spcPct val="0"/>
              </a:spcBef>
              <a:buClrTx/>
            </a:pPr>
            <a:r>
              <a:rPr lang="en-US" altLang="en-US" sz="1800">
                <a:solidFill>
                  <a:schemeClr val="tx2"/>
                </a:solidFill>
                <a:latin typeface="Arial" panose="020B0604020202020204" pitchFamily="34" charset="0"/>
              </a:rPr>
              <a:t> d)Only in an external electric field do the energy levels split due to spin-orbit coupling.</a:t>
            </a:r>
          </a:p>
          <a:p>
            <a:pPr algn="l">
              <a:spcBef>
                <a:spcPct val="0"/>
              </a:spcBef>
              <a:buClrTx/>
            </a:pPr>
            <a:r>
              <a:rPr lang="en-US" altLang="en-US" sz="1800">
                <a:solidFill>
                  <a:schemeClr val="tx2"/>
                </a:solidFill>
                <a:latin typeface="Arial" panose="020B0604020202020204" pitchFamily="34" charset="0"/>
              </a:rPr>
              <a:t> e)The total angular momentum component in the z-direction is not quantized and can take on any value as a sum of orbital and spin angular momentum.</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E6DCAAB-59E2-4304-8273-B707D404EEFB}"/>
              </a:ext>
            </a:extLst>
          </p:cNvPr>
          <p:cNvSpPr>
            <a:spLocks noGrp="1" noChangeArrowheads="1"/>
          </p:cNvSpPr>
          <p:nvPr>
            <p:ph type="title"/>
          </p:nvPr>
        </p:nvSpPr>
        <p:spPr/>
        <p:txBody>
          <a:bodyPr/>
          <a:lstStyle/>
          <a:p>
            <a:r>
              <a:rPr lang="en-US" altLang="en-US" sz="3200">
                <a:solidFill>
                  <a:srgbClr val="FF0000"/>
                </a:solidFill>
              </a:rPr>
              <a:t>Doublet splitting of the Balmer line</a:t>
            </a:r>
          </a:p>
        </p:txBody>
      </p:sp>
      <p:pic>
        <p:nvPicPr>
          <p:cNvPr id="88067" name="Picture 2">
            <a:extLst>
              <a:ext uri="{FF2B5EF4-FFF2-40B4-BE49-F238E27FC236}">
                <a16:creationId xmlns:a16="http://schemas.microsoft.com/office/drawing/2014/main" id="{5A0F1F37-5D2F-4F5B-B740-2553ACD99B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91154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3">
            <a:extLst>
              <a:ext uri="{FF2B5EF4-FFF2-40B4-BE49-F238E27FC236}">
                <a16:creationId xmlns:a16="http://schemas.microsoft.com/office/drawing/2014/main" id="{8525DC46-1F9F-4C92-9694-5A55DCCE3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105400"/>
            <a:ext cx="4924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
            <a:extLst>
              <a:ext uri="{FF2B5EF4-FFF2-40B4-BE49-F238E27FC236}">
                <a16:creationId xmlns:a16="http://schemas.microsoft.com/office/drawing/2014/main" id="{9FD9B5F2-A2AE-4046-8391-EE508F3447F2}"/>
              </a:ext>
            </a:extLst>
          </p:cNvPr>
          <p:cNvSpPr txBox="1">
            <a:spLocks noChangeArrowheads="1"/>
          </p:cNvSpPr>
          <p:nvPr/>
        </p:nvSpPr>
        <p:spPr bwMode="auto">
          <a:xfrm>
            <a:off x="457200" y="4608513"/>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000">
                <a:solidFill>
                  <a:srgbClr val="FF0000"/>
                </a:solidFill>
              </a:rPr>
              <a:t>Selection rules for single electron atom transitions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F7659E0-9902-4BF6-A291-74E560874EB4}"/>
              </a:ext>
            </a:extLst>
          </p:cNvPr>
          <p:cNvSpPr>
            <a:spLocks noGrp="1" noChangeArrowheads="1"/>
          </p:cNvSpPr>
          <p:nvPr>
            <p:ph type="title"/>
          </p:nvPr>
        </p:nvSpPr>
        <p:spPr/>
        <p:txBody>
          <a:bodyPr/>
          <a:lstStyle/>
          <a:p>
            <a:pPr eaLnBrk="1" hangingPunct="1"/>
            <a:r>
              <a:rPr lang="en-US" altLang="en-US" sz="3400"/>
              <a:t>Atomic Number</a:t>
            </a:r>
          </a:p>
        </p:txBody>
      </p:sp>
      <p:sp>
        <p:nvSpPr>
          <p:cNvPr id="50179" name="Rectangle 3">
            <a:extLst>
              <a:ext uri="{FF2B5EF4-FFF2-40B4-BE49-F238E27FC236}">
                <a16:creationId xmlns:a16="http://schemas.microsoft.com/office/drawing/2014/main" id="{6728456E-0148-47A0-85D3-22E7F1217EF4}"/>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sz="2100">
                <a:solidFill>
                  <a:srgbClr val="000000"/>
                </a:solidFill>
              </a:rPr>
              <a:t>L shell to K shell              K</a:t>
            </a:r>
            <a:r>
              <a:rPr lang="el-GR" altLang="en-US" sz="2100" i="1" baseline="-25000">
                <a:solidFill>
                  <a:srgbClr val="000000"/>
                </a:solidFill>
                <a:latin typeface="Lucida Grande" charset="0"/>
                <a:cs typeface="Arial" panose="020B0604020202020204" pitchFamily="34" charset="0"/>
              </a:rPr>
              <a:t>α</a:t>
            </a:r>
            <a:r>
              <a:rPr lang="en-US" altLang="en-US" sz="2100">
                <a:solidFill>
                  <a:srgbClr val="000000"/>
                </a:solidFill>
              </a:rPr>
              <a:t> x ray</a:t>
            </a:r>
          </a:p>
          <a:p>
            <a:pPr eaLnBrk="1" hangingPunct="1">
              <a:buFont typeface="Wingdings" panose="05000000000000000000" pitchFamily="2" charset="2"/>
              <a:buNone/>
            </a:pPr>
            <a:r>
              <a:rPr lang="en-US" altLang="en-US" sz="2100">
                <a:solidFill>
                  <a:srgbClr val="000000"/>
                </a:solidFill>
              </a:rPr>
              <a:t>M shell to K shell             K</a:t>
            </a:r>
            <a:r>
              <a:rPr lang="el-GR" altLang="en-US" sz="2100" i="1" baseline="-25000">
                <a:solidFill>
                  <a:srgbClr val="000000"/>
                </a:solidFill>
                <a:latin typeface="Lucida Grande" charset="0"/>
                <a:cs typeface="Arial" panose="020B0604020202020204" pitchFamily="34" charset="0"/>
              </a:rPr>
              <a:t>β</a:t>
            </a:r>
            <a:r>
              <a:rPr lang="en-US" altLang="en-US" sz="2100">
                <a:solidFill>
                  <a:srgbClr val="000000"/>
                </a:solidFill>
              </a:rPr>
              <a:t> x ray</a:t>
            </a:r>
          </a:p>
          <a:p>
            <a:pPr eaLnBrk="1" hangingPunct="1"/>
            <a:endParaRPr lang="en-US" altLang="en-US" sz="2100">
              <a:solidFill>
                <a:srgbClr val="000000"/>
              </a:solidFill>
            </a:endParaRPr>
          </a:p>
          <a:p>
            <a:pPr eaLnBrk="1" hangingPunct="1"/>
            <a:endParaRPr lang="en-US" altLang="en-US" sz="2100">
              <a:solidFill>
                <a:srgbClr val="000000"/>
              </a:solidFill>
            </a:endParaRPr>
          </a:p>
          <a:p>
            <a:pPr eaLnBrk="1" hangingPunct="1"/>
            <a:endParaRPr lang="en-US" altLang="en-US" sz="2100">
              <a:solidFill>
                <a:srgbClr val="000000"/>
              </a:solidFill>
            </a:endParaRPr>
          </a:p>
          <a:p>
            <a:pPr eaLnBrk="1" hangingPunct="1"/>
            <a:endParaRPr lang="en-US" altLang="en-US" sz="2100">
              <a:solidFill>
                <a:srgbClr val="000000"/>
              </a:solidFill>
            </a:endParaRPr>
          </a:p>
          <a:p>
            <a:pPr eaLnBrk="1" hangingPunct="1"/>
            <a:r>
              <a:rPr lang="en-US" altLang="en-US" sz="2100" i="1">
                <a:solidFill>
                  <a:srgbClr val="000000"/>
                </a:solidFill>
              </a:rPr>
              <a:t>Atomic number Z = number of protons in the nucleus</a:t>
            </a:r>
          </a:p>
          <a:p>
            <a:pPr eaLnBrk="1" hangingPunct="1"/>
            <a:r>
              <a:rPr lang="en-US" altLang="en-US" sz="2100">
                <a:solidFill>
                  <a:srgbClr val="000000"/>
                </a:solidFill>
              </a:rPr>
              <a:t>Moseley found a relationship between the frequencies of the characteristic x ray and Z.</a:t>
            </a:r>
          </a:p>
          <a:p>
            <a:pPr eaLnBrk="1" hangingPunct="1">
              <a:buFont typeface="Wingdings" panose="05000000000000000000" pitchFamily="2" charset="2"/>
              <a:buNone/>
            </a:pPr>
            <a:r>
              <a:rPr lang="en-US" altLang="en-US" sz="2100">
                <a:solidFill>
                  <a:srgbClr val="000000"/>
                </a:solidFill>
              </a:rPr>
              <a:t>	This holds for the K</a:t>
            </a:r>
            <a:r>
              <a:rPr lang="el-GR" altLang="en-US" sz="2100" baseline="-25000">
                <a:solidFill>
                  <a:srgbClr val="000000"/>
                </a:solidFill>
                <a:latin typeface="Lucida Grande" charset="0"/>
                <a:cs typeface="Arial" panose="020B0604020202020204" pitchFamily="34" charset="0"/>
              </a:rPr>
              <a:t>α</a:t>
            </a:r>
            <a:r>
              <a:rPr lang="en-US" altLang="en-US" sz="2100">
                <a:solidFill>
                  <a:srgbClr val="000000"/>
                </a:solidFill>
              </a:rPr>
              <a:t> x ray</a:t>
            </a:r>
          </a:p>
        </p:txBody>
      </p:sp>
      <p:sp>
        <p:nvSpPr>
          <p:cNvPr id="50180" name="Line 4">
            <a:extLst>
              <a:ext uri="{FF2B5EF4-FFF2-40B4-BE49-F238E27FC236}">
                <a16:creationId xmlns:a16="http://schemas.microsoft.com/office/drawing/2014/main" id="{F2A49E35-4336-4C7C-8EBC-B94B370D8C4E}"/>
              </a:ext>
            </a:extLst>
          </p:cNvPr>
          <p:cNvSpPr>
            <a:spLocks noChangeShapeType="1"/>
          </p:cNvSpPr>
          <p:nvPr/>
        </p:nvSpPr>
        <p:spPr bwMode="auto">
          <a:xfrm>
            <a:off x="2692400" y="1828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1" name="Line 9">
            <a:extLst>
              <a:ext uri="{FF2B5EF4-FFF2-40B4-BE49-F238E27FC236}">
                <a16:creationId xmlns:a16="http://schemas.microsoft.com/office/drawing/2014/main" id="{B7F681D6-7605-4649-B2E2-9284B88A7E68}"/>
              </a:ext>
            </a:extLst>
          </p:cNvPr>
          <p:cNvSpPr>
            <a:spLocks noChangeShapeType="1"/>
          </p:cNvSpPr>
          <p:nvPr/>
        </p:nvSpPr>
        <p:spPr bwMode="auto">
          <a:xfrm>
            <a:off x="2692400" y="21971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2" name="Line 10">
            <a:extLst>
              <a:ext uri="{FF2B5EF4-FFF2-40B4-BE49-F238E27FC236}">
                <a16:creationId xmlns:a16="http://schemas.microsoft.com/office/drawing/2014/main" id="{6FAB5C32-77B9-456D-9FBD-56700B055D85}"/>
              </a:ext>
            </a:extLst>
          </p:cNvPr>
          <p:cNvSpPr>
            <a:spLocks noChangeShapeType="1"/>
          </p:cNvSpPr>
          <p:nvPr/>
        </p:nvSpPr>
        <p:spPr bwMode="auto">
          <a:xfrm>
            <a:off x="2438400" y="2413000"/>
            <a:ext cx="0" cy="1524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50183" name="Picture 15">
            <a:extLst>
              <a:ext uri="{FF2B5EF4-FFF2-40B4-BE49-F238E27FC236}">
                <a16:creationId xmlns:a16="http://schemas.microsoft.com/office/drawing/2014/main" id="{396E99D3-71A7-493A-B762-2D1F179B91E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63" y="5486400"/>
            <a:ext cx="214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6" descr="0418">
            <a:extLst>
              <a:ext uri="{FF2B5EF4-FFF2-40B4-BE49-F238E27FC236}">
                <a16:creationId xmlns:a16="http://schemas.microsoft.com/office/drawing/2014/main" id="{C2D09344-E06E-4100-B2E7-0ADA988E4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74"/>
          <a:stretch>
            <a:fillRect/>
          </a:stretch>
        </p:blipFill>
        <p:spPr bwMode="auto">
          <a:xfrm>
            <a:off x="5811838" y="457200"/>
            <a:ext cx="27257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AE80936E-5663-489F-ACA2-1769CB81F1CA}"/>
              </a:ext>
            </a:extLst>
          </p:cNvPr>
          <p:cNvSpPr>
            <a:spLocks noGrp="1" noChangeArrowheads="1"/>
          </p:cNvSpPr>
          <p:nvPr>
            <p:ph type="title"/>
          </p:nvPr>
        </p:nvSpPr>
        <p:spPr>
          <a:xfrm>
            <a:off x="457200" y="277813"/>
            <a:ext cx="8915400" cy="1139825"/>
          </a:xfrm>
        </p:spPr>
        <p:txBody>
          <a:bodyPr/>
          <a:lstStyle/>
          <a:p>
            <a:r>
              <a:rPr lang="en-US" altLang="en-US" sz="2800">
                <a:solidFill>
                  <a:srgbClr val="FF0000"/>
                </a:solidFill>
              </a:rPr>
              <a:t>Comparison between sodium and hydrogen spectrum</a:t>
            </a:r>
          </a:p>
        </p:txBody>
      </p:sp>
      <p:pic>
        <p:nvPicPr>
          <p:cNvPr id="89091" name="Picture 2">
            <a:extLst>
              <a:ext uri="{FF2B5EF4-FFF2-40B4-BE49-F238E27FC236}">
                <a16:creationId xmlns:a16="http://schemas.microsoft.com/office/drawing/2014/main" id="{506D9073-E6B5-4947-BBA6-EAA89A86BF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60769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BEC00F8-1B69-4A5E-8CD9-D07999BE8BB6}"/>
              </a:ext>
            </a:extLst>
          </p:cNvPr>
          <p:cNvSpPr>
            <a:spLocks noGrp="1" noChangeArrowheads="1"/>
          </p:cNvSpPr>
          <p:nvPr>
            <p:ph type="title"/>
          </p:nvPr>
        </p:nvSpPr>
        <p:spPr/>
        <p:txBody>
          <a:bodyPr/>
          <a:lstStyle/>
          <a:p>
            <a:pPr eaLnBrk="1" hangingPunct="1">
              <a:defRPr/>
            </a:pPr>
            <a:r>
              <a:rPr lang="en-US" altLang="en-US" sz="2550" dirty="0"/>
              <a:t>Many-Electron Atoms</a:t>
            </a:r>
          </a:p>
        </p:txBody>
      </p:sp>
      <p:sp>
        <p:nvSpPr>
          <p:cNvPr id="33794" name="Rectangle 3">
            <a:extLst>
              <a:ext uri="{FF2B5EF4-FFF2-40B4-BE49-F238E27FC236}">
                <a16:creationId xmlns:a16="http://schemas.microsoft.com/office/drawing/2014/main" id="{1237ADE9-C99D-4C05-888B-0CF413AF499F}"/>
              </a:ext>
            </a:extLst>
          </p:cNvPr>
          <p:cNvSpPr>
            <a:spLocks noGrp="1" noChangeArrowheads="1"/>
          </p:cNvSpPr>
          <p:nvPr>
            <p:ph idx="1"/>
          </p:nvPr>
        </p:nvSpPr>
        <p:spPr>
          <a:xfrm>
            <a:off x="1485900" y="1828800"/>
            <a:ext cx="6515100" cy="3600450"/>
          </a:xfrm>
        </p:spPr>
        <p:txBody>
          <a:bodyPr/>
          <a:lstStyle/>
          <a:p>
            <a:pPr marL="342900" indent="-342900" eaLnBrk="1" hangingPunct="1">
              <a:buFont typeface="Wingdings" panose="05000000000000000000" pitchFamily="2" charset="2"/>
              <a:buNone/>
              <a:defRPr/>
            </a:pPr>
            <a:r>
              <a:rPr lang="en-US" altLang="en-US" sz="1575" b="1" dirty="0">
                <a:solidFill>
                  <a:srgbClr val="000000"/>
                </a:solidFill>
              </a:rPr>
              <a:t>Hund</a:t>
            </a:r>
            <a:r>
              <a:rPr lang="ja-JP" altLang="en-US" sz="1575" b="1" dirty="0">
                <a:solidFill>
                  <a:srgbClr val="000000"/>
                </a:solidFill>
              </a:rPr>
              <a:t>’</a:t>
            </a:r>
            <a:r>
              <a:rPr lang="en-US" altLang="ja-JP" sz="1575" b="1" dirty="0">
                <a:solidFill>
                  <a:srgbClr val="000000"/>
                </a:solidFill>
              </a:rPr>
              <a:t>s rules</a:t>
            </a:r>
            <a:r>
              <a:rPr lang="en-US" altLang="ja-JP" sz="1575" dirty="0"/>
              <a:t>:</a:t>
            </a:r>
          </a:p>
          <a:p>
            <a:pPr marL="342900" indent="-342900" eaLnBrk="1" hangingPunct="1">
              <a:buClr>
                <a:schemeClr val="tx1"/>
              </a:buClr>
              <a:buSzPct val="90000"/>
              <a:buFont typeface="Wingdings" panose="05000000000000000000" pitchFamily="2" charset="2"/>
              <a:buAutoNum type="arabicParenR"/>
              <a:defRPr/>
            </a:pPr>
            <a:r>
              <a:rPr lang="en-US" altLang="en-US" sz="1575" dirty="0"/>
              <a:t>The total spin angular momentum </a:t>
            </a:r>
            <a:r>
              <a:rPr lang="en-US" altLang="en-US" sz="1575" i="1" dirty="0"/>
              <a:t>S</a:t>
            </a:r>
            <a:r>
              <a:rPr lang="en-US" altLang="en-US" sz="1575" dirty="0"/>
              <a:t> should be maximized to the extent possible without violating the Pauli exclusion principle.</a:t>
            </a:r>
          </a:p>
          <a:p>
            <a:pPr marL="342900" indent="-342900" eaLnBrk="1" hangingPunct="1">
              <a:buClr>
                <a:schemeClr val="tx1"/>
              </a:buClr>
              <a:buSzPct val="90000"/>
              <a:buFont typeface="Wingdings" panose="05000000000000000000" pitchFamily="2" charset="2"/>
              <a:buAutoNum type="arabicParenR"/>
              <a:defRPr/>
            </a:pPr>
            <a:r>
              <a:rPr lang="en-US" altLang="en-US" sz="1575" dirty="0"/>
              <a:t>Insofar as rule 1 is not violated, </a:t>
            </a:r>
            <a:r>
              <a:rPr lang="en-US" altLang="en-US" sz="1575" i="1" dirty="0"/>
              <a:t>L</a:t>
            </a:r>
            <a:r>
              <a:rPr lang="en-US" altLang="en-US" sz="1575" dirty="0"/>
              <a:t> should also be maximized.</a:t>
            </a:r>
          </a:p>
          <a:p>
            <a:pPr marL="342900" indent="-342900" eaLnBrk="1" hangingPunct="1">
              <a:buClr>
                <a:schemeClr val="tx1"/>
              </a:buClr>
              <a:buSzPct val="90000"/>
              <a:buFont typeface="Wingdings" panose="05000000000000000000" pitchFamily="2" charset="2"/>
              <a:buAutoNum type="arabicParenR"/>
              <a:defRPr/>
            </a:pPr>
            <a:r>
              <a:rPr lang="en-US" altLang="en-US" sz="1575" dirty="0"/>
              <a:t>For atoms having subshells less than half full, </a:t>
            </a:r>
            <a:r>
              <a:rPr lang="en-US" altLang="en-US" sz="1575" i="1" dirty="0"/>
              <a:t>J</a:t>
            </a:r>
            <a:r>
              <a:rPr lang="en-US" altLang="en-US" sz="1575" dirty="0"/>
              <a:t> should be minimized.</a:t>
            </a:r>
          </a:p>
          <a:p>
            <a:pPr marL="342900" indent="-342900" eaLnBrk="1" hangingPunct="1">
              <a:defRPr/>
            </a:pPr>
            <a:endParaRPr lang="en-US" altLang="en-US" sz="1575" dirty="0"/>
          </a:p>
          <a:p>
            <a:pPr marL="342900" indent="-342900" eaLnBrk="1" hangingPunct="1">
              <a:defRPr/>
            </a:pPr>
            <a:r>
              <a:rPr lang="en-US" altLang="en-US" sz="1575" dirty="0"/>
              <a:t>For labeled two-electron atom</a:t>
            </a:r>
          </a:p>
          <a:p>
            <a:pPr marL="342900" indent="-342900" eaLnBrk="1" hangingPunct="1">
              <a:defRPr/>
            </a:pPr>
            <a:endParaRPr lang="en-US" altLang="en-US" sz="1575" dirty="0"/>
          </a:p>
          <a:p>
            <a:pPr marL="342900" indent="-342900" eaLnBrk="1" hangingPunct="1">
              <a:defRPr/>
            </a:pPr>
            <a:endParaRPr lang="en-US" altLang="en-US" sz="1575" dirty="0"/>
          </a:p>
          <a:p>
            <a:pPr marL="342900" indent="-342900" eaLnBrk="1" hangingPunct="1">
              <a:spcBef>
                <a:spcPct val="0"/>
              </a:spcBef>
              <a:defRPr/>
            </a:pPr>
            <a:r>
              <a:rPr lang="en-US" altLang="en-US" sz="1575" dirty="0"/>
              <a:t>There are </a:t>
            </a:r>
            <a:r>
              <a:rPr lang="en-US" altLang="en-US" sz="1575" b="1" i="1" dirty="0">
                <a:solidFill>
                  <a:srgbClr val="000000"/>
                </a:solidFill>
              </a:rPr>
              <a:t>LS</a:t>
            </a:r>
            <a:r>
              <a:rPr lang="en-US" altLang="en-US" sz="1575" b="1" dirty="0">
                <a:solidFill>
                  <a:srgbClr val="000000"/>
                </a:solidFill>
              </a:rPr>
              <a:t> coupling</a:t>
            </a:r>
            <a:r>
              <a:rPr lang="en-US" altLang="en-US" sz="1575" dirty="0"/>
              <a:t> and </a:t>
            </a:r>
            <a:r>
              <a:rPr lang="en-US" altLang="en-US" sz="1575" b="1" i="1" dirty="0" err="1"/>
              <a:t>jj</a:t>
            </a:r>
            <a:r>
              <a:rPr lang="en-US" altLang="en-US" sz="1575" b="1" i="1" dirty="0"/>
              <a:t> </a:t>
            </a:r>
            <a:r>
              <a:rPr lang="en-US" altLang="en-US" sz="1575" b="1" dirty="0">
                <a:solidFill>
                  <a:srgbClr val="000000"/>
                </a:solidFill>
              </a:rPr>
              <a:t>coupling</a:t>
            </a:r>
            <a:r>
              <a:rPr lang="en-US" altLang="en-US" sz="1575" dirty="0"/>
              <a:t> to combine four angular momenta </a:t>
            </a:r>
            <a:r>
              <a:rPr lang="en-US" altLang="en-US" sz="1575" i="1" dirty="0"/>
              <a:t>J</a:t>
            </a:r>
            <a:r>
              <a:rPr lang="en-US" altLang="en-US" sz="1575" dirty="0"/>
              <a:t>.</a:t>
            </a:r>
          </a:p>
        </p:txBody>
      </p:sp>
      <p:pic>
        <p:nvPicPr>
          <p:cNvPr id="90116" name="Picture 7">
            <a:extLst>
              <a:ext uri="{FF2B5EF4-FFF2-40B4-BE49-F238E27FC236}">
                <a16:creationId xmlns:a16="http://schemas.microsoft.com/office/drawing/2014/main" id="{8CB67450-76A6-479D-8D81-B6E14450C3C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4170363"/>
            <a:ext cx="1876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1">
            <a:extLst>
              <a:ext uri="{FF2B5EF4-FFF2-40B4-BE49-F238E27FC236}">
                <a16:creationId xmlns:a16="http://schemas.microsoft.com/office/drawing/2014/main" id="{8889CD70-549A-4120-97B4-A4640DC19047}"/>
              </a:ext>
            </a:extLst>
          </p:cNvPr>
          <p:cNvSpPr txBox="1">
            <a:spLocks noChangeArrowheads="1"/>
          </p:cNvSpPr>
          <p:nvPr/>
        </p:nvSpPr>
        <p:spPr bwMode="auto">
          <a:xfrm>
            <a:off x="1738313" y="55626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000" b="1" i="1" dirty="0">
                <a:solidFill>
                  <a:srgbClr val="FF0000"/>
                </a:solidFill>
              </a:rPr>
              <a:t>In </a:t>
            </a:r>
            <a:r>
              <a:rPr lang="en-US" altLang="en-US" sz="2000" b="1" i="1" dirty="0" err="1">
                <a:solidFill>
                  <a:srgbClr val="FF0000"/>
                </a:solidFill>
              </a:rPr>
              <a:t>jj</a:t>
            </a:r>
            <a:r>
              <a:rPr lang="en-US" altLang="en-US" sz="2000" b="1" i="1" dirty="0">
                <a:solidFill>
                  <a:srgbClr val="FF0000"/>
                </a:solidFill>
              </a:rPr>
              <a:t> </a:t>
            </a:r>
            <a:r>
              <a:rPr lang="en-US" altLang="en-US" sz="2000" b="1" dirty="0">
                <a:solidFill>
                  <a:srgbClr val="FF0000"/>
                </a:solidFill>
              </a:rPr>
              <a:t>coupling L+S=J for each electron</a:t>
            </a:r>
            <a:endParaRPr lang="en-US" altLang="en-US" sz="2000" dirty="0">
              <a:solidFill>
                <a:srgbClr val="FF0000"/>
              </a:solidFill>
            </a:endParaRPr>
          </a:p>
        </p:txBody>
      </p:sp>
      <p:sp>
        <p:nvSpPr>
          <p:cNvPr id="3" name="TextBox 2">
            <a:extLst>
              <a:ext uri="{FF2B5EF4-FFF2-40B4-BE49-F238E27FC236}">
                <a16:creationId xmlns:a16="http://schemas.microsoft.com/office/drawing/2014/main" id="{56CB3DB8-A962-C146-6761-3BDEA214CC6D}"/>
              </a:ext>
            </a:extLst>
          </p:cNvPr>
          <p:cNvSpPr txBox="1"/>
          <p:nvPr/>
        </p:nvSpPr>
        <p:spPr>
          <a:xfrm>
            <a:off x="1600200" y="1345446"/>
            <a:ext cx="5943600" cy="369332"/>
          </a:xfrm>
          <a:prstGeom prst="rect">
            <a:avLst/>
          </a:prstGeom>
          <a:noFill/>
        </p:spPr>
        <p:txBody>
          <a:bodyPr wrap="square" rtlCol="0">
            <a:spAutoFit/>
          </a:bodyPr>
          <a:lstStyle/>
          <a:p>
            <a:r>
              <a:rPr lang="en-US" sz="1800" dirty="0">
                <a:solidFill>
                  <a:srgbClr val="FF0000"/>
                </a:solidFill>
              </a:rPr>
              <a:t>Consider 2- electron atoms: helium and the alkali atoms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C719B30-F9C3-4761-AFFC-0A140053BCF3}"/>
              </a:ext>
            </a:extLst>
          </p:cNvPr>
          <p:cNvSpPr>
            <a:spLocks noGrp="1" noChangeArrowheads="1"/>
          </p:cNvSpPr>
          <p:nvPr>
            <p:ph type="title"/>
          </p:nvPr>
        </p:nvSpPr>
        <p:spPr/>
        <p:txBody>
          <a:bodyPr/>
          <a:lstStyle/>
          <a:p>
            <a:pPr eaLnBrk="1" hangingPunct="1"/>
            <a:r>
              <a:rPr lang="en-US" altLang="en-US" sz="3400" i="1"/>
              <a:t>LS</a:t>
            </a:r>
            <a:r>
              <a:rPr lang="en-US" altLang="en-US" sz="3400"/>
              <a:t> Coupling  </a:t>
            </a:r>
            <a:r>
              <a:rPr lang="en-US" altLang="en-US" sz="2400">
                <a:solidFill>
                  <a:srgbClr val="FF0000"/>
                </a:solidFill>
              </a:rPr>
              <a:t>Many-Electron Atoms</a:t>
            </a:r>
          </a:p>
        </p:txBody>
      </p:sp>
      <p:sp>
        <p:nvSpPr>
          <p:cNvPr id="91139" name="Rectangle 3">
            <a:extLst>
              <a:ext uri="{FF2B5EF4-FFF2-40B4-BE49-F238E27FC236}">
                <a16:creationId xmlns:a16="http://schemas.microsoft.com/office/drawing/2014/main" id="{ECA06F13-8083-4DFE-821C-52A1FA6556E9}"/>
              </a:ext>
            </a:extLst>
          </p:cNvPr>
          <p:cNvSpPr>
            <a:spLocks noGrp="1" noChangeArrowheads="1"/>
          </p:cNvSpPr>
          <p:nvPr>
            <p:ph idx="1"/>
          </p:nvPr>
        </p:nvSpPr>
        <p:spPr>
          <a:xfrm>
            <a:off x="457200" y="1295400"/>
            <a:ext cx="8610600" cy="4497388"/>
          </a:xfrm>
        </p:spPr>
        <p:txBody>
          <a:bodyPr/>
          <a:lstStyle/>
          <a:p>
            <a:pPr eaLnBrk="1" hangingPunct="1"/>
            <a:r>
              <a:rPr lang="en-US" altLang="en-US" sz="2100" dirty="0"/>
              <a:t>This is used for most atoms when the magnetic field is weak.</a:t>
            </a:r>
          </a:p>
          <a:p>
            <a:pPr eaLnBrk="1" hangingPunct="1"/>
            <a:endParaRPr lang="en-US" altLang="en-US" sz="2100" dirty="0"/>
          </a:p>
          <a:p>
            <a:pPr eaLnBrk="1" hangingPunct="1"/>
            <a:endParaRPr lang="en-US" altLang="en-US" sz="2100" dirty="0"/>
          </a:p>
          <a:p>
            <a:pPr eaLnBrk="1" hangingPunct="1">
              <a:buFont typeface="Wingdings" panose="05000000000000000000" pitchFamily="2" charset="2"/>
              <a:buNone/>
            </a:pPr>
            <a:endParaRPr lang="en-US" altLang="en-US" sz="2100" dirty="0"/>
          </a:p>
          <a:p>
            <a:pPr eaLnBrk="1" hangingPunct="1"/>
            <a:r>
              <a:rPr lang="en-US" altLang="en-US" sz="2100" dirty="0"/>
              <a:t>If two electrons are single subshell, </a:t>
            </a:r>
            <a:r>
              <a:rPr lang="en-US" altLang="en-US" sz="2100" i="1" dirty="0"/>
              <a:t>S</a:t>
            </a:r>
            <a:r>
              <a:rPr lang="en-US" altLang="en-US" sz="2100" dirty="0"/>
              <a:t> = 0 or 1 depending on whether the spins are antiparallel or parallel.</a:t>
            </a:r>
          </a:p>
          <a:p>
            <a:pPr eaLnBrk="1" hangingPunct="1"/>
            <a:endParaRPr lang="en-US" altLang="en-US" sz="2100" dirty="0"/>
          </a:p>
          <a:p>
            <a:pPr eaLnBrk="1" hangingPunct="1"/>
            <a:r>
              <a:rPr lang="en-US" altLang="en-US" sz="2100" dirty="0"/>
              <a:t>For given </a:t>
            </a:r>
            <a:r>
              <a:rPr lang="en-US" altLang="en-US" sz="2100" i="1" dirty="0"/>
              <a:t>L</a:t>
            </a:r>
            <a:r>
              <a:rPr lang="en-US" altLang="en-US" sz="2100" dirty="0"/>
              <a:t>, there are 2</a:t>
            </a:r>
            <a:r>
              <a:rPr lang="en-US" altLang="en-US" sz="2100" i="1" dirty="0"/>
              <a:t>S</a:t>
            </a:r>
            <a:r>
              <a:rPr lang="en-US" altLang="en-US" sz="2100" dirty="0"/>
              <a:t> + 1 values of </a:t>
            </a:r>
            <a:r>
              <a:rPr lang="en-US" altLang="en-US" sz="2100" i="1" dirty="0"/>
              <a:t>J</a:t>
            </a:r>
            <a:endParaRPr lang="en-US" altLang="en-US" sz="2100" dirty="0"/>
          </a:p>
          <a:p>
            <a:pPr eaLnBrk="1" hangingPunct="1"/>
            <a:r>
              <a:rPr lang="en-US" altLang="en-US" sz="2100" dirty="0"/>
              <a:t>For </a:t>
            </a:r>
            <a:r>
              <a:rPr lang="en-US" altLang="en-US" sz="2100" i="1" dirty="0"/>
              <a:t>L</a:t>
            </a:r>
            <a:r>
              <a:rPr lang="en-US" altLang="en-US" sz="2100" dirty="0"/>
              <a:t> &gt; </a:t>
            </a:r>
            <a:r>
              <a:rPr lang="en-US" altLang="en-US" sz="2100" i="1" dirty="0"/>
              <a:t>S</a:t>
            </a:r>
            <a:r>
              <a:rPr lang="en-US" altLang="en-US" sz="2100" dirty="0"/>
              <a:t>, </a:t>
            </a:r>
            <a:r>
              <a:rPr lang="en-US" altLang="en-US" sz="2100" i="1" dirty="0"/>
              <a:t>J</a:t>
            </a:r>
            <a:r>
              <a:rPr lang="en-US" altLang="en-US" sz="2100" dirty="0"/>
              <a:t> goes from </a:t>
            </a:r>
            <a:r>
              <a:rPr lang="en-US" altLang="en-US" sz="2100" i="1" dirty="0"/>
              <a:t>L</a:t>
            </a:r>
            <a:r>
              <a:rPr lang="en-US" altLang="en-US" sz="2100" dirty="0"/>
              <a:t> −</a:t>
            </a:r>
            <a:r>
              <a:rPr lang="en-US" altLang="en-US" sz="2100" dirty="0">
                <a:cs typeface="Arial" panose="020B0604020202020204" pitchFamily="34" charset="0"/>
              </a:rPr>
              <a:t> </a:t>
            </a:r>
            <a:r>
              <a:rPr lang="en-US" altLang="en-US" sz="2100" i="1" dirty="0"/>
              <a:t>S</a:t>
            </a:r>
            <a:r>
              <a:rPr lang="en-US" altLang="en-US" sz="2100" dirty="0"/>
              <a:t> to </a:t>
            </a:r>
            <a:r>
              <a:rPr lang="en-US" altLang="en-US" sz="2100" i="1" dirty="0"/>
              <a:t>L</a:t>
            </a:r>
            <a:r>
              <a:rPr lang="en-US" altLang="en-US" sz="2100" dirty="0"/>
              <a:t> + </a:t>
            </a:r>
            <a:r>
              <a:rPr lang="en-US" altLang="en-US" sz="2100" i="1" dirty="0"/>
              <a:t>S</a:t>
            </a:r>
            <a:endParaRPr lang="en-US" altLang="en-US" sz="2100" dirty="0"/>
          </a:p>
          <a:p>
            <a:pPr eaLnBrk="1" hangingPunct="1"/>
            <a:r>
              <a:rPr lang="en-US" altLang="en-US" sz="2100" dirty="0"/>
              <a:t>For </a:t>
            </a:r>
            <a:r>
              <a:rPr lang="en-US" altLang="en-US" sz="2100" i="1" dirty="0"/>
              <a:t>L</a:t>
            </a:r>
            <a:r>
              <a:rPr lang="en-US" altLang="en-US" sz="2100" dirty="0"/>
              <a:t> &lt; </a:t>
            </a:r>
            <a:r>
              <a:rPr lang="en-US" altLang="en-US" sz="2100" i="1" dirty="0"/>
              <a:t>S</a:t>
            </a:r>
            <a:r>
              <a:rPr lang="en-US" altLang="en-US" sz="2100" dirty="0"/>
              <a:t>, there are fewer than 2</a:t>
            </a:r>
            <a:r>
              <a:rPr lang="en-US" altLang="en-US" sz="2100" i="1" dirty="0"/>
              <a:t>S</a:t>
            </a:r>
            <a:r>
              <a:rPr lang="en-US" altLang="en-US" sz="2100" dirty="0"/>
              <a:t> + 1 possible </a:t>
            </a:r>
            <a:r>
              <a:rPr lang="en-US" altLang="en-US" sz="2100" i="1" dirty="0"/>
              <a:t>J</a:t>
            </a:r>
            <a:r>
              <a:rPr lang="en-US" altLang="en-US" sz="2100" dirty="0"/>
              <a:t> values</a:t>
            </a:r>
          </a:p>
          <a:p>
            <a:pPr eaLnBrk="1" hangingPunct="1"/>
            <a:r>
              <a:rPr lang="en-US" altLang="en-US" sz="2100" dirty="0"/>
              <a:t>The value of </a:t>
            </a:r>
            <a:r>
              <a:rPr lang="en-US" altLang="en-US" sz="2100" dirty="0">
                <a:solidFill>
                  <a:srgbClr val="FF0000"/>
                </a:solidFill>
              </a:rPr>
              <a:t>2</a:t>
            </a:r>
            <a:r>
              <a:rPr lang="en-US" altLang="en-US" sz="2100" i="1" dirty="0">
                <a:solidFill>
                  <a:srgbClr val="FF0000"/>
                </a:solidFill>
              </a:rPr>
              <a:t>S </a:t>
            </a:r>
            <a:r>
              <a:rPr lang="en-US" altLang="en-US" sz="2100" dirty="0">
                <a:solidFill>
                  <a:srgbClr val="FF0000"/>
                </a:solidFill>
              </a:rPr>
              <a:t>+ 1 is the </a:t>
            </a:r>
            <a:r>
              <a:rPr lang="en-US" altLang="en-US" sz="2100" b="1" dirty="0">
                <a:solidFill>
                  <a:srgbClr val="FF0000"/>
                </a:solidFill>
              </a:rPr>
              <a:t>multiplicity</a:t>
            </a:r>
            <a:r>
              <a:rPr lang="en-US" altLang="en-US" sz="2100" dirty="0">
                <a:solidFill>
                  <a:srgbClr val="FF0000"/>
                </a:solidFill>
              </a:rPr>
              <a:t> </a:t>
            </a:r>
            <a:r>
              <a:rPr lang="en-US" altLang="en-US" sz="2100" dirty="0"/>
              <a:t>of the state</a:t>
            </a:r>
          </a:p>
        </p:txBody>
      </p:sp>
      <p:sp>
        <p:nvSpPr>
          <p:cNvPr id="91140" name="Line 6">
            <a:extLst>
              <a:ext uri="{FF2B5EF4-FFF2-40B4-BE49-F238E27FC236}">
                <a16:creationId xmlns:a16="http://schemas.microsoft.com/office/drawing/2014/main" id="{2EC4AA76-7094-43B2-B840-94E5435D66C3}"/>
              </a:ext>
            </a:extLst>
          </p:cNvPr>
          <p:cNvSpPr>
            <a:spLocks noChangeShapeType="1"/>
          </p:cNvSpPr>
          <p:nvPr/>
        </p:nvSpPr>
        <p:spPr bwMode="auto">
          <a:xfrm>
            <a:off x="3994150" y="23241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1141" name="Picture 13">
            <a:extLst>
              <a:ext uri="{FF2B5EF4-FFF2-40B4-BE49-F238E27FC236}">
                <a16:creationId xmlns:a16="http://schemas.microsoft.com/office/drawing/2014/main" id="{A82A8E76-8CCC-4B4A-B5EE-3400DB669BD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851025"/>
            <a:ext cx="1358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14">
            <a:extLst>
              <a:ext uri="{FF2B5EF4-FFF2-40B4-BE49-F238E27FC236}">
                <a16:creationId xmlns:a16="http://schemas.microsoft.com/office/drawing/2014/main" id="{A175AB55-43E4-4765-ACFE-C1CC6B174B7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46300"/>
            <a:ext cx="1200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7167EFD3-A54D-49B2-9123-03F30A140B0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4000"/>
            <a:ext cx="79121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2">
            <a:extLst>
              <a:ext uri="{FF2B5EF4-FFF2-40B4-BE49-F238E27FC236}">
                <a16:creationId xmlns:a16="http://schemas.microsoft.com/office/drawing/2014/main" id="{D504C30B-1E24-4EFE-B9C3-43398403CC8D}"/>
              </a:ext>
            </a:extLst>
          </p:cNvPr>
          <p:cNvSpPr txBox="1">
            <a:spLocks noChangeArrowheads="1"/>
          </p:cNvSpPr>
          <p:nvPr/>
        </p:nvSpPr>
        <p:spPr bwMode="auto">
          <a:xfrm>
            <a:off x="7910513" y="6604000"/>
            <a:ext cx="1233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Table 8-2 p287</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12C2363B-2C9B-4EB9-9D9F-33B344A26E31}"/>
              </a:ext>
            </a:extLst>
          </p:cNvPr>
          <p:cNvSpPr>
            <a:spLocks noGrp="1" noChangeArrowheads="1"/>
          </p:cNvSpPr>
          <p:nvPr>
            <p:ph type="title"/>
          </p:nvPr>
        </p:nvSpPr>
        <p:spPr/>
        <p:txBody>
          <a:bodyPr/>
          <a:lstStyle/>
          <a:p>
            <a:pPr eaLnBrk="1" hangingPunct="1"/>
            <a:r>
              <a:rPr lang="en-US" altLang="en-US" sz="3400" i="1"/>
              <a:t>LS</a:t>
            </a:r>
            <a:r>
              <a:rPr lang="en-US" altLang="en-US" sz="3400"/>
              <a:t> Coupling</a:t>
            </a:r>
          </a:p>
        </p:txBody>
      </p:sp>
      <p:sp>
        <p:nvSpPr>
          <p:cNvPr id="94211" name="Rectangle 2">
            <a:extLst>
              <a:ext uri="{FF2B5EF4-FFF2-40B4-BE49-F238E27FC236}">
                <a16:creationId xmlns:a16="http://schemas.microsoft.com/office/drawing/2014/main" id="{DEF01CFA-3DBC-4186-8EF2-E6DB78846E75}"/>
              </a:ext>
            </a:extLst>
          </p:cNvPr>
          <p:cNvSpPr>
            <a:spLocks noGrp="1" noChangeArrowheads="1"/>
          </p:cNvSpPr>
          <p:nvPr>
            <p:ph idx="4294967295"/>
          </p:nvPr>
        </p:nvSpPr>
        <p:spPr>
          <a:xfrm>
            <a:off x="457200" y="990600"/>
            <a:ext cx="8229600" cy="2209800"/>
          </a:xfrm>
        </p:spPr>
        <p:txBody>
          <a:bodyPr/>
          <a:lstStyle/>
          <a:p>
            <a:pPr eaLnBrk="1" hangingPunct="1"/>
            <a:r>
              <a:rPr lang="en-US" altLang="en-US" sz="1900"/>
              <a:t>The notation for a single-electron atom becomes</a:t>
            </a:r>
          </a:p>
          <a:p>
            <a:pPr algn="ctr" eaLnBrk="1" hangingPunct="1">
              <a:buFont typeface="Wingdings" panose="05000000000000000000" pitchFamily="2" charset="2"/>
              <a:buNone/>
            </a:pPr>
            <a:r>
              <a:rPr lang="en-US" altLang="en-US" sz="1900" i="1"/>
              <a:t>n</a:t>
            </a:r>
            <a:r>
              <a:rPr lang="en-US" altLang="en-US" sz="1900" baseline="30000"/>
              <a:t>2</a:t>
            </a:r>
            <a:r>
              <a:rPr lang="en-US" altLang="en-US" sz="1900" i="1" baseline="30000"/>
              <a:t>S</a:t>
            </a:r>
            <a:r>
              <a:rPr lang="en-US" altLang="en-US" sz="1900" baseline="30000"/>
              <a:t>+1</a:t>
            </a:r>
            <a:r>
              <a:rPr lang="en-US" altLang="en-US" sz="1900"/>
              <a:t> </a:t>
            </a:r>
            <a:r>
              <a:rPr lang="en-US" altLang="en-US" sz="1900" i="1"/>
              <a:t>L</a:t>
            </a:r>
            <a:r>
              <a:rPr lang="en-US" altLang="en-US" sz="1900" i="1" baseline="-25000"/>
              <a:t>J</a:t>
            </a:r>
          </a:p>
          <a:p>
            <a:pPr eaLnBrk="1" hangingPunct="1"/>
            <a:r>
              <a:rPr lang="en-US" altLang="en-US" sz="1900"/>
              <a:t>The letters and numbers are called </a:t>
            </a:r>
            <a:r>
              <a:rPr lang="en-US" altLang="en-US" sz="1900" b="1">
                <a:solidFill>
                  <a:srgbClr val="000000"/>
                </a:solidFill>
              </a:rPr>
              <a:t>spectroscopic symbols</a:t>
            </a:r>
            <a:r>
              <a:rPr lang="en-US" altLang="en-US" sz="1900"/>
              <a:t>.</a:t>
            </a:r>
          </a:p>
          <a:p>
            <a:pPr eaLnBrk="1" hangingPunct="1"/>
            <a:r>
              <a:rPr lang="en-US" altLang="en-US" sz="1900"/>
              <a:t>There are </a:t>
            </a:r>
            <a:r>
              <a:rPr lang="en-US" altLang="en-US" sz="1900" b="1">
                <a:solidFill>
                  <a:srgbClr val="000000"/>
                </a:solidFill>
              </a:rPr>
              <a:t>singlet</a:t>
            </a:r>
            <a:r>
              <a:rPr lang="en-US" altLang="en-US" sz="1900"/>
              <a:t> states (</a:t>
            </a:r>
            <a:r>
              <a:rPr lang="en-US" altLang="en-US" sz="1900" i="1"/>
              <a:t>S</a:t>
            </a:r>
            <a:r>
              <a:rPr lang="en-US" altLang="en-US" sz="1900"/>
              <a:t> = 0) and </a:t>
            </a:r>
            <a:r>
              <a:rPr lang="en-US" altLang="en-US" sz="1900" b="1">
                <a:solidFill>
                  <a:srgbClr val="000000"/>
                </a:solidFill>
              </a:rPr>
              <a:t>triplet</a:t>
            </a:r>
            <a:r>
              <a:rPr lang="en-US" altLang="en-US" sz="1900"/>
              <a:t> states (</a:t>
            </a:r>
            <a:r>
              <a:rPr lang="en-US" altLang="en-US" sz="1900" i="1"/>
              <a:t>S</a:t>
            </a:r>
            <a:r>
              <a:rPr lang="en-US" altLang="en-US" sz="1900"/>
              <a:t> = 1) for two electrons.</a:t>
            </a:r>
          </a:p>
        </p:txBody>
      </p:sp>
      <p:pic>
        <p:nvPicPr>
          <p:cNvPr id="94212" name="Picture 1">
            <a:extLst>
              <a:ext uri="{FF2B5EF4-FFF2-40B4-BE49-F238E27FC236}">
                <a16:creationId xmlns:a16="http://schemas.microsoft.com/office/drawing/2014/main" id="{9410723D-A3E2-4239-BA6D-11D221FAE54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61963" y="2743200"/>
            <a:ext cx="83058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2452FEB9-E69F-4176-B3DB-0F21D3AFB34D}"/>
              </a:ext>
            </a:extLst>
          </p:cNvPr>
          <p:cNvSpPr>
            <a:spLocks noGrp="1" noChangeArrowheads="1"/>
          </p:cNvSpPr>
          <p:nvPr>
            <p:ph type="title"/>
          </p:nvPr>
        </p:nvSpPr>
        <p:spPr/>
        <p:txBody>
          <a:bodyPr/>
          <a:lstStyle/>
          <a:p>
            <a:pPr eaLnBrk="1" hangingPunct="1"/>
            <a:r>
              <a:rPr lang="en-US" altLang="en-US" sz="3400" i="1"/>
              <a:t>LS</a:t>
            </a:r>
            <a:r>
              <a:rPr lang="en-US" altLang="en-US" sz="3400"/>
              <a:t> Coupling  for the </a:t>
            </a:r>
            <a:r>
              <a:rPr lang="en-US" altLang="en-US" sz="3400">
                <a:solidFill>
                  <a:srgbClr val="FF0000"/>
                </a:solidFill>
              </a:rPr>
              <a:t>magnesium</a:t>
            </a:r>
            <a:r>
              <a:rPr lang="en-US" altLang="en-US" sz="3400"/>
              <a:t> atom</a:t>
            </a:r>
          </a:p>
        </p:txBody>
      </p:sp>
      <p:sp>
        <p:nvSpPr>
          <p:cNvPr id="95235" name="Rectangle 2">
            <a:extLst>
              <a:ext uri="{FF2B5EF4-FFF2-40B4-BE49-F238E27FC236}">
                <a16:creationId xmlns:a16="http://schemas.microsoft.com/office/drawing/2014/main" id="{0FD48DB8-CD40-4FC5-8271-85B7912CF17B}"/>
              </a:ext>
            </a:extLst>
          </p:cNvPr>
          <p:cNvSpPr>
            <a:spLocks noGrp="1" noChangeArrowheads="1"/>
          </p:cNvSpPr>
          <p:nvPr>
            <p:ph idx="4294967295"/>
          </p:nvPr>
        </p:nvSpPr>
        <p:spPr>
          <a:xfrm>
            <a:off x="5041900" y="990600"/>
            <a:ext cx="3886200" cy="5029200"/>
          </a:xfrm>
        </p:spPr>
        <p:txBody>
          <a:bodyPr/>
          <a:lstStyle/>
          <a:p>
            <a:pPr eaLnBrk="1" hangingPunct="1"/>
            <a:r>
              <a:rPr lang="en-US" altLang="en-US" sz="2100"/>
              <a:t>There are separated energy levels according to whether they are </a:t>
            </a:r>
            <a:r>
              <a:rPr lang="en-US" altLang="en-US" sz="2100" i="1"/>
              <a:t>S</a:t>
            </a:r>
            <a:r>
              <a:rPr lang="en-US" altLang="en-US" sz="2100"/>
              <a:t> = 0 or 1</a:t>
            </a:r>
          </a:p>
          <a:p>
            <a:pPr eaLnBrk="1" hangingPunct="1"/>
            <a:endParaRPr lang="en-US" altLang="en-US" sz="2100" b="1">
              <a:solidFill>
                <a:srgbClr val="000000"/>
              </a:solidFill>
            </a:endParaRPr>
          </a:p>
          <a:p>
            <a:pPr eaLnBrk="1" hangingPunct="1"/>
            <a:r>
              <a:rPr lang="en-US" altLang="en-US" sz="2100" b="1">
                <a:solidFill>
                  <a:srgbClr val="000000"/>
                </a:solidFill>
              </a:rPr>
              <a:t>Allowed</a:t>
            </a:r>
            <a:r>
              <a:rPr lang="en-US" altLang="en-US" sz="2100"/>
              <a:t> transitions must have </a:t>
            </a:r>
            <a:r>
              <a:rPr lang="el-GR" altLang="en-US" sz="2100">
                <a:latin typeface="Lucida Grande" charset="0"/>
                <a:cs typeface="Arial" panose="020B0604020202020204" pitchFamily="34" charset="0"/>
              </a:rPr>
              <a:t>Δ</a:t>
            </a:r>
            <a:r>
              <a:rPr lang="en-US" altLang="en-US" sz="2100" i="1"/>
              <a:t>S </a:t>
            </a:r>
            <a:r>
              <a:rPr lang="en-US" altLang="en-US" sz="2100"/>
              <a:t>= 0</a:t>
            </a:r>
          </a:p>
          <a:p>
            <a:pPr eaLnBrk="1" hangingPunct="1"/>
            <a:endParaRPr lang="en-US" altLang="en-US" sz="2100"/>
          </a:p>
          <a:p>
            <a:pPr eaLnBrk="1" hangingPunct="1"/>
            <a:r>
              <a:rPr lang="en-US" altLang="en-US" sz="2100"/>
              <a:t>No allowed (</a:t>
            </a:r>
            <a:r>
              <a:rPr lang="en-US" altLang="en-US" sz="2100" b="1">
                <a:solidFill>
                  <a:srgbClr val="000000"/>
                </a:solidFill>
              </a:rPr>
              <a:t>forbidden</a:t>
            </a:r>
            <a:r>
              <a:rPr lang="en-US" altLang="en-US" sz="2100"/>
              <a:t>) transitions are possible between singlet and triplet states with much lower probability</a:t>
            </a:r>
          </a:p>
        </p:txBody>
      </p:sp>
      <p:pic>
        <p:nvPicPr>
          <p:cNvPr id="95236" name="Picture 1">
            <a:extLst>
              <a:ext uri="{FF2B5EF4-FFF2-40B4-BE49-F238E27FC236}">
                <a16:creationId xmlns:a16="http://schemas.microsoft.com/office/drawing/2014/main" id="{C0ED26B6-6114-42FB-8F6B-F6130796C99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535488"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Box 6">
            <a:extLst>
              <a:ext uri="{FF2B5EF4-FFF2-40B4-BE49-F238E27FC236}">
                <a16:creationId xmlns:a16="http://schemas.microsoft.com/office/drawing/2014/main" id="{B5C04D42-4BF9-437D-8F2C-8D021DAD5595}"/>
              </a:ext>
            </a:extLst>
          </p:cNvPr>
          <p:cNvSpPr txBox="1">
            <a:spLocks noChangeArrowheads="1"/>
          </p:cNvSpPr>
          <p:nvPr/>
        </p:nvSpPr>
        <p:spPr bwMode="auto">
          <a:xfrm>
            <a:off x="2614613" y="5597525"/>
            <a:ext cx="4572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solidFill>
                  <a:srgbClr val="202124"/>
                </a:solidFill>
                <a:latin typeface="Roboto" panose="02000000000000000000" pitchFamily="2" charset="0"/>
              </a:rPr>
              <a:t> </a:t>
            </a:r>
            <a:r>
              <a:rPr lang="en-US" altLang="en-US">
                <a:solidFill>
                  <a:srgbClr val="FF0000"/>
                </a:solidFill>
                <a:latin typeface="Roboto" panose="02000000000000000000" pitchFamily="2" charset="0"/>
              </a:rPr>
              <a:t>1s</a:t>
            </a:r>
            <a:r>
              <a:rPr lang="en-US" altLang="en-US" baseline="30000">
                <a:solidFill>
                  <a:srgbClr val="FF0000"/>
                </a:solidFill>
                <a:latin typeface="Roboto" panose="02000000000000000000" pitchFamily="2" charset="0"/>
              </a:rPr>
              <a:t>2</a:t>
            </a:r>
            <a:r>
              <a:rPr lang="en-US" altLang="en-US">
                <a:solidFill>
                  <a:srgbClr val="FF0000"/>
                </a:solidFill>
                <a:latin typeface="Roboto" panose="02000000000000000000" pitchFamily="2" charset="0"/>
              </a:rPr>
              <a:t>2s</a:t>
            </a:r>
            <a:r>
              <a:rPr lang="en-US" altLang="en-US" baseline="30000">
                <a:solidFill>
                  <a:srgbClr val="FF0000"/>
                </a:solidFill>
                <a:latin typeface="Roboto" panose="02000000000000000000" pitchFamily="2" charset="0"/>
              </a:rPr>
              <a:t>2</a:t>
            </a:r>
            <a:r>
              <a:rPr lang="en-US" altLang="en-US">
                <a:solidFill>
                  <a:srgbClr val="FF0000"/>
                </a:solidFill>
                <a:latin typeface="Roboto" panose="02000000000000000000" pitchFamily="2" charset="0"/>
              </a:rPr>
              <a:t>2p</a:t>
            </a:r>
            <a:r>
              <a:rPr lang="en-US" altLang="en-US" baseline="30000">
                <a:solidFill>
                  <a:srgbClr val="FF0000"/>
                </a:solidFill>
                <a:latin typeface="Roboto" panose="02000000000000000000" pitchFamily="2" charset="0"/>
              </a:rPr>
              <a:t>6</a:t>
            </a:r>
            <a:r>
              <a:rPr lang="en-US" altLang="en-US">
                <a:solidFill>
                  <a:srgbClr val="FF0000"/>
                </a:solidFill>
                <a:latin typeface="Roboto" panose="02000000000000000000" pitchFamily="2" charset="0"/>
              </a:rPr>
              <a:t>3s</a:t>
            </a:r>
            <a:r>
              <a:rPr lang="en-US" altLang="en-US" baseline="30000">
                <a:solidFill>
                  <a:srgbClr val="FF0000"/>
                </a:solidFill>
                <a:latin typeface="Roboto" panose="02000000000000000000" pitchFamily="2" charset="0"/>
              </a:rPr>
              <a:t>2</a:t>
            </a:r>
            <a:endParaRPr lang="en-US" altLang="en-US">
              <a:solidFill>
                <a:srgbClr val="FF0000"/>
              </a:solidFill>
            </a:endParaRPr>
          </a:p>
        </p:txBody>
      </p:sp>
      <p:sp>
        <p:nvSpPr>
          <p:cNvPr id="2" name="TextBox 1">
            <a:extLst>
              <a:ext uri="{FF2B5EF4-FFF2-40B4-BE49-F238E27FC236}">
                <a16:creationId xmlns:a16="http://schemas.microsoft.com/office/drawing/2014/main" id="{8239A375-4D3D-AB0F-7AE7-EF57B0833655}"/>
              </a:ext>
            </a:extLst>
          </p:cNvPr>
          <p:cNvSpPr txBox="1"/>
          <p:nvPr/>
        </p:nvSpPr>
        <p:spPr>
          <a:xfrm>
            <a:off x="5334000" y="6389892"/>
            <a:ext cx="5281613" cy="461665"/>
          </a:xfrm>
          <a:prstGeom prst="rect">
            <a:avLst/>
          </a:prstGeom>
          <a:noFill/>
        </p:spPr>
        <p:txBody>
          <a:bodyPr wrap="square" rtlCol="0">
            <a:spAutoFit/>
          </a:bodyPr>
          <a:lstStyle/>
          <a:p>
            <a:r>
              <a:rPr lang="en-US" sz="2400" dirty="0">
                <a:solidFill>
                  <a:srgbClr val="FF0000"/>
                </a:solidFill>
              </a:rPr>
              <a:t>3p state is metastable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19B353F-67AB-40C6-AD00-D1F6C899CF73}"/>
              </a:ext>
            </a:extLst>
          </p:cNvPr>
          <p:cNvSpPr>
            <a:spLocks noGrp="1" noChangeArrowheads="1"/>
          </p:cNvSpPr>
          <p:nvPr>
            <p:ph type="title"/>
          </p:nvPr>
        </p:nvSpPr>
        <p:spPr/>
        <p:txBody>
          <a:bodyPr/>
          <a:lstStyle/>
          <a:p>
            <a:pPr eaLnBrk="1" hangingPunct="1"/>
            <a:r>
              <a:rPr lang="en-US" altLang="en-US" sz="3400" i="1"/>
              <a:t>LS</a:t>
            </a:r>
            <a:r>
              <a:rPr lang="en-US" altLang="en-US" sz="3400"/>
              <a:t> Coupling</a:t>
            </a:r>
          </a:p>
        </p:txBody>
      </p:sp>
      <p:sp>
        <p:nvSpPr>
          <p:cNvPr id="96259" name="Rectangle 2">
            <a:extLst>
              <a:ext uri="{FF2B5EF4-FFF2-40B4-BE49-F238E27FC236}">
                <a16:creationId xmlns:a16="http://schemas.microsoft.com/office/drawing/2014/main" id="{22A9D497-448F-4ECC-9CD1-4A4893DA9325}"/>
              </a:ext>
            </a:extLst>
          </p:cNvPr>
          <p:cNvSpPr>
            <a:spLocks noGrp="1" noChangeArrowheads="1"/>
          </p:cNvSpPr>
          <p:nvPr>
            <p:ph idx="4294967295"/>
          </p:nvPr>
        </p:nvSpPr>
        <p:spPr>
          <a:xfrm>
            <a:off x="457200" y="1295400"/>
            <a:ext cx="8229600" cy="3455988"/>
          </a:xfrm>
        </p:spPr>
        <p:txBody>
          <a:bodyPr/>
          <a:lstStyle/>
          <a:p>
            <a:pPr eaLnBrk="1" hangingPunct="1">
              <a:tabLst>
                <a:tab pos="2232025" algn="l"/>
              </a:tabLst>
            </a:pPr>
            <a:r>
              <a:rPr lang="en-US" altLang="en-US" sz="2100" dirty="0"/>
              <a:t>The allowed transitions for the </a:t>
            </a:r>
            <a:r>
              <a:rPr lang="en-US" altLang="en-US" sz="2100" i="1" dirty="0"/>
              <a:t>LS</a:t>
            </a:r>
            <a:r>
              <a:rPr lang="en-US" altLang="en-US" sz="2100" dirty="0"/>
              <a:t> coupling scheme are</a:t>
            </a:r>
          </a:p>
          <a:p>
            <a:pPr lvl="1" eaLnBrk="1" hangingPunct="1">
              <a:tabLst>
                <a:tab pos="2232025" algn="l"/>
              </a:tabLst>
            </a:pPr>
            <a:r>
              <a:rPr lang="el-GR" altLang="en-US" sz="1900" dirty="0">
                <a:latin typeface="Lucida Grande" charset="0"/>
                <a:cs typeface="Arial" panose="020B0604020202020204" pitchFamily="34" charset="0"/>
              </a:rPr>
              <a:t>Δ</a:t>
            </a:r>
            <a:r>
              <a:rPr lang="en-US" altLang="en-US" sz="1900" i="1" dirty="0">
                <a:cs typeface="Arial" panose="020B0604020202020204" pitchFamily="34" charset="0"/>
              </a:rPr>
              <a:t>L</a:t>
            </a:r>
            <a:r>
              <a:rPr lang="en-US" altLang="en-US" sz="1900" dirty="0">
                <a:cs typeface="Arial" panose="020B0604020202020204" pitchFamily="34" charset="0"/>
              </a:rPr>
              <a:t> = ±1	</a:t>
            </a:r>
            <a:r>
              <a:rPr lang="el-GR" altLang="en-US" sz="1900" dirty="0">
                <a:latin typeface="Lucida Grande" charset="0"/>
                <a:cs typeface="Arial" panose="020B0604020202020204" pitchFamily="34" charset="0"/>
              </a:rPr>
              <a:t>Δ</a:t>
            </a:r>
            <a:r>
              <a:rPr lang="en-US" altLang="en-US" sz="1900" i="1" dirty="0">
                <a:cs typeface="Arial" panose="020B0604020202020204" pitchFamily="34" charset="0"/>
              </a:rPr>
              <a:t>S</a:t>
            </a:r>
            <a:r>
              <a:rPr lang="en-US" altLang="en-US" sz="1900" dirty="0">
                <a:cs typeface="Arial" panose="020B0604020202020204" pitchFamily="34" charset="0"/>
              </a:rPr>
              <a:t> = 0</a:t>
            </a:r>
          </a:p>
          <a:p>
            <a:pPr lvl="1" eaLnBrk="1" hangingPunct="1">
              <a:tabLst>
                <a:tab pos="2232025" algn="l"/>
              </a:tabLst>
            </a:pPr>
            <a:r>
              <a:rPr lang="el-GR" altLang="en-US" sz="1900" dirty="0">
                <a:latin typeface="Lucida Grande" charset="0"/>
                <a:cs typeface="Arial" panose="020B0604020202020204" pitchFamily="34" charset="0"/>
              </a:rPr>
              <a:t>Δ</a:t>
            </a:r>
            <a:r>
              <a:rPr lang="en-US" altLang="en-US" sz="1900" i="1" dirty="0">
                <a:cs typeface="Arial" panose="020B0604020202020204" pitchFamily="34" charset="0"/>
              </a:rPr>
              <a:t>J</a:t>
            </a:r>
            <a:r>
              <a:rPr lang="en-US" altLang="en-US" sz="1900" dirty="0">
                <a:cs typeface="Arial" panose="020B0604020202020204" pitchFamily="34" charset="0"/>
              </a:rPr>
              <a:t> = 0, ±1	(</a:t>
            </a:r>
            <a:r>
              <a:rPr lang="en-US" altLang="en-US" sz="1900" i="1" dirty="0">
                <a:cs typeface="Arial" panose="020B0604020202020204" pitchFamily="34" charset="0"/>
              </a:rPr>
              <a:t>J</a:t>
            </a:r>
            <a:r>
              <a:rPr lang="en-US" altLang="en-US" sz="1900" dirty="0">
                <a:cs typeface="Arial" panose="020B0604020202020204" pitchFamily="34" charset="0"/>
              </a:rPr>
              <a:t> = 0 </a:t>
            </a:r>
            <a:r>
              <a:rPr lang="en-US" altLang="en-US" sz="1900" dirty="0"/>
              <a:t>→</a:t>
            </a:r>
            <a:r>
              <a:rPr lang="en-US" altLang="en-US" sz="1900" dirty="0">
                <a:cs typeface="Arial" panose="020B0604020202020204" pitchFamily="34" charset="0"/>
              </a:rPr>
              <a:t> </a:t>
            </a:r>
            <a:r>
              <a:rPr lang="en-US" altLang="en-US" sz="1900" i="1" dirty="0">
                <a:cs typeface="Arial" panose="020B0604020202020204" pitchFamily="34" charset="0"/>
              </a:rPr>
              <a:t>J</a:t>
            </a:r>
            <a:r>
              <a:rPr lang="en-US" altLang="en-US" sz="1900" dirty="0">
                <a:cs typeface="Arial" panose="020B0604020202020204" pitchFamily="34" charset="0"/>
              </a:rPr>
              <a:t> = 0 is forbidden)</a:t>
            </a:r>
          </a:p>
          <a:p>
            <a:pPr eaLnBrk="1" hangingPunct="1">
              <a:tabLst>
                <a:tab pos="2232025" algn="l"/>
              </a:tabLst>
            </a:pPr>
            <a:endParaRPr lang="en-US" altLang="en-US" sz="2100" dirty="0"/>
          </a:p>
          <a:p>
            <a:pPr eaLnBrk="1" hangingPunct="1">
              <a:tabLst>
                <a:tab pos="2232025" algn="l"/>
              </a:tabLst>
            </a:pPr>
            <a:r>
              <a:rPr lang="en-US" altLang="en-US" sz="2100" dirty="0"/>
              <a:t>A magnesium atom excited to the 3</a:t>
            </a:r>
            <a:r>
              <a:rPr lang="en-US" altLang="en-US" sz="2100" i="1" dirty="0"/>
              <a:t>s</a:t>
            </a:r>
            <a:r>
              <a:rPr lang="en-US" altLang="en-US" sz="2100" dirty="0"/>
              <a:t>3</a:t>
            </a:r>
            <a:r>
              <a:rPr lang="en-US" altLang="en-US" sz="2100" i="1" dirty="0"/>
              <a:t>p</a:t>
            </a:r>
            <a:r>
              <a:rPr lang="en-US" altLang="en-US" sz="2100" dirty="0"/>
              <a:t> triplet state has no lower triplet state to which it can decay.</a:t>
            </a:r>
          </a:p>
          <a:p>
            <a:pPr eaLnBrk="1" hangingPunct="1">
              <a:tabLst>
                <a:tab pos="2232025" algn="l"/>
              </a:tabLst>
            </a:pPr>
            <a:r>
              <a:rPr lang="en-US" altLang="en-US" sz="2100" dirty="0"/>
              <a:t>It is called </a:t>
            </a:r>
            <a:r>
              <a:rPr lang="en-US" altLang="en-US" sz="2100" b="1" dirty="0">
                <a:solidFill>
                  <a:srgbClr val="000000"/>
                </a:solidFill>
              </a:rPr>
              <a:t>metastable</a:t>
            </a:r>
            <a:r>
              <a:rPr lang="en-US" altLang="en-US" sz="2100" dirty="0"/>
              <a:t>, because it lives for such a long time on the atomic scale.</a:t>
            </a:r>
          </a:p>
        </p:txBody>
      </p:sp>
      <p:sp>
        <p:nvSpPr>
          <p:cNvPr id="2" name="TextBox 1">
            <a:extLst>
              <a:ext uri="{FF2B5EF4-FFF2-40B4-BE49-F238E27FC236}">
                <a16:creationId xmlns:a16="http://schemas.microsoft.com/office/drawing/2014/main" id="{0A485306-08BF-4037-E748-2331B70D1A2C}"/>
              </a:ext>
            </a:extLst>
          </p:cNvPr>
          <p:cNvSpPr txBox="1"/>
          <p:nvPr/>
        </p:nvSpPr>
        <p:spPr>
          <a:xfrm>
            <a:off x="647700" y="4854714"/>
            <a:ext cx="7848600" cy="707886"/>
          </a:xfrm>
          <a:prstGeom prst="rect">
            <a:avLst/>
          </a:prstGeom>
          <a:noFill/>
        </p:spPr>
        <p:txBody>
          <a:bodyPr wrap="square" rtlCol="0">
            <a:spAutoFit/>
          </a:bodyPr>
          <a:lstStyle/>
          <a:p>
            <a:r>
              <a:rPr lang="en-US" sz="2000" b="0" i="0" dirty="0">
                <a:solidFill>
                  <a:srgbClr val="FF0000"/>
                </a:solidFill>
                <a:effectLst/>
                <a:latin typeface="Quicksand"/>
              </a:rPr>
              <a:t>3s3p - lifetime of 2050 seconds, which corresponds to approximately ½ hour  used in research with ultra-precise atomic clocks</a:t>
            </a:r>
            <a:endParaRPr lang="en-US" sz="2000" dirty="0">
              <a:solidFill>
                <a:srgbClr val="FF000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7282" name="Picture 1">
            <a:extLst>
              <a:ext uri="{FF2B5EF4-FFF2-40B4-BE49-F238E27FC236}">
                <a16:creationId xmlns:a16="http://schemas.microsoft.com/office/drawing/2014/main" id="{EF9B901C-664E-44E3-9C9C-59F268E433B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8636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a:extLst>
              <a:ext uri="{FF2B5EF4-FFF2-40B4-BE49-F238E27FC236}">
                <a16:creationId xmlns:a16="http://schemas.microsoft.com/office/drawing/2014/main" id="{EACF6C77-41EC-449A-9A87-0B522D25CF52}"/>
              </a:ext>
            </a:extLst>
          </p:cNvPr>
          <p:cNvSpPr txBox="1">
            <a:spLocks noChangeArrowheads="1"/>
          </p:cNvSpPr>
          <p:nvPr/>
        </p:nvSpPr>
        <p:spPr bwMode="auto">
          <a:xfrm>
            <a:off x="7754938" y="6604000"/>
            <a:ext cx="1389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Figure 8-11 p290</a:t>
            </a:r>
          </a:p>
        </p:txBody>
      </p:sp>
      <p:sp>
        <p:nvSpPr>
          <p:cNvPr id="97284" name="Rectangle 4">
            <a:extLst>
              <a:ext uri="{FF2B5EF4-FFF2-40B4-BE49-F238E27FC236}">
                <a16:creationId xmlns:a16="http://schemas.microsoft.com/office/drawing/2014/main" id="{FF95493C-8407-419F-A922-AC04D21E57F1}"/>
              </a:ext>
            </a:extLst>
          </p:cNvPr>
          <p:cNvSpPr>
            <a:spLocks noChangeArrowheads="1"/>
          </p:cNvSpPr>
          <p:nvPr/>
        </p:nvSpPr>
        <p:spPr bwMode="auto">
          <a:xfrm>
            <a:off x="422213" y="381000"/>
            <a:ext cx="8636000" cy="2771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53920" tIns="31740" rIns="0" bIns="15870" anchor="ctr">
            <a:spAutoFit/>
          </a:bodyPr>
          <a:lstStyle>
            <a:lvl1pPr>
              <a:defRPr sz="2900">
                <a:solidFill>
                  <a:schemeClr val="tx2"/>
                </a:solidFill>
                <a:latin typeface="Arial" panose="020B0604020202020204" pitchFamily="34" charset="0"/>
                <a:ea typeface="MS PGothic" panose="020B0600070205080204" pitchFamily="34" charset="-128"/>
              </a:defRPr>
            </a:lvl1pPr>
            <a:lvl2pPr indent="-45720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3600" b="1" dirty="0" err="1">
                <a:solidFill>
                  <a:srgbClr val="000000"/>
                </a:solidFill>
                <a:cs typeface="Arial" panose="020B0604020202020204" pitchFamily="34" charset="0"/>
              </a:rPr>
              <a:t>jj</a:t>
            </a:r>
            <a:r>
              <a:rPr lang="en-US" altLang="en-US" sz="3600" b="1" dirty="0">
                <a:solidFill>
                  <a:srgbClr val="000000"/>
                </a:solidFill>
                <a:cs typeface="Arial" panose="020B0604020202020204" pitchFamily="34" charset="0"/>
              </a:rPr>
              <a:t> coupling</a:t>
            </a:r>
          </a:p>
          <a:p>
            <a:r>
              <a:rPr lang="en-US" altLang="en-US" sz="1400" dirty="0">
                <a:solidFill>
                  <a:srgbClr val="202122"/>
                </a:solidFill>
                <a:cs typeface="Arial" panose="020B0604020202020204" pitchFamily="34" charset="0"/>
              </a:rPr>
              <a:t>In heavier atoms the situation is different. In atoms with bigger nuclear</a:t>
            </a:r>
          </a:p>
          <a:p>
            <a:r>
              <a:rPr lang="en-US" altLang="en-US" sz="1400" dirty="0">
                <a:solidFill>
                  <a:srgbClr val="202122"/>
                </a:solidFill>
                <a:cs typeface="Arial" panose="020B0604020202020204" pitchFamily="34" charset="0"/>
              </a:rPr>
              <a:t> charges, spin–orbit interactions are frequently as large as or larger than spin–spin interactions or orbit–orbit interactions.</a:t>
            </a:r>
          </a:p>
          <a:p>
            <a:r>
              <a:rPr lang="en-US" altLang="en-US" sz="1400" dirty="0">
                <a:solidFill>
                  <a:srgbClr val="202122"/>
                </a:solidFill>
                <a:cs typeface="Arial" panose="020B0604020202020204" pitchFamily="34" charset="0"/>
              </a:rPr>
              <a:t> In this situation, each orbital angular momentum </a:t>
            </a:r>
            <a:r>
              <a:rPr lang="en-US" altLang="en-US" sz="1400" b="1" dirty="0">
                <a:solidFill>
                  <a:srgbClr val="202122"/>
                </a:solidFill>
                <a:cs typeface="Arial" panose="020B0604020202020204" pitchFamily="34" charset="0"/>
              </a:rPr>
              <a:t>ℓ</a:t>
            </a:r>
            <a:r>
              <a:rPr lang="en-US" altLang="en-US" sz="1400" i="1" baseline="-30000" dirty="0">
                <a:solidFill>
                  <a:srgbClr val="202122"/>
                </a:solidFill>
                <a:cs typeface="Arial" panose="020B0604020202020204" pitchFamily="34" charset="0"/>
              </a:rPr>
              <a:t>i</a:t>
            </a:r>
            <a:r>
              <a:rPr lang="en-US" altLang="en-US" sz="1400" dirty="0">
                <a:solidFill>
                  <a:srgbClr val="202122"/>
                </a:solidFill>
                <a:cs typeface="Arial" panose="020B0604020202020204" pitchFamily="34" charset="0"/>
              </a:rPr>
              <a:t> tends to combine </a:t>
            </a:r>
          </a:p>
          <a:p>
            <a:r>
              <a:rPr lang="en-US" altLang="en-US" sz="1400" dirty="0">
                <a:solidFill>
                  <a:srgbClr val="202122"/>
                </a:solidFill>
                <a:cs typeface="Arial" panose="020B0604020202020204" pitchFamily="34" charset="0"/>
              </a:rPr>
              <a:t>with the corresponding individual spin angular momentum </a:t>
            </a:r>
            <a:r>
              <a:rPr lang="en-US" altLang="en-US" sz="1400" b="1" dirty="0" err="1">
                <a:solidFill>
                  <a:srgbClr val="202122"/>
                </a:solidFill>
                <a:cs typeface="Arial" panose="020B0604020202020204" pitchFamily="34" charset="0"/>
              </a:rPr>
              <a:t>s</a:t>
            </a:r>
            <a:r>
              <a:rPr lang="en-US" altLang="en-US" sz="1400" i="1" baseline="-30000" dirty="0" err="1">
                <a:solidFill>
                  <a:srgbClr val="202122"/>
                </a:solidFill>
                <a:cs typeface="Arial" panose="020B0604020202020204" pitchFamily="34" charset="0"/>
              </a:rPr>
              <a:t>i</a:t>
            </a:r>
            <a:r>
              <a:rPr lang="en-US" altLang="en-US" sz="1400" dirty="0">
                <a:solidFill>
                  <a:srgbClr val="202122"/>
                </a:solidFill>
                <a:cs typeface="Arial" panose="020B0604020202020204" pitchFamily="34" charset="0"/>
              </a:rPr>
              <a:t>, originating an individual total angular momentum </a:t>
            </a:r>
            <a:r>
              <a:rPr lang="en-US" altLang="en-US" sz="1400" b="1" dirty="0">
                <a:solidFill>
                  <a:srgbClr val="202122"/>
                </a:solidFill>
                <a:cs typeface="Arial" panose="020B0604020202020204" pitchFamily="34" charset="0"/>
              </a:rPr>
              <a:t>j</a:t>
            </a:r>
            <a:r>
              <a:rPr lang="en-US" altLang="en-US" sz="1400" i="1" baseline="-30000" dirty="0">
                <a:solidFill>
                  <a:srgbClr val="202122"/>
                </a:solidFill>
                <a:cs typeface="Arial" panose="020B0604020202020204" pitchFamily="34" charset="0"/>
              </a:rPr>
              <a:t>i</a:t>
            </a:r>
            <a:r>
              <a:rPr lang="en-US" altLang="en-US" sz="1400" dirty="0">
                <a:solidFill>
                  <a:srgbClr val="202122"/>
                </a:solidFill>
                <a:cs typeface="Arial" panose="020B0604020202020204" pitchFamily="34" charset="0"/>
              </a:rPr>
              <a:t>.</a:t>
            </a:r>
          </a:p>
          <a:p>
            <a:r>
              <a:rPr lang="en-US" altLang="en-US" sz="1400" dirty="0">
                <a:solidFill>
                  <a:srgbClr val="202122"/>
                </a:solidFill>
                <a:cs typeface="Arial" panose="020B0604020202020204" pitchFamily="34" charset="0"/>
              </a:rPr>
              <a:t> These then couple up to form the total angular momentum </a:t>
            </a:r>
            <a:r>
              <a:rPr lang="en-US" altLang="en-US" sz="1400" b="1" dirty="0">
                <a:solidFill>
                  <a:srgbClr val="202122"/>
                </a:solidFill>
                <a:cs typeface="Arial" panose="020B0604020202020204" pitchFamily="34" charset="0"/>
              </a:rPr>
              <a:t>J</a:t>
            </a:r>
            <a:endParaRPr lang="en-US" altLang="en-US" sz="1400" dirty="0"/>
          </a:p>
          <a:p>
            <a:pPr lvl="1"/>
            <a:r>
              <a:rPr lang="en-US" altLang="en-US" sz="1400" dirty="0">
                <a:solidFill>
                  <a:srgbClr val="202122"/>
                </a:solidFill>
                <a:cs typeface="Arial" panose="020B0604020202020204" pitchFamily="34" charset="0"/>
              </a:rPr>
              <a:t>       </a:t>
            </a:r>
          </a:p>
          <a:p>
            <a:endParaRPr lang="en-US" altLang="en-US" dirty="0"/>
          </a:p>
        </p:txBody>
      </p:sp>
      <p:sp>
        <p:nvSpPr>
          <p:cNvPr id="97285" name="AutoShape 5" descr="\mathbf J = \sum_i \mathbf j_i = \sum_i (\boldsymbol{\ell}_i + \mathbf{s}_i).">
            <a:extLst>
              <a:ext uri="{FF2B5EF4-FFF2-40B4-BE49-F238E27FC236}">
                <a16:creationId xmlns:a16="http://schemas.microsoft.com/office/drawing/2014/main" id="{2DC859AD-423B-4576-851D-C353E0F2DE6E}"/>
              </a:ext>
            </a:extLst>
          </p:cNvPr>
          <p:cNvSpPr>
            <a:spLocks noChangeAspect="1" noChangeArrowheads="1"/>
          </p:cNvSpPr>
          <p:nvPr/>
        </p:nvSpPr>
        <p:spPr bwMode="auto">
          <a:xfrm>
            <a:off x="196850" y="-79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a:p>
        </p:txBody>
      </p:sp>
      <p:sp>
        <p:nvSpPr>
          <p:cNvPr id="21" name="TextBox 20">
            <a:extLst>
              <a:ext uri="{FF2B5EF4-FFF2-40B4-BE49-F238E27FC236}">
                <a16:creationId xmlns:a16="http://schemas.microsoft.com/office/drawing/2014/main" id="{FEE2330E-5F24-4FA0-B1F4-D60B573B84D8}"/>
              </a:ext>
            </a:extLst>
          </p:cNvPr>
          <p:cNvSpPr txBox="1"/>
          <p:nvPr/>
        </p:nvSpPr>
        <p:spPr>
          <a:xfrm>
            <a:off x="409575" y="5862638"/>
            <a:ext cx="8832850" cy="461962"/>
          </a:xfrm>
          <a:prstGeom prst="rect">
            <a:avLst/>
          </a:prstGeom>
          <a:noFill/>
        </p:spPr>
        <p:txBody>
          <a:bodyPr>
            <a:spAutoFit/>
          </a:bodyPr>
          <a:lstStyle/>
          <a:p>
            <a:pPr eaLnBrk="1" hangingPunct="1">
              <a:defRPr/>
            </a:pPr>
            <a:r>
              <a:rPr lang="en-US" altLang="en-US" sz="1200" dirty="0">
                <a:solidFill>
                  <a:prstClr val="black"/>
                </a:solidFill>
                <a:ea typeface="+mn-ea"/>
              </a:rPr>
              <a:t>Figure 8.11 (a) Two electrons having orbital angular momentum quantum numbers of 1 and 2 combine to form </a:t>
            </a:r>
            <a:r>
              <a:rPr lang="en-US" altLang="en-US" sz="1200" i="1" dirty="0">
                <a:solidFill>
                  <a:prstClr val="black"/>
                </a:solidFill>
                <a:ea typeface="+mn-ea"/>
              </a:rPr>
              <a:t>L </a:t>
            </a:r>
            <a:r>
              <a:rPr lang="en-US" altLang="en-US" sz="1200" dirty="0">
                <a:solidFill>
                  <a:prstClr val="black"/>
                </a:solidFill>
                <a:ea typeface="+mn-ea"/>
              </a:rPr>
              <a:t>values of 1, 2, 3. (b) Two electrons having spin angular quantum numbers of 1/2 and 1/2 form </a:t>
            </a:r>
            <a:r>
              <a:rPr lang="en-US" altLang="en-US" sz="1200" i="1" dirty="0">
                <a:solidFill>
                  <a:prstClr val="black"/>
                </a:solidFill>
                <a:ea typeface="+mn-ea"/>
              </a:rPr>
              <a:t>S</a:t>
            </a:r>
            <a:r>
              <a:rPr lang="en-US" altLang="en-US" sz="1200" dirty="0">
                <a:solidFill>
                  <a:prstClr val="black"/>
                </a:solidFill>
                <a:ea typeface="+mn-ea"/>
              </a:rPr>
              <a:t> values of 0 and 1.</a:t>
            </a:r>
          </a:p>
        </p:txBody>
      </p:sp>
      <p:sp>
        <p:nvSpPr>
          <p:cNvPr id="2" name="TextBox 1">
            <a:extLst>
              <a:ext uri="{FF2B5EF4-FFF2-40B4-BE49-F238E27FC236}">
                <a16:creationId xmlns:a16="http://schemas.microsoft.com/office/drawing/2014/main" id="{FD5BE8DC-71D8-92FC-72C4-574176ECEAA4}"/>
              </a:ext>
            </a:extLst>
          </p:cNvPr>
          <p:cNvSpPr txBox="1"/>
          <p:nvPr/>
        </p:nvSpPr>
        <p:spPr>
          <a:xfrm>
            <a:off x="2994025" y="2698927"/>
            <a:ext cx="6248400" cy="907941"/>
          </a:xfrm>
          <a:prstGeom prst="rect">
            <a:avLst/>
          </a:prstGeom>
          <a:noFill/>
        </p:spPr>
        <p:txBody>
          <a:bodyPr wrap="square" rtlCol="0">
            <a:spAutoFit/>
          </a:bodyPr>
          <a:lstStyle/>
          <a:p>
            <a:r>
              <a:rPr lang="en-US" altLang="en-US" sz="2400" b="1" i="1" dirty="0">
                <a:solidFill>
                  <a:srgbClr val="FF0000"/>
                </a:solidFill>
              </a:rPr>
              <a:t>In </a:t>
            </a:r>
            <a:r>
              <a:rPr lang="en-US" altLang="en-US" sz="2400" b="1" i="1" dirty="0" err="1">
                <a:solidFill>
                  <a:srgbClr val="FF0000"/>
                </a:solidFill>
              </a:rPr>
              <a:t>jj</a:t>
            </a:r>
            <a:r>
              <a:rPr lang="en-US" altLang="en-US" sz="2400" b="1" i="1" dirty="0">
                <a:solidFill>
                  <a:srgbClr val="FF0000"/>
                </a:solidFill>
              </a:rPr>
              <a:t> </a:t>
            </a:r>
            <a:r>
              <a:rPr lang="en-US" altLang="en-US" sz="2400" b="1" dirty="0">
                <a:solidFill>
                  <a:srgbClr val="FF0000"/>
                </a:solidFill>
              </a:rPr>
              <a:t>coupling L+S=J for each electron</a:t>
            </a:r>
            <a:endParaRPr lang="en-US" altLang="en-US" sz="2400" dirty="0">
              <a:solidFill>
                <a:srgbClr val="FF0000"/>
              </a:solidFill>
            </a:endParaRPr>
          </a:p>
          <a:p>
            <a:endParaRPr lang="en-US" dirty="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49"/>
          <p:cNvSpPr txBox="1">
            <a:spLocks noGrp="1"/>
          </p:cNvSpPr>
          <p:nvPr>
            <p:ph type="title"/>
          </p:nvPr>
        </p:nvSpPr>
        <p:spPr>
          <a:xfrm>
            <a:off x="457200" y="131618"/>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200"/>
              <a:buFont typeface="Arial"/>
              <a:buNone/>
            </a:pPr>
            <a:r>
              <a:rPr lang="en-US" sz="3200" b="0" i="0" u="none" dirty="0">
                <a:solidFill>
                  <a:srgbClr val="3333CC"/>
                </a:solidFill>
                <a:latin typeface="Arial"/>
                <a:ea typeface="Arial"/>
                <a:cs typeface="Arial"/>
                <a:sym typeface="Arial"/>
              </a:rPr>
              <a:t>The Normal Zeeman Effect: line splitting in </a:t>
            </a:r>
            <a:br>
              <a:rPr lang="en-US" sz="3200" b="0" i="0" u="none" dirty="0">
                <a:solidFill>
                  <a:srgbClr val="3333CC"/>
                </a:solidFill>
                <a:latin typeface="Arial"/>
                <a:ea typeface="Arial"/>
                <a:cs typeface="Arial"/>
                <a:sym typeface="Arial"/>
              </a:rPr>
            </a:br>
            <a:r>
              <a:rPr lang="en-US" sz="3200" b="0" i="0" u="none" dirty="0">
                <a:solidFill>
                  <a:srgbClr val="3333CC"/>
                </a:solidFill>
                <a:latin typeface="Arial"/>
                <a:ea typeface="Arial"/>
                <a:cs typeface="Arial"/>
                <a:sym typeface="Arial"/>
              </a:rPr>
              <a:t>a magnetic field</a:t>
            </a:r>
            <a:endParaRPr dirty="0"/>
          </a:p>
        </p:txBody>
      </p:sp>
      <p:sp>
        <p:nvSpPr>
          <p:cNvPr id="1127" name="Google Shape;1127;p49"/>
          <p:cNvSpPr txBox="1">
            <a:spLocks noGrp="1"/>
          </p:cNvSpPr>
          <p:nvPr>
            <p:ph type="body" idx="4294967295"/>
          </p:nvPr>
        </p:nvSpPr>
        <p:spPr>
          <a:xfrm>
            <a:off x="457200" y="1295400"/>
            <a:ext cx="8529637"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65"/>
              <a:buFont typeface="Noto Sans Symbols"/>
              <a:buChar char="■"/>
            </a:pPr>
            <a:r>
              <a:rPr lang="en-US" sz="2100" b="0" i="0" u="none">
                <a:solidFill>
                  <a:schemeClr val="dk1"/>
                </a:solidFill>
                <a:latin typeface="Arial"/>
                <a:ea typeface="Arial"/>
                <a:cs typeface="Arial"/>
                <a:sym typeface="Arial"/>
              </a:rPr>
              <a:t>A transition from 2</a:t>
            </a:r>
            <a:r>
              <a:rPr lang="en-US" sz="2100" b="0" i="1" u="none">
                <a:solidFill>
                  <a:schemeClr val="dk1"/>
                </a:solidFill>
                <a:latin typeface="Arial"/>
                <a:ea typeface="Arial"/>
                <a:cs typeface="Arial"/>
                <a:sym typeface="Arial"/>
              </a:rPr>
              <a:t>p</a:t>
            </a:r>
            <a:r>
              <a:rPr lang="en-US" sz="2100" b="0" i="0" u="none">
                <a:solidFill>
                  <a:schemeClr val="dk1"/>
                </a:solidFill>
                <a:latin typeface="Arial"/>
                <a:ea typeface="Arial"/>
                <a:cs typeface="Arial"/>
                <a:sym typeface="Arial"/>
              </a:rPr>
              <a:t> to 1</a:t>
            </a:r>
            <a:r>
              <a:rPr lang="en-US" sz="2100" b="0" i="1" u="none">
                <a:solidFill>
                  <a:schemeClr val="dk1"/>
                </a:solidFill>
                <a:latin typeface="Arial"/>
                <a:ea typeface="Arial"/>
                <a:cs typeface="Arial"/>
                <a:sym typeface="Arial"/>
              </a:rPr>
              <a:t>s</a:t>
            </a:r>
            <a:endParaRPr/>
          </a:p>
        </p:txBody>
      </p:sp>
      <p:pic>
        <p:nvPicPr>
          <p:cNvPr id="1128" name="Google Shape;1128;p49"/>
          <p:cNvPicPr preferRelativeResize="0"/>
          <p:nvPr/>
        </p:nvPicPr>
        <p:blipFill rotWithShape="1">
          <a:blip r:embed="rId3">
            <a:alphaModFix/>
          </a:blip>
          <a:srcRect/>
          <a:stretch/>
        </p:blipFill>
        <p:spPr>
          <a:xfrm>
            <a:off x="4038600" y="990600"/>
            <a:ext cx="4572000" cy="5295900"/>
          </a:xfrm>
          <a:prstGeom prst="rect">
            <a:avLst/>
          </a:prstGeom>
          <a:noFill/>
          <a:ln>
            <a:noFill/>
          </a:ln>
        </p:spPr>
      </p:pic>
      <p:pic>
        <p:nvPicPr>
          <p:cNvPr id="3" name="Picture 2">
            <a:extLst>
              <a:ext uri="{FF2B5EF4-FFF2-40B4-BE49-F238E27FC236}">
                <a16:creationId xmlns:a16="http://schemas.microsoft.com/office/drawing/2014/main" id="{FF5E45B0-B74D-41F9-95C8-D001A5C5D782}"/>
              </a:ext>
            </a:extLst>
          </p:cNvPr>
          <p:cNvPicPr>
            <a:picLocks noChangeAspect="1"/>
          </p:cNvPicPr>
          <p:nvPr/>
        </p:nvPicPr>
        <p:blipFill>
          <a:blip r:embed="rId4"/>
          <a:stretch>
            <a:fillRect/>
          </a:stretch>
        </p:blipFill>
        <p:spPr>
          <a:xfrm>
            <a:off x="421245" y="2130425"/>
            <a:ext cx="3828637" cy="3296372"/>
          </a:xfrm>
          <a:prstGeom prst="rect">
            <a:avLst/>
          </a:prstGeom>
        </p:spPr>
      </p:pic>
      <p:sp>
        <p:nvSpPr>
          <p:cNvPr id="5" name="Rectangle 4">
            <a:extLst>
              <a:ext uri="{FF2B5EF4-FFF2-40B4-BE49-F238E27FC236}">
                <a16:creationId xmlns:a16="http://schemas.microsoft.com/office/drawing/2014/main" id="{E827E829-3B91-4F4E-AA7E-69EBBB3BE546}"/>
              </a:ext>
            </a:extLst>
          </p:cNvPr>
          <p:cNvSpPr/>
          <p:nvPr/>
        </p:nvSpPr>
        <p:spPr>
          <a:xfrm>
            <a:off x="6324600" y="5985164"/>
            <a:ext cx="2455718" cy="741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01B06CA7-2F43-7267-59A0-80AC3F6FCB23}"/>
              </a:ext>
            </a:extLst>
          </p:cNvPr>
          <p:cNvSpPr txBox="1"/>
          <p:nvPr/>
        </p:nvSpPr>
        <p:spPr>
          <a:xfrm>
            <a:off x="421245" y="6261822"/>
            <a:ext cx="4114800" cy="400110"/>
          </a:xfrm>
          <a:prstGeom prst="rect">
            <a:avLst/>
          </a:prstGeom>
          <a:noFill/>
        </p:spPr>
        <p:txBody>
          <a:bodyPr wrap="square" rtlCol="0">
            <a:spAutoFit/>
          </a:bodyPr>
          <a:lstStyle/>
          <a:p>
            <a:r>
              <a:rPr lang="en-US" sz="2000" dirty="0">
                <a:solidFill>
                  <a:srgbClr val="FF0000"/>
                </a:solidFill>
              </a:rPr>
              <a:t>From lecture10b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6FB6E-F946-4799-AC28-89D6A5304B6D}"/>
              </a:ext>
            </a:extLst>
          </p:cNvPr>
          <p:cNvPicPr>
            <a:picLocks noChangeAspect="1"/>
          </p:cNvPicPr>
          <p:nvPr/>
        </p:nvPicPr>
        <p:blipFill>
          <a:blip r:embed="rId2"/>
          <a:stretch>
            <a:fillRect/>
          </a:stretch>
        </p:blipFill>
        <p:spPr>
          <a:xfrm>
            <a:off x="1261241" y="355021"/>
            <a:ext cx="6131476" cy="5783020"/>
          </a:xfrm>
          <a:prstGeom prst="rect">
            <a:avLst/>
          </a:prstGeom>
        </p:spPr>
      </p:pic>
      <p:sp>
        <p:nvSpPr>
          <p:cNvPr id="4" name="TextBox 3">
            <a:extLst>
              <a:ext uri="{FF2B5EF4-FFF2-40B4-BE49-F238E27FC236}">
                <a16:creationId xmlns:a16="http://schemas.microsoft.com/office/drawing/2014/main" id="{429F0569-D19B-4AE9-99A2-7826E9E6BAA9}"/>
              </a:ext>
            </a:extLst>
          </p:cNvPr>
          <p:cNvSpPr txBox="1"/>
          <p:nvPr/>
        </p:nvSpPr>
        <p:spPr>
          <a:xfrm>
            <a:off x="832528" y="6210777"/>
            <a:ext cx="7729582" cy="738664"/>
          </a:xfrm>
          <a:prstGeom prst="rect">
            <a:avLst/>
          </a:prstGeom>
          <a:noFill/>
        </p:spPr>
        <p:txBody>
          <a:bodyPr wrap="square" rtlCol="0">
            <a:spAutoFit/>
          </a:bodyPr>
          <a:lstStyle/>
          <a:p>
            <a:pPr eaLnBrk="1" fontAlgn="auto" hangingPunct="1">
              <a:spcBef>
                <a:spcPts val="0"/>
              </a:spcBef>
              <a:spcAft>
                <a:spcPts val="0"/>
              </a:spcAft>
              <a:buClr>
                <a:srgbClr val="000000"/>
              </a:buClr>
            </a:pPr>
            <a:r>
              <a:rPr kumimoji="0" lang="en-US" sz="1400" b="0" i="0" u="none" strike="noStrike" kern="0" cap="none" spc="0" normalizeH="0" baseline="0" noProof="0" dirty="0">
                <a:ln>
                  <a:noFill/>
                </a:ln>
                <a:solidFill>
                  <a:srgbClr val="000000"/>
                </a:solidFill>
                <a:effectLst/>
                <a:uLnTx/>
                <a:uFillTx/>
                <a:latin typeface="Arial"/>
                <a:cs typeface="Arial"/>
                <a:sym typeface="Arial"/>
              </a:rPr>
              <a:t>W. </a:t>
            </a:r>
            <a:r>
              <a:rPr kumimoji="0" lang="en-US" sz="1400" b="0" i="0" u="none" strike="noStrike" kern="0" cap="none" spc="0" normalizeH="0" baseline="0" noProof="0" dirty="0" err="1">
                <a:ln>
                  <a:noFill/>
                </a:ln>
                <a:solidFill>
                  <a:srgbClr val="000000"/>
                </a:solidFill>
                <a:effectLst/>
                <a:uLnTx/>
                <a:uFillTx/>
                <a:latin typeface="Arial"/>
                <a:cs typeface="Arial"/>
                <a:sym typeface="Arial"/>
              </a:rPr>
              <a:t>Demtroeder</a:t>
            </a:r>
            <a:r>
              <a:rPr kumimoji="0" lang="en-US" sz="1400" b="0" i="0" u="none" strike="noStrike" kern="0" cap="none" spc="0" normalizeH="0" baseline="0" noProof="0" dirty="0">
                <a:ln>
                  <a:noFill/>
                </a:ln>
                <a:solidFill>
                  <a:srgbClr val="000000"/>
                </a:solidFill>
                <a:effectLst/>
                <a:uLnTx/>
                <a:uFillTx/>
                <a:latin typeface="Arial"/>
                <a:cs typeface="Arial"/>
                <a:sym typeface="Arial"/>
              </a:rPr>
              <a:t>. Atoms, Molecules and Photons: An Introduction to Atomic, Molecular and Quantum Physics, 2006.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3F37E2E7-3667-4274-BACC-0F926C6F8DC4}"/>
              </a:ext>
            </a:extLst>
          </p:cNvPr>
          <p:cNvSpPr txBox="1"/>
          <p:nvPr/>
        </p:nvSpPr>
        <p:spPr>
          <a:xfrm>
            <a:off x="7483573" y="2292424"/>
            <a:ext cx="14922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3 spectral lines are detected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for normal Zeeman effect</a:t>
            </a:r>
          </a:p>
        </p:txBody>
      </p:sp>
      <p:sp>
        <p:nvSpPr>
          <p:cNvPr id="2" name="TextBox 1">
            <a:extLst>
              <a:ext uri="{FF2B5EF4-FFF2-40B4-BE49-F238E27FC236}">
                <a16:creationId xmlns:a16="http://schemas.microsoft.com/office/drawing/2014/main" id="{2967B7A3-F1FF-7499-99B4-46FFDB0FD7B6}"/>
              </a:ext>
            </a:extLst>
          </p:cNvPr>
          <p:cNvSpPr txBox="1"/>
          <p:nvPr/>
        </p:nvSpPr>
        <p:spPr>
          <a:xfrm>
            <a:off x="7483573" y="3693253"/>
            <a:ext cx="153895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Level scheme and transitions </a:t>
            </a:r>
            <a:r>
              <a:rPr kumimoji="0" lang="en-US" sz="1400" b="0" i="0" u="none" strike="noStrike" kern="0" cap="none" spc="0" normalizeH="0" baseline="0" noProof="0" dirty="0" err="1">
                <a:ln>
                  <a:noFill/>
                </a:ln>
                <a:solidFill>
                  <a:srgbClr val="000000"/>
                </a:solidFill>
                <a:effectLst/>
                <a:uLnTx/>
                <a:uFillTx/>
                <a:latin typeface="Arial"/>
                <a:cs typeface="Arial"/>
                <a:sym typeface="Arial"/>
              </a:rPr>
              <a:t>beween</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0" u="none" strike="noStrike" kern="0" cap="none" spc="0" normalizeH="0" baseline="0" noProof="0" dirty="0">
                <a:ln>
                  <a:noFill/>
                </a:ln>
                <a:solidFill>
                  <a:srgbClr val="FF0000"/>
                </a:solidFill>
                <a:effectLst/>
                <a:uLnTx/>
                <a:uFillTx/>
                <a:latin typeface="Arial"/>
                <a:cs typeface="Arial"/>
                <a:sym typeface="Arial"/>
              </a:rPr>
              <a:t>excited</a:t>
            </a:r>
            <a:r>
              <a:rPr kumimoji="0" lang="en-US" sz="1400" b="0" i="0" u="none" strike="noStrike" kern="0" cap="none" spc="0" normalizeH="0" baseline="0" noProof="0" dirty="0">
                <a:ln>
                  <a:noFill/>
                </a:ln>
                <a:solidFill>
                  <a:srgbClr val="000000"/>
                </a:solidFill>
                <a:effectLst/>
                <a:uLnTx/>
                <a:uFillTx/>
                <a:latin typeface="Arial"/>
                <a:cs typeface="Arial"/>
                <a:sym typeface="Arial"/>
              </a:rPr>
              <a:t> states l = 2   l =1</a:t>
            </a:r>
          </a:p>
        </p:txBody>
      </p:sp>
      <p:sp>
        <p:nvSpPr>
          <p:cNvPr id="7" name="TextBox 6">
            <a:extLst>
              <a:ext uri="{FF2B5EF4-FFF2-40B4-BE49-F238E27FC236}">
                <a16:creationId xmlns:a16="http://schemas.microsoft.com/office/drawing/2014/main" id="{D497B994-6F1D-7222-5FEC-5AAE599045D7}"/>
              </a:ext>
            </a:extLst>
          </p:cNvPr>
          <p:cNvSpPr txBox="1"/>
          <p:nvPr/>
        </p:nvSpPr>
        <p:spPr>
          <a:xfrm>
            <a:off x="7086600" y="241137"/>
            <a:ext cx="2099403" cy="846386"/>
          </a:xfrm>
          <a:prstGeom prst="rect">
            <a:avLst/>
          </a:prstGeom>
          <a:noFill/>
        </p:spPr>
        <p:txBody>
          <a:bodyPr wrap="square" rtlCol="0">
            <a:spAutoFit/>
          </a:bodyPr>
          <a:lstStyle/>
          <a:p>
            <a:r>
              <a:rPr lang="en-US" sz="2000" dirty="0">
                <a:solidFill>
                  <a:srgbClr val="FF0000"/>
                </a:solidFill>
              </a:rPr>
              <a:t>From lecture10b</a:t>
            </a:r>
          </a:p>
          <a:p>
            <a:endParaRPr lang="en-US" dirty="0"/>
          </a:p>
        </p:txBody>
      </p:sp>
    </p:spTree>
    <p:extLst>
      <p:ext uri="{BB962C8B-B14F-4D97-AF65-F5344CB8AC3E}">
        <p14:creationId xmlns:p14="http://schemas.microsoft.com/office/powerpoint/2010/main" val="165002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E6F142BF-8B00-4B72-B52A-DE1BA550AF15}"/>
              </a:ext>
            </a:extLst>
          </p:cNvPr>
          <p:cNvSpPr>
            <a:spLocks noGrp="1" noChangeArrowheads="1"/>
          </p:cNvSpPr>
          <p:nvPr>
            <p:ph type="title"/>
          </p:nvPr>
        </p:nvSpPr>
        <p:spPr/>
        <p:txBody>
          <a:bodyPr/>
          <a:lstStyle/>
          <a:p>
            <a:pPr eaLnBrk="1" hangingPunct="1"/>
            <a:r>
              <a:rPr lang="en-US" altLang="en-US" sz="3400"/>
              <a:t>Moseley’s Empirical Results</a:t>
            </a:r>
          </a:p>
        </p:txBody>
      </p:sp>
      <p:sp>
        <p:nvSpPr>
          <p:cNvPr id="51203" name="Rectangle 2">
            <a:extLst>
              <a:ext uri="{FF2B5EF4-FFF2-40B4-BE49-F238E27FC236}">
                <a16:creationId xmlns:a16="http://schemas.microsoft.com/office/drawing/2014/main" id="{1C292918-4BC3-456D-9A72-332451FD6A53}"/>
              </a:ext>
            </a:extLst>
          </p:cNvPr>
          <p:cNvSpPr>
            <a:spLocks noGrp="1" noChangeArrowheads="1"/>
          </p:cNvSpPr>
          <p:nvPr>
            <p:ph idx="1"/>
          </p:nvPr>
        </p:nvSpPr>
        <p:spPr/>
        <p:txBody>
          <a:bodyPr/>
          <a:lstStyle/>
          <a:p>
            <a:pPr eaLnBrk="1" hangingPunct="1"/>
            <a:r>
              <a:rPr lang="en-US" altLang="en-US" sz="2100"/>
              <a:t>The x ray is produced from </a:t>
            </a:r>
            <a:r>
              <a:rPr lang="en-US" altLang="en-US" sz="2100" i="1"/>
              <a:t>n</a:t>
            </a:r>
            <a:r>
              <a:rPr lang="en-US" altLang="en-US" sz="2100"/>
              <a:t> = 2 to </a:t>
            </a:r>
            <a:r>
              <a:rPr lang="en-US" altLang="en-US" sz="2100" i="1"/>
              <a:t>n</a:t>
            </a:r>
            <a:r>
              <a:rPr lang="en-US" altLang="en-US" sz="2100"/>
              <a:t> = 1 transition.</a:t>
            </a:r>
          </a:p>
          <a:p>
            <a:pPr eaLnBrk="1" hangingPunct="1">
              <a:buFont typeface="Wingdings" panose="05000000000000000000" pitchFamily="2" charset="2"/>
              <a:buNone/>
            </a:pPr>
            <a:r>
              <a:rPr lang="en-US" altLang="en-US" sz="2100"/>
              <a:t>                                                          </a:t>
            </a:r>
          </a:p>
          <a:p>
            <a:pPr eaLnBrk="1" hangingPunct="1"/>
            <a:r>
              <a:rPr lang="en-US" altLang="en-US" sz="2100"/>
              <a:t>In general, the K series of x ray wavelengths are</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a:t>
            </a:r>
          </a:p>
          <a:p>
            <a:pPr eaLnBrk="1" hangingPunct="1">
              <a:buFont typeface="Wingdings" panose="05000000000000000000" pitchFamily="2" charset="2"/>
              <a:buNone/>
            </a:pPr>
            <a:r>
              <a:rPr lang="en-US" altLang="en-US" sz="2100"/>
              <a:t>	Moseley’s research clarified the importance of the electron shells for all the elements, not just for hydrogen.</a:t>
            </a:r>
          </a:p>
          <a:p>
            <a:pPr eaLnBrk="1" hangingPunct="1"/>
            <a:endParaRPr lang="en-US" altLang="en-US" sz="2100"/>
          </a:p>
        </p:txBody>
      </p:sp>
      <p:sp>
        <p:nvSpPr>
          <p:cNvPr id="51204" name="AutoShape 6">
            <a:extLst>
              <a:ext uri="{FF2B5EF4-FFF2-40B4-BE49-F238E27FC236}">
                <a16:creationId xmlns:a16="http://schemas.microsoft.com/office/drawing/2014/main" id="{B53BF64E-BA97-4BA5-8993-32BE67A191D4}"/>
              </a:ext>
            </a:extLst>
          </p:cNvPr>
          <p:cNvSpPr>
            <a:spLocks noChangeArrowheads="1"/>
          </p:cNvSpPr>
          <p:nvPr/>
        </p:nvSpPr>
        <p:spPr bwMode="auto">
          <a:xfrm>
            <a:off x="4343400" y="3836988"/>
            <a:ext cx="457200" cy="1143000"/>
          </a:xfrm>
          <a:prstGeom prst="downArrow">
            <a:avLst>
              <a:gd name="adj1" fmla="val 50000"/>
              <a:gd name="adj2" fmla="val 62500"/>
            </a:avLst>
          </a:prstGeom>
          <a:solidFill>
            <a:srgbClr val="FFFF00"/>
          </a:solidFill>
          <a:ln w="9525">
            <a:solidFill>
              <a:schemeClr val="tx1"/>
            </a:solidFill>
            <a:miter lim="800000"/>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sz="1800">
              <a:solidFill>
                <a:srgbClr val="006633"/>
              </a:solidFill>
            </a:endParaRPr>
          </a:p>
        </p:txBody>
      </p:sp>
      <p:pic>
        <p:nvPicPr>
          <p:cNvPr id="51205" name="Picture 9">
            <a:extLst>
              <a:ext uri="{FF2B5EF4-FFF2-40B4-BE49-F238E27FC236}">
                <a16:creationId xmlns:a16="http://schemas.microsoft.com/office/drawing/2014/main" id="{86E92847-D09A-4D72-8974-418EFEE66D9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2895600"/>
            <a:ext cx="5613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25E1DC0-EABD-4E23-871B-8E464CDADABB}"/>
              </a:ext>
            </a:extLst>
          </p:cNvPr>
          <p:cNvSpPr>
            <a:spLocks noGrp="1" noChangeArrowheads="1"/>
          </p:cNvSpPr>
          <p:nvPr>
            <p:ph type="title"/>
          </p:nvPr>
        </p:nvSpPr>
        <p:spPr/>
        <p:txBody>
          <a:bodyPr/>
          <a:lstStyle/>
          <a:p>
            <a:pPr eaLnBrk="1" hangingPunct="1"/>
            <a:r>
              <a:rPr lang="en-US" altLang="en-US" sz="3400"/>
              <a:t>8.3: Anomalous Zeeman Effect</a:t>
            </a:r>
          </a:p>
        </p:txBody>
      </p:sp>
      <p:sp>
        <p:nvSpPr>
          <p:cNvPr id="99331" name="Rectangle 3">
            <a:extLst>
              <a:ext uri="{FF2B5EF4-FFF2-40B4-BE49-F238E27FC236}">
                <a16:creationId xmlns:a16="http://schemas.microsoft.com/office/drawing/2014/main" id="{916088BD-810E-4129-AB76-D3E59EA1726C}"/>
              </a:ext>
            </a:extLst>
          </p:cNvPr>
          <p:cNvSpPr>
            <a:spLocks noGrp="1" noChangeArrowheads="1"/>
          </p:cNvSpPr>
          <p:nvPr>
            <p:ph idx="1"/>
          </p:nvPr>
        </p:nvSpPr>
        <p:spPr>
          <a:xfrm>
            <a:off x="457200" y="1295400"/>
            <a:ext cx="8382000" cy="5030788"/>
          </a:xfrm>
        </p:spPr>
        <p:txBody>
          <a:bodyPr/>
          <a:lstStyle/>
          <a:p>
            <a:pPr eaLnBrk="1" hangingPunct="1"/>
            <a:r>
              <a:rPr lang="en-US" altLang="en-US" sz="2000">
                <a:solidFill>
                  <a:srgbClr val="000000"/>
                </a:solidFill>
              </a:rPr>
              <a:t>More than three closely spaced optical lines were observed.</a:t>
            </a:r>
          </a:p>
          <a:p>
            <a:pPr eaLnBrk="1" hangingPunct="1"/>
            <a:endParaRPr lang="en-US" altLang="en-US" sz="2000">
              <a:solidFill>
                <a:srgbClr val="000000"/>
              </a:solidFill>
            </a:endParaRPr>
          </a:p>
          <a:p>
            <a:pPr eaLnBrk="1" hangingPunct="1"/>
            <a:r>
              <a:rPr lang="en-US" altLang="en-US" sz="2000">
                <a:solidFill>
                  <a:srgbClr val="000000"/>
                </a:solidFill>
              </a:rPr>
              <a:t>The interaction that splits the energy levels in an external magnetic field        is caused by          interaction.</a:t>
            </a:r>
          </a:p>
          <a:p>
            <a:pPr eaLnBrk="1" hangingPunct="1"/>
            <a:endParaRPr lang="en-US" altLang="en-US" sz="2000">
              <a:solidFill>
                <a:srgbClr val="000000"/>
              </a:solidFill>
            </a:endParaRPr>
          </a:p>
          <a:p>
            <a:pPr eaLnBrk="1" hangingPunct="1"/>
            <a:r>
              <a:rPr lang="en-US" altLang="en-US" sz="2000">
                <a:solidFill>
                  <a:srgbClr val="000000"/>
                </a:solidFill>
              </a:rPr>
              <a:t>The magnetic moment depends on                     </a:t>
            </a:r>
          </a:p>
          <a:p>
            <a:pPr eaLnBrk="1" hangingPunct="1"/>
            <a:endParaRPr lang="en-US" altLang="en-US" sz="2000">
              <a:solidFill>
                <a:srgbClr val="000000"/>
              </a:solidFill>
            </a:endParaRPr>
          </a:p>
          <a:p>
            <a:pPr eaLnBrk="1" hangingPunct="1"/>
            <a:endParaRPr lang="en-US" altLang="en-US" sz="2000">
              <a:solidFill>
                <a:srgbClr val="000000"/>
              </a:solidFill>
            </a:endParaRPr>
          </a:p>
          <a:p>
            <a:pPr eaLnBrk="1" hangingPunct="1"/>
            <a:r>
              <a:rPr lang="en-US" altLang="en-US" sz="2000">
                <a:solidFill>
                  <a:srgbClr val="000000"/>
                </a:solidFill>
              </a:rPr>
              <a:t>The 2</a:t>
            </a:r>
            <a:r>
              <a:rPr lang="en-US" altLang="en-US" sz="2000" i="1">
                <a:solidFill>
                  <a:srgbClr val="000000"/>
                </a:solidFill>
              </a:rPr>
              <a:t>J</a:t>
            </a:r>
            <a:r>
              <a:rPr lang="en-US" altLang="en-US" sz="2000">
                <a:solidFill>
                  <a:srgbClr val="000000"/>
                </a:solidFill>
              </a:rPr>
              <a:t> + 1 degeneracy for a given total angular momentum state </a:t>
            </a:r>
            <a:r>
              <a:rPr lang="en-US" altLang="en-US" sz="2000" i="1">
                <a:solidFill>
                  <a:srgbClr val="000000"/>
                </a:solidFill>
              </a:rPr>
              <a:t>J</a:t>
            </a:r>
            <a:r>
              <a:rPr lang="en-US" altLang="en-US" sz="2000">
                <a:solidFill>
                  <a:srgbClr val="000000"/>
                </a:solidFill>
              </a:rPr>
              <a:t> is removed by the effect of the       . </a:t>
            </a:r>
          </a:p>
          <a:p>
            <a:pPr eaLnBrk="1" hangingPunct="1"/>
            <a:r>
              <a:rPr lang="en-US" altLang="en-US" sz="2000">
                <a:solidFill>
                  <a:srgbClr val="000000"/>
                </a:solidFill>
              </a:rPr>
              <a:t>If the        is small compared to internal magnetic field, then     and     precess about     while     precesses </a:t>
            </a:r>
            <a:r>
              <a:rPr lang="en-US" altLang="en-US" sz="2000" i="1">
                <a:solidFill>
                  <a:srgbClr val="000000"/>
                </a:solidFill>
              </a:rPr>
              <a:t>slowly</a:t>
            </a:r>
            <a:r>
              <a:rPr lang="en-US" altLang="en-US" sz="2000">
                <a:solidFill>
                  <a:srgbClr val="000000"/>
                </a:solidFill>
              </a:rPr>
              <a:t> about       .</a:t>
            </a:r>
          </a:p>
        </p:txBody>
      </p:sp>
      <p:sp>
        <p:nvSpPr>
          <p:cNvPr id="99332" name="Line 6">
            <a:extLst>
              <a:ext uri="{FF2B5EF4-FFF2-40B4-BE49-F238E27FC236}">
                <a16:creationId xmlns:a16="http://schemas.microsoft.com/office/drawing/2014/main" id="{40FB5962-92A2-4DAF-8F58-744A86A3E5D6}"/>
              </a:ext>
            </a:extLst>
          </p:cNvPr>
          <p:cNvSpPr>
            <a:spLocks noChangeShapeType="1"/>
          </p:cNvSpPr>
          <p:nvPr/>
        </p:nvSpPr>
        <p:spPr bwMode="auto">
          <a:xfrm flipV="1">
            <a:off x="4953000" y="2981325"/>
            <a:ext cx="685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3" name="Text Box 7">
            <a:extLst>
              <a:ext uri="{FF2B5EF4-FFF2-40B4-BE49-F238E27FC236}">
                <a16:creationId xmlns:a16="http://schemas.microsoft.com/office/drawing/2014/main" id="{4F5BD434-C8B1-40D5-88F0-43CF426D1401}"/>
              </a:ext>
            </a:extLst>
          </p:cNvPr>
          <p:cNvSpPr txBox="1">
            <a:spLocks noChangeArrowheads="1"/>
          </p:cNvSpPr>
          <p:nvPr/>
        </p:nvSpPr>
        <p:spPr bwMode="auto">
          <a:xfrm>
            <a:off x="5638800" y="28194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spcBef>
                <a:spcPct val="50000"/>
              </a:spcBef>
            </a:pPr>
            <a:r>
              <a:rPr lang="en-US" altLang="en-US" sz="1900">
                <a:solidFill>
                  <a:srgbClr val="000000"/>
                </a:solidFill>
              </a:rPr>
              <a:t>Orbital contribution</a:t>
            </a:r>
          </a:p>
        </p:txBody>
      </p:sp>
      <p:sp>
        <p:nvSpPr>
          <p:cNvPr id="99334" name="Line 9">
            <a:extLst>
              <a:ext uri="{FF2B5EF4-FFF2-40B4-BE49-F238E27FC236}">
                <a16:creationId xmlns:a16="http://schemas.microsoft.com/office/drawing/2014/main" id="{34EEF750-D3BC-437D-A309-8E3F80BE525D}"/>
              </a:ext>
            </a:extLst>
          </p:cNvPr>
          <p:cNvSpPr>
            <a:spLocks noChangeShapeType="1"/>
          </p:cNvSpPr>
          <p:nvPr/>
        </p:nvSpPr>
        <p:spPr bwMode="auto">
          <a:xfrm>
            <a:off x="4953000" y="3362325"/>
            <a:ext cx="685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5" name="Text Box 10">
            <a:extLst>
              <a:ext uri="{FF2B5EF4-FFF2-40B4-BE49-F238E27FC236}">
                <a16:creationId xmlns:a16="http://schemas.microsoft.com/office/drawing/2014/main" id="{18EE2BD0-3D43-4053-89F9-5AC1EFCBB415}"/>
              </a:ext>
            </a:extLst>
          </p:cNvPr>
          <p:cNvSpPr txBox="1">
            <a:spLocks noChangeArrowheads="1"/>
          </p:cNvSpPr>
          <p:nvPr/>
        </p:nvSpPr>
        <p:spPr bwMode="auto">
          <a:xfrm>
            <a:off x="5715000" y="3505200"/>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spcBef>
                <a:spcPct val="50000"/>
              </a:spcBef>
            </a:pPr>
            <a:r>
              <a:rPr lang="en-US" altLang="en-US" sz="1900">
                <a:solidFill>
                  <a:srgbClr val="000000"/>
                </a:solidFill>
              </a:rPr>
              <a:t>Spin magnetic moment </a:t>
            </a:r>
          </a:p>
        </p:txBody>
      </p:sp>
      <p:pic>
        <p:nvPicPr>
          <p:cNvPr id="99336" name="Picture 43">
            <a:extLst>
              <a:ext uri="{FF2B5EF4-FFF2-40B4-BE49-F238E27FC236}">
                <a16:creationId xmlns:a16="http://schemas.microsoft.com/office/drawing/2014/main" id="{04C68FE3-2561-4F0D-8C00-9B2831A23D6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2374900"/>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44">
            <a:extLst>
              <a:ext uri="{FF2B5EF4-FFF2-40B4-BE49-F238E27FC236}">
                <a16:creationId xmlns:a16="http://schemas.microsoft.com/office/drawing/2014/main" id="{5D1A247D-F11C-4EF5-976C-F5D1440047F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2857500"/>
            <a:ext cx="292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46">
            <a:extLst>
              <a:ext uri="{FF2B5EF4-FFF2-40B4-BE49-F238E27FC236}">
                <a16:creationId xmlns:a16="http://schemas.microsoft.com/office/drawing/2014/main" id="{E39D78BD-AE14-4496-9D54-2536978DCE5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4879975"/>
            <a:ext cx="1825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49">
            <a:extLst>
              <a:ext uri="{FF2B5EF4-FFF2-40B4-BE49-F238E27FC236}">
                <a16:creationId xmlns:a16="http://schemas.microsoft.com/office/drawing/2014/main" id="{06542B21-627D-477E-A101-5C17705D93A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300" y="2362200"/>
            <a:ext cx="539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0" name="Picture 51">
            <a:extLst>
              <a:ext uri="{FF2B5EF4-FFF2-40B4-BE49-F238E27FC236}">
                <a16:creationId xmlns:a16="http://schemas.microsoft.com/office/drawing/2014/main" id="{1EA7C45A-1BA5-4CFF-87DC-8BABC38005B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207000"/>
            <a:ext cx="1920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52">
            <a:extLst>
              <a:ext uri="{FF2B5EF4-FFF2-40B4-BE49-F238E27FC236}">
                <a16:creationId xmlns:a16="http://schemas.microsoft.com/office/drawing/2014/main" id="{7913FFF1-E058-4D73-AFE0-A6F8D116526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3543300"/>
            <a:ext cx="2841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53">
            <a:extLst>
              <a:ext uri="{FF2B5EF4-FFF2-40B4-BE49-F238E27FC236}">
                <a16:creationId xmlns:a16="http://schemas.microsoft.com/office/drawing/2014/main" id="{B9D1C0A4-CB87-4872-9F3E-0F23640F09E4}"/>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889500"/>
            <a:ext cx="177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3" name="Picture 54">
            <a:extLst>
              <a:ext uri="{FF2B5EF4-FFF2-40B4-BE49-F238E27FC236}">
                <a16:creationId xmlns:a16="http://schemas.microsoft.com/office/drawing/2014/main" id="{A4B1F011-E983-4235-9ABB-66465376C35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889500"/>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55">
            <a:extLst>
              <a:ext uri="{FF2B5EF4-FFF2-40B4-BE49-F238E27FC236}">
                <a16:creationId xmlns:a16="http://schemas.microsoft.com/office/drawing/2014/main" id="{33D3A29F-E17A-4AF5-A2C0-2F42AEBA3A8E}"/>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207000"/>
            <a:ext cx="1920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5" name="Picture 56">
            <a:extLst>
              <a:ext uri="{FF2B5EF4-FFF2-40B4-BE49-F238E27FC236}">
                <a16:creationId xmlns:a16="http://schemas.microsoft.com/office/drawing/2014/main" id="{99C607F9-A893-409A-A1E3-C2B1A9056ED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94300"/>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6" name="Rectangle 57">
            <a:extLst>
              <a:ext uri="{FF2B5EF4-FFF2-40B4-BE49-F238E27FC236}">
                <a16:creationId xmlns:a16="http://schemas.microsoft.com/office/drawing/2014/main" id="{A87824AE-0CDE-45C6-ABBD-07C15DD27C2B}"/>
              </a:ext>
            </a:extLst>
          </p:cNvPr>
          <p:cNvSpPr>
            <a:spLocks noChangeArrowheads="1"/>
          </p:cNvSpPr>
          <p:nvPr/>
        </p:nvSpPr>
        <p:spPr bwMode="auto">
          <a:xfrm>
            <a:off x="6807200" y="3162300"/>
            <a:ext cx="587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1900">
                <a:solidFill>
                  <a:srgbClr val="000000"/>
                </a:solidFill>
              </a:rPr>
              <a:t>and</a:t>
            </a:r>
          </a:p>
        </p:txBody>
      </p:sp>
      <p:pic>
        <p:nvPicPr>
          <p:cNvPr id="99347" name="Picture 58">
            <a:extLst>
              <a:ext uri="{FF2B5EF4-FFF2-40B4-BE49-F238E27FC236}">
                <a16:creationId xmlns:a16="http://schemas.microsoft.com/office/drawing/2014/main" id="{221EA3F9-832B-4296-9AFD-D11B559DDF5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4521200"/>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025BBD0-E47C-43DD-B4DC-2E607CB8BE40}"/>
              </a:ext>
            </a:extLst>
          </p:cNvPr>
          <p:cNvSpPr>
            <a:spLocks noGrp="1" noChangeArrowheads="1"/>
          </p:cNvSpPr>
          <p:nvPr>
            <p:ph idx="4294967295"/>
          </p:nvPr>
        </p:nvSpPr>
        <p:spPr>
          <a:xfrm>
            <a:off x="457200" y="914400"/>
            <a:ext cx="8688388" cy="5822950"/>
          </a:xfrm>
        </p:spPr>
        <p:txBody>
          <a:bodyPr/>
          <a:lstStyle/>
          <a:p>
            <a:pPr eaLnBrk="1" hangingPunct="1"/>
            <a:r>
              <a:rPr lang="en-US" altLang="en-US" sz="1900"/>
              <a:t>The total magnetic moment is</a:t>
            </a:r>
          </a:p>
          <a:p>
            <a:pPr eaLnBrk="1" hangingPunct="1"/>
            <a:endParaRPr lang="en-US" altLang="en-US" sz="1900"/>
          </a:p>
          <a:p>
            <a:pPr eaLnBrk="1" hangingPunct="1"/>
            <a:endParaRPr lang="en-US" altLang="en-US" sz="1900"/>
          </a:p>
          <a:p>
            <a:pPr eaLnBrk="1" hangingPunct="1">
              <a:buFont typeface="Wingdings" panose="05000000000000000000" pitchFamily="2" charset="2"/>
              <a:buNone/>
            </a:pPr>
            <a:r>
              <a:rPr lang="en-US" altLang="en-US" sz="1900"/>
              <a:t>   </a:t>
            </a:r>
          </a:p>
          <a:p>
            <a:pPr eaLnBrk="1" hangingPunct="1"/>
            <a:endParaRPr lang="en-US" altLang="en-US" sz="1900"/>
          </a:p>
          <a:p>
            <a:pPr eaLnBrk="1" hangingPunct="1"/>
            <a:endParaRPr lang="en-US" altLang="en-US" sz="1900"/>
          </a:p>
          <a:p>
            <a:pPr eaLnBrk="1" hangingPunct="1"/>
            <a:endParaRPr lang="en-US" altLang="en-US" sz="1900"/>
          </a:p>
          <a:p>
            <a:pPr eaLnBrk="1" hangingPunct="1"/>
            <a:endParaRPr lang="en-US" altLang="en-US" sz="1900"/>
          </a:p>
          <a:p>
            <a:pPr eaLnBrk="1" hangingPunct="1"/>
            <a:endParaRPr lang="en-US" altLang="en-US" sz="1900"/>
          </a:p>
          <a:p>
            <a:pPr eaLnBrk="1" hangingPunct="1"/>
            <a:endParaRPr lang="en-US" altLang="en-US" sz="1900"/>
          </a:p>
          <a:p>
            <a:pPr eaLnBrk="1" hangingPunct="1"/>
            <a:r>
              <a:rPr lang="en-US" altLang="en-US" sz="1900"/>
              <a:t>The magnetic total angular momentum numbers </a:t>
            </a:r>
            <a:r>
              <a:rPr lang="en-US" altLang="en-US" sz="1900" i="1"/>
              <a:t>m</a:t>
            </a:r>
            <a:r>
              <a:rPr lang="en-US" altLang="en-US" sz="1900" i="1" baseline="-25000"/>
              <a:t>J </a:t>
            </a:r>
            <a:r>
              <a:rPr lang="en-US" altLang="en-US" sz="1900"/>
              <a:t>from −</a:t>
            </a:r>
            <a:r>
              <a:rPr lang="en-US" altLang="en-US" sz="1900" i="1"/>
              <a:t>J</a:t>
            </a:r>
            <a:r>
              <a:rPr lang="en-US" altLang="en-US" sz="1900"/>
              <a:t> to </a:t>
            </a:r>
            <a:r>
              <a:rPr lang="en-US" altLang="en-US" sz="1900" i="1"/>
              <a:t>J</a:t>
            </a:r>
            <a:r>
              <a:rPr lang="en-US" altLang="en-US" sz="1900"/>
              <a:t> in integral steps.</a:t>
            </a:r>
          </a:p>
          <a:p>
            <a:pPr eaLnBrk="1" hangingPunct="1"/>
            <a:r>
              <a:rPr lang="en-US" altLang="en-US" sz="1900"/>
              <a:t>       splits each state </a:t>
            </a:r>
            <a:r>
              <a:rPr lang="en-US" altLang="en-US" sz="1900" i="1"/>
              <a:t>J</a:t>
            </a:r>
            <a:r>
              <a:rPr lang="en-US" altLang="en-US" sz="1900"/>
              <a:t> into 2</a:t>
            </a:r>
            <a:r>
              <a:rPr lang="en-US" altLang="en-US" sz="1900" i="1"/>
              <a:t>J </a:t>
            </a:r>
            <a:r>
              <a:rPr lang="en-US" altLang="en-US" sz="1900"/>
              <a:t>+ 1 equally spaced levels separated </a:t>
            </a:r>
            <a:r>
              <a:rPr lang="el-GR" altLang="en-US" sz="1900">
                <a:latin typeface="Lucida Grande" charset="0"/>
                <a:cs typeface="Arial" panose="020B0604020202020204" pitchFamily="34" charset="0"/>
              </a:rPr>
              <a:t>Δ</a:t>
            </a:r>
            <a:r>
              <a:rPr lang="en-US" altLang="en-US" sz="1900" i="1"/>
              <a:t>E</a:t>
            </a:r>
            <a:r>
              <a:rPr lang="en-US" altLang="en-US" sz="1900"/>
              <a:t> = </a:t>
            </a:r>
            <a:r>
              <a:rPr lang="en-US" altLang="en-US" sz="1900" i="1"/>
              <a:t>V</a:t>
            </a:r>
            <a:r>
              <a:rPr lang="en-US" altLang="en-US" sz="1900"/>
              <a:t>.</a:t>
            </a:r>
          </a:p>
          <a:p>
            <a:pPr eaLnBrk="1" hangingPunct="1"/>
            <a:r>
              <a:rPr lang="en-US" altLang="en-US" sz="1900"/>
              <a:t>For photon transitions between energy levels</a:t>
            </a:r>
          </a:p>
          <a:p>
            <a:pPr eaLnBrk="1" hangingPunct="1">
              <a:buFont typeface="Wingdings" panose="05000000000000000000" pitchFamily="2" charset="2"/>
              <a:buNone/>
            </a:pPr>
            <a:r>
              <a:rPr lang="en-US" altLang="en-US" sz="1900">
                <a:cs typeface="Arial" panose="020B0604020202020204" pitchFamily="34" charset="0"/>
              </a:rPr>
              <a:t>	</a:t>
            </a:r>
            <a:r>
              <a:rPr lang="el-GR" altLang="en-US" sz="1900">
                <a:latin typeface="Lucida Grande" charset="0"/>
                <a:cs typeface="Arial" panose="020B0604020202020204" pitchFamily="34" charset="0"/>
              </a:rPr>
              <a:t>Δ</a:t>
            </a:r>
            <a:r>
              <a:rPr lang="en-US" altLang="en-US" sz="1900" i="1">
                <a:cs typeface="Arial" panose="020B0604020202020204" pitchFamily="34" charset="0"/>
              </a:rPr>
              <a:t>m</a:t>
            </a:r>
            <a:r>
              <a:rPr lang="en-US" altLang="en-US" sz="1900" i="1" baseline="-25000">
                <a:cs typeface="Arial" panose="020B0604020202020204" pitchFamily="34" charset="0"/>
              </a:rPr>
              <a:t>J</a:t>
            </a:r>
            <a:r>
              <a:rPr lang="en-US" altLang="en-US" sz="1900">
                <a:cs typeface="Arial" panose="020B0604020202020204" pitchFamily="34" charset="0"/>
              </a:rPr>
              <a:t> = ±1, 0</a:t>
            </a:r>
            <a:r>
              <a:rPr lang="en-US" altLang="en-US" sz="1900"/>
              <a:t> but		     is forbidden when </a:t>
            </a:r>
            <a:r>
              <a:rPr lang="el-GR" altLang="en-US" sz="1900">
                <a:latin typeface="Lucida Grande" charset="0"/>
                <a:cs typeface="Arial" panose="020B0604020202020204" pitchFamily="34" charset="0"/>
              </a:rPr>
              <a:t>Δ</a:t>
            </a:r>
            <a:r>
              <a:rPr lang="en-US" altLang="en-US" sz="1900" i="1"/>
              <a:t>J </a:t>
            </a:r>
            <a:r>
              <a:rPr lang="en-US" altLang="en-US" sz="1900"/>
              <a:t>= 0.</a:t>
            </a:r>
          </a:p>
        </p:txBody>
      </p:sp>
      <p:pic>
        <p:nvPicPr>
          <p:cNvPr id="100355" name="Picture 25" descr="0814">
            <a:extLst>
              <a:ext uri="{FF2B5EF4-FFF2-40B4-BE49-F238E27FC236}">
                <a16:creationId xmlns:a16="http://schemas.microsoft.com/office/drawing/2014/main" id="{FF40B1AD-E562-45E3-A5DF-3F01A666C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247"/>
          <a:stretch>
            <a:fillRect/>
          </a:stretch>
        </p:blipFill>
        <p:spPr bwMode="auto">
          <a:xfrm>
            <a:off x="838200" y="1938338"/>
            <a:ext cx="298132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26">
            <a:extLst>
              <a:ext uri="{FF2B5EF4-FFF2-40B4-BE49-F238E27FC236}">
                <a16:creationId xmlns:a16="http://schemas.microsoft.com/office/drawing/2014/main" id="{1978FFAF-F4ED-4570-8711-FF6174AC48EA}"/>
              </a:ext>
            </a:extLst>
          </p:cNvPr>
          <p:cNvSpPr>
            <a:spLocks noGrp="1" noChangeArrowheads="1"/>
          </p:cNvSpPr>
          <p:nvPr>
            <p:ph type="title"/>
          </p:nvPr>
        </p:nvSpPr>
        <p:spPr/>
        <p:txBody>
          <a:bodyPr/>
          <a:lstStyle/>
          <a:p>
            <a:pPr eaLnBrk="1" hangingPunct="1"/>
            <a:r>
              <a:rPr lang="en-US" altLang="en-US" sz="3400"/>
              <a:t>Anomalous Zeeman Effect</a:t>
            </a:r>
          </a:p>
        </p:txBody>
      </p:sp>
      <p:pic>
        <p:nvPicPr>
          <p:cNvPr id="100357" name="Picture 27">
            <a:extLst>
              <a:ext uri="{FF2B5EF4-FFF2-40B4-BE49-F238E27FC236}">
                <a16:creationId xmlns:a16="http://schemas.microsoft.com/office/drawing/2014/main" id="{749095AE-DDEF-4197-BA2F-6EBBD9D52CA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88" y="1295400"/>
            <a:ext cx="4721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28">
            <a:extLst>
              <a:ext uri="{FF2B5EF4-FFF2-40B4-BE49-F238E27FC236}">
                <a16:creationId xmlns:a16="http://schemas.microsoft.com/office/drawing/2014/main" id="{E10B617D-1ADF-46C3-AADA-50301EFE61A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5764213"/>
            <a:ext cx="1835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30">
            <a:extLst>
              <a:ext uri="{FF2B5EF4-FFF2-40B4-BE49-F238E27FC236}">
                <a16:creationId xmlns:a16="http://schemas.microsoft.com/office/drawing/2014/main" id="{2CF41CB5-36BF-47C5-BF1A-D3E74BA1008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5041900"/>
            <a:ext cx="428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31">
            <a:extLst>
              <a:ext uri="{FF2B5EF4-FFF2-40B4-BE49-F238E27FC236}">
                <a16:creationId xmlns:a16="http://schemas.microsoft.com/office/drawing/2014/main" id="{49055D9B-9E9E-4A1F-B4D8-9D6F23CE3F3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713" y="2179638"/>
            <a:ext cx="32956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1" name="Rectangle 32">
            <a:extLst>
              <a:ext uri="{FF2B5EF4-FFF2-40B4-BE49-F238E27FC236}">
                <a16:creationId xmlns:a16="http://schemas.microsoft.com/office/drawing/2014/main" id="{6E5E1E5A-6E5A-44E7-AFC1-92F61C52B972}"/>
              </a:ext>
            </a:extLst>
          </p:cNvPr>
          <p:cNvSpPr>
            <a:spLocks noChangeArrowheads="1"/>
          </p:cNvSpPr>
          <p:nvPr/>
        </p:nvSpPr>
        <p:spPr bwMode="auto">
          <a:xfrm>
            <a:off x="4427538" y="2828925"/>
            <a:ext cx="3810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pPr algn="ctr"/>
            <a:r>
              <a:rPr lang="el-GR" altLang="en-US" sz="2000" i="1">
                <a:solidFill>
                  <a:srgbClr val="000000"/>
                </a:solidFill>
                <a:latin typeface="Lucida Grande" charset="0"/>
              </a:rPr>
              <a:t>μ</a:t>
            </a:r>
            <a:r>
              <a:rPr lang="en-US" altLang="en-US" sz="2000" baseline="-25000">
                <a:solidFill>
                  <a:srgbClr val="000000"/>
                </a:solidFill>
              </a:rPr>
              <a:t>B</a:t>
            </a:r>
            <a:r>
              <a:rPr lang="en-US" altLang="en-US" sz="2000">
                <a:solidFill>
                  <a:srgbClr val="000000"/>
                </a:solidFill>
              </a:rPr>
              <a:t> is the Bohr magneton and</a:t>
            </a:r>
          </a:p>
          <a:p>
            <a:pPr algn="ctr"/>
            <a:endParaRPr lang="en-US" altLang="en-US" sz="2000">
              <a:solidFill>
                <a:srgbClr val="000000"/>
              </a:solidFill>
            </a:endParaRPr>
          </a:p>
          <a:p>
            <a:pPr algn="ctr"/>
            <a:endParaRPr lang="en-US" altLang="en-US" sz="2000">
              <a:solidFill>
                <a:srgbClr val="000000"/>
              </a:solidFill>
            </a:endParaRPr>
          </a:p>
          <a:p>
            <a:pPr algn="ctr">
              <a:spcBef>
                <a:spcPct val="60000"/>
              </a:spcBef>
            </a:pPr>
            <a:r>
              <a:rPr lang="en-US" altLang="en-US" sz="2000">
                <a:solidFill>
                  <a:srgbClr val="000000"/>
                </a:solidFill>
              </a:rPr>
              <a:t>it is called the </a:t>
            </a:r>
            <a:r>
              <a:rPr lang="en-US" altLang="en-US" sz="2000" b="1">
                <a:solidFill>
                  <a:srgbClr val="000000"/>
                </a:solidFill>
              </a:rPr>
              <a:t>Land</a:t>
            </a:r>
            <a:r>
              <a:rPr lang="en-US" altLang="en-US" sz="2000" b="1">
                <a:solidFill>
                  <a:srgbClr val="000000"/>
                </a:solidFill>
                <a:latin typeface="Arial Unicode MS"/>
              </a:rPr>
              <a:t>é</a:t>
            </a:r>
            <a:r>
              <a:rPr lang="en-US" altLang="en-US" sz="2000" b="1">
                <a:solidFill>
                  <a:srgbClr val="000000"/>
                </a:solidFill>
              </a:rPr>
              <a:t> </a:t>
            </a:r>
            <a:r>
              <a:rPr lang="en-US" altLang="en-US" sz="2000" b="1" i="1">
                <a:solidFill>
                  <a:srgbClr val="000000"/>
                </a:solidFill>
              </a:rPr>
              <a:t>g</a:t>
            </a:r>
            <a:r>
              <a:rPr lang="en-US" altLang="en-US" sz="2000" b="1">
                <a:solidFill>
                  <a:srgbClr val="000000"/>
                </a:solidFill>
              </a:rPr>
              <a:t> factor</a:t>
            </a:r>
            <a:endParaRPr lang="en-US" altLang="en-US" sz="2000">
              <a:solidFill>
                <a:srgbClr val="000000"/>
              </a:solidFill>
            </a:endParaRPr>
          </a:p>
        </p:txBody>
      </p:sp>
      <p:pic>
        <p:nvPicPr>
          <p:cNvPr id="100362" name="Picture 29">
            <a:extLst>
              <a:ext uri="{FF2B5EF4-FFF2-40B4-BE49-F238E27FC236}">
                <a16:creationId xmlns:a16="http://schemas.microsoft.com/office/drawing/2014/main" id="{B9D1D7C2-7C1D-48D2-AB67-A285B7E93873}"/>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0700" y="3270250"/>
            <a:ext cx="4003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a:extLst>
              <a:ext uri="{FF2B5EF4-FFF2-40B4-BE49-F238E27FC236}">
                <a16:creationId xmlns:a16="http://schemas.microsoft.com/office/drawing/2014/main" id="{3AEEB312-1932-48CA-BEE5-AC5E0D0FFC3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39800" y="254000"/>
            <a:ext cx="7264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2">
            <a:extLst>
              <a:ext uri="{FF2B5EF4-FFF2-40B4-BE49-F238E27FC236}">
                <a16:creationId xmlns:a16="http://schemas.microsoft.com/office/drawing/2014/main" id="{A6BCBBD6-6E89-40F2-9BCA-35D6CEF4D171}"/>
              </a:ext>
            </a:extLst>
          </p:cNvPr>
          <p:cNvSpPr txBox="1">
            <a:spLocks noChangeArrowheads="1"/>
          </p:cNvSpPr>
          <p:nvPr/>
        </p:nvSpPr>
        <p:spPr bwMode="auto">
          <a:xfrm>
            <a:off x="7758113" y="6604000"/>
            <a:ext cx="138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Figure 8-14 p293</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a:extLst>
              <a:ext uri="{FF2B5EF4-FFF2-40B4-BE49-F238E27FC236}">
                <a16:creationId xmlns:a16="http://schemas.microsoft.com/office/drawing/2014/main" id="{6CC3D4F7-FCCB-4C9D-86C0-94B3314D6E1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54000"/>
            <a:ext cx="34417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2">
            <a:extLst>
              <a:ext uri="{FF2B5EF4-FFF2-40B4-BE49-F238E27FC236}">
                <a16:creationId xmlns:a16="http://schemas.microsoft.com/office/drawing/2014/main" id="{512248FE-87B8-4CF0-9D9F-6443EDDCD9D7}"/>
              </a:ext>
            </a:extLst>
          </p:cNvPr>
          <p:cNvSpPr txBox="1">
            <a:spLocks noChangeArrowheads="1"/>
          </p:cNvSpPr>
          <p:nvPr/>
        </p:nvSpPr>
        <p:spPr bwMode="auto">
          <a:xfrm>
            <a:off x="7745413" y="6604000"/>
            <a:ext cx="139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Figure 8-15 p293</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a:extLst>
              <a:ext uri="{FF2B5EF4-FFF2-40B4-BE49-F238E27FC236}">
                <a16:creationId xmlns:a16="http://schemas.microsoft.com/office/drawing/2014/main" id="{117D65AD-7CCB-42CD-BB1A-5184823530D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5925"/>
            <a:ext cx="51689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2">
            <a:extLst>
              <a:ext uri="{FF2B5EF4-FFF2-40B4-BE49-F238E27FC236}">
                <a16:creationId xmlns:a16="http://schemas.microsoft.com/office/drawing/2014/main" id="{439EC2AC-0DC2-4A46-8963-2B822172C8C0}"/>
              </a:ext>
            </a:extLst>
          </p:cNvPr>
          <p:cNvSpPr txBox="1">
            <a:spLocks noChangeArrowheads="1"/>
          </p:cNvSpPr>
          <p:nvPr/>
        </p:nvSpPr>
        <p:spPr bwMode="auto">
          <a:xfrm>
            <a:off x="7745413" y="6604000"/>
            <a:ext cx="139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Figure 8-16 p294</a:t>
            </a:r>
          </a:p>
        </p:txBody>
      </p:sp>
      <p:pic>
        <p:nvPicPr>
          <p:cNvPr id="105476" name="Picture 3">
            <a:extLst>
              <a:ext uri="{FF2B5EF4-FFF2-40B4-BE49-F238E27FC236}">
                <a16:creationId xmlns:a16="http://schemas.microsoft.com/office/drawing/2014/main" id="{C8F94F6A-4907-4ECB-A873-80F5D2E5C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67200"/>
            <a:ext cx="348773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5">
            <a:extLst>
              <a:ext uri="{FF2B5EF4-FFF2-40B4-BE49-F238E27FC236}">
                <a16:creationId xmlns:a16="http://schemas.microsoft.com/office/drawing/2014/main" id="{2D85C7BA-75C0-4ED0-B863-5D0F19CC5118}"/>
              </a:ext>
            </a:extLst>
          </p:cNvPr>
          <p:cNvSpPr txBox="1">
            <a:spLocks noChangeArrowheads="1"/>
          </p:cNvSpPr>
          <p:nvPr/>
        </p:nvSpPr>
        <p:spPr bwMode="auto">
          <a:xfrm flipH="1">
            <a:off x="5715000" y="38973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0000"/>
                </a:solidFill>
              </a:rPr>
              <a:t>Lande g-factors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B63F24F-15D7-462C-AC18-F4FA4A095738}"/>
              </a:ext>
            </a:extLst>
          </p:cNvPr>
          <p:cNvSpPr>
            <a:spLocks noGrp="1" noChangeArrowheads="1"/>
          </p:cNvSpPr>
          <p:nvPr>
            <p:ph type="title"/>
          </p:nvPr>
        </p:nvSpPr>
        <p:spPr/>
        <p:txBody>
          <a:bodyPr/>
          <a:lstStyle/>
          <a:p>
            <a:pPr eaLnBrk="1" hangingPunct="1">
              <a:defRPr/>
            </a:pPr>
            <a:r>
              <a:rPr lang="en-US" altLang="en-US" sz="2550" dirty="0"/>
              <a:t>Many-Electron Atoms</a:t>
            </a:r>
          </a:p>
        </p:txBody>
      </p:sp>
      <p:sp>
        <p:nvSpPr>
          <p:cNvPr id="33794" name="Rectangle 3">
            <a:extLst>
              <a:ext uri="{FF2B5EF4-FFF2-40B4-BE49-F238E27FC236}">
                <a16:creationId xmlns:a16="http://schemas.microsoft.com/office/drawing/2014/main" id="{FC546B40-2D2B-4E79-9B01-64F2C547483C}"/>
              </a:ext>
            </a:extLst>
          </p:cNvPr>
          <p:cNvSpPr>
            <a:spLocks noGrp="1" noChangeArrowheads="1"/>
          </p:cNvSpPr>
          <p:nvPr>
            <p:ph idx="1"/>
          </p:nvPr>
        </p:nvSpPr>
        <p:spPr>
          <a:xfrm>
            <a:off x="1752600" y="762000"/>
            <a:ext cx="6515100" cy="3600450"/>
          </a:xfrm>
        </p:spPr>
        <p:txBody>
          <a:bodyPr/>
          <a:lstStyle/>
          <a:p>
            <a:pPr marL="342900" indent="-342900" eaLnBrk="1" hangingPunct="1">
              <a:buFont typeface="Wingdings" panose="05000000000000000000" pitchFamily="2" charset="2"/>
              <a:buNone/>
              <a:defRPr/>
            </a:pPr>
            <a:r>
              <a:rPr lang="en-US" altLang="en-US" sz="1575" b="1" dirty="0">
                <a:solidFill>
                  <a:srgbClr val="000000"/>
                </a:solidFill>
              </a:rPr>
              <a:t>Hund</a:t>
            </a:r>
            <a:r>
              <a:rPr lang="ja-JP" altLang="en-US" sz="1575" b="1" dirty="0">
                <a:solidFill>
                  <a:srgbClr val="000000"/>
                </a:solidFill>
              </a:rPr>
              <a:t>’</a:t>
            </a:r>
            <a:r>
              <a:rPr lang="en-US" altLang="ja-JP" sz="1575" b="1" dirty="0">
                <a:solidFill>
                  <a:srgbClr val="000000"/>
                </a:solidFill>
              </a:rPr>
              <a:t>s rules</a:t>
            </a:r>
            <a:r>
              <a:rPr lang="en-US" altLang="ja-JP" sz="1575" dirty="0"/>
              <a:t>:</a:t>
            </a:r>
          </a:p>
          <a:p>
            <a:pPr marL="342900" indent="-342900" eaLnBrk="1" hangingPunct="1">
              <a:buClr>
                <a:schemeClr val="tx1"/>
              </a:buClr>
              <a:buSzPct val="90000"/>
              <a:buFont typeface="Wingdings" panose="05000000000000000000" pitchFamily="2" charset="2"/>
              <a:buAutoNum type="arabicParenR"/>
              <a:defRPr/>
            </a:pPr>
            <a:r>
              <a:rPr lang="en-US" altLang="en-US" sz="1575" dirty="0"/>
              <a:t>The total spin angular momentum </a:t>
            </a:r>
            <a:r>
              <a:rPr lang="en-US" altLang="en-US" sz="1575" i="1" dirty="0"/>
              <a:t>S</a:t>
            </a:r>
            <a:r>
              <a:rPr lang="en-US" altLang="en-US" sz="1575" dirty="0"/>
              <a:t> should be maximized to the extent possible without violating the Pauli exclusion principle.</a:t>
            </a:r>
            <a:r>
              <a:rPr lang="en-US" sz="1200" dirty="0">
                <a:solidFill>
                  <a:srgbClr val="202122"/>
                </a:solidFill>
              </a:rPr>
              <a:t> This is occasionally called the "bus seat rule" since it is analogous to the </a:t>
            </a:r>
            <a:r>
              <a:rPr lang="en-US" sz="1200" dirty="0" err="1">
                <a:solidFill>
                  <a:srgbClr val="202122"/>
                </a:solidFill>
              </a:rPr>
              <a:t>behaviour</a:t>
            </a:r>
            <a:r>
              <a:rPr lang="en-US" sz="1200" dirty="0">
                <a:solidFill>
                  <a:srgbClr val="202122"/>
                </a:solidFill>
              </a:rPr>
              <a:t> of bus passengers who tend to occupy all double seats singly before double occupation occurs.)</a:t>
            </a:r>
            <a:endParaRPr lang="en-US" altLang="en-US" sz="1575" dirty="0"/>
          </a:p>
          <a:p>
            <a:pPr marL="342900" indent="-342900" eaLnBrk="1" hangingPunct="1">
              <a:buClr>
                <a:schemeClr val="tx1"/>
              </a:buClr>
              <a:buSzPct val="90000"/>
              <a:buFont typeface="Wingdings" panose="05000000000000000000" pitchFamily="2" charset="2"/>
              <a:buAutoNum type="arabicParenR"/>
              <a:defRPr/>
            </a:pPr>
            <a:r>
              <a:rPr lang="en-US" altLang="en-US" sz="1575" dirty="0"/>
              <a:t>Insofar as rule 1 is not violated, </a:t>
            </a:r>
            <a:r>
              <a:rPr lang="en-US" altLang="en-US" sz="1575" i="1" dirty="0"/>
              <a:t>L</a:t>
            </a:r>
            <a:r>
              <a:rPr lang="en-US" altLang="en-US" sz="1575" dirty="0"/>
              <a:t> should also be maximized.</a:t>
            </a:r>
            <a:r>
              <a:rPr lang="en-US" sz="1200" dirty="0">
                <a:solidFill>
                  <a:srgbClr val="202122"/>
                </a:solidFill>
              </a:rPr>
              <a:t> This rule deals with reducing the repulsion between electrons. It can be understood from the classical picture that if all electrons are orbiting in the same direction (higher orbital angular momentum) they meet less often than if some of them orbit in opposite directions. In the latter case the repulsive force increases, which separates electrons. This adds potential energy to them, so their energy level is higher.</a:t>
            </a:r>
            <a:endParaRPr lang="en-US" altLang="en-US" sz="1575" dirty="0"/>
          </a:p>
          <a:p>
            <a:pPr marL="342900" indent="-342900" eaLnBrk="1" hangingPunct="1">
              <a:buClr>
                <a:schemeClr val="tx1"/>
              </a:buClr>
              <a:buSzPct val="90000"/>
              <a:buFont typeface="Wingdings" panose="05000000000000000000" pitchFamily="2" charset="2"/>
              <a:buAutoNum type="arabicParenR"/>
              <a:defRPr/>
            </a:pPr>
            <a:r>
              <a:rPr lang="en-US" altLang="en-US" sz="1575" dirty="0"/>
              <a:t>For atoms having subshells less than half full, </a:t>
            </a:r>
            <a:r>
              <a:rPr lang="en-US" altLang="en-US" sz="1575" i="1" dirty="0"/>
              <a:t>J</a:t>
            </a:r>
            <a:r>
              <a:rPr lang="en-US" altLang="en-US" sz="1575" dirty="0"/>
              <a:t> should be minimized.</a:t>
            </a:r>
            <a:r>
              <a:rPr lang="en-US" sz="1200" dirty="0"/>
              <a:t> </a:t>
            </a:r>
            <a:r>
              <a:rPr lang="en-US" sz="1200" dirty="0">
                <a:solidFill>
                  <a:srgbClr val="202122"/>
                </a:solidFill>
              </a:rPr>
              <a:t>This rule considers the energy shifts due to </a:t>
            </a:r>
            <a:r>
              <a:rPr lang="en-US" sz="1200" dirty="0">
                <a:solidFill>
                  <a:srgbClr val="0645AD"/>
                </a:solidFill>
                <a:hlinkClick r:id="rId2" tooltip="Spin–orbit coupling"/>
              </a:rPr>
              <a:t>spin–orbit coupling</a:t>
            </a:r>
            <a:r>
              <a:rPr lang="en-US" sz="1200" dirty="0">
                <a:solidFill>
                  <a:srgbClr val="0645AD"/>
                </a:solidFill>
              </a:rPr>
              <a:t>.</a:t>
            </a:r>
            <a:r>
              <a:rPr lang="en-US" altLang="en-US" sz="1200" dirty="0">
                <a:solidFill>
                  <a:srgbClr val="202122"/>
                </a:solidFill>
                <a:cs typeface="Arial" panose="020B0604020202020204" pitchFamily="34" charset="0"/>
              </a:rPr>
              <a:t> In the case where the spin–orbit coupling is weak compared to the residual electrostatic interaction,   L and  S are still </a:t>
            </a:r>
            <a:r>
              <a:rPr lang="en-US" altLang="en-US" sz="1200" dirty="0">
                <a:solidFill>
                  <a:srgbClr val="0645AD"/>
                </a:solidFill>
                <a:cs typeface="Arial" panose="020B0604020202020204" pitchFamily="34" charset="0"/>
                <a:hlinkClick r:id="rId3" tooltip="Good quantum number"/>
              </a:rPr>
              <a:t>good quantum numbers</a:t>
            </a:r>
            <a:r>
              <a:rPr lang="en-US" altLang="en-US" sz="1200" dirty="0">
                <a:solidFill>
                  <a:srgbClr val="202122"/>
                </a:solidFill>
                <a:cs typeface="Arial" panose="020B0604020202020204" pitchFamily="34" charset="0"/>
              </a:rPr>
              <a:t> and the splitting is given by minimizing </a:t>
            </a:r>
            <a:r>
              <a:rPr lang="en-US" altLang="en-US" sz="1600" dirty="0">
                <a:solidFill>
                  <a:srgbClr val="202122"/>
                </a:solidFill>
                <a:cs typeface="Arial" panose="020B0604020202020204" pitchFamily="34" charset="0"/>
              </a:rPr>
              <a:t>J</a:t>
            </a:r>
            <a:endParaRPr lang="en-US" altLang="en-US" sz="1575" dirty="0"/>
          </a:p>
          <a:p>
            <a:pPr marL="342900" indent="-342900" eaLnBrk="1" hangingPunct="1">
              <a:defRPr/>
            </a:pPr>
            <a:endParaRPr lang="en-US" altLang="en-US" sz="1575" dirty="0"/>
          </a:p>
          <a:p>
            <a:pPr marL="342900" indent="-342900" eaLnBrk="1" hangingPunct="1">
              <a:defRPr/>
            </a:pPr>
            <a:r>
              <a:rPr lang="en-US" altLang="en-US" sz="1575" dirty="0"/>
              <a:t>For labeled two-electron atom</a:t>
            </a:r>
          </a:p>
          <a:p>
            <a:pPr marL="342900" indent="-342900" eaLnBrk="1" hangingPunct="1">
              <a:defRPr/>
            </a:pPr>
            <a:endParaRPr lang="en-US" altLang="en-US" sz="1575" dirty="0"/>
          </a:p>
          <a:p>
            <a:pPr marL="342900" indent="-342900" eaLnBrk="1" hangingPunct="1">
              <a:defRPr/>
            </a:pPr>
            <a:endParaRPr lang="en-US" altLang="en-US" sz="1575" dirty="0"/>
          </a:p>
          <a:p>
            <a:pPr marL="342900" indent="-342900" eaLnBrk="1" hangingPunct="1">
              <a:spcBef>
                <a:spcPct val="0"/>
              </a:spcBef>
              <a:defRPr/>
            </a:pPr>
            <a:r>
              <a:rPr lang="en-US" altLang="en-US" sz="1575" dirty="0"/>
              <a:t>There are </a:t>
            </a:r>
            <a:r>
              <a:rPr lang="en-US" altLang="en-US" sz="1575" b="1" i="1" dirty="0">
                <a:solidFill>
                  <a:srgbClr val="000000"/>
                </a:solidFill>
              </a:rPr>
              <a:t>LS</a:t>
            </a:r>
            <a:r>
              <a:rPr lang="en-US" altLang="en-US" sz="1575" b="1" dirty="0">
                <a:solidFill>
                  <a:srgbClr val="000000"/>
                </a:solidFill>
              </a:rPr>
              <a:t> coupling</a:t>
            </a:r>
            <a:r>
              <a:rPr lang="en-US" altLang="en-US" sz="1575" dirty="0"/>
              <a:t> and </a:t>
            </a:r>
            <a:r>
              <a:rPr lang="en-US" altLang="en-US" sz="1575" b="1" i="1" dirty="0" err="1"/>
              <a:t>jj</a:t>
            </a:r>
            <a:r>
              <a:rPr lang="en-US" altLang="en-US" sz="1575" b="1" i="1" dirty="0"/>
              <a:t> </a:t>
            </a:r>
            <a:r>
              <a:rPr lang="en-US" altLang="en-US" sz="1575" b="1" dirty="0">
                <a:solidFill>
                  <a:srgbClr val="000000"/>
                </a:solidFill>
              </a:rPr>
              <a:t>coupling</a:t>
            </a:r>
            <a:r>
              <a:rPr lang="en-US" altLang="en-US" sz="1575" dirty="0"/>
              <a:t> to combine four angular momenta </a:t>
            </a:r>
            <a:r>
              <a:rPr lang="en-US" altLang="en-US" sz="1575" i="1" dirty="0"/>
              <a:t>J</a:t>
            </a:r>
            <a:r>
              <a:rPr lang="en-US" altLang="en-US" sz="1575" dirty="0"/>
              <a:t>.</a:t>
            </a:r>
          </a:p>
        </p:txBody>
      </p:sp>
      <p:sp>
        <p:nvSpPr>
          <p:cNvPr id="107524" name="TextBox 1">
            <a:extLst>
              <a:ext uri="{FF2B5EF4-FFF2-40B4-BE49-F238E27FC236}">
                <a16:creationId xmlns:a16="http://schemas.microsoft.com/office/drawing/2014/main" id="{7EF04D28-6B6C-49C2-BE05-8A0181734D22}"/>
              </a:ext>
            </a:extLst>
          </p:cNvPr>
          <p:cNvSpPr txBox="1">
            <a:spLocks noChangeArrowheads="1"/>
          </p:cNvSpPr>
          <p:nvPr/>
        </p:nvSpPr>
        <p:spPr bwMode="auto">
          <a:xfrm>
            <a:off x="2057400" y="51054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2000" b="1" i="1">
                <a:solidFill>
                  <a:srgbClr val="FF0000"/>
                </a:solidFill>
              </a:rPr>
              <a:t>In jj </a:t>
            </a:r>
            <a:r>
              <a:rPr lang="en-US" altLang="en-US" sz="2000" b="1">
                <a:solidFill>
                  <a:srgbClr val="FF0000"/>
                </a:solidFill>
              </a:rPr>
              <a:t>coupling L+S=J for each electron</a:t>
            </a:r>
            <a:endParaRPr lang="en-US" altLang="en-US" sz="2000">
              <a:solidFill>
                <a:srgbClr val="FF0000"/>
              </a:solidFill>
            </a:endParaRPr>
          </a:p>
        </p:txBody>
      </p:sp>
      <p:sp>
        <p:nvSpPr>
          <p:cNvPr id="107525" name="Rectangle 17">
            <a:extLst>
              <a:ext uri="{FF2B5EF4-FFF2-40B4-BE49-F238E27FC236}">
                <a16:creationId xmlns:a16="http://schemas.microsoft.com/office/drawing/2014/main" id="{CD8E86CA-80D8-499F-A53F-40D37DF0748F}"/>
              </a:ext>
            </a:extLst>
          </p:cNvPr>
          <p:cNvSpPr>
            <a:spLocks noChangeArrowheads="1"/>
          </p:cNvSpPr>
          <p:nvPr/>
        </p:nvSpPr>
        <p:spPr bwMode="auto">
          <a:xfrm>
            <a:off x="76200" y="-908050"/>
            <a:ext cx="152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1000">
                <a:solidFill>
                  <a:srgbClr val="202122"/>
                </a:solidFill>
                <a:cs typeface="Arial" panose="020B0604020202020204" pitchFamily="34" charset="0"/>
              </a:rPr>
              <a:t>:</a:t>
            </a:r>
            <a:r>
              <a:rPr lang="en-US" altLang="en-US" sz="300"/>
              <a:t> </a:t>
            </a:r>
            <a:endParaRPr lang="en-US" altLang="en-US"/>
          </a:p>
        </p:txBody>
      </p:sp>
      <p:sp>
        <p:nvSpPr>
          <p:cNvPr id="107526" name="AutoShape 18" descr=" L \, ">
            <a:extLst>
              <a:ext uri="{FF2B5EF4-FFF2-40B4-BE49-F238E27FC236}">
                <a16:creationId xmlns:a16="http://schemas.microsoft.com/office/drawing/2014/main" id="{81F88179-1FDA-48EE-B028-28E6F1304085}"/>
              </a:ext>
            </a:extLst>
          </p:cNvPr>
          <p:cNvSpPr>
            <a:spLocks noChangeAspect="1" noChangeArrowheads="1"/>
          </p:cNvSpPr>
          <p:nvPr/>
        </p:nvSpPr>
        <p:spPr bwMode="auto">
          <a:xfrm>
            <a:off x="56403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a:p>
        </p:txBody>
      </p:sp>
      <p:sp>
        <p:nvSpPr>
          <p:cNvPr id="107527" name="AutoShape 19" descr=" S \, ">
            <a:extLst>
              <a:ext uri="{FF2B5EF4-FFF2-40B4-BE49-F238E27FC236}">
                <a16:creationId xmlns:a16="http://schemas.microsoft.com/office/drawing/2014/main" id="{40087711-2D13-4358-981A-0ED5BF6356CD}"/>
              </a:ext>
            </a:extLst>
          </p:cNvPr>
          <p:cNvSpPr>
            <a:spLocks noChangeAspect="1" noChangeArrowheads="1"/>
          </p:cNvSpPr>
          <p:nvPr/>
        </p:nvSpPr>
        <p:spPr bwMode="auto">
          <a:xfrm>
            <a:off x="6323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8">
            <a:extLst>
              <a:ext uri="{FF2B5EF4-FFF2-40B4-BE49-F238E27FC236}">
                <a16:creationId xmlns:a16="http://schemas.microsoft.com/office/drawing/2014/main" id="{AAF54822-7B0E-405A-8040-D662F298CAC8}"/>
              </a:ext>
            </a:extLst>
          </p:cNvPr>
          <p:cNvSpPr txBox="1">
            <a:spLocks noChangeArrowheads="1"/>
          </p:cNvSpPr>
          <p:nvPr/>
        </p:nvSpPr>
        <p:spPr bwMode="auto">
          <a:xfrm>
            <a:off x="1752600" y="3886200"/>
            <a:ext cx="52959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a. (2, −1, 1, 1/2), (2, −1, 0, 1/2)</a:t>
            </a:r>
          </a:p>
          <a:p>
            <a:r>
              <a:rPr lang="en-US" altLang="en-US"/>
              <a:t>b. (2, 1, −1, −1/2), (2, 1, 0, 1/2)</a:t>
            </a:r>
          </a:p>
          <a:p>
            <a:r>
              <a:rPr lang="en-US" altLang="en-US"/>
              <a:t>c. (2, 1, −1, 1/2), (2, 1, 0, 1/2)</a:t>
            </a:r>
          </a:p>
          <a:p>
            <a:r>
              <a:rPr lang="en-US" altLang="en-US"/>
              <a:t>d. (2, 1, 1, 1/2), (2, 1, 0, 1/2)</a:t>
            </a:r>
          </a:p>
        </p:txBody>
      </p:sp>
      <p:sp>
        <p:nvSpPr>
          <p:cNvPr id="108547" name="TextBox 7">
            <a:extLst>
              <a:ext uri="{FF2B5EF4-FFF2-40B4-BE49-F238E27FC236}">
                <a16:creationId xmlns:a16="http://schemas.microsoft.com/office/drawing/2014/main" id="{800D6EFD-97E1-4344-BA44-A9E8E4BF61F2}"/>
              </a:ext>
            </a:extLst>
          </p:cNvPr>
          <p:cNvSpPr txBox="1">
            <a:spLocks noChangeArrowheads="1"/>
          </p:cNvSpPr>
          <p:nvPr/>
        </p:nvSpPr>
        <p:spPr bwMode="auto">
          <a:xfrm>
            <a:off x="1466850" y="1093788"/>
            <a:ext cx="5867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t>Select all of the following which are possible sets of quantum numbers (n, ℓ, mℓ, ms) for the 2 electrons in the unfilled shell of the ground state of a</a:t>
            </a:r>
            <a:r>
              <a:rPr lang="en-US" altLang="en-US">
                <a:solidFill>
                  <a:srgbClr val="FF0000"/>
                </a:solidFill>
              </a:rPr>
              <a:t> carbon </a:t>
            </a:r>
            <a:r>
              <a:rPr lang="en-US" altLang="en-US"/>
              <a:t>atom.</a:t>
            </a:r>
          </a:p>
        </p:txBody>
      </p:sp>
      <p:sp>
        <p:nvSpPr>
          <p:cNvPr id="13" name="TextBox 12">
            <a:extLst>
              <a:ext uri="{FF2B5EF4-FFF2-40B4-BE49-F238E27FC236}">
                <a16:creationId xmlns:a16="http://schemas.microsoft.com/office/drawing/2014/main" id="{B661B6D4-BA80-4B1F-89CF-12C12939FC4F}"/>
              </a:ext>
            </a:extLst>
          </p:cNvPr>
          <p:cNvSpPr txBox="1"/>
          <p:nvPr/>
        </p:nvSpPr>
        <p:spPr>
          <a:xfrm>
            <a:off x="1466850" y="325438"/>
            <a:ext cx="4572000" cy="601662"/>
          </a:xfrm>
          <a:prstGeom prst="rect">
            <a:avLst/>
          </a:prstGeom>
          <a:noFill/>
        </p:spPr>
        <p:txBody>
          <a:bodyPr>
            <a:spAutoFit/>
          </a:bodyPr>
          <a:lstStyle/>
          <a:p>
            <a:pPr>
              <a:defRPr/>
            </a:pPr>
            <a:r>
              <a:rPr lang="en-US" altLang="en-US" sz="3300" dirty="0">
                <a:solidFill>
                  <a:srgbClr val="FF0000"/>
                </a:solidFill>
                <a:latin typeface="Calibri Light" panose="020F0302020204030204"/>
                <a:ea typeface="+mj-ea"/>
                <a:cs typeface="+mj-cs"/>
              </a:rPr>
              <a:t>Hund’s rules</a:t>
            </a:r>
            <a:endParaRPr lang="en-US" dirty="0"/>
          </a:p>
        </p:txBody>
      </p:sp>
      <p:sp>
        <p:nvSpPr>
          <p:cNvPr id="2" name="TextBox 1">
            <a:extLst>
              <a:ext uri="{FF2B5EF4-FFF2-40B4-BE49-F238E27FC236}">
                <a16:creationId xmlns:a16="http://schemas.microsoft.com/office/drawing/2014/main" id="{DC1AEAD4-D811-4A3B-2EFF-28BC3DCA2B73}"/>
              </a:ext>
            </a:extLst>
          </p:cNvPr>
          <p:cNvSpPr txBox="1"/>
          <p:nvPr/>
        </p:nvSpPr>
        <p:spPr>
          <a:xfrm>
            <a:off x="990600" y="6172200"/>
            <a:ext cx="4572000" cy="400110"/>
          </a:xfrm>
          <a:prstGeom prst="rect">
            <a:avLst/>
          </a:prstGeom>
          <a:noFill/>
        </p:spPr>
        <p:txBody>
          <a:bodyPr wrap="square" rtlCol="0">
            <a:spAutoFit/>
          </a:bodyPr>
          <a:lstStyle/>
          <a:p>
            <a:r>
              <a:rPr lang="en-US" sz="2000" dirty="0">
                <a:solidFill>
                  <a:srgbClr val="FF0000"/>
                </a:solidFill>
              </a:rPr>
              <a:t>See EXAMPLE  8.9</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
            <a:extLst>
              <a:ext uri="{FF2B5EF4-FFF2-40B4-BE49-F238E27FC236}">
                <a16:creationId xmlns:a16="http://schemas.microsoft.com/office/drawing/2014/main" id="{C3AA258B-9BA8-4180-8678-C979CD76A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4191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2">
            <a:extLst>
              <a:ext uri="{FF2B5EF4-FFF2-40B4-BE49-F238E27FC236}">
                <a16:creationId xmlns:a16="http://schemas.microsoft.com/office/drawing/2014/main" id="{B852F8CB-5E7C-4DE5-A7FA-0BEA754F9626}"/>
              </a:ext>
            </a:extLst>
          </p:cNvPr>
          <p:cNvSpPr txBox="1">
            <a:spLocks noChangeArrowheads="1"/>
          </p:cNvSpPr>
          <p:nvPr/>
        </p:nvSpPr>
        <p:spPr bwMode="auto">
          <a:xfrm flipH="1">
            <a:off x="5334000" y="1843088"/>
            <a:ext cx="320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sz="1600"/>
              <a:t>Born	4 February 1896</a:t>
            </a:r>
          </a:p>
          <a:p>
            <a:r>
              <a:rPr lang="en-US" altLang="en-US" sz="1600"/>
              <a:t>Karlsruhe</a:t>
            </a:r>
          </a:p>
          <a:p>
            <a:r>
              <a:rPr lang="en-US" altLang="en-US" sz="1600"/>
              <a:t>Died	31 March 1997 (aged 101)</a:t>
            </a:r>
          </a:p>
          <a:p>
            <a:r>
              <a:rPr lang="en-US" altLang="en-US" sz="1600"/>
              <a:t>Göttingen</a:t>
            </a:r>
          </a:p>
          <a:p>
            <a:r>
              <a:rPr lang="en-US" altLang="en-US" sz="1600"/>
              <a:t>Nationality	German</a:t>
            </a:r>
          </a:p>
          <a:p>
            <a:r>
              <a:rPr lang="en-US" altLang="en-US" sz="1600"/>
              <a:t>Awards	Max Planck Medal (1943)</a:t>
            </a:r>
          </a:p>
          <a:p>
            <a:r>
              <a:rPr lang="en-US" altLang="en-US" sz="1600"/>
              <a:t>Otto Hahn Prize for Chemistry and Physics (1974)</a:t>
            </a:r>
          </a:p>
          <a:p>
            <a:r>
              <a:rPr lang="en-US" altLang="en-US" sz="1600"/>
              <a:t>Scientific career</a:t>
            </a:r>
          </a:p>
          <a:p>
            <a:r>
              <a:rPr lang="en-US" altLang="en-US" sz="1600"/>
              <a:t>Fields	Physics</a:t>
            </a:r>
          </a:p>
          <a:p>
            <a:r>
              <a:rPr lang="en-US" altLang="en-US" sz="1600"/>
              <a:t>Doctoral advisor	Max Born</a:t>
            </a:r>
          </a:p>
          <a:p>
            <a:r>
              <a:rPr lang="en-US" altLang="en-US" sz="1600"/>
              <a:t>Doctoral students	Harry Lehmann</a:t>
            </a:r>
          </a:p>
          <a:p>
            <a:r>
              <a:rPr lang="en-US" altLang="en-US" sz="1600"/>
              <a:t>Carl Friedrich von Weizsäcker</a:t>
            </a:r>
          </a:p>
          <a:p>
            <a:r>
              <a:rPr lang="en-US" altLang="en-US" sz="1600"/>
              <a:t>Jürgen Schnakenberg</a:t>
            </a:r>
          </a:p>
          <a:p>
            <a:r>
              <a:rPr lang="en-US" altLang="en-US" sz="1600"/>
              <a:t>Edward Teller</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EB10B5-39D2-4BB5-ACEA-170CEC9DCC50}"/>
              </a:ext>
            </a:extLst>
          </p:cNvPr>
          <p:cNvGraphicFramePr>
            <a:graphicFrameLocks noGrp="1"/>
          </p:cNvGraphicFramePr>
          <p:nvPr/>
        </p:nvGraphicFramePr>
        <p:xfrm>
          <a:off x="457200" y="2947988"/>
          <a:ext cx="8229600" cy="18288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pPr algn="ct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i="1">
                          <a:effectLst/>
                        </a:rPr>
                        <a:t>S</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i="1">
                          <a:effectLst/>
                        </a:rPr>
                        <a:t>L</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i="1">
                          <a:effectLst/>
                        </a:rPr>
                        <a:t>J</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extLst>
                  <a:ext uri="{0D108BD9-81ED-4DB2-BD59-A6C34878D82A}">
                    <a16:rowId xmlns:a16="http://schemas.microsoft.com/office/drawing/2014/main" val="10000"/>
                  </a:ext>
                </a:extLst>
              </a:tr>
              <a:tr h="0">
                <a:tc>
                  <a:txBody>
                    <a:bodyPr/>
                    <a:lstStyle/>
                    <a:p>
                      <a:pPr algn="ctr"/>
                      <a:r>
                        <a:rPr lang="en-US" baseline="30000">
                          <a:effectLst/>
                        </a:rPr>
                        <a:t>1</a:t>
                      </a:r>
                      <a:r>
                        <a:rPr lang="en-US" i="1">
                          <a:effectLst/>
                        </a:rPr>
                        <a:t>S</a:t>
                      </a:r>
                      <a:r>
                        <a:rPr lang="en-US" baseline="-25000">
                          <a:effectLst/>
                        </a:rPr>
                        <a:t>0</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a:effectLst/>
                        </a:rPr>
                        <a:t>  </a:t>
                      </a:r>
                      <a:r>
                        <a:rPr lang="en-US">
                          <a:solidFill>
                            <a:srgbClr val="007700"/>
                          </a:solidFill>
                          <a:effectLst/>
                          <a:latin typeface="verdana" panose="020B0604030504040204" pitchFamily="34" charset="0"/>
                        </a:rPr>
                        <a:t>0</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0</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0</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baseline="30000">
                          <a:effectLst/>
                        </a:rPr>
                        <a:t>2</a:t>
                      </a:r>
                      <a:r>
                        <a:rPr lang="en-US" i="1">
                          <a:effectLst/>
                        </a:rPr>
                        <a:t>P</a:t>
                      </a:r>
                      <a:r>
                        <a:rPr lang="en-US" baseline="-25000">
                          <a:effectLst/>
                        </a:rPr>
                        <a:t>1/2</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a:effectLst/>
                        </a:rPr>
                        <a:t>  </a:t>
                      </a:r>
                      <a:r>
                        <a:rPr lang="en-US">
                          <a:solidFill>
                            <a:srgbClr val="007700"/>
                          </a:solidFill>
                          <a:effectLst/>
                          <a:latin typeface="verdana" panose="020B0604030504040204" pitchFamily="34" charset="0"/>
                        </a:rPr>
                        <a:t>1/2</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1</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1/2</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en-US" baseline="30000">
                          <a:effectLst/>
                        </a:rPr>
                        <a:t>2</a:t>
                      </a:r>
                      <a:r>
                        <a:rPr lang="en-US" i="1">
                          <a:effectLst/>
                        </a:rPr>
                        <a:t>G</a:t>
                      </a:r>
                      <a:r>
                        <a:rPr lang="en-US" baseline="-25000">
                          <a:effectLst/>
                        </a:rPr>
                        <a:t>7/2</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a:effectLst/>
                        </a:rPr>
                        <a:t>  </a:t>
                      </a:r>
                      <a:r>
                        <a:rPr lang="en-US">
                          <a:solidFill>
                            <a:srgbClr val="007700"/>
                          </a:solidFill>
                          <a:effectLst/>
                          <a:latin typeface="verdana" panose="020B0604030504040204" pitchFamily="34" charset="0"/>
                        </a:rPr>
                        <a:t>1/2</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4</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7/2</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baseline="30000">
                          <a:effectLst/>
                        </a:rPr>
                        <a:t>5</a:t>
                      </a:r>
                      <a:r>
                        <a:rPr lang="en-US" i="1">
                          <a:effectLst/>
                        </a:rPr>
                        <a:t>F</a:t>
                      </a:r>
                      <a:r>
                        <a:rPr lang="en-US" baseline="-25000">
                          <a:effectLst/>
                        </a:rPr>
                        <a:t>1</a:t>
                      </a:r>
                      <a:endParaRPr lang="en-US">
                        <a:effectLst/>
                      </a:endParaRP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D7D2C8"/>
                    </a:solidFill>
                  </a:tcPr>
                </a:tc>
                <a:tc>
                  <a:txBody>
                    <a:bodyPr/>
                    <a:lstStyle/>
                    <a:p>
                      <a:pPr algn="ctr"/>
                      <a:r>
                        <a:rPr lang="en-US">
                          <a:effectLst/>
                        </a:rPr>
                        <a:t>  </a:t>
                      </a:r>
                      <a:r>
                        <a:rPr lang="en-US">
                          <a:solidFill>
                            <a:srgbClr val="007700"/>
                          </a:solidFill>
                          <a:effectLst/>
                          <a:latin typeface="verdana" panose="020B0604030504040204" pitchFamily="34" charset="0"/>
                        </a:rPr>
                        <a:t>2</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rPr>
                        <a:t>  </a:t>
                      </a:r>
                      <a:r>
                        <a:rPr lang="en-US">
                          <a:solidFill>
                            <a:srgbClr val="007700"/>
                          </a:solidFill>
                          <a:effectLst/>
                          <a:latin typeface="verdana" panose="020B0604030504040204" pitchFamily="34" charset="0"/>
                        </a:rPr>
                        <a:t>3</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rPr>
                        <a:t>  </a:t>
                      </a:r>
                      <a:r>
                        <a:rPr lang="en-US" dirty="0">
                          <a:solidFill>
                            <a:srgbClr val="007700"/>
                          </a:solidFill>
                          <a:effectLst/>
                          <a:latin typeface="verdana" panose="020B0604030504040204" pitchFamily="34" charset="0"/>
                        </a:rPr>
                        <a:t>1</a:t>
                      </a:r>
                    </a:p>
                  </a:txBody>
                  <a:tcPr anchor="ctr">
                    <a:lnL w="4233" cap="flat" cmpd="sng" algn="ctr">
                      <a:solidFill>
                        <a:srgbClr val="000000"/>
                      </a:solidFill>
                      <a:prstDash val="solid"/>
                      <a:round/>
                      <a:headEnd type="none" w="med" len="med"/>
                      <a:tailEnd type="none" w="med" len="med"/>
                    </a:lnL>
                    <a:lnR w="4233" cap="flat" cmpd="sng" algn="ctr">
                      <a:solidFill>
                        <a:srgbClr val="000000"/>
                      </a:solidFill>
                      <a:prstDash val="solid"/>
                      <a:round/>
                      <a:headEnd type="none" w="med" len="med"/>
                      <a:tailEnd type="none" w="med" len="med"/>
                    </a:lnR>
                    <a:lnT w="4233" cap="flat" cmpd="sng" algn="ctr">
                      <a:solidFill>
                        <a:srgbClr val="000000"/>
                      </a:solidFill>
                      <a:prstDash val="solid"/>
                      <a:round/>
                      <a:headEnd type="none" w="med" len="med"/>
                      <a:tailEnd type="none" w="med" len="med"/>
                    </a:lnT>
                    <a:lnB w="423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111651" name="Picture 2" descr="Your answer is incorrect.">
            <a:extLst>
              <a:ext uri="{FF2B5EF4-FFF2-40B4-BE49-F238E27FC236}">
                <a16:creationId xmlns:a16="http://schemas.microsoft.com/office/drawing/2014/main" id="{91FB7B76-1DC3-4F8C-BC16-05E996F1B2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 descr="seenKey">
            <a:extLst>
              <a:ext uri="{FF2B5EF4-FFF2-40B4-BE49-F238E27FC236}">
                <a16:creationId xmlns:a16="http://schemas.microsoft.com/office/drawing/2014/main" id="{DD0F8959-D2BC-4886-81C2-F0EAFF70B0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4" name="Picture 5" descr="Your answer is incorrect.">
            <a:extLst>
              <a:ext uri="{FF2B5EF4-FFF2-40B4-BE49-F238E27FC236}">
                <a16:creationId xmlns:a16="http://schemas.microsoft.com/office/drawing/2014/main" id="{248304F9-2CC8-4383-A94D-7DBCC8243F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5" name="Picture 6" descr="seenKey">
            <a:extLst>
              <a:ext uri="{FF2B5EF4-FFF2-40B4-BE49-F238E27FC236}">
                <a16:creationId xmlns:a16="http://schemas.microsoft.com/office/drawing/2014/main" id="{CBD3D562-CF1B-40D5-ACA7-D65FA3203B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7" name="Picture 8" descr="Your answer is incorrect.">
            <a:extLst>
              <a:ext uri="{FF2B5EF4-FFF2-40B4-BE49-F238E27FC236}">
                <a16:creationId xmlns:a16="http://schemas.microsoft.com/office/drawing/2014/main" id="{06B49A45-A9E8-4C27-A5C4-34516FD763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8" name="Picture 9" descr="seenKey">
            <a:extLst>
              <a:ext uri="{FF2B5EF4-FFF2-40B4-BE49-F238E27FC236}">
                <a16:creationId xmlns:a16="http://schemas.microsoft.com/office/drawing/2014/main" id="{AB570D47-1B7F-4EEB-A641-CDCF5E03F8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0" name="Picture 11" descr="Your answer is incorrect.">
            <a:extLst>
              <a:ext uri="{FF2B5EF4-FFF2-40B4-BE49-F238E27FC236}">
                <a16:creationId xmlns:a16="http://schemas.microsoft.com/office/drawing/2014/main" id="{92DCF2DF-9578-41C2-89AC-7B37BC3000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1" name="Picture 12" descr="seenKey">
            <a:extLst>
              <a:ext uri="{FF2B5EF4-FFF2-40B4-BE49-F238E27FC236}">
                <a16:creationId xmlns:a16="http://schemas.microsoft.com/office/drawing/2014/main" id="{57A927B3-6422-4500-91B0-CF50E30B20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3" name="Picture 14" descr="Your answer is incorrect.">
            <a:extLst>
              <a:ext uri="{FF2B5EF4-FFF2-40B4-BE49-F238E27FC236}">
                <a16:creationId xmlns:a16="http://schemas.microsoft.com/office/drawing/2014/main" id="{3224DED5-1EFF-4CB0-8A2E-5FCC2048B3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4" name="Picture 15" descr="seenKey">
            <a:extLst>
              <a:ext uri="{FF2B5EF4-FFF2-40B4-BE49-F238E27FC236}">
                <a16:creationId xmlns:a16="http://schemas.microsoft.com/office/drawing/2014/main" id="{D7B88F5A-9CDC-4E4B-9E81-27E54C4EFA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6" name="Picture 17" descr="Your answer is incorrect.">
            <a:extLst>
              <a:ext uri="{FF2B5EF4-FFF2-40B4-BE49-F238E27FC236}">
                <a16:creationId xmlns:a16="http://schemas.microsoft.com/office/drawing/2014/main" id="{BBE992D7-83F1-4518-899F-669EE1E8BD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7" name="Picture 18" descr="seenKey">
            <a:extLst>
              <a:ext uri="{FF2B5EF4-FFF2-40B4-BE49-F238E27FC236}">
                <a16:creationId xmlns:a16="http://schemas.microsoft.com/office/drawing/2014/main" id="{C2341443-9152-48F7-BF19-366E160952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9" name="Picture 20" descr="Your answer is incorrect.">
            <a:extLst>
              <a:ext uri="{FF2B5EF4-FFF2-40B4-BE49-F238E27FC236}">
                <a16:creationId xmlns:a16="http://schemas.microsoft.com/office/drawing/2014/main" id="{AF0EB500-0D11-4804-9FAB-0194686A6D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0" name="Picture 21" descr="seenKey">
            <a:extLst>
              <a:ext uri="{FF2B5EF4-FFF2-40B4-BE49-F238E27FC236}">
                <a16:creationId xmlns:a16="http://schemas.microsoft.com/office/drawing/2014/main" id="{63D64180-4848-461F-B447-181E74F7A8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2" name="Picture 23" descr="Your answer is incorrect.">
            <a:extLst>
              <a:ext uri="{FF2B5EF4-FFF2-40B4-BE49-F238E27FC236}">
                <a16:creationId xmlns:a16="http://schemas.microsoft.com/office/drawing/2014/main" id="{307B625A-705E-4CA3-9550-80AE58872D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3" name="Picture 24" descr="seenKey">
            <a:extLst>
              <a:ext uri="{FF2B5EF4-FFF2-40B4-BE49-F238E27FC236}">
                <a16:creationId xmlns:a16="http://schemas.microsoft.com/office/drawing/2014/main" id="{4E125923-663E-44F6-A5D2-A5B78C179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5" name="Picture 26" descr="Your answer is incorrect.">
            <a:extLst>
              <a:ext uri="{FF2B5EF4-FFF2-40B4-BE49-F238E27FC236}">
                <a16:creationId xmlns:a16="http://schemas.microsoft.com/office/drawing/2014/main" id="{473F98DD-E03E-4EEB-BA94-26DD4DB773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6" name="Picture 27" descr="seenKey">
            <a:extLst>
              <a:ext uri="{FF2B5EF4-FFF2-40B4-BE49-F238E27FC236}">
                <a16:creationId xmlns:a16="http://schemas.microsoft.com/office/drawing/2014/main" id="{681F5895-D092-4772-A21D-9011E57B146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8" name="Picture 29" descr="Your answer is incorrect.">
            <a:extLst>
              <a:ext uri="{FF2B5EF4-FFF2-40B4-BE49-F238E27FC236}">
                <a16:creationId xmlns:a16="http://schemas.microsoft.com/office/drawing/2014/main" id="{322EC357-55A1-4969-9E17-64DE086708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9" name="Picture 30" descr="seenKey">
            <a:extLst>
              <a:ext uri="{FF2B5EF4-FFF2-40B4-BE49-F238E27FC236}">
                <a16:creationId xmlns:a16="http://schemas.microsoft.com/office/drawing/2014/main" id="{63541B1F-0C0D-4BF7-93ED-0A1A7D0E76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81" name="Picture 32" descr="Your answer is incorrect.">
            <a:extLst>
              <a:ext uri="{FF2B5EF4-FFF2-40B4-BE49-F238E27FC236}">
                <a16:creationId xmlns:a16="http://schemas.microsoft.com/office/drawing/2014/main" id="{C51B615A-4C58-4AEB-8E70-1813177938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82" name="Picture 33" descr="seenKey">
            <a:extLst>
              <a:ext uri="{FF2B5EF4-FFF2-40B4-BE49-F238E27FC236}">
                <a16:creationId xmlns:a16="http://schemas.microsoft.com/office/drawing/2014/main" id="{C1D94FAE-61B7-4C8B-B60B-6E93E3B194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84" name="Picture 35" descr="Your answer is incorrect.">
            <a:extLst>
              <a:ext uri="{FF2B5EF4-FFF2-40B4-BE49-F238E27FC236}">
                <a16:creationId xmlns:a16="http://schemas.microsoft.com/office/drawing/2014/main" id="{24E0D2D8-7AB2-4AA9-A19E-0C5E28154F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94798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85" name="Picture 36" descr="seenKey">
            <a:extLst>
              <a:ext uri="{FF2B5EF4-FFF2-40B4-BE49-F238E27FC236}">
                <a16:creationId xmlns:a16="http://schemas.microsoft.com/office/drawing/2014/main" id="{129B71FF-E7D0-4738-98C6-862B328BB4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947988"/>
            <a:ext cx="152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86" name="TextBox 14">
            <a:extLst>
              <a:ext uri="{FF2B5EF4-FFF2-40B4-BE49-F238E27FC236}">
                <a16:creationId xmlns:a16="http://schemas.microsoft.com/office/drawing/2014/main" id="{7E21DCDA-B206-4CD7-B2ED-3CDC0A4DF238}"/>
              </a:ext>
            </a:extLst>
          </p:cNvPr>
          <p:cNvSpPr txBox="1">
            <a:spLocks noChangeArrowheads="1"/>
          </p:cNvSpPr>
          <p:nvPr/>
        </p:nvSpPr>
        <p:spPr bwMode="auto">
          <a:xfrm>
            <a:off x="914400" y="914400"/>
            <a:ext cx="7467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solidFill>
                  <a:srgbClr val="000000"/>
                </a:solidFill>
                <a:latin typeface="Verdana" panose="020B0604030504040204" pitchFamily="34" charset="0"/>
              </a:rPr>
              <a:t>What are </a:t>
            </a:r>
            <a:r>
              <a:rPr lang="en-US" altLang="en-US" i="1">
                <a:solidFill>
                  <a:srgbClr val="000000"/>
                </a:solidFill>
                <a:latin typeface="Verdana" panose="020B0604030504040204" pitchFamily="34" charset="0"/>
              </a:rPr>
              <a:t>S</a:t>
            </a:r>
            <a:r>
              <a:rPr lang="en-US" altLang="en-US">
                <a:solidFill>
                  <a:srgbClr val="000000"/>
                </a:solidFill>
                <a:latin typeface="Verdana" panose="020B0604030504040204" pitchFamily="34" charset="0"/>
              </a:rPr>
              <a:t>, </a:t>
            </a:r>
            <a:r>
              <a:rPr lang="en-US" altLang="en-US" i="1">
                <a:solidFill>
                  <a:srgbClr val="000000"/>
                </a:solidFill>
                <a:latin typeface="Verdana" panose="020B0604030504040204" pitchFamily="34" charset="0"/>
              </a:rPr>
              <a:t>L</a:t>
            </a:r>
            <a:r>
              <a:rPr lang="en-US" altLang="en-US">
                <a:solidFill>
                  <a:srgbClr val="000000"/>
                </a:solidFill>
                <a:latin typeface="Verdana" panose="020B0604030504040204" pitchFamily="34" charset="0"/>
              </a:rPr>
              <a:t>, and </a:t>
            </a:r>
            <a:r>
              <a:rPr lang="en-US" altLang="en-US" i="1">
                <a:solidFill>
                  <a:srgbClr val="000000"/>
                </a:solidFill>
                <a:latin typeface="Verdana" panose="020B0604030504040204" pitchFamily="34" charset="0"/>
              </a:rPr>
              <a:t>J</a:t>
            </a:r>
            <a:r>
              <a:rPr lang="en-US" altLang="en-US">
                <a:solidFill>
                  <a:srgbClr val="000000"/>
                </a:solidFill>
                <a:latin typeface="Verdana" panose="020B0604030504040204" pitchFamily="34" charset="0"/>
              </a:rPr>
              <a:t> for the following states?</a:t>
            </a:r>
            <a:endParaRPr lang="en-US" altLang="en-US"/>
          </a:p>
        </p:txBody>
      </p:sp>
    </p:spTree>
    <p:controls>
      <mc:AlternateContent xmlns:mc="http://schemas.openxmlformats.org/markup-compatibility/2006">
        <mc:Choice xmlns:v="urn:schemas-microsoft-com:vml" Requires="v">
          <p:control name="HTMLText1" r:id="rId1" imgW="1981080" imgH="228600"/>
        </mc:Choice>
        <mc:Fallback>
          <p:control name="HTMLText1" r:id="rId1" imgW="1981080" imgH="228600">
            <p:pic>
              <p:nvPicPr>
                <p:cNvPr id="111650" name="HTMLText1">
                  <a:extLst>
                    <a:ext uri="{FF2B5EF4-FFF2-40B4-BE49-F238E27FC236}">
                      <a16:creationId xmlns:a16="http://schemas.microsoft.com/office/drawing/2014/main" id="{195076F7-4747-4080-9822-09ACE287F5B6}"/>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2" imgW="1981080" imgH="228600"/>
        </mc:Choice>
        <mc:Fallback>
          <p:control name="HTMLText2" r:id="rId2" imgW="1981080" imgH="228600">
            <p:pic>
              <p:nvPicPr>
                <p:cNvPr id="111653" name="HTMLText2">
                  <a:extLst>
                    <a:ext uri="{FF2B5EF4-FFF2-40B4-BE49-F238E27FC236}">
                      <a16:creationId xmlns:a16="http://schemas.microsoft.com/office/drawing/2014/main" id="{9416278D-7FD9-464D-BFD4-4F861D1AA9A9}"/>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3" r:id="rId3" imgW="1981080" imgH="228600"/>
        </mc:Choice>
        <mc:Fallback>
          <p:control name="HTMLText3" r:id="rId3" imgW="1981080" imgH="228600">
            <p:pic>
              <p:nvPicPr>
                <p:cNvPr id="111656" name="HTMLText3">
                  <a:extLst>
                    <a:ext uri="{FF2B5EF4-FFF2-40B4-BE49-F238E27FC236}">
                      <a16:creationId xmlns:a16="http://schemas.microsoft.com/office/drawing/2014/main" id="{6ECF179D-9489-4E8A-8FE3-D06FBC017E73}"/>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4" r:id="rId4" imgW="1981080" imgH="228600"/>
        </mc:Choice>
        <mc:Fallback>
          <p:control name="HTMLText4" r:id="rId4" imgW="1981080" imgH="228600">
            <p:pic>
              <p:nvPicPr>
                <p:cNvPr id="111659" name="HTMLText4">
                  <a:extLst>
                    <a:ext uri="{FF2B5EF4-FFF2-40B4-BE49-F238E27FC236}">
                      <a16:creationId xmlns:a16="http://schemas.microsoft.com/office/drawing/2014/main" id="{6043A4B9-F0F0-4FE2-A265-1E2554216197}"/>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5" r:id="rId5" imgW="1981080" imgH="228600"/>
        </mc:Choice>
        <mc:Fallback>
          <p:control name="HTMLText5" r:id="rId5" imgW="1981080" imgH="228600">
            <p:pic>
              <p:nvPicPr>
                <p:cNvPr id="111662" name="HTMLText5">
                  <a:extLst>
                    <a:ext uri="{FF2B5EF4-FFF2-40B4-BE49-F238E27FC236}">
                      <a16:creationId xmlns:a16="http://schemas.microsoft.com/office/drawing/2014/main" id="{19A2806A-E187-4FBD-A36C-9918E44FDF86}"/>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6" r:id="rId6" imgW="1981080" imgH="228600"/>
        </mc:Choice>
        <mc:Fallback>
          <p:control name="HTMLText6" r:id="rId6" imgW="1981080" imgH="228600">
            <p:pic>
              <p:nvPicPr>
                <p:cNvPr id="111665" name="HTMLText6">
                  <a:extLst>
                    <a:ext uri="{FF2B5EF4-FFF2-40B4-BE49-F238E27FC236}">
                      <a16:creationId xmlns:a16="http://schemas.microsoft.com/office/drawing/2014/main" id="{635A20D2-A5C2-4D10-B556-9E955A70F468}"/>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7" r:id="rId7" imgW="1981080" imgH="228600"/>
        </mc:Choice>
        <mc:Fallback>
          <p:control name="HTMLText7" r:id="rId7" imgW="1981080" imgH="228600">
            <p:pic>
              <p:nvPicPr>
                <p:cNvPr id="111668" name="HTMLText7">
                  <a:extLst>
                    <a:ext uri="{FF2B5EF4-FFF2-40B4-BE49-F238E27FC236}">
                      <a16:creationId xmlns:a16="http://schemas.microsoft.com/office/drawing/2014/main" id="{7F93ED48-9524-48EA-AEE2-0F5C414FE3CB}"/>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8" r:id="rId8" imgW="1981080" imgH="228600"/>
        </mc:Choice>
        <mc:Fallback>
          <p:control name="HTMLText8" r:id="rId8" imgW="1981080" imgH="228600">
            <p:pic>
              <p:nvPicPr>
                <p:cNvPr id="111671" name="HTMLText8">
                  <a:extLst>
                    <a:ext uri="{FF2B5EF4-FFF2-40B4-BE49-F238E27FC236}">
                      <a16:creationId xmlns:a16="http://schemas.microsoft.com/office/drawing/2014/main" id="{4395475C-8542-4A9B-8E86-C69CED7C9B04}"/>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9" r:id="rId9" imgW="1981080" imgH="228600"/>
        </mc:Choice>
        <mc:Fallback>
          <p:control name="HTMLText9" r:id="rId9" imgW="1981080" imgH="228600">
            <p:pic>
              <p:nvPicPr>
                <p:cNvPr id="111674" name="HTMLText9">
                  <a:extLst>
                    <a:ext uri="{FF2B5EF4-FFF2-40B4-BE49-F238E27FC236}">
                      <a16:creationId xmlns:a16="http://schemas.microsoft.com/office/drawing/2014/main" id="{6E93712D-5225-4E8E-9A11-47C35D1F8F88}"/>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0" r:id="rId10" imgW="1981080" imgH="228600"/>
        </mc:Choice>
        <mc:Fallback>
          <p:control name="HTMLText10" r:id="rId10" imgW="1981080" imgH="228600">
            <p:pic>
              <p:nvPicPr>
                <p:cNvPr id="111677" name="HTMLText10">
                  <a:extLst>
                    <a:ext uri="{FF2B5EF4-FFF2-40B4-BE49-F238E27FC236}">
                      <a16:creationId xmlns:a16="http://schemas.microsoft.com/office/drawing/2014/main" id="{08145277-CF3F-4246-86A7-8BA1CC243D9B}"/>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1" r:id="rId11" imgW="1981080" imgH="228600"/>
        </mc:Choice>
        <mc:Fallback>
          <p:control name="HTMLText11" r:id="rId11" imgW="1981080" imgH="228600">
            <p:pic>
              <p:nvPicPr>
                <p:cNvPr id="111680" name="HTMLText11">
                  <a:extLst>
                    <a:ext uri="{FF2B5EF4-FFF2-40B4-BE49-F238E27FC236}">
                      <a16:creationId xmlns:a16="http://schemas.microsoft.com/office/drawing/2014/main" id="{23F14D7B-BD9E-4118-823B-A68278E4C3BA}"/>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2" r:id="rId12" imgW="1981080" imgH="228600"/>
        </mc:Choice>
        <mc:Fallback>
          <p:control name="HTMLText12" r:id="rId12" imgW="1981080" imgH="228600">
            <p:pic>
              <p:nvPicPr>
                <p:cNvPr id="111683" name="HTMLText12">
                  <a:extLst>
                    <a:ext uri="{FF2B5EF4-FFF2-40B4-BE49-F238E27FC236}">
                      <a16:creationId xmlns:a16="http://schemas.microsoft.com/office/drawing/2014/main" id="{27A3186D-6B16-4A9D-9C35-2C29D22B8244}"/>
                    </a:ext>
                  </a:extLst>
                </p:cNvPr>
                <p:cNvPicPr preferRelativeResize="0">
                  <a:picLocks noChangeArrowheads="1" noChangeShapeType="1"/>
                </p:cNvPicPr>
                <p:nvPr/>
              </p:nvPicPr>
              <p:blipFill>
                <a:blip r:embed="rId16"/>
                <a:srcRect/>
                <a:stretch>
                  <a:fillRect/>
                </a:stretch>
              </p:blipFill>
              <p:spPr bwMode="auto">
                <a:xfrm>
                  <a:off x="457200" y="2946400"/>
                  <a:ext cx="2141538" cy="5159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ubtitle 2">
            <a:extLst>
              <a:ext uri="{FF2B5EF4-FFF2-40B4-BE49-F238E27FC236}">
                <a16:creationId xmlns:a16="http://schemas.microsoft.com/office/drawing/2014/main" id="{CE99D8FD-8E23-4DE9-81B2-5C1296A80D0F}"/>
              </a:ext>
            </a:extLst>
          </p:cNvPr>
          <p:cNvSpPr>
            <a:spLocks noGrp="1"/>
          </p:cNvSpPr>
          <p:nvPr>
            <p:ph type="subTitle" idx="1"/>
          </p:nvPr>
        </p:nvSpPr>
        <p:spPr>
          <a:xfrm>
            <a:off x="838200" y="3962400"/>
            <a:ext cx="7467600" cy="3124200"/>
          </a:xfrm>
        </p:spPr>
        <p:txBody>
          <a:bodyPr/>
          <a:lstStyle/>
          <a:p>
            <a:pPr eaLnBrk="1" hangingPunct="1"/>
            <a:r>
              <a:rPr lang="en-US" altLang="en-US" sz="2800"/>
              <a:t>correct (4, 2, -2, 1/2), (4, 2, -1, 1/2)</a:t>
            </a:r>
          </a:p>
          <a:p>
            <a:pPr eaLnBrk="1" hangingPunct="1"/>
            <a:r>
              <a:rPr lang="en-US" altLang="en-US" sz="2800"/>
              <a:t>(4, -2, 2, -1/2), (4, -2, 1, -1/2)</a:t>
            </a:r>
          </a:p>
          <a:p>
            <a:pPr eaLnBrk="1" hangingPunct="1"/>
            <a:r>
              <a:rPr lang="en-US" altLang="en-US" sz="2800"/>
              <a:t>correct (4, 2, 2, -1/2), (4, 2, 1, -1/2)</a:t>
            </a:r>
          </a:p>
          <a:p>
            <a:pPr eaLnBrk="1" hangingPunct="1"/>
            <a:r>
              <a:rPr lang="en-US" altLang="en-US" sz="2800"/>
              <a:t>(4, 2, 2, 1/2), (4, 2, 1, 1/2)</a:t>
            </a:r>
          </a:p>
        </p:txBody>
      </p:sp>
      <p:sp>
        <p:nvSpPr>
          <p:cNvPr id="4" name="Rectangle 3">
            <a:extLst>
              <a:ext uri="{FF2B5EF4-FFF2-40B4-BE49-F238E27FC236}">
                <a16:creationId xmlns:a16="http://schemas.microsoft.com/office/drawing/2014/main" id="{A6A15A37-C77B-4070-98D6-E9369BD0EB72}"/>
              </a:ext>
            </a:extLst>
          </p:cNvPr>
          <p:cNvSpPr/>
          <p:nvPr/>
        </p:nvSpPr>
        <p:spPr>
          <a:xfrm>
            <a:off x="1066800" y="685800"/>
            <a:ext cx="7688263" cy="2246313"/>
          </a:xfrm>
          <a:prstGeom prst="rect">
            <a:avLst/>
          </a:prstGeom>
        </p:spPr>
        <p:txBody>
          <a:bodyPr>
            <a:spAutoFit/>
          </a:bodyPr>
          <a:lstStyle/>
          <a:p>
            <a:pPr defTabSz="685800" eaLnBrk="1" fontAlgn="auto" hangingPunct="1">
              <a:spcBef>
                <a:spcPts val="0"/>
              </a:spcBef>
              <a:spcAft>
                <a:spcPts val="0"/>
              </a:spcAft>
              <a:defRPr/>
            </a:pPr>
            <a:r>
              <a:rPr lang="en-US" sz="2800" dirty="0">
                <a:solidFill>
                  <a:srgbClr val="000000"/>
                </a:solidFill>
                <a:latin typeface="verdana" panose="020B0604030504040204" pitchFamily="34" charset="0"/>
                <a:ea typeface="+mn-ea"/>
              </a:rPr>
              <a:t>Select all of the following which are possible sets of quantum numbers (</a:t>
            </a:r>
            <a:r>
              <a:rPr lang="en-US" sz="2800" i="1" dirty="0">
                <a:solidFill>
                  <a:srgbClr val="000000"/>
                </a:solidFill>
                <a:latin typeface="verdana" panose="020B0604030504040204" pitchFamily="34" charset="0"/>
                <a:ea typeface="+mn-ea"/>
              </a:rPr>
              <a:t>n</a:t>
            </a:r>
            <a:r>
              <a:rPr lang="en-US" sz="2800" dirty="0">
                <a:solidFill>
                  <a:srgbClr val="000000"/>
                </a:solidFill>
                <a:latin typeface="verdana" panose="020B0604030504040204" pitchFamily="34" charset="0"/>
                <a:ea typeface="+mn-ea"/>
              </a:rPr>
              <a:t>, </a:t>
            </a:r>
            <a:r>
              <a:rPr lang="en-US" sz="2800" dirty="0">
                <a:solidFill>
                  <a:srgbClr val="000000"/>
                </a:solidFill>
                <a:latin typeface="Cambria" panose="02040503050406030204" pitchFamily="18" charset="0"/>
                <a:ea typeface="+mn-ea"/>
              </a:rPr>
              <a:t>ℓ</a:t>
            </a:r>
            <a:r>
              <a:rPr lang="en-US" sz="2800" dirty="0">
                <a:solidFill>
                  <a:srgbClr val="000000"/>
                </a:solidFill>
                <a:latin typeface="verdana" panose="020B0604030504040204" pitchFamily="34" charset="0"/>
                <a:ea typeface="+mn-ea"/>
              </a:rPr>
              <a:t>, </a:t>
            </a:r>
            <a:r>
              <a:rPr lang="en-US" sz="2800" i="1" dirty="0">
                <a:solidFill>
                  <a:srgbClr val="000000"/>
                </a:solidFill>
                <a:latin typeface="verdana" panose="020B0604030504040204" pitchFamily="34" charset="0"/>
                <a:ea typeface="+mn-ea"/>
              </a:rPr>
              <a:t>m</a:t>
            </a:r>
            <a:r>
              <a:rPr lang="en-US" sz="2800" baseline="-25000" dirty="0">
                <a:solidFill>
                  <a:srgbClr val="000000"/>
                </a:solidFill>
                <a:latin typeface="Cambria" panose="02040503050406030204" pitchFamily="18" charset="0"/>
                <a:ea typeface="+mn-ea"/>
              </a:rPr>
              <a:t>ℓ</a:t>
            </a:r>
            <a:r>
              <a:rPr lang="en-US" sz="2800" dirty="0">
                <a:solidFill>
                  <a:srgbClr val="000000"/>
                </a:solidFill>
                <a:latin typeface="verdana" panose="020B0604030504040204" pitchFamily="34" charset="0"/>
                <a:ea typeface="+mn-ea"/>
              </a:rPr>
              <a:t>, </a:t>
            </a:r>
            <a:r>
              <a:rPr lang="en-US" sz="2800" i="1" dirty="0" err="1">
                <a:solidFill>
                  <a:srgbClr val="000000"/>
                </a:solidFill>
                <a:latin typeface="verdana" panose="020B0604030504040204" pitchFamily="34" charset="0"/>
                <a:ea typeface="+mn-ea"/>
              </a:rPr>
              <a:t>m</a:t>
            </a:r>
            <a:r>
              <a:rPr lang="en-US" sz="2800" i="1" baseline="-25000" dirty="0" err="1">
                <a:solidFill>
                  <a:srgbClr val="000000"/>
                </a:solidFill>
                <a:latin typeface="verdana" panose="020B0604030504040204" pitchFamily="34" charset="0"/>
                <a:ea typeface="+mn-ea"/>
              </a:rPr>
              <a:t>s</a:t>
            </a:r>
            <a:r>
              <a:rPr lang="en-US" sz="2800" dirty="0">
                <a:solidFill>
                  <a:srgbClr val="000000"/>
                </a:solidFill>
                <a:latin typeface="verdana" panose="020B0604030504040204" pitchFamily="34" charset="0"/>
                <a:ea typeface="+mn-ea"/>
              </a:rPr>
              <a:t>) for the 2 electrons in the unfilled shell of the ground state of </a:t>
            </a:r>
            <a:r>
              <a:rPr lang="en-US" sz="2800" dirty="0">
                <a:solidFill>
                  <a:prstClr val="black"/>
                </a:solidFill>
                <a:latin typeface="verdana" panose="020B0604030504040204" pitchFamily="34" charset="0"/>
                <a:ea typeface="+mn-ea"/>
              </a:rPr>
              <a:t>a </a:t>
            </a:r>
            <a:r>
              <a:rPr lang="en-US" sz="2800" dirty="0">
                <a:solidFill>
                  <a:srgbClr val="FF0000"/>
                </a:solidFill>
                <a:latin typeface="verdana" panose="020B0604030504040204" pitchFamily="34" charset="0"/>
                <a:ea typeface="+mn-ea"/>
              </a:rPr>
              <a:t>zirconium</a:t>
            </a:r>
            <a:r>
              <a:rPr lang="en-US" sz="2800" dirty="0">
                <a:solidFill>
                  <a:srgbClr val="000000"/>
                </a:solidFill>
                <a:latin typeface="verdana" panose="020B0604030504040204" pitchFamily="34" charset="0"/>
                <a:ea typeface="+mn-ea"/>
              </a:rPr>
              <a:t> atom.</a:t>
            </a:r>
            <a:endParaRPr lang="en-US" sz="2800" dirty="0">
              <a:solidFill>
                <a:prstClr val="black"/>
              </a:solidFill>
              <a:latin typeface="Calibri" panose="020F0502020204030204"/>
              <a:ea typeface="+mn-ea"/>
            </a:endParaRPr>
          </a:p>
        </p:txBody>
      </p:sp>
      <p:sp>
        <p:nvSpPr>
          <p:cNvPr id="112644" name="TextBox 1">
            <a:extLst>
              <a:ext uri="{FF2B5EF4-FFF2-40B4-BE49-F238E27FC236}">
                <a16:creationId xmlns:a16="http://schemas.microsoft.com/office/drawing/2014/main" id="{C0C4DD8E-D5A1-48AF-89FC-1FCA659E062E}"/>
              </a:ext>
            </a:extLst>
          </p:cNvPr>
          <p:cNvSpPr txBox="1">
            <a:spLocks noChangeArrowheads="1"/>
          </p:cNvSpPr>
          <p:nvPr/>
        </p:nvSpPr>
        <p:spPr bwMode="auto">
          <a:xfrm>
            <a:off x="609600" y="5791200"/>
            <a:ext cx="2133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solidFill>
                  <a:srgbClr val="FF0000"/>
                </a:solidFill>
                <a:latin typeface="Google Sans"/>
              </a:rPr>
              <a:t>[Kr] 4d² 5s²</a:t>
            </a:r>
          </a:p>
          <a:p>
            <a:br>
              <a:rPr lang="en-US" altLang="en-US">
                <a:solidFill>
                  <a:srgbClr val="1A0DAB"/>
                </a:solidFill>
                <a:latin typeface="Roboto" panose="02000000000000000000" pitchFamily="2" charset="0"/>
                <a:hlinkClick r:id="rId2"/>
              </a:rPr>
            </a:br>
            <a:endParaRPr lang="en-US"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9313A69-D090-4B2F-9634-35D99CB3CBF3}"/>
              </a:ext>
            </a:extLst>
          </p:cNvPr>
          <p:cNvSpPr>
            <a:spLocks noGrp="1" noChangeArrowheads="1"/>
          </p:cNvSpPr>
          <p:nvPr>
            <p:ph type="title"/>
          </p:nvPr>
        </p:nvSpPr>
        <p:spPr>
          <a:xfrm>
            <a:off x="457200" y="250825"/>
            <a:ext cx="8229600" cy="1139825"/>
          </a:xfrm>
        </p:spPr>
        <p:txBody>
          <a:bodyPr/>
          <a:lstStyle/>
          <a:p>
            <a:r>
              <a:rPr lang="en-US" altLang="en-US"/>
              <a:t>Atomic structure parameters</a:t>
            </a:r>
          </a:p>
        </p:txBody>
      </p:sp>
      <p:sp>
        <p:nvSpPr>
          <p:cNvPr id="52227" name="Content Placeholder 2">
            <a:extLst>
              <a:ext uri="{FF2B5EF4-FFF2-40B4-BE49-F238E27FC236}">
                <a16:creationId xmlns:a16="http://schemas.microsoft.com/office/drawing/2014/main" id="{706663E7-3DA1-4752-94ED-C6BA79F4C7DE}"/>
              </a:ext>
            </a:extLst>
          </p:cNvPr>
          <p:cNvSpPr>
            <a:spLocks noGrp="1" noChangeArrowheads="1"/>
          </p:cNvSpPr>
          <p:nvPr>
            <p:ph idx="1"/>
          </p:nvPr>
        </p:nvSpPr>
        <p:spPr>
          <a:xfrm>
            <a:off x="1143000" y="2438400"/>
            <a:ext cx="7543800" cy="3692525"/>
          </a:xfrm>
        </p:spPr>
        <p:txBody>
          <a:bodyPr/>
          <a:lstStyle/>
          <a:p>
            <a:endParaRPr lang="en-US" altLang="en-US"/>
          </a:p>
        </p:txBody>
      </p:sp>
      <p:pic>
        <p:nvPicPr>
          <p:cNvPr id="52228" name="Picture 2" descr="The Structure of an Atom Explained With a Labeled Diagram - Science Struck">
            <a:extLst>
              <a:ext uri="{FF2B5EF4-FFF2-40B4-BE49-F238E27FC236}">
                <a16:creationId xmlns:a16="http://schemas.microsoft.com/office/drawing/2014/main" id="{EF247D6D-6019-49ED-B288-0ED461A30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51054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0153EBA4-7278-4EA4-B58A-E44402E260F1}"/>
              </a:ext>
            </a:extLst>
          </p:cNvPr>
          <p:cNvSpPr>
            <a:spLocks noGrp="1"/>
          </p:cNvSpPr>
          <p:nvPr>
            <p:ph type="title"/>
          </p:nvPr>
        </p:nvSpPr>
        <p:spPr/>
        <p:txBody>
          <a:bodyPr/>
          <a:lstStyle/>
          <a:p>
            <a:r>
              <a:rPr lang="en-US" altLang="en-US">
                <a:solidFill>
                  <a:srgbClr val="FF0000"/>
                </a:solidFill>
              </a:rPr>
              <a:t>Apply the periodic table</a:t>
            </a:r>
          </a:p>
        </p:txBody>
      </p:sp>
      <p:sp>
        <p:nvSpPr>
          <p:cNvPr id="113667" name="TextBox 4">
            <a:extLst>
              <a:ext uri="{FF2B5EF4-FFF2-40B4-BE49-F238E27FC236}">
                <a16:creationId xmlns:a16="http://schemas.microsoft.com/office/drawing/2014/main" id="{F2C0252A-9F0D-4795-B223-CA62A3F79035}"/>
              </a:ext>
            </a:extLst>
          </p:cNvPr>
          <p:cNvSpPr txBox="1">
            <a:spLocks noChangeArrowheads="1"/>
          </p:cNvSpPr>
          <p:nvPr/>
        </p:nvSpPr>
        <p:spPr bwMode="auto">
          <a:xfrm>
            <a:off x="288925" y="2895600"/>
            <a:ext cx="82105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solidFill>
                  <a:srgbClr val="202124"/>
                </a:solidFill>
                <a:latin typeface="Roboto" panose="02000000000000000000" pitchFamily="2" charset="0"/>
              </a:rPr>
              <a:t>What is the number of electrons in zirconium?</a:t>
            </a:r>
          </a:p>
          <a:p>
            <a:r>
              <a:rPr lang="en-US" altLang="en-US">
                <a:solidFill>
                  <a:srgbClr val="222222"/>
                </a:solidFill>
                <a:latin typeface="Google Sans"/>
              </a:rPr>
              <a:t>40 electrons</a:t>
            </a:r>
          </a:p>
          <a:p>
            <a:r>
              <a:rPr lang="en-US" altLang="en-US">
                <a:solidFill>
                  <a:srgbClr val="202124"/>
                </a:solidFill>
                <a:latin typeface="Roboto" panose="02000000000000000000" pitchFamily="2" charset="0"/>
              </a:rPr>
              <a:t>Zirconium has </a:t>
            </a:r>
            <a:r>
              <a:rPr lang="en-US" altLang="en-US" b="1">
                <a:solidFill>
                  <a:srgbClr val="202124"/>
                </a:solidFill>
                <a:latin typeface="Roboto" panose="02000000000000000000" pitchFamily="2" charset="0"/>
              </a:rPr>
              <a:t>40</a:t>
            </a:r>
            <a:r>
              <a:rPr lang="en-US" altLang="en-US">
                <a:solidFill>
                  <a:srgbClr val="202124"/>
                </a:solidFill>
                <a:latin typeface="Roboto" panose="02000000000000000000" pitchFamily="2" charset="0"/>
              </a:rPr>
              <a:t> electrons and </a:t>
            </a:r>
            <a:r>
              <a:rPr lang="en-US" altLang="en-US" b="1">
                <a:solidFill>
                  <a:srgbClr val="202124"/>
                </a:solidFill>
                <a:latin typeface="Roboto" panose="02000000000000000000" pitchFamily="2" charset="0"/>
              </a:rPr>
              <a:t>40</a:t>
            </a:r>
            <a:r>
              <a:rPr lang="en-US" altLang="en-US">
                <a:solidFill>
                  <a:srgbClr val="202124"/>
                </a:solidFill>
                <a:latin typeface="Roboto" panose="02000000000000000000" pitchFamily="2" charset="0"/>
              </a:rPr>
              <a:t> protons, so this picture has </a:t>
            </a:r>
            <a:r>
              <a:rPr lang="en-US" altLang="en-US" b="1">
                <a:solidFill>
                  <a:srgbClr val="202124"/>
                </a:solidFill>
                <a:latin typeface="Roboto" panose="02000000000000000000" pitchFamily="2" charset="0"/>
              </a:rPr>
              <a:t>40</a:t>
            </a:r>
            <a:r>
              <a:rPr lang="en-US" altLang="en-US">
                <a:solidFill>
                  <a:srgbClr val="202124"/>
                </a:solidFill>
                <a:latin typeface="Roboto" panose="02000000000000000000" pitchFamily="2" charset="0"/>
              </a:rPr>
              <a:t> electrons separated into the different levels.</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ubtitle 2">
            <a:extLst>
              <a:ext uri="{FF2B5EF4-FFF2-40B4-BE49-F238E27FC236}">
                <a16:creationId xmlns:a16="http://schemas.microsoft.com/office/drawing/2014/main" id="{EB50986D-4AA2-40F5-BF9C-53048D7CAB02}"/>
              </a:ext>
            </a:extLst>
          </p:cNvPr>
          <p:cNvSpPr>
            <a:spLocks noGrp="1"/>
          </p:cNvSpPr>
          <p:nvPr>
            <p:ph type="subTitle" idx="1"/>
          </p:nvPr>
        </p:nvSpPr>
        <p:spPr>
          <a:xfrm>
            <a:off x="838200" y="3962400"/>
            <a:ext cx="7467600" cy="3124200"/>
          </a:xfrm>
        </p:spPr>
        <p:txBody>
          <a:bodyPr/>
          <a:lstStyle/>
          <a:p>
            <a:pPr eaLnBrk="1" hangingPunct="1"/>
            <a:r>
              <a:rPr lang="en-US" altLang="en-US" sz="2800"/>
              <a:t>correct (3, 1,1, -1/2) </a:t>
            </a:r>
          </a:p>
          <a:p>
            <a:pPr eaLnBrk="1" hangingPunct="1"/>
            <a:r>
              <a:rPr lang="en-US" altLang="en-US" sz="2800"/>
              <a:t>Not correct(3, 1, -1, -1/2),</a:t>
            </a:r>
          </a:p>
          <a:p>
            <a:pPr eaLnBrk="1" hangingPunct="1"/>
            <a:r>
              <a:rPr lang="en-US" altLang="en-US" sz="2800"/>
              <a:t>Not correct (3, 1, 1, 1/2)</a:t>
            </a:r>
          </a:p>
          <a:p>
            <a:pPr eaLnBrk="1" hangingPunct="1"/>
            <a:r>
              <a:rPr lang="en-US" altLang="en-US" sz="2800"/>
              <a:t>correct (3, 1, -1, 1/2</a:t>
            </a:r>
          </a:p>
        </p:txBody>
      </p:sp>
      <p:sp>
        <p:nvSpPr>
          <p:cNvPr id="115715" name="Rectangle 3">
            <a:extLst>
              <a:ext uri="{FF2B5EF4-FFF2-40B4-BE49-F238E27FC236}">
                <a16:creationId xmlns:a16="http://schemas.microsoft.com/office/drawing/2014/main" id="{195ECAC3-E136-488C-B0FE-7894E8B1A2AD}"/>
              </a:ext>
            </a:extLst>
          </p:cNvPr>
          <p:cNvSpPr>
            <a:spLocks noChangeArrowheads="1"/>
          </p:cNvSpPr>
          <p:nvPr/>
        </p:nvSpPr>
        <p:spPr bwMode="auto">
          <a:xfrm>
            <a:off x="990600" y="914400"/>
            <a:ext cx="76882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a:solidFill>
                  <a:srgbClr val="000000"/>
                </a:solidFill>
                <a:latin typeface="Verdana" panose="020B0604030504040204" pitchFamily="34" charset="0"/>
              </a:rPr>
              <a:t>Select all of the following which are possible sets of quantum numbers (</a:t>
            </a:r>
            <a:r>
              <a:rPr lang="en-US" altLang="en-US" sz="2800" i="1">
                <a:solidFill>
                  <a:srgbClr val="000000"/>
                </a:solidFill>
                <a:latin typeface="Verdana" panose="020B0604030504040204" pitchFamily="34" charset="0"/>
              </a:rPr>
              <a:t>n</a:t>
            </a:r>
            <a:r>
              <a:rPr lang="en-US" altLang="en-US" sz="2800">
                <a:solidFill>
                  <a:srgbClr val="000000"/>
                </a:solidFill>
                <a:latin typeface="Verdana" panose="020B0604030504040204" pitchFamily="34" charset="0"/>
              </a:rPr>
              <a:t>, </a:t>
            </a:r>
            <a:r>
              <a:rPr lang="en-US" altLang="en-US" sz="2800">
                <a:solidFill>
                  <a:srgbClr val="000000"/>
                </a:solidFill>
                <a:latin typeface="Cambria" panose="02040503050406030204" pitchFamily="18" charset="0"/>
              </a:rPr>
              <a:t>ℓ</a:t>
            </a:r>
            <a:r>
              <a:rPr lang="en-US" altLang="en-US" sz="2800">
                <a:solidFill>
                  <a:srgbClr val="000000"/>
                </a:solidFill>
                <a:latin typeface="Verdana" panose="020B0604030504040204" pitchFamily="34" charset="0"/>
              </a:rPr>
              <a:t>, </a:t>
            </a:r>
            <a:r>
              <a:rPr lang="en-US" altLang="en-US" sz="2800" i="1">
                <a:solidFill>
                  <a:srgbClr val="000000"/>
                </a:solidFill>
                <a:latin typeface="Verdana" panose="020B0604030504040204" pitchFamily="34" charset="0"/>
              </a:rPr>
              <a:t>m</a:t>
            </a:r>
            <a:r>
              <a:rPr lang="en-US" altLang="en-US" sz="2800" baseline="-25000">
                <a:solidFill>
                  <a:srgbClr val="000000"/>
                </a:solidFill>
                <a:latin typeface="Cambria" panose="02040503050406030204" pitchFamily="18" charset="0"/>
              </a:rPr>
              <a:t>ℓ</a:t>
            </a:r>
            <a:r>
              <a:rPr lang="en-US" altLang="en-US" sz="2800">
                <a:solidFill>
                  <a:srgbClr val="000000"/>
                </a:solidFill>
                <a:latin typeface="Verdana" panose="020B0604030504040204" pitchFamily="34" charset="0"/>
              </a:rPr>
              <a:t>, </a:t>
            </a:r>
            <a:r>
              <a:rPr lang="en-US" altLang="en-US" sz="2800" i="1">
                <a:solidFill>
                  <a:srgbClr val="000000"/>
                </a:solidFill>
                <a:latin typeface="Verdana" panose="020B0604030504040204" pitchFamily="34" charset="0"/>
              </a:rPr>
              <a:t>m</a:t>
            </a:r>
            <a:r>
              <a:rPr lang="en-US" altLang="en-US" sz="2800" i="1" baseline="-25000">
                <a:solidFill>
                  <a:srgbClr val="000000"/>
                </a:solidFill>
                <a:latin typeface="Verdana" panose="020B0604030504040204" pitchFamily="34" charset="0"/>
              </a:rPr>
              <a:t>s</a:t>
            </a:r>
            <a:r>
              <a:rPr lang="en-US" altLang="en-US" sz="2800">
                <a:solidFill>
                  <a:srgbClr val="000000"/>
                </a:solidFill>
                <a:latin typeface="Verdana" panose="020B0604030504040204" pitchFamily="34" charset="0"/>
              </a:rPr>
              <a:t>) for the 1 electron  in the unfilled shell of the ground state of an</a:t>
            </a:r>
            <a:r>
              <a:rPr lang="en-US" altLang="en-US" sz="2800">
                <a:solidFill>
                  <a:srgbClr val="FF0000"/>
                </a:solidFill>
                <a:latin typeface="Verdana" panose="020B0604030504040204" pitchFamily="34" charset="0"/>
              </a:rPr>
              <a:t> aluminum</a:t>
            </a:r>
            <a:r>
              <a:rPr lang="en-US" altLang="en-US" sz="2800">
                <a:solidFill>
                  <a:srgbClr val="000000"/>
                </a:solidFill>
                <a:latin typeface="Verdana" panose="020B0604030504040204" pitchFamily="34" charset="0"/>
              </a:rPr>
              <a:t> atom.</a:t>
            </a:r>
          </a:p>
          <a:p>
            <a:pPr eaLnBrk="1" hangingPunct="1">
              <a:lnSpc>
                <a:spcPct val="100000"/>
              </a:lnSpc>
              <a:spcBef>
                <a:spcPct val="0"/>
              </a:spcBef>
              <a:buFontTx/>
              <a:buNone/>
            </a:pPr>
            <a:endParaRPr lang="en-US" altLang="en-US" sz="2800">
              <a:solidFill>
                <a:srgbClr val="000000"/>
              </a:solidFill>
              <a:latin typeface="Verdana" panose="020B0604030504040204" pitchFamily="34" charset="0"/>
            </a:endParaRPr>
          </a:p>
          <a:p>
            <a:pPr lvl="1" eaLnBrk="1" hangingPunct="1">
              <a:lnSpc>
                <a:spcPct val="100000"/>
              </a:lnSpc>
              <a:spcBef>
                <a:spcPct val="0"/>
              </a:spcBef>
              <a:buFontTx/>
              <a:buNone/>
            </a:pPr>
            <a:r>
              <a:rPr lang="en-US" altLang="en-US" sz="2800">
                <a:solidFill>
                  <a:srgbClr val="000000"/>
                </a:solidFill>
                <a:latin typeface="Verdana" panose="020B0604030504040204" pitchFamily="34" charset="0"/>
              </a:rPr>
              <a:t>Al</a:t>
            </a:r>
            <a:endParaRPr lang="en-US" altLang="en-US" sz="2800">
              <a:solidFill>
                <a:srgbClr val="000000"/>
              </a:solidFill>
            </a:endParaRPr>
          </a:p>
        </p:txBody>
      </p:sp>
      <p:sp>
        <p:nvSpPr>
          <p:cNvPr id="115716" name="TextBox 1">
            <a:extLst>
              <a:ext uri="{FF2B5EF4-FFF2-40B4-BE49-F238E27FC236}">
                <a16:creationId xmlns:a16="http://schemas.microsoft.com/office/drawing/2014/main" id="{1C143A0D-C785-44A0-B824-FD2366DFDEB7}"/>
              </a:ext>
            </a:extLst>
          </p:cNvPr>
          <p:cNvSpPr txBox="1">
            <a:spLocks noChangeArrowheads="1"/>
          </p:cNvSpPr>
          <p:nvPr/>
        </p:nvSpPr>
        <p:spPr bwMode="auto">
          <a:xfrm>
            <a:off x="857250" y="147638"/>
            <a:ext cx="6629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r>
              <a:rPr lang="en-US" altLang="en-US">
                <a:solidFill>
                  <a:srgbClr val="FF0000"/>
                </a:solidFill>
              </a:rPr>
              <a:t>Hund’s rules</a:t>
            </a:r>
            <a:endParaRPr lang="en-US" altLang="en-US"/>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A4A96BBC-1820-4433-9ACE-15845E1FBDFA}"/>
              </a:ext>
            </a:extLst>
          </p:cNvPr>
          <p:cNvSpPr>
            <a:spLocks noGrp="1"/>
          </p:cNvSpPr>
          <p:nvPr>
            <p:ph type="title"/>
          </p:nvPr>
        </p:nvSpPr>
        <p:spPr/>
        <p:txBody>
          <a:bodyPr/>
          <a:lstStyle/>
          <a:p>
            <a:r>
              <a:rPr lang="en-US" altLang="en-US">
                <a:solidFill>
                  <a:srgbClr val="FF0000"/>
                </a:solidFill>
              </a:rPr>
              <a:t>Hund’s rules</a:t>
            </a:r>
            <a:endParaRPr lang="en-US" altLang="en-US"/>
          </a:p>
        </p:txBody>
      </p:sp>
      <p:sp>
        <p:nvSpPr>
          <p:cNvPr id="116739" name="Content Placeholder 2">
            <a:extLst>
              <a:ext uri="{FF2B5EF4-FFF2-40B4-BE49-F238E27FC236}">
                <a16:creationId xmlns:a16="http://schemas.microsoft.com/office/drawing/2014/main" id="{E74E93EE-876D-47A0-B657-5D216DAA4FA5}"/>
              </a:ext>
            </a:extLst>
          </p:cNvPr>
          <p:cNvSpPr>
            <a:spLocks noGrp="1"/>
          </p:cNvSpPr>
          <p:nvPr>
            <p:ph idx="1"/>
          </p:nvPr>
        </p:nvSpPr>
        <p:spPr/>
        <p:txBody>
          <a:bodyPr/>
          <a:lstStyle/>
          <a:p>
            <a:r>
              <a:rPr lang="en-US" altLang="en-US"/>
              <a:t>Select all of the following which are possible sets of quantum numbers (n, ℓ, mℓ, ms) for the 3 electrons in the unfilled shell of the ground state of a </a:t>
            </a:r>
            <a:r>
              <a:rPr lang="en-US" altLang="en-US">
                <a:solidFill>
                  <a:srgbClr val="FF0000"/>
                </a:solidFill>
              </a:rPr>
              <a:t>vanadium</a:t>
            </a:r>
            <a:r>
              <a:rPr lang="en-US" altLang="en-US"/>
              <a:t> atom.</a:t>
            </a:r>
          </a:p>
          <a:p>
            <a:endParaRPr lang="en-US" altLang="en-US"/>
          </a:p>
          <a:p>
            <a:endParaRPr lang="en-US" altLang="en-US"/>
          </a:p>
          <a:p>
            <a:r>
              <a:rPr lang="en-US" altLang="en-US"/>
              <a:t>(2, 2, 2, 1/2), (2, 2, 1, 1/2), (2, 2, 0, 1/2)</a:t>
            </a:r>
          </a:p>
          <a:p>
            <a:r>
              <a:rPr lang="en-US" altLang="en-US"/>
              <a:t>(3, -2, 2, -1/2), (3, -2, 1, -1/2), (3, -2, 0, -1/2)</a:t>
            </a:r>
          </a:p>
          <a:p>
            <a:r>
              <a:rPr lang="en-US" altLang="en-US"/>
              <a:t>correct (3, 2, 2, -1/2), (3, 2, 1, -1/2), (3, 2, 0, -1/2)</a:t>
            </a:r>
          </a:p>
          <a:p>
            <a:r>
              <a:rPr lang="en-US" altLang="en-US"/>
              <a:t>correct (3, 2, -2, 1/2), (3, 2, -1, 1/2), (3, 2, 0, 1/2)</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4FD1D0A9-C898-4378-9EE6-8609230EC501}"/>
              </a:ext>
            </a:extLst>
          </p:cNvPr>
          <p:cNvSpPr>
            <a:spLocks noGrp="1"/>
          </p:cNvSpPr>
          <p:nvPr>
            <p:ph type="title"/>
          </p:nvPr>
        </p:nvSpPr>
        <p:spPr/>
        <p:txBody>
          <a:bodyPr/>
          <a:lstStyle/>
          <a:p>
            <a:r>
              <a:rPr lang="en-US" altLang="en-US">
                <a:solidFill>
                  <a:srgbClr val="FF0000"/>
                </a:solidFill>
              </a:rPr>
              <a:t>Hund’s rules</a:t>
            </a:r>
          </a:p>
        </p:txBody>
      </p:sp>
      <p:sp>
        <p:nvSpPr>
          <p:cNvPr id="117763" name="Content Placeholder 2">
            <a:extLst>
              <a:ext uri="{FF2B5EF4-FFF2-40B4-BE49-F238E27FC236}">
                <a16:creationId xmlns:a16="http://schemas.microsoft.com/office/drawing/2014/main" id="{25BCD463-CFE8-4CDC-A277-FCC79FAAA831}"/>
              </a:ext>
            </a:extLst>
          </p:cNvPr>
          <p:cNvSpPr>
            <a:spLocks noGrp="1"/>
          </p:cNvSpPr>
          <p:nvPr>
            <p:ph idx="1"/>
          </p:nvPr>
        </p:nvSpPr>
        <p:spPr/>
        <p:txBody>
          <a:bodyPr/>
          <a:lstStyle/>
          <a:p>
            <a:r>
              <a:rPr lang="en-US" altLang="en-US"/>
              <a:t>Select all of the following which are possible quantum numbers (n, ℓ, mℓ, ms) for the electron in the unfilled shell of the ground state of a </a:t>
            </a:r>
            <a:r>
              <a:rPr lang="en-US" altLang="en-US">
                <a:solidFill>
                  <a:srgbClr val="FF0000"/>
                </a:solidFill>
              </a:rPr>
              <a:t>scandium</a:t>
            </a:r>
            <a:r>
              <a:rPr lang="en-US" altLang="en-US"/>
              <a:t> atom.</a:t>
            </a:r>
          </a:p>
          <a:p>
            <a:endParaRPr lang="en-US" altLang="en-US"/>
          </a:p>
          <a:p>
            <a:endParaRPr lang="en-US" altLang="en-US"/>
          </a:p>
          <a:p>
            <a:r>
              <a:rPr lang="en-US" altLang="en-US"/>
              <a:t>correct (3, 2, -2, 1/2)</a:t>
            </a:r>
          </a:p>
          <a:p>
            <a:r>
              <a:rPr lang="en-US" altLang="en-US"/>
              <a:t>(3, -2, 2, -1/2)</a:t>
            </a:r>
          </a:p>
          <a:p>
            <a:r>
              <a:rPr lang="en-US" altLang="en-US"/>
              <a:t>(3, -2, 2, 1/2)</a:t>
            </a:r>
          </a:p>
          <a:p>
            <a:r>
              <a:rPr lang="en-US" altLang="en-US"/>
              <a:t>(3, 2, -2, -1/2)</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E4F54498-E6CA-4921-9819-CBE0F73F72E0}"/>
              </a:ext>
            </a:extLst>
          </p:cNvPr>
          <p:cNvSpPr>
            <a:spLocks noGrp="1"/>
          </p:cNvSpPr>
          <p:nvPr>
            <p:ph type="title"/>
          </p:nvPr>
        </p:nvSpPr>
        <p:spPr/>
        <p:txBody>
          <a:bodyPr/>
          <a:lstStyle/>
          <a:p>
            <a:r>
              <a:rPr lang="en-US" altLang="en-US">
                <a:solidFill>
                  <a:srgbClr val="FF0000"/>
                </a:solidFill>
              </a:rPr>
              <a:t>Hund’s rules</a:t>
            </a:r>
            <a:br>
              <a:rPr lang="en-US" altLang="en-US">
                <a:solidFill>
                  <a:srgbClr val="FF0000"/>
                </a:solidFill>
              </a:rPr>
            </a:br>
            <a:br>
              <a:rPr lang="en-US" altLang="en-US">
                <a:solidFill>
                  <a:srgbClr val="FF0000"/>
                </a:solidFill>
              </a:rPr>
            </a:br>
            <a:r>
              <a:rPr lang="en-US" altLang="en-US"/>
              <a:t>  </a:t>
            </a:r>
          </a:p>
        </p:txBody>
      </p:sp>
      <p:sp>
        <p:nvSpPr>
          <p:cNvPr id="118787" name="Content Placeholder 2">
            <a:extLst>
              <a:ext uri="{FF2B5EF4-FFF2-40B4-BE49-F238E27FC236}">
                <a16:creationId xmlns:a16="http://schemas.microsoft.com/office/drawing/2014/main" id="{82A2A860-76AE-431E-ACE3-2CEAAFE08FD5}"/>
              </a:ext>
            </a:extLst>
          </p:cNvPr>
          <p:cNvSpPr>
            <a:spLocks noGrp="1"/>
          </p:cNvSpPr>
          <p:nvPr>
            <p:ph idx="1"/>
          </p:nvPr>
        </p:nvSpPr>
        <p:spPr/>
        <p:txBody>
          <a:bodyPr/>
          <a:lstStyle/>
          <a:p>
            <a:r>
              <a:rPr lang="en-US" altLang="en-US"/>
              <a:t>Select all of the following which are possible sets of quantum numbers (n, ℓ, mℓ, ms) for the 3 electrons in the unfilled shell of the ground state of a </a:t>
            </a:r>
            <a:r>
              <a:rPr lang="en-US" altLang="en-US">
                <a:solidFill>
                  <a:srgbClr val="FF0000"/>
                </a:solidFill>
              </a:rPr>
              <a:t>phosphorus</a:t>
            </a:r>
            <a:r>
              <a:rPr lang="en-US" altLang="en-US"/>
              <a:t> atom.</a:t>
            </a:r>
          </a:p>
          <a:p>
            <a:endParaRPr lang="en-US" altLang="en-US"/>
          </a:p>
          <a:p>
            <a:endParaRPr lang="en-US" altLang="en-US"/>
          </a:p>
          <a:p>
            <a:r>
              <a:rPr lang="en-US" altLang="en-US"/>
              <a:t>(2, 1, 1, 1/2), (2, 1, 0, 1/2), (2, 1, -1, 1/2)</a:t>
            </a:r>
          </a:p>
          <a:p>
            <a:r>
              <a:rPr lang="en-US" altLang="en-US"/>
              <a:t>correct (3, 1, -1, 1/2), (3, 1, 0, 1/2), (3, 1, 1, 1/2)</a:t>
            </a:r>
          </a:p>
          <a:p>
            <a:r>
              <a:rPr lang="en-US" altLang="en-US"/>
              <a:t>correct (3, 1, 1, -1/2), (3, 1, 0, -1/2), (3, 1, -1, -1/2)</a:t>
            </a:r>
          </a:p>
          <a:p>
            <a:r>
              <a:rPr lang="en-US" altLang="en-US"/>
              <a:t>(3, -1, 1, -1/2), (3, -1, 0, -1/2), (3, -1, -1, -1/2)</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67E69C8A-F27B-4C72-893B-BC18DEEB887A}"/>
                  </a:ext>
                </a:extLst>
              </p:cNvPr>
              <p:cNvGraphicFramePr/>
              <p:nvPr/>
            </p:nvGraphicFramePr>
            <p:xfrm>
              <a:off x="0" y="857250"/>
              <a:ext cx="9144000" cy="51435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67E69C8A-F27B-4C72-893B-BC18DEEB887A}"/>
                  </a:ext>
                </a:extLst>
              </p:cNvPr>
              <p:cNvPicPr>
                <a:picLocks noGrp="1" noRot="1" noChangeAspect="1" noMove="1" noResize="1" noEditPoints="1" noAdjustHandles="1" noChangeArrowheads="1" noChangeShapeType="1"/>
              </p:cNvPicPr>
              <p:nvPr/>
            </p:nvPicPr>
            <p:blipFill>
              <a:blip r:embed="rId3"/>
              <a:stretch>
                <a:fillRect/>
              </a:stretch>
            </p:blipFill>
            <p:spPr>
              <a:xfrm>
                <a:off x="0" y="857250"/>
                <a:ext cx="9144000" cy="5143500"/>
              </a:xfrm>
              <a:prstGeom prst="rect">
                <a:avLst/>
              </a:prstGeom>
            </p:spPr>
          </p:pic>
        </mc:Fallback>
      </mc:AlternateContent>
      <p:sp>
        <p:nvSpPr>
          <p:cNvPr id="5" name="TextBox 4">
            <a:extLst>
              <a:ext uri="{FF2B5EF4-FFF2-40B4-BE49-F238E27FC236}">
                <a16:creationId xmlns:a16="http://schemas.microsoft.com/office/drawing/2014/main" id="{A96D161E-B140-D1C4-B804-4D499F2EDDD1}"/>
              </a:ext>
            </a:extLst>
          </p:cNvPr>
          <p:cNvSpPr txBox="1"/>
          <p:nvPr/>
        </p:nvSpPr>
        <p:spPr>
          <a:xfrm>
            <a:off x="386179" y="957124"/>
            <a:ext cx="1930893" cy="1938992"/>
          </a:xfrm>
          <a:prstGeom prst="rect">
            <a:avLst/>
          </a:prstGeom>
          <a:noFill/>
        </p:spPr>
        <p:txBody>
          <a:bodyPr wrap="square" lIns="68580" tIns="34290" rIns="68580" bIns="34290" rtlCol="0" anchor="t">
            <a:spAutoFit/>
          </a:bodyPr>
          <a:lstStyle/>
          <a:p>
            <a:pPr defTabSz="685800" eaLnBrk="1" fontAlgn="auto" hangingPunct="1">
              <a:spcBef>
                <a:spcPts val="0"/>
              </a:spcBef>
              <a:spcAft>
                <a:spcPts val="0"/>
              </a:spcAft>
            </a:pPr>
            <a:r>
              <a:rPr lang="en-US" sz="1350" dirty="0">
                <a:solidFill>
                  <a:prstClr val="black"/>
                </a:solidFill>
                <a:latin typeface="Calibri" panose="020F0502020204030204"/>
                <a:ea typeface="+mn-ea"/>
              </a:rPr>
              <a:t>PHYS222-Fall2022</a:t>
            </a:r>
          </a:p>
          <a:p>
            <a:pPr defTabSz="685800" eaLnBrk="1" fontAlgn="auto" hangingPunct="1">
              <a:spcBef>
                <a:spcPts val="0"/>
              </a:spcBef>
              <a:spcAft>
                <a:spcPts val="0"/>
              </a:spcAft>
            </a:pPr>
            <a:r>
              <a:rPr lang="en-US" sz="1350" dirty="0">
                <a:solidFill>
                  <a:prstClr val="black"/>
                </a:solidFill>
                <a:latin typeface="Calibri" panose="020F0502020204030204"/>
                <a:ea typeface="+mn-ea"/>
              </a:rPr>
              <a:t>Exam III</a:t>
            </a:r>
          </a:p>
          <a:p>
            <a:pPr defTabSz="685800" eaLnBrk="1" fontAlgn="auto" hangingPunct="1">
              <a:spcBef>
                <a:spcPts val="0"/>
              </a:spcBef>
              <a:spcAft>
                <a:spcPts val="0"/>
              </a:spcAft>
            </a:pPr>
            <a:r>
              <a:rPr lang="en-US" sz="1350" dirty="0">
                <a:solidFill>
                  <a:prstClr val="black"/>
                </a:solidFill>
                <a:latin typeface="Calibri" panose="020F0502020204030204"/>
                <a:ea typeface="+mn-ea"/>
              </a:rPr>
              <a:t>N = 154</a:t>
            </a:r>
          </a:p>
          <a:p>
            <a:pPr defTabSz="685800" eaLnBrk="1" fontAlgn="auto" hangingPunct="1">
              <a:spcBef>
                <a:spcPts val="0"/>
              </a:spcBef>
              <a:spcAft>
                <a:spcPts val="0"/>
              </a:spcAft>
            </a:pPr>
            <a:r>
              <a:rPr lang="en-US" sz="1350" dirty="0">
                <a:solidFill>
                  <a:srgbClr val="FF0000"/>
                </a:solidFill>
                <a:latin typeface="Calibri" panose="020F0502020204030204"/>
                <a:ea typeface="+mn-ea"/>
              </a:rPr>
              <a:t>AVG: 72</a:t>
            </a:r>
            <a:endParaRPr lang="en-US" sz="1350" dirty="0">
              <a:solidFill>
                <a:srgbClr val="FF0000"/>
              </a:solidFill>
              <a:latin typeface="Calibri" panose="020F0502020204030204"/>
              <a:ea typeface="+mn-ea"/>
              <a:cs typeface="Calibri"/>
            </a:endParaRPr>
          </a:p>
          <a:p>
            <a:pPr defTabSz="685800" eaLnBrk="1" fontAlgn="auto" hangingPunct="1">
              <a:spcBef>
                <a:spcPts val="0"/>
              </a:spcBef>
              <a:spcAft>
                <a:spcPts val="0"/>
              </a:spcAft>
            </a:pPr>
            <a:r>
              <a:rPr lang="en-US" sz="1350" dirty="0">
                <a:solidFill>
                  <a:prstClr val="black"/>
                </a:solidFill>
                <a:latin typeface="Calibri" panose="020F0502020204030204"/>
                <a:ea typeface="+mn-ea"/>
              </a:rPr>
              <a:t>A = 80 - 100</a:t>
            </a:r>
            <a:endParaRPr lang="en-US" sz="1350" dirty="0">
              <a:solidFill>
                <a:prstClr val="black"/>
              </a:solidFill>
              <a:latin typeface="Calibri" panose="020F0502020204030204"/>
              <a:ea typeface="+mn-ea"/>
              <a:cs typeface="Calibri"/>
            </a:endParaRPr>
          </a:p>
          <a:p>
            <a:pPr defTabSz="685800" eaLnBrk="1" fontAlgn="auto" hangingPunct="1">
              <a:spcBef>
                <a:spcPts val="0"/>
              </a:spcBef>
              <a:spcAft>
                <a:spcPts val="0"/>
              </a:spcAft>
            </a:pPr>
            <a:r>
              <a:rPr lang="en-US" sz="1350" dirty="0">
                <a:solidFill>
                  <a:prstClr val="black"/>
                </a:solidFill>
                <a:latin typeface="Calibri" panose="020F0502020204030204"/>
                <a:ea typeface="+mn-ea"/>
              </a:rPr>
              <a:t>B = 65 - 79</a:t>
            </a:r>
            <a:endParaRPr lang="en-US" sz="1350" dirty="0">
              <a:solidFill>
                <a:prstClr val="black"/>
              </a:solidFill>
              <a:latin typeface="Calibri" panose="020F0502020204030204"/>
              <a:ea typeface="+mn-ea"/>
              <a:cs typeface="Calibri" panose="020F0502020204030204"/>
            </a:endParaRPr>
          </a:p>
          <a:p>
            <a:pPr defTabSz="685800" eaLnBrk="1" fontAlgn="auto" hangingPunct="1">
              <a:spcBef>
                <a:spcPts val="0"/>
              </a:spcBef>
              <a:spcAft>
                <a:spcPts val="0"/>
              </a:spcAft>
            </a:pPr>
            <a:r>
              <a:rPr lang="en-US" sz="1350" dirty="0">
                <a:solidFill>
                  <a:prstClr val="black"/>
                </a:solidFill>
                <a:latin typeface="Calibri" panose="020F0502020204030204"/>
                <a:ea typeface="+mn-ea"/>
              </a:rPr>
              <a:t>C = 50 - 64</a:t>
            </a:r>
            <a:endParaRPr lang="en-US" sz="1350" dirty="0">
              <a:solidFill>
                <a:prstClr val="black"/>
              </a:solidFill>
              <a:latin typeface="Calibri" panose="020F0502020204030204"/>
              <a:ea typeface="+mn-ea"/>
              <a:cs typeface="Calibri" panose="020F0502020204030204"/>
            </a:endParaRPr>
          </a:p>
          <a:p>
            <a:pPr defTabSz="685800" eaLnBrk="1" fontAlgn="auto" hangingPunct="1">
              <a:spcBef>
                <a:spcPts val="0"/>
              </a:spcBef>
              <a:spcAft>
                <a:spcPts val="0"/>
              </a:spcAft>
            </a:pPr>
            <a:r>
              <a:rPr lang="en-US" sz="1350" dirty="0">
                <a:solidFill>
                  <a:prstClr val="black"/>
                </a:solidFill>
                <a:latin typeface="Calibri" panose="020F0502020204030204"/>
                <a:ea typeface="+mn-ea"/>
              </a:rPr>
              <a:t>D = 45 - 49</a:t>
            </a:r>
            <a:endParaRPr lang="en-US" sz="1350" dirty="0">
              <a:solidFill>
                <a:prstClr val="black"/>
              </a:solidFill>
              <a:latin typeface="Calibri" panose="020F0502020204030204"/>
              <a:ea typeface="+mn-ea"/>
              <a:cs typeface="Calibri" panose="020F0502020204030204"/>
            </a:endParaRPr>
          </a:p>
          <a:p>
            <a:pPr defTabSz="685800" eaLnBrk="1" fontAlgn="auto" hangingPunct="1">
              <a:spcBef>
                <a:spcPts val="0"/>
              </a:spcBef>
              <a:spcAft>
                <a:spcPts val="0"/>
              </a:spcAft>
            </a:pPr>
            <a:r>
              <a:rPr lang="en-US" sz="1350" dirty="0">
                <a:solidFill>
                  <a:prstClr val="black"/>
                </a:solidFill>
                <a:latin typeface="Calibri" panose="020F0502020204030204"/>
                <a:ea typeface="+mn-ea"/>
              </a:rPr>
              <a:t>F &lt;  45</a:t>
            </a:r>
            <a:endParaRPr lang="en-US" sz="1350" dirty="0">
              <a:solidFill>
                <a:prstClr val="black"/>
              </a:solidFill>
              <a:latin typeface="Calibri" panose="020F0502020204030204"/>
              <a:ea typeface="+mn-ea"/>
              <a:cs typeface="Calibri" panose="020F0502020204030204"/>
            </a:endParaRPr>
          </a:p>
        </p:txBody>
      </p:sp>
    </p:spTree>
    <p:extLst>
      <p:ext uri="{BB962C8B-B14F-4D97-AF65-F5344CB8AC3E}">
        <p14:creationId xmlns:p14="http://schemas.microsoft.com/office/powerpoint/2010/main" val="267835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3D172A5-D238-44E0-A206-34E6343EB2E3}"/>
              </a:ext>
            </a:extLst>
          </p:cNvPr>
          <p:cNvSpPr>
            <a:spLocks noGrp="1" noChangeArrowheads="1"/>
          </p:cNvSpPr>
          <p:nvPr>
            <p:ph type="ctrTitle"/>
          </p:nvPr>
        </p:nvSpPr>
        <p:spPr>
          <a:xfrm>
            <a:off x="457200" y="277813"/>
            <a:ext cx="8226425" cy="1447800"/>
          </a:xfrm>
        </p:spPr>
        <p:txBody>
          <a:bodyPr/>
          <a:lstStyle/>
          <a:p>
            <a:pPr eaLnBrk="1" hangingPunct="1"/>
            <a:r>
              <a:rPr lang="en-US" altLang="en-US" sz="3200"/>
              <a:t>8.1: Atomic Structure and the Periodic Table</a:t>
            </a:r>
          </a:p>
        </p:txBody>
      </p:sp>
      <p:sp>
        <p:nvSpPr>
          <p:cNvPr id="53251" name="Rectangle 3">
            <a:extLst>
              <a:ext uri="{FF2B5EF4-FFF2-40B4-BE49-F238E27FC236}">
                <a16:creationId xmlns:a16="http://schemas.microsoft.com/office/drawing/2014/main" id="{727D5FC0-1493-43A1-9E6B-EF4D625F039B}"/>
              </a:ext>
            </a:extLst>
          </p:cNvPr>
          <p:cNvSpPr>
            <a:spLocks noGrp="1" noChangeArrowheads="1"/>
          </p:cNvSpPr>
          <p:nvPr>
            <p:ph type="subTitle" idx="1"/>
          </p:nvPr>
        </p:nvSpPr>
        <p:spPr>
          <a:xfrm>
            <a:off x="457200" y="1295400"/>
            <a:ext cx="8458200" cy="4800600"/>
          </a:xfrm>
        </p:spPr>
        <p:txBody>
          <a:bodyPr/>
          <a:lstStyle/>
          <a:p>
            <a:pPr marL="342900" indent="-342900" algn="l" eaLnBrk="1" hangingPunct="1">
              <a:lnSpc>
                <a:spcPct val="90000"/>
              </a:lnSpc>
              <a:buFont typeface="Wingdings" panose="05000000000000000000" pitchFamily="2" charset="2"/>
              <a:buChar char="n"/>
            </a:pPr>
            <a:r>
              <a:rPr lang="en-US" altLang="en-US" sz="2100">
                <a:solidFill>
                  <a:srgbClr val="000000"/>
                </a:solidFill>
              </a:rPr>
              <a:t>What would happen if there are </a:t>
            </a:r>
            <a:r>
              <a:rPr lang="en-US" altLang="en-US" sz="2100" i="1">
                <a:solidFill>
                  <a:srgbClr val="000000"/>
                </a:solidFill>
              </a:rPr>
              <a:t>more than one electron</a:t>
            </a:r>
            <a:r>
              <a:rPr lang="en-US" altLang="en-US" sz="2100">
                <a:solidFill>
                  <a:srgbClr val="000000"/>
                </a:solidFill>
              </a:rPr>
              <a:t>?</a:t>
            </a:r>
          </a:p>
          <a:p>
            <a:pPr marL="342900" indent="-342900" algn="l" eaLnBrk="1" hangingPunct="1">
              <a:lnSpc>
                <a:spcPct val="90000"/>
              </a:lnSpc>
            </a:pPr>
            <a:r>
              <a:rPr lang="en-US" altLang="en-US" sz="2100">
                <a:solidFill>
                  <a:srgbClr val="000000"/>
                </a:solidFill>
              </a:rPr>
              <a:t>		a nucleus with charge +2e attracting two electrons</a:t>
            </a:r>
          </a:p>
          <a:p>
            <a:pPr marL="342900" indent="-342900" algn="l" eaLnBrk="1" hangingPunct="1">
              <a:lnSpc>
                <a:spcPct val="90000"/>
              </a:lnSpc>
            </a:pPr>
            <a:r>
              <a:rPr lang="en-US" altLang="en-US" sz="2100">
                <a:solidFill>
                  <a:srgbClr val="000000"/>
                </a:solidFill>
              </a:rPr>
              <a:t>		the two electrons repelling one another</a:t>
            </a: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a:p>
            <a:pPr marL="342900" indent="-342900" algn="l" eaLnBrk="1" hangingPunct="1">
              <a:lnSpc>
                <a:spcPct val="90000"/>
              </a:lnSpc>
              <a:buFont typeface="Wingdings" panose="05000000000000000000" pitchFamily="2" charset="2"/>
              <a:buChar char="n"/>
            </a:pPr>
            <a:r>
              <a:rPr lang="en-US" altLang="en-US" sz="2100">
                <a:solidFill>
                  <a:srgbClr val="000000"/>
                </a:solidFill>
              </a:rPr>
              <a:t>Can not solve problems exactly with the Schrödinger equation because of the complex potential interactions</a:t>
            </a: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a:p>
            <a:pPr marL="342900" indent="-342900" algn="l" eaLnBrk="1" hangingPunct="1">
              <a:lnSpc>
                <a:spcPct val="90000"/>
              </a:lnSpc>
              <a:buFont typeface="Wingdings" panose="05000000000000000000" pitchFamily="2" charset="2"/>
              <a:buChar char="n"/>
            </a:pPr>
            <a:r>
              <a:rPr lang="en-US" altLang="en-US" sz="2100">
                <a:solidFill>
                  <a:srgbClr val="000000"/>
                </a:solidFill>
              </a:rPr>
              <a:t>Can understand experimental results without computing the wave functions of many-electron atoms by applying the boundary conditions and selection rules</a:t>
            </a:r>
          </a:p>
        </p:txBody>
      </p:sp>
      <p:sp>
        <p:nvSpPr>
          <p:cNvPr id="53252" name="Line 10">
            <a:extLst>
              <a:ext uri="{FF2B5EF4-FFF2-40B4-BE49-F238E27FC236}">
                <a16:creationId xmlns:a16="http://schemas.microsoft.com/office/drawing/2014/main" id="{DC583DFF-B956-478F-92A9-E7FFBEAECDC5}"/>
              </a:ext>
            </a:extLst>
          </p:cNvPr>
          <p:cNvSpPr>
            <a:spLocks noChangeShapeType="1"/>
          </p:cNvSpPr>
          <p:nvPr/>
        </p:nvSpPr>
        <p:spPr bwMode="auto">
          <a:xfrm>
            <a:off x="698500" y="1854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Line 11">
            <a:extLst>
              <a:ext uri="{FF2B5EF4-FFF2-40B4-BE49-F238E27FC236}">
                <a16:creationId xmlns:a16="http://schemas.microsoft.com/office/drawing/2014/main" id="{18D57438-00D7-4064-902E-3A30F04F65AB}"/>
              </a:ext>
            </a:extLst>
          </p:cNvPr>
          <p:cNvSpPr>
            <a:spLocks noChangeShapeType="1"/>
          </p:cNvSpPr>
          <p:nvPr/>
        </p:nvSpPr>
        <p:spPr bwMode="auto">
          <a:xfrm>
            <a:off x="698500" y="21971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4" name="AutoShape 12">
            <a:extLst>
              <a:ext uri="{FF2B5EF4-FFF2-40B4-BE49-F238E27FC236}">
                <a16:creationId xmlns:a16="http://schemas.microsoft.com/office/drawing/2014/main" id="{2CD2ED5E-5BA5-4E00-BAE4-975EB4EADC73}"/>
              </a:ext>
            </a:extLst>
          </p:cNvPr>
          <p:cNvSpPr>
            <a:spLocks noChangeArrowheads="1"/>
          </p:cNvSpPr>
          <p:nvPr/>
        </p:nvSpPr>
        <p:spPr bwMode="auto">
          <a:xfrm>
            <a:off x="3578225" y="2455863"/>
            <a:ext cx="1987550" cy="549275"/>
          </a:xfrm>
          <a:prstGeom prst="downArrow">
            <a:avLst>
              <a:gd name="adj1" fmla="val 40806"/>
              <a:gd name="adj2" fmla="val 47917"/>
            </a:avLst>
          </a:prstGeom>
          <a:solidFill>
            <a:srgbClr val="FFFF00"/>
          </a:solidFill>
          <a:ln w="9525">
            <a:solidFill>
              <a:schemeClr val="tx1"/>
            </a:solidFill>
            <a:miter lim="800000"/>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sz="1800"/>
          </a:p>
        </p:txBody>
      </p:sp>
      <p:sp>
        <p:nvSpPr>
          <p:cNvPr id="53255" name="AutoShape 14">
            <a:extLst>
              <a:ext uri="{FF2B5EF4-FFF2-40B4-BE49-F238E27FC236}">
                <a16:creationId xmlns:a16="http://schemas.microsoft.com/office/drawing/2014/main" id="{BC76F99E-5A15-4071-916F-F33EC9DBBD26}"/>
              </a:ext>
            </a:extLst>
          </p:cNvPr>
          <p:cNvSpPr>
            <a:spLocks noChangeArrowheads="1"/>
          </p:cNvSpPr>
          <p:nvPr/>
        </p:nvSpPr>
        <p:spPr bwMode="auto">
          <a:xfrm>
            <a:off x="3578225" y="3814763"/>
            <a:ext cx="1987550" cy="549275"/>
          </a:xfrm>
          <a:prstGeom prst="downArrow">
            <a:avLst>
              <a:gd name="adj1" fmla="val 40806"/>
              <a:gd name="adj2" fmla="val 47917"/>
            </a:avLst>
          </a:prstGeom>
          <a:solidFill>
            <a:srgbClr val="FFFF00"/>
          </a:solidFill>
          <a:ln w="9525">
            <a:solidFill>
              <a:schemeClr val="tx1"/>
            </a:solidFill>
            <a:miter lim="800000"/>
            <a:headEnd/>
            <a:tailEnd/>
          </a:ln>
        </p:spPr>
        <p:txBody>
          <a:bodyPr wrap="none" anchor="ctr"/>
          <a:lstStyle>
            <a:lvl1pPr>
              <a:defRPr sz="2900">
                <a:solidFill>
                  <a:schemeClr val="tx2"/>
                </a:solidFill>
                <a:latin typeface="Arial" panose="020B0604020202020204" pitchFamily="34" charset="0"/>
                <a:ea typeface="MS PGothic" panose="020B0600070205080204" pitchFamily="34" charset="-128"/>
              </a:defRPr>
            </a:lvl1pPr>
            <a:lvl2pPr marL="742950" indent="-285750">
              <a:defRPr sz="2900">
                <a:solidFill>
                  <a:schemeClr val="tx2"/>
                </a:solidFill>
                <a:latin typeface="Arial" panose="020B0604020202020204" pitchFamily="34" charset="0"/>
                <a:ea typeface="MS PGothic" panose="020B0600070205080204" pitchFamily="34" charset="-128"/>
              </a:defRPr>
            </a:lvl2pPr>
            <a:lvl3pPr marL="1143000" indent="-228600">
              <a:defRPr sz="2900">
                <a:solidFill>
                  <a:schemeClr val="tx2"/>
                </a:solidFill>
                <a:latin typeface="Arial" panose="020B0604020202020204" pitchFamily="34" charset="0"/>
                <a:ea typeface="MS PGothic" panose="020B0600070205080204" pitchFamily="34" charset="-128"/>
              </a:defRPr>
            </a:lvl3pPr>
            <a:lvl4pPr marL="1600200" indent="-228600">
              <a:defRPr sz="2900">
                <a:solidFill>
                  <a:schemeClr val="tx2"/>
                </a:solidFill>
                <a:latin typeface="Arial" panose="020B0604020202020204" pitchFamily="34" charset="0"/>
                <a:ea typeface="MS PGothic" panose="020B0600070205080204" pitchFamily="34" charset="-128"/>
              </a:defRPr>
            </a:lvl4pPr>
            <a:lvl5pPr marL="2057400" indent="-228600">
              <a:defRPr sz="29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2"/>
                </a:solidFill>
                <a:latin typeface="Arial" panose="020B0604020202020204" pitchFamily="34" charset="0"/>
                <a:ea typeface="MS PGothic" panose="020B0600070205080204" pitchFamily="34" charset="-128"/>
              </a:defRPr>
            </a:lvl9pPr>
          </a:lstStyle>
          <a:p>
            <a:endParaRPr lang="en-US" altLang="en-US" sz="1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E51AFD-11B2-4CC3-81D2-096C854EE737}"/>
              </a:ext>
            </a:extLst>
          </p:cNvPr>
          <p:cNvSpPr>
            <a:spLocks noGrp="1" noChangeArrowheads="1"/>
          </p:cNvSpPr>
          <p:nvPr>
            <p:ph type="title"/>
          </p:nvPr>
        </p:nvSpPr>
        <p:spPr>
          <a:xfrm>
            <a:off x="457200" y="277813"/>
            <a:ext cx="8226425" cy="1143000"/>
          </a:xfrm>
        </p:spPr>
        <p:txBody>
          <a:bodyPr/>
          <a:lstStyle/>
          <a:p>
            <a:pPr eaLnBrk="1" hangingPunct="1"/>
            <a:r>
              <a:rPr lang="en-US" altLang="en-US" sz="3400"/>
              <a:t>Pauli Exclusion Principle</a:t>
            </a:r>
          </a:p>
        </p:txBody>
      </p:sp>
      <p:sp>
        <p:nvSpPr>
          <p:cNvPr id="54275" name="Rectangle 3">
            <a:extLst>
              <a:ext uri="{FF2B5EF4-FFF2-40B4-BE49-F238E27FC236}">
                <a16:creationId xmlns:a16="http://schemas.microsoft.com/office/drawing/2014/main" id="{BE004F61-4324-4390-81DC-3AB6B737CA6C}"/>
              </a:ext>
            </a:extLst>
          </p:cNvPr>
          <p:cNvSpPr>
            <a:spLocks noGrp="1" noChangeArrowheads="1"/>
          </p:cNvSpPr>
          <p:nvPr>
            <p:ph idx="1"/>
          </p:nvPr>
        </p:nvSpPr>
        <p:spPr>
          <a:xfrm>
            <a:off x="381000" y="1295400"/>
            <a:ext cx="8534400" cy="5181600"/>
          </a:xfrm>
        </p:spPr>
        <p:txBody>
          <a:bodyPr/>
          <a:lstStyle/>
          <a:p>
            <a:pPr marL="457200" indent="-457200" eaLnBrk="1" hangingPunct="1"/>
            <a:r>
              <a:rPr lang="en-US" altLang="en-US" sz="2200" dirty="0">
                <a:solidFill>
                  <a:srgbClr val="000000"/>
                </a:solidFill>
              </a:rPr>
              <a:t>To understand atomic spectroscopic data for optical frequencies, </a:t>
            </a:r>
            <a:r>
              <a:rPr lang="en-US" altLang="en-US" sz="2200" dirty="0">
                <a:solidFill>
                  <a:srgbClr val="FF0000"/>
                </a:solidFill>
              </a:rPr>
              <a:t>Wolfgang</a:t>
            </a:r>
            <a:r>
              <a:rPr lang="en-US" altLang="en-US" sz="2200" dirty="0">
                <a:solidFill>
                  <a:srgbClr val="000000"/>
                </a:solidFill>
              </a:rPr>
              <a:t> Pauli proposed an exclusion principle:</a:t>
            </a:r>
          </a:p>
          <a:p>
            <a:pPr marL="457200" indent="-457200" eaLnBrk="1" hangingPunct="1">
              <a:buFont typeface="Wingdings" panose="05000000000000000000" pitchFamily="2" charset="2"/>
              <a:buNone/>
            </a:pPr>
            <a:r>
              <a:rPr lang="en-US" altLang="en-US" sz="2200" dirty="0">
                <a:solidFill>
                  <a:srgbClr val="000000"/>
                </a:solidFill>
              </a:rPr>
              <a:t>	</a:t>
            </a:r>
            <a:r>
              <a:rPr lang="en-US" altLang="en-US" sz="2200" b="1" dirty="0">
                <a:solidFill>
                  <a:srgbClr val="FF0000"/>
                </a:solidFill>
              </a:rPr>
              <a:t>No two electrons in an atom may have the same set of quantum numbers (</a:t>
            </a:r>
            <a:r>
              <a:rPr lang="en-US" altLang="en-US" sz="2200" b="1" i="1" dirty="0">
                <a:solidFill>
                  <a:srgbClr val="FF0000"/>
                </a:solidFill>
              </a:rPr>
              <a:t>n</a:t>
            </a:r>
            <a:r>
              <a:rPr lang="en-US" altLang="en-US" sz="2200" b="1" dirty="0">
                <a:solidFill>
                  <a:srgbClr val="FF0000"/>
                </a:solidFill>
              </a:rPr>
              <a:t>, </a:t>
            </a:r>
            <a:r>
              <a:rPr lang="en-US" altLang="en-US" sz="2200" b="1" dirty="0">
                <a:solidFill>
                  <a:srgbClr val="FF0000"/>
                </a:solidFill>
                <a:ea typeface="ヒラギノ角ゴ Pro W3" charset="-128"/>
              </a:rPr>
              <a:t>ℓ</a:t>
            </a:r>
            <a:r>
              <a:rPr lang="en-US" altLang="en-US" sz="2200" b="1" dirty="0">
                <a:solidFill>
                  <a:srgbClr val="FF0000"/>
                </a:solidFill>
              </a:rPr>
              <a:t>, </a:t>
            </a:r>
            <a:r>
              <a:rPr lang="en-US" altLang="en-US" sz="2200" b="1" i="1" dirty="0">
                <a:solidFill>
                  <a:srgbClr val="FF0000"/>
                </a:solidFill>
              </a:rPr>
              <a:t>m</a:t>
            </a:r>
            <a:r>
              <a:rPr lang="en-US" altLang="en-US" sz="2200" b="1" baseline="-25000" dirty="0">
                <a:solidFill>
                  <a:srgbClr val="FF0000"/>
                </a:solidFill>
                <a:ea typeface="ヒラギノ角ゴ Pro W3" charset="-128"/>
              </a:rPr>
              <a:t>ℓ</a:t>
            </a:r>
            <a:r>
              <a:rPr lang="en-US" altLang="en-US" sz="2200" b="1" dirty="0">
                <a:solidFill>
                  <a:srgbClr val="FF0000"/>
                </a:solidFill>
              </a:rPr>
              <a:t>, </a:t>
            </a:r>
            <a:r>
              <a:rPr lang="en-US" altLang="en-US" sz="2200" b="1" i="1" dirty="0" err="1">
                <a:solidFill>
                  <a:srgbClr val="FF0000"/>
                </a:solidFill>
              </a:rPr>
              <a:t>m</a:t>
            </a:r>
            <a:r>
              <a:rPr lang="en-US" altLang="en-US" sz="2200" b="1" i="1" baseline="-25000" dirty="0" err="1">
                <a:solidFill>
                  <a:srgbClr val="FF0000"/>
                </a:solidFill>
              </a:rPr>
              <a:t>s</a:t>
            </a:r>
            <a:r>
              <a:rPr lang="en-US" altLang="en-US" sz="2200" b="1" dirty="0">
                <a:solidFill>
                  <a:srgbClr val="FF0000"/>
                </a:solidFill>
              </a:rPr>
              <a:t>)</a:t>
            </a:r>
            <a:r>
              <a:rPr lang="en-US" altLang="en-US" sz="2200" b="1" dirty="0">
                <a:solidFill>
                  <a:srgbClr val="FF0000"/>
                </a:solidFill>
                <a:latin typeface="NewBaskerville-Rmn" charset="-128"/>
              </a:rPr>
              <a:t>.</a:t>
            </a:r>
          </a:p>
          <a:p>
            <a:pPr marL="457200" indent="-457200" eaLnBrk="1" hangingPunct="1">
              <a:buFont typeface="Wingdings" panose="05000000000000000000" pitchFamily="2" charset="2"/>
              <a:buNone/>
            </a:pPr>
            <a:endParaRPr lang="en-US" altLang="en-US" sz="2200" baseline="-25000" dirty="0">
              <a:solidFill>
                <a:srgbClr val="FF0000"/>
              </a:solidFill>
            </a:endParaRPr>
          </a:p>
          <a:p>
            <a:pPr marL="457200" indent="-457200" eaLnBrk="1" hangingPunct="1"/>
            <a:r>
              <a:rPr lang="en-US" altLang="en-US" sz="2200" dirty="0">
                <a:solidFill>
                  <a:srgbClr val="000000"/>
                </a:solidFill>
              </a:rPr>
              <a:t>It applies to all particles of half-integer spin, which are called </a:t>
            </a:r>
            <a:r>
              <a:rPr lang="en-US" altLang="en-US" sz="2200" i="1" dirty="0">
                <a:solidFill>
                  <a:srgbClr val="000000"/>
                </a:solidFill>
              </a:rPr>
              <a:t>fermions</a:t>
            </a:r>
            <a:r>
              <a:rPr lang="en-US" altLang="en-US" sz="2200" dirty="0">
                <a:solidFill>
                  <a:srgbClr val="000000"/>
                </a:solidFill>
              </a:rPr>
              <a:t>, and particles in the nucleus are fermions.</a:t>
            </a:r>
          </a:p>
          <a:p>
            <a:pPr marL="457200" indent="-457200" eaLnBrk="1" hangingPunct="1">
              <a:buFont typeface="Wingdings" panose="05000000000000000000" pitchFamily="2" charset="2"/>
              <a:buNone/>
            </a:pPr>
            <a:r>
              <a:rPr lang="en-US" altLang="en-US" sz="2200" dirty="0">
                <a:solidFill>
                  <a:srgbClr val="000000"/>
                </a:solidFill>
              </a:rPr>
              <a:t> </a:t>
            </a:r>
          </a:p>
          <a:p>
            <a:pPr marL="457200" indent="-457200" eaLnBrk="1" hangingPunct="1">
              <a:spcAft>
                <a:spcPts val="600"/>
              </a:spcAft>
            </a:pPr>
            <a:r>
              <a:rPr lang="en-US" altLang="en-US" sz="2200" dirty="0">
                <a:solidFill>
                  <a:srgbClr val="000000"/>
                </a:solidFill>
              </a:rPr>
              <a:t>The periodic table can be understood by two rules: </a:t>
            </a:r>
          </a:p>
          <a:p>
            <a:pPr marL="457200" indent="-457200" eaLnBrk="1" hangingPunct="1">
              <a:buClr>
                <a:schemeClr val="tx1"/>
              </a:buClr>
              <a:buSzPct val="90000"/>
              <a:buFont typeface="Wingdings" panose="05000000000000000000" pitchFamily="2" charset="2"/>
              <a:buAutoNum type="arabicParenR"/>
            </a:pPr>
            <a:r>
              <a:rPr lang="en-US" altLang="en-US" sz="2100" dirty="0">
                <a:solidFill>
                  <a:srgbClr val="FF0000"/>
                </a:solidFill>
              </a:rPr>
              <a:t>The electrons in an atom tend to occupy the lowest energy levels available to them.</a:t>
            </a:r>
          </a:p>
          <a:p>
            <a:pPr marL="457200" indent="-457200" eaLnBrk="1" hangingPunct="1">
              <a:buClr>
                <a:schemeClr val="tx1"/>
              </a:buClr>
              <a:buSzPct val="90000"/>
              <a:buFont typeface="Wingdings" panose="05000000000000000000" pitchFamily="2" charset="2"/>
              <a:buAutoNum type="arabicParenR"/>
            </a:pPr>
            <a:r>
              <a:rPr lang="en-US" altLang="en-US" sz="2100" dirty="0">
                <a:solidFill>
                  <a:srgbClr val="FF0000"/>
                </a:solidFill>
              </a:rPr>
              <a:t>Only one electron can be in a state with a given (complete) set of</a:t>
            </a:r>
          </a:p>
          <a:p>
            <a:pPr marL="457200" indent="-457200" eaLnBrk="1" hangingPunct="1">
              <a:buClr>
                <a:schemeClr val="tx1"/>
              </a:buClr>
              <a:buSzPct val="90000"/>
              <a:buFont typeface="Wingdings" panose="05000000000000000000" pitchFamily="2" charset="2"/>
              <a:buNone/>
            </a:pPr>
            <a:r>
              <a:rPr lang="en-US" altLang="en-US" sz="2100" dirty="0">
                <a:solidFill>
                  <a:srgbClr val="FF0000"/>
                </a:solidFill>
              </a:rPr>
              <a:t>       quantum numbers (Pauli exclusion principle).</a:t>
            </a:r>
          </a:p>
          <a:p>
            <a:pPr marL="457200" indent="-457200" eaLnBrk="1" hangingPunct="1">
              <a:buClr>
                <a:schemeClr val="tx1"/>
              </a:buClr>
              <a:buSzPct val="90000"/>
              <a:buFont typeface="Wingdings" panose="05000000000000000000" pitchFamily="2" charset="2"/>
              <a:buNone/>
            </a:pPr>
            <a:r>
              <a:rPr lang="en-US" altLang="en-US" sz="2100" dirty="0">
                <a:solidFill>
                  <a:srgbClr val="000000"/>
                </a:solidFill>
              </a:rPr>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5556F9CD-807C-4B6F-91D1-4EE24453897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53086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a:extLst>
              <a:ext uri="{FF2B5EF4-FFF2-40B4-BE49-F238E27FC236}">
                <a16:creationId xmlns:a16="http://schemas.microsoft.com/office/drawing/2014/main" id="{F1FA2811-BDB1-4F4E-86BD-BF693BA1D69F}"/>
              </a:ext>
            </a:extLst>
          </p:cNvPr>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000000"/>
                </a:solidFill>
              </a:rPr>
              <a:t>p273</a:t>
            </a:r>
          </a:p>
        </p:txBody>
      </p:sp>
      <p:sp>
        <p:nvSpPr>
          <p:cNvPr id="2" name="TextBox 1">
            <a:extLst>
              <a:ext uri="{FF2B5EF4-FFF2-40B4-BE49-F238E27FC236}">
                <a16:creationId xmlns:a16="http://schemas.microsoft.com/office/drawing/2014/main" id="{A8CB1F2E-6232-4125-B003-AB5FC95E8D61}"/>
              </a:ext>
            </a:extLst>
          </p:cNvPr>
          <p:cNvSpPr txBox="1"/>
          <p:nvPr/>
        </p:nvSpPr>
        <p:spPr>
          <a:xfrm>
            <a:off x="5827713" y="533400"/>
            <a:ext cx="3048000" cy="3276600"/>
          </a:xfrm>
          <a:prstGeom prst="rect">
            <a:avLst/>
          </a:prstGeom>
          <a:noFill/>
        </p:spPr>
        <p:txBody>
          <a:bodyPr>
            <a:spAutoFit/>
          </a:bodyPr>
          <a:lstStyle/>
          <a:p>
            <a:pPr eaLnBrk="1" hangingPunct="1">
              <a:defRPr/>
            </a:pPr>
            <a:r>
              <a:rPr lang="en-US" altLang="en-US" sz="1200" dirty="0">
                <a:solidFill>
                  <a:prstClr val="black"/>
                </a:solidFill>
                <a:ea typeface="+mn-ea"/>
              </a:rPr>
              <a:t>Wolfgang Pauli (1900–1958) was born in Austria, studied at Munich under Arnold Sommerfeld, and spent brief periods at Göttingen (with Max Born), Copenhagen (with Niels Bohr), and Hamburg before accepting an appointment at Zurich in 1925 where he remained, except for brief periods at American universities including Princeton University during World War II. Pauli was a brilliant theoretical physicist who formulated the </a:t>
            </a:r>
            <a:r>
              <a:rPr lang="en-US" altLang="en-US" sz="1200" dirty="0">
                <a:solidFill>
                  <a:srgbClr val="FF0000"/>
                </a:solidFill>
                <a:ea typeface="+mn-ea"/>
              </a:rPr>
              <a:t>Pauli exclusion principle named after him, proposed a quantum spin number for the electron, and recognized the existence of the neutrino to explain nuclear beta decay.</a:t>
            </a:r>
            <a:r>
              <a:rPr lang="en-US" altLang="en-US" sz="1200" dirty="0">
                <a:solidFill>
                  <a:prstClr val="black"/>
                </a:solidFill>
                <a:ea typeface="+mn-ea"/>
              </a:rPr>
              <a:t> He received the Nobel Prize in 1945 for discovering the exclusion principle.</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T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2_BlackT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11765</TotalTime>
  <Words>4875</Words>
  <Application>Microsoft Office PowerPoint</Application>
  <PresentationFormat>On-screen Show (4:3)</PresentationFormat>
  <Paragraphs>506</Paragraphs>
  <Slides>65</Slides>
  <Notes>12</Notes>
  <HiddenSlides>0</HiddenSlides>
  <MMClips>0</MMClips>
  <ScaleCrop>false</ScaleCrop>
  <HeadingPairs>
    <vt:vector size="6" baseType="variant">
      <vt:variant>
        <vt:lpstr>Fonts Used</vt:lpstr>
      </vt:variant>
      <vt:variant>
        <vt:i4>19</vt:i4>
      </vt:variant>
      <vt:variant>
        <vt:lpstr>Theme</vt:lpstr>
      </vt:variant>
      <vt:variant>
        <vt:i4>12</vt:i4>
      </vt:variant>
      <vt:variant>
        <vt:lpstr>Slide Titles</vt:lpstr>
      </vt:variant>
      <vt:variant>
        <vt:i4>65</vt:i4>
      </vt:variant>
    </vt:vector>
  </HeadingPairs>
  <TitlesOfParts>
    <vt:vector size="96" baseType="lpstr">
      <vt:lpstr>Arial</vt:lpstr>
      <vt:lpstr>Arial Unicode MS</vt:lpstr>
      <vt:lpstr>Blackadder ITC</vt:lpstr>
      <vt:lpstr>Book Antiqua</vt:lpstr>
      <vt:lpstr>Calibri</vt:lpstr>
      <vt:lpstr>Calibri Light</vt:lpstr>
      <vt:lpstr>Cambria</vt:lpstr>
      <vt:lpstr>Garamond</vt:lpstr>
      <vt:lpstr>Google Sans</vt:lpstr>
      <vt:lpstr>Lucida Grande</vt:lpstr>
      <vt:lpstr>NewBaskerville-Rmn</vt:lpstr>
      <vt:lpstr>Noto Sans Symbols</vt:lpstr>
      <vt:lpstr>Quicksand</vt:lpstr>
      <vt:lpstr>Roboto</vt:lpstr>
      <vt:lpstr>Symbol</vt:lpstr>
      <vt:lpstr>Times New Roman</vt:lpstr>
      <vt:lpstr>Verdana</vt:lpstr>
      <vt:lpstr>Verdana</vt:lpstr>
      <vt:lpstr>Wingdings</vt:lpstr>
      <vt:lpstr>Edge</vt:lpstr>
      <vt:lpstr>BlackTie</vt:lpstr>
      <vt:lpstr>2_BlackTie</vt:lpstr>
      <vt:lpstr>7_Office Theme</vt:lpstr>
      <vt:lpstr>1_Edge</vt:lpstr>
      <vt:lpstr>2_Edge</vt:lpstr>
      <vt:lpstr>3_Edge</vt:lpstr>
      <vt:lpstr>Office Theme</vt:lpstr>
      <vt:lpstr>4_Edge</vt:lpstr>
      <vt:lpstr>1_Office Theme</vt:lpstr>
      <vt:lpstr>2_Office Theme</vt:lpstr>
      <vt:lpstr>5_Edge</vt:lpstr>
      <vt:lpstr>PowerPoint Presentation</vt:lpstr>
      <vt:lpstr>Inverse Photoelectric Effect (slide from Chapter3).</vt:lpstr>
      <vt:lpstr>4.6: Characteristic X-Ray Spectra and Atomic Number</vt:lpstr>
      <vt:lpstr>Atomic Number</vt:lpstr>
      <vt:lpstr>Moseley’s Empirical Results</vt:lpstr>
      <vt:lpstr>Atomic structure parameters</vt:lpstr>
      <vt:lpstr>8.1: Atomic Structure and the Periodic Table</vt:lpstr>
      <vt:lpstr>Pauli Exclusion Principle</vt:lpstr>
      <vt:lpstr>PowerPoint Presentation</vt:lpstr>
      <vt:lpstr>7.3: Quantum Numbers</vt:lpstr>
      <vt:lpstr>Atomic Structure</vt:lpstr>
      <vt:lpstr>Atomic Structure</vt:lpstr>
      <vt:lpstr>Order of Electron Filling in Atomic Subshells</vt:lpstr>
      <vt:lpstr>Radial Probability Distribution Functions</vt:lpstr>
      <vt:lpstr>The Periodic Table</vt:lpstr>
      <vt:lpstr>Groups and Periods in the Periodic Table</vt:lpstr>
      <vt:lpstr>PowerPoint Presentation</vt:lpstr>
      <vt:lpstr>Ionization Energies of  Elements and Atomic Radii  Some properties of elements are compared by the ionization energies of elements and atomic radii:  </vt:lpstr>
      <vt:lpstr>PowerPoint Presentation</vt:lpstr>
      <vt:lpstr>The Periodic Table</vt:lpstr>
      <vt:lpstr>The Periodic Table</vt:lpstr>
      <vt:lpstr>The Periodic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8.2: Total Angular Momentum</vt:lpstr>
      <vt:lpstr>Total Angular Momentum for single electron Atoms outside an inert core</vt:lpstr>
      <vt:lpstr>The Total Angular Momentum Diagram  </vt:lpstr>
      <vt:lpstr>Spin-Orbit Coupling</vt:lpstr>
      <vt:lpstr>PowerPoint Presentation</vt:lpstr>
      <vt:lpstr>Spin-orbit coupling</vt:lpstr>
      <vt:lpstr>PowerPoint Presentation</vt:lpstr>
      <vt:lpstr>Doublet splitting of the Balmer line</vt:lpstr>
      <vt:lpstr>Comparison between sodium and hydrogen spectrum</vt:lpstr>
      <vt:lpstr>Many-Electron Atoms</vt:lpstr>
      <vt:lpstr>LS Coupling  Many-Electron Atoms</vt:lpstr>
      <vt:lpstr>PowerPoint Presentation</vt:lpstr>
      <vt:lpstr>LS Coupling</vt:lpstr>
      <vt:lpstr>LS Coupling  for the magnesium atom</vt:lpstr>
      <vt:lpstr>LS Coupling</vt:lpstr>
      <vt:lpstr>PowerPoint Presentation</vt:lpstr>
      <vt:lpstr>The Normal Zeeman Effect: line splitting in  a magnetic field</vt:lpstr>
      <vt:lpstr>PowerPoint Presentation</vt:lpstr>
      <vt:lpstr>8.3: Anomalous Zeeman Effect</vt:lpstr>
      <vt:lpstr>Anomalous Zeeman Effect</vt:lpstr>
      <vt:lpstr>PowerPoint Presentation</vt:lpstr>
      <vt:lpstr>PowerPoint Presentation</vt:lpstr>
      <vt:lpstr>PowerPoint Presentation</vt:lpstr>
      <vt:lpstr>Many-Electron Atoms</vt:lpstr>
      <vt:lpstr>PowerPoint Presentation</vt:lpstr>
      <vt:lpstr>PowerPoint Presentation</vt:lpstr>
      <vt:lpstr>PowerPoint Presentation</vt:lpstr>
      <vt:lpstr>PowerPoint Presentation</vt:lpstr>
      <vt:lpstr>Apply the periodic table</vt:lpstr>
      <vt:lpstr>PowerPoint Presentation</vt:lpstr>
      <vt:lpstr>Hund’s rules</vt:lpstr>
      <vt:lpstr>Hund’s rules</vt:lpstr>
      <vt:lpstr>Hund’s rules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Atomic Physics</dc:title>
  <dc:creator>Anthony Pitucco</dc:creator>
  <cp:lastModifiedBy>Schuessler, Hans A</cp:lastModifiedBy>
  <cp:revision>429</cp:revision>
  <dcterms:created xsi:type="dcterms:W3CDTF">2011-09-04T21:38:41Z</dcterms:created>
  <dcterms:modified xsi:type="dcterms:W3CDTF">2022-11-07T19:43:23Z</dcterms:modified>
</cp:coreProperties>
</file>