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 id="2147483677" r:id="rId2"/>
    <p:sldMasterId id="2147483689" r:id="rId3"/>
    <p:sldMasterId id="2147483701" r:id="rId4"/>
    <p:sldMasterId id="2147483746" r:id="rId5"/>
    <p:sldMasterId id="2147483814" r:id="rId6"/>
    <p:sldMasterId id="2147483893" r:id="rId7"/>
    <p:sldMasterId id="2147484139" r:id="rId8"/>
    <p:sldMasterId id="2147484619" r:id="rId9"/>
    <p:sldMasterId id="2147484874" r:id="rId10"/>
    <p:sldMasterId id="2147485000" r:id="rId11"/>
    <p:sldMasterId id="2147486137" r:id="rId12"/>
  </p:sldMasterIdLst>
  <p:notesMasterIdLst>
    <p:notesMasterId r:id="rId107"/>
  </p:notesMasterIdLst>
  <p:sldIdLst>
    <p:sldId id="257" r:id="rId13"/>
    <p:sldId id="776" r:id="rId14"/>
    <p:sldId id="777" r:id="rId15"/>
    <p:sldId id="769" r:id="rId16"/>
    <p:sldId id="770" r:id="rId17"/>
    <p:sldId id="771" r:id="rId18"/>
    <p:sldId id="772" r:id="rId19"/>
    <p:sldId id="653" r:id="rId20"/>
    <p:sldId id="775" r:id="rId21"/>
    <p:sldId id="352" r:id="rId22"/>
    <p:sldId id="351" r:id="rId23"/>
    <p:sldId id="353" r:id="rId24"/>
    <p:sldId id="382" r:id="rId25"/>
    <p:sldId id="359" r:id="rId26"/>
    <p:sldId id="259" r:id="rId27"/>
    <p:sldId id="260" r:id="rId28"/>
    <p:sldId id="261" r:id="rId29"/>
    <p:sldId id="262" r:id="rId30"/>
    <p:sldId id="263" r:id="rId31"/>
    <p:sldId id="344" r:id="rId32"/>
    <p:sldId id="365" r:id="rId33"/>
    <p:sldId id="264" r:id="rId34"/>
    <p:sldId id="265" r:id="rId35"/>
    <p:sldId id="266" r:id="rId36"/>
    <p:sldId id="311" r:id="rId37"/>
    <p:sldId id="267" r:id="rId38"/>
    <p:sldId id="312" r:id="rId39"/>
    <p:sldId id="347" r:id="rId40"/>
    <p:sldId id="346" r:id="rId41"/>
    <p:sldId id="348" r:id="rId42"/>
    <p:sldId id="349" r:id="rId43"/>
    <p:sldId id="368" r:id="rId44"/>
    <p:sldId id="313" r:id="rId45"/>
    <p:sldId id="314" r:id="rId46"/>
    <p:sldId id="315" r:id="rId47"/>
    <p:sldId id="316" r:id="rId48"/>
    <p:sldId id="366" r:id="rId49"/>
    <p:sldId id="350" r:id="rId50"/>
    <p:sldId id="317" r:id="rId51"/>
    <p:sldId id="318" r:id="rId52"/>
    <p:sldId id="319" r:id="rId53"/>
    <p:sldId id="320" r:id="rId54"/>
    <p:sldId id="322" r:id="rId55"/>
    <p:sldId id="323" r:id="rId56"/>
    <p:sldId id="367" r:id="rId57"/>
    <p:sldId id="321" r:id="rId58"/>
    <p:sldId id="324" r:id="rId59"/>
    <p:sldId id="325" r:id="rId60"/>
    <p:sldId id="391" r:id="rId61"/>
    <p:sldId id="357" r:id="rId62"/>
    <p:sldId id="326" r:id="rId63"/>
    <p:sldId id="361" r:id="rId64"/>
    <p:sldId id="327" r:id="rId65"/>
    <p:sldId id="392" r:id="rId66"/>
    <p:sldId id="328" r:id="rId67"/>
    <p:sldId id="354" r:id="rId68"/>
    <p:sldId id="355" r:id="rId69"/>
    <p:sldId id="356" r:id="rId70"/>
    <p:sldId id="363" r:id="rId71"/>
    <p:sldId id="362" r:id="rId72"/>
    <p:sldId id="396" r:id="rId73"/>
    <p:sldId id="395" r:id="rId74"/>
    <p:sldId id="329" r:id="rId75"/>
    <p:sldId id="330" r:id="rId76"/>
    <p:sldId id="331" r:id="rId77"/>
    <p:sldId id="332" r:id="rId78"/>
    <p:sldId id="387" r:id="rId79"/>
    <p:sldId id="333" r:id="rId80"/>
    <p:sldId id="369" r:id="rId81"/>
    <p:sldId id="370" r:id="rId82"/>
    <p:sldId id="372" r:id="rId83"/>
    <p:sldId id="373" r:id="rId84"/>
    <p:sldId id="374" r:id="rId85"/>
    <p:sldId id="394" r:id="rId86"/>
    <p:sldId id="375" r:id="rId87"/>
    <p:sldId id="376" r:id="rId88"/>
    <p:sldId id="334" r:id="rId89"/>
    <p:sldId id="335" r:id="rId90"/>
    <p:sldId id="336" r:id="rId91"/>
    <p:sldId id="778" r:id="rId92"/>
    <p:sldId id="780" r:id="rId93"/>
    <p:sldId id="779" r:id="rId94"/>
    <p:sldId id="337" r:id="rId95"/>
    <p:sldId id="338" r:id="rId96"/>
    <p:sldId id="339" r:id="rId97"/>
    <p:sldId id="340" r:id="rId98"/>
    <p:sldId id="341" r:id="rId99"/>
    <p:sldId id="342" r:id="rId100"/>
    <p:sldId id="364" r:id="rId101"/>
    <p:sldId id="343" r:id="rId102"/>
    <p:sldId id="381" r:id="rId103"/>
    <p:sldId id="388" r:id="rId104"/>
    <p:sldId id="389" r:id="rId105"/>
    <p:sldId id="390" r:id="rId106"/>
  </p:sldIdLst>
  <p:sldSz cx="9144000" cy="6858000" type="screen4x3"/>
  <p:notesSz cx="6858000" cy="9144000"/>
  <p:custDataLst>
    <p:tags r:id="rId108"/>
  </p:custDataLst>
  <p:defaultTextStyle>
    <a:defPPr>
      <a:defRPr lang="ja-JP"/>
    </a:defPPr>
    <a:lvl1pPr algn="l" rtl="0" eaLnBrk="0" fontAlgn="base" hangingPunct="0">
      <a:spcBef>
        <a:spcPct val="0"/>
      </a:spcBef>
      <a:spcAft>
        <a:spcPct val="0"/>
      </a:spcAft>
      <a:defRPr kumimoji="1"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umimoji="1"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umimoji="1"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umimoji="1"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umimoji="1"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schuessler" initials="h" lastIdx="1" clrIdx="0"/>
  <p:cmAuthor id="2" name="Schuessler, Hans A" initials="SH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p:cViewPr varScale="1">
        <p:scale>
          <a:sx n="101" d="100"/>
          <a:sy n="101" d="100"/>
        </p:scale>
        <p:origin x="1389" y="3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42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theme" Target="theme/theme1.xml"/><Relationship Id="rId16" Type="http://schemas.openxmlformats.org/officeDocument/2006/relationships/slide" Target="slides/slide4.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tableStyles" Target="tableStyles.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tags" Target="tags/tag1.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commentAuthors" Target="commentAuthors.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presProps" Target="presProp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2-03T11:44:27.029" idx="1">
    <p:pos x="3260" y="816"/>
    <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21-04-11T17:20:09.289" idx="1">
    <p:pos x="5364" y="115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ABAC50-4616-41F9-922D-993C6400D67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128"/>
                <a:cs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40B90C81-F7EC-460C-8B9C-45C61937CC8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ea typeface="ＭＳ Ｐゴシック" panose="020B0600070205080204" pitchFamily="34" charset="-128"/>
              </a:defRPr>
            </a:lvl1pPr>
          </a:lstStyle>
          <a:p>
            <a:pPr>
              <a:defRPr/>
            </a:pPr>
            <a:fld id="{F3CE348E-026B-4D0E-A07C-9E986247DAE3}" type="datetime1">
              <a:rPr lang="en-US"/>
              <a:pPr>
                <a:defRPr/>
              </a:pPr>
              <a:t>12/5/2022</a:t>
            </a:fld>
            <a:endParaRPr lang="en-US"/>
          </a:p>
        </p:txBody>
      </p:sp>
      <p:sp>
        <p:nvSpPr>
          <p:cNvPr id="4" name="Slide Image Placeholder 3">
            <a:extLst>
              <a:ext uri="{FF2B5EF4-FFF2-40B4-BE49-F238E27FC236}">
                <a16:creationId xmlns:a16="http://schemas.microsoft.com/office/drawing/2014/main" id="{A383D2BE-2D36-4A41-B02B-2613F56288D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0C33DFB-1318-4670-A6B9-AC7ED1BE3A9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6E2F0E-0C6A-4FDD-A359-FF099473AA5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136390FD-DFA1-4792-8428-C6F3654F6E0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035F4A0-A588-4660-91C1-87C971A0E39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AE60C-72A0-D14D-8733-C13212F694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98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AEB3B15B-D288-4884-984B-95C9E75F52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2CF1F4B9-861D-49A8-894C-49D08C58B1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Add “potential” as indicated.</a:t>
            </a:r>
          </a:p>
        </p:txBody>
      </p:sp>
      <p:sp>
        <p:nvSpPr>
          <p:cNvPr id="71684" name="Slide Number Placeholder 3">
            <a:extLst>
              <a:ext uri="{FF2B5EF4-FFF2-40B4-BE49-F238E27FC236}">
                <a16:creationId xmlns:a16="http://schemas.microsoft.com/office/drawing/2014/main" id="{D863902E-DEEC-4C89-B9AC-00B5F4D8BA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59B422D-491F-4F45-BAB3-0247FB542026}" type="slidenum">
              <a:rPr lang="en-US" altLang="en-US" smtClean="0">
                <a:solidFill>
                  <a:srgbClr val="000000"/>
                </a:solidFill>
                <a:latin typeface="Arial" panose="020B0604020202020204" pitchFamily="34" charset="0"/>
              </a:rPr>
              <a:pPr>
                <a:spcBef>
                  <a:spcPct val="0"/>
                </a:spcBef>
              </a:pPr>
              <a:t>56</a:t>
            </a:fld>
            <a:endParaRPr lang="en-US" altLang="en-US">
              <a:solidFill>
                <a:srgbClr val="000000"/>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DB0E9915-FB66-4BC2-9632-B035FC3DFB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fld id="{DB238D0D-E151-4CF1-A804-155079BAFE40}" type="slidenum">
              <a:rPr kumimoji="0" lang="en-US" altLang="en-US" sz="1200" smtClean="0">
                <a:solidFill>
                  <a:srgbClr val="000000"/>
                </a:solidFill>
                <a:latin typeface="Times New Roman" panose="02020603050405020304" pitchFamily="18" charset="0"/>
              </a:rPr>
              <a:pPr/>
              <a:t>59</a:t>
            </a:fld>
            <a:endParaRPr kumimoji="0" lang="en-US" altLang="en-US" sz="1200">
              <a:solidFill>
                <a:srgbClr val="000000"/>
              </a:solidFill>
              <a:latin typeface="Times New Roman" panose="02020603050405020304" pitchFamily="18" charset="0"/>
            </a:endParaRPr>
          </a:p>
        </p:txBody>
      </p:sp>
      <p:sp>
        <p:nvSpPr>
          <p:cNvPr id="75779" name="Rectangle 2">
            <a:extLst>
              <a:ext uri="{FF2B5EF4-FFF2-40B4-BE49-F238E27FC236}">
                <a16:creationId xmlns:a16="http://schemas.microsoft.com/office/drawing/2014/main" id="{0B1DCA2A-42C5-45E5-9D06-73823D6A11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a:extLst>
              <a:ext uri="{FF2B5EF4-FFF2-40B4-BE49-F238E27FC236}">
                <a16:creationId xmlns:a16="http://schemas.microsoft.com/office/drawing/2014/main" id="{EE3E625B-5AA0-4B3A-A31E-E7CF5D8E2F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E67049E4-8273-49A1-BCEE-41BEB3BB0A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03366128-7E0A-4852-856C-9B37C82BF2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Add first bullet.</a:t>
            </a:r>
          </a:p>
        </p:txBody>
      </p:sp>
      <p:sp>
        <p:nvSpPr>
          <p:cNvPr id="80900" name="Slide Number Placeholder 3">
            <a:extLst>
              <a:ext uri="{FF2B5EF4-FFF2-40B4-BE49-F238E27FC236}">
                <a16:creationId xmlns:a16="http://schemas.microsoft.com/office/drawing/2014/main" id="{7C348E55-E641-4A38-966E-DDD869E927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94BCA80-C039-4F6F-987E-68F88959DCCA}" type="slidenum">
              <a:rPr lang="en-US" altLang="en-US" smtClean="0">
                <a:latin typeface="Arial" panose="020B0604020202020204" pitchFamily="34" charset="0"/>
              </a:rPr>
              <a:pPr>
                <a:spcBef>
                  <a:spcPct val="0"/>
                </a:spcBef>
              </a:pPr>
              <a:t>63</a:t>
            </a:fld>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1DEF6F69-933F-44BC-A377-7412176374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DECF081C-8D39-4CCF-B3FD-178A8649E5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Eliminate the diagram on this slide. Replace with Figure 12.18 and add new sentences indicated.</a:t>
            </a:r>
          </a:p>
        </p:txBody>
      </p:sp>
      <p:sp>
        <p:nvSpPr>
          <p:cNvPr id="98308" name="Slide Number Placeholder 3">
            <a:extLst>
              <a:ext uri="{FF2B5EF4-FFF2-40B4-BE49-F238E27FC236}">
                <a16:creationId xmlns:a16="http://schemas.microsoft.com/office/drawing/2014/main" id="{83C01D1B-F52A-44F5-A0E9-7A8D55BE25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C7373D2-7975-46DE-8A2F-3AB722C3FF8B}" type="slidenum">
              <a:rPr lang="en-US" altLang="en-US" smtClean="0">
                <a:latin typeface="Arial" panose="020B0604020202020204" pitchFamily="34" charset="0"/>
              </a:rPr>
              <a:pPr>
                <a:spcBef>
                  <a:spcPct val="0"/>
                </a:spcBef>
              </a:pPr>
              <a:t>83</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23A268E4-A44F-4841-BE41-6DC9BC0208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pPr eaLnBrk="0" hangingPunct="0"/>
            <a:fld id="{C509C9CE-DAD4-48D5-A3CB-2DEF1EB0D8F0}" type="slidenum">
              <a:rPr kumimoji="0" lang="en-GB" altLang="en-US" sz="1200" smtClean="0">
                <a:solidFill>
                  <a:srgbClr val="000000"/>
                </a:solidFill>
                <a:latin typeface="Times" panose="02020603050405020304" pitchFamily="18" charset="0"/>
              </a:rPr>
              <a:pPr eaLnBrk="0" hangingPunct="0"/>
              <a:t>14</a:t>
            </a:fld>
            <a:endParaRPr kumimoji="0" lang="en-GB" altLang="en-US" sz="1200">
              <a:solidFill>
                <a:srgbClr val="000000"/>
              </a:solidFill>
              <a:latin typeface="Times" panose="02020603050405020304" pitchFamily="18" charset="0"/>
            </a:endParaRPr>
          </a:p>
        </p:txBody>
      </p:sp>
      <p:sp>
        <p:nvSpPr>
          <p:cNvPr id="20483" name="Rectangle 2">
            <a:extLst>
              <a:ext uri="{FF2B5EF4-FFF2-40B4-BE49-F238E27FC236}">
                <a16:creationId xmlns:a16="http://schemas.microsoft.com/office/drawing/2014/main" id="{27B4BEEB-9A30-4174-A09C-99F8E534FD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Rectangle 3">
            <a:extLst>
              <a:ext uri="{FF2B5EF4-FFF2-40B4-BE49-F238E27FC236}">
                <a16:creationId xmlns:a16="http://schemas.microsoft.com/office/drawing/2014/main" id="{A3CB36DB-580F-4767-9B91-808415235871}"/>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95E8FB7-BF41-4BE9-95B1-6D3E281DE7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E21D2F9C-7658-4DFE-B7E6-1F974E55D4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1. Split this slide: make the bullet with diagram a new slide.</a:t>
            </a:r>
          </a:p>
        </p:txBody>
      </p:sp>
      <p:sp>
        <p:nvSpPr>
          <p:cNvPr id="22532" name="Slide Number Placeholder 3">
            <a:extLst>
              <a:ext uri="{FF2B5EF4-FFF2-40B4-BE49-F238E27FC236}">
                <a16:creationId xmlns:a16="http://schemas.microsoft.com/office/drawing/2014/main" id="{26398153-9300-4496-AE2F-E0783857F2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B960F61-ABD1-48A6-AE90-AF077E710323}" type="slidenum">
              <a:rPr lang="en-US" altLang="en-US" smtClean="0">
                <a:latin typeface="Arial" panose="020B0604020202020204" pitchFamily="34" charset="0"/>
              </a:rPr>
              <a:pPr>
                <a:spcBef>
                  <a:spcPct val="0"/>
                </a:spcBef>
              </a:pPr>
              <a:t>15</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E6DF660-9E29-44D4-8F7A-F37B3B20E3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7036E439-06E0-4A61-B5A3-7912214D05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1. Rewrote bullet 1 as above.</a:t>
            </a:r>
          </a:p>
        </p:txBody>
      </p:sp>
      <p:sp>
        <p:nvSpPr>
          <p:cNvPr id="24580" name="Slide Number Placeholder 3">
            <a:extLst>
              <a:ext uri="{FF2B5EF4-FFF2-40B4-BE49-F238E27FC236}">
                <a16:creationId xmlns:a16="http://schemas.microsoft.com/office/drawing/2014/main" id="{F87F2AE1-1DB0-4A22-8312-B836544482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D7BECF5-0A4D-43E2-9206-BAC4FB6534EF}" type="slidenum">
              <a:rPr lang="en-US" altLang="en-US" smtClean="0">
                <a:latin typeface="Arial" panose="020B0604020202020204" pitchFamily="34" charset="0"/>
              </a:rPr>
              <a:pPr>
                <a:spcBef>
                  <a:spcPct val="0"/>
                </a:spcBef>
              </a:pPr>
              <a:t>16</a:t>
            </a:fld>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A64D2C8E-5E1C-4966-99FF-AA1753F091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5B45FA2-BBF1-4246-8B57-4A58188848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1. Fixed spacing between last 2 bullets.</a:t>
            </a:r>
          </a:p>
        </p:txBody>
      </p:sp>
      <p:sp>
        <p:nvSpPr>
          <p:cNvPr id="27652" name="Slide Number Placeholder 3">
            <a:extLst>
              <a:ext uri="{FF2B5EF4-FFF2-40B4-BE49-F238E27FC236}">
                <a16:creationId xmlns:a16="http://schemas.microsoft.com/office/drawing/2014/main" id="{3FDC3250-D89E-4C17-AEF3-8474D92153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FE81086-6B90-4216-B9EE-0AC06F446AB3}" type="slidenum">
              <a:rPr lang="en-US" altLang="en-US" smtClean="0">
                <a:latin typeface="Arial" panose="020B0604020202020204" pitchFamily="34" charset="0"/>
              </a:rPr>
              <a:pPr>
                <a:spcBef>
                  <a:spcPct val="0"/>
                </a:spcBef>
              </a:pPr>
              <a:t>18</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CC193DD-AED3-420F-A375-0FAFE9C413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1D5D1746-1D6D-4A7F-84C1-041F9F5727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Add this slide.</a:t>
            </a:r>
          </a:p>
        </p:txBody>
      </p:sp>
      <p:sp>
        <p:nvSpPr>
          <p:cNvPr id="35844" name="Slide Number Placeholder 3">
            <a:extLst>
              <a:ext uri="{FF2B5EF4-FFF2-40B4-BE49-F238E27FC236}">
                <a16:creationId xmlns:a16="http://schemas.microsoft.com/office/drawing/2014/main" id="{0332B23F-D9A2-417B-B290-1DBCEC2F9E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B957E54-372E-47A4-89DC-5650C2DE901D}" type="slidenum">
              <a:rPr lang="en-US" altLang="en-US" smtClean="0">
                <a:latin typeface="Arial" panose="020B0604020202020204" pitchFamily="34" charset="0"/>
              </a:rPr>
              <a:pPr>
                <a:spcBef>
                  <a:spcPct val="0"/>
                </a:spcBef>
              </a:pPr>
              <a:t>25</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7DBD3BE2-C636-4F0E-8F48-EC7631F0B1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90E76F2D-0997-4C5D-B77F-5598DBA9B0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Add tjhis slide</a:t>
            </a:r>
          </a:p>
        </p:txBody>
      </p:sp>
      <p:sp>
        <p:nvSpPr>
          <p:cNvPr id="38916" name="Slide Number Placeholder 3">
            <a:extLst>
              <a:ext uri="{FF2B5EF4-FFF2-40B4-BE49-F238E27FC236}">
                <a16:creationId xmlns:a16="http://schemas.microsoft.com/office/drawing/2014/main" id="{41F518F4-5A12-4ADF-8684-5023738A5B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0849B86-20B1-45F3-8282-BA5F9C2CEF7A}" type="slidenum">
              <a:rPr lang="en-US" altLang="en-US" smtClean="0">
                <a:latin typeface="Arial" panose="020B0604020202020204" pitchFamily="34" charset="0"/>
              </a:rPr>
              <a:pPr>
                <a:spcBef>
                  <a:spcPct val="0"/>
                </a:spcBef>
              </a:pPr>
              <a:t>27</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9FBEDF0-24A1-4BBC-B50C-9BFFF64BC4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F4388EE8-D892-4547-8D1C-97652C838C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a16="http://schemas.microsoft.com/office/drawing/2014/main" id="{247B5C0C-36F1-496D-B839-B0479FC1E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fld id="{79A0DC33-4FE9-40BC-A719-9A0B82D06C72}" type="slidenum">
              <a:rPr lang="en-US" altLang="en-US" sz="1200" smtClean="0"/>
              <a:pPr/>
              <a:t>31</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37E70FC7-7788-47DF-A438-594FBF0F63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fld id="{7D1583C2-41D6-483C-A7F8-48BB7B75B8F3}" type="slidenum">
              <a:rPr kumimoji="0" lang="en-US" altLang="en-US" sz="1200" smtClean="0">
                <a:solidFill>
                  <a:srgbClr val="000000"/>
                </a:solidFill>
                <a:latin typeface="Times New Roman" panose="02020603050405020304" pitchFamily="18" charset="0"/>
              </a:rPr>
              <a:pPr/>
              <a:t>52</a:t>
            </a:fld>
            <a:endParaRPr kumimoji="0" lang="en-US" altLang="en-US" sz="1200">
              <a:solidFill>
                <a:srgbClr val="000000"/>
              </a:solidFill>
              <a:latin typeface="Times New Roman" panose="02020603050405020304" pitchFamily="18" charset="0"/>
            </a:endParaRPr>
          </a:p>
        </p:txBody>
      </p:sp>
      <p:sp>
        <p:nvSpPr>
          <p:cNvPr id="67587" name="Rectangle 2">
            <a:extLst>
              <a:ext uri="{FF2B5EF4-FFF2-40B4-BE49-F238E27FC236}">
                <a16:creationId xmlns:a16="http://schemas.microsoft.com/office/drawing/2014/main" id="{4075A23F-28EB-44AB-974F-CA5B247EA1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a:extLst>
              <a:ext uri="{FF2B5EF4-FFF2-40B4-BE49-F238E27FC236}">
                <a16:creationId xmlns:a16="http://schemas.microsoft.com/office/drawing/2014/main" id="{8F971FEA-7126-456F-B367-C55A1C4335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2E413E9-FDC2-4B23-8B0E-CB5C611B5C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ED2396-6978-46FC-B5F8-4AA9500840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4121CB-106A-4C39-9DBC-D579DB66C361}"/>
              </a:ext>
            </a:extLst>
          </p:cNvPr>
          <p:cNvSpPr>
            <a:spLocks noGrp="1" noChangeArrowheads="1"/>
          </p:cNvSpPr>
          <p:nvPr>
            <p:ph type="sldNum" sz="quarter" idx="12"/>
          </p:nvPr>
        </p:nvSpPr>
        <p:spPr>
          <a:ln/>
        </p:spPr>
        <p:txBody>
          <a:bodyPr/>
          <a:lstStyle>
            <a:lvl1pPr>
              <a:defRPr/>
            </a:lvl1pPr>
          </a:lstStyle>
          <a:p>
            <a:pPr>
              <a:defRPr/>
            </a:pPr>
            <a:fld id="{2BB4FFF7-2A1E-4674-A8B9-6AC1CA5DD4DE}" type="slidenum">
              <a:rPr lang="en-US" altLang="en-US"/>
              <a:pPr>
                <a:defRPr/>
              </a:pPr>
              <a:t>‹#›</a:t>
            </a:fld>
            <a:endParaRPr lang="en-US" altLang="en-US"/>
          </a:p>
        </p:txBody>
      </p:sp>
    </p:spTree>
    <p:extLst>
      <p:ext uri="{BB962C8B-B14F-4D97-AF65-F5344CB8AC3E}">
        <p14:creationId xmlns:p14="http://schemas.microsoft.com/office/powerpoint/2010/main" val="17221374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4BD8B4-24B3-4C32-B94E-91833A685F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D9FAA2-9777-4FF9-AF83-375FA9EE83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032022-B448-476C-B884-D00E4E5E4ABA}"/>
              </a:ext>
            </a:extLst>
          </p:cNvPr>
          <p:cNvSpPr>
            <a:spLocks noGrp="1" noChangeArrowheads="1"/>
          </p:cNvSpPr>
          <p:nvPr>
            <p:ph type="sldNum" sz="quarter" idx="12"/>
          </p:nvPr>
        </p:nvSpPr>
        <p:spPr>
          <a:ln/>
        </p:spPr>
        <p:txBody>
          <a:bodyPr/>
          <a:lstStyle>
            <a:lvl1pPr>
              <a:defRPr/>
            </a:lvl1pPr>
          </a:lstStyle>
          <a:p>
            <a:pPr>
              <a:defRPr/>
            </a:pPr>
            <a:fld id="{CEF055AE-D2E0-4B8B-A000-A349CF6831A0}" type="slidenum">
              <a:rPr lang="en-US" altLang="en-US"/>
              <a:pPr>
                <a:defRPr/>
              </a:pPr>
              <a:t>‹#›</a:t>
            </a:fld>
            <a:endParaRPr lang="en-US" altLang="en-US"/>
          </a:p>
        </p:txBody>
      </p:sp>
    </p:spTree>
    <p:extLst>
      <p:ext uri="{BB962C8B-B14F-4D97-AF65-F5344CB8AC3E}">
        <p14:creationId xmlns:p14="http://schemas.microsoft.com/office/powerpoint/2010/main" val="487391616"/>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2BE4A29-0E4B-4E99-87CB-5AE1799E71E1}"/>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F61CC547-728C-4E86-B43F-C7C9AEA423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92A01F1-C7E5-493E-9064-7C60FF2124F4}"/>
              </a:ext>
            </a:extLst>
          </p:cNvPr>
          <p:cNvSpPr>
            <a:spLocks noGrp="1" noChangeArrowheads="1"/>
          </p:cNvSpPr>
          <p:nvPr>
            <p:ph type="sldNum" sz="quarter" idx="12"/>
          </p:nvPr>
        </p:nvSpPr>
        <p:spPr>
          <a:ln/>
        </p:spPr>
        <p:txBody>
          <a:bodyPr/>
          <a:lstStyle>
            <a:lvl1pPr>
              <a:defRPr/>
            </a:lvl1pPr>
          </a:lstStyle>
          <a:p>
            <a:pPr>
              <a:defRPr/>
            </a:pPr>
            <a:fld id="{46750A50-85AD-4815-B927-05A264A21716}" type="slidenum">
              <a:rPr lang="en-US" altLang="en-US"/>
              <a:pPr>
                <a:defRPr/>
              </a:pPr>
              <a:t>‹#›</a:t>
            </a:fld>
            <a:endParaRPr lang="en-US" altLang="en-US"/>
          </a:p>
        </p:txBody>
      </p:sp>
    </p:spTree>
    <p:extLst>
      <p:ext uri="{BB962C8B-B14F-4D97-AF65-F5344CB8AC3E}">
        <p14:creationId xmlns:p14="http://schemas.microsoft.com/office/powerpoint/2010/main" val="3778841969"/>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BF1F6B6-C309-47AB-A3AF-14B052927D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EFA2478-2B4B-4331-A1D2-BB908B3A14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B4FF0A3-DAA8-43CF-A025-452A42D12DD7}"/>
              </a:ext>
            </a:extLst>
          </p:cNvPr>
          <p:cNvSpPr>
            <a:spLocks noGrp="1" noChangeArrowheads="1"/>
          </p:cNvSpPr>
          <p:nvPr>
            <p:ph type="sldNum" sz="quarter" idx="12"/>
          </p:nvPr>
        </p:nvSpPr>
        <p:spPr>
          <a:ln/>
        </p:spPr>
        <p:txBody>
          <a:bodyPr/>
          <a:lstStyle>
            <a:lvl1pPr>
              <a:defRPr/>
            </a:lvl1pPr>
          </a:lstStyle>
          <a:p>
            <a:pPr>
              <a:defRPr/>
            </a:pPr>
            <a:fld id="{2779C0EE-E360-442C-913B-36A782CF1197}" type="slidenum">
              <a:rPr lang="en-US" altLang="en-US"/>
              <a:pPr>
                <a:defRPr/>
              </a:pPr>
              <a:t>‹#›</a:t>
            </a:fld>
            <a:endParaRPr lang="en-US" altLang="en-US"/>
          </a:p>
        </p:txBody>
      </p:sp>
    </p:spTree>
    <p:extLst>
      <p:ext uri="{BB962C8B-B14F-4D97-AF65-F5344CB8AC3E}">
        <p14:creationId xmlns:p14="http://schemas.microsoft.com/office/powerpoint/2010/main" val="111139695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BFC6402-4B01-4AC0-B278-7BB5486629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4BC3449-0D29-418A-8A1F-24F64B697E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2F523B-F7A5-46FA-AE88-772DD12B273C}"/>
              </a:ext>
            </a:extLst>
          </p:cNvPr>
          <p:cNvSpPr>
            <a:spLocks noGrp="1" noChangeArrowheads="1"/>
          </p:cNvSpPr>
          <p:nvPr>
            <p:ph type="sldNum" sz="quarter" idx="12"/>
          </p:nvPr>
        </p:nvSpPr>
        <p:spPr>
          <a:ln/>
        </p:spPr>
        <p:txBody>
          <a:bodyPr/>
          <a:lstStyle>
            <a:lvl1pPr>
              <a:defRPr/>
            </a:lvl1pPr>
          </a:lstStyle>
          <a:p>
            <a:pPr>
              <a:defRPr/>
            </a:pPr>
            <a:fld id="{8062CB72-A601-4EAA-A68D-6D092588DB52}" type="slidenum">
              <a:rPr lang="en-US" altLang="en-US"/>
              <a:pPr>
                <a:defRPr/>
              </a:pPr>
              <a:t>‹#›</a:t>
            </a:fld>
            <a:endParaRPr lang="en-US" altLang="en-US"/>
          </a:p>
        </p:txBody>
      </p:sp>
    </p:spTree>
    <p:extLst>
      <p:ext uri="{BB962C8B-B14F-4D97-AF65-F5344CB8AC3E}">
        <p14:creationId xmlns:p14="http://schemas.microsoft.com/office/powerpoint/2010/main" val="291951657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690D11-F4A9-4A17-96FC-6216A146BC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B6572E-6748-4995-B769-A2C0B5A77D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78493D-DFFF-4FAA-8891-C589026A84E3}"/>
              </a:ext>
            </a:extLst>
          </p:cNvPr>
          <p:cNvSpPr>
            <a:spLocks noGrp="1" noChangeArrowheads="1"/>
          </p:cNvSpPr>
          <p:nvPr>
            <p:ph type="sldNum" sz="quarter" idx="12"/>
          </p:nvPr>
        </p:nvSpPr>
        <p:spPr>
          <a:ln/>
        </p:spPr>
        <p:txBody>
          <a:bodyPr/>
          <a:lstStyle>
            <a:lvl1pPr>
              <a:defRPr/>
            </a:lvl1pPr>
          </a:lstStyle>
          <a:p>
            <a:pPr>
              <a:defRPr/>
            </a:pPr>
            <a:fld id="{1EC9F589-BE62-46E5-81D3-B1FA07B3B27E}" type="slidenum">
              <a:rPr lang="en-US" altLang="en-US"/>
              <a:pPr>
                <a:defRPr/>
              </a:pPr>
              <a:t>‹#›</a:t>
            </a:fld>
            <a:endParaRPr lang="en-US" altLang="en-US"/>
          </a:p>
        </p:txBody>
      </p:sp>
    </p:spTree>
    <p:extLst>
      <p:ext uri="{BB962C8B-B14F-4D97-AF65-F5344CB8AC3E}">
        <p14:creationId xmlns:p14="http://schemas.microsoft.com/office/powerpoint/2010/main" val="210466915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55E3C0-9C73-41C9-A2F4-70BA9C995B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F0DBB5-CF8A-4EF7-B1A9-9E1A7E19C9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220E2E-10CB-4C99-9FA2-18784A72BF89}"/>
              </a:ext>
            </a:extLst>
          </p:cNvPr>
          <p:cNvSpPr>
            <a:spLocks noGrp="1" noChangeArrowheads="1"/>
          </p:cNvSpPr>
          <p:nvPr>
            <p:ph type="sldNum" sz="quarter" idx="12"/>
          </p:nvPr>
        </p:nvSpPr>
        <p:spPr>
          <a:ln/>
        </p:spPr>
        <p:txBody>
          <a:bodyPr/>
          <a:lstStyle>
            <a:lvl1pPr>
              <a:defRPr/>
            </a:lvl1pPr>
          </a:lstStyle>
          <a:p>
            <a:pPr>
              <a:defRPr/>
            </a:pPr>
            <a:fld id="{1D31C38C-5060-480F-8C34-5E379035C046}" type="slidenum">
              <a:rPr lang="en-US" altLang="en-US"/>
              <a:pPr>
                <a:defRPr/>
              </a:pPr>
              <a:t>‹#›</a:t>
            </a:fld>
            <a:endParaRPr lang="en-US" altLang="en-US"/>
          </a:p>
        </p:txBody>
      </p:sp>
    </p:spTree>
    <p:extLst>
      <p:ext uri="{BB962C8B-B14F-4D97-AF65-F5344CB8AC3E}">
        <p14:creationId xmlns:p14="http://schemas.microsoft.com/office/powerpoint/2010/main" val="41871575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C328F63-B2D8-4184-BC74-07F7F67600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5615BA-1F23-4CEC-AF62-E70419DEC2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C6F6CB-9D51-4740-AEF3-DFCC26ED8018}"/>
              </a:ext>
            </a:extLst>
          </p:cNvPr>
          <p:cNvSpPr>
            <a:spLocks noGrp="1" noChangeArrowheads="1"/>
          </p:cNvSpPr>
          <p:nvPr>
            <p:ph type="sldNum" sz="quarter" idx="12"/>
          </p:nvPr>
        </p:nvSpPr>
        <p:spPr>
          <a:ln/>
        </p:spPr>
        <p:txBody>
          <a:bodyPr/>
          <a:lstStyle>
            <a:lvl1pPr>
              <a:defRPr/>
            </a:lvl1pPr>
          </a:lstStyle>
          <a:p>
            <a:pPr>
              <a:defRPr/>
            </a:pPr>
            <a:fld id="{15C1C2FC-4610-4027-8568-D41A452FA154}" type="slidenum">
              <a:rPr lang="en-US" altLang="en-US"/>
              <a:pPr>
                <a:defRPr/>
              </a:pPr>
              <a:t>‹#›</a:t>
            </a:fld>
            <a:endParaRPr lang="en-US" altLang="en-US"/>
          </a:p>
        </p:txBody>
      </p:sp>
    </p:spTree>
    <p:extLst>
      <p:ext uri="{BB962C8B-B14F-4D97-AF65-F5344CB8AC3E}">
        <p14:creationId xmlns:p14="http://schemas.microsoft.com/office/powerpoint/2010/main" val="57806099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5ABCC4E-EE7F-4A5D-A999-7C8AFCA7E2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9DA8B3-3884-4BAB-884D-3D592FB06C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724E35-680A-4D36-9789-FD728489C180}"/>
              </a:ext>
            </a:extLst>
          </p:cNvPr>
          <p:cNvSpPr>
            <a:spLocks noGrp="1" noChangeArrowheads="1"/>
          </p:cNvSpPr>
          <p:nvPr>
            <p:ph type="sldNum" sz="quarter" idx="12"/>
          </p:nvPr>
        </p:nvSpPr>
        <p:spPr>
          <a:ln/>
        </p:spPr>
        <p:txBody>
          <a:bodyPr/>
          <a:lstStyle>
            <a:lvl1pPr>
              <a:defRPr/>
            </a:lvl1pPr>
          </a:lstStyle>
          <a:p>
            <a:pPr>
              <a:defRPr/>
            </a:pPr>
            <a:fld id="{23B44FCB-6082-4B7F-A158-C76711B95C62}" type="slidenum">
              <a:rPr lang="en-US" altLang="en-US"/>
              <a:pPr>
                <a:defRPr/>
              </a:pPr>
              <a:t>‹#›</a:t>
            </a:fld>
            <a:endParaRPr lang="en-US" altLang="en-US"/>
          </a:p>
        </p:txBody>
      </p:sp>
    </p:spTree>
    <p:extLst>
      <p:ext uri="{BB962C8B-B14F-4D97-AF65-F5344CB8AC3E}">
        <p14:creationId xmlns:p14="http://schemas.microsoft.com/office/powerpoint/2010/main" val="341765908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10E01AA-B08B-4889-9720-A19ACF18494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0147306-3EE2-4AD7-BAA2-966F5D6DD9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6FB26DC-20BD-4EA5-9481-EFB9A529CA4D}"/>
              </a:ext>
            </a:extLst>
          </p:cNvPr>
          <p:cNvSpPr>
            <a:spLocks noGrp="1" noChangeArrowheads="1"/>
          </p:cNvSpPr>
          <p:nvPr>
            <p:ph type="sldNum" sz="quarter" idx="12"/>
          </p:nvPr>
        </p:nvSpPr>
        <p:spPr>
          <a:ln/>
        </p:spPr>
        <p:txBody>
          <a:bodyPr/>
          <a:lstStyle>
            <a:lvl1pPr>
              <a:defRPr/>
            </a:lvl1pPr>
          </a:lstStyle>
          <a:p>
            <a:pPr>
              <a:defRPr/>
            </a:pPr>
            <a:fld id="{8F043DE1-508C-4D98-A969-6DDD38F02A0B}" type="slidenum">
              <a:rPr lang="en-US" altLang="en-US"/>
              <a:pPr>
                <a:defRPr/>
              </a:pPr>
              <a:t>‹#›</a:t>
            </a:fld>
            <a:endParaRPr lang="en-US" altLang="en-US"/>
          </a:p>
        </p:txBody>
      </p:sp>
    </p:spTree>
    <p:extLst>
      <p:ext uri="{BB962C8B-B14F-4D97-AF65-F5344CB8AC3E}">
        <p14:creationId xmlns:p14="http://schemas.microsoft.com/office/powerpoint/2010/main" val="333907987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3D1EB3B-0737-4EAB-8543-A3EE4553A6C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CEBCD6F-3596-4DF7-863A-FFC999C533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5B8CE94-ECE5-4A0B-B2AC-D362723B3B05}"/>
              </a:ext>
            </a:extLst>
          </p:cNvPr>
          <p:cNvSpPr>
            <a:spLocks noGrp="1" noChangeArrowheads="1"/>
          </p:cNvSpPr>
          <p:nvPr>
            <p:ph type="sldNum" sz="quarter" idx="12"/>
          </p:nvPr>
        </p:nvSpPr>
        <p:spPr>
          <a:ln/>
        </p:spPr>
        <p:txBody>
          <a:bodyPr/>
          <a:lstStyle>
            <a:lvl1pPr>
              <a:defRPr/>
            </a:lvl1pPr>
          </a:lstStyle>
          <a:p>
            <a:pPr>
              <a:defRPr/>
            </a:pPr>
            <a:fld id="{A3D2EDF8-F0CF-4770-B1A9-47408F33E93A}" type="slidenum">
              <a:rPr lang="en-US" altLang="en-US"/>
              <a:pPr>
                <a:defRPr/>
              </a:pPr>
              <a:t>‹#›</a:t>
            </a:fld>
            <a:endParaRPr lang="en-US" altLang="en-US"/>
          </a:p>
        </p:txBody>
      </p:sp>
    </p:spTree>
    <p:extLst>
      <p:ext uri="{BB962C8B-B14F-4D97-AF65-F5344CB8AC3E}">
        <p14:creationId xmlns:p14="http://schemas.microsoft.com/office/powerpoint/2010/main" val="3161284136"/>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31227D-64E6-44F5-9FDC-44F51BB376B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E32EFEC-9D31-4B14-BF2F-8AF62E9F7F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0E3BBAF-070B-4046-81D3-8A2ED5F33745}"/>
              </a:ext>
            </a:extLst>
          </p:cNvPr>
          <p:cNvSpPr>
            <a:spLocks noGrp="1" noChangeArrowheads="1"/>
          </p:cNvSpPr>
          <p:nvPr>
            <p:ph type="sldNum" sz="quarter" idx="12"/>
          </p:nvPr>
        </p:nvSpPr>
        <p:spPr>
          <a:ln/>
        </p:spPr>
        <p:txBody>
          <a:bodyPr/>
          <a:lstStyle>
            <a:lvl1pPr>
              <a:defRPr/>
            </a:lvl1pPr>
          </a:lstStyle>
          <a:p>
            <a:pPr>
              <a:defRPr/>
            </a:pPr>
            <a:fld id="{E3EE31E2-64D5-4C9B-BCF3-6D642AE58150}" type="slidenum">
              <a:rPr lang="en-US" altLang="en-US"/>
              <a:pPr>
                <a:defRPr/>
              </a:pPr>
              <a:t>‹#›</a:t>
            </a:fld>
            <a:endParaRPr lang="en-US" altLang="en-US"/>
          </a:p>
        </p:txBody>
      </p:sp>
    </p:spTree>
    <p:extLst>
      <p:ext uri="{BB962C8B-B14F-4D97-AF65-F5344CB8AC3E}">
        <p14:creationId xmlns:p14="http://schemas.microsoft.com/office/powerpoint/2010/main" val="115244498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731ADC6-4D6F-43F2-ADAD-B29B7E8121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B361B6-D6EC-4C31-B0F0-543B5F345B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D95677-4A0D-4934-BFDC-B80164DC78BA}"/>
              </a:ext>
            </a:extLst>
          </p:cNvPr>
          <p:cNvSpPr>
            <a:spLocks noGrp="1" noChangeArrowheads="1"/>
          </p:cNvSpPr>
          <p:nvPr>
            <p:ph type="sldNum" sz="quarter" idx="12"/>
          </p:nvPr>
        </p:nvSpPr>
        <p:spPr>
          <a:ln/>
        </p:spPr>
        <p:txBody>
          <a:bodyPr/>
          <a:lstStyle>
            <a:lvl1pPr>
              <a:defRPr/>
            </a:lvl1pPr>
          </a:lstStyle>
          <a:p>
            <a:pPr>
              <a:defRPr/>
            </a:pPr>
            <a:fld id="{BE46263F-03D0-463A-9380-EF7ACE786512}" type="slidenum">
              <a:rPr lang="en-US" altLang="en-US"/>
              <a:pPr>
                <a:defRPr/>
              </a:pPr>
              <a:t>‹#›</a:t>
            </a:fld>
            <a:endParaRPr lang="en-US" altLang="en-US"/>
          </a:p>
        </p:txBody>
      </p:sp>
    </p:spTree>
    <p:extLst>
      <p:ext uri="{BB962C8B-B14F-4D97-AF65-F5344CB8AC3E}">
        <p14:creationId xmlns:p14="http://schemas.microsoft.com/office/powerpoint/2010/main" val="4064187266"/>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B1E872A-1A62-4860-9438-1BC2162569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805673-BE0A-499B-B100-B9E84DB413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1769A1-9FCB-486E-9A64-4D82B81A19A5}"/>
              </a:ext>
            </a:extLst>
          </p:cNvPr>
          <p:cNvSpPr>
            <a:spLocks noGrp="1" noChangeArrowheads="1"/>
          </p:cNvSpPr>
          <p:nvPr>
            <p:ph type="sldNum" sz="quarter" idx="12"/>
          </p:nvPr>
        </p:nvSpPr>
        <p:spPr>
          <a:ln/>
        </p:spPr>
        <p:txBody>
          <a:bodyPr/>
          <a:lstStyle>
            <a:lvl1pPr>
              <a:defRPr/>
            </a:lvl1pPr>
          </a:lstStyle>
          <a:p>
            <a:pPr>
              <a:defRPr/>
            </a:pPr>
            <a:fld id="{7A8E9BCF-CD26-412A-A040-52192F44B75C}" type="slidenum">
              <a:rPr lang="en-US" altLang="en-US"/>
              <a:pPr>
                <a:defRPr/>
              </a:pPr>
              <a:t>‹#›</a:t>
            </a:fld>
            <a:endParaRPr lang="en-US" altLang="en-US"/>
          </a:p>
        </p:txBody>
      </p:sp>
    </p:spTree>
    <p:extLst>
      <p:ext uri="{BB962C8B-B14F-4D97-AF65-F5344CB8AC3E}">
        <p14:creationId xmlns:p14="http://schemas.microsoft.com/office/powerpoint/2010/main" val="301389448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30C684-BF76-4BC5-9A53-FCC61BA514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3B7C6C-D64A-49F3-B67C-F651FC5B79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1FC827-98E2-4270-8C65-0EB080548932}"/>
              </a:ext>
            </a:extLst>
          </p:cNvPr>
          <p:cNvSpPr>
            <a:spLocks noGrp="1" noChangeArrowheads="1"/>
          </p:cNvSpPr>
          <p:nvPr>
            <p:ph type="sldNum" sz="quarter" idx="12"/>
          </p:nvPr>
        </p:nvSpPr>
        <p:spPr>
          <a:ln/>
        </p:spPr>
        <p:txBody>
          <a:bodyPr/>
          <a:lstStyle>
            <a:lvl1pPr>
              <a:defRPr/>
            </a:lvl1pPr>
          </a:lstStyle>
          <a:p>
            <a:pPr>
              <a:defRPr/>
            </a:pPr>
            <a:fld id="{F5DC0DCF-766A-4ED8-9761-C54486730E37}" type="slidenum">
              <a:rPr lang="en-US" altLang="en-US"/>
              <a:pPr>
                <a:defRPr/>
              </a:pPr>
              <a:t>‹#›</a:t>
            </a:fld>
            <a:endParaRPr lang="en-US" altLang="en-US"/>
          </a:p>
        </p:txBody>
      </p:sp>
    </p:spTree>
    <p:extLst>
      <p:ext uri="{BB962C8B-B14F-4D97-AF65-F5344CB8AC3E}">
        <p14:creationId xmlns:p14="http://schemas.microsoft.com/office/powerpoint/2010/main" val="91000121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64B7F9-0F67-42E9-8F4A-F744822A07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665B9D-64A9-4649-B6DB-ECE980FF95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33919C-6F84-4FF5-B181-0138B24ACF2C}"/>
              </a:ext>
            </a:extLst>
          </p:cNvPr>
          <p:cNvSpPr>
            <a:spLocks noGrp="1" noChangeArrowheads="1"/>
          </p:cNvSpPr>
          <p:nvPr>
            <p:ph type="sldNum" sz="quarter" idx="12"/>
          </p:nvPr>
        </p:nvSpPr>
        <p:spPr>
          <a:ln/>
        </p:spPr>
        <p:txBody>
          <a:bodyPr/>
          <a:lstStyle>
            <a:lvl1pPr>
              <a:defRPr/>
            </a:lvl1pPr>
          </a:lstStyle>
          <a:p>
            <a:pPr>
              <a:defRPr/>
            </a:pPr>
            <a:fld id="{A51940CE-B075-45BC-99B2-AD815EDB9BC5}" type="slidenum">
              <a:rPr lang="en-US" altLang="en-US"/>
              <a:pPr>
                <a:defRPr/>
              </a:pPr>
              <a:t>‹#›</a:t>
            </a:fld>
            <a:endParaRPr lang="en-US" altLang="en-US"/>
          </a:p>
        </p:txBody>
      </p:sp>
    </p:spTree>
    <p:extLst>
      <p:ext uri="{BB962C8B-B14F-4D97-AF65-F5344CB8AC3E}">
        <p14:creationId xmlns:p14="http://schemas.microsoft.com/office/powerpoint/2010/main" val="13363181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03A3BF-EC92-4FDA-BA6F-427DA2E963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CF44960-518A-4C67-B217-3D147B412A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74890E-5E51-4100-A28B-326E8279E9B7}"/>
              </a:ext>
            </a:extLst>
          </p:cNvPr>
          <p:cNvSpPr>
            <a:spLocks noGrp="1" noChangeArrowheads="1"/>
          </p:cNvSpPr>
          <p:nvPr>
            <p:ph type="sldNum" sz="quarter" idx="12"/>
          </p:nvPr>
        </p:nvSpPr>
        <p:spPr>
          <a:ln/>
        </p:spPr>
        <p:txBody>
          <a:bodyPr/>
          <a:lstStyle>
            <a:lvl1pPr>
              <a:defRPr/>
            </a:lvl1pPr>
          </a:lstStyle>
          <a:p>
            <a:pPr>
              <a:defRPr/>
            </a:pPr>
            <a:fld id="{106E42FB-AB48-46F1-8BD6-C2A51094BC9F}" type="slidenum">
              <a:rPr lang="en-US" altLang="en-US"/>
              <a:pPr>
                <a:defRPr/>
              </a:pPr>
              <a:t>‹#›</a:t>
            </a:fld>
            <a:endParaRPr lang="en-US" altLang="en-US"/>
          </a:p>
        </p:txBody>
      </p:sp>
    </p:spTree>
    <p:extLst>
      <p:ext uri="{BB962C8B-B14F-4D97-AF65-F5344CB8AC3E}">
        <p14:creationId xmlns:p14="http://schemas.microsoft.com/office/powerpoint/2010/main" val="352040461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B87306D-0CCC-4916-96EB-733C478CD530}"/>
              </a:ext>
            </a:extLst>
          </p:cNvPr>
          <p:cNvSpPr>
            <a:spLocks noGrp="1"/>
          </p:cNvSpPr>
          <p:nvPr>
            <p:ph type="dt" sz="half" idx="10"/>
          </p:nvPr>
        </p:nvSpPr>
        <p:spPr/>
        <p:txBody>
          <a:bodyPr/>
          <a:lstStyle>
            <a:lvl1pPr>
              <a:defRPr/>
            </a:lvl1pPr>
          </a:lstStyle>
          <a:p>
            <a:pPr>
              <a:defRPr/>
            </a:pPr>
            <a:fld id="{FE51674B-24A0-4A0C-B9F1-DCCC45409FC5}" type="datetimeFigureOut">
              <a:rPr lang="en-US"/>
              <a:pPr>
                <a:defRPr/>
              </a:pPr>
              <a:t>12/5/2022</a:t>
            </a:fld>
            <a:endParaRPr lang="en-US"/>
          </a:p>
        </p:txBody>
      </p:sp>
      <p:sp>
        <p:nvSpPr>
          <p:cNvPr id="5" name="Footer Placeholder 4">
            <a:extLst>
              <a:ext uri="{FF2B5EF4-FFF2-40B4-BE49-F238E27FC236}">
                <a16:creationId xmlns:a16="http://schemas.microsoft.com/office/drawing/2014/main" id="{25F50919-AF32-4EA6-AB96-4B6CF1DEB4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ABE17-3D5D-4379-A96A-ACD2EF994A2D}"/>
              </a:ext>
            </a:extLst>
          </p:cNvPr>
          <p:cNvSpPr>
            <a:spLocks noGrp="1"/>
          </p:cNvSpPr>
          <p:nvPr>
            <p:ph type="sldNum" sz="quarter" idx="12"/>
          </p:nvPr>
        </p:nvSpPr>
        <p:spPr/>
        <p:txBody>
          <a:bodyPr/>
          <a:lstStyle>
            <a:lvl1pPr>
              <a:defRPr/>
            </a:lvl1pPr>
          </a:lstStyle>
          <a:p>
            <a:pPr>
              <a:defRPr/>
            </a:pPr>
            <a:fld id="{9BDE85C6-62FA-4A36-8772-2F8F4A061587}" type="slidenum">
              <a:rPr lang="en-US" altLang="en-US"/>
              <a:pPr>
                <a:defRPr/>
              </a:pPr>
              <a:t>‹#›</a:t>
            </a:fld>
            <a:endParaRPr lang="en-US" altLang="en-US"/>
          </a:p>
        </p:txBody>
      </p:sp>
    </p:spTree>
    <p:extLst>
      <p:ext uri="{BB962C8B-B14F-4D97-AF65-F5344CB8AC3E}">
        <p14:creationId xmlns:p14="http://schemas.microsoft.com/office/powerpoint/2010/main" val="27285940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6F9E5-CCC4-4CE8-A965-4F6A4012EFEC}"/>
              </a:ext>
            </a:extLst>
          </p:cNvPr>
          <p:cNvSpPr>
            <a:spLocks noGrp="1"/>
          </p:cNvSpPr>
          <p:nvPr>
            <p:ph type="dt" sz="half" idx="10"/>
          </p:nvPr>
        </p:nvSpPr>
        <p:spPr/>
        <p:txBody>
          <a:bodyPr/>
          <a:lstStyle>
            <a:lvl1pPr>
              <a:defRPr/>
            </a:lvl1pPr>
          </a:lstStyle>
          <a:p>
            <a:pPr>
              <a:defRPr/>
            </a:pPr>
            <a:fld id="{DAADB5F7-D1F0-40D7-944D-58C49A4F9567}" type="datetimeFigureOut">
              <a:rPr lang="en-US"/>
              <a:pPr>
                <a:defRPr/>
              </a:pPr>
              <a:t>12/5/2022</a:t>
            </a:fld>
            <a:endParaRPr lang="en-US"/>
          </a:p>
        </p:txBody>
      </p:sp>
      <p:sp>
        <p:nvSpPr>
          <p:cNvPr id="5" name="Footer Placeholder 4">
            <a:extLst>
              <a:ext uri="{FF2B5EF4-FFF2-40B4-BE49-F238E27FC236}">
                <a16:creationId xmlns:a16="http://schemas.microsoft.com/office/drawing/2014/main" id="{7CE74FB5-56D1-433F-8AA4-F52D873441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91390D-EBA7-4DE0-9519-6D8C1DA3953A}"/>
              </a:ext>
            </a:extLst>
          </p:cNvPr>
          <p:cNvSpPr>
            <a:spLocks noGrp="1"/>
          </p:cNvSpPr>
          <p:nvPr>
            <p:ph type="sldNum" sz="quarter" idx="12"/>
          </p:nvPr>
        </p:nvSpPr>
        <p:spPr/>
        <p:txBody>
          <a:bodyPr/>
          <a:lstStyle>
            <a:lvl1pPr>
              <a:defRPr/>
            </a:lvl1pPr>
          </a:lstStyle>
          <a:p>
            <a:pPr>
              <a:defRPr/>
            </a:pPr>
            <a:fld id="{CA16C2FC-6AC3-4EA8-9EA7-A7FB7C3972A2}" type="slidenum">
              <a:rPr lang="en-US" altLang="en-US"/>
              <a:pPr>
                <a:defRPr/>
              </a:pPr>
              <a:t>‹#›</a:t>
            </a:fld>
            <a:endParaRPr lang="en-US" altLang="en-US"/>
          </a:p>
        </p:txBody>
      </p:sp>
    </p:spTree>
    <p:extLst>
      <p:ext uri="{BB962C8B-B14F-4D97-AF65-F5344CB8AC3E}">
        <p14:creationId xmlns:p14="http://schemas.microsoft.com/office/powerpoint/2010/main" val="28936614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ED3A4E9-D720-49CC-A656-09E982F6A887}"/>
              </a:ext>
            </a:extLst>
          </p:cNvPr>
          <p:cNvSpPr>
            <a:spLocks noGrp="1"/>
          </p:cNvSpPr>
          <p:nvPr>
            <p:ph type="dt" sz="half" idx="10"/>
          </p:nvPr>
        </p:nvSpPr>
        <p:spPr/>
        <p:txBody>
          <a:bodyPr/>
          <a:lstStyle>
            <a:lvl1pPr>
              <a:defRPr/>
            </a:lvl1pPr>
          </a:lstStyle>
          <a:p>
            <a:pPr>
              <a:defRPr/>
            </a:pPr>
            <a:fld id="{0C250670-AD99-40D4-BD2D-76A389705644}" type="datetimeFigureOut">
              <a:rPr lang="en-US"/>
              <a:pPr>
                <a:defRPr/>
              </a:pPr>
              <a:t>12/5/2022</a:t>
            </a:fld>
            <a:endParaRPr lang="en-US"/>
          </a:p>
        </p:txBody>
      </p:sp>
      <p:sp>
        <p:nvSpPr>
          <p:cNvPr id="5" name="Footer Placeholder 4">
            <a:extLst>
              <a:ext uri="{FF2B5EF4-FFF2-40B4-BE49-F238E27FC236}">
                <a16:creationId xmlns:a16="http://schemas.microsoft.com/office/drawing/2014/main" id="{1F6D79FB-6751-41D0-81C1-617C0D5C45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00DBC4-FFE0-4DCF-9451-D3AF4F89D26E}"/>
              </a:ext>
            </a:extLst>
          </p:cNvPr>
          <p:cNvSpPr>
            <a:spLocks noGrp="1"/>
          </p:cNvSpPr>
          <p:nvPr>
            <p:ph type="sldNum" sz="quarter" idx="12"/>
          </p:nvPr>
        </p:nvSpPr>
        <p:spPr/>
        <p:txBody>
          <a:bodyPr/>
          <a:lstStyle>
            <a:lvl1pPr>
              <a:defRPr/>
            </a:lvl1pPr>
          </a:lstStyle>
          <a:p>
            <a:pPr>
              <a:defRPr/>
            </a:pPr>
            <a:fld id="{1E3E7A7E-F2F8-45EC-8D71-4478FFA8C170}" type="slidenum">
              <a:rPr lang="en-US" altLang="en-US"/>
              <a:pPr>
                <a:defRPr/>
              </a:pPr>
              <a:t>‹#›</a:t>
            </a:fld>
            <a:endParaRPr lang="en-US" altLang="en-US"/>
          </a:p>
        </p:txBody>
      </p:sp>
    </p:spTree>
    <p:extLst>
      <p:ext uri="{BB962C8B-B14F-4D97-AF65-F5344CB8AC3E}">
        <p14:creationId xmlns:p14="http://schemas.microsoft.com/office/powerpoint/2010/main" val="25089345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2A9293E-C27F-4CA1-97D4-870FD726F160}"/>
              </a:ext>
            </a:extLst>
          </p:cNvPr>
          <p:cNvSpPr>
            <a:spLocks noGrp="1"/>
          </p:cNvSpPr>
          <p:nvPr>
            <p:ph type="dt" sz="half" idx="10"/>
          </p:nvPr>
        </p:nvSpPr>
        <p:spPr/>
        <p:txBody>
          <a:bodyPr/>
          <a:lstStyle>
            <a:lvl1pPr>
              <a:defRPr/>
            </a:lvl1pPr>
          </a:lstStyle>
          <a:p>
            <a:pPr>
              <a:defRPr/>
            </a:pPr>
            <a:fld id="{389700CF-9188-46BA-9679-168E13CDDF1D}" type="datetimeFigureOut">
              <a:rPr lang="en-US"/>
              <a:pPr>
                <a:defRPr/>
              </a:pPr>
              <a:t>12/5/2022</a:t>
            </a:fld>
            <a:endParaRPr lang="en-US"/>
          </a:p>
        </p:txBody>
      </p:sp>
      <p:sp>
        <p:nvSpPr>
          <p:cNvPr id="6" name="Footer Placeholder 4">
            <a:extLst>
              <a:ext uri="{FF2B5EF4-FFF2-40B4-BE49-F238E27FC236}">
                <a16:creationId xmlns:a16="http://schemas.microsoft.com/office/drawing/2014/main" id="{05B42773-4E14-464E-B000-0E27D2B718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17DE080-A514-4CA7-A7D0-5528046104F8}"/>
              </a:ext>
            </a:extLst>
          </p:cNvPr>
          <p:cNvSpPr>
            <a:spLocks noGrp="1"/>
          </p:cNvSpPr>
          <p:nvPr>
            <p:ph type="sldNum" sz="quarter" idx="12"/>
          </p:nvPr>
        </p:nvSpPr>
        <p:spPr/>
        <p:txBody>
          <a:bodyPr/>
          <a:lstStyle>
            <a:lvl1pPr>
              <a:defRPr/>
            </a:lvl1pPr>
          </a:lstStyle>
          <a:p>
            <a:pPr>
              <a:defRPr/>
            </a:pPr>
            <a:fld id="{D33A5FC4-2B93-4816-AFF7-2A5FC77B3C6C}" type="slidenum">
              <a:rPr lang="en-US" altLang="en-US"/>
              <a:pPr>
                <a:defRPr/>
              </a:pPr>
              <a:t>‹#›</a:t>
            </a:fld>
            <a:endParaRPr lang="en-US" altLang="en-US"/>
          </a:p>
        </p:txBody>
      </p:sp>
    </p:spTree>
    <p:extLst>
      <p:ext uri="{BB962C8B-B14F-4D97-AF65-F5344CB8AC3E}">
        <p14:creationId xmlns:p14="http://schemas.microsoft.com/office/powerpoint/2010/main" val="9994500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FD39D2C-C281-40DE-B85C-FE1A83D2F4F2}"/>
              </a:ext>
            </a:extLst>
          </p:cNvPr>
          <p:cNvSpPr>
            <a:spLocks noGrp="1"/>
          </p:cNvSpPr>
          <p:nvPr>
            <p:ph type="dt" sz="half" idx="10"/>
          </p:nvPr>
        </p:nvSpPr>
        <p:spPr/>
        <p:txBody>
          <a:bodyPr/>
          <a:lstStyle>
            <a:lvl1pPr>
              <a:defRPr/>
            </a:lvl1pPr>
          </a:lstStyle>
          <a:p>
            <a:pPr>
              <a:defRPr/>
            </a:pPr>
            <a:fld id="{6FC620F2-ABC4-485F-8793-13AEE75507E7}" type="datetimeFigureOut">
              <a:rPr lang="en-US"/>
              <a:pPr>
                <a:defRPr/>
              </a:pPr>
              <a:t>12/5/2022</a:t>
            </a:fld>
            <a:endParaRPr lang="en-US"/>
          </a:p>
        </p:txBody>
      </p:sp>
      <p:sp>
        <p:nvSpPr>
          <p:cNvPr id="8" name="Footer Placeholder 4">
            <a:extLst>
              <a:ext uri="{FF2B5EF4-FFF2-40B4-BE49-F238E27FC236}">
                <a16:creationId xmlns:a16="http://schemas.microsoft.com/office/drawing/2014/main" id="{2C0CDC48-4BBE-4DC9-A0D1-E7F90AE7CCB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A7EF49E-E6B4-4A1F-B84A-9FA784DAD393}"/>
              </a:ext>
            </a:extLst>
          </p:cNvPr>
          <p:cNvSpPr>
            <a:spLocks noGrp="1"/>
          </p:cNvSpPr>
          <p:nvPr>
            <p:ph type="sldNum" sz="quarter" idx="12"/>
          </p:nvPr>
        </p:nvSpPr>
        <p:spPr/>
        <p:txBody>
          <a:bodyPr/>
          <a:lstStyle>
            <a:lvl1pPr>
              <a:defRPr/>
            </a:lvl1pPr>
          </a:lstStyle>
          <a:p>
            <a:pPr>
              <a:defRPr/>
            </a:pPr>
            <a:fld id="{19EA1E25-157C-489E-9F12-8CEF2395939F}" type="slidenum">
              <a:rPr lang="en-US" altLang="en-US"/>
              <a:pPr>
                <a:defRPr/>
              </a:pPr>
              <a:t>‹#›</a:t>
            </a:fld>
            <a:endParaRPr lang="en-US" altLang="en-US"/>
          </a:p>
        </p:txBody>
      </p:sp>
    </p:spTree>
    <p:extLst>
      <p:ext uri="{BB962C8B-B14F-4D97-AF65-F5344CB8AC3E}">
        <p14:creationId xmlns:p14="http://schemas.microsoft.com/office/powerpoint/2010/main" val="38955793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584CEBC-B8F9-416A-830D-1728F1F98C25}"/>
              </a:ext>
            </a:extLst>
          </p:cNvPr>
          <p:cNvSpPr>
            <a:spLocks noGrp="1"/>
          </p:cNvSpPr>
          <p:nvPr>
            <p:ph type="dt" sz="half" idx="10"/>
          </p:nvPr>
        </p:nvSpPr>
        <p:spPr/>
        <p:txBody>
          <a:bodyPr/>
          <a:lstStyle>
            <a:lvl1pPr>
              <a:defRPr/>
            </a:lvl1pPr>
          </a:lstStyle>
          <a:p>
            <a:pPr>
              <a:defRPr/>
            </a:pPr>
            <a:fld id="{88EE7A84-226B-4717-A959-9D9F3D32E9EF}" type="datetimeFigureOut">
              <a:rPr lang="en-US"/>
              <a:pPr>
                <a:defRPr/>
              </a:pPr>
              <a:t>12/5/2022</a:t>
            </a:fld>
            <a:endParaRPr lang="en-US"/>
          </a:p>
        </p:txBody>
      </p:sp>
      <p:sp>
        <p:nvSpPr>
          <p:cNvPr id="4" name="Footer Placeholder 4">
            <a:extLst>
              <a:ext uri="{FF2B5EF4-FFF2-40B4-BE49-F238E27FC236}">
                <a16:creationId xmlns:a16="http://schemas.microsoft.com/office/drawing/2014/main" id="{FDE9EA42-1FDA-4D79-ADDB-B331793ADEC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22AA2D4-1BC6-4B04-9EBB-F396FB21F238}"/>
              </a:ext>
            </a:extLst>
          </p:cNvPr>
          <p:cNvSpPr>
            <a:spLocks noGrp="1"/>
          </p:cNvSpPr>
          <p:nvPr>
            <p:ph type="sldNum" sz="quarter" idx="12"/>
          </p:nvPr>
        </p:nvSpPr>
        <p:spPr/>
        <p:txBody>
          <a:bodyPr/>
          <a:lstStyle>
            <a:lvl1pPr>
              <a:defRPr/>
            </a:lvl1pPr>
          </a:lstStyle>
          <a:p>
            <a:pPr>
              <a:defRPr/>
            </a:pPr>
            <a:fld id="{30BC2D4D-042C-4F0F-9563-AE4EF95BB063}" type="slidenum">
              <a:rPr lang="en-US" altLang="en-US"/>
              <a:pPr>
                <a:defRPr/>
              </a:pPr>
              <a:t>‹#›</a:t>
            </a:fld>
            <a:endParaRPr lang="en-US" altLang="en-US"/>
          </a:p>
        </p:txBody>
      </p:sp>
    </p:spTree>
    <p:extLst>
      <p:ext uri="{BB962C8B-B14F-4D97-AF65-F5344CB8AC3E}">
        <p14:creationId xmlns:p14="http://schemas.microsoft.com/office/powerpoint/2010/main" val="901398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EFE2DB1-BBA1-47EB-90F9-08D7709709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7A2C18-90E0-4953-BFAB-169B403081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5EE553-A65E-4495-BD93-5E571EC597B7}"/>
              </a:ext>
            </a:extLst>
          </p:cNvPr>
          <p:cNvSpPr>
            <a:spLocks noGrp="1" noChangeArrowheads="1"/>
          </p:cNvSpPr>
          <p:nvPr>
            <p:ph type="sldNum" sz="quarter" idx="12"/>
          </p:nvPr>
        </p:nvSpPr>
        <p:spPr>
          <a:ln/>
        </p:spPr>
        <p:txBody>
          <a:bodyPr/>
          <a:lstStyle>
            <a:lvl1pPr>
              <a:defRPr/>
            </a:lvl1pPr>
          </a:lstStyle>
          <a:p>
            <a:pPr>
              <a:defRPr/>
            </a:pPr>
            <a:fld id="{5185FD60-8033-448B-A553-DB374F92771F}" type="slidenum">
              <a:rPr lang="en-US" altLang="en-US"/>
              <a:pPr>
                <a:defRPr/>
              </a:pPr>
              <a:t>‹#›</a:t>
            </a:fld>
            <a:endParaRPr lang="en-US" altLang="en-US"/>
          </a:p>
        </p:txBody>
      </p:sp>
    </p:spTree>
    <p:extLst>
      <p:ext uri="{BB962C8B-B14F-4D97-AF65-F5344CB8AC3E}">
        <p14:creationId xmlns:p14="http://schemas.microsoft.com/office/powerpoint/2010/main" val="373749190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E484143-1017-405A-BA8F-34BD56B47632}"/>
              </a:ext>
            </a:extLst>
          </p:cNvPr>
          <p:cNvSpPr>
            <a:spLocks noGrp="1"/>
          </p:cNvSpPr>
          <p:nvPr>
            <p:ph type="dt" sz="half" idx="10"/>
          </p:nvPr>
        </p:nvSpPr>
        <p:spPr/>
        <p:txBody>
          <a:bodyPr/>
          <a:lstStyle>
            <a:lvl1pPr>
              <a:defRPr/>
            </a:lvl1pPr>
          </a:lstStyle>
          <a:p>
            <a:pPr>
              <a:defRPr/>
            </a:pPr>
            <a:fld id="{9CA7791A-CE4C-44F2-B2C2-FC9B53999D2E}" type="datetimeFigureOut">
              <a:rPr lang="en-US"/>
              <a:pPr>
                <a:defRPr/>
              </a:pPr>
              <a:t>12/5/2022</a:t>
            </a:fld>
            <a:endParaRPr lang="en-US"/>
          </a:p>
        </p:txBody>
      </p:sp>
      <p:sp>
        <p:nvSpPr>
          <p:cNvPr id="3" name="Footer Placeholder 4">
            <a:extLst>
              <a:ext uri="{FF2B5EF4-FFF2-40B4-BE49-F238E27FC236}">
                <a16:creationId xmlns:a16="http://schemas.microsoft.com/office/drawing/2014/main" id="{64A670B8-FED1-4E30-8503-AB772F05452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FE56F9C-85B2-4033-880C-3AD838427C85}"/>
              </a:ext>
            </a:extLst>
          </p:cNvPr>
          <p:cNvSpPr>
            <a:spLocks noGrp="1"/>
          </p:cNvSpPr>
          <p:nvPr>
            <p:ph type="sldNum" sz="quarter" idx="12"/>
          </p:nvPr>
        </p:nvSpPr>
        <p:spPr/>
        <p:txBody>
          <a:bodyPr/>
          <a:lstStyle>
            <a:lvl1pPr>
              <a:defRPr/>
            </a:lvl1pPr>
          </a:lstStyle>
          <a:p>
            <a:pPr>
              <a:defRPr/>
            </a:pPr>
            <a:fld id="{5BEB921F-125E-4101-86BC-8D29D3A377E4}" type="slidenum">
              <a:rPr lang="en-US" altLang="en-US"/>
              <a:pPr>
                <a:defRPr/>
              </a:pPr>
              <a:t>‹#›</a:t>
            </a:fld>
            <a:endParaRPr lang="en-US" altLang="en-US"/>
          </a:p>
        </p:txBody>
      </p:sp>
    </p:spTree>
    <p:extLst>
      <p:ext uri="{BB962C8B-B14F-4D97-AF65-F5344CB8AC3E}">
        <p14:creationId xmlns:p14="http://schemas.microsoft.com/office/powerpoint/2010/main" val="14343731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3E5A19BF-4FF3-4092-A722-6C8CB3CA4F37}"/>
              </a:ext>
            </a:extLst>
          </p:cNvPr>
          <p:cNvSpPr>
            <a:spLocks noGrp="1"/>
          </p:cNvSpPr>
          <p:nvPr>
            <p:ph type="dt" sz="half" idx="10"/>
          </p:nvPr>
        </p:nvSpPr>
        <p:spPr/>
        <p:txBody>
          <a:bodyPr/>
          <a:lstStyle>
            <a:lvl1pPr>
              <a:defRPr/>
            </a:lvl1pPr>
          </a:lstStyle>
          <a:p>
            <a:pPr>
              <a:defRPr/>
            </a:pPr>
            <a:fld id="{E9C24E2C-C0FD-4741-AC98-EDF60E71B262}" type="datetimeFigureOut">
              <a:rPr lang="en-US"/>
              <a:pPr>
                <a:defRPr/>
              </a:pPr>
              <a:t>12/5/2022</a:t>
            </a:fld>
            <a:endParaRPr lang="en-US"/>
          </a:p>
        </p:txBody>
      </p:sp>
      <p:sp>
        <p:nvSpPr>
          <p:cNvPr id="6" name="Footer Placeholder 4">
            <a:extLst>
              <a:ext uri="{FF2B5EF4-FFF2-40B4-BE49-F238E27FC236}">
                <a16:creationId xmlns:a16="http://schemas.microsoft.com/office/drawing/2014/main" id="{49ACA3ED-C128-48DD-85A5-390F1B3AA32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D73582-9AE1-4A22-B570-51A836A902D0}"/>
              </a:ext>
            </a:extLst>
          </p:cNvPr>
          <p:cNvSpPr>
            <a:spLocks noGrp="1"/>
          </p:cNvSpPr>
          <p:nvPr>
            <p:ph type="sldNum" sz="quarter" idx="12"/>
          </p:nvPr>
        </p:nvSpPr>
        <p:spPr/>
        <p:txBody>
          <a:bodyPr/>
          <a:lstStyle>
            <a:lvl1pPr>
              <a:defRPr/>
            </a:lvl1pPr>
          </a:lstStyle>
          <a:p>
            <a:pPr>
              <a:defRPr/>
            </a:pPr>
            <a:fld id="{822662B5-BFFF-438A-BF69-4B7FAA0FBA00}" type="slidenum">
              <a:rPr lang="en-US" altLang="en-US"/>
              <a:pPr>
                <a:defRPr/>
              </a:pPr>
              <a:t>‹#›</a:t>
            </a:fld>
            <a:endParaRPr lang="en-US" altLang="en-US"/>
          </a:p>
        </p:txBody>
      </p:sp>
    </p:spTree>
    <p:extLst>
      <p:ext uri="{BB962C8B-B14F-4D97-AF65-F5344CB8AC3E}">
        <p14:creationId xmlns:p14="http://schemas.microsoft.com/office/powerpoint/2010/main" val="9394364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00E694E0-29C8-4DED-B324-9CFD85E737B4}"/>
              </a:ext>
            </a:extLst>
          </p:cNvPr>
          <p:cNvSpPr>
            <a:spLocks noGrp="1"/>
          </p:cNvSpPr>
          <p:nvPr>
            <p:ph type="dt" sz="half" idx="10"/>
          </p:nvPr>
        </p:nvSpPr>
        <p:spPr/>
        <p:txBody>
          <a:bodyPr/>
          <a:lstStyle>
            <a:lvl1pPr>
              <a:defRPr/>
            </a:lvl1pPr>
          </a:lstStyle>
          <a:p>
            <a:pPr>
              <a:defRPr/>
            </a:pPr>
            <a:fld id="{62863774-29BE-4ACF-90C2-B24490324724}" type="datetimeFigureOut">
              <a:rPr lang="en-US"/>
              <a:pPr>
                <a:defRPr/>
              </a:pPr>
              <a:t>12/5/2022</a:t>
            </a:fld>
            <a:endParaRPr lang="en-US"/>
          </a:p>
        </p:txBody>
      </p:sp>
      <p:sp>
        <p:nvSpPr>
          <p:cNvPr id="6" name="Footer Placeholder 4">
            <a:extLst>
              <a:ext uri="{FF2B5EF4-FFF2-40B4-BE49-F238E27FC236}">
                <a16:creationId xmlns:a16="http://schemas.microsoft.com/office/drawing/2014/main" id="{BC32D021-A006-4EE0-8180-C6E4F4BAF8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4A144D8-E3AD-437A-B71D-CCCFDEC33670}"/>
              </a:ext>
            </a:extLst>
          </p:cNvPr>
          <p:cNvSpPr>
            <a:spLocks noGrp="1"/>
          </p:cNvSpPr>
          <p:nvPr>
            <p:ph type="sldNum" sz="quarter" idx="12"/>
          </p:nvPr>
        </p:nvSpPr>
        <p:spPr/>
        <p:txBody>
          <a:bodyPr/>
          <a:lstStyle>
            <a:lvl1pPr>
              <a:defRPr/>
            </a:lvl1pPr>
          </a:lstStyle>
          <a:p>
            <a:pPr>
              <a:defRPr/>
            </a:pPr>
            <a:fld id="{10A2FF3A-2051-4437-BA3F-3C2E1D4548BD}" type="slidenum">
              <a:rPr lang="en-US" altLang="en-US"/>
              <a:pPr>
                <a:defRPr/>
              </a:pPr>
              <a:t>‹#›</a:t>
            </a:fld>
            <a:endParaRPr lang="en-US" altLang="en-US"/>
          </a:p>
        </p:txBody>
      </p:sp>
    </p:spTree>
    <p:extLst>
      <p:ext uri="{BB962C8B-B14F-4D97-AF65-F5344CB8AC3E}">
        <p14:creationId xmlns:p14="http://schemas.microsoft.com/office/powerpoint/2010/main" val="24478881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CD855-8272-4E2C-884D-BBCD259C14BD}"/>
              </a:ext>
            </a:extLst>
          </p:cNvPr>
          <p:cNvSpPr>
            <a:spLocks noGrp="1"/>
          </p:cNvSpPr>
          <p:nvPr>
            <p:ph type="dt" sz="half" idx="10"/>
          </p:nvPr>
        </p:nvSpPr>
        <p:spPr/>
        <p:txBody>
          <a:bodyPr/>
          <a:lstStyle>
            <a:lvl1pPr>
              <a:defRPr/>
            </a:lvl1pPr>
          </a:lstStyle>
          <a:p>
            <a:pPr>
              <a:defRPr/>
            </a:pPr>
            <a:fld id="{B359EFF1-14AA-4BF3-BC05-45326B42A218}" type="datetimeFigureOut">
              <a:rPr lang="en-US"/>
              <a:pPr>
                <a:defRPr/>
              </a:pPr>
              <a:t>12/5/2022</a:t>
            </a:fld>
            <a:endParaRPr lang="en-US"/>
          </a:p>
        </p:txBody>
      </p:sp>
      <p:sp>
        <p:nvSpPr>
          <p:cNvPr id="5" name="Footer Placeholder 4">
            <a:extLst>
              <a:ext uri="{FF2B5EF4-FFF2-40B4-BE49-F238E27FC236}">
                <a16:creationId xmlns:a16="http://schemas.microsoft.com/office/drawing/2014/main" id="{CA2FAD57-FF8E-4F54-AF23-98DC989587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B1F6C2-4B89-45F1-A130-43B2AFB6A7D8}"/>
              </a:ext>
            </a:extLst>
          </p:cNvPr>
          <p:cNvSpPr>
            <a:spLocks noGrp="1"/>
          </p:cNvSpPr>
          <p:nvPr>
            <p:ph type="sldNum" sz="quarter" idx="12"/>
          </p:nvPr>
        </p:nvSpPr>
        <p:spPr/>
        <p:txBody>
          <a:bodyPr/>
          <a:lstStyle>
            <a:lvl1pPr>
              <a:defRPr/>
            </a:lvl1pPr>
          </a:lstStyle>
          <a:p>
            <a:pPr>
              <a:defRPr/>
            </a:pPr>
            <a:fld id="{055D167F-3608-40FC-AC31-D1292F6E550F}" type="slidenum">
              <a:rPr lang="en-US" altLang="en-US"/>
              <a:pPr>
                <a:defRPr/>
              </a:pPr>
              <a:t>‹#›</a:t>
            </a:fld>
            <a:endParaRPr lang="en-US" altLang="en-US"/>
          </a:p>
        </p:txBody>
      </p:sp>
    </p:spTree>
    <p:extLst>
      <p:ext uri="{BB962C8B-B14F-4D97-AF65-F5344CB8AC3E}">
        <p14:creationId xmlns:p14="http://schemas.microsoft.com/office/powerpoint/2010/main" val="28925611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0087A2-8148-4697-BB15-F7BC5BD346CB}"/>
              </a:ext>
            </a:extLst>
          </p:cNvPr>
          <p:cNvSpPr>
            <a:spLocks noGrp="1"/>
          </p:cNvSpPr>
          <p:nvPr>
            <p:ph type="dt" sz="half" idx="10"/>
          </p:nvPr>
        </p:nvSpPr>
        <p:spPr/>
        <p:txBody>
          <a:bodyPr/>
          <a:lstStyle>
            <a:lvl1pPr>
              <a:defRPr/>
            </a:lvl1pPr>
          </a:lstStyle>
          <a:p>
            <a:pPr>
              <a:defRPr/>
            </a:pPr>
            <a:fld id="{D1138AEE-EE07-46B8-99DA-CF19092AC6D7}" type="datetimeFigureOut">
              <a:rPr lang="en-US"/>
              <a:pPr>
                <a:defRPr/>
              </a:pPr>
              <a:t>12/5/2022</a:t>
            </a:fld>
            <a:endParaRPr lang="en-US"/>
          </a:p>
        </p:txBody>
      </p:sp>
      <p:sp>
        <p:nvSpPr>
          <p:cNvPr id="5" name="Footer Placeholder 4">
            <a:extLst>
              <a:ext uri="{FF2B5EF4-FFF2-40B4-BE49-F238E27FC236}">
                <a16:creationId xmlns:a16="http://schemas.microsoft.com/office/drawing/2014/main" id="{4001A737-9EB9-4AD5-8C12-0F253507B0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E38927-5E25-4FBA-9C0C-A4221A586A6F}"/>
              </a:ext>
            </a:extLst>
          </p:cNvPr>
          <p:cNvSpPr>
            <a:spLocks noGrp="1"/>
          </p:cNvSpPr>
          <p:nvPr>
            <p:ph type="sldNum" sz="quarter" idx="12"/>
          </p:nvPr>
        </p:nvSpPr>
        <p:spPr/>
        <p:txBody>
          <a:bodyPr/>
          <a:lstStyle>
            <a:lvl1pPr>
              <a:defRPr/>
            </a:lvl1pPr>
          </a:lstStyle>
          <a:p>
            <a:pPr>
              <a:defRPr/>
            </a:pPr>
            <a:fld id="{00F51FBC-93F8-4F58-B42E-5AAE2FF6DBCE}" type="slidenum">
              <a:rPr lang="en-US" altLang="en-US"/>
              <a:pPr>
                <a:defRPr/>
              </a:pPr>
              <a:t>‹#›</a:t>
            </a:fld>
            <a:endParaRPr lang="en-US" altLang="en-US"/>
          </a:p>
        </p:txBody>
      </p:sp>
    </p:spTree>
    <p:extLst>
      <p:ext uri="{BB962C8B-B14F-4D97-AF65-F5344CB8AC3E}">
        <p14:creationId xmlns:p14="http://schemas.microsoft.com/office/powerpoint/2010/main" val="21050857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44" y="16"/>
            <a:ext cx="9143855" cy="6865874"/>
          </a:xfrm>
          <a:prstGeom prst="rect">
            <a:avLst/>
          </a:prstGeom>
        </p:spPr>
      </p:pic>
      <p:sp>
        <p:nvSpPr>
          <p:cNvPr id="2" name="Title 1"/>
          <p:cNvSpPr>
            <a:spLocks noGrp="1"/>
          </p:cNvSpPr>
          <p:nvPr>
            <p:ph type="title"/>
          </p:nvPr>
        </p:nvSpPr>
        <p:spPr>
          <a:xfrm>
            <a:off x="628650" y="2291187"/>
            <a:ext cx="7886700" cy="684026"/>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sz="quarter" idx="10" hasCustomPrompt="1"/>
          </p:nvPr>
        </p:nvSpPr>
        <p:spPr>
          <a:xfrm>
            <a:off x="3650456" y="3619986"/>
            <a:ext cx="1843088" cy="597477"/>
          </a:xfrm>
        </p:spPr>
        <p:txBody>
          <a:bodyPr>
            <a:normAutofit/>
          </a:bodyPr>
          <a:lstStyle>
            <a:lvl1pPr marL="0" indent="0" algn="ctr">
              <a:buNone/>
              <a:defRPr sz="1500" b="0" i="0">
                <a:solidFill>
                  <a:schemeClr val="bg1"/>
                </a:solidFill>
                <a:latin typeface="Arial" charset="0"/>
                <a:ea typeface="Arial" charset="0"/>
                <a:cs typeface="Arial" charset="0"/>
              </a:defRPr>
            </a:lvl1pPr>
          </a:lstStyle>
          <a:p>
            <a:pPr lvl="0"/>
            <a:r>
              <a:rPr lang="en-US" dirty="0"/>
              <a:t>Click to edit date</a:t>
            </a:r>
          </a:p>
        </p:txBody>
      </p:sp>
      <p:pic>
        <p:nvPicPr>
          <p:cNvPr id="9"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8646" y="6356350"/>
            <a:ext cx="1274569"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1833694" y="6356351"/>
            <a:ext cx="7132320"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05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7938769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Unit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44" y="16"/>
            <a:ext cx="9143855" cy="6865874"/>
          </a:xfrm>
          <a:prstGeom prst="rect">
            <a:avLst/>
          </a:prstGeom>
        </p:spPr>
      </p:pic>
      <p:sp>
        <p:nvSpPr>
          <p:cNvPr id="6" name="Text Placeholder 5"/>
          <p:cNvSpPr>
            <a:spLocks noGrp="1"/>
          </p:cNvSpPr>
          <p:nvPr>
            <p:ph type="body" sz="quarter" idx="11" hasCustomPrompt="1"/>
          </p:nvPr>
        </p:nvSpPr>
        <p:spPr>
          <a:xfrm>
            <a:off x="955931" y="2193424"/>
            <a:ext cx="7232139" cy="618014"/>
          </a:xfrm>
        </p:spPr>
        <p:txBody>
          <a:bodyPr anchor="b">
            <a:noAutofit/>
          </a:bodyPr>
          <a:lstStyle>
            <a:lvl1pPr marL="0" indent="0" algn="ctr">
              <a:buNone/>
              <a:defRPr sz="3750" b="0" i="0">
                <a:solidFill>
                  <a:schemeClr val="bg1"/>
                </a:solidFill>
                <a:latin typeface="Arial" charset="0"/>
                <a:ea typeface="Arial" charset="0"/>
                <a:cs typeface="Arial" charset="0"/>
              </a:defRPr>
            </a:lvl1pPr>
            <a:lvl2pPr marL="342900" indent="0" algn="ctr">
              <a:buNone/>
              <a:defRPr>
                <a:latin typeface="Summer Font" charset="0"/>
                <a:ea typeface="Summer Font" charset="0"/>
                <a:cs typeface="Summer Font" charset="0"/>
              </a:defRPr>
            </a:lvl2pPr>
            <a:lvl3pPr marL="685800" indent="0" algn="ctr">
              <a:buNone/>
              <a:defRPr>
                <a:latin typeface="Summer Font" charset="0"/>
                <a:ea typeface="Summer Font" charset="0"/>
                <a:cs typeface="Summer Font" charset="0"/>
              </a:defRPr>
            </a:lvl3pPr>
            <a:lvl4pPr marL="1028700" indent="0" algn="ctr">
              <a:buNone/>
              <a:defRPr>
                <a:latin typeface="Summer Font" charset="0"/>
                <a:ea typeface="Summer Font" charset="0"/>
                <a:cs typeface="Summer Font" charset="0"/>
              </a:defRPr>
            </a:lvl4pPr>
          </a:lstStyle>
          <a:p>
            <a:pPr lvl="0"/>
            <a:r>
              <a:rPr lang="en-US" dirty="0"/>
              <a:t>Unit 1</a:t>
            </a:r>
          </a:p>
        </p:txBody>
      </p:sp>
      <p:sp>
        <p:nvSpPr>
          <p:cNvPr id="2" name="Title 1"/>
          <p:cNvSpPr>
            <a:spLocks noGrp="1"/>
          </p:cNvSpPr>
          <p:nvPr>
            <p:ph type="title"/>
          </p:nvPr>
        </p:nvSpPr>
        <p:spPr>
          <a:xfrm>
            <a:off x="628650" y="3096123"/>
            <a:ext cx="7886700" cy="672105"/>
          </a:xfrm>
        </p:spPr>
        <p:txBody>
          <a:bodyPr/>
          <a:lstStyle>
            <a:lvl1pPr>
              <a:defRPr>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8646" y="6356350"/>
            <a:ext cx="1274569"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192918" y="6356351"/>
            <a:ext cx="6601252"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050" b="0" i="0" u="none" strike="noStrike" baseline="0" smtClean="0">
                <a:solidFill>
                  <a:schemeClr val="bg1"/>
                </a:solidFill>
                <a:latin typeface="arial" charset="0"/>
              </a:defRPr>
            </a:lvl1pPr>
          </a:lstStyle>
          <a:p>
            <a:r>
              <a:rPr lang="en-US" dirty="0"/>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1493129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44" y="16"/>
            <a:ext cx="9143855" cy="6865874"/>
          </a:xfrm>
          <a:prstGeom prst="rect">
            <a:avLst/>
          </a:prstGeom>
        </p:spPr>
      </p:pic>
      <p:sp>
        <p:nvSpPr>
          <p:cNvPr id="6" name="Text Placeholder 5"/>
          <p:cNvSpPr>
            <a:spLocks noGrp="1"/>
          </p:cNvSpPr>
          <p:nvPr>
            <p:ph type="body" sz="quarter" idx="11" hasCustomPrompt="1"/>
          </p:nvPr>
        </p:nvSpPr>
        <p:spPr>
          <a:xfrm>
            <a:off x="2997682" y="3112899"/>
            <a:ext cx="2473070" cy="618014"/>
          </a:xfrm>
        </p:spPr>
        <p:txBody>
          <a:bodyPr anchor="b">
            <a:noAutofit/>
          </a:bodyPr>
          <a:lstStyle>
            <a:lvl1pPr marL="0" indent="0" algn="l">
              <a:buNone/>
              <a:defRPr sz="2700" b="0" i="0">
                <a:solidFill>
                  <a:schemeClr val="bg1"/>
                </a:solidFill>
                <a:latin typeface="Arial" charset="0"/>
                <a:ea typeface="Arial" charset="0"/>
                <a:cs typeface="Arial" charset="0"/>
              </a:defRPr>
            </a:lvl1pPr>
            <a:lvl2pPr marL="342900" indent="0" algn="ctr">
              <a:buNone/>
              <a:defRPr>
                <a:latin typeface="Summer Font" charset="0"/>
                <a:ea typeface="Summer Font" charset="0"/>
                <a:cs typeface="Summer Font" charset="0"/>
              </a:defRPr>
            </a:lvl2pPr>
            <a:lvl3pPr marL="685800" indent="0" algn="ctr">
              <a:buNone/>
              <a:defRPr>
                <a:latin typeface="Summer Font" charset="0"/>
                <a:ea typeface="Summer Font" charset="0"/>
                <a:cs typeface="Summer Font" charset="0"/>
              </a:defRPr>
            </a:lvl3pPr>
            <a:lvl4pPr marL="1028700" indent="0" algn="ctr">
              <a:buNone/>
              <a:defRPr>
                <a:latin typeface="Summer Font" charset="0"/>
                <a:ea typeface="Summer Font" charset="0"/>
                <a:cs typeface="Summer Font" charset="0"/>
              </a:defRPr>
            </a:lvl4pPr>
          </a:lstStyle>
          <a:p>
            <a:pPr lvl="0"/>
            <a:r>
              <a:rPr lang="en-US" dirty="0"/>
              <a:t>Chapter 1</a:t>
            </a:r>
          </a:p>
        </p:txBody>
      </p:sp>
      <p:sp>
        <p:nvSpPr>
          <p:cNvPr id="5" name="Title 4"/>
          <p:cNvSpPr>
            <a:spLocks noGrp="1"/>
          </p:cNvSpPr>
          <p:nvPr>
            <p:ph type="title"/>
          </p:nvPr>
        </p:nvSpPr>
        <p:spPr>
          <a:xfrm>
            <a:off x="2997683" y="4035475"/>
            <a:ext cx="4802013" cy="672105"/>
          </a:xfrm>
        </p:spPr>
        <p:txBody>
          <a:bodyPr/>
          <a:lstStyle>
            <a:lvl1pPr algn="l">
              <a:defRPr>
                <a:solidFill>
                  <a:schemeClr val="bg1"/>
                </a:solidFill>
              </a:defRPr>
            </a:lvl1pPr>
          </a:lstStyle>
          <a:p>
            <a:r>
              <a:rPr lang="en-US" dirty="0"/>
              <a:t>Click to edit Master title style</a:t>
            </a:r>
          </a:p>
        </p:txBody>
      </p:sp>
      <p:sp>
        <p:nvSpPr>
          <p:cNvPr id="9" name="Picture Placeholder 8"/>
          <p:cNvSpPr>
            <a:spLocks noGrp="1"/>
          </p:cNvSpPr>
          <p:nvPr>
            <p:ph type="pic" sz="quarter" idx="12"/>
          </p:nvPr>
        </p:nvSpPr>
        <p:spPr>
          <a:xfrm>
            <a:off x="184548" y="314482"/>
            <a:ext cx="2507456" cy="4318000"/>
          </a:xfrm>
        </p:spPr>
        <p:txBody>
          <a:bodyPr/>
          <a:lstStyle/>
          <a:p>
            <a:r>
              <a:rPr lang="en-US"/>
              <a:t>Click icon to add picture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8646" y="6356350"/>
            <a:ext cx="1274569"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4"/>
          <p:cNvSpPr>
            <a:spLocks noGrp="1"/>
          </p:cNvSpPr>
          <p:nvPr>
            <p:ph type="ftr" sz="quarter" idx="3"/>
          </p:nvPr>
        </p:nvSpPr>
        <p:spPr>
          <a:xfrm>
            <a:off x="1833691" y="6356351"/>
            <a:ext cx="7132320"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05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3386730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557683" y="1289684"/>
            <a:ext cx="8033657" cy="3732692"/>
          </a:xfrm>
        </p:spPr>
        <p:txBody>
          <a:bodyPr>
            <a:noAutofit/>
          </a:bodyPr>
          <a:lstStyle>
            <a:lvl1pPr marL="0" indent="0" algn="l">
              <a:buFont typeface="Arial" panose="020B0604020202020204" pitchFamily="34" charset="0"/>
              <a:buNone/>
              <a:defRPr sz="18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7835668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557683" y="1289684"/>
            <a:ext cx="8033657" cy="1097280"/>
          </a:xfrm>
        </p:spPr>
        <p:txBody>
          <a:bodyPr lIns="45720" tIns="45720" rIns="45720" bIns="45720">
            <a:noAutofit/>
          </a:bodyPr>
          <a:lstStyle>
            <a:lvl1pPr marL="0" indent="0" algn="l">
              <a:buFont typeface="Arial" panose="020B0604020202020204" pitchFamily="34" charset="0"/>
              <a:buNone/>
              <a:defRPr sz="12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7" name="Text Placeholder 5">
            <a:extLst>
              <a:ext uri="{FF2B5EF4-FFF2-40B4-BE49-F238E27FC236}">
                <a16:creationId xmlns:a16="http://schemas.microsoft.com/office/drawing/2014/main" id="{00608055-6615-49FC-A9FE-B8109FD16268}"/>
              </a:ext>
            </a:extLst>
          </p:cNvPr>
          <p:cNvSpPr>
            <a:spLocks noGrp="1"/>
          </p:cNvSpPr>
          <p:nvPr>
            <p:ph type="body" sz="quarter" idx="16" hasCustomPrompt="1"/>
          </p:nvPr>
        </p:nvSpPr>
        <p:spPr>
          <a:xfrm>
            <a:off x="552661" y="2577712"/>
            <a:ext cx="8033657" cy="1097280"/>
          </a:xfrm>
        </p:spPr>
        <p:txBody>
          <a:bodyPr lIns="45720" tIns="45720" rIns="45720" bIns="45720">
            <a:noAutofit/>
          </a:bodyPr>
          <a:lstStyle>
            <a:lvl1pPr marL="0" indent="0" algn="l">
              <a:buFont typeface="Arial" panose="020B0604020202020204" pitchFamily="34" charset="0"/>
              <a:buNone/>
              <a:defRPr sz="12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Text Placeholder 5">
            <a:extLst>
              <a:ext uri="{FF2B5EF4-FFF2-40B4-BE49-F238E27FC236}">
                <a16:creationId xmlns:a16="http://schemas.microsoft.com/office/drawing/2014/main" id="{2693C2DC-2368-442D-8E5A-B99E8EB823DF}"/>
              </a:ext>
            </a:extLst>
          </p:cNvPr>
          <p:cNvSpPr>
            <a:spLocks noGrp="1"/>
          </p:cNvSpPr>
          <p:nvPr>
            <p:ph type="body" sz="quarter" idx="17" hasCustomPrompt="1"/>
          </p:nvPr>
        </p:nvSpPr>
        <p:spPr>
          <a:xfrm>
            <a:off x="552661" y="3807727"/>
            <a:ext cx="8033657" cy="1097280"/>
          </a:xfrm>
        </p:spPr>
        <p:txBody>
          <a:bodyPr lIns="45720" tIns="45720" rIns="45720" bIns="45720">
            <a:noAutofit/>
          </a:bodyPr>
          <a:lstStyle>
            <a:lvl1pPr marL="0" indent="0" algn="l">
              <a:buFont typeface="Arial" panose="020B0604020202020204" pitchFamily="34" charset="0"/>
              <a:buNone/>
              <a:defRPr sz="12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7CBE1ADA-80A1-45F0-969F-1DAE9CBA8798}"/>
              </a:ext>
            </a:extLst>
          </p:cNvPr>
          <p:cNvSpPr>
            <a:spLocks noGrp="1"/>
          </p:cNvSpPr>
          <p:nvPr>
            <p:ph type="body" sz="quarter" idx="18" hasCustomPrompt="1"/>
          </p:nvPr>
        </p:nvSpPr>
        <p:spPr>
          <a:xfrm>
            <a:off x="557683" y="5122912"/>
            <a:ext cx="8033657" cy="1097280"/>
          </a:xfrm>
        </p:spPr>
        <p:txBody>
          <a:bodyPr lIns="45720" tIns="45720" rIns="45720" bIns="45720">
            <a:noAutofit/>
          </a:bodyPr>
          <a:lstStyle>
            <a:lvl1pPr marL="0" indent="0" algn="l">
              <a:buFont typeface="Arial" panose="020B0604020202020204" pitchFamily="34" charset="0"/>
              <a:buNone/>
              <a:defRPr sz="12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75433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912B54-E77C-4946-A43D-6E0ED4FE70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45995A-D132-42F5-8850-4D7AE1715E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8775A6-D8CE-4CC5-B8E1-9DB0824509F0}"/>
              </a:ext>
            </a:extLst>
          </p:cNvPr>
          <p:cNvSpPr>
            <a:spLocks noGrp="1" noChangeArrowheads="1"/>
          </p:cNvSpPr>
          <p:nvPr>
            <p:ph type="sldNum" sz="quarter" idx="12"/>
          </p:nvPr>
        </p:nvSpPr>
        <p:spPr>
          <a:ln/>
        </p:spPr>
        <p:txBody>
          <a:bodyPr/>
          <a:lstStyle>
            <a:lvl1pPr>
              <a:defRPr/>
            </a:lvl1pPr>
          </a:lstStyle>
          <a:p>
            <a:pPr>
              <a:defRPr/>
            </a:pPr>
            <a:fld id="{D92C254B-8A6C-42DA-90D1-691E3271EB19}" type="slidenum">
              <a:rPr lang="en-US" altLang="en-US"/>
              <a:pPr>
                <a:defRPr/>
              </a:pPr>
              <a:t>‹#›</a:t>
            </a:fld>
            <a:endParaRPr lang="en-US" altLang="en-US"/>
          </a:p>
        </p:txBody>
      </p:sp>
    </p:spTree>
    <p:extLst>
      <p:ext uri="{BB962C8B-B14F-4D97-AF65-F5344CB8AC3E}">
        <p14:creationId xmlns:p14="http://schemas.microsoft.com/office/powerpoint/2010/main" val="3157688424"/>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557683" y="1289684"/>
            <a:ext cx="8033657" cy="1497761"/>
          </a:xfrm>
        </p:spPr>
        <p:txBody>
          <a:bodyPr lIns="45720" tIns="45720" rIns="45720" bIns="45720">
            <a:noAutofit/>
          </a:bodyPr>
          <a:lstStyle>
            <a:lvl1pPr marL="0" indent="0" algn="l">
              <a:buFont typeface="Arial" panose="020B0604020202020204" pitchFamily="34" charset="0"/>
              <a:buNone/>
              <a:defRPr sz="135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7" name="Text Placeholder 5">
            <a:extLst>
              <a:ext uri="{FF2B5EF4-FFF2-40B4-BE49-F238E27FC236}">
                <a16:creationId xmlns:a16="http://schemas.microsoft.com/office/drawing/2014/main" id="{71FB73F8-46F7-4EDC-9023-0701377627CF}"/>
              </a:ext>
            </a:extLst>
          </p:cNvPr>
          <p:cNvSpPr>
            <a:spLocks noGrp="1"/>
          </p:cNvSpPr>
          <p:nvPr>
            <p:ph type="body" sz="quarter" idx="16" hasCustomPrompt="1"/>
          </p:nvPr>
        </p:nvSpPr>
        <p:spPr>
          <a:xfrm>
            <a:off x="555172" y="3067668"/>
            <a:ext cx="8033657" cy="1497760"/>
          </a:xfrm>
        </p:spPr>
        <p:txBody>
          <a:bodyPr lIns="45720" tIns="45720" rIns="45720" bIns="45720">
            <a:noAutofit/>
          </a:bodyPr>
          <a:lstStyle>
            <a:lvl1pPr marL="0" indent="0" algn="l">
              <a:buFont typeface="Arial" panose="020B0604020202020204" pitchFamily="34" charset="0"/>
              <a:buNone/>
              <a:defRPr sz="135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Picture Placeholder 5">
            <a:extLst>
              <a:ext uri="{FF2B5EF4-FFF2-40B4-BE49-F238E27FC236}">
                <a16:creationId xmlns:a16="http://schemas.microsoft.com/office/drawing/2014/main" id="{A370D1D1-2AEA-4263-8FD6-C3E3D97A190C}"/>
              </a:ext>
            </a:extLst>
          </p:cNvPr>
          <p:cNvSpPr>
            <a:spLocks noGrp="1"/>
          </p:cNvSpPr>
          <p:nvPr>
            <p:ph type="pic" sz="quarter" idx="10"/>
          </p:nvPr>
        </p:nvSpPr>
        <p:spPr>
          <a:xfrm>
            <a:off x="562285" y="4813391"/>
            <a:ext cx="3429000" cy="931914"/>
          </a:xfrm>
        </p:spPr>
        <p:txBody>
          <a:bodyPr/>
          <a:lstStyle/>
          <a:p>
            <a:r>
              <a:rPr lang="en-US" dirty="0"/>
              <a:t>Click icon to add picture</a:t>
            </a:r>
          </a:p>
        </p:txBody>
      </p:sp>
      <p:sp>
        <p:nvSpPr>
          <p:cNvPr id="9" name="Picture Placeholder 5">
            <a:extLst>
              <a:ext uri="{FF2B5EF4-FFF2-40B4-BE49-F238E27FC236}">
                <a16:creationId xmlns:a16="http://schemas.microsoft.com/office/drawing/2014/main" id="{B1C45D20-EF9E-46A1-BC27-8E53013EAAA3}"/>
              </a:ext>
            </a:extLst>
          </p:cNvPr>
          <p:cNvSpPr>
            <a:spLocks noGrp="1"/>
          </p:cNvSpPr>
          <p:nvPr>
            <p:ph type="pic" sz="quarter" idx="17"/>
          </p:nvPr>
        </p:nvSpPr>
        <p:spPr>
          <a:xfrm>
            <a:off x="5162339" y="4813391"/>
            <a:ext cx="3429000" cy="931914"/>
          </a:xfrm>
        </p:spPr>
        <p:txBody>
          <a:bodyPr/>
          <a:lstStyle/>
          <a:p>
            <a:r>
              <a:rPr lang="en-US" dirty="0"/>
              <a:t>Click icon to add picture</a:t>
            </a:r>
          </a:p>
        </p:txBody>
      </p:sp>
      <p:sp>
        <p:nvSpPr>
          <p:cNvPr id="5"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5599315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Sections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5" hasCustomPrompt="1"/>
          </p:nvPr>
        </p:nvSpPr>
        <p:spPr>
          <a:xfrm>
            <a:off x="557681" y="1290691"/>
            <a:ext cx="8033657" cy="348047"/>
          </a:xfrm>
        </p:spPr>
        <p:txBody>
          <a:bodyPr>
            <a:noAutofit/>
          </a:bodyPr>
          <a:lstStyle>
            <a:lvl1pPr marL="0" indent="0" algn="l">
              <a:buNone/>
              <a:defRPr sz="18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11" name="Text Placeholder 5"/>
          <p:cNvSpPr>
            <a:spLocks noGrp="1"/>
          </p:cNvSpPr>
          <p:nvPr>
            <p:ph type="body" sz="quarter" idx="18" hasCustomPrompt="1"/>
          </p:nvPr>
        </p:nvSpPr>
        <p:spPr>
          <a:xfrm>
            <a:off x="555172" y="1737343"/>
            <a:ext cx="8033657" cy="1462674"/>
          </a:xfrm>
        </p:spPr>
        <p:txBody>
          <a:bodyPr>
            <a:noAutofit/>
          </a:bodyPr>
          <a:lstStyle>
            <a:lvl1pPr marL="257175" indent="-257175" algn="l">
              <a:buFont typeface="Arial" panose="020B0604020202020204" pitchFamily="34" charset="0"/>
              <a:buChar char="•"/>
              <a:defRPr sz="1800" b="0" i="0" baseline="0">
                <a:solidFill>
                  <a:srgbClr val="000000"/>
                </a:solidFill>
                <a:latin typeface="Arial" charset="0"/>
                <a:ea typeface="Arial" charset="0"/>
                <a:cs typeface="Arial" charset="0"/>
              </a:defRPr>
            </a:lvl1pPr>
            <a:lvl2pPr marL="342900" indent="0">
              <a:buClr>
                <a:srgbClr val="000000"/>
              </a:buClr>
              <a:buFont typeface="Arial" panose="020B0604020202020204" pitchFamily="34" charset="0"/>
              <a:buNone/>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Sed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9" name="Text Placeholder 5"/>
          <p:cNvSpPr>
            <a:spLocks noGrp="1"/>
          </p:cNvSpPr>
          <p:nvPr>
            <p:ph type="body" sz="quarter" idx="17" hasCustomPrompt="1"/>
          </p:nvPr>
        </p:nvSpPr>
        <p:spPr>
          <a:xfrm>
            <a:off x="557680" y="3389728"/>
            <a:ext cx="8033657" cy="348047"/>
          </a:xfrm>
        </p:spPr>
        <p:txBody>
          <a:bodyPr>
            <a:noAutofit/>
          </a:bodyPr>
          <a:lstStyle>
            <a:lvl1pPr marL="0" indent="0" algn="l">
              <a:buNone/>
              <a:defRPr sz="18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8" name="Text Placeholder 5"/>
          <p:cNvSpPr>
            <a:spLocks noGrp="1"/>
          </p:cNvSpPr>
          <p:nvPr>
            <p:ph type="body" sz="quarter" idx="16" hasCustomPrompt="1"/>
          </p:nvPr>
        </p:nvSpPr>
        <p:spPr>
          <a:xfrm>
            <a:off x="557680" y="3856204"/>
            <a:ext cx="8033657" cy="1462674"/>
          </a:xfrm>
        </p:spPr>
        <p:txBody>
          <a:bodyPr>
            <a:noAutofit/>
          </a:bodyPr>
          <a:lstStyle>
            <a:lvl1pPr marL="0" indent="0" algn="l">
              <a:buNone/>
              <a:defRPr sz="18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12"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85601195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0" name="Content Placeholder 2"/>
          <p:cNvSpPr>
            <a:spLocks noGrp="1"/>
          </p:cNvSpPr>
          <p:nvPr>
            <p:ph idx="1"/>
          </p:nvPr>
        </p:nvSpPr>
        <p:spPr>
          <a:xfrm>
            <a:off x="557682" y="1655961"/>
            <a:ext cx="3813351" cy="415498"/>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15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557682" y="2202774"/>
            <a:ext cx="3813351" cy="3953578"/>
          </a:xfrm>
        </p:spPr>
        <p:txBody>
          <a:bodyPr>
            <a:normAutofit/>
          </a:bodyPr>
          <a:lstStyle>
            <a:lvl1pPr marL="0" indent="0">
              <a:buClr>
                <a:srgbClr val="004A78"/>
              </a:buClr>
              <a:buFont typeface="Arial" charset="0"/>
              <a:buNone/>
              <a:defRPr sz="1350">
                <a:solidFill>
                  <a:srgbClr val="000000"/>
                </a:solidFill>
              </a:defRPr>
            </a:lvl1pPr>
            <a:lvl2pPr marL="342900" indent="0">
              <a:buClr>
                <a:srgbClr val="004A78"/>
              </a:buClr>
              <a:buFont typeface="Arial" charset="0"/>
              <a:buNone/>
              <a:defRPr sz="1350">
                <a:solidFill>
                  <a:srgbClr val="000000"/>
                </a:solidFill>
              </a:defRPr>
            </a:lvl2pPr>
            <a:lvl3pPr marL="857250" indent="-171450">
              <a:buClr>
                <a:srgbClr val="004A78"/>
              </a:buClr>
              <a:buFont typeface="Arial" charset="0"/>
              <a:buChar char="•"/>
              <a:defRPr sz="1350">
                <a:solidFill>
                  <a:srgbClr val="000000"/>
                </a:solidFill>
              </a:defRPr>
            </a:lvl3pPr>
            <a:lvl4pPr marL="1200150" indent="-171450">
              <a:buClr>
                <a:srgbClr val="004A78"/>
              </a:buClr>
              <a:buFont typeface="Arial" charset="0"/>
              <a:buChar char="•"/>
              <a:defRPr sz="1350">
                <a:solidFill>
                  <a:srgbClr val="000000"/>
                </a:solidFill>
              </a:defRPr>
            </a:lvl4pPr>
            <a:lvl5pPr marL="1543050" indent="-171450">
              <a:buClr>
                <a:srgbClr val="004A78"/>
              </a:buClr>
              <a:buFont typeface="Arial" charset="0"/>
              <a:buChar char="•"/>
              <a:defRPr sz="135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vel </a:t>
            </a:r>
            <a:r>
              <a:rPr lang="en-US" dirty="0" err="1"/>
              <a:t>fringilla</a:t>
            </a:r>
            <a:r>
              <a:rPr lang="en-US" dirty="0"/>
              <a:t> </a:t>
            </a:r>
            <a:r>
              <a:rPr lang="en-US" dirty="0" err="1"/>
              <a:t>est</a:t>
            </a:r>
            <a:r>
              <a:rPr lang="en-US" dirty="0"/>
              <a:t> </a:t>
            </a:r>
            <a:r>
              <a:rPr lang="en-US" dirty="0" err="1"/>
              <a:t>ullamcorper</a:t>
            </a:r>
            <a:r>
              <a:rPr lang="en-US" dirty="0"/>
              <a:t>.</a:t>
            </a:r>
          </a:p>
        </p:txBody>
      </p:sp>
      <p:sp>
        <p:nvSpPr>
          <p:cNvPr id="12" name="Content Placeholder 2"/>
          <p:cNvSpPr>
            <a:spLocks noGrp="1"/>
          </p:cNvSpPr>
          <p:nvPr>
            <p:ph idx="20"/>
          </p:nvPr>
        </p:nvSpPr>
        <p:spPr>
          <a:xfrm>
            <a:off x="4777988" y="1655961"/>
            <a:ext cx="3813351" cy="415498"/>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15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4" name="Text Placeholder 3"/>
          <p:cNvSpPr>
            <a:spLocks noGrp="1"/>
          </p:cNvSpPr>
          <p:nvPr>
            <p:ph type="body" sz="quarter" idx="18" hasCustomPrompt="1"/>
          </p:nvPr>
        </p:nvSpPr>
        <p:spPr>
          <a:xfrm>
            <a:off x="4777988" y="2202774"/>
            <a:ext cx="3813351" cy="3953578"/>
          </a:xfrm>
        </p:spPr>
        <p:txBody>
          <a:bodyPr>
            <a:normAutofit/>
          </a:bodyPr>
          <a:lstStyle>
            <a:lvl1pPr>
              <a:buClr>
                <a:srgbClr val="004A78"/>
              </a:buClr>
              <a:defRPr sz="1350">
                <a:solidFill>
                  <a:srgbClr val="000000"/>
                </a:solidFill>
              </a:defRPr>
            </a:lvl1pPr>
            <a:lvl2pPr marL="514350" indent="-171450">
              <a:buClr>
                <a:srgbClr val="004A78"/>
              </a:buClr>
              <a:buFontTx/>
              <a:buChar char="‒"/>
              <a:defRPr sz="1350">
                <a:solidFill>
                  <a:srgbClr val="000000"/>
                </a:solidFill>
              </a:defRPr>
            </a:lvl2pPr>
            <a:lvl3pPr>
              <a:buClr>
                <a:srgbClr val="004A78"/>
              </a:buClr>
              <a:defRPr sz="1350">
                <a:solidFill>
                  <a:srgbClr val="000000"/>
                </a:solidFill>
              </a:defRPr>
            </a:lvl3pPr>
            <a:lvl4pPr>
              <a:buClr>
                <a:srgbClr val="004A78"/>
              </a:buClr>
              <a:defRPr sz="1350">
                <a:solidFill>
                  <a:srgbClr val="000000"/>
                </a:solidFill>
              </a:defRPr>
            </a:lvl4pPr>
            <a:lvl5pPr>
              <a:buClr>
                <a:srgbClr val="004A78"/>
              </a:buClr>
              <a:defRPr sz="135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a:p>
            <a:pPr lvl="0"/>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p>
          <a:p>
            <a:pPr lvl="0"/>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vel</a:t>
            </a:r>
            <a:r>
              <a:rPr lang="en-US" dirty="0"/>
              <a:t> </a:t>
            </a:r>
            <a:r>
              <a:rPr lang="en-US" dirty="0" err="1"/>
              <a:t>fringilla</a:t>
            </a:r>
            <a:r>
              <a:rPr lang="en-US" dirty="0"/>
              <a:t> </a:t>
            </a:r>
            <a:r>
              <a:rPr lang="en-US" dirty="0" err="1"/>
              <a:t>est</a:t>
            </a:r>
            <a:r>
              <a:rPr lang="en-US" dirty="0"/>
              <a:t> </a:t>
            </a:r>
            <a:r>
              <a:rPr lang="en-US" dirty="0" err="1"/>
              <a:t>ullamcorper</a:t>
            </a:r>
            <a:r>
              <a:rPr lang="en-US" dirty="0"/>
              <a:t>.</a:t>
            </a:r>
          </a:p>
        </p:txBody>
      </p:sp>
      <p:sp>
        <p:nvSpPr>
          <p:cNvPr id="8"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6116769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hree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557682" y="1425128"/>
            <a:ext cx="2475302" cy="646331"/>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15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557682" y="2202774"/>
            <a:ext cx="2475302" cy="3953578"/>
          </a:xfrm>
        </p:spPr>
        <p:txBody>
          <a:bodyPr>
            <a:normAutofit/>
          </a:bodyPr>
          <a:lstStyle>
            <a:lvl1pPr marL="0" indent="0">
              <a:buClr>
                <a:srgbClr val="004A78"/>
              </a:buClr>
              <a:buFont typeface="Arial" panose="020B0604020202020204" pitchFamily="34" charset="0"/>
              <a:buNone/>
              <a:defRPr sz="1350">
                <a:solidFill>
                  <a:srgbClr val="000000"/>
                </a:solidFill>
              </a:defRPr>
            </a:lvl1pPr>
            <a:lvl2pPr marL="514350" indent="-171450">
              <a:buFontTx/>
              <a:buChar cha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9" name="Content Placeholder 2"/>
          <p:cNvSpPr>
            <a:spLocks noGrp="1"/>
          </p:cNvSpPr>
          <p:nvPr>
            <p:ph idx="22"/>
          </p:nvPr>
        </p:nvSpPr>
        <p:spPr>
          <a:xfrm>
            <a:off x="3334349" y="1425128"/>
            <a:ext cx="2475302" cy="646331"/>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15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6" name="Text Placeholder 3"/>
          <p:cNvSpPr>
            <a:spLocks noGrp="1"/>
          </p:cNvSpPr>
          <p:nvPr>
            <p:ph type="body" sz="quarter" idx="18" hasCustomPrompt="1"/>
          </p:nvPr>
        </p:nvSpPr>
        <p:spPr>
          <a:xfrm>
            <a:off x="3334349" y="2202774"/>
            <a:ext cx="2475302" cy="3953578"/>
          </a:xfrm>
        </p:spPr>
        <p:txBody>
          <a:bodyPr>
            <a:normAutofit/>
          </a:bodyPr>
          <a:lstStyle>
            <a:lvl1pPr>
              <a:buClr>
                <a:srgbClr val="004A78"/>
              </a:buClr>
              <a:defRPr sz="1350">
                <a:solidFill>
                  <a:srgbClr val="000000"/>
                </a:solidFill>
              </a:defRPr>
            </a:lvl1pPr>
            <a:lvl2pPr marL="514350" indent="-171450">
              <a:buFontTx/>
              <a:buChar cha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23" name="Content Placeholder 2"/>
          <p:cNvSpPr>
            <a:spLocks noGrp="1"/>
          </p:cNvSpPr>
          <p:nvPr>
            <p:ph idx="23"/>
          </p:nvPr>
        </p:nvSpPr>
        <p:spPr>
          <a:xfrm>
            <a:off x="6109465" y="1425128"/>
            <a:ext cx="2475302" cy="646331"/>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15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20" name="Text Placeholder 3"/>
          <p:cNvSpPr>
            <a:spLocks noGrp="1"/>
          </p:cNvSpPr>
          <p:nvPr>
            <p:ph type="body" sz="quarter" idx="20" hasCustomPrompt="1"/>
          </p:nvPr>
        </p:nvSpPr>
        <p:spPr>
          <a:xfrm>
            <a:off x="6116038" y="2202774"/>
            <a:ext cx="2475302" cy="3953578"/>
          </a:xfrm>
        </p:spPr>
        <p:txBody>
          <a:bodyPr>
            <a:normAutofit/>
          </a:bodyPr>
          <a:lstStyle>
            <a:lvl1pPr>
              <a:buClr>
                <a:srgbClr val="004A78"/>
              </a:buClr>
              <a:defRPr sz="1350">
                <a:solidFill>
                  <a:srgbClr val="000000"/>
                </a:solidFill>
              </a:defRPr>
            </a:lvl1pPr>
            <a:lvl2pPr marL="514350" indent="-171450">
              <a:buFontTx/>
              <a:buChar cha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0"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5267791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with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6" name="Text Placeholder 1"/>
          <p:cNvSpPr>
            <a:spLocks noGrp="1"/>
          </p:cNvSpPr>
          <p:nvPr>
            <p:ph type="body" sz="quarter" idx="15" hasCustomPrompt="1"/>
          </p:nvPr>
        </p:nvSpPr>
        <p:spPr>
          <a:xfrm>
            <a:off x="557683" y="1289685"/>
            <a:ext cx="8033657" cy="2750053"/>
          </a:xfrm>
        </p:spPr>
        <p:txBody>
          <a:bodyPr lIns="45720" tIns="45720" rIns="45720" bIns="45720">
            <a:noAutofit/>
          </a:bodyPr>
          <a:lstStyle>
            <a:lvl1pPr marL="0" indent="0" algn="l">
              <a:buFont typeface="Arial" panose="020B0604020202020204" pitchFamily="34" charset="0"/>
              <a:buNone/>
              <a:defRPr sz="1800" b="0" i="0" baseline="0">
                <a:solidFill>
                  <a:srgbClr val="000000"/>
                </a:solidFill>
                <a:latin typeface="Arial" charset="0"/>
                <a:ea typeface="Arial" charset="0"/>
                <a:cs typeface="Arial" charset="0"/>
              </a:defRPr>
            </a:lvl1pPr>
            <a:lvl2pPr marL="342900" indent="0">
              <a:buFont typeface="Arial" panose="020B0604020202020204" pitchFamily="34" charset="0"/>
              <a:buNone/>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Text Placeholder 2"/>
          <p:cNvSpPr>
            <a:spLocks noGrp="1"/>
          </p:cNvSpPr>
          <p:nvPr>
            <p:ph type="body" sz="quarter" idx="16" hasCustomPrompt="1"/>
          </p:nvPr>
        </p:nvSpPr>
        <p:spPr>
          <a:xfrm>
            <a:off x="555172" y="4846655"/>
            <a:ext cx="8033657" cy="825500"/>
          </a:xfrm>
        </p:spPr>
        <p:txBody>
          <a:bodyPr lIns="45720" tIns="45720" rIns="45720" bIns="45720"/>
          <a:lstStyle>
            <a:lvl1pPr marL="0" marR="0" indent="0" algn="l" defTabSz="685800" rtl="0" eaLnBrk="0" fontAlgn="base" latinLnBrk="0" hangingPunct="0">
              <a:lnSpc>
                <a:spcPct val="100000"/>
              </a:lnSpc>
              <a:spcBef>
                <a:spcPct val="0"/>
              </a:spcBef>
              <a:spcAft>
                <a:spcPct val="0"/>
              </a:spcAft>
              <a:buClrTx/>
              <a:buSzTx/>
              <a:buFontTx/>
              <a:buNone/>
              <a:tabLst/>
              <a:defRPr sz="1350">
                <a:solidFill>
                  <a:srgbClr val="006298"/>
                </a:solidFill>
                <a:latin typeface="Arial" panose="020B0604020202020204" pitchFamily="34" charset="0"/>
                <a:cs typeface="Arial" panose="020B0604020202020204" pitchFamily="34" charset="0"/>
              </a:defRPr>
            </a:lvl1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8"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1422447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549839" y="1619557"/>
            <a:ext cx="4857750" cy="4259263"/>
          </a:xfrm>
        </p:spPr>
        <p:txBody>
          <a:bodyPr/>
          <a:lstStyle/>
          <a:p>
            <a:r>
              <a:rPr lang="en-US"/>
              <a:t>Click icon to add picture</a:t>
            </a:r>
          </a:p>
        </p:txBody>
      </p:sp>
      <p:sp>
        <p:nvSpPr>
          <p:cNvPr id="10" name="Text Placeholder 9"/>
          <p:cNvSpPr>
            <a:spLocks noGrp="1"/>
          </p:cNvSpPr>
          <p:nvPr>
            <p:ph type="body" sz="quarter" idx="11" hasCustomPrompt="1"/>
          </p:nvPr>
        </p:nvSpPr>
        <p:spPr>
          <a:xfrm>
            <a:off x="5609229" y="4070658"/>
            <a:ext cx="2982305" cy="1808163"/>
          </a:xfrm>
        </p:spPr>
        <p:txBody>
          <a:bodyPr/>
          <a:lstStyle>
            <a:lvl1pPr marL="0" marR="0" indent="0" algn="l" defTabSz="685800" rtl="0" eaLnBrk="0" fontAlgn="base" latinLnBrk="0" hangingPunct="0">
              <a:lnSpc>
                <a:spcPct val="100000"/>
              </a:lnSpc>
              <a:spcBef>
                <a:spcPct val="0"/>
              </a:spcBef>
              <a:spcAft>
                <a:spcPct val="0"/>
              </a:spcAft>
              <a:buClrTx/>
              <a:buSzTx/>
              <a:buFontTx/>
              <a:buNone/>
              <a:tabLst/>
              <a:defRPr sz="1350">
                <a:solidFill>
                  <a:srgbClr val="006298"/>
                </a:solidFill>
                <a:latin typeface="Arial" panose="020B0604020202020204" pitchFamily="34" charset="0"/>
                <a:cs typeface="Arial" panose="020B0604020202020204" pitchFamily="34" charset="0"/>
              </a:defRPr>
            </a:lvl1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35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35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8"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1702096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549839" y="1619557"/>
            <a:ext cx="3634740" cy="4259263"/>
          </a:xfrm>
        </p:spPr>
        <p:txBody>
          <a:bodyPr/>
          <a:lstStyle/>
          <a:p>
            <a:r>
              <a:rPr lang="en-US"/>
              <a:t>Click icon to add picture</a:t>
            </a:r>
          </a:p>
        </p:txBody>
      </p:sp>
      <p:sp>
        <p:nvSpPr>
          <p:cNvPr id="7" name="Picture Placeholder 5">
            <a:extLst>
              <a:ext uri="{FF2B5EF4-FFF2-40B4-BE49-F238E27FC236}">
                <a16:creationId xmlns:a16="http://schemas.microsoft.com/office/drawing/2014/main" id="{86F424FA-2575-48E8-9BCC-42C50E694822}"/>
              </a:ext>
            </a:extLst>
          </p:cNvPr>
          <p:cNvSpPr>
            <a:spLocks noGrp="1"/>
          </p:cNvSpPr>
          <p:nvPr>
            <p:ph type="pic" sz="quarter" idx="11"/>
          </p:nvPr>
        </p:nvSpPr>
        <p:spPr>
          <a:xfrm>
            <a:off x="4858488" y="1619556"/>
            <a:ext cx="3634740" cy="4259263"/>
          </a:xfrm>
        </p:spPr>
        <p:txBody>
          <a:bodyPr/>
          <a:lstStyle/>
          <a:p>
            <a:r>
              <a:rPr lang="en-US"/>
              <a:t>Click icon to add picture</a:t>
            </a:r>
          </a:p>
        </p:txBody>
      </p:sp>
      <p:sp>
        <p:nvSpPr>
          <p:cNvPr id="8"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5584292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964406" y="1619558"/>
            <a:ext cx="7215188" cy="4235553"/>
          </a:xfrm>
        </p:spPr>
        <p:txBody>
          <a:bodyPr/>
          <a:lstStyle/>
          <a:p>
            <a:r>
              <a:rPr lang="en-US"/>
              <a:t>Click icon to add picture</a:t>
            </a:r>
          </a:p>
        </p:txBody>
      </p:sp>
      <p:sp>
        <p:nvSpPr>
          <p:cNvPr id="8"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41519210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964406" y="1619558"/>
            <a:ext cx="7215188" cy="2406753"/>
          </a:xfrm>
        </p:spPr>
        <p:txBody>
          <a:bodyPr/>
          <a:lstStyle/>
          <a:p>
            <a:r>
              <a:rPr lang="en-US"/>
              <a:t>Click icon to add picture</a:t>
            </a:r>
          </a:p>
        </p:txBody>
      </p:sp>
      <p:sp>
        <p:nvSpPr>
          <p:cNvPr id="5" name="Text Placeholder 11">
            <a:extLst>
              <a:ext uri="{FF2B5EF4-FFF2-40B4-BE49-F238E27FC236}">
                <a16:creationId xmlns:a16="http://schemas.microsoft.com/office/drawing/2014/main" id="{2A4733B0-BB04-4023-80A3-6135DFDAA1AA}"/>
              </a:ext>
            </a:extLst>
          </p:cNvPr>
          <p:cNvSpPr>
            <a:spLocks noGrp="1"/>
          </p:cNvSpPr>
          <p:nvPr>
            <p:ph type="body" sz="quarter" idx="17" hasCustomPrompt="1"/>
          </p:nvPr>
        </p:nvSpPr>
        <p:spPr>
          <a:xfrm>
            <a:off x="628651" y="4288309"/>
            <a:ext cx="8033657" cy="1807477"/>
          </a:xfrm>
        </p:spPr>
        <p:txBody>
          <a:bodyPr lIns="45720" tIns="45720" rIns="45720" bIns="45720">
            <a:normAutofit/>
          </a:bodyPr>
          <a:lstStyle>
            <a:lvl1pPr marL="257175" indent="-257175">
              <a:buClr>
                <a:srgbClr val="004A78"/>
              </a:buClr>
              <a:buFont typeface="Arial" charset="0"/>
              <a:buChar char="•"/>
              <a:defRPr sz="788">
                <a:solidFill>
                  <a:srgbClr val="000000"/>
                </a:solidFill>
              </a:defRPr>
            </a:lvl1pPr>
            <a:lvl2pPr marL="514350" marR="0" indent="-171450" algn="l" defTabSz="685800" rtl="0" eaLnBrk="1" fontAlgn="base" latinLnBrk="0" hangingPunct="1">
              <a:lnSpc>
                <a:spcPct val="90000"/>
              </a:lnSpc>
              <a:spcBef>
                <a:spcPts val="375"/>
              </a:spcBef>
              <a:spcAft>
                <a:spcPct val="0"/>
              </a:spcAft>
              <a:buClr>
                <a:srgbClr val="FF6300"/>
              </a:buClr>
              <a:buSzTx/>
              <a:buFont typeface="Arial" charset="0"/>
              <a:buChar char="•"/>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2889735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964407" y="1619558"/>
            <a:ext cx="3316313" cy="2392004"/>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8E172EE6-B2CF-4E4E-BAA9-297C5218A147}"/>
              </a:ext>
            </a:extLst>
          </p:cNvPr>
          <p:cNvSpPr>
            <a:spLocks noGrp="1"/>
          </p:cNvSpPr>
          <p:nvPr>
            <p:ph type="pic" sz="quarter" idx="11"/>
          </p:nvPr>
        </p:nvSpPr>
        <p:spPr>
          <a:xfrm>
            <a:off x="4745524" y="1621709"/>
            <a:ext cx="3141176" cy="2389854"/>
          </a:xfrm>
        </p:spPr>
        <p:txBody>
          <a:bodyPr/>
          <a:lstStyle/>
          <a:p>
            <a:r>
              <a:rPr lang="en-US"/>
              <a:t>Click icon to add picture</a:t>
            </a:r>
          </a:p>
        </p:txBody>
      </p:sp>
      <p:sp>
        <p:nvSpPr>
          <p:cNvPr id="9" name="Text Placeholder 11">
            <a:extLst>
              <a:ext uri="{FF2B5EF4-FFF2-40B4-BE49-F238E27FC236}">
                <a16:creationId xmlns:a16="http://schemas.microsoft.com/office/drawing/2014/main" id="{61F95EA1-E98C-4CD1-8F25-52F35DAB58B6}"/>
              </a:ext>
            </a:extLst>
          </p:cNvPr>
          <p:cNvSpPr>
            <a:spLocks noGrp="1"/>
          </p:cNvSpPr>
          <p:nvPr>
            <p:ph type="body" sz="quarter" idx="17" hasCustomPrompt="1"/>
          </p:nvPr>
        </p:nvSpPr>
        <p:spPr>
          <a:xfrm>
            <a:off x="628651" y="4332553"/>
            <a:ext cx="8033657" cy="1807477"/>
          </a:xfrm>
        </p:spPr>
        <p:txBody>
          <a:bodyPr lIns="45720" tIns="45720" rIns="45720" bIns="45720">
            <a:normAutofit/>
          </a:bodyPr>
          <a:lstStyle>
            <a:lvl1pPr marL="257175" indent="-257175">
              <a:buClr>
                <a:srgbClr val="004A78"/>
              </a:buClr>
              <a:buFont typeface="Arial" charset="0"/>
              <a:buChar char="•"/>
              <a:defRPr sz="788">
                <a:solidFill>
                  <a:srgbClr val="000000"/>
                </a:solidFill>
              </a:defRPr>
            </a:lvl1pPr>
            <a:lvl2pPr marL="514350" marR="0" indent="-171450" algn="l" defTabSz="685800" rtl="0" eaLnBrk="1" fontAlgn="base" latinLnBrk="0" hangingPunct="1">
              <a:lnSpc>
                <a:spcPct val="90000"/>
              </a:lnSpc>
              <a:spcBef>
                <a:spcPts val="375"/>
              </a:spcBef>
              <a:spcAft>
                <a:spcPct val="0"/>
              </a:spcAft>
              <a:buClr>
                <a:srgbClr val="FF6300"/>
              </a:buClr>
              <a:buSzTx/>
              <a:buFont typeface="Arial" charset="0"/>
              <a:buChar char="•"/>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654011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2B83E06-42CC-4097-9231-D52305C340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FB0D34-783D-4C2E-9D71-50AD7347BC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618A01-6331-4FA8-A71C-4C4C1587AED0}"/>
              </a:ext>
            </a:extLst>
          </p:cNvPr>
          <p:cNvSpPr>
            <a:spLocks noGrp="1" noChangeArrowheads="1"/>
          </p:cNvSpPr>
          <p:nvPr>
            <p:ph type="sldNum" sz="quarter" idx="12"/>
          </p:nvPr>
        </p:nvSpPr>
        <p:spPr>
          <a:ln/>
        </p:spPr>
        <p:txBody>
          <a:bodyPr/>
          <a:lstStyle>
            <a:lvl1pPr>
              <a:defRPr/>
            </a:lvl1pPr>
          </a:lstStyle>
          <a:p>
            <a:pPr>
              <a:defRPr/>
            </a:pPr>
            <a:fld id="{CAB10152-6F2F-47A8-9269-D62536BF2451}" type="slidenum">
              <a:rPr lang="en-US" altLang="en-US"/>
              <a:pPr>
                <a:defRPr/>
              </a:pPr>
              <a:t>‹#›</a:t>
            </a:fld>
            <a:endParaRPr lang="en-US" altLang="en-US"/>
          </a:p>
        </p:txBody>
      </p:sp>
    </p:spTree>
    <p:extLst>
      <p:ext uri="{BB962C8B-B14F-4D97-AF65-F5344CB8AC3E}">
        <p14:creationId xmlns:p14="http://schemas.microsoft.com/office/powerpoint/2010/main" val="360719347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557683" y="1289684"/>
            <a:ext cx="8033657" cy="4781151"/>
          </a:xfrm>
        </p:spPr>
        <p:txBody>
          <a:bodyPr lIns="45720" tIns="45720" rIns="45720" bIns="45720">
            <a:normAutofit/>
          </a:bodyPr>
          <a:lstStyle>
            <a:lvl1pPr marL="257175" indent="-257175">
              <a:buClr>
                <a:srgbClr val="004A78"/>
              </a:buClr>
              <a:buFont typeface="Arial" charset="0"/>
              <a:buChar char="•"/>
              <a:defRPr sz="1500">
                <a:solidFill>
                  <a:srgbClr val="000000"/>
                </a:solidFill>
              </a:defRPr>
            </a:lvl1pPr>
            <a:lvl2pPr marL="514350" marR="0" indent="-171450" algn="l" defTabSz="685800" rtl="0" eaLnBrk="1" fontAlgn="base" latinLnBrk="0" hangingPunct="1">
              <a:lnSpc>
                <a:spcPct val="90000"/>
              </a:lnSpc>
              <a:spcBef>
                <a:spcPts val="375"/>
              </a:spcBef>
              <a:spcAft>
                <a:spcPct val="0"/>
              </a:spcAft>
              <a:buClr>
                <a:srgbClr val="FF6300"/>
              </a:buClr>
              <a:buSzTx/>
              <a:buFont typeface="Arial" charset="0"/>
              <a:buChar char="•"/>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0202591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557683" y="1289684"/>
            <a:ext cx="8033657" cy="3488794"/>
          </a:xfrm>
        </p:spPr>
        <p:txBody>
          <a:bodyPr lIns="45720" tIns="45720" rIns="45720" bIns="45720">
            <a:normAutofit/>
          </a:bodyPr>
          <a:lstStyle>
            <a:lvl1pPr marL="257175" indent="-257175">
              <a:buClr>
                <a:srgbClr val="004A78"/>
              </a:buClr>
              <a:buFont typeface="Arial" charset="0"/>
              <a:buChar char="•"/>
              <a:defRPr sz="1500">
                <a:solidFill>
                  <a:srgbClr val="000000"/>
                </a:solidFill>
              </a:defRPr>
            </a:lvl1pPr>
            <a:lvl2pPr marL="514350" marR="0" indent="-171450" algn="l" defTabSz="685800" rtl="0" eaLnBrk="1" fontAlgn="base" latinLnBrk="0" hangingPunct="1">
              <a:lnSpc>
                <a:spcPct val="90000"/>
              </a:lnSpc>
              <a:spcBef>
                <a:spcPts val="375"/>
              </a:spcBef>
              <a:spcAft>
                <a:spcPct val="0"/>
              </a:spcAft>
              <a:buClr>
                <a:srgbClr val="FF6300"/>
              </a:buClr>
              <a:buSzTx/>
              <a:buFont typeface="Arial" charset="0"/>
              <a:buChar char="•"/>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923849" y="4920062"/>
            <a:ext cx="3316313" cy="1097281"/>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4467149" y="4920061"/>
            <a:ext cx="3316313" cy="1097281"/>
          </a:xfrm>
        </p:spPr>
        <p:txBody>
          <a:bodyPr/>
          <a:lstStyle/>
          <a:p>
            <a:r>
              <a:rPr lang="en-US" dirty="0"/>
              <a:t>Click icon to add picture</a:t>
            </a:r>
          </a:p>
        </p:txBody>
      </p:sp>
      <p:sp>
        <p:nvSpPr>
          <p:cNvPr id="5"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1359116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557683" y="1289684"/>
            <a:ext cx="8033657" cy="3488794"/>
          </a:xfrm>
        </p:spPr>
        <p:txBody>
          <a:bodyPr lIns="45720" tIns="45720" rIns="45720" bIns="45720">
            <a:normAutofit/>
          </a:bodyPr>
          <a:lstStyle>
            <a:lvl1pPr marL="257175" indent="-257175">
              <a:buClr>
                <a:srgbClr val="004A78"/>
              </a:buClr>
              <a:buFont typeface="Arial" charset="0"/>
              <a:buChar char="•"/>
              <a:defRPr sz="1500">
                <a:solidFill>
                  <a:srgbClr val="000000"/>
                </a:solidFill>
              </a:defRPr>
            </a:lvl1pPr>
            <a:lvl2pPr marL="514350" marR="0" indent="-171450" algn="l" defTabSz="685800" rtl="0" eaLnBrk="1" fontAlgn="base" latinLnBrk="0" hangingPunct="1">
              <a:lnSpc>
                <a:spcPct val="90000"/>
              </a:lnSpc>
              <a:spcBef>
                <a:spcPts val="375"/>
              </a:spcBef>
              <a:spcAft>
                <a:spcPct val="0"/>
              </a:spcAft>
              <a:buClr>
                <a:srgbClr val="FF6300"/>
              </a:buClr>
              <a:buSzTx/>
              <a:buFont typeface="Arial" charset="0"/>
              <a:buChar char="•"/>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923849" y="4920062"/>
            <a:ext cx="1531758" cy="1097281"/>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4732617" y="4920061"/>
            <a:ext cx="1616561" cy="1097281"/>
          </a:xfrm>
        </p:spPr>
        <p:txBody>
          <a:bodyPr/>
          <a:lstStyle/>
          <a:p>
            <a:r>
              <a:rPr lang="en-US" dirty="0"/>
              <a:t>Click icon to add picture</a:t>
            </a:r>
          </a:p>
        </p:txBody>
      </p:sp>
      <p:sp>
        <p:nvSpPr>
          <p:cNvPr id="8" name="Picture Placeholder 5">
            <a:extLst>
              <a:ext uri="{FF2B5EF4-FFF2-40B4-BE49-F238E27FC236}">
                <a16:creationId xmlns:a16="http://schemas.microsoft.com/office/drawing/2014/main" id="{29D09597-E8E6-4480-8537-F1ECE7EA4D61}"/>
              </a:ext>
            </a:extLst>
          </p:cNvPr>
          <p:cNvSpPr>
            <a:spLocks noGrp="1"/>
          </p:cNvSpPr>
          <p:nvPr>
            <p:ph type="pic" sz="quarter" idx="19"/>
          </p:nvPr>
        </p:nvSpPr>
        <p:spPr>
          <a:xfrm>
            <a:off x="2806110" y="4920062"/>
            <a:ext cx="1531758" cy="1097281"/>
          </a:xfrm>
        </p:spPr>
        <p:txBody>
          <a:bodyPr/>
          <a:lstStyle/>
          <a:p>
            <a:r>
              <a:rPr lang="en-US" dirty="0"/>
              <a:t>Click icon to add picture</a:t>
            </a:r>
          </a:p>
        </p:txBody>
      </p:sp>
      <p:sp>
        <p:nvSpPr>
          <p:cNvPr id="9" name="Picture Placeholder 5">
            <a:extLst>
              <a:ext uri="{FF2B5EF4-FFF2-40B4-BE49-F238E27FC236}">
                <a16:creationId xmlns:a16="http://schemas.microsoft.com/office/drawing/2014/main" id="{68FB2334-F78E-48D5-B6CA-CCF4F1A3A040}"/>
              </a:ext>
            </a:extLst>
          </p:cNvPr>
          <p:cNvSpPr>
            <a:spLocks noGrp="1"/>
          </p:cNvSpPr>
          <p:nvPr>
            <p:ph type="pic" sz="quarter" idx="20"/>
          </p:nvPr>
        </p:nvSpPr>
        <p:spPr>
          <a:xfrm>
            <a:off x="6589303" y="4921794"/>
            <a:ext cx="1616561" cy="1097281"/>
          </a:xfrm>
        </p:spPr>
        <p:txBody>
          <a:bodyPr/>
          <a:lstStyle/>
          <a:p>
            <a:r>
              <a:rPr lang="en-US" dirty="0"/>
              <a:t>Click icon to add picture</a:t>
            </a:r>
          </a:p>
        </p:txBody>
      </p:sp>
      <p:sp>
        <p:nvSpPr>
          <p:cNvPr id="5"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5078516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557683" y="1289684"/>
            <a:ext cx="8033657" cy="2583717"/>
          </a:xfrm>
        </p:spPr>
        <p:txBody>
          <a:bodyPr lIns="45720" tIns="45720" rIns="45720" bIns="45720">
            <a:noAutofit/>
          </a:bodyPr>
          <a:lstStyle>
            <a:lvl1pPr marL="257175" indent="-257175">
              <a:buClr>
                <a:srgbClr val="004A78"/>
              </a:buClr>
              <a:buFont typeface="Arial" charset="0"/>
              <a:buChar char="•"/>
              <a:defRPr sz="1200">
                <a:solidFill>
                  <a:srgbClr val="000000"/>
                </a:solidFill>
              </a:defRPr>
            </a:lvl1pPr>
            <a:lvl2pPr marL="514350" marR="0" indent="-171450" algn="l" defTabSz="685800" rtl="0" eaLnBrk="1" fontAlgn="base" latinLnBrk="0" hangingPunct="1">
              <a:lnSpc>
                <a:spcPct val="90000"/>
              </a:lnSpc>
              <a:spcBef>
                <a:spcPts val="375"/>
              </a:spcBef>
              <a:spcAft>
                <a:spcPct val="0"/>
              </a:spcAft>
              <a:buClr>
                <a:srgbClr val="FF6300"/>
              </a:buClr>
              <a:buSzTx/>
              <a:buFont typeface="Arial" charset="0"/>
              <a:buChar char="•"/>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Text Placeholder 11">
            <a:extLst>
              <a:ext uri="{FF2B5EF4-FFF2-40B4-BE49-F238E27FC236}">
                <a16:creationId xmlns:a16="http://schemas.microsoft.com/office/drawing/2014/main" id="{A1E7336A-409F-4F76-947E-B947F0D4098C}"/>
              </a:ext>
            </a:extLst>
          </p:cNvPr>
          <p:cNvSpPr>
            <a:spLocks noGrp="1"/>
          </p:cNvSpPr>
          <p:nvPr>
            <p:ph type="body" sz="quarter" idx="18" hasCustomPrompt="1"/>
          </p:nvPr>
        </p:nvSpPr>
        <p:spPr>
          <a:xfrm>
            <a:off x="557683" y="4061373"/>
            <a:ext cx="8033657" cy="2073954"/>
          </a:xfrm>
        </p:spPr>
        <p:txBody>
          <a:bodyPr lIns="45720" tIns="45720" rIns="45720" bIns="45720">
            <a:noAutofit/>
          </a:bodyPr>
          <a:lstStyle>
            <a:lvl1pPr marL="257175" indent="-257175">
              <a:buClr>
                <a:srgbClr val="004A78"/>
              </a:buClr>
              <a:buFont typeface="Arial" charset="0"/>
              <a:buChar char="•"/>
              <a:defRPr sz="1050">
                <a:solidFill>
                  <a:srgbClr val="000000"/>
                </a:solidFill>
              </a:defRPr>
            </a:lvl1pPr>
            <a:lvl2pPr marL="514350" marR="0" indent="-171450" algn="l" defTabSz="685800" rtl="0" eaLnBrk="1" fontAlgn="base" latinLnBrk="0" hangingPunct="1">
              <a:lnSpc>
                <a:spcPct val="90000"/>
              </a:lnSpc>
              <a:spcBef>
                <a:spcPts val="375"/>
              </a:spcBef>
              <a:spcAft>
                <a:spcPct val="0"/>
              </a:spcAft>
              <a:buClr>
                <a:srgbClr val="FF6300"/>
              </a:buClr>
              <a:buSzTx/>
              <a:buFont typeface="Arial" charset="0"/>
              <a:buChar char="•"/>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4949706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557683" y="1299088"/>
            <a:ext cx="8033657" cy="4394200"/>
          </a:xfrm>
        </p:spPr>
        <p:txBody>
          <a:bodyPr lIns="45720" tIns="45720" rIns="45720" bIns="45720">
            <a:normAutofit/>
          </a:bodyPr>
          <a:lstStyle>
            <a:lvl1pPr marL="342900" indent="-342900">
              <a:buClr>
                <a:srgbClr val="004A78"/>
              </a:buClr>
              <a:buFont typeface="+mj-lt"/>
              <a:buAutoNum type="arabicPeriod"/>
              <a:defRPr sz="1500">
                <a:solidFill>
                  <a:srgbClr val="000000"/>
                </a:solidFill>
              </a:defRPr>
            </a:lvl1pPr>
            <a:lvl2pPr marL="342900" marR="0" indent="0" algn="l" defTabSz="685800" rtl="0" eaLnBrk="1" fontAlgn="base" latinLnBrk="0" hangingPunct="1">
              <a:lnSpc>
                <a:spcPct val="90000"/>
              </a:lnSpc>
              <a:spcBef>
                <a:spcPts val="375"/>
              </a:spcBef>
              <a:spcAft>
                <a:spcPct val="0"/>
              </a:spcAft>
              <a:buClr>
                <a:srgbClr val="006298"/>
              </a:buClr>
              <a:buSzTx/>
              <a:buFont typeface="Arial" charset="0"/>
              <a:buNone/>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a:t>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0564430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557683" y="1313842"/>
            <a:ext cx="8033657" cy="4394200"/>
          </a:xfrm>
        </p:spPr>
        <p:txBody>
          <a:bodyPr>
            <a:normAutofit/>
          </a:bodyPr>
          <a:lstStyle>
            <a:lvl1pPr marL="257175" indent="-257175">
              <a:buClr>
                <a:srgbClr val="004A78"/>
              </a:buClr>
              <a:buFont typeface="Arial" charset="0"/>
              <a:buChar char="•"/>
              <a:defRPr sz="1500">
                <a:solidFill>
                  <a:srgbClr val="004A78"/>
                </a:solidFill>
              </a:defRPr>
            </a:lvl1pPr>
            <a:lvl2pPr marL="514350" marR="0" indent="-171450" algn="l" defTabSz="685800" rtl="0" eaLnBrk="1" fontAlgn="base" latinLnBrk="0" hangingPunct="1">
              <a:lnSpc>
                <a:spcPct val="90000"/>
              </a:lnSpc>
              <a:spcBef>
                <a:spcPts val="375"/>
              </a:spcBef>
              <a:spcAft>
                <a:spcPct val="0"/>
              </a:spcAft>
              <a:buClr>
                <a:srgbClr val="006298"/>
              </a:buClr>
              <a:buSzTx/>
              <a:buFont typeface="Arial" charset="0"/>
              <a:buChar char="•"/>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8260580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0"/>
          </p:nvPr>
        </p:nvSpPr>
        <p:spPr>
          <a:xfrm>
            <a:off x="1421642" y="2019869"/>
            <a:ext cx="6096000" cy="3380095"/>
          </a:xfrm>
        </p:spPr>
        <p:txBody>
          <a:bodyPr/>
          <a:lstStyle/>
          <a:p>
            <a:r>
              <a:rPr lang="en-US"/>
              <a:t>Click icon to add table</a:t>
            </a:r>
          </a:p>
        </p:txBody>
      </p:sp>
      <p:sp>
        <p:nvSpPr>
          <p:cNvPr id="6"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8906005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able Placeholder 4"/>
          <p:cNvSpPr>
            <a:spLocks noGrp="1"/>
          </p:cNvSpPr>
          <p:nvPr>
            <p:ph type="tbl" sz="quarter" idx="10"/>
          </p:nvPr>
        </p:nvSpPr>
        <p:spPr>
          <a:xfrm>
            <a:off x="1421642" y="2742543"/>
            <a:ext cx="6096000" cy="664756"/>
          </a:xfrm>
        </p:spPr>
        <p:txBody>
          <a:bodyPr/>
          <a:lstStyle/>
          <a:p>
            <a:r>
              <a:rPr lang="en-US" dirty="0"/>
              <a:t>Click icon to add table</a:t>
            </a:r>
          </a:p>
        </p:txBody>
      </p:sp>
      <p:sp>
        <p:nvSpPr>
          <p:cNvPr id="7" name="Text Placeholder 5">
            <a:extLst>
              <a:ext uri="{FF2B5EF4-FFF2-40B4-BE49-F238E27FC236}">
                <a16:creationId xmlns:a16="http://schemas.microsoft.com/office/drawing/2014/main" id="{F98919AB-3D97-43A4-841C-D1638DBDD174}"/>
              </a:ext>
            </a:extLst>
          </p:cNvPr>
          <p:cNvSpPr>
            <a:spLocks noGrp="1"/>
          </p:cNvSpPr>
          <p:nvPr>
            <p:ph type="body" sz="quarter" idx="15" hasCustomPrompt="1"/>
          </p:nvPr>
        </p:nvSpPr>
        <p:spPr>
          <a:xfrm>
            <a:off x="557683" y="1289685"/>
            <a:ext cx="8033657" cy="1261787"/>
          </a:xfrm>
        </p:spPr>
        <p:txBody>
          <a:bodyPr lIns="45720" tIns="45720" rIns="45720" bIns="45720">
            <a:noAutofit/>
          </a:bodyPr>
          <a:lstStyle>
            <a:lvl1pPr marL="0" indent="0" algn="l">
              <a:buFont typeface="Arial" panose="020B0604020202020204" pitchFamily="34" charset="0"/>
              <a:buNone/>
              <a:defRPr sz="12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557683" y="4951037"/>
            <a:ext cx="8033657" cy="1106799"/>
          </a:xfrm>
        </p:spPr>
        <p:txBody>
          <a:bodyPr lIns="45720" tIns="45720" rIns="45720" bIns="45720">
            <a:noAutofit/>
          </a:bodyPr>
          <a:lstStyle>
            <a:lvl1pPr marL="0" indent="0" algn="l">
              <a:buFont typeface="Arial" panose="020B0604020202020204" pitchFamily="34" charset="0"/>
              <a:buNone/>
              <a:defRPr sz="12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555172" y="3597962"/>
            <a:ext cx="8033657" cy="1106799"/>
          </a:xfrm>
        </p:spPr>
        <p:txBody>
          <a:bodyPr lIns="45720" tIns="45720" rIns="45720" bIns="45720">
            <a:noAutofit/>
          </a:bodyPr>
          <a:lstStyle>
            <a:lvl1pPr marL="0" indent="0" algn="l">
              <a:buFont typeface="Arial" panose="020B0604020202020204" pitchFamily="34" charset="0"/>
              <a:buNone/>
              <a:defRPr sz="12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0267741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7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able Placeholder 4"/>
          <p:cNvSpPr>
            <a:spLocks noGrp="1"/>
          </p:cNvSpPr>
          <p:nvPr>
            <p:ph type="tbl" sz="quarter" idx="10"/>
          </p:nvPr>
        </p:nvSpPr>
        <p:spPr>
          <a:xfrm>
            <a:off x="1421642" y="3609651"/>
            <a:ext cx="6096000" cy="664756"/>
          </a:xfrm>
        </p:spPr>
        <p:txBody>
          <a:bodyPr/>
          <a:lstStyle/>
          <a:p>
            <a:r>
              <a:rPr lang="en-US" dirty="0"/>
              <a:t>Click icon to add table</a:t>
            </a:r>
          </a:p>
        </p:txBody>
      </p:sp>
      <p:sp>
        <p:nvSpPr>
          <p:cNvPr id="7" name="Text Placeholder 5">
            <a:extLst>
              <a:ext uri="{FF2B5EF4-FFF2-40B4-BE49-F238E27FC236}">
                <a16:creationId xmlns:a16="http://schemas.microsoft.com/office/drawing/2014/main" id="{F98919AB-3D97-43A4-841C-D1638DBDD174}"/>
              </a:ext>
            </a:extLst>
          </p:cNvPr>
          <p:cNvSpPr>
            <a:spLocks noGrp="1"/>
          </p:cNvSpPr>
          <p:nvPr>
            <p:ph type="body" sz="quarter" idx="15" hasCustomPrompt="1"/>
          </p:nvPr>
        </p:nvSpPr>
        <p:spPr>
          <a:xfrm>
            <a:off x="557683" y="1289684"/>
            <a:ext cx="8033657" cy="548640"/>
          </a:xfrm>
        </p:spPr>
        <p:txBody>
          <a:bodyPr lIns="45720" tIns="45720" rIns="45720" bIns="45720">
            <a:noAutofit/>
          </a:bodyPr>
          <a:lstStyle>
            <a:lvl1pPr marL="0" indent="0" algn="l">
              <a:buFont typeface="Arial" panose="020B0604020202020204" pitchFamily="34" charset="0"/>
              <a:buNone/>
              <a:defRPr sz="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557683" y="5471306"/>
            <a:ext cx="8033657" cy="548640"/>
          </a:xfrm>
        </p:spPr>
        <p:txBody>
          <a:bodyPr lIns="45720" tIns="45720" rIns="45720" bIns="45720">
            <a:noAutofit/>
          </a:bodyPr>
          <a:lstStyle>
            <a:lvl1pPr marL="0" indent="0" algn="l">
              <a:buFont typeface="Arial" panose="020B0604020202020204" pitchFamily="34" charset="0"/>
              <a:buNone/>
              <a:defRPr sz="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555172" y="4575429"/>
            <a:ext cx="8033657" cy="548640"/>
          </a:xfrm>
        </p:spPr>
        <p:txBody>
          <a:bodyPr lIns="45720" tIns="45720" rIns="45720" bIns="45720">
            <a:noAutofit/>
          </a:bodyPr>
          <a:lstStyle>
            <a:lvl1pPr marL="0" indent="0" algn="l">
              <a:buFont typeface="Arial" panose="020B0604020202020204" pitchFamily="34" charset="0"/>
              <a:buNone/>
              <a:defRPr sz="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
        <p:nvSpPr>
          <p:cNvPr id="10" name="Table Placeholder 4">
            <a:extLst>
              <a:ext uri="{FF2B5EF4-FFF2-40B4-BE49-F238E27FC236}">
                <a16:creationId xmlns:a16="http://schemas.microsoft.com/office/drawing/2014/main" id="{A004680E-1C0F-4661-9953-43444EB4A180}"/>
              </a:ext>
            </a:extLst>
          </p:cNvPr>
          <p:cNvSpPr>
            <a:spLocks noGrp="1"/>
          </p:cNvSpPr>
          <p:nvPr>
            <p:ph type="tbl" sz="quarter" idx="18"/>
          </p:nvPr>
        </p:nvSpPr>
        <p:spPr>
          <a:xfrm>
            <a:off x="1421642" y="2647947"/>
            <a:ext cx="6096000" cy="664756"/>
          </a:xfrm>
        </p:spPr>
        <p:txBody>
          <a:bodyPr/>
          <a:lstStyle/>
          <a:p>
            <a:r>
              <a:rPr lang="en-US" dirty="0"/>
              <a:t>Click icon to add table</a:t>
            </a:r>
          </a:p>
        </p:txBody>
      </p:sp>
    </p:spTree>
    <p:extLst>
      <p:ext uri="{BB962C8B-B14F-4D97-AF65-F5344CB8AC3E}">
        <p14:creationId xmlns:p14="http://schemas.microsoft.com/office/powerpoint/2010/main" val="29908887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able Placeholder 4"/>
          <p:cNvSpPr>
            <a:spLocks noGrp="1"/>
          </p:cNvSpPr>
          <p:nvPr>
            <p:ph type="tbl" sz="quarter" idx="10"/>
          </p:nvPr>
        </p:nvSpPr>
        <p:spPr>
          <a:xfrm>
            <a:off x="725711" y="2897336"/>
            <a:ext cx="3738434" cy="664756"/>
          </a:xfrm>
        </p:spPr>
        <p:txBody>
          <a:bodyPr/>
          <a:lstStyle/>
          <a:p>
            <a:r>
              <a:rPr lang="en-US" dirty="0"/>
              <a:t>Click icon to add table</a:t>
            </a:r>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557683" y="5083772"/>
            <a:ext cx="8033657" cy="1106799"/>
          </a:xfrm>
        </p:spPr>
        <p:txBody>
          <a:bodyPr lIns="45720" tIns="45720" rIns="45720" bIns="45720">
            <a:noAutofit/>
          </a:bodyPr>
          <a:lstStyle>
            <a:lvl1pPr marL="0" indent="0" algn="l">
              <a:buFont typeface="Arial" panose="020B0604020202020204" pitchFamily="34" charset="0"/>
              <a:buNone/>
              <a:defRPr sz="12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555172" y="3819182"/>
            <a:ext cx="8033657" cy="1106799"/>
          </a:xfrm>
        </p:spPr>
        <p:txBody>
          <a:bodyPr lIns="45720" tIns="45720" rIns="45720" bIns="45720">
            <a:noAutofit/>
          </a:bodyPr>
          <a:lstStyle>
            <a:lvl1pPr marL="0" indent="0" algn="l">
              <a:buFont typeface="Arial" panose="020B0604020202020204" pitchFamily="34" charset="0"/>
              <a:buNone/>
              <a:defRPr sz="12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Picture Placeholder 5">
            <a:extLst>
              <a:ext uri="{FF2B5EF4-FFF2-40B4-BE49-F238E27FC236}">
                <a16:creationId xmlns:a16="http://schemas.microsoft.com/office/drawing/2014/main" id="{178F6B12-B48B-41C4-949F-2E8DAA0A93FF}"/>
              </a:ext>
            </a:extLst>
          </p:cNvPr>
          <p:cNvSpPr>
            <a:spLocks noGrp="1"/>
          </p:cNvSpPr>
          <p:nvPr>
            <p:ph type="pic" sz="quarter" idx="18"/>
          </p:nvPr>
        </p:nvSpPr>
        <p:spPr>
          <a:xfrm>
            <a:off x="557683" y="1299931"/>
            <a:ext cx="1267431" cy="1106799"/>
          </a:xfrm>
        </p:spPr>
        <p:txBody>
          <a:bodyPr/>
          <a:lstStyle/>
          <a:p>
            <a:r>
              <a:rPr lang="en-US" dirty="0"/>
              <a:t>Click icon to add picture</a:t>
            </a:r>
          </a:p>
        </p:txBody>
      </p:sp>
      <p:sp>
        <p:nvSpPr>
          <p:cNvPr id="11" name="Picture Placeholder 5">
            <a:extLst>
              <a:ext uri="{FF2B5EF4-FFF2-40B4-BE49-F238E27FC236}">
                <a16:creationId xmlns:a16="http://schemas.microsoft.com/office/drawing/2014/main" id="{58817CCE-2C4B-4806-9113-95DCA7D1F49D}"/>
              </a:ext>
            </a:extLst>
          </p:cNvPr>
          <p:cNvSpPr>
            <a:spLocks noGrp="1"/>
          </p:cNvSpPr>
          <p:nvPr>
            <p:ph type="pic" sz="quarter" idx="19"/>
          </p:nvPr>
        </p:nvSpPr>
        <p:spPr>
          <a:xfrm>
            <a:off x="4716664" y="2774307"/>
            <a:ext cx="1521904" cy="830799"/>
          </a:xfrm>
        </p:spPr>
        <p:txBody>
          <a:bodyPr/>
          <a:lstStyle/>
          <a:p>
            <a:r>
              <a:rPr lang="en-US" dirty="0"/>
              <a:t>Click icon to add picture</a:t>
            </a:r>
          </a:p>
        </p:txBody>
      </p:sp>
      <p:sp>
        <p:nvSpPr>
          <p:cNvPr id="12" name="Picture Placeholder 5">
            <a:extLst>
              <a:ext uri="{FF2B5EF4-FFF2-40B4-BE49-F238E27FC236}">
                <a16:creationId xmlns:a16="http://schemas.microsoft.com/office/drawing/2014/main" id="{17A7776F-FBCC-41AC-81FC-DE547DCBEE15}"/>
              </a:ext>
            </a:extLst>
          </p:cNvPr>
          <p:cNvSpPr>
            <a:spLocks noGrp="1"/>
          </p:cNvSpPr>
          <p:nvPr>
            <p:ph type="pic" sz="quarter" idx="20"/>
          </p:nvPr>
        </p:nvSpPr>
        <p:spPr>
          <a:xfrm>
            <a:off x="6829401" y="1377222"/>
            <a:ext cx="1267431" cy="1106799"/>
          </a:xfrm>
        </p:spPr>
        <p:txBody>
          <a:bodyPr/>
          <a:lstStyle/>
          <a:p>
            <a:r>
              <a:rPr lang="en-US" dirty="0"/>
              <a:t>Click icon to add picture</a:t>
            </a:r>
          </a:p>
        </p:txBody>
      </p:sp>
      <p:sp>
        <p:nvSpPr>
          <p:cNvPr id="13" name="Picture Placeholder 5">
            <a:extLst>
              <a:ext uri="{FF2B5EF4-FFF2-40B4-BE49-F238E27FC236}">
                <a16:creationId xmlns:a16="http://schemas.microsoft.com/office/drawing/2014/main" id="{E9DCE7D8-9B9A-4AC9-AA38-D830B42A84C2}"/>
              </a:ext>
            </a:extLst>
          </p:cNvPr>
          <p:cNvSpPr>
            <a:spLocks noGrp="1"/>
          </p:cNvSpPr>
          <p:nvPr>
            <p:ph type="pic" sz="quarter" idx="21"/>
          </p:nvPr>
        </p:nvSpPr>
        <p:spPr>
          <a:xfrm>
            <a:off x="5333370" y="1389469"/>
            <a:ext cx="1267431" cy="1106799"/>
          </a:xfrm>
        </p:spPr>
        <p:txBody>
          <a:bodyPr/>
          <a:lstStyle/>
          <a:p>
            <a:r>
              <a:rPr lang="en-US" dirty="0"/>
              <a:t>Click icon to add picture</a:t>
            </a:r>
          </a:p>
        </p:txBody>
      </p:sp>
      <p:sp>
        <p:nvSpPr>
          <p:cNvPr id="14" name="Picture Placeholder 5">
            <a:extLst>
              <a:ext uri="{FF2B5EF4-FFF2-40B4-BE49-F238E27FC236}">
                <a16:creationId xmlns:a16="http://schemas.microsoft.com/office/drawing/2014/main" id="{AFAA8102-5E8C-4F0B-AB23-915C4F9347E4}"/>
              </a:ext>
            </a:extLst>
          </p:cNvPr>
          <p:cNvSpPr>
            <a:spLocks noGrp="1"/>
          </p:cNvSpPr>
          <p:nvPr>
            <p:ph type="pic" sz="quarter" idx="22"/>
          </p:nvPr>
        </p:nvSpPr>
        <p:spPr>
          <a:xfrm>
            <a:off x="3892645" y="1379874"/>
            <a:ext cx="1267431" cy="1106799"/>
          </a:xfrm>
        </p:spPr>
        <p:txBody>
          <a:bodyPr/>
          <a:lstStyle/>
          <a:p>
            <a:r>
              <a:rPr lang="en-US" dirty="0"/>
              <a:t>Click icon to add picture</a:t>
            </a:r>
          </a:p>
        </p:txBody>
      </p:sp>
      <p:sp>
        <p:nvSpPr>
          <p:cNvPr id="15" name="Picture Placeholder 5">
            <a:extLst>
              <a:ext uri="{FF2B5EF4-FFF2-40B4-BE49-F238E27FC236}">
                <a16:creationId xmlns:a16="http://schemas.microsoft.com/office/drawing/2014/main" id="{E7347300-CEA6-4E1E-8BC4-9EB9B1EF3D37}"/>
              </a:ext>
            </a:extLst>
          </p:cNvPr>
          <p:cNvSpPr>
            <a:spLocks noGrp="1"/>
          </p:cNvSpPr>
          <p:nvPr>
            <p:ph type="pic" sz="quarter" idx="23"/>
          </p:nvPr>
        </p:nvSpPr>
        <p:spPr>
          <a:xfrm>
            <a:off x="2396614" y="1379875"/>
            <a:ext cx="1267431" cy="1106799"/>
          </a:xfrm>
        </p:spPr>
        <p:txBody>
          <a:bodyPr/>
          <a:lstStyle/>
          <a:p>
            <a:r>
              <a:rPr lang="en-US" dirty="0"/>
              <a:t>Click icon to add picture</a:t>
            </a:r>
          </a:p>
        </p:txBody>
      </p:sp>
      <p:sp>
        <p:nvSpPr>
          <p:cNvPr id="16" name="Picture Placeholder 5">
            <a:extLst>
              <a:ext uri="{FF2B5EF4-FFF2-40B4-BE49-F238E27FC236}">
                <a16:creationId xmlns:a16="http://schemas.microsoft.com/office/drawing/2014/main" id="{A6E87E6D-A480-4463-A453-8CC58EF8D239}"/>
              </a:ext>
            </a:extLst>
          </p:cNvPr>
          <p:cNvSpPr>
            <a:spLocks noGrp="1"/>
          </p:cNvSpPr>
          <p:nvPr>
            <p:ph type="pic" sz="quarter" idx="24"/>
          </p:nvPr>
        </p:nvSpPr>
        <p:spPr>
          <a:xfrm>
            <a:off x="6574929" y="2774307"/>
            <a:ext cx="1521904" cy="830799"/>
          </a:xfrm>
        </p:spPr>
        <p:txBody>
          <a:bodyPr/>
          <a:lstStyle/>
          <a:p>
            <a:r>
              <a:rPr lang="en-US" dirty="0"/>
              <a:t>Click icon to add picture</a:t>
            </a:r>
          </a:p>
        </p:txBody>
      </p:sp>
      <p:sp>
        <p:nvSpPr>
          <p:cNvPr id="6"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623495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D33CCE-E130-45B2-B4E4-F8E99ED548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FCD340-CAF8-4CAB-975E-66042BAA7C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264020D-D56C-4CE3-8F2E-FC13FD24BBA2}"/>
              </a:ext>
            </a:extLst>
          </p:cNvPr>
          <p:cNvSpPr>
            <a:spLocks noGrp="1" noChangeArrowheads="1"/>
          </p:cNvSpPr>
          <p:nvPr>
            <p:ph type="sldNum" sz="quarter" idx="12"/>
          </p:nvPr>
        </p:nvSpPr>
        <p:spPr>
          <a:ln/>
        </p:spPr>
        <p:txBody>
          <a:bodyPr/>
          <a:lstStyle>
            <a:lvl1pPr>
              <a:defRPr/>
            </a:lvl1pPr>
          </a:lstStyle>
          <a:p>
            <a:pPr>
              <a:defRPr/>
            </a:pPr>
            <a:fld id="{5F6A526E-347A-4EFA-B944-0277A699858C}" type="slidenum">
              <a:rPr lang="en-US" altLang="en-US"/>
              <a:pPr>
                <a:defRPr/>
              </a:pPr>
              <a:t>‹#›</a:t>
            </a:fld>
            <a:endParaRPr lang="en-US" altLang="en-US"/>
          </a:p>
        </p:txBody>
      </p:sp>
    </p:spTree>
    <p:extLst>
      <p:ext uri="{BB962C8B-B14F-4D97-AF65-F5344CB8AC3E}">
        <p14:creationId xmlns:p14="http://schemas.microsoft.com/office/powerpoint/2010/main" val="3346556134"/>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557683" y="4744561"/>
            <a:ext cx="8033657" cy="640080"/>
          </a:xfrm>
        </p:spPr>
        <p:txBody>
          <a:bodyPr lIns="45720" tIns="45720" rIns="45720" bIns="45720">
            <a:noAutofit/>
          </a:bodyPr>
          <a:lstStyle>
            <a:lvl1pPr marL="0" indent="0" algn="l">
              <a:buFont typeface="Arial" panose="020B0604020202020204" pitchFamily="34" charset="0"/>
              <a:buNone/>
              <a:defRPr sz="825"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555172" y="2329603"/>
            <a:ext cx="8033657" cy="640080"/>
          </a:xfrm>
        </p:spPr>
        <p:txBody>
          <a:bodyPr lIns="45720" tIns="45720" rIns="45720" bIns="45720">
            <a:noAutofit/>
          </a:bodyPr>
          <a:lstStyle>
            <a:lvl1pPr marL="0" indent="0" algn="l">
              <a:buFont typeface="Arial" panose="020B0604020202020204" pitchFamily="34" charset="0"/>
              <a:buNone/>
              <a:defRPr sz="825"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Picture Placeholder 5">
            <a:extLst>
              <a:ext uri="{FF2B5EF4-FFF2-40B4-BE49-F238E27FC236}">
                <a16:creationId xmlns:a16="http://schemas.microsoft.com/office/drawing/2014/main" id="{178F6B12-B48B-41C4-949F-2E8DAA0A93FF}"/>
              </a:ext>
            </a:extLst>
          </p:cNvPr>
          <p:cNvSpPr>
            <a:spLocks noGrp="1"/>
          </p:cNvSpPr>
          <p:nvPr>
            <p:ph type="pic" sz="quarter" idx="18"/>
          </p:nvPr>
        </p:nvSpPr>
        <p:spPr>
          <a:xfrm>
            <a:off x="557683" y="1344699"/>
            <a:ext cx="1267431" cy="822960"/>
          </a:xfrm>
        </p:spPr>
        <p:txBody>
          <a:bodyPr/>
          <a:lstStyle>
            <a:lvl1pPr>
              <a:defRPr sz="1800"/>
            </a:lvl1pPr>
          </a:lstStyle>
          <a:p>
            <a:r>
              <a:rPr lang="en-US" dirty="0"/>
              <a:t>Click icon to add picture</a:t>
            </a:r>
          </a:p>
        </p:txBody>
      </p:sp>
      <p:sp>
        <p:nvSpPr>
          <p:cNvPr id="12" name="Picture Placeholder 5">
            <a:extLst>
              <a:ext uri="{FF2B5EF4-FFF2-40B4-BE49-F238E27FC236}">
                <a16:creationId xmlns:a16="http://schemas.microsoft.com/office/drawing/2014/main" id="{17A7776F-FBCC-41AC-81FC-DE547DCBEE15}"/>
              </a:ext>
            </a:extLst>
          </p:cNvPr>
          <p:cNvSpPr>
            <a:spLocks noGrp="1"/>
          </p:cNvSpPr>
          <p:nvPr>
            <p:ph type="pic" sz="quarter" idx="20"/>
          </p:nvPr>
        </p:nvSpPr>
        <p:spPr>
          <a:xfrm>
            <a:off x="6829401" y="1344699"/>
            <a:ext cx="1267431" cy="822960"/>
          </a:xfrm>
        </p:spPr>
        <p:txBody>
          <a:bodyPr/>
          <a:lstStyle>
            <a:lvl1pPr>
              <a:defRPr sz="1800"/>
            </a:lvl1pPr>
          </a:lstStyle>
          <a:p>
            <a:r>
              <a:rPr lang="en-US" dirty="0"/>
              <a:t>Click icon to add picture</a:t>
            </a:r>
          </a:p>
        </p:txBody>
      </p:sp>
      <p:sp>
        <p:nvSpPr>
          <p:cNvPr id="13" name="Picture Placeholder 5">
            <a:extLst>
              <a:ext uri="{FF2B5EF4-FFF2-40B4-BE49-F238E27FC236}">
                <a16:creationId xmlns:a16="http://schemas.microsoft.com/office/drawing/2014/main" id="{E9DCE7D8-9B9A-4AC9-AA38-D830B42A84C2}"/>
              </a:ext>
            </a:extLst>
          </p:cNvPr>
          <p:cNvSpPr>
            <a:spLocks noGrp="1"/>
          </p:cNvSpPr>
          <p:nvPr>
            <p:ph type="pic" sz="quarter" idx="21"/>
          </p:nvPr>
        </p:nvSpPr>
        <p:spPr>
          <a:xfrm>
            <a:off x="5333370" y="1344699"/>
            <a:ext cx="1267431" cy="822960"/>
          </a:xfrm>
        </p:spPr>
        <p:txBody>
          <a:bodyPr/>
          <a:lstStyle>
            <a:lvl1pPr>
              <a:defRPr sz="1800"/>
            </a:lvl1pPr>
          </a:lstStyle>
          <a:p>
            <a:r>
              <a:rPr lang="en-US" dirty="0"/>
              <a:t>Click icon to add picture</a:t>
            </a:r>
          </a:p>
        </p:txBody>
      </p:sp>
      <p:sp>
        <p:nvSpPr>
          <p:cNvPr id="14" name="Picture Placeholder 5">
            <a:extLst>
              <a:ext uri="{FF2B5EF4-FFF2-40B4-BE49-F238E27FC236}">
                <a16:creationId xmlns:a16="http://schemas.microsoft.com/office/drawing/2014/main" id="{AFAA8102-5E8C-4F0B-AB23-915C4F9347E4}"/>
              </a:ext>
            </a:extLst>
          </p:cNvPr>
          <p:cNvSpPr>
            <a:spLocks noGrp="1"/>
          </p:cNvSpPr>
          <p:nvPr>
            <p:ph type="pic" sz="quarter" idx="22"/>
          </p:nvPr>
        </p:nvSpPr>
        <p:spPr>
          <a:xfrm>
            <a:off x="3892645" y="1344699"/>
            <a:ext cx="1267431" cy="822960"/>
          </a:xfrm>
        </p:spPr>
        <p:txBody>
          <a:bodyPr/>
          <a:lstStyle>
            <a:lvl1pPr>
              <a:defRPr sz="1800"/>
            </a:lvl1pPr>
          </a:lstStyle>
          <a:p>
            <a:r>
              <a:rPr lang="en-US" dirty="0"/>
              <a:t>Click icon to add picture</a:t>
            </a:r>
          </a:p>
        </p:txBody>
      </p:sp>
      <p:sp>
        <p:nvSpPr>
          <p:cNvPr id="15" name="Picture Placeholder 5">
            <a:extLst>
              <a:ext uri="{FF2B5EF4-FFF2-40B4-BE49-F238E27FC236}">
                <a16:creationId xmlns:a16="http://schemas.microsoft.com/office/drawing/2014/main" id="{E7347300-CEA6-4E1E-8BC4-9EB9B1EF3D37}"/>
              </a:ext>
            </a:extLst>
          </p:cNvPr>
          <p:cNvSpPr>
            <a:spLocks noGrp="1"/>
          </p:cNvSpPr>
          <p:nvPr>
            <p:ph type="pic" sz="quarter" idx="23"/>
          </p:nvPr>
        </p:nvSpPr>
        <p:spPr>
          <a:xfrm>
            <a:off x="2396614" y="1344699"/>
            <a:ext cx="1267431" cy="822960"/>
          </a:xfrm>
        </p:spPr>
        <p:txBody>
          <a:bodyPr/>
          <a:lstStyle>
            <a:lvl1pPr>
              <a:defRPr sz="1800"/>
            </a:lvl1pPr>
          </a:lstStyle>
          <a:p>
            <a:r>
              <a:rPr lang="en-US" dirty="0"/>
              <a:t>Click icon to add picture</a:t>
            </a:r>
          </a:p>
        </p:txBody>
      </p:sp>
      <p:sp>
        <p:nvSpPr>
          <p:cNvPr id="17" name="Text Placeholder 5">
            <a:extLst>
              <a:ext uri="{FF2B5EF4-FFF2-40B4-BE49-F238E27FC236}">
                <a16:creationId xmlns:a16="http://schemas.microsoft.com/office/drawing/2014/main" id="{A6471B97-E7E6-4F1B-AEC0-48618683D4E3}"/>
              </a:ext>
            </a:extLst>
          </p:cNvPr>
          <p:cNvSpPr>
            <a:spLocks noGrp="1"/>
          </p:cNvSpPr>
          <p:nvPr>
            <p:ph type="body" sz="quarter" idx="24" hasCustomPrompt="1"/>
          </p:nvPr>
        </p:nvSpPr>
        <p:spPr>
          <a:xfrm>
            <a:off x="557683" y="3162258"/>
            <a:ext cx="8033657" cy="640080"/>
          </a:xfrm>
        </p:spPr>
        <p:txBody>
          <a:bodyPr lIns="45720" tIns="45720" rIns="45720" bIns="45720">
            <a:noAutofit/>
          </a:bodyPr>
          <a:lstStyle>
            <a:lvl1pPr marL="0" indent="0" algn="l">
              <a:buFont typeface="Arial" panose="020B0604020202020204" pitchFamily="34" charset="0"/>
              <a:buNone/>
              <a:defRPr sz="825"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8" name="Text Placeholder 5">
            <a:extLst>
              <a:ext uri="{FF2B5EF4-FFF2-40B4-BE49-F238E27FC236}">
                <a16:creationId xmlns:a16="http://schemas.microsoft.com/office/drawing/2014/main" id="{0DC43DB1-4DA5-4BB4-B5AD-8B7EE2C11EB2}"/>
              </a:ext>
            </a:extLst>
          </p:cNvPr>
          <p:cNvSpPr>
            <a:spLocks noGrp="1"/>
          </p:cNvSpPr>
          <p:nvPr>
            <p:ph type="body" sz="quarter" idx="25" hasCustomPrompt="1"/>
          </p:nvPr>
        </p:nvSpPr>
        <p:spPr>
          <a:xfrm>
            <a:off x="557683" y="3965416"/>
            <a:ext cx="8033657" cy="640080"/>
          </a:xfrm>
        </p:spPr>
        <p:txBody>
          <a:bodyPr lIns="45720" tIns="45720" rIns="45720" bIns="45720">
            <a:noAutofit/>
          </a:bodyPr>
          <a:lstStyle>
            <a:lvl1pPr marL="0" indent="0" algn="l">
              <a:buFont typeface="Arial" panose="020B0604020202020204" pitchFamily="34" charset="0"/>
              <a:buNone/>
              <a:defRPr sz="825"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9" name="Text Placeholder 5">
            <a:extLst>
              <a:ext uri="{FF2B5EF4-FFF2-40B4-BE49-F238E27FC236}">
                <a16:creationId xmlns:a16="http://schemas.microsoft.com/office/drawing/2014/main" id="{53EA9916-2000-4475-903A-34551AAAB832}"/>
              </a:ext>
            </a:extLst>
          </p:cNvPr>
          <p:cNvSpPr>
            <a:spLocks noGrp="1"/>
          </p:cNvSpPr>
          <p:nvPr>
            <p:ph type="body" sz="quarter" idx="26" hasCustomPrompt="1"/>
          </p:nvPr>
        </p:nvSpPr>
        <p:spPr>
          <a:xfrm>
            <a:off x="555171" y="5533930"/>
            <a:ext cx="8033657" cy="640080"/>
          </a:xfrm>
        </p:spPr>
        <p:txBody>
          <a:bodyPr lIns="45720" tIns="45720" rIns="45720" bIns="45720">
            <a:noAutofit/>
          </a:bodyPr>
          <a:lstStyle>
            <a:lvl1pPr marL="0" indent="0" algn="l">
              <a:buFont typeface="Arial" panose="020B0604020202020204" pitchFamily="34" charset="0"/>
              <a:buNone/>
              <a:defRPr sz="825"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4234254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able Placeholder 4"/>
          <p:cNvSpPr>
            <a:spLocks noGrp="1"/>
          </p:cNvSpPr>
          <p:nvPr>
            <p:ph type="tbl" sz="quarter" idx="10"/>
          </p:nvPr>
        </p:nvSpPr>
        <p:spPr>
          <a:xfrm>
            <a:off x="725711" y="2897336"/>
            <a:ext cx="2260838" cy="664756"/>
          </a:xfrm>
        </p:spPr>
        <p:txBody>
          <a:bodyPr/>
          <a:lstStyle/>
          <a:p>
            <a:r>
              <a:rPr lang="en-US" dirty="0"/>
              <a:t>Click icon to add table</a:t>
            </a:r>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557683" y="5083772"/>
            <a:ext cx="8033657" cy="1106799"/>
          </a:xfrm>
        </p:spPr>
        <p:txBody>
          <a:bodyPr lIns="45720" tIns="45720" rIns="45720" bIns="45720">
            <a:noAutofit/>
          </a:bodyPr>
          <a:lstStyle>
            <a:lvl1pPr marL="0" indent="0" algn="l">
              <a:buFont typeface="Arial" panose="020B0604020202020204" pitchFamily="34" charset="0"/>
              <a:buNone/>
              <a:defRPr sz="12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555172" y="3819182"/>
            <a:ext cx="8033657" cy="1106799"/>
          </a:xfrm>
        </p:spPr>
        <p:txBody>
          <a:bodyPr lIns="45720" tIns="45720" rIns="45720" bIns="45720">
            <a:noAutofit/>
          </a:bodyPr>
          <a:lstStyle>
            <a:lvl1pPr marL="0" indent="0" algn="l">
              <a:buFont typeface="Arial" panose="020B0604020202020204" pitchFamily="34" charset="0"/>
              <a:buNone/>
              <a:defRPr sz="12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Picture Placeholder 5">
            <a:extLst>
              <a:ext uri="{FF2B5EF4-FFF2-40B4-BE49-F238E27FC236}">
                <a16:creationId xmlns:a16="http://schemas.microsoft.com/office/drawing/2014/main" id="{178F6B12-B48B-41C4-949F-2E8DAA0A93FF}"/>
              </a:ext>
            </a:extLst>
          </p:cNvPr>
          <p:cNvSpPr>
            <a:spLocks noGrp="1"/>
          </p:cNvSpPr>
          <p:nvPr>
            <p:ph type="pic" sz="quarter" idx="18"/>
          </p:nvPr>
        </p:nvSpPr>
        <p:spPr>
          <a:xfrm>
            <a:off x="557683" y="1299931"/>
            <a:ext cx="1267431" cy="1106799"/>
          </a:xfrm>
        </p:spPr>
        <p:txBody>
          <a:bodyPr/>
          <a:lstStyle/>
          <a:p>
            <a:r>
              <a:rPr lang="en-US" dirty="0"/>
              <a:t>Click icon to add picture</a:t>
            </a:r>
          </a:p>
        </p:txBody>
      </p:sp>
      <p:sp>
        <p:nvSpPr>
          <p:cNvPr id="11" name="Picture Placeholder 5">
            <a:extLst>
              <a:ext uri="{FF2B5EF4-FFF2-40B4-BE49-F238E27FC236}">
                <a16:creationId xmlns:a16="http://schemas.microsoft.com/office/drawing/2014/main" id="{58817CCE-2C4B-4806-9113-95DCA7D1F49D}"/>
              </a:ext>
            </a:extLst>
          </p:cNvPr>
          <p:cNvSpPr>
            <a:spLocks noGrp="1"/>
          </p:cNvSpPr>
          <p:nvPr>
            <p:ph type="pic" sz="quarter" idx="19"/>
          </p:nvPr>
        </p:nvSpPr>
        <p:spPr>
          <a:xfrm>
            <a:off x="4849401" y="2774307"/>
            <a:ext cx="1521904" cy="830799"/>
          </a:xfrm>
        </p:spPr>
        <p:txBody>
          <a:bodyPr/>
          <a:lstStyle/>
          <a:p>
            <a:r>
              <a:rPr lang="en-US" dirty="0"/>
              <a:t>Click icon to add picture</a:t>
            </a:r>
          </a:p>
        </p:txBody>
      </p:sp>
      <p:sp>
        <p:nvSpPr>
          <p:cNvPr id="12" name="Picture Placeholder 5">
            <a:extLst>
              <a:ext uri="{FF2B5EF4-FFF2-40B4-BE49-F238E27FC236}">
                <a16:creationId xmlns:a16="http://schemas.microsoft.com/office/drawing/2014/main" id="{17A7776F-FBCC-41AC-81FC-DE547DCBEE15}"/>
              </a:ext>
            </a:extLst>
          </p:cNvPr>
          <p:cNvSpPr>
            <a:spLocks noGrp="1"/>
          </p:cNvSpPr>
          <p:nvPr>
            <p:ph type="pic" sz="quarter" idx="20"/>
          </p:nvPr>
        </p:nvSpPr>
        <p:spPr>
          <a:xfrm>
            <a:off x="6829401" y="1377222"/>
            <a:ext cx="1267431" cy="1106799"/>
          </a:xfrm>
        </p:spPr>
        <p:txBody>
          <a:bodyPr/>
          <a:lstStyle/>
          <a:p>
            <a:r>
              <a:rPr lang="en-US" dirty="0"/>
              <a:t>Click icon to add picture</a:t>
            </a:r>
          </a:p>
        </p:txBody>
      </p:sp>
      <p:sp>
        <p:nvSpPr>
          <p:cNvPr id="13" name="Picture Placeholder 5">
            <a:extLst>
              <a:ext uri="{FF2B5EF4-FFF2-40B4-BE49-F238E27FC236}">
                <a16:creationId xmlns:a16="http://schemas.microsoft.com/office/drawing/2014/main" id="{E9DCE7D8-9B9A-4AC9-AA38-D830B42A84C2}"/>
              </a:ext>
            </a:extLst>
          </p:cNvPr>
          <p:cNvSpPr>
            <a:spLocks noGrp="1"/>
          </p:cNvSpPr>
          <p:nvPr>
            <p:ph type="pic" sz="quarter" idx="21"/>
          </p:nvPr>
        </p:nvSpPr>
        <p:spPr>
          <a:xfrm>
            <a:off x="5333370" y="1389469"/>
            <a:ext cx="1267431" cy="1106799"/>
          </a:xfrm>
        </p:spPr>
        <p:txBody>
          <a:bodyPr/>
          <a:lstStyle/>
          <a:p>
            <a:r>
              <a:rPr lang="en-US" dirty="0"/>
              <a:t>Click icon to add picture</a:t>
            </a:r>
          </a:p>
        </p:txBody>
      </p:sp>
      <p:sp>
        <p:nvSpPr>
          <p:cNvPr id="14" name="Picture Placeholder 5">
            <a:extLst>
              <a:ext uri="{FF2B5EF4-FFF2-40B4-BE49-F238E27FC236}">
                <a16:creationId xmlns:a16="http://schemas.microsoft.com/office/drawing/2014/main" id="{AFAA8102-5E8C-4F0B-AB23-915C4F9347E4}"/>
              </a:ext>
            </a:extLst>
          </p:cNvPr>
          <p:cNvSpPr>
            <a:spLocks noGrp="1"/>
          </p:cNvSpPr>
          <p:nvPr>
            <p:ph type="pic" sz="quarter" idx="22"/>
          </p:nvPr>
        </p:nvSpPr>
        <p:spPr>
          <a:xfrm>
            <a:off x="3892645" y="1379874"/>
            <a:ext cx="1267431" cy="1106799"/>
          </a:xfrm>
        </p:spPr>
        <p:txBody>
          <a:bodyPr/>
          <a:lstStyle/>
          <a:p>
            <a:r>
              <a:rPr lang="en-US" dirty="0"/>
              <a:t>Click icon to add picture</a:t>
            </a:r>
          </a:p>
        </p:txBody>
      </p:sp>
      <p:sp>
        <p:nvSpPr>
          <p:cNvPr id="15" name="Picture Placeholder 5">
            <a:extLst>
              <a:ext uri="{FF2B5EF4-FFF2-40B4-BE49-F238E27FC236}">
                <a16:creationId xmlns:a16="http://schemas.microsoft.com/office/drawing/2014/main" id="{E7347300-CEA6-4E1E-8BC4-9EB9B1EF3D37}"/>
              </a:ext>
            </a:extLst>
          </p:cNvPr>
          <p:cNvSpPr>
            <a:spLocks noGrp="1"/>
          </p:cNvSpPr>
          <p:nvPr>
            <p:ph type="pic" sz="quarter" idx="23"/>
          </p:nvPr>
        </p:nvSpPr>
        <p:spPr>
          <a:xfrm>
            <a:off x="2396614" y="1379875"/>
            <a:ext cx="1267431" cy="1106799"/>
          </a:xfrm>
        </p:spPr>
        <p:txBody>
          <a:bodyPr/>
          <a:lstStyle/>
          <a:p>
            <a:r>
              <a:rPr lang="en-US" dirty="0"/>
              <a:t>Click icon to add picture</a:t>
            </a:r>
          </a:p>
        </p:txBody>
      </p:sp>
      <p:sp>
        <p:nvSpPr>
          <p:cNvPr id="16" name="Picture Placeholder 5">
            <a:extLst>
              <a:ext uri="{FF2B5EF4-FFF2-40B4-BE49-F238E27FC236}">
                <a16:creationId xmlns:a16="http://schemas.microsoft.com/office/drawing/2014/main" id="{A6E87E6D-A480-4463-A453-8CC58EF8D239}"/>
              </a:ext>
            </a:extLst>
          </p:cNvPr>
          <p:cNvSpPr>
            <a:spLocks noGrp="1"/>
          </p:cNvSpPr>
          <p:nvPr>
            <p:ph type="pic" sz="quarter" idx="24"/>
          </p:nvPr>
        </p:nvSpPr>
        <p:spPr>
          <a:xfrm>
            <a:off x="6574929" y="2774307"/>
            <a:ext cx="1521904" cy="830799"/>
          </a:xfrm>
        </p:spPr>
        <p:txBody>
          <a:bodyPr/>
          <a:lstStyle/>
          <a:p>
            <a:r>
              <a:rPr lang="en-US" dirty="0"/>
              <a:t>Click icon to add picture</a:t>
            </a:r>
          </a:p>
        </p:txBody>
      </p:sp>
      <p:sp>
        <p:nvSpPr>
          <p:cNvPr id="17" name="Picture Placeholder 5">
            <a:extLst>
              <a:ext uri="{FF2B5EF4-FFF2-40B4-BE49-F238E27FC236}">
                <a16:creationId xmlns:a16="http://schemas.microsoft.com/office/drawing/2014/main" id="{2EB9718E-2DFE-4AAC-8D48-10DD90A6165C}"/>
              </a:ext>
            </a:extLst>
          </p:cNvPr>
          <p:cNvSpPr>
            <a:spLocks noGrp="1"/>
          </p:cNvSpPr>
          <p:nvPr>
            <p:ph type="pic" sz="quarter" idx="25"/>
          </p:nvPr>
        </p:nvSpPr>
        <p:spPr>
          <a:xfrm>
            <a:off x="3105002" y="2825956"/>
            <a:ext cx="1521904" cy="830799"/>
          </a:xfrm>
        </p:spPr>
        <p:txBody>
          <a:bodyPr/>
          <a:lstStyle/>
          <a:p>
            <a:r>
              <a:rPr lang="en-US" dirty="0"/>
              <a:t>Click icon to add picture</a:t>
            </a:r>
          </a:p>
        </p:txBody>
      </p:sp>
      <p:sp>
        <p:nvSpPr>
          <p:cNvPr id="6"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9999040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able Placeholder 4"/>
          <p:cNvSpPr>
            <a:spLocks noGrp="1"/>
          </p:cNvSpPr>
          <p:nvPr>
            <p:ph type="tbl" sz="quarter" idx="10"/>
          </p:nvPr>
        </p:nvSpPr>
        <p:spPr>
          <a:xfrm>
            <a:off x="725711" y="2897336"/>
            <a:ext cx="2260838" cy="664756"/>
          </a:xfrm>
        </p:spPr>
        <p:txBody>
          <a:bodyPr/>
          <a:lstStyle/>
          <a:p>
            <a:r>
              <a:rPr lang="en-US" dirty="0"/>
              <a:t>Click icon to add table</a:t>
            </a:r>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557683" y="4668130"/>
            <a:ext cx="8033657" cy="731520"/>
          </a:xfrm>
        </p:spPr>
        <p:txBody>
          <a:bodyPr lIns="45720" tIns="45720" rIns="45720" bIns="45720">
            <a:noAutofit/>
          </a:bodyPr>
          <a:lstStyle>
            <a:lvl1pPr marL="0" indent="0" algn="l">
              <a:buFont typeface="Arial" panose="020B0604020202020204" pitchFamily="34" charset="0"/>
              <a:buNone/>
              <a:defRPr sz="9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555172" y="3819180"/>
            <a:ext cx="8033657" cy="731520"/>
          </a:xfrm>
        </p:spPr>
        <p:txBody>
          <a:bodyPr lIns="45720" tIns="45720" rIns="45720" bIns="45720">
            <a:noAutofit/>
          </a:bodyPr>
          <a:lstStyle>
            <a:lvl1pPr marL="0" indent="0" algn="l">
              <a:buFont typeface="Arial" panose="020B0604020202020204" pitchFamily="34" charset="0"/>
              <a:buNone/>
              <a:defRPr sz="9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Picture Placeholder 5">
            <a:extLst>
              <a:ext uri="{FF2B5EF4-FFF2-40B4-BE49-F238E27FC236}">
                <a16:creationId xmlns:a16="http://schemas.microsoft.com/office/drawing/2014/main" id="{178F6B12-B48B-41C4-949F-2E8DAA0A93FF}"/>
              </a:ext>
            </a:extLst>
          </p:cNvPr>
          <p:cNvSpPr>
            <a:spLocks noGrp="1"/>
          </p:cNvSpPr>
          <p:nvPr>
            <p:ph type="pic" sz="quarter" idx="18"/>
          </p:nvPr>
        </p:nvSpPr>
        <p:spPr>
          <a:xfrm>
            <a:off x="557683" y="1299931"/>
            <a:ext cx="1267431" cy="1106799"/>
          </a:xfrm>
        </p:spPr>
        <p:txBody>
          <a:bodyPr/>
          <a:lstStyle/>
          <a:p>
            <a:r>
              <a:rPr lang="en-US" dirty="0"/>
              <a:t>Click icon to add picture</a:t>
            </a:r>
          </a:p>
        </p:txBody>
      </p:sp>
      <p:sp>
        <p:nvSpPr>
          <p:cNvPr id="11" name="Picture Placeholder 5">
            <a:extLst>
              <a:ext uri="{FF2B5EF4-FFF2-40B4-BE49-F238E27FC236}">
                <a16:creationId xmlns:a16="http://schemas.microsoft.com/office/drawing/2014/main" id="{58817CCE-2C4B-4806-9113-95DCA7D1F49D}"/>
              </a:ext>
            </a:extLst>
          </p:cNvPr>
          <p:cNvSpPr>
            <a:spLocks noGrp="1"/>
          </p:cNvSpPr>
          <p:nvPr>
            <p:ph type="pic" sz="quarter" idx="19"/>
          </p:nvPr>
        </p:nvSpPr>
        <p:spPr>
          <a:xfrm>
            <a:off x="4849401" y="2774307"/>
            <a:ext cx="1521904" cy="830799"/>
          </a:xfrm>
        </p:spPr>
        <p:txBody>
          <a:bodyPr/>
          <a:lstStyle/>
          <a:p>
            <a:r>
              <a:rPr lang="en-US" dirty="0"/>
              <a:t>Click icon to add picture</a:t>
            </a:r>
          </a:p>
        </p:txBody>
      </p:sp>
      <p:sp>
        <p:nvSpPr>
          <p:cNvPr id="12" name="Picture Placeholder 5">
            <a:extLst>
              <a:ext uri="{FF2B5EF4-FFF2-40B4-BE49-F238E27FC236}">
                <a16:creationId xmlns:a16="http://schemas.microsoft.com/office/drawing/2014/main" id="{17A7776F-FBCC-41AC-81FC-DE547DCBEE15}"/>
              </a:ext>
            </a:extLst>
          </p:cNvPr>
          <p:cNvSpPr>
            <a:spLocks noGrp="1"/>
          </p:cNvSpPr>
          <p:nvPr>
            <p:ph type="pic" sz="quarter" idx="20"/>
          </p:nvPr>
        </p:nvSpPr>
        <p:spPr>
          <a:xfrm>
            <a:off x="6829401" y="1377222"/>
            <a:ext cx="1267431" cy="1106799"/>
          </a:xfrm>
        </p:spPr>
        <p:txBody>
          <a:bodyPr/>
          <a:lstStyle/>
          <a:p>
            <a:r>
              <a:rPr lang="en-US" dirty="0"/>
              <a:t>Click icon to add picture</a:t>
            </a:r>
          </a:p>
        </p:txBody>
      </p:sp>
      <p:sp>
        <p:nvSpPr>
          <p:cNvPr id="13" name="Picture Placeholder 5">
            <a:extLst>
              <a:ext uri="{FF2B5EF4-FFF2-40B4-BE49-F238E27FC236}">
                <a16:creationId xmlns:a16="http://schemas.microsoft.com/office/drawing/2014/main" id="{E9DCE7D8-9B9A-4AC9-AA38-D830B42A84C2}"/>
              </a:ext>
            </a:extLst>
          </p:cNvPr>
          <p:cNvSpPr>
            <a:spLocks noGrp="1"/>
          </p:cNvSpPr>
          <p:nvPr>
            <p:ph type="pic" sz="quarter" idx="21"/>
          </p:nvPr>
        </p:nvSpPr>
        <p:spPr>
          <a:xfrm>
            <a:off x="5333370" y="1389469"/>
            <a:ext cx="1267431" cy="1106799"/>
          </a:xfrm>
        </p:spPr>
        <p:txBody>
          <a:bodyPr/>
          <a:lstStyle/>
          <a:p>
            <a:r>
              <a:rPr lang="en-US" dirty="0"/>
              <a:t>Click icon to add picture</a:t>
            </a:r>
          </a:p>
        </p:txBody>
      </p:sp>
      <p:sp>
        <p:nvSpPr>
          <p:cNvPr id="14" name="Picture Placeholder 5">
            <a:extLst>
              <a:ext uri="{FF2B5EF4-FFF2-40B4-BE49-F238E27FC236}">
                <a16:creationId xmlns:a16="http://schemas.microsoft.com/office/drawing/2014/main" id="{AFAA8102-5E8C-4F0B-AB23-915C4F9347E4}"/>
              </a:ext>
            </a:extLst>
          </p:cNvPr>
          <p:cNvSpPr>
            <a:spLocks noGrp="1"/>
          </p:cNvSpPr>
          <p:nvPr>
            <p:ph type="pic" sz="quarter" idx="22"/>
          </p:nvPr>
        </p:nvSpPr>
        <p:spPr>
          <a:xfrm>
            <a:off x="3892645" y="1379874"/>
            <a:ext cx="1267431" cy="1106799"/>
          </a:xfrm>
        </p:spPr>
        <p:txBody>
          <a:bodyPr/>
          <a:lstStyle/>
          <a:p>
            <a:r>
              <a:rPr lang="en-US" dirty="0"/>
              <a:t>Click icon to add picture</a:t>
            </a:r>
          </a:p>
        </p:txBody>
      </p:sp>
      <p:sp>
        <p:nvSpPr>
          <p:cNvPr id="15" name="Picture Placeholder 5">
            <a:extLst>
              <a:ext uri="{FF2B5EF4-FFF2-40B4-BE49-F238E27FC236}">
                <a16:creationId xmlns:a16="http://schemas.microsoft.com/office/drawing/2014/main" id="{E7347300-CEA6-4E1E-8BC4-9EB9B1EF3D37}"/>
              </a:ext>
            </a:extLst>
          </p:cNvPr>
          <p:cNvSpPr>
            <a:spLocks noGrp="1"/>
          </p:cNvSpPr>
          <p:nvPr>
            <p:ph type="pic" sz="quarter" idx="23"/>
          </p:nvPr>
        </p:nvSpPr>
        <p:spPr>
          <a:xfrm>
            <a:off x="2396614" y="1379875"/>
            <a:ext cx="1267431" cy="1106799"/>
          </a:xfrm>
        </p:spPr>
        <p:txBody>
          <a:bodyPr/>
          <a:lstStyle/>
          <a:p>
            <a:r>
              <a:rPr lang="en-US" dirty="0"/>
              <a:t>Click icon to add picture</a:t>
            </a:r>
          </a:p>
        </p:txBody>
      </p:sp>
      <p:sp>
        <p:nvSpPr>
          <p:cNvPr id="16" name="Picture Placeholder 5">
            <a:extLst>
              <a:ext uri="{FF2B5EF4-FFF2-40B4-BE49-F238E27FC236}">
                <a16:creationId xmlns:a16="http://schemas.microsoft.com/office/drawing/2014/main" id="{A6E87E6D-A480-4463-A453-8CC58EF8D239}"/>
              </a:ext>
            </a:extLst>
          </p:cNvPr>
          <p:cNvSpPr>
            <a:spLocks noGrp="1"/>
          </p:cNvSpPr>
          <p:nvPr>
            <p:ph type="pic" sz="quarter" idx="24"/>
          </p:nvPr>
        </p:nvSpPr>
        <p:spPr>
          <a:xfrm>
            <a:off x="6574929" y="2774307"/>
            <a:ext cx="1521904" cy="830799"/>
          </a:xfrm>
        </p:spPr>
        <p:txBody>
          <a:bodyPr/>
          <a:lstStyle/>
          <a:p>
            <a:r>
              <a:rPr lang="en-US" dirty="0"/>
              <a:t>Click icon to add picture</a:t>
            </a:r>
          </a:p>
        </p:txBody>
      </p:sp>
      <p:sp>
        <p:nvSpPr>
          <p:cNvPr id="17" name="Picture Placeholder 5">
            <a:extLst>
              <a:ext uri="{FF2B5EF4-FFF2-40B4-BE49-F238E27FC236}">
                <a16:creationId xmlns:a16="http://schemas.microsoft.com/office/drawing/2014/main" id="{2EB9718E-2DFE-4AAC-8D48-10DD90A6165C}"/>
              </a:ext>
            </a:extLst>
          </p:cNvPr>
          <p:cNvSpPr>
            <a:spLocks noGrp="1"/>
          </p:cNvSpPr>
          <p:nvPr>
            <p:ph type="pic" sz="quarter" idx="25"/>
          </p:nvPr>
        </p:nvSpPr>
        <p:spPr>
          <a:xfrm>
            <a:off x="3105002" y="2825956"/>
            <a:ext cx="1521904" cy="830799"/>
          </a:xfrm>
        </p:spPr>
        <p:txBody>
          <a:bodyPr/>
          <a:lstStyle/>
          <a:p>
            <a:r>
              <a:rPr lang="en-US" dirty="0"/>
              <a:t>Click icon to add picture</a:t>
            </a:r>
          </a:p>
        </p:txBody>
      </p:sp>
      <p:sp>
        <p:nvSpPr>
          <p:cNvPr id="6"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
        <p:nvSpPr>
          <p:cNvPr id="18" name="Text Placeholder 5">
            <a:extLst>
              <a:ext uri="{FF2B5EF4-FFF2-40B4-BE49-F238E27FC236}">
                <a16:creationId xmlns:a16="http://schemas.microsoft.com/office/drawing/2014/main" id="{1009F3FB-30DE-4B1F-BF02-515F495463B7}"/>
              </a:ext>
            </a:extLst>
          </p:cNvPr>
          <p:cNvSpPr>
            <a:spLocks noGrp="1"/>
          </p:cNvSpPr>
          <p:nvPr>
            <p:ph type="body" sz="quarter" idx="26" hasCustomPrompt="1"/>
          </p:nvPr>
        </p:nvSpPr>
        <p:spPr>
          <a:xfrm>
            <a:off x="557683" y="5502158"/>
            <a:ext cx="8033657" cy="731520"/>
          </a:xfrm>
        </p:spPr>
        <p:txBody>
          <a:bodyPr lIns="45720" tIns="45720" rIns="45720" bIns="45720">
            <a:noAutofit/>
          </a:bodyPr>
          <a:lstStyle>
            <a:lvl1pPr marL="0" indent="0" algn="l">
              <a:buFont typeface="Arial" panose="020B0604020202020204" pitchFamily="34" charset="0"/>
              <a:buNone/>
              <a:defRPr sz="9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Tree>
    <p:extLst>
      <p:ext uri="{BB962C8B-B14F-4D97-AF65-F5344CB8AC3E}">
        <p14:creationId xmlns:p14="http://schemas.microsoft.com/office/powerpoint/2010/main" val="152515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0"/>
          </p:nvPr>
        </p:nvSpPr>
        <p:spPr>
          <a:xfrm>
            <a:off x="1421642" y="3789667"/>
            <a:ext cx="6096000" cy="2257172"/>
          </a:xfrm>
        </p:spPr>
        <p:txBody>
          <a:bodyPr/>
          <a:lstStyle/>
          <a:p>
            <a:r>
              <a:rPr lang="en-US"/>
              <a:t>Click icon to add table</a:t>
            </a:r>
          </a:p>
        </p:txBody>
      </p:sp>
      <p:sp>
        <p:nvSpPr>
          <p:cNvPr id="7" name="Text Placeholder 5">
            <a:extLst>
              <a:ext uri="{FF2B5EF4-FFF2-40B4-BE49-F238E27FC236}">
                <a16:creationId xmlns:a16="http://schemas.microsoft.com/office/drawing/2014/main" id="{F98919AB-3D97-43A4-841C-D1638DBDD174}"/>
              </a:ext>
            </a:extLst>
          </p:cNvPr>
          <p:cNvSpPr>
            <a:spLocks noGrp="1"/>
          </p:cNvSpPr>
          <p:nvPr>
            <p:ph type="body" sz="quarter" idx="15" hasCustomPrompt="1"/>
          </p:nvPr>
        </p:nvSpPr>
        <p:spPr>
          <a:xfrm>
            <a:off x="557683" y="1289684"/>
            <a:ext cx="8033657" cy="1940213"/>
          </a:xfrm>
        </p:spPr>
        <p:txBody>
          <a:bodyPr lIns="45720" tIns="45720" rIns="45720" bIns="45720">
            <a:noAutofit/>
          </a:bodyPr>
          <a:lstStyle>
            <a:lvl1pPr marL="0" indent="0" algn="l">
              <a:buFont typeface="Arial" panose="020B0604020202020204" pitchFamily="34" charset="0"/>
              <a:buNone/>
              <a:defRPr sz="15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821740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557683" y="1289684"/>
            <a:ext cx="8033657" cy="822960"/>
          </a:xfrm>
        </p:spPr>
        <p:txBody>
          <a:bodyPr lIns="45720" tIns="45720" rIns="45720" bIns="45720">
            <a:normAutofit/>
          </a:bodyPr>
          <a:lstStyle>
            <a:lvl1pPr marL="257175" indent="-257175">
              <a:buClr>
                <a:srgbClr val="004A78"/>
              </a:buClr>
              <a:buFont typeface="Arial" charset="0"/>
              <a:buChar char="•"/>
              <a:defRPr sz="1500">
                <a:solidFill>
                  <a:srgbClr val="000000"/>
                </a:solidFill>
              </a:defRPr>
            </a:lvl1pPr>
            <a:lvl2pPr marL="514350" marR="0" indent="-171450" algn="l" defTabSz="685800" rtl="0" eaLnBrk="1" fontAlgn="base" latinLnBrk="0" hangingPunct="1">
              <a:lnSpc>
                <a:spcPct val="90000"/>
              </a:lnSpc>
              <a:spcBef>
                <a:spcPts val="375"/>
              </a:spcBef>
              <a:spcAft>
                <a:spcPct val="0"/>
              </a:spcAft>
              <a:buClr>
                <a:srgbClr val="FF6300"/>
              </a:buClr>
              <a:buSzTx/>
              <a:buFont typeface="Arial" charset="0"/>
              <a:buChar char="•"/>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923849" y="4920062"/>
            <a:ext cx="1531758" cy="1097281"/>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4732617" y="4920061"/>
            <a:ext cx="1616561" cy="1097281"/>
          </a:xfrm>
        </p:spPr>
        <p:txBody>
          <a:bodyPr/>
          <a:lstStyle/>
          <a:p>
            <a:r>
              <a:rPr lang="en-US" dirty="0"/>
              <a:t>Click icon to add picture</a:t>
            </a:r>
          </a:p>
        </p:txBody>
      </p:sp>
      <p:sp>
        <p:nvSpPr>
          <p:cNvPr id="8" name="Picture Placeholder 5">
            <a:extLst>
              <a:ext uri="{FF2B5EF4-FFF2-40B4-BE49-F238E27FC236}">
                <a16:creationId xmlns:a16="http://schemas.microsoft.com/office/drawing/2014/main" id="{29D09597-E8E6-4480-8537-F1ECE7EA4D61}"/>
              </a:ext>
            </a:extLst>
          </p:cNvPr>
          <p:cNvSpPr>
            <a:spLocks noGrp="1"/>
          </p:cNvSpPr>
          <p:nvPr>
            <p:ph type="pic" sz="quarter" idx="19"/>
          </p:nvPr>
        </p:nvSpPr>
        <p:spPr>
          <a:xfrm>
            <a:off x="2806110" y="4920062"/>
            <a:ext cx="1531758" cy="1097281"/>
          </a:xfrm>
        </p:spPr>
        <p:txBody>
          <a:bodyPr/>
          <a:lstStyle/>
          <a:p>
            <a:r>
              <a:rPr lang="en-US" dirty="0"/>
              <a:t>Click icon to add picture</a:t>
            </a:r>
          </a:p>
        </p:txBody>
      </p:sp>
      <p:sp>
        <p:nvSpPr>
          <p:cNvPr id="9" name="Picture Placeholder 5">
            <a:extLst>
              <a:ext uri="{FF2B5EF4-FFF2-40B4-BE49-F238E27FC236}">
                <a16:creationId xmlns:a16="http://schemas.microsoft.com/office/drawing/2014/main" id="{68FB2334-F78E-48D5-B6CA-CCF4F1A3A040}"/>
              </a:ext>
            </a:extLst>
          </p:cNvPr>
          <p:cNvSpPr>
            <a:spLocks noGrp="1"/>
          </p:cNvSpPr>
          <p:nvPr>
            <p:ph type="pic" sz="quarter" idx="20"/>
          </p:nvPr>
        </p:nvSpPr>
        <p:spPr>
          <a:xfrm>
            <a:off x="6589303" y="4921794"/>
            <a:ext cx="1616561" cy="1097281"/>
          </a:xfrm>
        </p:spPr>
        <p:txBody>
          <a:bodyPr/>
          <a:lstStyle/>
          <a:p>
            <a:r>
              <a:rPr lang="en-US" dirty="0"/>
              <a:t>Click icon to add picture</a:t>
            </a:r>
          </a:p>
        </p:txBody>
      </p:sp>
      <p:sp>
        <p:nvSpPr>
          <p:cNvPr id="5"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
        <p:nvSpPr>
          <p:cNvPr id="10" name="Text Placeholder 11">
            <a:extLst>
              <a:ext uri="{FF2B5EF4-FFF2-40B4-BE49-F238E27FC236}">
                <a16:creationId xmlns:a16="http://schemas.microsoft.com/office/drawing/2014/main" id="{3090CF6B-5C80-4EE3-8BD7-68524F4BA158}"/>
              </a:ext>
            </a:extLst>
          </p:cNvPr>
          <p:cNvSpPr>
            <a:spLocks noGrp="1"/>
          </p:cNvSpPr>
          <p:nvPr>
            <p:ph type="body" sz="quarter" idx="21" hasCustomPrompt="1"/>
          </p:nvPr>
        </p:nvSpPr>
        <p:spPr>
          <a:xfrm>
            <a:off x="557683" y="2459957"/>
            <a:ext cx="8033657" cy="822960"/>
          </a:xfrm>
        </p:spPr>
        <p:txBody>
          <a:bodyPr lIns="45720" tIns="45720" rIns="45720" bIns="45720">
            <a:normAutofit/>
          </a:bodyPr>
          <a:lstStyle>
            <a:lvl1pPr marL="257175" indent="-257175">
              <a:buClr>
                <a:srgbClr val="004A78"/>
              </a:buClr>
              <a:buFont typeface="Arial" charset="0"/>
              <a:buChar char="•"/>
              <a:defRPr sz="1500">
                <a:solidFill>
                  <a:srgbClr val="000000"/>
                </a:solidFill>
              </a:defRPr>
            </a:lvl1pPr>
            <a:lvl2pPr marL="514350" marR="0" indent="-171450" algn="l" defTabSz="685800" rtl="0" eaLnBrk="1" fontAlgn="base" latinLnBrk="0" hangingPunct="1">
              <a:lnSpc>
                <a:spcPct val="90000"/>
              </a:lnSpc>
              <a:spcBef>
                <a:spcPts val="375"/>
              </a:spcBef>
              <a:spcAft>
                <a:spcPct val="0"/>
              </a:spcAft>
              <a:buClr>
                <a:srgbClr val="FF6300"/>
              </a:buClr>
              <a:buSzTx/>
              <a:buFont typeface="Arial" charset="0"/>
              <a:buChar char="•"/>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1" name="Text Placeholder 11">
            <a:extLst>
              <a:ext uri="{FF2B5EF4-FFF2-40B4-BE49-F238E27FC236}">
                <a16:creationId xmlns:a16="http://schemas.microsoft.com/office/drawing/2014/main" id="{C22234D6-E3BB-41DB-B1E2-D279CE4E4B37}"/>
              </a:ext>
            </a:extLst>
          </p:cNvPr>
          <p:cNvSpPr>
            <a:spLocks noGrp="1"/>
          </p:cNvSpPr>
          <p:nvPr>
            <p:ph type="body" sz="quarter" idx="22" hasCustomPrompt="1"/>
          </p:nvPr>
        </p:nvSpPr>
        <p:spPr>
          <a:xfrm>
            <a:off x="555172" y="3688752"/>
            <a:ext cx="8033657" cy="822960"/>
          </a:xfrm>
        </p:spPr>
        <p:txBody>
          <a:bodyPr lIns="45720" tIns="45720" rIns="45720" bIns="45720">
            <a:normAutofit/>
          </a:bodyPr>
          <a:lstStyle>
            <a:lvl1pPr marL="257175" indent="-257175">
              <a:buClr>
                <a:srgbClr val="004A78"/>
              </a:buClr>
              <a:buFont typeface="Arial" charset="0"/>
              <a:buChar char="•"/>
              <a:defRPr sz="1500">
                <a:solidFill>
                  <a:srgbClr val="000000"/>
                </a:solidFill>
              </a:defRPr>
            </a:lvl1pPr>
            <a:lvl2pPr marL="514350" marR="0" indent="-171450" algn="l" defTabSz="685800" rtl="0" eaLnBrk="1" fontAlgn="base" latinLnBrk="0" hangingPunct="1">
              <a:lnSpc>
                <a:spcPct val="90000"/>
              </a:lnSpc>
              <a:spcBef>
                <a:spcPts val="375"/>
              </a:spcBef>
              <a:spcAft>
                <a:spcPct val="0"/>
              </a:spcAft>
              <a:buClr>
                <a:srgbClr val="FF6300"/>
              </a:buClr>
              <a:buSzTx/>
              <a:buFont typeface="Arial" charset="0"/>
              <a:buChar char="•"/>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Tree>
    <p:extLst>
      <p:ext uri="{BB962C8B-B14F-4D97-AF65-F5344CB8AC3E}">
        <p14:creationId xmlns:p14="http://schemas.microsoft.com/office/powerpoint/2010/main" val="27413583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557683" y="1289684"/>
            <a:ext cx="8033657" cy="457200"/>
          </a:xfrm>
        </p:spPr>
        <p:txBody>
          <a:bodyPr lIns="45720" tIns="45720" rIns="45720" bIns="45720">
            <a:noAutofit/>
          </a:bodyPr>
          <a:lstStyle>
            <a:lvl1pPr marL="257175" indent="-257175">
              <a:buClr>
                <a:srgbClr val="004A78"/>
              </a:buClr>
              <a:buFont typeface="Arial" charset="0"/>
              <a:buChar char="•"/>
              <a:defRPr sz="600">
                <a:solidFill>
                  <a:srgbClr val="000000"/>
                </a:solidFill>
              </a:defRPr>
            </a:lvl1pPr>
            <a:lvl2pPr marL="514350" marR="0" indent="-171450" algn="l" defTabSz="685800" rtl="0" eaLnBrk="1" fontAlgn="base" latinLnBrk="0" hangingPunct="1">
              <a:lnSpc>
                <a:spcPct val="90000"/>
              </a:lnSpc>
              <a:spcBef>
                <a:spcPts val="375"/>
              </a:spcBef>
              <a:spcAft>
                <a:spcPct val="0"/>
              </a:spcAft>
              <a:buClr>
                <a:srgbClr val="FF6300"/>
              </a:buClr>
              <a:buSzTx/>
              <a:buFont typeface="Arial" charset="0"/>
              <a:buChar char="•"/>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923849" y="5335273"/>
            <a:ext cx="1303020" cy="731520"/>
          </a:xfrm>
        </p:spPr>
        <p:txBody>
          <a:bodyPr/>
          <a:lstStyle>
            <a:lvl1pPr>
              <a:defRPr sz="1800"/>
            </a:lvl1p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3896793" y="5335273"/>
            <a:ext cx="1303020" cy="731520"/>
          </a:xfrm>
        </p:spPr>
        <p:txBody>
          <a:bodyPr/>
          <a:lstStyle>
            <a:lvl1pPr>
              <a:defRPr sz="1800"/>
            </a:lvl1pPr>
          </a:lstStyle>
          <a:p>
            <a:r>
              <a:rPr lang="en-US" dirty="0"/>
              <a:t>Click icon to add picture</a:t>
            </a:r>
          </a:p>
        </p:txBody>
      </p:sp>
      <p:sp>
        <p:nvSpPr>
          <p:cNvPr id="8" name="Picture Placeholder 5">
            <a:extLst>
              <a:ext uri="{FF2B5EF4-FFF2-40B4-BE49-F238E27FC236}">
                <a16:creationId xmlns:a16="http://schemas.microsoft.com/office/drawing/2014/main" id="{29D09597-E8E6-4480-8537-F1ECE7EA4D61}"/>
              </a:ext>
            </a:extLst>
          </p:cNvPr>
          <p:cNvSpPr>
            <a:spLocks noGrp="1"/>
          </p:cNvSpPr>
          <p:nvPr>
            <p:ph type="pic" sz="quarter" idx="19"/>
          </p:nvPr>
        </p:nvSpPr>
        <p:spPr>
          <a:xfrm>
            <a:off x="2431058" y="5335273"/>
            <a:ext cx="1303020" cy="731520"/>
          </a:xfrm>
        </p:spPr>
        <p:txBody>
          <a:bodyPr/>
          <a:lstStyle>
            <a:lvl1pPr>
              <a:defRPr sz="1800"/>
            </a:lvl1pPr>
          </a:lstStyle>
          <a:p>
            <a:r>
              <a:rPr lang="en-US" dirty="0"/>
              <a:t>Click icon to add picture</a:t>
            </a:r>
          </a:p>
        </p:txBody>
      </p:sp>
      <p:sp>
        <p:nvSpPr>
          <p:cNvPr id="9" name="Picture Placeholder 5">
            <a:extLst>
              <a:ext uri="{FF2B5EF4-FFF2-40B4-BE49-F238E27FC236}">
                <a16:creationId xmlns:a16="http://schemas.microsoft.com/office/drawing/2014/main" id="{68FB2334-F78E-48D5-B6CA-CCF4F1A3A040}"/>
              </a:ext>
            </a:extLst>
          </p:cNvPr>
          <p:cNvSpPr>
            <a:spLocks noGrp="1"/>
          </p:cNvSpPr>
          <p:nvPr>
            <p:ph type="pic" sz="quarter" idx="20"/>
          </p:nvPr>
        </p:nvSpPr>
        <p:spPr>
          <a:xfrm>
            <a:off x="6803618" y="5335273"/>
            <a:ext cx="1303020" cy="731520"/>
          </a:xfrm>
        </p:spPr>
        <p:txBody>
          <a:bodyPr/>
          <a:lstStyle>
            <a:lvl1pPr>
              <a:defRPr sz="1800"/>
            </a:lvl1pPr>
          </a:lstStyle>
          <a:p>
            <a:r>
              <a:rPr lang="en-US" dirty="0"/>
              <a:t>Click icon to add picture</a:t>
            </a:r>
          </a:p>
        </p:txBody>
      </p:sp>
      <p:sp>
        <p:nvSpPr>
          <p:cNvPr id="10" name="Text Placeholder 11">
            <a:extLst>
              <a:ext uri="{FF2B5EF4-FFF2-40B4-BE49-F238E27FC236}">
                <a16:creationId xmlns:a16="http://schemas.microsoft.com/office/drawing/2014/main" id="{3090CF6B-5C80-4EE3-8BD7-68524F4BA158}"/>
              </a:ext>
            </a:extLst>
          </p:cNvPr>
          <p:cNvSpPr>
            <a:spLocks noGrp="1"/>
          </p:cNvSpPr>
          <p:nvPr>
            <p:ph type="body" sz="quarter" idx="21" hasCustomPrompt="1"/>
          </p:nvPr>
        </p:nvSpPr>
        <p:spPr>
          <a:xfrm>
            <a:off x="557683" y="2645701"/>
            <a:ext cx="8033657" cy="457200"/>
          </a:xfrm>
        </p:spPr>
        <p:txBody>
          <a:bodyPr lIns="45720" tIns="45720" rIns="45720" bIns="45720">
            <a:noAutofit/>
          </a:bodyPr>
          <a:lstStyle>
            <a:lvl1pPr marL="257175" indent="-257175">
              <a:buClr>
                <a:srgbClr val="004A78"/>
              </a:buClr>
              <a:buFont typeface="Arial" charset="0"/>
              <a:buChar char="•"/>
              <a:defRPr sz="600">
                <a:solidFill>
                  <a:srgbClr val="000000"/>
                </a:solidFill>
              </a:defRPr>
            </a:lvl1pPr>
            <a:lvl2pPr marL="514350" marR="0" indent="-171450" algn="l" defTabSz="685800" rtl="0" eaLnBrk="1" fontAlgn="base" latinLnBrk="0" hangingPunct="1">
              <a:lnSpc>
                <a:spcPct val="90000"/>
              </a:lnSpc>
              <a:spcBef>
                <a:spcPts val="375"/>
              </a:spcBef>
              <a:spcAft>
                <a:spcPct val="0"/>
              </a:spcAft>
              <a:buClr>
                <a:srgbClr val="FF6300"/>
              </a:buClr>
              <a:buSzTx/>
              <a:buFont typeface="Arial" charset="0"/>
              <a:buChar char="•"/>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diam </a:t>
            </a:r>
            <a:r>
              <a:rPr lang="en-US" dirty="0" err="1"/>
              <a:t>maecenas</a:t>
            </a:r>
            <a:r>
              <a:rPr lang="en-US" dirty="0"/>
              <a:t> sed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a:t>Sed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1" name="Text Placeholder 11">
            <a:extLst>
              <a:ext uri="{FF2B5EF4-FFF2-40B4-BE49-F238E27FC236}">
                <a16:creationId xmlns:a16="http://schemas.microsoft.com/office/drawing/2014/main" id="{C22234D6-E3BB-41DB-B1E2-D279CE4E4B37}"/>
              </a:ext>
            </a:extLst>
          </p:cNvPr>
          <p:cNvSpPr>
            <a:spLocks noGrp="1"/>
          </p:cNvSpPr>
          <p:nvPr>
            <p:ph type="body" sz="quarter" idx="22" hasCustomPrompt="1"/>
          </p:nvPr>
        </p:nvSpPr>
        <p:spPr>
          <a:xfrm>
            <a:off x="555172" y="4031664"/>
            <a:ext cx="8033657" cy="457200"/>
          </a:xfrm>
        </p:spPr>
        <p:txBody>
          <a:bodyPr lIns="45720" tIns="45720" rIns="45720" bIns="45720">
            <a:noAutofit/>
          </a:bodyPr>
          <a:lstStyle>
            <a:lvl1pPr marL="257175" indent="-257175">
              <a:buClr>
                <a:srgbClr val="004A78"/>
              </a:buClr>
              <a:buFont typeface="Arial" charset="0"/>
              <a:buChar char="•"/>
              <a:defRPr sz="600">
                <a:solidFill>
                  <a:srgbClr val="000000"/>
                </a:solidFill>
              </a:defRPr>
            </a:lvl1pPr>
            <a:lvl2pPr marL="514350" marR="0" indent="-171450" algn="l" defTabSz="685800" rtl="0" eaLnBrk="1" fontAlgn="base" latinLnBrk="0" hangingPunct="1">
              <a:lnSpc>
                <a:spcPct val="90000"/>
              </a:lnSpc>
              <a:spcBef>
                <a:spcPts val="375"/>
              </a:spcBef>
              <a:spcAft>
                <a:spcPct val="0"/>
              </a:spcAft>
              <a:buClr>
                <a:srgbClr val="FF6300"/>
              </a:buClr>
              <a:buSzTx/>
              <a:buFont typeface="Arial" charset="0"/>
              <a:buChar char="•"/>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3" name="Text Placeholder 11">
            <a:extLst>
              <a:ext uri="{FF2B5EF4-FFF2-40B4-BE49-F238E27FC236}">
                <a16:creationId xmlns:a16="http://schemas.microsoft.com/office/drawing/2014/main" id="{D970644D-784E-435D-8F68-7B30F678DBBD}"/>
              </a:ext>
            </a:extLst>
          </p:cNvPr>
          <p:cNvSpPr>
            <a:spLocks noGrp="1"/>
          </p:cNvSpPr>
          <p:nvPr>
            <p:ph type="body" sz="quarter" idx="23" hasCustomPrompt="1"/>
          </p:nvPr>
        </p:nvSpPr>
        <p:spPr>
          <a:xfrm>
            <a:off x="557683" y="1964082"/>
            <a:ext cx="8033657" cy="457200"/>
          </a:xfrm>
        </p:spPr>
        <p:txBody>
          <a:bodyPr lIns="45720" tIns="45720" rIns="45720" bIns="45720">
            <a:noAutofit/>
          </a:bodyPr>
          <a:lstStyle>
            <a:lvl1pPr marL="257175" indent="-257175">
              <a:buClr>
                <a:srgbClr val="004A78"/>
              </a:buClr>
              <a:buFont typeface="Arial" charset="0"/>
              <a:buChar char="•"/>
              <a:defRPr sz="600">
                <a:solidFill>
                  <a:srgbClr val="000000"/>
                </a:solidFill>
              </a:defRPr>
            </a:lvl1pPr>
            <a:lvl2pPr marL="514350" marR="0" indent="-171450" algn="l" defTabSz="685800" rtl="0" eaLnBrk="1" fontAlgn="base" latinLnBrk="0" hangingPunct="1">
              <a:lnSpc>
                <a:spcPct val="90000"/>
              </a:lnSpc>
              <a:spcBef>
                <a:spcPts val="375"/>
              </a:spcBef>
              <a:spcAft>
                <a:spcPct val="0"/>
              </a:spcAft>
              <a:buClr>
                <a:srgbClr val="FF6300"/>
              </a:buClr>
              <a:buSzTx/>
              <a:buFont typeface="Arial" charset="0"/>
              <a:buChar char="•"/>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4" name="Text Placeholder 11">
            <a:extLst>
              <a:ext uri="{FF2B5EF4-FFF2-40B4-BE49-F238E27FC236}">
                <a16:creationId xmlns:a16="http://schemas.microsoft.com/office/drawing/2014/main" id="{5DD97AF1-153C-4FD9-89F0-B4EFB44A57B8}"/>
              </a:ext>
            </a:extLst>
          </p:cNvPr>
          <p:cNvSpPr>
            <a:spLocks noGrp="1"/>
          </p:cNvSpPr>
          <p:nvPr>
            <p:ph type="body" sz="quarter" idx="24" hasCustomPrompt="1"/>
          </p:nvPr>
        </p:nvSpPr>
        <p:spPr>
          <a:xfrm>
            <a:off x="557683" y="3352495"/>
            <a:ext cx="8033657" cy="457200"/>
          </a:xfrm>
        </p:spPr>
        <p:txBody>
          <a:bodyPr lIns="45720" tIns="45720" rIns="45720" bIns="45720">
            <a:noAutofit/>
          </a:bodyPr>
          <a:lstStyle>
            <a:lvl1pPr marL="257175" indent="-257175">
              <a:buClr>
                <a:srgbClr val="004A78"/>
              </a:buClr>
              <a:buFont typeface="Arial" charset="0"/>
              <a:buChar char="•"/>
              <a:defRPr sz="600">
                <a:solidFill>
                  <a:srgbClr val="000000"/>
                </a:solidFill>
              </a:defRPr>
            </a:lvl1pPr>
            <a:lvl2pPr marL="514350" marR="0" indent="-171450" algn="l" defTabSz="685800" rtl="0" eaLnBrk="1" fontAlgn="base" latinLnBrk="0" hangingPunct="1">
              <a:lnSpc>
                <a:spcPct val="90000"/>
              </a:lnSpc>
              <a:spcBef>
                <a:spcPts val="375"/>
              </a:spcBef>
              <a:spcAft>
                <a:spcPct val="0"/>
              </a:spcAft>
              <a:buClr>
                <a:srgbClr val="FF6300"/>
              </a:buClr>
              <a:buSzTx/>
              <a:buFont typeface="Arial" charset="0"/>
              <a:buChar char="•"/>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5" name="Picture Placeholder 5">
            <a:extLst>
              <a:ext uri="{FF2B5EF4-FFF2-40B4-BE49-F238E27FC236}">
                <a16:creationId xmlns:a16="http://schemas.microsoft.com/office/drawing/2014/main" id="{E442BB96-3FC3-407C-B9C5-6EA896CE844A}"/>
              </a:ext>
            </a:extLst>
          </p:cNvPr>
          <p:cNvSpPr>
            <a:spLocks noGrp="1"/>
          </p:cNvSpPr>
          <p:nvPr>
            <p:ph type="pic" sz="quarter" idx="25"/>
          </p:nvPr>
        </p:nvSpPr>
        <p:spPr>
          <a:xfrm>
            <a:off x="5361294" y="5335273"/>
            <a:ext cx="1303020" cy="731520"/>
          </a:xfrm>
        </p:spPr>
        <p:txBody>
          <a:bodyPr/>
          <a:lstStyle>
            <a:lvl1pPr>
              <a:defRPr sz="1800"/>
            </a:lvl1pPr>
          </a:lstStyle>
          <a:p>
            <a:r>
              <a:rPr lang="en-US" dirty="0"/>
              <a:t>Click icon to add picture</a:t>
            </a:r>
          </a:p>
        </p:txBody>
      </p:sp>
      <p:sp>
        <p:nvSpPr>
          <p:cNvPr id="16" name="Text Placeholder 11">
            <a:extLst>
              <a:ext uri="{FF2B5EF4-FFF2-40B4-BE49-F238E27FC236}">
                <a16:creationId xmlns:a16="http://schemas.microsoft.com/office/drawing/2014/main" id="{39F4BE77-5D8E-48A6-8F50-403C44BB3D13}"/>
              </a:ext>
            </a:extLst>
          </p:cNvPr>
          <p:cNvSpPr>
            <a:spLocks noGrp="1"/>
          </p:cNvSpPr>
          <p:nvPr>
            <p:ph type="body" sz="quarter" idx="26" hasCustomPrompt="1"/>
          </p:nvPr>
        </p:nvSpPr>
        <p:spPr>
          <a:xfrm>
            <a:off x="557683" y="4678380"/>
            <a:ext cx="8033657" cy="457200"/>
          </a:xfrm>
        </p:spPr>
        <p:txBody>
          <a:bodyPr lIns="45720" tIns="45720" rIns="45720" bIns="45720">
            <a:noAutofit/>
          </a:bodyPr>
          <a:lstStyle>
            <a:lvl1pPr marL="257175" indent="-257175">
              <a:buClr>
                <a:srgbClr val="004A78"/>
              </a:buClr>
              <a:buFont typeface="Arial" charset="0"/>
              <a:buChar char="•"/>
              <a:defRPr sz="600">
                <a:solidFill>
                  <a:srgbClr val="000000"/>
                </a:solidFill>
              </a:defRPr>
            </a:lvl1pPr>
            <a:lvl2pPr marL="514350" marR="0" indent="-171450" algn="l" defTabSz="685800" rtl="0" eaLnBrk="1" fontAlgn="base" latinLnBrk="0" hangingPunct="1">
              <a:lnSpc>
                <a:spcPct val="90000"/>
              </a:lnSpc>
              <a:spcBef>
                <a:spcPts val="375"/>
              </a:spcBef>
              <a:spcAft>
                <a:spcPct val="0"/>
              </a:spcAft>
              <a:buClr>
                <a:srgbClr val="FF6300"/>
              </a:buClr>
              <a:buSzTx/>
              <a:buFont typeface="Arial" charset="0"/>
              <a:buChar char="•"/>
              <a:tabLst/>
              <a:defRPr sz="1500" baseline="0"/>
            </a:lvl2pPr>
            <a:lvl3pPr marL="857250" indent="-171450">
              <a:buClr>
                <a:srgbClr val="000000"/>
              </a:buClr>
              <a:buFont typeface="Arial" charset="0"/>
              <a:buChar char="•"/>
              <a:defRPr sz="1500"/>
            </a:lvl3pPr>
            <a:lvl4pPr marL="1200150" indent="-171450">
              <a:buClr>
                <a:srgbClr val="000000"/>
              </a:buClr>
              <a:buSzPct val="50000"/>
              <a:buFont typeface="Calibri" charset="0"/>
              <a:buChar char="▶"/>
              <a:defRPr sz="1500"/>
            </a:lvl4pPr>
            <a:lvl5pPr marL="1543050" indent="-171450">
              <a:buClr>
                <a:srgbClr val="000000"/>
              </a:buClr>
              <a:buFont typeface="Helvetica" charset="0"/>
              <a:buChar char="⁃"/>
              <a:defRPr sz="15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2255900" y="6431022"/>
            <a:ext cx="6717007" cy="369332"/>
          </a:xfrm>
          <a:prstGeom prst="rect">
            <a:avLst/>
          </a:prstGeom>
          <a:noFill/>
          <a:effectLst/>
        </p:spPr>
        <p:txBody>
          <a:bodyPr wrap="square" lIns="0" tIns="0" rIns="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204638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4DBD4AB-FC17-42ED-9840-591D622895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4087E68-2044-4E5A-9BB0-771DC3CF24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8A5ECFB-B698-44E9-964E-8C19A1C22E63}"/>
              </a:ext>
            </a:extLst>
          </p:cNvPr>
          <p:cNvSpPr>
            <a:spLocks noGrp="1" noChangeArrowheads="1"/>
          </p:cNvSpPr>
          <p:nvPr>
            <p:ph type="sldNum" sz="quarter" idx="12"/>
          </p:nvPr>
        </p:nvSpPr>
        <p:spPr>
          <a:ln/>
        </p:spPr>
        <p:txBody>
          <a:bodyPr/>
          <a:lstStyle>
            <a:lvl1pPr>
              <a:defRPr/>
            </a:lvl1pPr>
          </a:lstStyle>
          <a:p>
            <a:pPr>
              <a:defRPr/>
            </a:pPr>
            <a:fld id="{717E5BEE-A398-4921-B556-54217480AD22}" type="slidenum">
              <a:rPr lang="en-US" altLang="en-US"/>
              <a:pPr>
                <a:defRPr/>
              </a:pPr>
              <a:t>‹#›</a:t>
            </a:fld>
            <a:endParaRPr lang="en-US" altLang="en-US"/>
          </a:p>
        </p:txBody>
      </p:sp>
    </p:spTree>
    <p:extLst>
      <p:ext uri="{BB962C8B-B14F-4D97-AF65-F5344CB8AC3E}">
        <p14:creationId xmlns:p14="http://schemas.microsoft.com/office/powerpoint/2010/main" val="423070697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28ED5B8-051A-47CE-AE7A-E74650D1081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1AEE40-7535-4C8D-8FF1-F4FFEBFACE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3873BED-454E-4C21-8A80-2B648E6200BD}"/>
              </a:ext>
            </a:extLst>
          </p:cNvPr>
          <p:cNvSpPr>
            <a:spLocks noGrp="1" noChangeArrowheads="1"/>
          </p:cNvSpPr>
          <p:nvPr>
            <p:ph type="sldNum" sz="quarter" idx="12"/>
          </p:nvPr>
        </p:nvSpPr>
        <p:spPr>
          <a:ln/>
        </p:spPr>
        <p:txBody>
          <a:bodyPr/>
          <a:lstStyle>
            <a:lvl1pPr>
              <a:defRPr/>
            </a:lvl1pPr>
          </a:lstStyle>
          <a:p>
            <a:pPr>
              <a:defRPr/>
            </a:pPr>
            <a:fld id="{B7749238-CAB3-4D65-9E88-E2464D378E4D}" type="slidenum">
              <a:rPr lang="en-US" altLang="en-US"/>
              <a:pPr>
                <a:defRPr/>
              </a:pPr>
              <a:t>‹#›</a:t>
            </a:fld>
            <a:endParaRPr lang="en-US" altLang="en-US"/>
          </a:p>
        </p:txBody>
      </p:sp>
    </p:spTree>
    <p:extLst>
      <p:ext uri="{BB962C8B-B14F-4D97-AF65-F5344CB8AC3E}">
        <p14:creationId xmlns:p14="http://schemas.microsoft.com/office/powerpoint/2010/main" val="215633364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36B97C7-8563-4BBC-A68B-AF38286E986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2D6018E-A1C4-4314-A0B9-2B40F2F5AB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CD2106F-3D7D-4C25-A4E4-B34AD2EA9026}"/>
              </a:ext>
            </a:extLst>
          </p:cNvPr>
          <p:cNvSpPr>
            <a:spLocks noGrp="1" noChangeArrowheads="1"/>
          </p:cNvSpPr>
          <p:nvPr>
            <p:ph type="sldNum" sz="quarter" idx="12"/>
          </p:nvPr>
        </p:nvSpPr>
        <p:spPr>
          <a:ln/>
        </p:spPr>
        <p:txBody>
          <a:bodyPr/>
          <a:lstStyle>
            <a:lvl1pPr>
              <a:defRPr/>
            </a:lvl1pPr>
          </a:lstStyle>
          <a:p>
            <a:pPr>
              <a:defRPr/>
            </a:pPr>
            <a:fld id="{21BB305F-2F51-4599-8FB6-FCB0A8586A56}" type="slidenum">
              <a:rPr lang="en-US" altLang="en-US"/>
              <a:pPr>
                <a:defRPr/>
              </a:pPr>
              <a:t>‹#›</a:t>
            </a:fld>
            <a:endParaRPr lang="en-US" altLang="en-US"/>
          </a:p>
        </p:txBody>
      </p:sp>
    </p:spTree>
    <p:extLst>
      <p:ext uri="{BB962C8B-B14F-4D97-AF65-F5344CB8AC3E}">
        <p14:creationId xmlns:p14="http://schemas.microsoft.com/office/powerpoint/2010/main" val="344321166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9A24DAD-336D-45E0-B894-5C428EBA49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27D0C0-04ED-4AE7-B841-0DC45154A8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7E087F7-36F6-4A90-BEDE-D6CBCB5894B3}"/>
              </a:ext>
            </a:extLst>
          </p:cNvPr>
          <p:cNvSpPr>
            <a:spLocks noGrp="1" noChangeArrowheads="1"/>
          </p:cNvSpPr>
          <p:nvPr>
            <p:ph type="sldNum" sz="quarter" idx="12"/>
          </p:nvPr>
        </p:nvSpPr>
        <p:spPr>
          <a:ln/>
        </p:spPr>
        <p:txBody>
          <a:bodyPr/>
          <a:lstStyle>
            <a:lvl1pPr>
              <a:defRPr/>
            </a:lvl1pPr>
          </a:lstStyle>
          <a:p>
            <a:pPr>
              <a:defRPr/>
            </a:pPr>
            <a:fld id="{594FE51F-D970-4E93-BB5C-2D80EA7760CE}" type="slidenum">
              <a:rPr lang="en-US" altLang="en-US"/>
              <a:pPr>
                <a:defRPr/>
              </a:pPr>
              <a:t>‹#›</a:t>
            </a:fld>
            <a:endParaRPr lang="en-US" altLang="en-US"/>
          </a:p>
        </p:txBody>
      </p:sp>
    </p:spTree>
    <p:extLst>
      <p:ext uri="{BB962C8B-B14F-4D97-AF65-F5344CB8AC3E}">
        <p14:creationId xmlns:p14="http://schemas.microsoft.com/office/powerpoint/2010/main" val="285510903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28B8F3-84C2-45C5-AE98-92A6A7E3E1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731262-D785-4420-8627-E9C78FE093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CD422F-9DFD-4473-867A-9D538A1CF4D4}"/>
              </a:ext>
            </a:extLst>
          </p:cNvPr>
          <p:cNvSpPr>
            <a:spLocks noGrp="1" noChangeArrowheads="1"/>
          </p:cNvSpPr>
          <p:nvPr>
            <p:ph type="sldNum" sz="quarter" idx="12"/>
          </p:nvPr>
        </p:nvSpPr>
        <p:spPr>
          <a:ln/>
        </p:spPr>
        <p:txBody>
          <a:bodyPr/>
          <a:lstStyle>
            <a:lvl1pPr>
              <a:defRPr/>
            </a:lvl1pPr>
          </a:lstStyle>
          <a:p>
            <a:pPr>
              <a:defRPr/>
            </a:pPr>
            <a:fld id="{962F8EC5-2B58-4767-99B5-CBFCF6A3CCA2}" type="slidenum">
              <a:rPr lang="en-US" altLang="en-US"/>
              <a:pPr>
                <a:defRPr/>
              </a:pPr>
              <a:t>‹#›</a:t>
            </a:fld>
            <a:endParaRPr lang="en-US" altLang="en-US"/>
          </a:p>
        </p:txBody>
      </p:sp>
    </p:spTree>
    <p:extLst>
      <p:ext uri="{BB962C8B-B14F-4D97-AF65-F5344CB8AC3E}">
        <p14:creationId xmlns:p14="http://schemas.microsoft.com/office/powerpoint/2010/main" val="246737796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513C4F9-B4EE-499B-B863-4B875506BD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551B95-B0E1-4DF8-AD33-1069244B12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6521F7-DF9D-4EEE-BE97-084EE877892B}"/>
              </a:ext>
            </a:extLst>
          </p:cNvPr>
          <p:cNvSpPr>
            <a:spLocks noGrp="1" noChangeArrowheads="1"/>
          </p:cNvSpPr>
          <p:nvPr>
            <p:ph type="sldNum" sz="quarter" idx="12"/>
          </p:nvPr>
        </p:nvSpPr>
        <p:spPr>
          <a:ln/>
        </p:spPr>
        <p:txBody>
          <a:bodyPr/>
          <a:lstStyle>
            <a:lvl1pPr>
              <a:defRPr/>
            </a:lvl1pPr>
          </a:lstStyle>
          <a:p>
            <a:pPr>
              <a:defRPr/>
            </a:pPr>
            <a:fld id="{58225A41-5E4C-42C4-8CC0-4691913392D4}" type="slidenum">
              <a:rPr lang="en-US" altLang="en-US"/>
              <a:pPr>
                <a:defRPr/>
              </a:pPr>
              <a:t>‹#›</a:t>
            </a:fld>
            <a:endParaRPr lang="en-US" altLang="en-US"/>
          </a:p>
        </p:txBody>
      </p:sp>
    </p:spTree>
    <p:extLst>
      <p:ext uri="{BB962C8B-B14F-4D97-AF65-F5344CB8AC3E}">
        <p14:creationId xmlns:p14="http://schemas.microsoft.com/office/powerpoint/2010/main" val="250743329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D0B9C2-D819-45EA-A591-E62F14063F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FC58EF-B6F5-472A-BE92-2113CB04F3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60DF51-3172-4D99-8AEB-0C9C660C5601}"/>
              </a:ext>
            </a:extLst>
          </p:cNvPr>
          <p:cNvSpPr>
            <a:spLocks noGrp="1" noChangeArrowheads="1"/>
          </p:cNvSpPr>
          <p:nvPr>
            <p:ph type="sldNum" sz="quarter" idx="12"/>
          </p:nvPr>
        </p:nvSpPr>
        <p:spPr>
          <a:ln/>
        </p:spPr>
        <p:txBody>
          <a:bodyPr/>
          <a:lstStyle>
            <a:lvl1pPr>
              <a:defRPr/>
            </a:lvl1pPr>
          </a:lstStyle>
          <a:p>
            <a:pPr>
              <a:defRPr/>
            </a:pPr>
            <a:fld id="{41014D64-89C2-4A88-96F6-514736DB4688}" type="slidenum">
              <a:rPr lang="en-US" altLang="en-US"/>
              <a:pPr>
                <a:defRPr/>
              </a:pPr>
              <a:t>‹#›</a:t>
            </a:fld>
            <a:endParaRPr lang="en-US" altLang="en-US"/>
          </a:p>
        </p:txBody>
      </p:sp>
    </p:spTree>
    <p:extLst>
      <p:ext uri="{BB962C8B-B14F-4D97-AF65-F5344CB8AC3E}">
        <p14:creationId xmlns:p14="http://schemas.microsoft.com/office/powerpoint/2010/main" val="183383700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3F0089-21CE-4B48-A421-23A7884FBA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10FA64-ADDB-43E3-9A1F-468AD9B5D7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097330-AFC4-4EBB-B9BD-B605C25A9E9D}"/>
              </a:ext>
            </a:extLst>
          </p:cNvPr>
          <p:cNvSpPr>
            <a:spLocks noGrp="1" noChangeArrowheads="1"/>
          </p:cNvSpPr>
          <p:nvPr>
            <p:ph type="sldNum" sz="quarter" idx="12"/>
          </p:nvPr>
        </p:nvSpPr>
        <p:spPr>
          <a:ln/>
        </p:spPr>
        <p:txBody>
          <a:bodyPr/>
          <a:lstStyle>
            <a:lvl1pPr>
              <a:defRPr/>
            </a:lvl1pPr>
          </a:lstStyle>
          <a:p>
            <a:pPr>
              <a:defRPr/>
            </a:pPr>
            <a:fld id="{29085EF7-7FA9-407F-9384-2A759CD3CDFE}" type="slidenum">
              <a:rPr lang="en-US" altLang="en-US"/>
              <a:pPr>
                <a:defRPr/>
              </a:pPr>
              <a:t>‹#›</a:t>
            </a:fld>
            <a:endParaRPr lang="en-US" altLang="en-US"/>
          </a:p>
        </p:txBody>
      </p:sp>
    </p:spTree>
    <p:extLst>
      <p:ext uri="{BB962C8B-B14F-4D97-AF65-F5344CB8AC3E}">
        <p14:creationId xmlns:p14="http://schemas.microsoft.com/office/powerpoint/2010/main" val="29812419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09AA96-4A99-40CB-A5AB-7210704B66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051E09-11AC-4E73-BC46-B6D1750D2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A0C520-958C-4B77-A56F-1E6ED250AEA2}"/>
              </a:ext>
            </a:extLst>
          </p:cNvPr>
          <p:cNvSpPr>
            <a:spLocks noGrp="1" noChangeArrowheads="1"/>
          </p:cNvSpPr>
          <p:nvPr>
            <p:ph type="sldNum" sz="quarter" idx="12"/>
          </p:nvPr>
        </p:nvSpPr>
        <p:spPr>
          <a:ln/>
        </p:spPr>
        <p:txBody>
          <a:bodyPr/>
          <a:lstStyle>
            <a:lvl1pPr>
              <a:defRPr/>
            </a:lvl1pPr>
          </a:lstStyle>
          <a:p>
            <a:pPr>
              <a:defRPr/>
            </a:pPr>
            <a:fld id="{7A5DE7D8-764D-4DB7-B650-BAB37C0CF3CC}" type="slidenum">
              <a:rPr lang="en-US" altLang="en-US"/>
              <a:pPr>
                <a:defRPr/>
              </a:pPr>
              <a:t>‹#›</a:t>
            </a:fld>
            <a:endParaRPr lang="en-US" altLang="en-US"/>
          </a:p>
        </p:txBody>
      </p:sp>
    </p:spTree>
    <p:extLst>
      <p:ext uri="{BB962C8B-B14F-4D97-AF65-F5344CB8AC3E}">
        <p14:creationId xmlns:p14="http://schemas.microsoft.com/office/powerpoint/2010/main" val="86165597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53B21D-F32D-40AC-A5BD-2579742C8E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CDCA18-73C5-43B4-B7D9-7E3C4438D1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AAB9CB-8715-4EB0-A89A-513C720F3857}"/>
              </a:ext>
            </a:extLst>
          </p:cNvPr>
          <p:cNvSpPr>
            <a:spLocks noGrp="1" noChangeArrowheads="1"/>
          </p:cNvSpPr>
          <p:nvPr>
            <p:ph type="sldNum" sz="quarter" idx="12"/>
          </p:nvPr>
        </p:nvSpPr>
        <p:spPr>
          <a:ln/>
        </p:spPr>
        <p:txBody>
          <a:bodyPr/>
          <a:lstStyle>
            <a:lvl1pPr>
              <a:defRPr/>
            </a:lvl1pPr>
          </a:lstStyle>
          <a:p>
            <a:pPr>
              <a:defRPr/>
            </a:pPr>
            <a:fld id="{0D232E02-6F7A-4BBB-BFB7-BAC13A854955}" type="slidenum">
              <a:rPr lang="en-US" altLang="en-US"/>
              <a:pPr>
                <a:defRPr/>
              </a:pPr>
              <a:t>‹#›</a:t>
            </a:fld>
            <a:endParaRPr lang="en-US" altLang="en-US"/>
          </a:p>
        </p:txBody>
      </p:sp>
    </p:spTree>
    <p:extLst>
      <p:ext uri="{BB962C8B-B14F-4D97-AF65-F5344CB8AC3E}">
        <p14:creationId xmlns:p14="http://schemas.microsoft.com/office/powerpoint/2010/main" val="93086978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107D7E-F3DA-4CA3-8B53-EAC5CF4DA6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481009-266E-43CE-B83E-8E3E384814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3DD0568-C96C-42D2-AEFB-8F64AB147C89}"/>
              </a:ext>
            </a:extLst>
          </p:cNvPr>
          <p:cNvSpPr>
            <a:spLocks noGrp="1" noChangeArrowheads="1"/>
          </p:cNvSpPr>
          <p:nvPr>
            <p:ph type="sldNum" sz="quarter" idx="12"/>
          </p:nvPr>
        </p:nvSpPr>
        <p:spPr>
          <a:ln/>
        </p:spPr>
        <p:txBody>
          <a:bodyPr/>
          <a:lstStyle>
            <a:lvl1pPr>
              <a:defRPr/>
            </a:lvl1pPr>
          </a:lstStyle>
          <a:p>
            <a:pPr>
              <a:defRPr/>
            </a:pPr>
            <a:fld id="{B9B43778-5C54-40D1-83A6-1626B0C2AB3B}" type="slidenum">
              <a:rPr lang="en-US" altLang="en-US"/>
              <a:pPr>
                <a:defRPr/>
              </a:pPr>
              <a:t>‹#›</a:t>
            </a:fld>
            <a:endParaRPr lang="en-US" altLang="en-US"/>
          </a:p>
        </p:txBody>
      </p:sp>
    </p:spTree>
    <p:extLst>
      <p:ext uri="{BB962C8B-B14F-4D97-AF65-F5344CB8AC3E}">
        <p14:creationId xmlns:p14="http://schemas.microsoft.com/office/powerpoint/2010/main" val="158795050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D7E58A8-7E40-4D9D-A1A6-B73248F926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86E155-F17D-4FE5-9EBA-2A2E6FD243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B9C6503-8649-4CFB-9DFE-CD6966DC2366}"/>
              </a:ext>
            </a:extLst>
          </p:cNvPr>
          <p:cNvSpPr>
            <a:spLocks noGrp="1" noChangeArrowheads="1"/>
          </p:cNvSpPr>
          <p:nvPr>
            <p:ph type="sldNum" sz="quarter" idx="12"/>
          </p:nvPr>
        </p:nvSpPr>
        <p:spPr>
          <a:ln/>
        </p:spPr>
        <p:txBody>
          <a:bodyPr/>
          <a:lstStyle>
            <a:lvl1pPr>
              <a:defRPr/>
            </a:lvl1pPr>
          </a:lstStyle>
          <a:p>
            <a:pPr>
              <a:defRPr/>
            </a:pPr>
            <a:fld id="{28785B91-8F48-4942-9EB0-405B9189C0FA}" type="slidenum">
              <a:rPr lang="en-US" altLang="en-US"/>
              <a:pPr>
                <a:defRPr/>
              </a:pPr>
              <a:t>‹#›</a:t>
            </a:fld>
            <a:endParaRPr lang="en-US" altLang="en-US"/>
          </a:p>
        </p:txBody>
      </p:sp>
    </p:spTree>
    <p:extLst>
      <p:ext uri="{BB962C8B-B14F-4D97-AF65-F5344CB8AC3E}">
        <p14:creationId xmlns:p14="http://schemas.microsoft.com/office/powerpoint/2010/main" val="234022045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BFB1834-A912-4AC5-9E8D-BDB0CE3CDA0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26AD253-3F75-43DD-96AD-2165E6455B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5B5B47D-34F4-4048-BDD1-D455A5765586}"/>
              </a:ext>
            </a:extLst>
          </p:cNvPr>
          <p:cNvSpPr>
            <a:spLocks noGrp="1" noChangeArrowheads="1"/>
          </p:cNvSpPr>
          <p:nvPr>
            <p:ph type="sldNum" sz="quarter" idx="12"/>
          </p:nvPr>
        </p:nvSpPr>
        <p:spPr>
          <a:ln/>
        </p:spPr>
        <p:txBody>
          <a:bodyPr/>
          <a:lstStyle>
            <a:lvl1pPr>
              <a:defRPr/>
            </a:lvl1pPr>
          </a:lstStyle>
          <a:p>
            <a:pPr>
              <a:defRPr/>
            </a:pPr>
            <a:fld id="{83267618-6AEE-48BE-B05E-F55E04F1623F}" type="slidenum">
              <a:rPr lang="en-US" altLang="en-US"/>
              <a:pPr>
                <a:defRPr/>
              </a:pPr>
              <a:t>‹#›</a:t>
            </a:fld>
            <a:endParaRPr lang="en-US" altLang="en-US"/>
          </a:p>
        </p:txBody>
      </p:sp>
    </p:spTree>
    <p:extLst>
      <p:ext uri="{BB962C8B-B14F-4D97-AF65-F5344CB8AC3E}">
        <p14:creationId xmlns:p14="http://schemas.microsoft.com/office/powerpoint/2010/main" val="255119603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E610DC-A5B3-441C-8943-96C97466788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517E6CB-FACB-4F08-8DD2-3919DA6021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218F1B9-602F-43E3-A64B-CFFD764A8960}"/>
              </a:ext>
            </a:extLst>
          </p:cNvPr>
          <p:cNvSpPr>
            <a:spLocks noGrp="1" noChangeArrowheads="1"/>
          </p:cNvSpPr>
          <p:nvPr>
            <p:ph type="sldNum" sz="quarter" idx="12"/>
          </p:nvPr>
        </p:nvSpPr>
        <p:spPr>
          <a:ln/>
        </p:spPr>
        <p:txBody>
          <a:bodyPr/>
          <a:lstStyle>
            <a:lvl1pPr>
              <a:defRPr/>
            </a:lvl1pPr>
          </a:lstStyle>
          <a:p>
            <a:pPr>
              <a:defRPr/>
            </a:pPr>
            <a:fld id="{7DA23727-453B-4722-AA8D-59ADA9250E20}" type="slidenum">
              <a:rPr lang="en-US" altLang="en-US"/>
              <a:pPr>
                <a:defRPr/>
              </a:pPr>
              <a:t>‹#›</a:t>
            </a:fld>
            <a:endParaRPr lang="en-US" altLang="en-US"/>
          </a:p>
        </p:txBody>
      </p:sp>
    </p:spTree>
    <p:extLst>
      <p:ext uri="{BB962C8B-B14F-4D97-AF65-F5344CB8AC3E}">
        <p14:creationId xmlns:p14="http://schemas.microsoft.com/office/powerpoint/2010/main" val="268251685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728ED0B-20AF-422A-8825-C673A0C7F90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5E8115C-C053-41FE-A84B-5EF3D6617F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AD91EC3-EBAA-49E3-BF96-45BE9FD26536}"/>
              </a:ext>
            </a:extLst>
          </p:cNvPr>
          <p:cNvSpPr>
            <a:spLocks noGrp="1" noChangeArrowheads="1"/>
          </p:cNvSpPr>
          <p:nvPr>
            <p:ph type="sldNum" sz="quarter" idx="12"/>
          </p:nvPr>
        </p:nvSpPr>
        <p:spPr>
          <a:ln/>
        </p:spPr>
        <p:txBody>
          <a:bodyPr/>
          <a:lstStyle>
            <a:lvl1pPr>
              <a:defRPr/>
            </a:lvl1pPr>
          </a:lstStyle>
          <a:p>
            <a:pPr>
              <a:defRPr/>
            </a:pPr>
            <a:fld id="{478E22C3-407D-4139-8B44-B0A30ABF43BF}" type="slidenum">
              <a:rPr lang="en-US" altLang="en-US"/>
              <a:pPr>
                <a:defRPr/>
              </a:pPr>
              <a:t>‹#›</a:t>
            </a:fld>
            <a:endParaRPr lang="en-US" altLang="en-US"/>
          </a:p>
        </p:txBody>
      </p:sp>
    </p:spTree>
    <p:extLst>
      <p:ext uri="{BB962C8B-B14F-4D97-AF65-F5344CB8AC3E}">
        <p14:creationId xmlns:p14="http://schemas.microsoft.com/office/powerpoint/2010/main" val="161299241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77DF84-C322-41FC-A16F-2C1B1AEC94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7CAF46-7909-4C82-B5CD-B903A9D66F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3E62FC-467E-44CC-BEB8-E9D4C1012690}"/>
              </a:ext>
            </a:extLst>
          </p:cNvPr>
          <p:cNvSpPr>
            <a:spLocks noGrp="1" noChangeArrowheads="1"/>
          </p:cNvSpPr>
          <p:nvPr>
            <p:ph type="sldNum" sz="quarter" idx="12"/>
          </p:nvPr>
        </p:nvSpPr>
        <p:spPr>
          <a:ln/>
        </p:spPr>
        <p:txBody>
          <a:bodyPr/>
          <a:lstStyle>
            <a:lvl1pPr>
              <a:defRPr/>
            </a:lvl1pPr>
          </a:lstStyle>
          <a:p>
            <a:pPr>
              <a:defRPr/>
            </a:pPr>
            <a:fld id="{3C1B2FAC-527B-4377-8BA9-3853F4F64DB4}" type="slidenum">
              <a:rPr lang="en-US" altLang="en-US"/>
              <a:pPr>
                <a:defRPr/>
              </a:pPr>
              <a:t>‹#›</a:t>
            </a:fld>
            <a:endParaRPr lang="en-US" altLang="en-US"/>
          </a:p>
        </p:txBody>
      </p:sp>
    </p:spTree>
    <p:extLst>
      <p:ext uri="{BB962C8B-B14F-4D97-AF65-F5344CB8AC3E}">
        <p14:creationId xmlns:p14="http://schemas.microsoft.com/office/powerpoint/2010/main" val="258396174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5AF290A-A125-4A7F-9BD8-684855C8A9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F06DF0-1494-4909-B7F8-E2A98AB54D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783C3A6-B3FA-4EF3-B34D-1ADE88A8CC7C}"/>
              </a:ext>
            </a:extLst>
          </p:cNvPr>
          <p:cNvSpPr>
            <a:spLocks noGrp="1" noChangeArrowheads="1"/>
          </p:cNvSpPr>
          <p:nvPr>
            <p:ph type="sldNum" sz="quarter" idx="12"/>
          </p:nvPr>
        </p:nvSpPr>
        <p:spPr>
          <a:ln/>
        </p:spPr>
        <p:txBody>
          <a:bodyPr/>
          <a:lstStyle>
            <a:lvl1pPr>
              <a:defRPr/>
            </a:lvl1pPr>
          </a:lstStyle>
          <a:p>
            <a:pPr>
              <a:defRPr/>
            </a:pPr>
            <a:fld id="{5C1157CB-9543-41E5-9A1E-F213743C826A}" type="slidenum">
              <a:rPr lang="en-US" altLang="en-US"/>
              <a:pPr>
                <a:defRPr/>
              </a:pPr>
              <a:t>‹#›</a:t>
            </a:fld>
            <a:endParaRPr lang="en-US" altLang="en-US"/>
          </a:p>
        </p:txBody>
      </p:sp>
    </p:spTree>
    <p:extLst>
      <p:ext uri="{BB962C8B-B14F-4D97-AF65-F5344CB8AC3E}">
        <p14:creationId xmlns:p14="http://schemas.microsoft.com/office/powerpoint/2010/main" val="157653249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645C529-F3BD-41B7-A90F-D129E490B9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F023FC-F026-4251-9448-BA9C823DE2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7F1120-3B08-4B32-884E-DB23EA0446BF}"/>
              </a:ext>
            </a:extLst>
          </p:cNvPr>
          <p:cNvSpPr>
            <a:spLocks noGrp="1" noChangeArrowheads="1"/>
          </p:cNvSpPr>
          <p:nvPr>
            <p:ph type="sldNum" sz="quarter" idx="12"/>
          </p:nvPr>
        </p:nvSpPr>
        <p:spPr>
          <a:ln/>
        </p:spPr>
        <p:txBody>
          <a:bodyPr/>
          <a:lstStyle>
            <a:lvl1pPr>
              <a:defRPr/>
            </a:lvl1pPr>
          </a:lstStyle>
          <a:p>
            <a:pPr>
              <a:defRPr/>
            </a:pPr>
            <a:fld id="{2DE46EAD-C559-457D-800B-222007D8D3C5}" type="slidenum">
              <a:rPr lang="en-US" altLang="en-US"/>
              <a:pPr>
                <a:defRPr/>
              </a:pPr>
              <a:t>‹#›</a:t>
            </a:fld>
            <a:endParaRPr lang="en-US" altLang="en-US"/>
          </a:p>
        </p:txBody>
      </p:sp>
    </p:spTree>
    <p:extLst>
      <p:ext uri="{BB962C8B-B14F-4D97-AF65-F5344CB8AC3E}">
        <p14:creationId xmlns:p14="http://schemas.microsoft.com/office/powerpoint/2010/main" val="288777413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6A1592-143B-4A69-BBB1-BB5367CDCB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154A5D9-6AD3-43CA-8267-1705376536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3E4452-0E92-401E-9762-CE0A87556816}"/>
              </a:ext>
            </a:extLst>
          </p:cNvPr>
          <p:cNvSpPr>
            <a:spLocks noGrp="1" noChangeArrowheads="1"/>
          </p:cNvSpPr>
          <p:nvPr>
            <p:ph type="sldNum" sz="quarter" idx="12"/>
          </p:nvPr>
        </p:nvSpPr>
        <p:spPr>
          <a:ln/>
        </p:spPr>
        <p:txBody>
          <a:bodyPr/>
          <a:lstStyle>
            <a:lvl1pPr>
              <a:defRPr/>
            </a:lvl1pPr>
          </a:lstStyle>
          <a:p>
            <a:pPr>
              <a:defRPr/>
            </a:pPr>
            <a:fld id="{B5DCF0D3-2C53-48AA-AF99-CED2D2C6BA79}" type="slidenum">
              <a:rPr lang="en-US" altLang="en-US"/>
              <a:pPr>
                <a:defRPr/>
              </a:pPr>
              <a:t>‹#›</a:t>
            </a:fld>
            <a:endParaRPr lang="en-US" altLang="en-US"/>
          </a:p>
        </p:txBody>
      </p:sp>
    </p:spTree>
    <p:extLst>
      <p:ext uri="{BB962C8B-B14F-4D97-AF65-F5344CB8AC3E}">
        <p14:creationId xmlns:p14="http://schemas.microsoft.com/office/powerpoint/2010/main" val="8982622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A14330-13DC-4B1C-A8F4-5ED5245E0C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CACEC3-A763-4611-8BE2-5F89440019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A810B1-4E93-4902-816A-E78882B94FDB}"/>
              </a:ext>
            </a:extLst>
          </p:cNvPr>
          <p:cNvSpPr>
            <a:spLocks noGrp="1" noChangeArrowheads="1"/>
          </p:cNvSpPr>
          <p:nvPr>
            <p:ph type="sldNum" sz="quarter" idx="12"/>
          </p:nvPr>
        </p:nvSpPr>
        <p:spPr>
          <a:ln/>
        </p:spPr>
        <p:txBody>
          <a:bodyPr/>
          <a:lstStyle>
            <a:lvl1pPr>
              <a:defRPr/>
            </a:lvl1pPr>
          </a:lstStyle>
          <a:p>
            <a:pPr>
              <a:defRPr/>
            </a:pPr>
            <a:fld id="{2E1772EC-962F-4EA3-AF37-5970319EE66D}" type="slidenum">
              <a:rPr lang="en-US" altLang="en-US"/>
              <a:pPr>
                <a:defRPr/>
              </a:pPr>
              <a:t>‹#›</a:t>
            </a:fld>
            <a:endParaRPr lang="en-US" altLang="en-US"/>
          </a:p>
        </p:txBody>
      </p:sp>
    </p:spTree>
    <p:extLst>
      <p:ext uri="{BB962C8B-B14F-4D97-AF65-F5344CB8AC3E}">
        <p14:creationId xmlns:p14="http://schemas.microsoft.com/office/powerpoint/2010/main" val="171642949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1F065F3-FDBF-4EB1-91EE-46E881BB52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4685AC-A7A3-4B92-A504-43E688CD5B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8F6DBA-478D-43C8-B7D9-759C01DFE68C}"/>
              </a:ext>
            </a:extLst>
          </p:cNvPr>
          <p:cNvSpPr>
            <a:spLocks noGrp="1" noChangeArrowheads="1"/>
          </p:cNvSpPr>
          <p:nvPr>
            <p:ph type="sldNum" sz="quarter" idx="12"/>
          </p:nvPr>
        </p:nvSpPr>
        <p:spPr>
          <a:ln/>
        </p:spPr>
        <p:txBody>
          <a:bodyPr/>
          <a:lstStyle>
            <a:lvl1pPr>
              <a:defRPr/>
            </a:lvl1pPr>
          </a:lstStyle>
          <a:p>
            <a:pPr>
              <a:defRPr/>
            </a:pPr>
            <a:fld id="{A6089AC4-FF38-4BCA-8514-D07E78FE4C2A}" type="slidenum">
              <a:rPr lang="en-US" altLang="en-US"/>
              <a:pPr>
                <a:defRPr/>
              </a:pPr>
              <a:t>‹#›</a:t>
            </a:fld>
            <a:endParaRPr lang="en-US" altLang="en-US"/>
          </a:p>
        </p:txBody>
      </p:sp>
    </p:spTree>
    <p:extLst>
      <p:ext uri="{BB962C8B-B14F-4D97-AF65-F5344CB8AC3E}">
        <p14:creationId xmlns:p14="http://schemas.microsoft.com/office/powerpoint/2010/main" val="150136490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8CD68E-1B05-4F28-A5C6-1EDDB1D962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604C0C-953B-4C50-ACD9-8421F08064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59B224-CAE7-4CDF-B9E3-B30F9CECED25}"/>
              </a:ext>
            </a:extLst>
          </p:cNvPr>
          <p:cNvSpPr>
            <a:spLocks noGrp="1" noChangeArrowheads="1"/>
          </p:cNvSpPr>
          <p:nvPr>
            <p:ph type="sldNum" sz="quarter" idx="12"/>
          </p:nvPr>
        </p:nvSpPr>
        <p:spPr>
          <a:ln/>
        </p:spPr>
        <p:txBody>
          <a:bodyPr/>
          <a:lstStyle>
            <a:lvl1pPr>
              <a:defRPr/>
            </a:lvl1pPr>
          </a:lstStyle>
          <a:p>
            <a:pPr>
              <a:defRPr/>
            </a:pPr>
            <a:fld id="{D575539C-C95D-4BCA-A2A7-5DBE0DDA3F17}" type="slidenum">
              <a:rPr lang="en-US" altLang="en-US"/>
              <a:pPr>
                <a:defRPr/>
              </a:pPr>
              <a:t>‹#›</a:t>
            </a:fld>
            <a:endParaRPr lang="en-US" altLang="en-US"/>
          </a:p>
        </p:txBody>
      </p:sp>
    </p:spTree>
    <p:extLst>
      <p:ext uri="{BB962C8B-B14F-4D97-AF65-F5344CB8AC3E}">
        <p14:creationId xmlns:p14="http://schemas.microsoft.com/office/powerpoint/2010/main" val="289025491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208FF26-F093-483E-A465-0A934EA4FD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38D445-AC27-49A8-966D-E95A5668B4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933721-310F-4467-8E7D-72BCBA0AADCF}"/>
              </a:ext>
            </a:extLst>
          </p:cNvPr>
          <p:cNvSpPr>
            <a:spLocks noGrp="1" noChangeArrowheads="1"/>
          </p:cNvSpPr>
          <p:nvPr>
            <p:ph type="sldNum" sz="quarter" idx="12"/>
          </p:nvPr>
        </p:nvSpPr>
        <p:spPr>
          <a:ln/>
        </p:spPr>
        <p:txBody>
          <a:bodyPr/>
          <a:lstStyle>
            <a:lvl1pPr>
              <a:defRPr/>
            </a:lvl1pPr>
          </a:lstStyle>
          <a:p>
            <a:pPr>
              <a:defRPr/>
            </a:pPr>
            <a:fld id="{637A3BA6-5FD1-4F6B-A6A2-C47030F75E31}" type="slidenum">
              <a:rPr lang="en-US" altLang="en-US"/>
              <a:pPr>
                <a:defRPr/>
              </a:pPr>
              <a:t>‹#›</a:t>
            </a:fld>
            <a:endParaRPr lang="en-US" altLang="en-US"/>
          </a:p>
        </p:txBody>
      </p:sp>
    </p:spTree>
    <p:extLst>
      <p:ext uri="{BB962C8B-B14F-4D97-AF65-F5344CB8AC3E}">
        <p14:creationId xmlns:p14="http://schemas.microsoft.com/office/powerpoint/2010/main" val="350495356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8AE099F-66DE-4AED-8FD8-C58DA3889E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930E5E-00CB-4F2B-881A-20CCA91D15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902CA6-80D0-4C59-8943-D3CF477F83EE}"/>
              </a:ext>
            </a:extLst>
          </p:cNvPr>
          <p:cNvSpPr>
            <a:spLocks noGrp="1" noChangeArrowheads="1"/>
          </p:cNvSpPr>
          <p:nvPr>
            <p:ph type="sldNum" sz="quarter" idx="12"/>
          </p:nvPr>
        </p:nvSpPr>
        <p:spPr>
          <a:ln/>
        </p:spPr>
        <p:txBody>
          <a:bodyPr/>
          <a:lstStyle>
            <a:lvl1pPr>
              <a:defRPr/>
            </a:lvl1pPr>
          </a:lstStyle>
          <a:p>
            <a:pPr>
              <a:defRPr/>
            </a:pPr>
            <a:fld id="{B486EF65-B051-4834-8251-0EDB4D39BDBB}" type="slidenum">
              <a:rPr lang="en-US" altLang="en-US"/>
              <a:pPr>
                <a:defRPr/>
              </a:pPr>
              <a:t>‹#›</a:t>
            </a:fld>
            <a:endParaRPr lang="en-US" altLang="en-US"/>
          </a:p>
        </p:txBody>
      </p:sp>
    </p:spTree>
    <p:extLst>
      <p:ext uri="{BB962C8B-B14F-4D97-AF65-F5344CB8AC3E}">
        <p14:creationId xmlns:p14="http://schemas.microsoft.com/office/powerpoint/2010/main" val="348813142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63377CB-CDA1-451A-8C58-4B068742287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5328939-F86A-459C-A21B-821EF5E860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8A1D0B4-0F4D-401B-B97A-3C589E437AD6}"/>
              </a:ext>
            </a:extLst>
          </p:cNvPr>
          <p:cNvSpPr>
            <a:spLocks noGrp="1" noChangeArrowheads="1"/>
          </p:cNvSpPr>
          <p:nvPr>
            <p:ph type="sldNum" sz="quarter" idx="12"/>
          </p:nvPr>
        </p:nvSpPr>
        <p:spPr>
          <a:ln/>
        </p:spPr>
        <p:txBody>
          <a:bodyPr/>
          <a:lstStyle>
            <a:lvl1pPr>
              <a:defRPr/>
            </a:lvl1pPr>
          </a:lstStyle>
          <a:p>
            <a:pPr>
              <a:defRPr/>
            </a:pPr>
            <a:fld id="{F1833D95-D755-4B37-BD9C-7413967D823D}" type="slidenum">
              <a:rPr lang="en-US" altLang="en-US"/>
              <a:pPr>
                <a:defRPr/>
              </a:pPr>
              <a:t>‹#›</a:t>
            </a:fld>
            <a:endParaRPr lang="en-US" altLang="en-US"/>
          </a:p>
        </p:txBody>
      </p:sp>
    </p:spTree>
    <p:extLst>
      <p:ext uri="{BB962C8B-B14F-4D97-AF65-F5344CB8AC3E}">
        <p14:creationId xmlns:p14="http://schemas.microsoft.com/office/powerpoint/2010/main" val="364918792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2DDDF66-B8D4-43CB-B37B-506C4381A3A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F1F1846-72C7-466F-A113-180FE71CE4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B526329-E24A-43C0-A1E0-22025D18BAE9}"/>
              </a:ext>
            </a:extLst>
          </p:cNvPr>
          <p:cNvSpPr>
            <a:spLocks noGrp="1" noChangeArrowheads="1"/>
          </p:cNvSpPr>
          <p:nvPr>
            <p:ph type="sldNum" sz="quarter" idx="12"/>
          </p:nvPr>
        </p:nvSpPr>
        <p:spPr>
          <a:ln/>
        </p:spPr>
        <p:txBody>
          <a:bodyPr/>
          <a:lstStyle>
            <a:lvl1pPr>
              <a:defRPr/>
            </a:lvl1pPr>
          </a:lstStyle>
          <a:p>
            <a:pPr>
              <a:defRPr/>
            </a:pPr>
            <a:fld id="{02E9DE41-8393-4F69-90CE-4074F282FBCE}" type="slidenum">
              <a:rPr lang="en-US" altLang="en-US"/>
              <a:pPr>
                <a:defRPr/>
              </a:pPr>
              <a:t>‹#›</a:t>
            </a:fld>
            <a:endParaRPr lang="en-US" altLang="en-US"/>
          </a:p>
        </p:txBody>
      </p:sp>
    </p:spTree>
    <p:extLst>
      <p:ext uri="{BB962C8B-B14F-4D97-AF65-F5344CB8AC3E}">
        <p14:creationId xmlns:p14="http://schemas.microsoft.com/office/powerpoint/2010/main" val="361572544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4C8EEA-1980-4262-8753-94CA4B569A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9982393-B2FA-41C4-8550-E0F2D5E5E2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0201E2-85BA-4556-85D8-EEACA24BF9E0}"/>
              </a:ext>
            </a:extLst>
          </p:cNvPr>
          <p:cNvSpPr>
            <a:spLocks noGrp="1" noChangeArrowheads="1"/>
          </p:cNvSpPr>
          <p:nvPr>
            <p:ph type="sldNum" sz="quarter" idx="12"/>
          </p:nvPr>
        </p:nvSpPr>
        <p:spPr>
          <a:ln/>
        </p:spPr>
        <p:txBody>
          <a:bodyPr/>
          <a:lstStyle>
            <a:lvl1pPr>
              <a:defRPr/>
            </a:lvl1pPr>
          </a:lstStyle>
          <a:p>
            <a:pPr>
              <a:defRPr/>
            </a:pPr>
            <a:fld id="{08401E25-695E-47F8-B2F1-9670839EB606}" type="slidenum">
              <a:rPr lang="en-US" altLang="en-US"/>
              <a:pPr>
                <a:defRPr/>
              </a:pPr>
              <a:t>‹#›</a:t>
            </a:fld>
            <a:endParaRPr lang="en-US" altLang="en-US"/>
          </a:p>
        </p:txBody>
      </p:sp>
    </p:spTree>
    <p:extLst>
      <p:ext uri="{BB962C8B-B14F-4D97-AF65-F5344CB8AC3E}">
        <p14:creationId xmlns:p14="http://schemas.microsoft.com/office/powerpoint/2010/main" val="310524892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F4BF066-9632-42F6-9AEC-9D9F0AC8790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AC02C2F-7116-4EA5-9852-74466CEB05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4767BE4-012F-4FF9-9699-958215B791BB}"/>
              </a:ext>
            </a:extLst>
          </p:cNvPr>
          <p:cNvSpPr>
            <a:spLocks noGrp="1" noChangeArrowheads="1"/>
          </p:cNvSpPr>
          <p:nvPr>
            <p:ph type="sldNum" sz="quarter" idx="12"/>
          </p:nvPr>
        </p:nvSpPr>
        <p:spPr>
          <a:ln/>
        </p:spPr>
        <p:txBody>
          <a:bodyPr/>
          <a:lstStyle>
            <a:lvl1pPr>
              <a:defRPr/>
            </a:lvl1pPr>
          </a:lstStyle>
          <a:p>
            <a:pPr>
              <a:defRPr/>
            </a:pPr>
            <a:fld id="{C5963ABA-B22B-4209-9EDF-461574014F6F}" type="slidenum">
              <a:rPr lang="en-US" altLang="en-US"/>
              <a:pPr>
                <a:defRPr/>
              </a:pPr>
              <a:t>‹#›</a:t>
            </a:fld>
            <a:endParaRPr lang="en-US" altLang="en-US"/>
          </a:p>
        </p:txBody>
      </p:sp>
    </p:spTree>
    <p:extLst>
      <p:ext uri="{BB962C8B-B14F-4D97-AF65-F5344CB8AC3E}">
        <p14:creationId xmlns:p14="http://schemas.microsoft.com/office/powerpoint/2010/main" val="149271993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E501257-9A10-4207-9E76-707D0C6C86D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426563-9D6A-40F6-8D83-B428B593FE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AA0435-275E-4CD5-9551-966C0513C2A8}"/>
              </a:ext>
            </a:extLst>
          </p:cNvPr>
          <p:cNvSpPr>
            <a:spLocks noGrp="1" noChangeArrowheads="1"/>
          </p:cNvSpPr>
          <p:nvPr>
            <p:ph type="sldNum" sz="quarter" idx="12"/>
          </p:nvPr>
        </p:nvSpPr>
        <p:spPr>
          <a:ln/>
        </p:spPr>
        <p:txBody>
          <a:bodyPr/>
          <a:lstStyle>
            <a:lvl1pPr>
              <a:defRPr/>
            </a:lvl1pPr>
          </a:lstStyle>
          <a:p>
            <a:pPr>
              <a:defRPr/>
            </a:pPr>
            <a:fld id="{8C6F7ABF-5818-467F-BCED-65E9FE762F8D}" type="slidenum">
              <a:rPr lang="en-US" altLang="en-US"/>
              <a:pPr>
                <a:defRPr/>
              </a:pPr>
              <a:t>‹#›</a:t>
            </a:fld>
            <a:endParaRPr lang="en-US" altLang="en-US"/>
          </a:p>
        </p:txBody>
      </p:sp>
    </p:spTree>
    <p:extLst>
      <p:ext uri="{BB962C8B-B14F-4D97-AF65-F5344CB8AC3E}">
        <p14:creationId xmlns:p14="http://schemas.microsoft.com/office/powerpoint/2010/main" val="63046485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B4E03E-746A-4E61-82FA-DEE5EAC38F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B98DE3-BB5B-4C2E-850A-F1C28210F6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480731-099B-4368-AF51-9E6DCA4CD63C}"/>
              </a:ext>
            </a:extLst>
          </p:cNvPr>
          <p:cNvSpPr>
            <a:spLocks noGrp="1" noChangeArrowheads="1"/>
          </p:cNvSpPr>
          <p:nvPr>
            <p:ph type="sldNum" sz="quarter" idx="12"/>
          </p:nvPr>
        </p:nvSpPr>
        <p:spPr>
          <a:ln/>
        </p:spPr>
        <p:txBody>
          <a:bodyPr/>
          <a:lstStyle>
            <a:lvl1pPr>
              <a:defRPr/>
            </a:lvl1pPr>
          </a:lstStyle>
          <a:p>
            <a:pPr>
              <a:defRPr/>
            </a:pPr>
            <a:fld id="{5410B220-A368-4133-92F6-2E3F624D5648}" type="slidenum">
              <a:rPr lang="en-US" altLang="en-US"/>
              <a:pPr>
                <a:defRPr/>
              </a:pPr>
              <a:t>‹#›</a:t>
            </a:fld>
            <a:endParaRPr lang="en-US" altLang="en-US"/>
          </a:p>
        </p:txBody>
      </p:sp>
    </p:spTree>
    <p:extLst>
      <p:ext uri="{BB962C8B-B14F-4D97-AF65-F5344CB8AC3E}">
        <p14:creationId xmlns:p14="http://schemas.microsoft.com/office/powerpoint/2010/main" val="25924462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67CDA53-F725-4B31-800F-9C94E891C6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B1A6DE-6EAA-4B34-B07E-41CB4B40A0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9AE476-9847-4746-A0E6-F44390D50441}"/>
              </a:ext>
            </a:extLst>
          </p:cNvPr>
          <p:cNvSpPr>
            <a:spLocks noGrp="1" noChangeArrowheads="1"/>
          </p:cNvSpPr>
          <p:nvPr>
            <p:ph type="sldNum" sz="quarter" idx="12"/>
          </p:nvPr>
        </p:nvSpPr>
        <p:spPr>
          <a:ln/>
        </p:spPr>
        <p:txBody>
          <a:bodyPr/>
          <a:lstStyle>
            <a:lvl1pPr>
              <a:defRPr/>
            </a:lvl1pPr>
          </a:lstStyle>
          <a:p>
            <a:pPr>
              <a:defRPr/>
            </a:pPr>
            <a:fld id="{E5E6E0B1-32A8-4B20-BC60-CA6BA6A774B0}" type="slidenum">
              <a:rPr lang="en-US" altLang="en-US"/>
              <a:pPr>
                <a:defRPr/>
              </a:pPr>
              <a:t>‹#›</a:t>
            </a:fld>
            <a:endParaRPr lang="en-US" altLang="en-US"/>
          </a:p>
        </p:txBody>
      </p:sp>
    </p:spTree>
    <p:extLst>
      <p:ext uri="{BB962C8B-B14F-4D97-AF65-F5344CB8AC3E}">
        <p14:creationId xmlns:p14="http://schemas.microsoft.com/office/powerpoint/2010/main" val="274975602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CE6739-B6D4-41F6-9A4B-36EF045D8D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0B806D-8AE7-4FFE-9CBE-0090C10F68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DAA4FC-0E86-4909-AE9A-79A337178D7C}"/>
              </a:ext>
            </a:extLst>
          </p:cNvPr>
          <p:cNvSpPr>
            <a:spLocks noGrp="1" noChangeArrowheads="1"/>
          </p:cNvSpPr>
          <p:nvPr>
            <p:ph type="sldNum" sz="quarter" idx="12"/>
          </p:nvPr>
        </p:nvSpPr>
        <p:spPr>
          <a:ln/>
        </p:spPr>
        <p:txBody>
          <a:bodyPr/>
          <a:lstStyle>
            <a:lvl1pPr>
              <a:defRPr/>
            </a:lvl1pPr>
          </a:lstStyle>
          <a:p>
            <a:pPr>
              <a:defRPr/>
            </a:pPr>
            <a:fld id="{9FB7D78A-C5C1-4AE2-BBF8-DF2D3F92270C}" type="slidenum">
              <a:rPr lang="en-US" altLang="en-US"/>
              <a:pPr>
                <a:defRPr/>
              </a:pPr>
              <a:t>‹#›</a:t>
            </a:fld>
            <a:endParaRPr lang="en-US" altLang="en-US"/>
          </a:p>
        </p:txBody>
      </p:sp>
    </p:spTree>
    <p:extLst>
      <p:ext uri="{BB962C8B-B14F-4D97-AF65-F5344CB8AC3E}">
        <p14:creationId xmlns:p14="http://schemas.microsoft.com/office/powerpoint/2010/main" val="43986290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white_logo">
            <a:extLst>
              <a:ext uri="{FF2B5EF4-FFF2-40B4-BE49-F238E27FC236}">
                <a16:creationId xmlns:a16="http://schemas.microsoft.com/office/drawing/2014/main" id="{85E3FE82-62E5-4AF1-9490-9C64C78E9D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2900" y="298450"/>
            <a:ext cx="32004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2413000" y="1628775"/>
            <a:ext cx="4751388" cy="1514475"/>
          </a:xfrm>
        </p:spPr>
        <p:txBody>
          <a:bodyPr/>
          <a:lstStyle>
            <a:lvl1pPr>
              <a:defRPr sz="3600">
                <a:solidFill>
                  <a:schemeClr val="bg1"/>
                </a:solidFill>
              </a:defRPr>
            </a:lvl1pPr>
          </a:lstStyle>
          <a:p>
            <a:pPr lvl="0"/>
            <a:r>
              <a:rPr lang="en-GB" noProof="0"/>
              <a:t>Click to edit Master title style</a:t>
            </a:r>
          </a:p>
        </p:txBody>
      </p:sp>
      <p:sp>
        <p:nvSpPr>
          <p:cNvPr id="30723" name="Rectangle 3"/>
          <p:cNvSpPr>
            <a:spLocks noGrp="1" noChangeArrowheads="1"/>
          </p:cNvSpPr>
          <p:nvPr>
            <p:ph type="subTitle" idx="1"/>
          </p:nvPr>
        </p:nvSpPr>
        <p:spPr>
          <a:xfrm>
            <a:off x="247650" y="5437188"/>
            <a:ext cx="2154238" cy="703262"/>
          </a:xfrm>
        </p:spPr>
        <p:txBody>
          <a:bodyPr/>
          <a:lstStyle>
            <a:lvl1pPr marL="0" indent="0">
              <a:buFontTx/>
              <a:buNone/>
              <a:defRPr sz="1800">
                <a:solidFill>
                  <a:srgbClr val="091553"/>
                </a:solidFill>
              </a:defRPr>
            </a:lvl1pPr>
          </a:lstStyle>
          <a:p>
            <a:pPr lvl="0"/>
            <a:r>
              <a:rPr lang="en-GB" noProof="0"/>
              <a:t>Click to edit Master subtitle style</a:t>
            </a:r>
          </a:p>
        </p:txBody>
      </p:sp>
      <p:sp>
        <p:nvSpPr>
          <p:cNvPr id="5" name="Rectangle 5">
            <a:extLst>
              <a:ext uri="{FF2B5EF4-FFF2-40B4-BE49-F238E27FC236}">
                <a16:creationId xmlns:a16="http://schemas.microsoft.com/office/drawing/2014/main" id="{8B9F28C5-4673-4BDE-82DE-D76E66F73184}"/>
              </a:ext>
            </a:extLst>
          </p:cNvPr>
          <p:cNvSpPr>
            <a:spLocks noGrp="1" noChangeArrowheads="1"/>
          </p:cNvSpPr>
          <p:nvPr>
            <p:ph type="ftr" sz="quarter" idx="10"/>
          </p:nvPr>
        </p:nvSpPr>
        <p:spPr/>
        <p:txBody>
          <a:bodyPr/>
          <a:lstStyle>
            <a:lvl1pPr>
              <a:defRPr/>
            </a:lvl1pPr>
          </a:lstStyle>
          <a:p>
            <a:pPr>
              <a:defRPr/>
            </a:pPr>
            <a:r>
              <a:rPr lang="en-GB"/>
              <a:t>© Imperial College London</a:t>
            </a:r>
            <a:endParaRPr lang="en-US"/>
          </a:p>
        </p:txBody>
      </p:sp>
      <p:sp>
        <p:nvSpPr>
          <p:cNvPr id="6" name="Rectangle 6">
            <a:extLst>
              <a:ext uri="{FF2B5EF4-FFF2-40B4-BE49-F238E27FC236}">
                <a16:creationId xmlns:a16="http://schemas.microsoft.com/office/drawing/2014/main" id="{248650FD-5331-47A7-B6F2-10690483207A}"/>
              </a:ext>
            </a:extLst>
          </p:cNvPr>
          <p:cNvSpPr>
            <a:spLocks noGrp="1" noChangeArrowheads="1"/>
          </p:cNvSpPr>
          <p:nvPr>
            <p:ph type="sldNum" sz="quarter" idx="11"/>
          </p:nvPr>
        </p:nvSpPr>
        <p:spPr/>
        <p:txBody>
          <a:bodyPr/>
          <a:lstStyle>
            <a:lvl1pPr>
              <a:defRPr/>
            </a:lvl1pPr>
          </a:lstStyle>
          <a:p>
            <a:pPr>
              <a:defRPr/>
            </a:pPr>
            <a:r>
              <a:rPr lang="en-US" altLang="en-US"/>
              <a:t>Page </a:t>
            </a:r>
            <a:fld id="{6883668A-67F0-4B1A-B98C-9E10D89FCC1E}" type="slidenum">
              <a:rPr lang="en-US" altLang="en-US" smtClean="0"/>
              <a:pPr>
                <a:defRPr/>
              </a:pPr>
              <a:t>‹#›</a:t>
            </a:fld>
            <a:endParaRPr lang="en-US" altLang="en-US"/>
          </a:p>
        </p:txBody>
      </p:sp>
    </p:spTree>
    <p:extLst>
      <p:ext uri="{BB962C8B-B14F-4D97-AF65-F5344CB8AC3E}">
        <p14:creationId xmlns:p14="http://schemas.microsoft.com/office/powerpoint/2010/main" val="35997294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FE405E3E-9640-43C4-9557-7AEDDE84BFF3}"/>
              </a:ext>
            </a:extLst>
          </p:cNvPr>
          <p:cNvSpPr>
            <a:spLocks noGrp="1" noChangeArrowheads="1"/>
          </p:cNvSpPr>
          <p:nvPr>
            <p:ph type="ftr" sz="quarter" idx="10"/>
          </p:nvPr>
        </p:nvSpPr>
        <p:spPr>
          <a:ln/>
        </p:spPr>
        <p:txBody>
          <a:bodyPr/>
          <a:lstStyle>
            <a:lvl1pPr>
              <a:defRPr/>
            </a:lvl1pPr>
          </a:lstStyle>
          <a:p>
            <a:pPr>
              <a:defRPr/>
            </a:pPr>
            <a:r>
              <a:rPr lang="en-GB"/>
              <a:t>© Imperial College London</a:t>
            </a:r>
            <a:endParaRPr lang="en-US"/>
          </a:p>
        </p:txBody>
      </p:sp>
      <p:sp>
        <p:nvSpPr>
          <p:cNvPr id="5" name="Rectangle 10">
            <a:extLst>
              <a:ext uri="{FF2B5EF4-FFF2-40B4-BE49-F238E27FC236}">
                <a16:creationId xmlns:a16="http://schemas.microsoft.com/office/drawing/2014/main" id="{09A8E71A-1658-4B2A-97FC-B48663ACDBB6}"/>
              </a:ext>
            </a:extLst>
          </p:cNvPr>
          <p:cNvSpPr>
            <a:spLocks noGrp="1" noChangeArrowheads="1"/>
          </p:cNvSpPr>
          <p:nvPr>
            <p:ph type="sldNum" sz="quarter" idx="11"/>
          </p:nvPr>
        </p:nvSpPr>
        <p:spPr>
          <a:ln/>
        </p:spPr>
        <p:txBody>
          <a:bodyPr/>
          <a:lstStyle>
            <a:lvl1pPr>
              <a:defRPr/>
            </a:lvl1pPr>
          </a:lstStyle>
          <a:p>
            <a:pPr>
              <a:defRPr/>
            </a:pPr>
            <a:r>
              <a:rPr lang="en-US" altLang="en-US"/>
              <a:t>Page </a:t>
            </a:r>
            <a:fld id="{02015EA4-C1D6-40BD-B1D7-98D7AE71862D}" type="slidenum">
              <a:rPr lang="en-US" altLang="en-US" smtClean="0"/>
              <a:pPr>
                <a:defRPr/>
              </a:pPr>
              <a:t>‹#›</a:t>
            </a:fld>
            <a:endParaRPr lang="en-US" altLang="en-US"/>
          </a:p>
        </p:txBody>
      </p:sp>
    </p:spTree>
    <p:extLst>
      <p:ext uri="{BB962C8B-B14F-4D97-AF65-F5344CB8AC3E}">
        <p14:creationId xmlns:p14="http://schemas.microsoft.com/office/powerpoint/2010/main" val="1606284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a:extLst>
              <a:ext uri="{FF2B5EF4-FFF2-40B4-BE49-F238E27FC236}">
                <a16:creationId xmlns:a16="http://schemas.microsoft.com/office/drawing/2014/main" id="{22C82960-E16A-4D06-A3C9-FAD46EA61129}"/>
              </a:ext>
            </a:extLst>
          </p:cNvPr>
          <p:cNvSpPr>
            <a:spLocks noGrp="1" noChangeArrowheads="1"/>
          </p:cNvSpPr>
          <p:nvPr>
            <p:ph type="ftr" sz="quarter" idx="10"/>
          </p:nvPr>
        </p:nvSpPr>
        <p:spPr>
          <a:ln/>
        </p:spPr>
        <p:txBody>
          <a:bodyPr/>
          <a:lstStyle>
            <a:lvl1pPr>
              <a:defRPr/>
            </a:lvl1pPr>
          </a:lstStyle>
          <a:p>
            <a:pPr>
              <a:defRPr/>
            </a:pPr>
            <a:r>
              <a:rPr lang="en-GB"/>
              <a:t>© Imperial College London</a:t>
            </a:r>
            <a:endParaRPr lang="en-US"/>
          </a:p>
        </p:txBody>
      </p:sp>
      <p:sp>
        <p:nvSpPr>
          <p:cNvPr id="5" name="Rectangle 10">
            <a:extLst>
              <a:ext uri="{FF2B5EF4-FFF2-40B4-BE49-F238E27FC236}">
                <a16:creationId xmlns:a16="http://schemas.microsoft.com/office/drawing/2014/main" id="{D1E4AF72-48A4-42F3-807D-340404AE7932}"/>
              </a:ext>
            </a:extLst>
          </p:cNvPr>
          <p:cNvSpPr>
            <a:spLocks noGrp="1" noChangeArrowheads="1"/>
          </p:cNvSpPr>
          <p:nvPr>
            <p:ph type="sldNum" sz="quarter" idx="11"/>
          </p:nvPr>
        </p:nvSpPr>
        <p:spPr>
          <a:ln/>
        </p:spPr>
        <p:txBody>
          <a:bodyPr/>
          <a:lstStyle>
            <a:lvl1pPr>
              <a:defRPr/>
            </a:lvl1pPr>
          </a:lstStyle>
          <a:p>
            <a:pPr>
              <a:defRPr/>
            </a:pPr>
            <a:r>
              <a:rPr lang="en-US" altLang="en-US"/>
              <a:t>Page </a:t>
            </a:r>
            <a:fld id="{93759506-332E-4CB3-B3D9-57B405585700}" type="slidenum">
              <a:rPr lang="en-US" altLang="en-US" smtClean="0"/>
              <a:pPr>
                <a:defRPr/>
              </a:pPr>
              <a:t>‹#›</a:t>
            </a:fld>
            <a:endParaRPr lang="en-US" altLang="en-US"/>
          </a:p>
        </p:txBody>
      </p:sp>
    </p:spTree>
    <p:extLst>
      <p:ext uri="{BB962C8B-B14F-4D97-AF65-F5344CB8AC3E}">
        <p14:creationId xmlns:p14="http://schemas.microsoft.com/office/powerpoint/2010/main" val="2920833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409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76725" y="1409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0E21FE8C-3FA8-4DC6-8376-71F49FBCDE4F}"/>
              </a:ext>
            </a:extLst>
          </p:cNvPr>
          <p:cNvSpPr>
            <a:spLocks noGrp="1" noChangeArrowheads="1"/>
          </p:cNvSpPr>
          <p:nvPr>
            <p:ph type="ftr" sz="quarter" idx="10"/>
          </p:nvPr>
        </p:nvSpPr>
        <p:spPr>
          <a:ln/>
        </p:spPr>
        <p:txBody>
          <a:bodyPr/>
          <a:lstStyle>
            <a:lvl1pPr>
              <a:defRPr/>
            </a:lvl1pPr>
          </a:lstStyle>
          <a:p>
            <a:pPr>
              <a:defRPr/>
            </a:pPr>
            <a:r>
              <a:rPr lang="en-GB"/>
              <a:t>© Imperial College London</a:t>
            </a:r>
            <a:endParaRPr lang="en-US"/>
          </a:p>
        </p:txBody>
      </p:sp>
      <p:sp>
        <p:nvSpPr>
          <p:cNvPr id="6" name="Rectangle 10">
            <a:extLst>
              <a:ext uri="{FF2B5EF4-FFF2-40B4-BE49-F238E27FC236}">
                <a16:creationId xmlns:a16="http://schemas.microsoft.com/office/drawing/2014/main" id="{D9127DBA-C1A3-4FC3-9E17-DD8032A47D44}"/>
              </a:ext>
            </a:extLst>
          </p:cNvPr>
          <p:cNvSpPr>
            <a:spLocks noGrp="1" noChangeArrowheads="1"/>
          </p:cNvSpPr>
          <p:nvPr>
            <p:ph type="sldNum" sz="quarter" idx="11"/>
          </p:nvPr>
        </p:nvSpPr>
        <p:spPr>
          <a:ln/>
        </p:spPr>
        <p:txBody>
          <a:bodyPr/>
          <a:lstStyle>
            <a:lvl1pPr>
              <a:defRPr/>
            </a:lvl1pPr>
          </a:lstStyle>
          <a:p>
            <a:pPr>
              <a:defRPr/>
            </a:pPr>
            <a:r>
              <a:rPr lang="en-US" altLang="en-US"/>
              <a:t>Page </a:t>
            </a:r>
            <a:fld id="{AC88B956-4DB9-48E1-99B2-095E10191503}" type="slidenum">
              <a:rPr lang="en-US" altLang="en-US" smtClean="0"/>
              <a:pPr>
                <a:defRPr/>
              </a:pPr>
              <a:t>‹#›</a:t>
            </a:fld>
            <a:endParaRPr lang="en-US" altLang="en-US"/>
          </a:p>
        </p:txBody>
      </p:sp>
    </p:spTree>
    <p:extLst>
      <p:ext uri="{BB962C8B-B14F-4D97-AF65-F5344CB8AC3E}">
        <p14:creationId xmlns:p14="http://schemas.microsoft.com/office/powerpoint/2010/main" val="21337292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055F6913-607B-4DD4-9845-D4E8E35475D2}"/>
              </a:ext>
            </a:extLst>
          </p:cNvPr>
          <p:cNvSpPr>
            <a:spLocks noGrp="1" noChangeArrowheads="1"/>
          </p:cNvSpPr>
          <p:nvPr>
            <p:ph type="ftr" sz="quarter" idx="10"/>
          </p:nvPr>
        </p:nvSpPr>
        <p:spPr>
          <a:ln/>
        </p:spPr>
        <p:txBody>
          <a:bodyPr/>
          <a:lstStyle>
            <a:lvl1pPr>
              <a:defRPr/>
            </a:lvl1pPr>
          </a:lstStyle>
          <a:p>
            <a:pPr>
              <a:defRPr/>
            </a:pPr>
            <a:r>
              <a:rPr lang="en-GB"/>
              <a:t>© Imperial College London</a:t>
            </a:r>
            <a:endParaRPr lang="en-US"/>
          </a:p>
        </p:txBody>
      </p:sp>
      <p:sp>
        <p:nvSpPr>
          <p:cNvPr id="8" name="Rectangle 10">
            <a:extLst>
              <a:ext uri="{FF2B5EF4-FFF2-40B4-BE49-F238E27FC236}">
                <a16:creationId xmlns:a16="http://schemas.microsoft.com/office/drawing/2014/main" id="{4BAAFBC8-72CE-48BA-A006-8C2DF03B9289}"/>
              </a:ext>
            </a:extLst>
          </p:cNvPr>
          <p:cNvSpPr>
            <a:spLocks noGrp="1" noChangeArrowheads="1"/>
          </p:cNvSpPr>
          <p:nvPr>
            <p:ph type="sldNum" sz="quarter" idx="11"/>
          </p:nvPr>
        </p:nvSpPr>
        <p:spPr>
          <a:ln/>
        </p:spPr>
        <p:txBody>
          <a:bodyPr/>
          <a:lstStyle>
            <a:lvl1pPr>
              <a:defRPr/>
            </a:lvl1pPr>
          </a:lstStyle>
          <a:p>
            <a:pPr>
              <a:defRPr/>
            </a:pPr>
            <a:r>
              <a:rPr lang="en-US" altLang="en-US"/>
              <a:t>Page </a:t>
            </a:r>
            <a:fld id="{C3D732FF-4906-42BF-B4FD-5D33ECD4DA05}" type="slidenum">
              <a:rPr lang="en-US" altLang="en-US" smtClean="0"/>
              <a:pPr>
                <a:defRPr/>
              </a:pPr>
              <a:t>‹#›</a:t>
            </a:fld>
            <a:endParaRPr lang="en-US" altLang="en-US"/>
          </a:p>
        </p:txBody>
      </p:sp>
    </p:spTree>
    <p:extLst>
      <p:ext uri="{BB962C8B-B14F-4D97-AF65-F5344CB8AC3E}">
        <p14:creationId xmlns:p14="http://schemas.microsoft.com/office/powerpoint/2010/main" val="1594952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5F29427-B635-4F82-BE3E-3BC9CC31DFB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EA624D8-761C-40F0-8007-F524BA7F7E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7E6C2F8-B343-4165-A1EC-4FB19C508DCE}"/>
              </a:ext>
            </a:extLst>
          </p:cNvPr>
          <p:cNvSpPr>
            <a:spLocks noGrp="1" noChangeArrowheads="1"/>
          </p:cNvSpPr>
          <p:nvPr>
            <p:ph type="sldNum" sz="quarter" idx="12"/>
          </p:nvPr>
        </p:nvSpPr>
        <p:spPr>
          <a:ln/>
        </p:spPr>
        <p:txBody>
          <a:bodyPr/>
          <a:lstStyle>
            <a:lvl1pPr>
              <a:defRPr/>
            </a:lvl1pPr>
          </a:lstStyle>
          <a:p>
            <a:pPr>
              <a:defRPr/>
            </a:pPr>
            <a:fld id="{EF3BCDB6-F8F7-4168-8783-ED72220121A7}" type="slidenum">
              <a:rPr lang="en-US" altLang="en-US"/>
              <a:pPr>
                <a:defRPr/>
              </a:pPr>
              <a:t>‹#›</a:t>
            </a:fld>
            <a:endParaRPr lang="en-US" altLang="en-US"/>
          </a:p>
        </p:txBody>
      </p:sp>
    </p:spTree>
    <p:extLst>
      <p:ext uri="{BB962C8B-B14F-4D97-AF65-F5344CB8AC3E}">
        <p14:creationId xmlns:p14="http://schemas.microsoft.com/office/powerpoint/2010/main" val="17835057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E98E0BF5-6BF5-4587-962B-7D2AEB338642}"/>
              </a:ext>
            </a:extLst>
          </p:cNvPr>
          <p:cNvSpPr>
            <a:spLocks noGrp="1" noChangeArrowheads="1"/>
          </p:cNvSpPr>
          <p:nvPr>
            <p:ph type="ftr" sz="quarter" idx="10"/>
          </p:nvPr>
        </p:nvSpPr>
        <p:spPr>
          <a:ln/>
        </p:spPr>
        <p:txBody>
          <a:bodyPr/>
          <a:lstStyle>
            <a:lvl1pPr>
              <a:defRPr/>
            </a:lvl1pPr>
          </a:lstStyle>
          <a:p>
            <a:pPr>
              <a:defRPr/>
            </a:pPr>
            <a:r>
              <a:rPr lang="en-GB"/>
              <a:t>© Imperial College London</a:t>
            </a:r>
            <a:endParaRPr lang="en-US"/>
          </a:p>
        </p:txBody>
      </p:sp>
      <p:sp>
        <p:nvSpPr>
          <p:cNvPr id="4" name="Rectangle 10">
            <a:extLst>
              <a:ext uri="{FF2B5EF4-FFF2-40B4-BE49-F238E27FC236}">
                <a16:creationId xmlns:a16="http://schemas.microsoft.com/office/drawing/2014/main" id="{9D0B2EB4-C54A-46A9-A49B-9226894552F7}"/>
              </a:ext>
            </a:extLst>
          </p:cNvPr>
          <p:cNvSpPr>
            <a:spLocks noGrp="1" noChangeArrowheads="1"/>
          </p:cNvSpPr>
          <p:nvPr>
            <p:ph type="sldNum" sz="quarter" idx="11"/>
          </p:nvPr>
        </p:nvSpPr>
        <p:spPr>
          <a:ln/>
        </p:spPr>
        <p:txBody>
          <a:bodyPr/>
          <a:lstStyle>
            <a:lvl1pPr>
              <a:defRPr/>
            </a:lvl1pPr>
          </a:lstStyle>
          <a:p>
            <a:pPr>
              <a:defRPr/>
            </a:pPr>
            <a:r>
              <a:rPr lang="en-US" altLang="en-US"/>
              <a:t>Page </a:t>
            </a:r>
            <a:fld id="{A19D8060-2427-481C-85C4-3D8FE8E3250D}" type="slidenum">
              <a:rPr lang="en-US" altLang="en-US" smtClean="0"/>
              <a:pPr>
                <a:defRPr/>
              </a:pPr>
              <a:t>‹#›</a:t>
            </a:fld>
            <a:endParaRPr lang="en-US" altLang="en-US"/>
          </a:p>
        </p:txBody>
      </p:sp>
    </p:spTree>
    <p:extLst>
      <p:ext uri="{BB962C8B-B14F-4D97-AF65-F5344CB8AC3E}">
        <p14:creationId xmlns:p14="http://schemas.microsoft.com/office/powerpoint/2010/main" val="1117169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CCC2A978-D105-4ACE-A61D-F6E4649BF3DF}"/>
              </a:ext>
            </a:extLst>
          </p:cNvPr>
          <p:cNvSpPr>
            <a:spLocks noGrp="1" noChangeArrowheads="1"/>
          </p:cNvSpPr>
          <p:nvPr>
            <p:ph type="ftr" sz="quarter" idx="10"/>
          </p:nvPr>
        </p:nvSpPr>
        <p:spPr>
          <a:ln/>
        </p:spPr>
        <p:txBody>
          <a:bodyPr/>
          <a:lstStyle>
            <a:lvl1pPr>
              <a:defRPr/>
            </a:lvl1pPr>
          </a:lstStyle>
          <a:p>
            <a:pPr>
              <a:defRPr/>
            </a:pPr>
            <a:r>
              <a:rPr lang="en-GB"/>
              <a:t>© Imperial College London</a:t>
            </a:r>
            <a:endParaRPr lang="en-US"/>
          </a:p>
        </p:txBody>
      </p:sp>
      <p:sp>
        <p:nvSpPr>
          <p:cNvPr id="3" name="Rectangle 10">
            <a:extLst>
              <a:ext uri="{FF2B5EF4-FFF2-40B4-BE49-F238E27FC236}">
                <a16:creationId xmlns:a16="http://schemas.microsoft.com/office/drawing/2014/main" id="{BAFE5DA1-8F3F-4A87-93CD-F43DAB5AFAC3}"/>
              </a:ext>
            </a:extLst>
          </p:cNvPr>
          <p:cNvSpPr>
            <a:spLocks noGrp="1" noChangeArrowheads="1"/>
          </p:cNvSpPr>
          <p:nvPr>
            <p:ph type="sldNum" sz="quarter" idx="11"/>
          </p:nvPr>
        </p:nvSpPr>
        <p:spPr>
          <a:ln/>
        </p:spPr>
        <p:txBody>
          <a:bodyPr/>
          <a:lstStyle>
            <a:lvl1pPr>
              <a:defRPr/>
            </a:lvl1pPr>
          </a:lstStyle>
          <a:p>
            <a:pPr>
              <a:defRPr/>
            </a:pPr>
            <a:r>
              <a:rPr lang="en-US" altLang="en-US"/>
              <a:t>Page </a:t>
            </a:r>
            <a:fld id="{858A0FD1-CB26-466A-8FA7-32FEE4433AE2}" type="slidenum">
              <a:rPr lang="en-US" altLang="en-US" smtClean="0"/>
              <a:pPr>
                <a:defRPr/>
              </a:pPr>
              <a:t>‹#›</a:t>
            </a:fld>
            <a:endParaRPr lang="en-US" altLang="en-US"/>
          </a:p>
        </p:txBody>
      </p:sp>
    </p:spTree>
    <p:extLst>
      <p:ext uri="{BB962C8B-B14F-4D97-AF65-F5344CB8AC3E}">
        <p14:creationId xmlns:p14="http://schemas.microsoft.com/office/powerpoint/2010/main" val="690697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17434091-5D67-47CC-B940-87660174D543}"/>
              </a:ext>
            </a:extLst>
          </p:cNvPr>
          <p:cNvSpPr>
            <a:spLocks noGrp="1" noChangeArrowheads="1"/>
          </p:cNvSpPr>
          <p:nvPr>
            <p:ph type="ftr" sz="quarter" idx="10"/>
          </p:nvPr>
        </p:nvSpPr>
        <p:spPr>
          <a:ln/>
        </p:spPr>
        <p:txBody>
          <a:bodyPr/>
          <a:lstStyle>
            <a:lvl1pPr>
              <a:defRPr/>
            </a:lvl1pPr>
          </a:lstStyle>
          <a:p>
            <a:pPr>
              <a:defRPr/>
            </a:pPr>
            <a:r>
              <a:rPr lang="en-GB"/>
              <a:t>© Imperial College London</a:t>
            </a:r>
            <a:endParaRPr lang="en-US"/>
          </a:p>
        </p:txBody>
      </p:sp>
      <p:sp>
        <p:nvSpPr>
          <p:cNvPr id="6" name="Rectangle 10">
            <a:extLst>
              <a:ext uri="{FF2B5EF4-FFF2-40B4-BE49-F238E27FC236}">
                <a16:creationId xmlns:a16="http://schemas.microsoft.com/office/drawing/2014/main" id="{AB106894-6B83-44F4-96E3-9A73F558A588}"/>
              </a:ext>
            </a:extLst>
          </p:cNvPr>
          <p:cNvSpPr>
            <a:spLocks noGrp="1" noChangeArrowheads="1"/>
          </p:cNvSpPr>
          <p:nvPr>
            <p:ph type="sldNum" sz="quarter" idx="11"/>
          </p:nvPr>
        </p:nvSpPr>
        <p:spPr>
          <a:ln/>
        </p:spPr>
        <p:txBody>
          <a:bodyPr/>
          <a:lstStyle>
            <a:lvl1pPr>
              <a:defRPr/>
            </a:lvl1pPr>
          </a:lstStyle>
          <a:p>
            <a:pPr>
              <a:defRPr/>
            </a:pPr>
            <a:r>
              <a:rPr lang="en-US" altLang="en-US"/>
              <a:t>Page </a:t>
            </a:r>
            <a:fld id="{933F07E3-442C-483F-AFFA-2BE1ECFFD5A6}" type="slidenum">
              <a:rPr lang="en-US" altLang="en-US" smtClean="0"/>
              <a:pPr>
                <a:defRPr/>
              </a:pPr>
              <a:t>‹#›</a:t>
            </a:fld>
            <a:endParaRPr lang="en-US" altLang="en-US"/>
          </a:p>
        </p:txBody>
      </p:sp>
    </p:spTree>
    <p:extLst>
      <p:ext uri="{BB962C8B-B14F-4D97-AF65-F5344CB8AC3E}">
        <p14:creationId xmlns:p14="http://schemas.microsoft.com/office/powerpoint/2010/main" val="9138594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35EC4EE8-F6B5-4074-B290-F79A689CEE62}"/>
              </a:ext>
            </a:extLst>
          </p:cNvPr>
          <p:cNvSpPr>
            <a:spLocks noGrp="1" noChangeArrowheads="1"/>
          </p:cNvSpPr>
          <p:nvPr>
            <p:ph type="ftr" sz="quarter" idx="10"/>
          </p:nvPr>
        </p:nvSpPr>
        <p:spPr>
          <a:ln/>
        </p:spPr>
        <p:txBody>
          <a:bodyPr/>
          <a:lstStyle>
            <a:lvl1pPr>
              <a:defRPr/>
            </a:lvl1pPr>
          </a:lstStyle>
          <a:p>
            <a:pPr>
              <a:defRPr/>
            </a:pPr>
            <a:r>
              <a:rPr lang="en-GB"/>
              <a:t>© Imperial College London</a:t>
            </a:r>
            <a:endParaRPr lang="en-US"/>
          </a:p>
        </p:txBody>
      </p:sp>
      <p:sp>
        <p:nvSpPr>
          <p:cNvPr id="6" name="Rectangle 10">
            <a:extLst>
              <a:ext uri="{FF2B5EF4-FFF2-40B4-BE49-F238E27FC236}">
                <a16:creationId xmlns:a16="http://schemas.microsoft.com/office/drawing/2014/main" id="{6CAD4424-8269-457C-B11E-A3E9CCC73ABA}"/>
              </a:ext>
            </a:extLst>
          </p:cNvPr>
          <p:cNvSpPr>
            <a:spLocks noGrp="1" noChangeArrowheads="1"/>
          </p:cNvSpPr>
          <p:nvPr>
            <p:ph type="sldNum" sz="quarter" idx="11"/>
          </p:nvPr>
        </p:nvSpPr>
        <p:spPr>
          <a:ln/>
        </p:spPr>
        <p:txBody>
          <a:bodyPr/>
          <a:lstStyle>
            <a:lvl1pPr>
              <a:defRPr/>
            </a:lvl1pPr>
          </a:lstStyle>
          <a:p>
            <a:pPr>
              <a:defRPr/>
            </a:pPr>
            <a:r>
              <a:rPr lang="en-US" altLang="en-US"/>
              <a:t>Page </a:t>
            </a:r>
            <a:fld id="{08343D1A-AD4F-4939-BC59-DFAD27D11D33}" type="slidenum">
              <a:rPr lang="en-US" altLang="en-US" smtClean="0"/>
              <a:pPr>
                <a:defRPr/>
              </a:pPr>
              <a:t>‹#›</a:t>
            </a:fld>
            <a:endParaRPr lang="en-US" altLang="en-US"/>
          </a:p>
        </p:txBody>
      </p:sp>
    </p:spTree>
    <p:extLst>
      <p:ext uri="{BB962C8B-B14F-4D97-AF65-F5344CB8AC3E}">
        <p14:creationId xmlns:p14="http://schemas.microsoft.com/office/powerpoint/2010/main" val="3015640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CDC3A2E6-46CC-49F4-ADC6-D998FE88FE9F}"/>
              </a:ext>
            </a:extLst>
          </p:cNvPr>
          <p:cNvSpPr>
            <a:spLocks noGrp="1" noChangeArrowheads="1"/>
          </p:cNvSpPr>
          <p:nvPr>
            <p:ph type="ftr" sz="quarter" idx="10"/>
          </p:nvPr>
        </p:nvSpPr>
        <p:spPr>
          <a:ln/>
        </p:spPr>
        <p:txBody>
          <a:bodyPr/>
          <a:lstStyle>
            <a:lvl1pPr>
              <a:defRPr/>
            </a:lvl1pPr>
          </a:lstStyle>
          <a:p>
            <a:pPr>
              <a:defRPr/>
            </a:pPr>
            <a:r>
              <a:rPr lang="en-GB"/>
              <a:t>© Imperial College London</a:t>
            </a:r>
            <a:endParaRPr lang="en-US"/>
          </a:p>
        </p:txBody>
      </p:sp>
      <p:sp>
        <p:nvSpPr>
          <p:cNvPr id="5" name="Rectangle 10">
            <a:extLst>
              <a:ext uri="{FF2B5EF4-FFF2-40B4-BE49-F238E27FC236}">
                <a16:creationId xmlns:a16="http://schemas.microsoft.com/office/drawing/2014/main" id="{B47B1206-3593-499A-B744-3637507B6482}"/>
              </a:ext>
            </a:extLst>
          </p:cNvPr>
          <p:cNvSpPr>
            <a:spLocks noGrp="1" noChangeArrowheads="1"/>
          </p:cNvSpPr>
          <p:nvPr>
            <p:ph type="sldNum" sz="quarter" idx="11"/>
          </p:nvPr>
        </p:nvSpPr>
        <p:spPr>
          <a:ln/>
        </p:spPr>
        <p:txBody>
          <a:bodyPr/>
          <a:lstStyle>
            <a:lvl1pPr>
              <a:defRPr/>
            </a:lvl1pPr>
          </a:lstStyle>
          <a:p>
            <a:pPr>
              <a:defRPr/>
            </a:pPr>
            <a:r>
              <a:rPr lang="en-US" altLang="en-US"/>
              <a:t>Page </a:t>
            </a:r>
            <a:fld id="{CFA4D139-4933-4788-95C9-4392D81CD5A0}" type="slidenum">
              <a:rPr lang="en-US" altLang="en-US" smtClean="0"/>
              <a:pPr>
                <a:defRPr/>
              </a:pPr>
              <a:t>‹#›</a:t>
            </a:fld>
            <a:endParaRPr lang="en-US" altLang="en-US"/>
          </a:p>
        </p:txBody>
      </p:sp>
    </p:spTree>
    <p:extLst>
      <p:ext uri="{BB962C8B-B14F-4D97-AF65-F5344CB8AC3E}">
        <p14:creationId xmlns:p14="http://schemas.microsoft.com/office/powerpoint/2010/main" val="966946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40450" y="171450"/>
            <a:ext cx="1946275" cy="535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0038" y="171450"/>
            <a:ext cx="5688012" cy="535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B5C22691-CEB4-4167-9284-AD330C474A7B}"/>
              </a:ext>
            </a:extLst>
          </p:cNvPr>
          <p:cNvSpPr>
            <a:spLocks noGrp="1" noChangeArrowheads="1"/>
          </p:cNvSpPr>
          <p:nvPr>
            <p:ph type="ftr" sz="quarter" idx="10"/>
          </p:nvPr>
        </p:nvSpPr>
        <p:spPr>
          <a:ln/>
        </p:spPr>
        <p:txBody>
          <a:bodyPr/>
          <a:lstStyle>
            <a:lvl1pPr>
              <a:defRPr/>
            </a:lvl1pPr>
          </a:lstStyle>
          <a:p>
            <a:pPr>
              <a:defRPr/>
            </a:pPr>
            <a:r>
              <a:rPr lang="en-GB"/>
              <a:t>© Imperial College London</a:t>
            </a:r>
            <a:endParaRPr lang="en-US"/>
          </a:p>
        </p:txBody>
      </p:sp>
      <p:sp>
        <p:nvSpPr>
          <p:cNvPr id="5" name="Rectangle 10">
            <a:extLst>
              <a:ext uri="{FF2B5EF4-FFF2-40B4-BE49-F238E27FC236}">
                <a16:creationId xmlns:a16="http://schemas.microsoft.com/office/drawing/2014/main" id="{F5F61A4F-D95D-487D-9527-1F59C4CF1A1F}"/>
              </a:ext>
            </a:extLst>
          </p:cNvPr>
          <p:cNvSpPr>
            <a:spLocks noGrp="1" noChangeArrowheads="1"/>
          </p:cNvSpPr>
          <p:nvPr>
            <p:ph type="sldNum" sz="quarter" idx="11"/>
          </p:nvPr>
        </p:nvSpPr>
        <p:spPr>
          <a:ln/>
        </p:spPr>
        <p:txBody>
          <a:bodyPr/>
          <a:lstStyle>
            <a:lvl1pPr>
              <a:defRPr/>
            </a:lvl1pPr>
          </a:lstStyle>
          <a:p>
            <a:pPr>
              <a:defRPr/>
            </a:pPr>
            <a:r>
              <a:rPr lang="en-US" altLang="en-US"/>
              <a:t>Page </a:t>
            </a:r>
            <a:fld id="{084DC386-1813-473F-9529-0AD641C20369}" type="slidenum">
              <a:rPr lang="en-US" altLang="en-US" smtClean="0"/>
              <a:pPr>
                <a:defRPr/>
              </a:pPr>
              <a:t>‹#›</a:t>
            </a:fld>
            <a:endParaRPr lang="en-US" altLang="en-US"/>
          </a:p>
        </p:txBody>
      </p:sp>
    </p:spTree>
    <p:extLst>
      <p:ext uri="{BB962C8B-B14F-4D97-AF65-F5344CB8AC3E}">
        <p14:creationId xmlns:p14="http://schemas.microsoft.com/office/powerpoint/2010/main" val="20145203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AA9B141-8BB0-4650-B291-35FF24022E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CE73CC6-4DF9-434B-B4D1-5BC280F14A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D586D25-974E-427C-A33B-3E4961ABF4A3}"/>
              </a:ext>
            </a:extLst>
          </p:cNvPr>
          <p:cNvSpPr>
            <a:spLocks noGrp="1" noChangeArrowheads="1"/>
          </p:cNvSpPr>
          <p:nvPr>
            <p:ph type="sldNum" sz="quarter" idx="12"/>
          </p:nvPr>
        </p:nvSpPr>
        <p:spPr>
          <a:ln/>
        </p:spPr>
        <p:txBody>
          <a:bodyPr/>
          <a:lstStyle>
            <a:lvl1pPr>
              <a:defRPr/>
            </a:lvl1pPr>
          </a:lstStyle>
          <a:p>
            <a:pPr>
              <a:defRPr/>
            </a:pPr>
            <a:fld id="{95E4F573-0B81-4472-91B7-FEF0F780458A}" type="slidenum">
              <a:rPr lang="en-US" altLang="en-US"/>
              <a:pPr>
                <a:defRPr/>
              </a:pPr>
              <a:t>‹#›</a:t>
            </a:fld>
            <a:endParaRPr lang="en-US" altLang="en-US"/>
          </a:p>
        </p:txBody>
      </p:sp>
    </p:spTree>
    <p:extLst>
      <p:ext uri="{BB962C8B-B14F-4D97-AF65-F5344CB8AC3E}">
        <p14:creationId xmlns:p14="http://schemas.microsoft.com/office/powerpoint/2010/main" val="8670750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98595E-8686-4A29-8BCD-69CD211DEBB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E410F8-2662-4DF9-A33A-C3E64E3999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4FB922C-B276-4EEE-ABEA-745250A949EF}"/>
              </a:ext>
            </a:extLst>
          </p:cNvPr>
          <p:cNvSpPr>
            <a:spLocks noGrp="1" noChangeArrowheads="1"/>
          </p:cNvSpPr>
          <p:nvPr>
            <p:ph type="sldNum" sz="quarter" idx="12"/>
          </p:nvPr>
        </p:nvSpPr>
        <p:spPr>
          <a:ln/>
        </p:spPr>
        <p:txBody>
          <a:bodyPr/>
          <a:lstStyle>
            <a:lvl1pPr>
              <a:defRPr/>
            </a:lvl1pPr>
          </a:lstStyle>
          <a:p>
            <a:pPr>
              <a:defRPr/>
            </a:pPr>
            <a:fld id="{988B422C-2AED-42C9-8F77-94D77D1D0A88}" type="slidenum">
              <a:rPr lang="en-US" altLang="en-US"/>
              <a:pPr>
                <a:defRPr/>
              </a:pPr>
              <a:t>‹#›</a:t>
            </a:fld>
            <a:endParaRPr lang="en-US" altLang="en-US"/>
          </a:p>
        </p:txBody>
      </p:sp>
    </p:spTree>
    <p:extLst>
      <p:ext uri="{BB962C8B-B14F-4D97-AF65-F5344CB8AC3E}">
        <p14:creationId xmlns:p14="http://schemas.microsoft.com/office/powerpoint/2010/main" val="2727986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3C3A9CC9-A636-4A53-BD8A-475B0913F0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F316E68-2D4C-4730-9EC5-60736C5AAC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5E8D538-1724-4B9F-A9A2-CBAB31F0CA1C}"/>
              </a:ext>
            </a:extLst>
          </p:cNvPr>
          <p:cNvSpPr>
            <a:spLocks noGrp="1" noChangeArrowheads="1"/>
          </p:cNvSpPr>
          <p:nvPr>
            <p:ph type="sldNum" sz="quarter" idx="12"/>
          </p:nvPr>
        </p:nvSpPr>
        <p:spPr>
          <a:ln/>
        </p:spPr>
        <p:txBody>
          <a:bodyPr/>
          <a:lstStyle>
            <a:lvl1pPr>
              <a:defRPr/>
            </a:lvl1pPr>
          </a:lstStyle>
          <a:p>
            <a:pPr>
              <a:defRPr/>
            </a:pPr>
            <a:fld id="{95748D2F-916F-472D-9FE9-6C2376800AE2}" type="slidenum">
              <a:rPr lang="en-US" altLang="en-US"/>
              <a:pPr>
                <a:defRPr/>
              </a:pPr>
              <a:t>‹#›</a:t>
            </a:fld>
            <a:endParaRPr lang="en-US" altLang="en-US"/>
          </a:p>
        </p:txBody>
      </p:sp>
    </p:spTree>
    <p:extLst>
      <p:ext uri="{BB962C8B-B14F-4D97-AF65-F5344CB8AC3E}">
        <p14:creationId xmlns:p14="http://schemas.microsoft.com/office/powerpoint/2010/main" val="12172909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F613293-2B90-43E0-8C90-798E7B4726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5336347-C20B-41FB-8A0D-F267F033AA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EC3C221-D637-4334-928A-16471C3964EE}"/>
              </a:ext>
            </a:extLst>
          </p:cNvPr>
          <p:cNvSpPr>
            <a:spLocks noGrp="1" noChangeArrowheads="1"/>
          </p:cNvSpPr>
          <p:nvPr>
            <p:ph type="sldNum" sz="quarter" idx="12"/>
          </p:nvPr>
        </p:nvSpPr>
        <p:spPr>
          <a:ln/>
        </p:spPr>
        <p:txBody>
          <a:bodyPr/>
          <a:lstStyle>
            <a:lvl1pPr>
              <a:defRPr/>
            </a:lvl1pPr>
          </a:lstStyle>
          <a:p>
            <a:pPr>
              <a:defRPr/>
            </a:pPr>
            <a:fld id="{BB292C1C-428C-45CB-8650-2312DDCE0F51}" type="slidenum">
              <a:rPr lang="en-US" altLang="en-US"/>
              <a:pPr>
                <a:defRPr/>
              </a:pPr>
              <a:t>‹#›</a:t>
            </a:fld>
            <a:endParaRPr lang="en-US" altLang="en-US"/>
          </a:p>
        </p:txBody>
      </p:sp>
    </p:spTree>
    <p:extLst>
      <p:ext uri="{BB962C8B-B14F-4D97-AF65-F5344CB8AC3E}">
        <p14:creationId xmlns:p14="http://schemas.microsoft.com/office/powerpoint/2010/main" val="379095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2300C20-681A-4A32-BC46-6A3101BC6D9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9EEA83E-B3BA-459B-8A21-03ECA98954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AB53F59-BB1F-4880-8830-B7CF6AA65D69}"/>
              </a:ext>
            </a:extLst>
          </p:cNvPr>
          <p:cNvSpPr>
            <a:spLocks noGrp="1" noChangeArrowheads="1"/>
          </p:cNvSpPr>
          <p:nvPr>
            <p:ph type="sldNum" sz="quarter" idx="12"/>
          </p:nvPr>
        </p:nvSpPr>
        <p:spPr>
          <a:ln/>
        </p:spPr>
        <p:txBody>
          <a:bodyPr/>
          <a:lstStyle>
            <a:lvl1pPr>
              <a:defRPr/>
            </a:lvl1pPr>
          </a:lstStyle>
          <a:p>
            <a:pPr>
              <a:defRPr/>
            </a:pPr>
            <a:fld id="{9060E9C8-87AF-4AF7-B45D-9BFA91CAC2F5}" type="slidenum">
              <a:rPr lang="en-US" altLang="en-US"/>
              <a:pPr>
                <a:defRPr/>
              </a:pPr>
              <a:t>‹#›</a:t>
            </a:fld>
            <a:endParaRPr lang="en-US" altLang="en-US"/>
          </a:p>
        </p:txBody>
      </p:sp>
    </p:spTree>
    <p:extLst>
      <p:ext uri="{BB962C8B-B14F-4D97-AF65-F5344CB8AC3E}">
        <p14:creationId xmlns:p14="http://schemas.microsoft.com/office/powerpoint/2010/main" val="4288977268"/>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1207B1C-6A9C-4A6E-B5E7-77D220508F2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13930F3-1A60-4D81-8AFD-70E3FABA9A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FBE2399-592E-42F0-958D-E730196CE8D6}"/>
              </a:ext>
            </a:extLst>
          </p:cNvPr>
          <p:cNvSpPr>
            <a:spLocks noGrp="1" noChangeArrowheads="1"/>
          </p:cNvSpPr>
          <p:nvPr>
            <p:ph type="sldNum" sz="quarter" idx="12"/>
          </p:nvPr>
        </p:nvSpPr>
        <p:spPr>
          <a:ln/>
        </p:spPr>
        <p:txBody>
          <a:bodyPr/>
          <a:lstStyle>
            <a:lvl1pPr>
              <a:defRPr/>
            </a:lvl1pPr>
          </a:lstStyle>
          <a:p>
            <a:pPr>
              <a:defRPr/>
            </a:pPr>
            <a:fld id="{F2E87624-BC24-432B-8684-855BD9730A24}" type="slidenum">
              <a:rPr lang="en-US" altLang="en-US"/>
              <a:pPr>
                <a:defRPr/>
              </a:pPr>
              <a:t>‹#›</a:t>
            </a:fld>
            <a:endParaRPr lang="en-US" altLang="en-US"/>
          </a:p>
        </p:txBody>
      </p:sp>
    </p:spTree>
    <p:extLst>
      <p:ext uri="{BB962C8B-B14F-4D97-AF65-F5344CB8AC3E}">
        <p14:creationId xmlns:p14="http://schemas.microsoft.com/office/powerpoint/2010/main" val="21039481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EAE1364-F941-4606-85B1-6E77E23461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00DE654-30BE-4EFC-94C3-E1D55EB39E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FA995D20-4AD6-4046-9192-43B592C79ECE}"/>
              </a:ext>
            </a:extLst>
          </p:cNvPr>
          <p:cNvSpPr>
            <a:spLocks noGrp="1" noChangeArrowheads="1"/>
          </p:cNvSpPr>
          <p:nvPr>
            <p:ph type="sldNum" sz="quarter" idx="12"/>
          </p:nvPr>
        </p:nvSpPr>
        <p:spPr>
          <a:ln/>
        </p:spPr>
        <p:txBody>
          <a:bodyPr/>
          <a:lstStyle>
            <a:lvl1pPr>
              <a:defRPr/>
            </a:lvl1pPr>
          </a:lstStyle>
          <a:p>
            <a:pPr>
              <a:defRPr/>
            </a:pPr>
            <a:fld id="{4089542F-2E27-4A2C-8738-D322FA762648}" type="slidenum">
              <a:rPr lang="en-US" altLang="en-US"/>
              <a:pPr>
                <a:defRPr/>
              </a:pPr>
              <a:t>‹#›</a:t>
            </a:fld>
            <a:endParaRPr lang="en-US" altLang="en-US"/>
          </a:p>
        </p:txBody>
      </p:sp>
    </p:spTree>
    <p:extLst>
      <p:ext uri="{BB962C8B-B14F-4D97-AF65-F5344CB8AC3E}">
        <p14:creationId xmlns:p14="http://schemas.microsoft.com/office/powerpoint/2010/main" val="11338749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79775A-1745-4ACF-B1BE-5F06EFFDDE4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BAD392C2-4A43-41C0-B882-C45BD125EA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0780977C-4F84-4235-8ED1-E2922A825331}"/>
              </a:ext>
            </a:extLst>
          </p:cNvPr>
          <p:cNvSpPr>
            <a:spLocks noGrp="1" noChangeArrowheads="1"/>
          </p:cNvSpPr>
          <p:nvPr>
            <p:ph type="sldNum" sz="quarter" idx="12"/>
          </p:nvPr>
        </p:nvSpPr>
        <p:spPr>
          <a:ln/>
        </p:spPr>
        <p:txBody>
          <a:bodyPr/>
          <a:lstStyle>
            <a:lvl1pPr>
              <a:defRPr/>
            </a:lvl1pPr>
          </a:lstStyle>
          <a:p>
            <a:pPr>
              <a:defRPr/>
            </a:pPr>
            <a:fld id="{C175B7EE-6105-49EB-8444-7BAA4BD6B166}" type="slidenum">
              <a:rPr lang="en-US" altLang="en-US"/>
              <a:pPr>
                <a:defRPr/>
              </a:pPr>
              <a:t>‹#›</a:t>
            </a:fld>
            <a:endParaRPr lang="en-US" altLang="en-US"/>
          </a:p>
        </p:txBody>
      </p:sp>
    </p:spTree>
    <p:extLst>
      <p:ext uri="{BB962C8B-B14F-4D97-AF65-F5344CB8AC3E}">
        <p14:creationId xmlns:p14="http://schemas.microsoft.com/office/powerpoint/2010/main" val="3027486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8392910-76E6-4D62-B1D1-AF2334CF5A2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24740F1-56C3-47DC-B8DC-9DDF77608D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75C79D5-8D1A-4D23-8634-B10E2B5233A9}"/>
              </a:ext>
            </a:extLst>
          </p:cNvPr>
          <p:cNvSpPr>
            <a:spLocks noGrp="1" noChangeArrowheads="1"/>
          </p:cNvSpPr>
          <p:nvPr>
            <p:ph type="sldNum" sz="quarter" idx="12"/>
          </p:nvPr>
        </p:nvSpPr>
        <p:spPr>
          <a:ln/>
        </p:spPr>
        <p:txBody>
          <a:bodyPr/>
          <a:lstStyle>
            <a:lvl1pPr>
              <a:defRPr/>
            </a:lvl1pPr>
          </a:lstStyle>
          <a:p>
            <a:pPr>
              <a:defRPr/>
            </a:pPr>
            <a:fld id="{9215466A-25E2-4923-BE9D-261C13666208}" type="slidenum">
              <a:rPr lang="en-US" altLang="en-US"/>
              <a:pPr>
                <a:defRPr/>
              </a:pPr>
              <a:t>‹#›</a:t>
            </a:fld>
            <a:endParaRPr lang="en-US" altLang="en-US"/>
          </a:p>
        </p:txBody>
      </p:sp>
    </p:spTree>
    <p:extLst>
      <p:ext uri="{BB962C8B-B14F-4D97-AF65-F5344CB8AC3E}">
        <p14:creationId xmlns:p14="http://schemas.microsoft.com/office/powerpoint/2010/main" val="18603034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9E77F37-3B4C-4A3E-B360-0563DB2581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BC4DD1F-4C6C-47EE-A3A5-DDAB07EC21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C92B284-2834-4429-AA96-BB783B1C4ADE}"/>
              </a:ext>
            </a:extLst>
          </p:cNvPr>
          <p:cNvSpPr>
            <a:spLocks noGrp="1" noChangeArrowheads="1"/>
          </p:cNvSpPr>
          <p:nvPr>
            <p:ph type="sldNum" sz="quarter" idx="12"/>
          </p:nvPr>
        </p:nvSpPr>
        <p:spPr>
          <a:ln/>
        </p:spPr>
        <p:txBody>
          <a:bodyPr/>
          <a:lstStyle>
            <a:lvl1pPr>
              <a:defRPr/>
            </a:lvl1pPr>
          </a:lstStyle>
          <a:p>
            <a:pPr>
              <a:defRPr/>
            </a:pPr>
            <a:fld id="{791CD64D-A1FE-45DF-AC29-CA32819E00AE}" type="slidenum">
              <a:rPr lang="en-US" altLang="en-US"/>
              <a:pPr>
                <a:defRPr/>
              </a:pPr>
              <a:t>‹#›</a:t>
            </a:fld>
            <a:endParaRPr lang="en-US" altLang="en-US"/>
          </a:p>
        </p:txBody>
      </p:sp>
    </p:spTree>
    <p:extLst>
      <p:ext uri="{BB962C8B-B14F-4D97-AF65-F5344CB8AC3E}">
        <p14:creationId xmlns:p14="http://schemas.microsoft.com/office/powerpoint/2010/main" val="27649085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C93BFC-11ED-441E-8354-01DF4D8636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4CA233B-7CDC-4175-BD76-6087EF4742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6019549-E7C9-4288-B4D3-713133526E0D}"/>
              </a:ext>
            </a:extLst>
          </p:cNvPr>
          <p:cNvSpPr>
            <a:spLocks noGrp="1" noChangeArrowheads="1"/>
          </p:cNvSpPr>
          <p:nvPr>
            <p:ph type="sldNum" sz="quarter" idx="12"/>
          </p:nvPr>
        </p:nvSpPr>
        <p:spPr>
          <a:ln/>
        </p:spPr>
        <p:txBody>
          <a:bodyPr/>
          <a:lstStyle>
            <a:lvl1pPr>
              <a:defRPr/>
            </a:lvl1pPr>
          </a:lstStyle>
          <a:p>
            <a:pPr>
              <a:defRPr/>
            </a:pPr>
            <a:fld id="{33A342E5-7FE6-455E-9194-7706C0E3B792}" type="slidenum">
              <a:rPr lang="en-US" altLang="en-US"/>
              <a:pPr>
                <a:defRPr/>
              </a:pPr>
              <a:t>‹#›</a:t>
            </a:fld>
            <a:endParaRPr lang="en-US" altLang="en-US"/>
          </a:p>
        </p:txBody>
      </p:sp>
    </p:spTree>
    <p:extLst>
      <p:ext uri="{BB962C8B-B14F-4D97-AF65-F5344CB8AC3E}">
        <p14:creationId xmlns:p14="http://schemas.microsoft.com/office/powerpoint/2010/main" val="7272269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53C0D3-9A5D-4BD1-83CF-21A060CD21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5CFDD42-3F62-4891-9618-15F830BE90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42AC413-9F86-457B-9FA3-023AD56101E8}"/>
              </a:ext>
            </a:extLst>
          </p:cNvPr>
          <p:cNvSpPr>
            <a:spLocks noGrp="1" noChangeArrowheads="1"/>
          </p:cNvSpPr>
          <p:nvPr>
            <p:ph type="sldNum" sz="quarter" idx="12"/>
          </p:nvPr>
        </p:nvSpPr>
        <p:spPr>
          <a:ln/>
        </p:spPr>
        <p:txBody>
          <a:bodyPr/>
          <a:lstStyle>
            <a:lvl1pPr>
              <a:defRPr/>
            </a:lvl1pPr>
          </a:lstStyle>
          <a:p>
            <a:pPr>
              <a:defRPr/>
            </a:pPr>
            <a:fld id="{D9837C09-1A27-4920-8328-7787BD88B32F}" type="slidenum">
              <a:rPr lang="en-US" altLang="en-US"/>
              <a:pPr>
                <a:defRPr/>
              </a:pPr>
              <a:t>‹#›</a:t>
            </a:fld>
            <a:endParaRPr lang="en-US" altLang="en-US"/>
          </a:p>
        </p:txBody>
      </p:sp>
    </p:spTree>
    <p:extLst>
      <p:ext uri="{BB962C8B-B14F-4D97-AF65-F5344CB8AC3E}">
        <p14:creationId xmlns:p14="http://schemas.microsoft.com/office/powerpoint/2010/main" val="4592239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B545DCD6-6852-4582-8875-79C220AFCA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AFBB252-06FB-4BA8-AC5B-B1BDFE7110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BD43524-5550-4F61-B308-89EF79C28422}"/>
              </a:ext>
            </a:extLst>
          </p:cNvPr>
          <p:cNvSpPr>
            <a:spLocks noGrp="1" noChangeArrowheads="1"/>
          </p:cNvSpPr>
          <p:nvPr>
            <p:ph type="sldNum" sz="quarter" idx="12"/>
          </p:nvPr>
        </p:nvSpPr>
        <p:spPr>
          <a:ln/>
        </p:spPr>
        <p:txBody>
          <a:bodyPr/>
          <a:lstStyle>
            <a:lvl1pPr>
              <a:defRPr/>
            </a:lvl1pPr>
          </a:lstStyle>
          <a:p>
            <a:pPr>
              <a:defRPr/>
            </a:pPr>
            <a:fld id="{BAB27A90-3E6C-467B-8F59-F99CE6885D8C}" type="slidenum">
              <a:rPr lang="en-US" altLang="en-US"/>
              <a:pPr>
                <a:defRPr/>
              </a:pPr>
              <a:t>‹#›</a:t>
            </a:fld>
            <a:endParaRPr lang="en-US" altLang="en-US"/>
          </a:p>
        </p:txBody>
      </p:sp>
    </p:spTree>
    <p:extLst>
      <p:ext uri="{BB962C8B-B14F-4D97-AF65-F5344CB8AC3E}">
        <p14:creationId xmlns:p14="http://schemas.microsoft.com/office/powerpoint/2010/main" val="31795222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30AA91-9FD2-483B-BB61-204D49F1493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D08CF2D-8E9D-4200-AC74-F3690B89572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A1A476B-3707-4351-B802-51D538D2052E}"/>
              </a:ext>
            </a:extLst>
          </p:cNvPr>
          <p:cNvSpPr>
            <a:spLocks noGrp="1" noChangeArrowheads="1"/>
          </p:cNvSpPr>
          <p:nvPr>
            <p:ph type="sldNum" sz="quarter" idx="12"/>
          </p:nvPr>
        </p:nvSpPr>
        <p:spPr>
          <a:ln/>
        </p:spPr>
        <p:txBody>
          <a:bodyPr/>
          <a:lstStyle>
            <a:lvl1pPr>
              <a:defRPr/>
            </a:lvl1pPr>
          </a:lstStyle>
          <a:p>
            <a:pPr>
              <a:defRPr/>
            </a:pPr>
            <a:fld id="{58541037-85A3-48EE-8B85-5F8DA17152D0}" type="slidenum">
              <a:rPr lang="en-US" altLang="en-US"/>
              <a:pPr>
                <a:defRPr/>
              </a:pPr>
              <a:t>‹#›</a:t>
            </a:fld>
            <a:endParaRPr lang="en-US" altLang="en-US"/>
          </a:p>
        </p:txBody>
      </p:sp>
    </p:spTree>
    <p:extLst>
      <p:ext uri="{BB962C8B-B14F-4D97-AF65-F5344CB8AC3E}">
        <p14:creationId xmlns:p14="http://schemas.microsoft.com/office/powerpoint/2010/main" val="12068598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10B3EC09-5D55-4CC8-BBEC-A1A46EC6D2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43532F2-D02A-4FC9-B994-7FA6BD40850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18FBEC0-D1AD-4835-ABA3-9E737F81F24B}"/>
              </a:ext>
            </a:extLst>
          </p:cNvPr>
          <p:cNvSpPr>
            <a:spLocks noGrp="1" noChangeArrowheads="1"/>
          </p:cNvSpPr>
          <p:nvPr>
            <p:ph type="sldNum" sz="quarter" idx="12"/>
          </p:nvPr>
        </p:nvSpPr>
        <p:spPr>
          <a:ln/>
        </p:spPr>
        <p:txBody>
          <a:bodyPr/>
          <a:lstStyle>
            <a:lvl1pPr>
              <a:defRPr/>
            </a:lvl1pPr>
          </a:lstStyle>
          <a:p>
            <a:pPr>
              <a:defRPr/>
            </a:pPr>
            <a:fld id="{4AFE9909-09BB-40E4-8A57-A2B731BA1643}" type="slidenum">
              <a:rPr lang="en-US" altLang="en-US"/>
              <a:pPr>
                <a:defRPr/>
              </a:pPr>
              <a:t>‹#›</a:t>
            </a:fld>
            <a:endParaRPr lang="en-US" altLang="en-US"/>
          </a:p>
        </p:txBody>
      </p:sp>
    </p:spTree>
    <p:extLst>
      <p:ext uri="{BB962C8B-B14F-4D97-AF65-F5344CB8AC3E}">
        <p14:creationId xmlns:p14="http://schemas.microsoft.com/office/powerpoint/2010/main" val="797608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F90C7B-93A5-489A-8030-F9A8D65FE0C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114301D-DF29-4D79-98BA-A9D90662C2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569DC8D-D87A-4643-AE69-C71531CBC938}"/>
              </a:ext>
            </a:extLst>
          </p:cNvPr>
          <p:cNvSpPr>
            <a:spLocks noGrp="1" noChangeArrowheads="1"/>
          </p:cNvSpPr>
          <p:nvPr>
            <p:ph type="sldNum" sz="quarter" idx="12"/>
          </p:nvPr>
        </p:nvSpPr>
        <p:spPr>
          <a:ln/>
        </p:spPr>
        <p:txBody>
          <a:bodyPr/>
          <a:lstStyle>
            <a:lvl1pPr>
              <a:defRPr/>
            </a:lvl1pPr>
          </a:lstStyle>
          <a:p>
            <a:pPr>
              <a:defRPr/>
            </a:pPr>
            <a:fld id="{26184321-B6C3-443B-A368-0F4AC44B531E}" type="slidenum">
              <a:rPr lang="en-US" altLang="en-US"/>
              <a:pPr>
                <a:defRPr/>
              </a:pPr>
              <a:t>‹#›</a:t>
            </a:fld>
            <a:endParaRPr lang="en-US" altLang="en-US"/>
          </a:p>
        </p:txBody>
      </p:sp>
    </p:spTree>
    <p:extLst>
      <p:ext uri="{BB962C8B-B14F-4D97-AF65-F5344CB8AC3E}">
        <p14:creationId xmlns:p14="http://schemas.microsoft.com/office/powerpoint/2010/main" val="83887797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AACFF84-2742-4886-B015-C85BB261C3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F2210D2-DFB3-407D-ADFC-45730AA37D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D696D2E-53EA-4387-AA63-630503BEB19C}"/>
              </a:ext>
            </a:extLst>
          </p:cNvPr>
          <p:cNvSpPr>
            <a:spLocks noGrp="1" noChangeArrowheads="1"/>
          </p:cNvSpPr>
          <p:nvPr>
            <p:ph type="sldNum" sz="quarter" idx="12"/>
          </p:nvPr>
        </p:nvSpPr>
        <p:spPr>
          <a:ln/>
        </p:spPr>
        <p:txBody>
          <a:bodyPr/>
          <a:lstStyle>
            <a:lvl1pPr>
              <a:defRPr/>
            </a:lvl1pPr>
          </a:lstStyle>
          <a:p>
            <a:pPr>
              <a:defRPr/>
            </a:pPr>
            <a:fld id="{FD90106C-F8EE-4691-85AB-DD689F3C54CD}" type="slidenum">
              <a:rPr lang="en-US" altLang="en-US"/>
              <a:pPr>
                <a:defRPr/>
              </a:pPr>
              <a:t>‹#›</a:t>
            </a:fld>
            <a:endParaRPr lang="en-US" altLang="en-US"/>
          </a:p>
        </p:txBody>
      </p:sp>
    </p:spTree>
    <p:extLst>
      <p:ext uri="{BB962C8B-B14F-4D97-AF65-F5344CB8AC3E}">
        <p14:creationId xmlns:p14="http://schemas.microsoft.com/office/powerpoint/2010/main" val="20446117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C8905BB-9AE3-4E27-930F-40F922973C4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1888650B-9BA0-4201-8BEF-B674A78035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CA80A40-E72F-40EA-B4F9-690A6E43633A}"/>
              </a:ext>
            </a:extLst>
          </p:cNvPr>
          <p:cNvSpPr>
            <a:spLocks noGrp="1" noChangeArrowheads="1"/>
          </p:cNvSpPr>
          <p:nvPr>
            <p:ph type="sldNum" sz="quarter" idx="12"/>
          </p:nvPr>
        </p:nvSpPr>
        <p:spPr>
          <a:ln/>
        </p:spPr>
        <p:txBody>
          <a:bodyPr/>
          <a:lstStyle>
            <a:lvl1pPr>
              <a:defRPr/>
            </a:lvl1pPr>
          </a:lstStyle>
          <a:p>
            <a:pPr>
              <a:defRPr/>
            </a:pPr>
            <a:fld id="{AFBDCDBD-08D9-4A6D-B4DA-D77F4D1455F7}" type="slidenum">
              <a:rPr lang="en-US" altLang="en-US"/>
              <a:pPr>
                <a:defRPr/>
              </a:pPr>
              <a:t>‹#›</a:t>
            </a:fld>
            <a:endParaRPr lang="en-US" altLang="en-US"/>
          </a:p>
        </p:txBody>
      </p:sp>
    </p:spTree>
    <p:extLst>
      <p:ext uri="{BB962C8B-B14F-4D97-AF65-F5344CB8AC3E}">
        <p14:creationId xmlns:p14="http://schemas.microsoft.com/office/powerpoint/2010/main" val="21163554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1237817-FE3A-4C21-AF6A-5C57FEC9E75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CAD1E61-94A1-479C-9A5D-5F495E1E28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DD4E8E9-6577-4783-B0FA-B888EA17F439}"/>
              </a:ext>
            </a:extLst>
          </p:cNvPr>
          <p:cNvSpPr>
            <a:spLocks noGrp="1" noChangeArrowheads="1"/>
          </p:cNvSpPr>
          <p:nvPr>
            <p:ph type="sldNum" sz="quarter" idx="12"/>
          </p:nvPr>
        </p:nvSpPr>
        <p:spPr>
          <a:ln/>
        </p:spPr>
        <p:txBody>
          <a:bodyPr/>
          <a:lstStyle>
            <a:lvl1pPr>
              <a:defRPr/>
            </a:lvl1pPr>
          </a:lstStyle>
          <a:p>
            <a:pPr>
              <a:defRPr/>
            </a:pPr>
            <a:fld id="{47DDE942-4955-4BFE-AC97-E781177B3959}" type="slidenum">
              <a:rPr lang="en-US" altLang="en-US"/>
              <a:pPr>
                <a:defRPr/>
              </a:pPr>
              <a:t>‹#›</a:t>
            </a:fld>
            <a:endParaRPr lang="en-US" altLang="en-US"/>
          </a:p>
        </p:txBody>
      </p:sp>
    </p:spTree>
    <p:extLst>
      <p:ext uri="{BB962C8B-B14F-4D97-AF65-F5344CB8AC3E}">
        <p14:creationId xmlns:p14="http://schemas.microsoft.com/office/powerpoint/2010/main" val="12677094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FBD22AA-C3BC-431F-A071-FE8EC9F628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E12F928-EAD5-4246-9CAE-96A03E6C42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0E946D3-9E9B-40B2-B93A-C614B2092E45}"/>
              </a:ext>
            </a:extLst>
          </p:cNvPr>
          <p:cNvSpPr>
            <a:spLocks noGrp="1" noChangeArrowheads="1"/>
          </p:cNvSpPr>
          <p:nvPr>
            <p:ph type="sldNum" sz="quarter" idx="12"/>
          </p:nvPr>
        </p:nvSpPr>
        <p:spPr>
          <a:ln/>
        </p:spPr>
        <p:txBody>
          <a:bodyPr/>
          <a:lstStyle>
            <a:lvl1pPr>
              <a:defRPr/>
            </a:lvl1pPr>
          </a:lstStyle>
          <a:p>
            <a:pPr>
              <a:defRPr/>
            </a:pPr>
            <a:fld id="{D40C4BA9-AC37-4FF1-81A9-871FBD6C60B7}" type="slidenum">
              <a:rPr lang="en-US" altLang="en-US"/>
              <a:pPr>
                <a:defRPr/>
              </a:pPr>
              <a:t>‹#›</a:t>
            </a:fld>
            <a:endParaRPr lang="en-US" altLang="en-US"/>
          </a:p>
        </p:txBody>
      </p:sp>
    </p:spTree>
    <p:extLst>
      <p:ext uri="{BB962C8B-B14F-4D97-AF65-F5344CB8AC3E}">
        <p14:creationId xmlns:p14="http://schemas.microsoft.com/office/powerpoint/2010/main" val="33808690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C95D8FF-F250-4674-A569-84542CD73D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881D585-28A7-4860-95E9-2C0EC137A3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ACD1861-5296-411E-ADC5-AF1DD2DE82CD}"/>
              </a:ext>
            </a:extLst>
          </p:cNvPr>
          <p:cNvSpPr>
            <a:spLocks noGrp="1" noChangeArrowheads="1"/>
          </p:cNvSpPr>
          <p:nvPr>
            <p:ph type="sldNum" sz="quarter" idx="12"/>
          </p:nvPr>
        </p:nvSpPr>
        <p:spPr>
          <a:ln/>
        </p:spPr>
        <p:txBody>
          <a:bodyPr/>
          <a:lstStyle>
            <a:lvl1pPr>
              <a:defRPr/>
            </a:lvl1pPr>
          </a:lstStyle>
          <a:p>
            <a:pPr>
              <a:defRPr/>
            </a:pPr>
            <a:fld id="{4C692BE6-DADA-4BC1-893C-687657FBC457}" type="slidenum">
              <a:rPr lang="en-US" altLang="en-US"/>
              <a:pPr>
                <a:defRPr/>
              </a:pPr>
              <a:t>‹#›</a:t>
            </a:fld>
            <a:endParaRPr lang="en-US" altLang="en-US"/>
          </a:p>
        </p:txBody>
      </p:sp>
    </p:spTree>
    <p:extLst>
      <p:ext uri="{BB962C8B-B14F-4D97-AF65-F5344CB8AC3E}">
        <p14:creationId xmlns:p14="http://schemas.microsoft.com/office/powerpoint/2010/main" val="34110017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D34549A-53B7-443D-BC41-5CC9AFF584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B427F0E-D128-4E16-83B9-B03ABB5147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55A48CC-405A-4070-B397-A349B3DD1EC5}"/>
              </a:ext>
            </a:extLst>
          </p:cNvPr>
          <p:cNvSpPr>
            <a:spLocks noGrp="1" noChangeArrowheads="1"/>
          </p:cNvSpPr>
          <p:nvPr>
            <p:ph type="sldNum" sz="quarter" idx="12"/>
          </p:nvPr>
        </p:nvSpPr>
        <p:spPr>
          <a:ln/>
        </p:spPr>
        <p:txBody>
          <a:bodyPr/>
          <a:lstStyle>
            <a:lvl1pPr>
              <a:defRPr/>
            </a:lvl1pPr>
          </a:lstStyle>
          <a:p>
            <a:pPr>
              <a:defRPr/>
            </a:pPr>
            <a:fld id="{3600CA41-B152-45BA-8C09-5159D15F4F3E}" type="slidenum">
              <a:rPr lang="en-US" altLang="en-US"/>
              <a:pPr>
                <a:defRPr/>
              </a:pPr>
              <a:t>‹#›</a:t>
            </a:fld>
            <a:endParaRPr lang="en-US" altLang="en-US"/>
          </a:p>
        </p:txBody>
      </p:sp>
    </p:spTree>
    <p:extLst>
      <p:ext uri="{BB962C8B-B14F-4D97-AF65-F5344CB8AC3E}">
        <p14:creationId xmlns:p14="http://schemas.microsoft.com/office/powerpoint/2010/main" val="41296472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FCF3EC-0306-4426-B874-C2D1E4097C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9B4D217-E500-49C5-87C5-11D0B39374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6CEB6B8-6855-4B72-AF81-3CC52292E1F9}"/>
              </a:ext>
            </a:extLst>
          </p:cNvPr>
          <p:cNvSpPr>
            <a:spLocks noGrp="1" noChangeArrowheads="1"/>
          </p:cNvSpPr>
          <p:nvPr>
            <p:ph type="sldNum" sz="quarter" idx="12"/>
          </p:nvPr>
        </p:nvSpPr>
        <p:spPr>
          <a:ln/>
        </p:spPr>
        <p:txBody>
          <a:bodyPr/>
          <a:lstStyle>
            <a:lvl1pPr>
              <a:defRPr/>
            </a:lvl1pPr>
          </a:lstStyle>
          <a:p>
            <a:pPr>
              <a:defRPr/>
            </a:pPr>
            <a:fld id="{C124B135-ECC4-44BE-A6C0-B44F7EE66ED9}" type="slidenum">
              <a:rPr lang="en-US" altLang="en-US"/>
              <a:pPr>
                <a:defRPr/>
              </a:pPr>
              <a:t>‹#›</a:t>
            </a:fld>
            <a:endParaRPr lang="en-US" altLang="en-US"/>
          </a:p>
        </p:txBody>
      </p:sp>
    </p:spTree>
    <p:extLst>
      <p:ext uri="{BB962C8B-B14F-4D97-AF65-F5344CB8AC3E}">
        <p14:creationId xmlns:p14="http://schemas.microsoft.com/office/powerpoint/2010/main" val="31124853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097D03-117A-4FD8-B8AC-11FAEB90BE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79FA9C7-CFF8-4C11-A1DC-E7D4CC9B92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AFAC7CC-E956-49CB-9E38-7F9EE4C03C0B}"/>
              </a:ext>
            </a:extLst>
          </p:cNvPr>
          <p:cNvSpPr>
            <a:spLocks noGrp="1" noChangeArrowheads="1"/>
          </p:cNvSpPr>
          <p:nvPr>
            <p:ph type="sldNum" sz="quarter" idx="12"/>
          </p:nvPr>
        </p:nvSpPr>
        <p:spPr>
          <a:ln/>
        </p:spPr>
        <p:txBody>
          <a:bodyPr/>
          <a:lstStyle>
            <a:lvl1pPr>
              <a:defRPr/>
            </a:lvl1pPr>
          </a:lstStyle>
          <a:p>
            <a:pPr>
              <a:defRPr/>
            </a:pPr>
            <a:fld id="{D1A46922-F3A6-44E9-A81B-60032B6FC628}" type="slidenum">
              <a:rPr lang="en-US" altLang="en-US"/>
              <a:pPr>
                <a:defRPr/>
              </a:pPr>
              <a:t>‹#›</a:t>
            </a:fld>
            <a:endParaRPr lang="en-US" altLang="en-US"/>
          </a:p>
        </p:txBody>
      </p:sp>
    </p:spTree>
    <p:extLst>
      <p:ext uri="{BB962C8B-B14F-4D97-AF65-F5344CB8AC3E}">
        <p14:creationId xmlns:p14="http://schemas.microsoft.com/office/powerpoint/2010/main" val="39377022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3F2588-9ABA-42E9-920A-3DCD24881E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A46AE7-569B-4C90-A5D3-6104223125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D15674-CF6A-4999-B91C-54642C0BA825}"/>
              </a:ext>
            </a:extLst>
          </p:cNvPr>
          <p:cNvSpPr>
            <a:spLocks noGrp="1" noChangeArrowheads="1"/>
          </p:cNvSpPr>
          <p:nvPr>
            <p:ph type="sldNum" sz="quarter" idx="12"/>
          </p:nvPr>
        </p:nvSpPr>
        <p:spPr>
          <a:ln/>
        </p:spPr>
        <p:txBody>
          <a:bodyPr/>
          <a:lstStyle>
            <a:lvl1pPr>
              <a:defRPr/>
            </a:lvl1pPr>
          </a:lstStyle>
          <a:p>
            <a:pPr>
              <a:defRPr/>
            </a:pPr>
            <a:fld id="{9721ADAE-BF4A-4975-BFD0-C0D25AEB5E6D}" type="slidenum">
              <a:rPr lang="en-US" altLang="en-US"/>
              <a:pPr>
                <a:defRPr/>
              </a:pPr>
              <a:t>‹#›</a:t>
            </a:fld>
            <a:endParaRPr lang="en-US" altLang="en-US"/>
          </a:p>
        </p:txBody>
      </p:sp>
    </p:spTree>
    <p:extLst>
      <p:ext uri="{BB962C8B-B14F-4D97-AF65-F5344CB8AC3E}">
        <p14:creationId xmlns:p14="http://schemas.microsoft.com/office/powerpoint/2010/main" val="96302796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AA5327-29AE-4A98-9E9C-620F458440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CC3191-CE5F-4C55-9004-E171300113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D88398-4829-462D-AB80-35CBD141EECD}"/>
              </a:ext>
            </a:extLst>
          </p:cNvPr>
          <p:cNvSpPr>
            <a:spLocks noGrp="1" noChangeArrowheads="1"/>
          </p:cNvSpPr>
          <p:nvPr>
            <p:ph type="sldNum" sz="quarter" idx="12"/>
          </p:nvPr>
        </p:nvSpPr>
        <p:spPr>
          <a:ln/>
        </p:spPr>
        <p:txBody>
          <a:bodyPr/>
          <a:lstStyle>
            <a:lvl1pPr>
              <a:defRPr/>
            </a:lvl1pPr>
          </a:lstStyle>
          <a:p>
            <a:pPr>
              <a:defRPr/>
            </a:pPr>
            <a:fld id="{3497FE88-C1AD-4038-B3BF-B82A725A6A3C}" type="slidenum">
              <a:rPr lang="en-US" altLang="en-US"/>
              <a:pPr>
                <a:defRPr/>
              </a:pPr>
              <a:t>‹#›</a:t>
            </a:fld>
            <a:endParaRPr lang="en-US" altLang="en-US"/>
          </a:p>
        </p:txBody>
      </p:sp>
    </p:spTree>
    <p:extLst>
      <p:ext uri="{BB962C8B-B14F-4D97-AF65-F5344CB8AC3E}">
        <p14:creationId xmlns:p14="http://schemas.microsoft.com/office/powerpoint/2010/main" val="311099502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236AE14-8E91-4718-9839-8AA2CE88D6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C4B270-F6B0-4AD4-99E8-A152F39727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0C5FBF-77CC-4F38-8FE4-89947446FBF6}"/>
              </a:ext>
            </a:extLst>
          </p:cNvPr>
          <p:cNvSpPr>
            <a:spLocks noGrp="1" noChangeArrowheads="1"/>
          </p:cNvSpPr>
          <p:nvPr>
            <p:ph type="sldNum" sz="quarter" idx="12"/>
          </p:nvPr>
        </p:nvSpPr>
        <p:spPr>
          <a:ln/>
        </p:spPr>
        <p:txBody>
          <a:bodyPr/>
          <a:lstStyle>
            <a:lvl1pPr>
              <a:defRPr/>
            </a:lvl1pPr>
          </a:lstStyle>
          <a:p>
            <a:pPr>
              <a:defRPr/>
            </a:pPr>
            <a:fld id="{60BCC257-672E-4AF8-A624-5AFCCBF603E8}" type="slidenum">
              <a:rPr lang="en-US" altLang="en-US"/>
              <a:pPr>
                <a:defRPr/>
              </a:pPr>
              <a:t>‹#›</a:t>
            </a:fld>
            <a:endParaRPr lang="en-US" altLang="en-US"/>
          </a:p>
        </p:txBody>
      </p:sp>
    </p:spTree>
    <p:extLst>
      <p:ext uri="{BB962C8B-B14F-4D97-AF65-F5344CB8AC3E}">
        <p14:creationId xmlns:p14="http://schemas.microsoft.com/office/powerpoint/2010/main" val="3538669901"/>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791236D-F545-4159-BB50-1C6A221833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D8E783-F171-4616-BE90-A0B0C5A575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B124FE-011D-49C2-82A3-D845B37B0154}"/>
              </a:ext>
            </a:extLst>
          </p:cNvPr>
          <p:cNvSpPr>
            <a:spLocks noGrp="1" noChangeArrowheads="1"/>
          </p:cNvSpPr>
          <p:nvPr>
            <p:ph type="sldNum" sz="quarter" idx="12"/>
          </p:nvPr>
        </p:nvSpPr>
        <p:spPr>
          <a:ln/>
        </p:spPr>
        <p:txBody>
          <a:bodyPr/>
          <a:lstStyle>
            <a:lvl1pPr>
              <a:defRPr/>
            </a:lvl1pPr>
          </a:lstStyle>
          <a:p>
            <a:pPr>
              <a:defRPr/>
            </a:pPr>
            <a:fld id="{A20846D8-7F69-4C64-95E0-A6EDE2FC2F89}" type="slidenum">
              <a:rPr lang="en-US" altLang="en-US"/>
              <a:pPr>
                <a:defRPr/>
              </a:pPr>
              <a:t>‹#›</a:t>
            </a:fld>
            <a:endParaRPr lang="en-US" altLang="en-US"/>
          </a:p>
        </p:txBody>
      </p:sp>
    </p:spTree>
    <p:extLst>
      <p:ext uri="{BB962C8B-B14F-4D97-AF65-F5344CB8AC3E}">
        <p14:creationId xmlns:p14="http://schemas.microsoft.com/office/powerpoint/2010/main" val="175515234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FF2331C-A469-4A1C-9CC1-AEF7B3675A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3988D4F-5F8B-4566-9CA6-F8D383171C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1D2769-BE18-442B-9C97-894768E0DD89}"/>
              </a:ext>
            </a:extLst>
          </p:cNvPr>
          <p:cNvSpPr>
            <a:spLocks noGrp="1" noChangeArrowheads="1"/>
          </p:cNvSpPr>
          <p:nvPr>
            <p:ph type="sldNum" sz="quarter" idx="12"/>
          </p:nvPr>
        </p:nvSpPr>
        <p:spPr>
          <a:ln/>
        </p:spPr>
        <p:txBody>
          <a:bodyPr/>
          <a:lstStyle>
            <a:lvl1pPr>
              <a:defRPr/>
            </a:lvl1pPr>
          </a:lstStyle>
          <a:p>
            <a:pPr>
              <a:defRPr/>
            </a:pPr>
            <a:fld id="{D4447247-BDAB-4C62-AF1C-87FF6DF44CD3}" type="slidenum">
              <a:rPr lang="en-US" altLang="en-US"/>
              <a:pPr>
                <a:defRPr/>
              </a:pPr>
              <a:t>‹#›</a:t>
            </a:fld>
            <a:endParaRPr lang="en-US" altLang="en-US"/>
          </a:p>
        </p:txBody>
      </p:sp>
    </p:spTree>
    <p:extLst>
      <p:ext uri="{BB962C8B-B14F-4D97-AF65-F5344CB8AC3E}">
        <p14:creationId xmlns:p14="http://schemas.microsoft.com/office/powerpoint/2010/main" val="322589998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AE9AA94-E0F2-44AD-8DB2-06EB8836C0D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E439CEC-8C15-4640-8BE6-F9120BCD2B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E6C83B0-8AD3-423F-AF5D-CE795E181438}"/>
              </a:ext>
            </a:extLst>
          </p:cNvPr>
          <p:cNvSpPr>
            <a:spLocks noGrp="1" noChangeArrowheads="1"/>
          </p:cNvSpPr>
          <p:nvPr>
            <p:ph type="sldNum" sz="quarter" idx="12"/>
          </p:nvPr>
        </p:nvSpPr>
        <p:spPr>
          <a:ln/>
        </p:spPr>
        <p:txBody>
          <a:bodyPr/>
          <a:lstStyle>
            <a:lvl1pPr>
              <a:defRPr/>
            </a:lvl1pPr>
          </a:lstStyle>
          <a:p>
            <a:pPr>
              <a:defRPr/>
            </a:pPr>
            <a:fld id="{61E07C06-A77E-432A-B3FA-C444483A4861}" type="slidenum">
              <a:rPr lang="en-US" altLang="en-US"/>
              <a:pPr>
                <a:defRPr/>
              </a:pPr>
              <a:t>‹#›</a:t>
            </a:fld>
            <a:endParaRPr lang="en-US" altLang="en-US"/>
          </a:p>
        </p:txBody>
      </p:sp>
    </p:spTree>
    <p:extLst>
      <p:ext uri="{BB962C8B-B14F-4D97-AF65-F5344CB8AC3E}">
        <p14:creationId xmlns:p14="http://schemas.microsoft.com/office/powerpoint/2010/main" val="363504901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988B78F-782C-4303-BD6E-9FB1AA44803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B612AFE-EA4B-458F-81F3-99CDC3CBB4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8B75AE-E4DE-4D57-8CCC-6E28A8D9A75F}"/>
              </a:ext>
            </a:extLst>
          </p:cNvPr>
          <p:cNvSpPr>
            <a:spLocks noGrp="1" noChangeArrowheads="1"/>
          </p:cNvSpPr>
          <p:nvPr>
            <p:ph type="sldNum" sz="quarter" idx="12"/>
          </p:nvPr>
        </p:nvSpPr>
        <p:spPr>
          <a:ln/>
        </p:spPr>
        <p:txBody>
          <a:bodyPr/>
          <a:lstStyle>
            <a:lvl1pPr>
              <a:defRPr/>
            </a:lvl1pPr>
          </a:lstStyle>
          <a:p>
            <a:pPr>
              <a:defRPr/>
            </a:pPr>
            <a:fld id="{D4F21D3E-645F-49B3-9417-92E87B1472A9}" type="slidenum">
              <a:rPr lang="en-US" altLang="en-US"/>
              <a:pPr>
                <a:defRPr/>
              </a:pPr>
              <a:t>‹#›</a:t>
            </a:fld>
            <a:endParaRPr lang="en-US" altLang="en-US"/>
          </a:p>
        </p:txBody>
      </p:sp>
    </p:spTree>
    <p:extLst>
      <p:ext uri="{BB962C8B-B14F-4D97-AF65-F5344CB8AC3E}">
        <p14:creationId xmlns:p14="http://schemas.microsoft.com/office/powerpoint/2010/main" val="202403705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6E9A1F1-8046-4639-970A-9B496ED180A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4C20F80-DBAE-4948-8945-478457784C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C1C2A1A-0844-476A-B559-ECEA5424AA02}"/>
              </a:ext>
            </a:extLst>
          </p:cNvPr>
          <p:cNvSpPr>
            <a:spLocks noGrp="1" noChangeArrowheads="1"/>
          </p:cNvSpPr>
          <p:nvPr>
            <p:ph type="sldNum" sz="quarter" idx="12"/>
          </p:nvPr>
        </p:nvSpPr>
        <p:spPr>
          <a:ln/>
        </p:spPr>
        <p:txBody>
          <a:bodyPr/>
          <a:lstStyle>
            <a:lvl1pPr>
              <a:defRPr/>
            </a:lvl1pPr>
          </a:lstStyle>
          <a:p>
            <a:pPr>
              <a:defRPr/>
            </a:pPr>
            <a:fld id="{F430CFCA-B803-459E-9849-770B2A30B0A7}" type="slidenum">
              <a:rPr lang="en-US" altLang="en-US"/>
              <a:pPr>
                <a:defRPr/>
              </a:pPr>
              <a:t>‹#›</a:t>
            </a:fld>
            <a:endParaRPr lang="en-US" altLang="en-US"/>
          </a:p>
        </p:txBody>
      </p:sp>
    </p:spTree>
    <p:extLst>
      <p:ext uri="{BB962C8B-B14F-4D97-AF65-F5344CB8AC3E}">
        <p14:creationId xmlns:p14="http://schemas.microsoft.com/office/powerpoint/2010/main" val="161426664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431EB8D-C8D4-4B96-A5D1-4EBD2A9D17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2581A0-FC5E-41DF-9150-8623A7B93F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89B092-127C-4B30-809C-61A375B49607}"/>
              </a:ext>
            </a:extLst>
          </p:cNvPr>
          <p:cNvSpPr>
            <a:spLocks noGrp="1" noChangeArrowheads="1"/>
          </p:cNvSpPr>
          <p:nvPr>
            <p:ph type="sldNum" sz="quarter" idx="12"/>
          </p:nvPr>
        </p:nvSpPr>
        <p:spPr>
          <a:ln/>
        </p:spPr>
        <p:txBody>
          <a:bodyPr/>
          <a:lstStyle>
            <a:lvl1pPr>
              <a:defRPr/>
            </a:lvl1pPr>
          </a:lstStyle>
          <a:p>
            <a:pPr>
              <a:defRPr/>
            </a:pPr>
            <a:fld id="{D61AC4F4-F6A9-4C57-B113-C07E92FF418B}" type="slidenum">
              <a:rPr lang="en-US" altLang="en-US"/>
              <a:pPr>
                <a:defRPr/>
              </a:pPr>
              <a:t>‹#›</a:t>
            </a:fld>
            <a:endParaRPr lang="en-US" altLang="en-US"/>
          </a:p>
        </p:txBody>
      </p:sp>
    </p:spTree>
    <p:extLst>
      <p:ext uri="{BB962C8B-B14F-4D97-AF65-F5344CB8AC3E}">
        <p14:creationId xmlns:p14="http://schemas.microsoft.com/office/powerpoint/2010/main" val="410865311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D45D4C2-BBF1-4016-A823-5A83E3A960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C70E0B4-01F4-4BED-ACD4-9079FEB0F2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72D6186-2E98-4A3B-98D2-67ABF8822A3E}"/>
              </a:ext>
            </a:extLst>
          </p:cNvPr>
          <p:cNvSpPr>
            <a:spLocks noGrp="1" noChangeArrowheads="1"/>
          </p:cNvSpPr>
          <p:nvPr>
            <p:ph type="sldNum" sz="quarter" idx="12"/>
          </p:nvPr>
        </p:nvSpPr>
        <p:spPr>
          <a:ln/>
        </p:spPr>
        <p:txBody>
          <a:bodyPr/>
          <a:lstStyle>
            <a:lvl1pPr>
              <a:defRPr/>
            </a:lvl1pPr>
          </a:lstStyle>
          <a:p>
            <a:pPr>
              <a:defRPr/>
            </a:pPr>
            <a:fld id="{DE669BAE-915A-491E-B676-1923BC52773D}" type="slidenum">
              <a:rPr lang="en-US" altLang="en-US"/>
              <a:pPr>
                <a:defRPr/>
              </a:pPr>
              <a:t>‹#›</a:t>
            </a:fld>
            <a:endParaRPr lang="en-US" altLang="en-US"/>
          </a:p>
        </p:txBody>
      </p:sp>
    </p:spTree>
    <p:extLst>
      <p:ext uri="{BB962C8B-B14F-4D97-AF65-F5344CB8AC3E}">
        <p14:creationId xmlns:p14="http://schemas.microsoft.com/office/powerpoint/2010/main" val="1984846091"/>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9CF4592-49A9-4502-8C75-F7A01EDC9C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E38970-CF66-4DCC-9FA2-7C44CAD616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E29EE4-A97E-4966-B37F-6A323EDAF785}"/>
              </a:ext>
            </a:extLst>
          </p:cNvPr>
          <p:cNvSpPr>
            <a:spLocks noGrp="1" noChangeArrowheads="1"/>
          </p:cNvSpPr>
          <p:nvPr>
            <p:ph type="sldNum" sz="quarter" idx="12"/>
          </p:nvPr>
        </p:nvSpPr>
        <p:spPr>
          <a:ln/>
        </p:spPr>
        <p:txBody>
          <a:bodyPr/>
          <a:lstStyle>
            <a:lvl1pPr>
              <a:defRPr/>
            </a:lvl1pPr>
          </a:lstStyle>
          <a:p>
            <a:pPr>
              <a:defRPr/>
            </a:pPr>
            <a:fld id="{37ADD195-86CB-4358-B2AB-5499697531D4}" type="slidenum">
              <a:rPr lang="en-US" altLang="en-US"/>
              <a:pPr>
                <a:defRPr/>
              </a:pPr>
              <a:t>‹#›</a:t>
            </a:fld>
            <a:endParaRPr lang="en-US" altLang="en-US"/>
          </a:p>
        </p:txBody>
      </p:sp>
    </p:spTree>
    <p:extLst>
      <p:ext uri="{BB962C8B-B14F-4D97-AF65-F5344CB8AC3E}">
        <p14:creationId xmlns:p14="http://schemas.microsoft.com/office/powerpoint/2010/main" val="368914198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42F09A-4C4F-4004-9860-BEF86EACD8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8DAC76-8643-405F-9F05-48BAF0FC51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B6AC8C-62F3-49A0-A31A-7408857B85DC}"/>
              </a:ext>
            </a:extLst>
          </p:cNvPr>
          <p:cNvSpPr>
            <a:spLocks noGrp="1" noChangeArrowheads="1"/>
          </p:cNvSpPr>
          <p:nvPr>
            <p:ph type="sldNum" sz="quarter" idx="12"/>
          </p:nvPr>
        </p:nvSpPr>
        <p:spPr>
          <a:ln/>
        </p:spPr>
        <p:txBody>
          <a:bodyPr/>
          <a:lstStyle>
            <a:lvl1pPr>
              <a:defRPr/>
            </a:lvl1pPr>
          </a:lstStyle>
          <a:p>
            <a:pPr>
              <a:defRPr/>
            </a:pPr>
            <a:fld id="{32162750-5109-4A1C-92F3-C3E987C36F67}" type="slidenum">
              <a:rPr lang="en-US" altLang="en-US"/>
              <a:pPr>
                <a:defRPr/>
              </a:pPr>
              <a:t>‹#›</a:t>
            </a:fld>
            <a:endParaRPr lang="en-US" altLang="en-US"/>
          </a:p>
        </p:txBody>
      </p:sp>
    </p:spTree>
    <p:extLst>
      <p:ext uri="{BB962C8B-B14F-4D97-AF65-F5344CB8AC3E}">
        <p14:creationId xmlns:p14="http://schemas.microsoft.com/office/powerpoint/2010/main" val="250580718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8788197-7ECE-4B23-AD57-9B302AD516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1A8F6D-DAE4-4A95-866E-8877F3F91E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8C86FB-A1E4-4FC1-9153-CD1EEF97EA50}"/>
              </a:ext>
            </a:extLst>
          </p:cNvPr>
          <p:cNvSpPr>
            <a:spLocks noGrp="1" noChangeArrowheads="1"/>
          </p:cNvSpPr>
          <p:nvPr>
            <p:ph type="sldNum" sz="quarter" idx="12"/>
          </p:nvPr>
        </p:nvSpPr>
        <p:spPr>
          <a:ln/>
        </p:spPr>
        <p:txBody>
          <a:bodyPr/>
          <a:lstStyle>
            <a:lvl1pPr>
              <a:defRPr/>
            </a:lvl1pPr>
          </a:lstStyle>
          <a:p>
            <a:pPr>
              <a:defRPr/>
            </a:pPr>
            <a:fld id="{C68FD49E-F4C4-4AE6-AD0D-D948DF817436}" type="slidenum">
              <a:rPr lang="en-US" altLang="en-US"/>
              <a:pPr>
                <a:defRPr/>
              </a:pPr>
              <a:t>‹#›</a:t>
            </a:fld>
            <a:endParaRPr lang="en-US" altLang="en-US"/>
          </a:p>
        </p:txBody>
      </p:sp>
    </p:spTree>
    <p:extLst>
      <p:ext uri="{BB962C8B-B14F-4D97-AF65-F5344CB8AC3E}">
        <p14:creationId xmlns:p14="http://schemas.microsoft.com/office/powerpoint/2010/main" val="7956874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B28D04-FB68-448B-BE8A-BE65AB6E2A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DC2221-45C3-40BC-9A21-3A155725F5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E12885-0DD7-4307-A307-BA3F5CD81324}"/>
              </a:ext>
            </a:extLst>
          </p:cNvPr>
          <p:cNvSpPr>
            <a:spLocks noGrp="1" noChangeArrowheads="1"/>
          </p:cNvSpPr>
          <p:nvPr>
            <p:ph type="sldNum" sz="quarter" idx="12"/>
          </p:nvPr>
        </p:nvSpPr>
        <p:spPr>
          <a:ln/>
        </p:spPr>
        <p:txBody>
          <a:bodyPr/>
          <a:lstStyle>
            <a:lvl1pPr>
              <a:defRPr/>
            </a:lvl1pPr>
          </a:lstStyle>
          <a:p>
            <a:pPr>
              <a:defRPr/>
            </a:pPr>
            <a:fld id="{737872FA-0DE1-4221-B86A-1FD61A388B85}" type="slidenum">
              <a:rPr lang="en-US" altLang="en-US"/>
              <a:pPr>
                <a:defRPr/>
              </a:pPr>
              <a:t>‹#›</a:t>
            </a:fld>
            <a:endParaRPr lang="en-US" altLang="en-US"/>
          </a:p>
        </p:txBody>
      </p:sp>
    </p:spTree>
    <p:extLst>
      <p:ext uri="{BB962C8B-B14F-4D97-AF65-F5344CB8AC3E}">
        <p14:creationId xmlns:p14="http://schemas.microsoft.com/office/powerpoint/2010/main" val="1032181223"/>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57EA3E-4EE0-41B4-BB30-E7DF075572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4A76FF-2EAB-4450-B094-24E90E20F8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50969F-6AD8-4B15-9645-1A8935E0DC18}"/>
              </a:ext>
            </a:extLst>
          </p:cNvPr>
          <p:cNvSpPr>
            <a:spLocks noGrp="1" noChangeArrowheads="1"/>
          </p:cNvSpPr>
          <p:nvPr>
            <p:ph type="sldNum" sz="quarter" idx="12"/>
          </p:nvPr>
        </p:nvSpPr>
        <p:spPr>
          <a:ln/>
        </p:spPr>
        <p:txBody>
          <a:bodyPr/>
          <a:lstStyle>
            <a:lvl1pPr>
              <a:defRPr/>
            </a:lvl1pPr>
          </a:lstStyle>
          <a:p>
            <a:pPr>
              <a:defRPr/>
            </a:pPr>
            <a:fld id="{3F435AC8-3171-4F0D-AC05-8219D54BE11A}" type="slidenum">
              <a:rPr lang="en-US" altLang="en-US"/>
              <a:pPr>
                <a:defRPr/>
              </a:pPr>
              <a:t>‹#›</a:t>
            </a:fld>
            <a:endParaRPr lang="en-US" altLang="en-US"/>
          </a:p>
        </p:txBody>
      </p:sp>
    </p:spTree>
    <p:extLst>
      <p:ext uri="{BB962C8B-B14F-4D97-AF65-F5344CB8AC3E}">
        <p14:creationId xmlns:p14="http://schemas.microsoft.com/office/powerpoint/2010/main" val="418109847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A5BAAEE-4D28-4815-9615-FD27D19953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3386DA-D952-4F63-8D93-72CEA5CD98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6888F8-0119-4BC3-8F61-346BE6F860C9}"/>
              </a:ext>
            </a:extLst>
          </p:cNvPr>
          <p:cNvSpPr>
            <a:spLocks noGrp="1" noChangeArrowheads="1"/>
          </p:cNvSpPr>
          <p:nvPr>
            <p:ph type="sldNum" sz="quarter" idx="12"/>
          </p:nvPr>
        </p:nvSpPr>
        <p:spPr>
          <a:ln/>
        </p:spPr>
        <p:txBody>
          <a:bodyPr/>
          <a:lstStyle>
            <a:lvl1pPr>
              <a:defRPr/>
            </a:lvl1pPr>
          </a:lstStyle>
          <a:p>
            <a:pPr>
              <a:defRPr/>
            </a:pPr>
            <a:fld id="{26CB1177-A77D-4FF2-8A20-17186FA6E8B6}" type="slidenum">
              <a:rPr lang="en-US" altLang="en-US"/>
              <a:pPr>
                <a:defRPr/>
              </a:pPr>
              <a:t>‹#›</a:t>
            </a:fld>
            <a:endParaRPr lang="en-US" altLang="en-US"/>
          </a:p>
        </p:txBody>
      </p:sp>
    </p:spTree>
    <p:extLst>
      <p:ext uri="{BB962C8B-B14F-4D97-AF65-F5344CB8AC3E}">
        <p14:creationId xmlns:p14="http://schemas.microsoft.com/office/powerpoint/2010/main" val="322406990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03AC1A7-E4FE-4ECE-B79B-5E99997F81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A8E9634-E5EE-4B7C-9439-8CA125CE0E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A15B74-D24D-40C5-8044-BEE167311C3D}"/>
              </a:ext>
            </a:extLst>
          </p:cNvPr>
          <p:cNvSpPr>
            <a:spLocks noGrp="1" noChangeArrowheads="1"/>
          </p:cNvSpPr>
          <p:nvPr>
            <p:ph type="sldNum" sz="quarter" idx="12"/>
          </p:nvPr>
        </p:nvSpPr>
        <p:spPr>
          <a:ln/>
        </p:spPr>
        <p:txBody>
          <a:bodyPr/>
          <a:lstStyle>
            <a:lvl1pPr>
              <a:defRPr/>
            </a:lvl1pPr>
          </a:lstStyle>
          <a:p>
            <a:pPr>
              <a:defRPr/>
            </a:pPr>
            <a:fld id="{62E5BE03-F95D-4D49-BACF-A634958E9E2C}" type="slidenum">
              <a:rPr lang="en-US" altLang="en-US"/>
              <a:pPr>
                <a:defRPr/>
              </a:pPr>
              <a:t>‹#›</a:t>
            </a:fld>
            <a:endParaRPr lang="en-US" altLang="en-US"/>
          </a:p>
        </p:txBody>
      </p:sp>
    </p:spTree>
    <p:extLst>
      <p:ext uri="{BB962C8B-B14F-4D97-AF65-F5344CB8AC3E}">
        <p14:creationId xmlns:p14="http://schemas.microsoft.com/office/powerpoint/2010/main" val="379260545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70F5FA4-A876-451D-B193-6E946AC8DDE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3B5E927-4704-4D10-B7E7-2780A3F575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C15E05B-A1E7-4515-AF77-8CFDF3618077}"/>
              </a:ext>
            </a:extLst>
          </p:cNvPr>
          <p:cNvSpPr>
            <a:spLocks noGrp="1" noChangeArrowheads="1"/>
          </p:cNvSpPr>
          <p:nvPr>
            <p:ph type="sldNum" sz="quarter" idx="12"/>
          </p:nvPr>
        </p:nvSpPr>
        <p:spPr>
          <a:ln/>
        </p:spPr>
        <p:txBody>
          <a:bodyPr/>
          <a:lstStyle>
            <a:lvl1pPr>
              <a:defRPr/>
            </a:lvl1pPr>
          </a:lstStyle>
          <a:p>
            <a:pPr>
              <a:defRPr/>
            </a:pPr>
            <a:fld id="{4EFD9880-7F8C-4E6D-8B3B-53B4722FF122}" type="slidenum">
              <a:rPr lang="en-US" altLang="en-US"/>
              <a:pPr>
                <a:defRPr/>
              </a:pPr>
              <a:t>‹#›</a:t>
            </a:fld>
            <a:endParaRPr lang="en-US" altLang="en-US"/>
          </a:p>
        </p:txBody>
      </p:sp>
    </p:spTree>
    <p:extLst>
      <p:ext uri="{BB962C8B-B14F-4D97-AF65-F5344CB8AC3E}">
        <p14:creationId xmlns:p14="http://schemas.microsoft.com/office/powerpoint/2010/main" val="415336456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B81E973-BDF8-479F-B3C8-94681F291CF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14395AB-DB4E-4CA2-8F20-7248DB34B3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250391C-2D2F-45EF-9E2A-A2E902A624B7}"/>
              </a:ext>
            </a:extLst>
          </p:cNvPr>
          <p:cNvSpPr>
            <a:spLocks noGrp="1" noChangeArrowheads="1"/>
          </p:cNvSpPr>
          <p:nvPr>
            <p:ph type="sldNum" sz="quarter" idx="12"/>
          </p:nvPr>
        </p:nvSpPr>
        <p:spPr>
          <a:ln/>
        </p:spPr>
        <p:txBody>
          <a:bodyPr/>
          <a:lstStyle>
            <a:lvl1pPr>
              <a:defRPr/>
            </a:lvl1pPr>
          </a:lstStyle>
          <a:p>
            <a:pPr>
              <a:defRPr/>
            </a:pPr>
            <a:fld id="{EC1DA60F-3D67-4504-91FE-D54FCF765217}" type="slidenum">
              <a:rPr lang="en-US" altLang="en-US"/>
              <a:pPr>
                <a:defRPr/>
              </a:pPr>
              <a:t>‹#›</a:t>
            </a:fld>
            <a:endParaRPr lang="en-US" altLang="en-US"/>
          </a:p>
        </p:txBody>
      </p:sp>
    </p:spTree>
    <p:extLst>
      <p:ext uri="{BB962C8B-B14F-4D97-AF65-F5344CB8AC3E}">
        <p14:creationId xmlns:p14="http://schemas.microsoft.com/office/powerpoint/2010/main" val="200787011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9DE84BE-1BBA-435E-A0F5-B31A7F583AF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5A83DEC-33EA-4782-86BA-F6B9601FCD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106B476-87E4-44B7-A32C-9FA20D3750BE}"/>
              </a:ext>
            </a:extLst>
          </p:cNvPr>
          <p:cNvSpPr>
            <a:spLocks noGrp="1" noChangeArrowheads="1"/>
          </p:cNvSpPr>
          <p:nvPr>
            <p:ph type="sldNum" sz="quarter" idx="12"/>
          </p:nvPr>
        </p:nvSpPr>
        <p:spPr>
          <a:ln/>
        </p:spPr>
        <p:txBody>
          <a:bodyPr/>
          <a:lstStyle>
            <a:lvl1pPr>
              <a:defRPr/>
            </a:lvl1pPr>
          </a:lstStyle>
          <a:p>
            <a:pPr>
              <a:defRPr/>
            </a:pPr>
            <a:fld id="{486D28D5-1630-4B1C-8F70-1F90F44AB3BA}" type="slidenum">
              <a:rPr lang="en-US" altLang="en-US"/>
              <a:pPr>
                <a:defRPr/>
              </a:pPr>
              <a:t>‹#›</a:t>
            </a:fld>
            <a:endParaRPr lang="en-US" altLang="en-US"/>
          </a:p>
        </p:txBody>
      </p:sp>
    </p:spTree>
    <p:extLst>
      <p:ext uri="{BB962C8B-B14F-4D97-AF65-F5344CB8AC3E}">
        <p14:creationId xmlns:p14="http://schemas.microsoft.com/office/powerpoint/2010/main" val="302851204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6071F54-B988-4667-B873-7869658E08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F66B2F-8D36-41A9-B5A8-1061C1AACB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11D237-C830-4336-91CF-2AA211901981}"/>
              </a:ext>
            </a:extLst>
          </p:cNvPr>
          <p:cNvSpPr>
            <a:spLocks noGrp="1" noChangeArrowheads="1"/>
          </p:cNvSpPr>
          <p:nvPr>
            <p:ph type="sldNum" sz="quarter" idx="12"/>
          </p:nvPr>
        </p:nvSpPr>
        <p:spPr>
          <a:ln/>
        </p:spPr>
        <p:txBody>
          <a:bodyPr/>
          <a:lstStyle>
            <a:lvl1pPr>
              <a:defRPr/>
            </a:lvl1pPr>
          </a:lstStyle>
          <a:p>
            <a:pPr>
              <a:defRPr/>
            </a:pPr>
            <a:fld id="{0C1B0D46-C3B9-4615-86C3-0A29045674EE}" type="slidenum">
              <a:rPr lang="en-US" altLang="en-US"/>
              <a:pPr>
                <a:defRPr/>
              </a:pPr>
              <a:t>‹#›</a:t>
            </a:fld>
            <a:endParaRPr lang="en-US" altLang="en-US"/>
          </a:p>
        </p:txBody>
      </p:sp>
    </p:spTree>
    <p:extLst>
      <p:ext uri="{BB962C8B-B14F-4D97-AF65-F5344CB8AC3E}">
        <p14:creationId xmlns:p14="http://schemas.microsoft.com/office/powerpoint/2010/main" val="3863648125"/>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E76C64E-A340-4482-81F8-0E3EF4C310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375A917-E9CB-4144-8FA1-F1CFB5EAA8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F7B555-64EB-4804-9B14-3C8C6665D0EF}"/>
              </a:ext>
            </a:extLst>
          </p:cNvPr>
          <p:cNvSpPr>
            <a:spLocks noGrp="1" noChangeArrowheads="1"/>
          </p:cNvSpPr>
          <p:nvPr>
            <p:ph type="sldNum" sz="quarter" idx="12"/>
          </p:nvPr>
        </p:nvSpPr>
        <p:spPr>
          <a:ln/>
        </p:spPr>
        <p:txBody>
          <a:bodyPr/>
          <a:lstStyle>
            <a:lvl1pPr>
              <a:defRPr/>
            </a:lvl1pPr>
          </a:lstStyle>
          <a:p>
            <a:pPr>
              <a:defRPr/>
            </a:pPr>
            <a:fld id="{F61338A9-7C5A-49AE-B845-7DAB72015320}" type="slidenum">
              <a:rPr lang="en-US" altLang="en-US"/>
              <a:pPr>
                <a:defRPr/>
              </a:pPr>
              <a:t>‹#›</a:t>
            </a:fld>
            <a:endParaRPr lang="en-US" altLang="en-US"/>
          </a:p>
        </p:txBody>
      </p:sp>
    </p:spTree>
    <p:extLst>
      <p:ext uri="{BB962C8B-B14F-4D97-AF65-F5344CB8AC3E}">
        <p14:creationId xmlns:p14="http://schemas.microsoft.com/office/powerpoint/2010/main" val="139581608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95DE48-72A5-4671-A71F-92775ECEA3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2AD0C2-1541-4F59-A18F-8F2D033608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B85DEC3-E3B7-40BB-9555-DF119863097C}"/>
              </a:ext>
            </a:extLst>
          </p:cNvPr>
          <p:cNvSpPr>
            <a:spLocks noGrp="1" noChangeArrowheads="1"/>
          </p:cNvSpPr>
          <p:nvPr>
            <p:ph type="sldNum" sz="quarter" idx="12"/>
          </p:nvPr>
        </p:nvSpPr>
        <p:spPr>
          <a:ln/>
        </p:spPr>
        <p:txBody>
          <a:bodyPr/>
          <a:lstStyle>
            <a:lvl1pPr>
              <a:defRPr/>
            </a:lvl1pPr>
          </a:lstStyle>
          <a:p>
            <a:pPr>
              <a:defRPr/>
            </a:pPr>
            <a:fld id="{2AE6D2B5-201C-4124-A26F-D93D5A22910E}" type="slidenum">
              <a:rPr lang="en-US" altLang="en-US"/>
              <a:pPr>
                <a:defRPr/>
              </a:pPr>
              <a:t>‹#›</a:t>
            </a:fld>
            <a:endParaRPr lang="en-US" altLang="en-US"/>
          </a:p>
        </p:txBody>
      </p:sp>
    </p:spTree>
    <p:extLst>
      <p:ext uri="{BB962C8B-B14F-4D97-AF65-F5344CB8AC3E}">
        <p14:creationId xmlns:p14="http://schemas.microsoft.com/office/powerpoint/2010/main" val="1364719900"/>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9873AC-4989-44C1-A6F0-D557FBEFAF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88DDCE-96F4-44D3-BDFC-C3F4F9AF86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5618FE-B677-4F67-BBBC-7BB7B9477CED}"/>
              </a:ext>
            </a:extLst>
          </p:cNvPr>
          <p:cNvSpPr>
            <a:spLocks noGrp="1" noChangeArrowheads="1"/>
          </p:cNvSpPr>
          <p:nvPr>
            <p:ph type="sldNum" sz="quarter" idx="12"/>
          </p:nvPr>
        </p:nvSpPr>
        <p:spPr>
          <a:ln/>
        </p:spPr>
        <p:txBody>
          <a:bodyPr/>
          <a:lstStyle>
            <a:lvl1pPr>
              <a:defRPr/>
            </a:lvl1pPr>
          </a:lstStyle>
          <a:p>
            <a:pPr>
              <a:defRPr/>
            </a:pPr>
            <a:fld id="{C1D4F045-7036-44E6-B266-03B90EF48C0F}" type="slidenum">
              <a:rPr lang="en-US" altLang="en-US"/>
              <a:pPr>
                <a:defRPr/>
              </a:pPr>
              <a:t>‹#›</a:t>
            </a:fld>
            <a:endParaRPr lang="en-US" altLang="en-US"/>
          </a:p>
        </p:txBody>
      </p:sp>
    </p:spTree>
    <p:extLst>
      <p:ext uri="{BB962C8B-B14F-4D97-AF65-F5344CB8AC3E}">
        <p14:creationId xmlns:p14="http://schemas.microsoft.com/office/powerpoint/2010/main" val="52896318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image" Target="../media/image2.png"/><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theme" Target="../theme/theme12.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8"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9.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D0625F-DEDF-434D-80B3-7B84C92586C9}"/>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C5100BF-AAF4-4467-8343-07700DE8EA8A}"/>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3188" name="Rectangle 4">
            <a:extLst>
              <a:ext uri="{FF2B5EF4-FFF2-40B4-BE49-F238E27FC236}">
                <a16:creationId xmlns:a16="http://schemas.microsoft.com/office/drawing/2014/main" id="{2ACB8D25-1BCF-47BE-B347-D8BE054E86BE}"/>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0" sz="1200">
                <a:latin typeface="Garamond" charset="0"/>
                <a:ea typeface="ＭＳ Ｐゴシック" charset="-128"/>
                <a:cs typeface="ＭＳ Ｐゴシック" charset="-128"/>
              </a:defRPr>
            </a:lvl1pPr>
          </a:lstStyle>
          <a:p>
            <a:pPr>
              <a:defRPr/>
            </a:pPr>
            <a:endParaRPr lang="en-US"/>
          </a:p>
        </p:txBody>
      </p:sp>
      <p:sp>
        <p:nvSpPr>
          <p:cNvPr id="93189" name="Rectangle 5">
            <a:extLst>
              <a:ext uri="{FF2B5EF4-FFF2-40B4-BE49-F238E27FC236}">
                <a16:creationId xmlns:a16="http://schemas.microsoft.com/office/drawing/2014/main" id="{48019668-662F-487C-A8F5-4DA9D1688BA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0" sz="1200">
                <a:latin typeface="Garamond" charset="0"/>
                <a:ea typeface="ＭＳ Ｐゴシック" charset="-128"/>
                <a:cs typeface="ＭＳ Ｐゴシック" charset="-128"/>
              </a:defRPr>
            </a:lvl1pPr>
          </a:lstStyle>
          <a:p>
            <a:pPr>
              <a:defRPr/>
            </a:pPr>
            <a:endParaRPr lang="en-US"/>
          </a:p>
        </p:txBody>
      </p:sp>
      <p:sp>
        <p:nvSpPr>
          <p:cNvPr id="93190" name="Rectangle 6">
            <a:extLst>
              <a:ext uri="{FF2B5EF4-FFF2-40B4-BE49-F238E27FC236}">
                <a16:creationId xmlns:a16="http://schemas.microsoft.com/office/drawing/2014/main" id="{6F5ADDC4-3C81-4A70-B065-22EC01563E4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0" sz="1200">
                <a:latin typeface="Garamond" panose="02020404030301010803" pitchFamily="18" charset="0"/>
              </a:defRPr>
            </a:lvl1pPr>
          </a:lstStyle>
          <a:p>
            <a:pPr>
              <a:defRPr/>
            </a:pPr>
            <a:fld id="{FA5520BA-8332-4F2F-99B5-EADC30B9C095}" type="slidenum">
              <a:rPr lang="en-US" altLang="en-US"/>
              <a:pPr>
                <a:defRPr/>
              </a:pPr>
              <a:t>‹#›</a:t>
            </a:fld>
            <a:endParaRPr lang="en-US" altLang="en-US"/>
          </a:p>
        </p:txBody>
      </p:sp>
      <p:sp>
        <p:nvSpPr>
          <p:cNvPr id="1031" name="Freeform 7">
            <a:extLst>
              <a:ext uri="{FF2B5EF4-FFF2-40B4-BE49-F238E27FC236}">
                <a16:creationId xmlns:a16="http://schemas.microsoft.com/office/drawing/2014/main" id="{C7AC57F8-ADA6-4C27-B0E4-97588D3AC185}"/>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a:extLst>
              <a:ext uri="{FF2B5EF4-FFF2-40B4-BE49-F238E27FC236}">
                <a16:creationId xmlns:a16="http://schemas.microsoft.com/office/drawing/2014/main" id="{2DD3ECF3-D296-4BAB-AD3C-A22E4D80B0E0}"/>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6013" r:id="rId1"/>
    <p:sldLayoutId id="2147486014" r:id="rId2"/>
    <p:sldLayoutId id="2147486015" r:id="rId3"/>
    <p:sldLayoutId id="2147486016" r:id="rId4"/>
    <p:sldLayoutId id="2147486017" r:id="rId5"/>
    <p:sldLayoutId id="2147486018" r:id="rId6"/>
    <p:sldLayoutId id="2147486019" r:id="rId7"/>
    <p:sldLayoutId id="2147486020" r:id="rId8"/>
    <p:sldLayoutId id="2147486021" r:id="rId9"/>
    <p:sldLayoutId id="2147486022" r:id="rId10"/>
    <p:sldLayoutId id="2147486023" r:id="rId11"/>
  </p:sldLayoutIdLst>
  <p:transition/>
  <p:txStyles>
    <p:titleStyle>
      <a:lvl1pPr algn="l" rtl="0" eaLnBrk="0" fontAlgn="base" hangingPunct="0">
        <a:spcBef>
          <a:spcPct val="0"/>
        </a:spcBef>
        <a:spcAft>
          <a:spcPct val="0"/>
        </a:spcAft>
        <a:defRPr sz="3800">
          <a:solidFill>
            <a:srgbClr val="3333CC"/>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5pPr>
      <a:lvl6pPr marL="457200" algn="l" rtl="0" fontAlgn="base">
        <a:spcBef>
          <a:spcPct val="0"/>
        </a:spcBef>
        <a:spcAft>
          <a:spcPct val="0"/>
        </a:spcAft>
        <a:defRPr sz="3800">
          <a:solidFill>
            <a:srgbClr val="3333CC"/>
          </a:solidFill>
          <a:latin typeface="Arial" charset="0"/>
        </a:defRPr>
      </a:lvl6pPr>
      <a:lvl7pPr marL="914400" algn="l" rtl="0" fontAlgn="base">
        <a:spcBef>
          <a:spcPct val="0"/>
        </a:spcBef>
        <a:spcAft>
          <a:spcPct val="0"/>
        </a:spcAft>
        <a:defRPr sz="3800">
          <a:solidFill>
            <a:srgbClr val="3333CC"/>
          </a:solidFill>
          <a:latin typeface="Arial" charset="0"/>
        </a:defRPr>
      </a:lvl7pPr>
      <a:lvl8pPr marL="1371600" algn="l" rtl="0" fontAlgn="base">
        <a:spcBef>
          <a:spcPct val="0"/>
        </a:spcBef>
        <a:spcAft>
          <a:spcPct val="0"/>
        </a:spcAft>
        <a:defRPr sz="3800">
          <a:solidFill>
            <a:srgbClr val="3333CC"/>
          </a:solidFill>
          <a:latin typeface="Arial" charset="0"/>
        </a:defRPr>
      </a:lvl8pPr>
      <a:lvl9pPr marL="1828800" algn="l" rtl="0" fontAlgn="base">
        <a:spcBef>
          <a:spcPct val="0"/>
        </a:spcBef>
        <a:spcAft>
          <a:spcPct val="0"/>
        </a:spcAft>
        <a:defRPr sz="3800">
          <a:solidFill>
            <a:srgbClr val="3333CC"/>
          </a:solidFill>
          <a:latin typeface="Arial" charset="0"/>
        </a:defRPr>
      </a:lvl9pPr>
    </p:titleStyle>
    <p:bodyStyle>
      <a:lvl1pPr marL="342900" indent="-342900" algn="l" rtl="0" eaLnBrk="0" fontAlgn="base" hangingPunct="0">
        <a:spcBef>
          <a:spcPct val="20000"/>
        </a:spcBef>
        <a:spcAft>
          <a:spcPct val="0"/>
        </a:spcAft>
        <a:buClr>
          <a:srgbClr val="3333CC"/>
        </a:buClr>
        <a:buSzPct val="65000"/>
        <a:buFont typeface="Wingdings" panose="05000000000000000000" pitchFamily="2" charset="2"/>
        <a:buChar char="n"/>
        <a:defRPr sz="3000">
          <a:solidFill>
            <a:schemeClr val="tx1"/>
          </a:solidFill>
          <a:latin typeface="+mn-lt"/>
          <a:ea typeface="MS PGothic" panose="020B0600070205080204" pitchFamily="34" charset="-128"/>
          <a:cs typeface="ＭＳ Ｐゴシック" charset="-128"/>
        </a:defRPr>
      </a:lvl1pPr>
      <a:lvl2pPr marL="669925" indent="-325438" algn="l" rtl="0" eaLnBrk="0" fontAlgn="base" hangingPunct="0">
        <a:spcBef>
          <a:spcPct val="20000"/>
        </a:spcBef>
        <a:spcAft>
          <a:spcPct val="0"/>
        </a:spcAft>
        <a:buClr>
          <a:srgbClr val="3333CC"/>
        </a:buClr>
        <a:buSzPct val="60000"/>
        <a:buFont typeface="Wingdings" panose="05000000000000000000" pitchFamily="2" charset="2"/>
        <a:buChar char="q"/>
        <a:defRPr sz="2600">
          <a:solidFill>
            <a:schemeClr val="tx1"/>
          </a:solidFill>
          <a:latin typeface="+mn-lt"/>
          <a:ea typeface="MS PGothic" panose="020B0600070205080204" pitchFamily="34" charset="-128"/>
        </a:defRPr>
      </a:lvl2pPr>
      <a:lvl3pPr marL="1022350" indent="-350838"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defRPr>
      </a:lvl3pPr>
      <a:lvl4pPr marL="1339850" indent="-315913" algn="l" rtl="0" eaLnBrk="0" fontAlgn="base" hangingPunct="0">
        <a:spcBef>
          <a:spcPct val="20000"/>
        </a:spcBef>
        <a:spcAft>
          <a:spcPct val="0"/>
        </a:spcAft>
        <a:buClr>
          <a:srgbClr val="3333CC"/>
        </a:buClr>
        <a:buSzPct val="70000"/>
        <a:buFont typeface="Wingdings" panose="05000000000000000000" pitchFamily="2" charset="2"/>
        <a:buChar char="q"/>
        <a:defRPr sz="2000">
          <a:solidFill>
            <a:schemeClr val="tx1"/>
          </a:solidFill>
          <a:latin typeface="+mn-lt"/>
          <a:ea typeface="MS PGothic" panose="020B0600070205080204" pitchFamily="34" charset="-128"/>
        </a:defRPr>
      </a:lvl4pPr>
      <a:lvl5pPr marL="1681163" indent="-339725" algn="l" rtl="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mn-lt"/>
          <a:ea typeface="MS PGothic" panose="020B0600070205080204" pitchFamily="34" charset="-128"/>
        </a:defRPr>
      </a:lvl5pPr>
      <a:lvl6pPr marL="21383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6pPr>
      <a:lvl7pPr marL="25955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7pPr>
      <a:lvl8pPr marL="30527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8pPr>
      <a:lvl9pPr marL="35099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88357A6-56D6-4CAF-B993-3E4BE2C0053B}"/>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43" name="Rectangle 3">
            <a:extLst>
              <a:ext uri="{FF2B5EF4-FFF2-40B4-BE49-F238E27FC236}">
                <a16:creationId xmlns:a16="http://schemas.microsoft.com/office/drawing/2014/main" id="{8F938894-0B8F-4BD6-BB36-6B5102B1B16D}"/>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7156" name="Rectangle 4">
            <a:extLst>
              <a:ext uri="{FF2B5EF4-FFF2-40B4-BE49-F238E27FC236}">
                <a16:creationId xmlns:a16="http://schemas.microsoft.com/office/drawing/2014/main" id="{92ADF930-6C1C-48DD-8BEA-A4D105ACACA9}"/>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mn-ea"/>
                <a:cs typeface="+mn-cs"/>
              </a:defRPr>
            </a:lvl1pPr>
          </a:lstStyle>
          <a:p>
            <a:pPr>
              <a:defRPr/>
            </a:pPr>
            <a:endParaRPr lang="en-US"/>
          </a:p>
        </p:txBody>
      </p:sp>
      <p:sp>
        <p:nvSpPr>
          <p:cNvPr id="177157" name="Rectangle 5">
            <a:extLst>
              <a:ext uri="{FF2B5EF4-FFF2-40B4-BE49-F238E27FC236}">
                <a16:creationId xmlns:a16="http://schemas.microsoft.com/office/drawing/2014/main" id="{88625918-B6F5-4F5D-BF3E-1536CE5F4AE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Garamond" charset="0"/>
                <a:ea typeface="+mn-ea"/>
                <a:cs typeface="+mn-cs"/>
              </a:defRPr>
            </a:lvl1pPr>
          </a:lstStyle>
          <a:p>
            <a:pPr>
              <a:defRPr/>
            </a:pPr>
            <a:endParaRPr lang="en-US"/>
          </a:p>
        </p:txBody>
      </p:sp>
      <p:sp>
        <p:nvSpPr>
          <p:cNvPr id="177158" name="Rectangle 6">
            <a:extLst>
              <a:ext uri="{FF2B5EF4-FFF2-40B4-BE49-F238E27FC236}">
                <a16:creationId xmlns:a16="http://schemas.microsoft.com/office/drawing/2014/main" id="{01A5B49F-C4C4-488D-896C-C7FACDDEC2D8}"/>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a:defRPr/>
            </a:pPr>
            <a:fld id="{C595AFB8-46F8-4D2D-9DE1-BD8C12EAC0F3}" type="slidenum">
              <a:rPr lang="en-US" altLang="en-US"/>
              <a:pPr>
                <a:defRPr/>
              </a:pPr>
              <a:t>‹#›</a:t>
            </a:fld>
            <a:endParaRPr lang="en-US" altLang="en-US"/>
          </a:p>
        </p:txBody>
      </p:sp>
      <p:sp>
        <p:nvSpPr>
          <p:cNvPr id="10247" name="Freeform 7">
            <a:extLst>
              <a:ext uri="{FF2B5EF4-FFF2-40B4-BE49-F238E27FC236}">
                <a16:creationId xmlns:a16="http://schemas.microsoft.com/office/drawing/2014/main" id="{4E4606E1-3F4B-4DE7-A45E-D33006169B35}"/>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8" name="Line 8">
            <a:extLst>
              <a:ext uri="{FF2B5EF4-FFF2-40B4-BE49-F238E27FC236}">
                <a16:creationId xmlns:a16="http://schemas.microsoft.com/office/drawing/2014/main" id="{96BB8BB0-015B-4DB7-AA44-0E59CF6F8A45}"/>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6114" r:id="rId1"/>
    <p:sldLayoutId id="2147486115" r:id="rId2"/>
    <p:sldLayoutId id="2147486116" r:id="rId3"/>
    <p:sldLayoutId id="2147486117" r:id="rId4"/>
    <p:sldLayoutId id="2147486118" r:id="rId5"/>
    <p:sldLayoutId id="2147486119" r:id="rId6"/>
    <p:sldLayoutId id="2147486120" r:id="rId7"/>
    <p:sldLayoutId id="2147486121" r:id="rId8"/>
    <p:sldLayoutId id="2147486122" r:id="rId9"/>
    <p:sldLayoutId id="2147486123" r:id="rId10"/>
    <p:sldLayoutId id="2147486124" r:id="rId11"/>
  </p:sldLayoutIdLst>
  <p:transition/>
  <p:txStyles>
    <p:titleStyle>
      <a:lvl1pPr algn="l" rtl="0" eaLnBrk="0" fontAlgn="base" hangingPunct="0">
        <a:spcBef>
          <a:spcPct val="0"/>
        </a:spcBef>
        <a:spcAft>
          <a:spcPct val="0"/>
        </a:spcAft>
        <a:defRPr sz="3800">
          <a:solidFill>
            <a:srgbClr val="3333CC"/>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0"/>
        </a:defRPr>
      </a:lvl5pPr>
      <a:lvl6pPr marL="457200" algn="l" rtl="0" fontAlgn="base">
        <a:spcBef>
          <a:spcPct val="0"/>
        </a:spcBef>
        <a:spcAft>
          <a:spcPct val="0"/>
        </a:spcAft>
        <a:defRPr sz="3800">
          <a:solidFill>
            <a:srgbClr val="3333CC"/>
          </a:solidFill>
          <a:latin typeface="Arial" charset="0"/>
        </a:defRPr>
      </a:lvl6pPr>
      <a:lvl7pPr marL="914400" algn="l" rtl="0" fontAlgn="base">
        <a:spcBef>
          <a:spcPct val="0"/>
        </a:spcBef>
        <a:spcAft>
          <a:spcPct val="0"/>
        </a:spcAft>
        <a:defRPr sz="3800">
          <a:solidFill>
            <a:srgbClr val="3333CC"/>
          </a:solidFill>
          <a:latin typeface="Arial" charset="0"/>
        </a:defRPr>
      </a:lvl7pPr>
      <a:lvl8pPr marL="1371600" algn="l" rtl="0" fontAlgn="base">
        <a:spcBef>
          <a:spcPct val="0"/>
        </a:spcBef>
        <a:spcAft>
          <a:spcPct val="0"/>
        </a:spcAft>
        <a:defRPr sz="3800">
          <a:solidFill>
            <a:srgbClr val="3333CC"/>
          </a:solidFill>
          <a:latin typeface="Arial" charset="0"/>
        </a:defRPr>
      </a:lvl8pPr>
      <a:lvl9pPr marL="1828800" algn="l" rtl="0" fontAlgn="base">
        <a:spcBef>
          <a:spcPct val="0"/>
        </a:spcBef>
        <a:spcAft>
          <a:spcPct val="0"/>
        </a:spcAft>
        <a:defRPr sz="3800">
          <a:solidFill>
            <a:srgbClr val="3333CC"/>
          </a:solidFill>
          <a:latin typeface="Arial" charset="0"/>
        </a:defRPr>
      </a:lvl9pPr>
    </p:titleStyle>
    <p:bodyStyle>
      <a:lvl1pPr marL="342900" indent="-342900" algn="l" rtl="0" eaLnBrk="0" fontAlgn="base" hangingPunct="0">
        <a:spcBef>
          <a:spcPct val="20000"/>
        </a:spcBef>
        <a:spcAft>
          <a:spcPct val="0"/>
        </a:spcAft>
        <a:buClr>
          <a:srgbClr val="3333CC"/>
        </a:buClr>
        <a:buSzPct val="65000"/>
        <a:buFont typeface="Wingdings" panose="05000000000000000000" pitchFamily="2" charset="2"/>
        <a:buChar char="n"/>
        <a:defRPr sz="3000">
          <a:solidFill>
            <a:schemeClr val="tx1"/>
          </a:solidFill>
          <a:latin typeface="+mn-lt"/>
          <a:ea typeface="MS PGothic" panose="020B0600070205080204" pitchFamily="34" charset="-128"/>
          <a:cs typeface="ＭＳ Ｐゴシック" charset="0"/>
        </a:defRPr>
      </a:lvl1pPr>
      <a:lvl2pPr marL="669925" indent="-325438" algn="l" rtl="0" eaLnBrk="0" fontAlgn="base" hangingPunct="0">
        <a:spcBef>
          <a:spcPct val="20000"/>
        </a:spcBef>
        <a:spcAft>
          <a:spcPct val="0"/>
        </a:spcAft>
        <a:buClr>
          <a:srgbClr val="3333CC"/>
        </a:buClr>
        <a:buSzPct val="60000"/>
        <a:buFont typeface="Wingdings" panose="05000000000000000000" pitchFamily="2" charset="2"/>
        <a:buChar char="q"/>
        <a:defRPr sz="2600">
          <a:solidFill>
            <a:schemeClr val="tx1"/>
          </a:solidFill>
          <a:latin typeface="+mn-lt"/>
          <a:ea typeface="MS PGothic" panose="020B0600070205080204" pitchFamily="34" charset="-128"/>
        </a:defRPr>
      </a:lvl2pPr>
      <a:lvl3pPr marL="1022350" indent="-350838"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defRPr>
      </a:lvl3pPr>
      <a:lvl4pPr marL="1339850" indent="-315913" algn="l" rtl="0" eaLnBrk="0" fontAlgn="base" hangingPunct="0">
        <a:spcBef>
          <a:spcPct val="20000"/>
        </a:spcBef>
        <a:spcAft>
          <a:spcPct val="0"/>
        </a:spcAft>
        <a:buClr>
          <a:srgbClr val="3333CC"/>
        </a:buClr>
        <a:buSzPct val="70000"/>
        <a:buFont typeface="Wingdings" panose="05000000000000000000" pitchFamily="2" charset="2"/>
        <a:buChar char="q"/>
        <a:defRPr sz="2000">
          <a:solidFill>
            <a:schemeClr val="tx1"/>
          </a:solidFill>
          <a:latin typeface="+mn-lt"/>
          <a:ea typeface="MS PGothic" panose="020B0600070205080204" pitchFamily="34" charset="-128"/>
        </a:defRPr>
      </a:lvl4pPr>
      <a:lvl5pPr marL="1681163" indent="-339725" algn="l" rtl="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mn-lt"/>
          <a:ea typeface="MS PGothic" panose="020B0600070205080204" pitchFamily="34" charset="-128"/>
        </a:defRPr>
      </a:lvl5pPr>
      <a:lvl6pPr marL="21383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6pPr>
      <a:lvl7pPr marL="25955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7pPr>
      <a:lvl8pPr marL="30527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8pPr>
      <a:lvl9pPr marL="35099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a:extLst>
              <a:ext uri="{FF2B5EF4-FFF2-40B4-BE49-F238E27FC236}">
                <a16:creationId xmlns:a16="http://schemas.microsoft.com/office/drawing/2014/main" id="{9428BB28-50BA-414F-8848-E9232956E54E}"/>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a:extLst>
              <a:ext uri="{FF2B5EF4-FFF2-40B4-BE49-F238E27FC236}">
                <a16:creationId xmlns:a16="http://schemas.microsoft.com/office/drawing/2014/main" id="{7F881A92-D4D4-4992-B1BD-EB9F2EE990E8}"/>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D39048A-47A0-4888-9AC3-C7F27FE1D68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ea typeface="ＭＳ Ｐゴシック" panose="020B0600070205080204" pitchFamily="34" charset="-128"/>
              </a:defRPr>
            </a:lvl1pPr>
          </a:lstStyle>
          <a:p>
            <a:pPr>
              <a:defRPr/>
            </a:pPr>
            <a:fld id="{B7F2C59D-E831-44FB-815C-13AE4080CECE}" type="datetimeFigureOut">
              <a:rPr lang="en-US"/>
              <a:pPr>
                <a:defRPr/>
              </a:pPr>
              <a:t>12/5/2022</a:t>
            </a:fld>
            <a:endParaRPr lang="en-US"/>
          </a:p>
        </p:txBody>
      </p:sp>
      <p:sp>
        <p:nvSpPr>
          <p:cNvPr id="5" name="Footer Placeholder 4">
            <a:extLst>
              <a:ext uri="{FF2B5EF4-FFF2-40B4-BE49-F238E27FC236}">
                <a16:creationId xmlns:a16="http://schemas.microsoft.com/office/drawing/2014/main" id="{E4B2464E-F755-4E4F-9062-50D08DBB825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ea typeface="ＭＳ Ｐゴシック" panose="020B0600070205080204"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46DE13A5-64BF-4C01-A310-8515E01E2114}"/>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E4179B62-6637-499B-82C2-6A1A0B12936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125" r:id="rId1"/>
    <p:sldLayoutId id="2147486126" r:id="rId2"/>
    <p:sldLayoutId id="2147486127" r:id="rId3"/>
    <p:sldLayoutId id="2147486128" r:id="rId4"/>
    <p:sldLayoutId id="2147486129" r:id="rId5"/>
    <p:sldLayoutId id="2147486130" r:id="rId6"/>
    <p:sldLayoutId id="2147486131" r:id="rId7"/>
    <p:sldLayoutId id="2147486132" r:id="rId8"/>
    <p:sldLayoutId id="2147486133" r:id="rId9"/>
    <p:sldLayoutId id="2147486134" r:id="rId10"/>
    <p:sldLayoutId id="2147486135"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Yu Gothic Light" panose="020B0300000000000000" pitchFamily="34" charset="-128"/>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Yu Gothic Light" panose="020B0300000000000000" pitchFamily="34" charset="-128"/>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Yu Gothic Light" panose="020B0300000000000000" pitchFamily="34" charset="-128"/>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Yu Gothic Light" panose="020B0300000000000000" pitchFamily="34" charset="-128"/>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Yu Gothic Light" panose="020B0300000000000000" pitchFamily="34" charset="-128"/>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Yu Gothic Light" panose="020B0300000000000000" pitchFamily="34" charset="-128"/>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Yu Gothic Light" panose="020B0300000000000000" pitchFamily="34" charset="-128"/>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Yu Gothic Light" panose="020B0300000000000000" pitchFamily="34" charset="-128"/>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Yu Gothic Light" panose="020B0300000000000000" pitchFamily="34" charset="-128"/>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Yu Gothic" panose="020B0400000000000000" pitchFamily="34" charset="-128"/>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Yu Gothic" panose="020B0400000000000000" pitchFamily="34" charset="-128"/>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Yu Gothic" panose="020B0400000000000000" pitchFamily="34" charset="-128"/>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Yu Gothic" panose="020B0400000000000000" pitchFamily="34" charset="-128"/>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6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dirty="0"/>
              <a:t>Click to edit Master text styles</a:t>
            </a:r>
          </a:p>
        </p:txBody>
      </p:sp>
      <p:pic>
        <p:nvPicPr>
          <p:cNvPr id="7" name="Picture 6"/>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357632" y="6356351"/>
            <a:ext cx="118467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2200701" y="6356351"/>
            <a:ext cx="6601252"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050" b="0" i="0" u="none" strike="noStrike" baseline="0" smtClean="0">
                <a:solidFill>
                  <a:srgbClr val="006298"/>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439905638"/>
      </p:ext>
    </p:extLst>
  </p:cSld>
  <p:clrMap bg1="lt1" tx1="dk1" bg2="lt2" tx2="dk2" accent1="accent1" accent2="accent2" accent3="accent3" accent4="accent4" accent5="accent5" accent6="accent6" hlink="hlink" folHlink="folHlink"/>
  <p:sldLayoutIdLst>
    <p:sldLayoutId id="2147486138" r:id="rId1"/>
    <p:sldLayoutId id="2147486139" r:id="rId2"/>
    <p:sldLayoutId id="2147486140" r:id="rId3"/>
    <p:sldLayoutId id="2147486141" r:id="rId4"/>
    <p:sldLayoutId id="2147486142" r:id="rId5"/>
    <p:sldLayoutId id="2147486143" r:id="rId6"/>
    <p:sldLayoutId id="2147486144" r:id="rId7"/>
    <p:sldLayoutId id="2147486145" r:id="rId8"/>
    <p:sldLayoutId id="2147486146" r:id="rId9"/>
    <p:sldLayoutId id="2147486147" r:id="rId10"/>
    <p:sldLayoutId id="2147486148" r:id="rId11"/>
    <p:sldLayoutId id="2147486149" r:id="rId12"/>
    <p:sldLayoutId id="2147486150" r:id="rId13"/>
    <p:sldLayoutId id="2147486151" r:id="rId14"/>
    <p:sldLayoutId id="2147486152" r:id="rId15"/>
    <p:sldLayoutId id="2147486153" r:id="rId16"/>
    <p:sldLayoutId id="2147486154" r:id="rId17"/>
    <p:sldLayoutId id="2147486155" r:id="rId18"/>
    <p:sldLayoutId id="2147486156" r:id="rId19"/>
    <p:sldLayoutId id="2147486157" r:id="rId20"/>
    <p:sldLayoutId id="2147486158" r:id="rId21"/>
    <p:sldLayoutId id="2147486159" r:id="rId22"/>
    <p:sldLayoutId id="2147486160" r:id="rId23"/>
    <p:sldLayoutId id="2147486161" r:id="rId24"/>
    <p:sldLayoutId id="2147486162" r:id="rId25"/>
    <p:sldLayoutId id="2147486163" r:id="rId26"/>
    <p:sldLayoutId id="2147486164" r:id="rId27"/>
    <p:sldLayoutId id="2147486165" r:id="rId28"/>
    <p:sldLayoutId id="2147486166" r:id="rId29"/>
    <p:sldLayoutId id="2147486167" r:id="rId30"/>
    <p:sldLayoutId id="2147486168" r:id="rId31"/>
  </p:sldLayoutIdLst>
  <p:hf sldNum="0" hdr="0" ftr="0" dt="0"/>
  <p:txStyles>
    <p:titleStyle>
      <a:lvl1pPr algn="ctr" rtl="0" eaLnBrk="1" fontAlgn="base" hangingPunct="1">
        <a:lnSpc>
          <a:spcPct val="90000"/>
        </a:lnSpc>
        <a:spcBef>
          <a:spcPct val="0"/>
        </a:spcBef>
        <a:spcAft>
          <a:spcPct val="0"/>
        </a:spcAft>
        <a:defRPr sz="2550" b="1" i="0" kern="1200" baseline="0">
          <a:solidFill>
            <a:srgbClr val="004A78"/>
          </a:solidFill>
          <a:latin typeface="Arial" charset="0"/>
          <a:ea typeface="Arial" charset="0"/>
          <a:cs typeface="Arial" charset="0"/>
        </a:defRPr>
      </a:lvl1pPr>
      <a:lvl2pPr algn="l" rtl="0" eaLnBrk="1" fontAlgn="base" hangingPunct="1">
        <a:lnSpc>
          <a:spcPct val="90000"/>
        </a:lnSpc>
        <a:spcBef>
          <a:spcPct val="0"/>
        </a:spcBef>
        <a:spcAft>
          <a:spcPct val="0"/>
        </a:spcAft>
        <a:defRPr sz="2550">
          <a:solidFill>
            <a:schemeClr val="tx1"/>
          </a:solidFill>
          <a:latin typeface="Open Sans" charset="0"/>
          <a:ea typeface="Open Sans" charset="0"/>
          <a:cs typeface="Open Sans" charset="0"/>
        </a:defRPr>
      </a:lvl2pPr>
      <a:lvl3pPr algn="l" rtl="0" eaLnBrk="1" fontAlgn="base" hangingPunct="1">
        <a:lnSpc>
          <a:spcPct val="90000"/>
        </a:lnSpc>
        <a:spcBef>
          <a:spcPct val="0"/>
        </a:spcBef>
        <a:spcAft>
          <a:spcPct val="0"/>
        </a:spcAft>
        <a:defRPr sz="2550">
          <a:solidFill>
            <a:schemeClr val="tx1"/>
          </a:solidFill>
          <a:latin typeface="Open Sans" charset="0"/>
          <a:ea typeface="Open Sans" charset="0"/>
          <a:cs typeface="Open Sans" charset="0"/>
        </a:defRPr>
      </a:lvl3pPr>
      <a:lvl4pPr algn="l" rtl="0" eaLnBrk="1" fontAlgn="base" hangingPunct="1">
        <a:lnSpc>
          <a:spcPct val="90000"/>
        </a:lnSpc>
        <a:spcBef>
          <a:spcPct val="0"/>
        </a:spcBef>
        <a:spcAft>
          <a:spcPct val="0"/>
        </a:spcAft>
        <a:defRPr sz="2550">
          <a:solidFill>
            <a:schemeClr val="tx1"/>
          </a:solidFill>
          <a:latin typeface="Open Sans" charset="0"/>
          <a:ea typeface="Open Sans" charset="0"/>
          <a:cs typeface="Open Sans" charset="0"/>
        </a:defRPr>
      </a:lvl4pPr>
      <a:lvl5pPr algn="l" rtl="0" eaLnBrk="1" fontAlgn="base" hangingPunct="1">
        <a:lnSpc>
          <a:spcPct val="90000"/>
        </a:lnSpc>
        <a:spcBef>
          <a:spcPct val="0"/>
        </a:spcBef>
        <a:spcAft>
          <a:spcPct val="0"/>
        </a:spcAft>
        <a:defRPr sz="2550">
          <a:solidFill>
            <a:schemeClr val="tx1"/>
          </a:solidFill>
          <a:latin typeface="Open Sans" charset="0"/>
          <a:ea typeface="Open Sans" charset="0"/>
          <a:cs typeface="Open Sans" charset="0"/>
        </a:defRPr>
      </a:lvl5pPr>
      <a:lvl6pPr marL="342900" algn="l" rtl="0" eaLnBrk="1" fontAlgn="base" hangingPunct="1">
        <a:lnSpc>
          <a:spcPct val="90000"/>
        </a:lnSpc>
        <a:spcBef>
          <a:spcPct val="0"/>
        </a:spcBef>
        <a:spcAft>
          <a:spcPct val="0"/>
        </a:spcAft>
        <a:defRPr sz="2550">
          <a:solidFill>
            <a:schemeClr val="tx1"/>
          </a:solidFill>
          <a:latin typeface="Open Sans" charset="0"/>
          <a:ea typeface="Open Sans" charset="0"/>
          <a:cs typeface="Open Sans" charset="0"/>
        </a:defRPr>
      </a:lvl6pPr>
      <a:lvl7pPr marL="685800" algn="l" rtl="0" eaLnBrk="1" fontAlgn="base" hangingPunct="1">
        <a:lnSpc>
          <a:spcPct val="90000"/>
        </a:lnSpc>
        <a:spcBef>
          <a:spcPct val="0"/>
        </a:spcBef>
        <a:spcAft>
          <a:spcPct val="0"/>
        </a:spcAft>
        <a:defRPr sz="2550">
          <a:solidFill>
            <a:schemeClr val="tx1"/>
          </a:solidFill>
          <a:latin typeface="Open Sans" charset="0"/>
          <a:ea typeface="Open Sans" charset="0"/>
          <a:cs typeface="Open Sans" charset="0"/>
        </a:defRPr>
      </a:lvl7pPr>
      <a:lvl8pPr marL="1028700" algn="l" rtl="0" eaLnBrk="1" fontAlgn="base" hangingPunct="1">
        <a:lnSpc>
          <a:spcPct val="90000"/>
        </a:lnSpc>
        <a:spcBef>
          <a:spcPct val="0"/>
        </a:spcBef>
        <a:spcAft>
          <a:spcPct val="0"/>
        </a:spcAft>
        <a:defRPr sz="2550">
          <a:solidFill>
            <a:schemeClr val="tx1"/>
          </a:solidFill>
          <a:latin typeface="Open Sans" charset="0"/>
          <a:ea typeface="Open Sans" charset="0"/>
          <a:cs typeface="Open Sans" charset="0"/>
        </a:defRPr>
      </a:lvl8pPr>
      <a:lvl9pPr marL="1371600" algn="l" rtl="0" eaLnBrk="1" fontAlgn="base" hangingPunct="1">
        <a:lnSpc>
          <a:spcPct val="90000"/>
        </a:lnSpc>
        <a:spcBef>
          <a:spcPct val="0"/>
        </a:spcBef>
        <a:spcAft>
          <a:spcPct val="0"/>
        </a:spcAft>
        <a:defRPr sz="2550">
          <a:solidFill>
            <a:schemeClr val="tx1"/>
          </a:solidFill>
          <a:latin typeface="Open Sans" charset="0"/>
          <a:ea typeface="Open Sans" charset="0"/>
          <a:cs typeface="Open Sans" charset="0"/>
        </a:defRPr>
      </a:lvl9pPr>
    </p:titleStyle>
    <p:bodyStyle>
      <a:lvl1pPr marL="0" indent="0" algn="l" rtl="0" eaLnBrk="1" fontAlgn="base" hangingPunct="1">
        <a:lnSpc>
          <a:spcPct val="90000"/>
        </a:lnSpc>
        <a:spcBef>
          <a:spcPts val="750"/>
        </a:spcBef>
        <a:spcAft>
          <a:spcPct val="0"/>
        </a:spcAft>
        <a:buFont typeface="Arial" charset="0"/>
        <a:buNone/>
        <a:defRPr sz="2100" kern="1200" baseline="0">
          <a:solidFill>
            <a:srgbClr val="000000"/>
          </a:solidFill>
          <a:latin typeface="Arial" charset="0"/>
          <a:ea typeface="Arial" charset="0"/>
          <a:cs typeface="Arial" charset="0"/>
        </a:defRPr>
      </a:lvl1pPr>
      <a:lvl2pPr marL="514350" indent="-171450" algn="l" rtl="0" eaLnBrk="1" fontAlgn="base" hangingPunct="1">
        <a:lnSpc>
          <a:spcPct val="90000"/>
        </a:lnSpc>
        <a:spcBef>
          <a:spcPts val="375"/>
        </a:spcBef>
        <a:spcAft>
          <a:spcPct val="0"/>
        </a:spcAft>
        <a:buFont typeface="Arial" charset="0"/>
        <a:buChar char="•"/>
        <a:defRPr sz="1800" kern="1200" baseline="0">
          <a:solidFill>
            <a:srgbClr val="004A78"/>
          </a:solidFill>
          <a:latin typeface="Arial" charset="0"/>
          <a:ea typeface="Arial" charset="0"/>
          <a:cs typeface="Arial" charset="0"/>
        </a:defRPr>
      </a:lvl2pPr>
      <a:lvl3pPr marL="857250" indent="-171450" algn="l" rtl="0" eaLnBrk="1" fontAlgn="base" hangingPunct="1">
        <a:lnSpc>
          <a:spcPct val="90000"/>
        </a:lnSpc>
        <a:spcBef>
          <a:spcPts val="375"/>
        </a:spcBef>
        <a:spcAft>
          <a:spcPct val="0"/>
        </a:spcAft>
        <a:buFont typeface="Arial" charset="0"/>
        <a:buChar char="•"/>
        <a:defRPr sz="1500" kern="1200" baseline="0">
          <a:solidFill>
            <a:srgbClr val="004A78"/>
          </a:solidFill>
          <a:latin typeface="Arial" charset="0"/>
          <a:ea typeface="Arial" charset="0"/>
          <a:cs typeface="Arial" charset="0"/>
        </a:defRPr>
      </a:lvl3pPr>
      <a:lvl4pPr marL="1200150" indent="-171450" algn="l" rtl="0" eaLnBrk="1" fontAlgn="base" hangingPunct="1">
        <a:lnSpc>
          <a:spcPct val="90000"/>
        </a:lnSpc>
        <a:spcBef>
          <a:spcPts val="375"/>
        </a:spcBef>
        <a:spcAft>
          <a:spcPct val="0"/>
        </a:spcAft>
        <a:buFont typeface="Arial" charset="0"/>
        <a:buChar char="•"/>
        <a:defRPr kern="1200" baseline="0">
          <a:solidFill>
            <a:srgbClr val="004A78"/>
          </a:solidFill>
          <a:latin typeface="Arial" charset="0"/>
          <a:ea typeface="Arial" charset="0"/>
          <a:cs typeface="Arial" charset="0"/>
        </a:defRPr>
      </a:lvl4pPr>
      <a:lvl5pPr marL="1543050" indent="-171450" algn="l" rtl="0" eaLnBrk="1" fontAlgn="base" hangingPunct="1">
        <a:lnSpc>
          <a:spcPct val="90000"/>
        </a:lnSpc>
        <a:spcBef>
          <a:spcPts val="375"/>
        </a:spcBef>
        <a:spcAft>
          <a:spcPct val="0"/>
        </a:spcAft>
        <a:buFont typeface="Arial" charset="0"/>
        <a:buChar char="•"/>
        <a:defRPr kern="1200" baseline="0">
          <a:solidFill>
            <a:srgbClr val="004A78"/>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DFFBCC9-1E22-44FC-92B4-3FCCEF6772A0}"/>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B30BD25A-620A-41FF-B417-26F71A52AF9A}"/>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3188" name="Rectangle 4">
            <a:extLst>
              <a:ext uri="{FF2B5EF4-FFF2-40B4-BE49-F238E27FC236}">
                <a16:creationId xmlns:a16="http://schemas.microsoft.com/office/drawing/2014/main" id="{6C6E8391-08A6-45AB-A150-750C8633490C}"/>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0" sz="1200">
                <a:solidFill>
                  <a:srgbClr val="000000"/>
                </a:solidFill>
                <a:latin typeface="Garamond" charset="0"/>
                <a:ea typeface="ＭＳ Ｐゴシック" charset="-128"/>
                <a:cs typeface="ＭＳ Ｐゴシック" charset="-128"/>
              </a:defRPr>
            </a:lvl1pPr>
          </a:lstStyle>
          <a:p>
            <a:pPr>
              <a:defRPr/>
            </a:pPr>
            <a:endParaRPr lang="en-US"/>
          </a:p>
        </p:txBody>
      </p:sp>
      <p:sp>
        <p:nvSpPr>
          <p:cNvPr id="93189" name="Rectangle 5">
            <a:extLst>
              <a:ext uri="{FF2B5EF4-FFF2-40B4-BE49-F238E27FC236}">
                <a16:creationId xmlns:a16="http://schemas.microsoft.com/office/drawing/2014/main" id="{C8724E0A-6828-47ED-9BE1-9FF0D59ACB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0" sz="1200">
                <a:solidFill>
                  <a:srgbClr val="000000"/>
                </a:solidFill>
                <a:latin typeface="Garamond" charset="0"/>
                <a:ea typeface="ＭＳ Ｐゴシック" charset="-128"/>
                <a:cs typeface="ＭＳ Ｐゴシック" charset="-128"/>
              </a:defRPr>
            </a:lvl1pPr>
          </a:lstStyle>
          <a:p>
            <a:pPr>
              <a:defRPr/>
            </a:pPr>
            <a:endParaRPr lang="en-US"/>
          </a:p>
        </p:txBody>
      </p:sp>
      <p:sp>
        <p:nvSpPr>
          <p:cNvPr id="93190" name="Rectangle 6">
            <a:extLst>
              <a:ext uri="{FF2B5EF4-FFF2-40B4-BE49-F238E27FC236}">
                <a16:creationId xmlns:a16="http://schemas.microsoft.com/office/drawing/2014/main" id="{B059ECE1-CC97-4F1D-8873-FFB6F16C5E26}"/>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0" sz="1200">
                <a:solidFill>
                  <a:srgbClr val="000000"/>
                </a:solidFill>
                <a:latin typeface="Garamond" panose="02020404030301010803" pitchFamily="18" charset="0"/>
              </a:defRPr>
            </a:lvl1pPr>
          </a:lstStyle>
          <a:p>
            <a:pPr>
              <a:defRPr/>
            </a:pPr>
            <a:fld id="{BB73B018-DCC5-4F0B-8D18-661CAFF4B757}" type="slidenum">
              <a:rPr lang="en-US" altLang="en-US"/>
              <a:pPr>
                <a:defRPr/>
              </a:pPr>
              <a:t>‹#›</a:t>
            </a:fld>
            <a:endParaRPr lang="en-US" altLang="en-US"/>
          </a:p>
        </p:txBody>
      </p:sp>
      <p:sp>
        <p:nvSpPr>
          <p:cNvPr id="2055" name="Freeform 7">
            <a:extLst>
              <a:ext uri="{FF2B5EF4-FFF2-40B4-BE49-F238E27FC236}">
                <a16:creationId xmlns:a16="http://schemas.microsoft.com/office/drawing/2014/main" id="{0B263DAB-278C-4561-A870-0611E0947149}"/>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6" name="Line 8">
            <a:extLst>
              <a:ext uri="{FF2B5EF4-FFF2-40B4-BE49-F238E27FC236}">
                <a16:creationId xmlns:a16="http://schemas.microsoft.com/office/drawing/2014/main" id="{D564F214-A2B7-4C15-A4BE-866AF482C735}"/>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6024" r:id="rId1"/>
    <p:sldLayoutId id="2147486025" r:id="rId2"/>
    <p:sldLayoutId id="2147486026" r:id="rId3"/>
    <p:sldLayoutId id="2147486027" r:id="rId4"/>
    <p:sldLayoutId id="2147486028" r:id="rId5"/>
    <p:sldLayoutId id="2147486029" r:id="rId6"/>
    <p:sldLayoutId id="2147486030" r:id="rId7"/>
    <p:sldLayoutId id="2147486031" r:id="rId8"/>
    <p:sldLayoutId id="2147486032" r:id="rId9"/>
    <p:sldLayoutId id="2147486033" r:id="rId10"/>
    <p:sldLayoutId id="2147486034" r:id="rId11"/>
  </p:sldLayoutIdLst>
  <p:transition/>
  <p:txStyles>
    <p:titleStyle>
      <a:lvl1pPr algn="l" rtl="0" eaLnBrk="0" fontAlgn="base" hangingPunct="0">
        <a:spcBef>
          <a:spcPct val="0"/>
        </a:spcBef>
        <a:spcAft>
          <a:spcPct val="0"/>
        </a:spcAft>
        <a:defRPr sz="3800">
          <a:solidFill>
            <a:srgbClr val="3333CC"/>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5pPr>
      <a:lvl6pPr marL="457200" algn="l" rtl="0" fontAlgn="base">
        <a:spcBef>
          <a:spcPct val="0"/>
        </a:spcBef>
        <a:spcAft>
          <a:spcPct val="0"/>
        </a:spcAft>
        <a:defRPr sz="3800">
          <a:solidFill>
            <a:srgbClr val="3333CC"/>
          </a:solidFill>
          <a:latin typeface="Arial" charset="0"/>
        </a:defRPr>
      </a:lvl6pPr>
      <a:lvl7pPr marL="914400" algn="l" rtl="0" fontAlgn="base">
        <a:spcBef>
          <a:spcPct val="0"/>
        </a:spcBef>
        <a:spcAft>
          <a:spcPct val="0"/>
        </a:spcAft>
        <a:defRPr sz="3800">
          <a:solidFill>
            <a:srgbClr val="3333CC"/>
          </a:solidFill>
          <a:latin typeface="Arial" charset="0"/>
        </a:defRPr>
      </a:lvl7pPr>
      <a:lvl8pPr marL="1371600" algn="l" rtl="0" fontAlgn="base">
        <a:spcBef>
          <a:spcPct val="0"/>
        </a:spcBef>
        <a:spcAft>
          <a:spcPct val="0"/>
        </a:spcAft>
        <a:defRPr sz="3800">
          <a:solidFill>
            <a:srgbClr val="3333CC"/>
          </a:solidFill>
          <a:latin typeface="Arial" charset="0"/>
        </a:defRPr>
      </a:lvl8pPr>
      <a:lvl9pPr marL="1828800" algn="l" rtl="0" fontAlgn="base">
        <a:spcBef>
          <a:spcPct val="0"/>
        </a:spcBef>
        <a:spcAft>
          <a:spcPct val="0"/>
        </a:spcAft>
        <a:defRPr sz="3800">
          <a:solidFill>
            <a:srgbClr val="3333CC"/>
          </a:solidFill>
          <a:latin typeface="Arial" charset="0"/>
        </a:defRPr>
      </a:lvl9pPr>
    </p:titleStyle>
    <p:bodyStyle>
      <a:lvl1pPr marL="342900" indent="-342900" algn="l" rtl="0" eaLnBrk="0" fontAlgn="base" hangingPunct="0">
        <a:spcBef>
          <a:spcPct val="20000"/>
        </a:spcBef>
        <a:spcAft>
          <a:spcPct val="0"/>
        </a:spcAft>
        <a:buClr>
          <a:srgbClr val="3333CC"/>
        </a:buClr>
        <a:buSzPct val="65000"/>
        <a:buFont typeface="Wingdings" panose="05000000000000000000" pitchFamily="2" charset="2"/>
        <a:buChar char="n"/>
        <a:defRPr sz="3000">
          <a:solidFill>
            <a:schemeClr val="tx1"/>
          </a:solidFill>
          <a:latin typeface="+mn-lt"/>
          <a:ea typeface="MS PGothic" panose="020B0600070205080204" pitchFamily="34" charset="-128"/>
          <a:cs typeface="ＭＳ Ｐゴシック" charset="-128"/>
        </a:defRPr>
      </a:lvl1pPr>
      <a:lvl2pPr marL="669925" indent="-325438" algn="l" rtl="0" eaLnBrk="0" fontAlgn="base" hangingPunct="0">
        <a:spcBef>
          <a:spcPct val="20000"/>
        </a:spcBef>
        <a:spcAft>
          <a:spcPct val="0"/>
        </a:spcAft>
        <a:buClr>
          <a:srgbClr val="3333CC"/>
        </a:buClr>
        <a:buSzPct val="60000"/>
        <a:buFont typeface="Wingdings" panose="05000000000000000000" pitchFamily="2" charset="2"/>
        <a:buChar char="q"/>
        <a:defRPr sz="2600">
          <a:solidFill>
            <a:schemeClr val="tx1"/>
          </a:solidFill>
          <a:latin typeface="+mn-lt"/>
          <a:ea typeface="MS PGothic" panose="020B0600070205080204" pitchFamily="34" charset="-128"/>
        </a:defRPr>
      </a:lvl2pPr>
      <a:lvl3pPr marL="1022350" indent="-350838"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defRPr>
      </a:lvl3pPr>
      <a:lvl4pPr marL="1339850" indent="-315913" algn="l" rtl="0" eaLnBrk="0" fontAlgn="base" hangingPunct="0">
        <a:spcBef>
          <a:spcPct val="20000"/>
        </a:spcBef>
        <a:spcAft>
          <a:spcPct val="0"/>
        </a:spcAft>
        <a:buClr>
          <a:srgbClr val="3333CC"/>
        </a:buClr>
        <a:buSzPct val="70000"/>
        <a:buFont typeface="Wingdings" panose="05000000000000000000" pitchFamily="2" charset="2"/>
        <a:buChar char="q"/>
        <a:defRPr sz="2000">
          <a:solidFill>
            <a:schemeClr val="tx1"/>
          </a:solidFill>
          <a:latin typeface="+mn-lt"/>
          <a:ea typeface="MS PGothic" panose="020B0600070205080204" pitchFamily="34" charset="-128"/>
        </a:defRPr>
      </a:lvl4pPr>
      <a:lvl5pPr marL="1681163" indent="-339725" algn="l" rtl="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mn-lt"/>
          <a:ea typeface="MS PGothic" panose="020B0600070205080204" pitchFamily="34" charset="-128"/>
        </a:defRPr>
      </a:lvl5pPr>
      <a:lvl6pPr marL="21383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6pPr>
      <a:lvl7pPr marL="25955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7pPr>
      <a:lvl8pPr marL="30527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8pPr>
      <a:lvl9pPr marL="35099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4F70A9B-C992-41DC-B157-A4E8C14A3A97}"/>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9FBF6FB8-BBB1-4C39-B670-25C63CB7E12D}"/>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3188" name="Rectangle 4">
            <a:extLst>
              <a:ext uri="{FF2B5EF4-FFF2-40B4-BE49-F238E27FC236}">
                <a16:creationId xmlns:a16="http://schemas.microsoft.com/office/drawing/2014/main" id="{4CE55260-C33B-41B6-8470-5A621A902716}"/>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0" sz="1200">
                <a:solidFill>
                  <a:srgbClr val="000000"/>
                </a:solidFill>
                <a:latin typeface="Garamond" charset="0"/>
                <a:ea typeface="ＭＳ Ｐゴシック" charset="-128"/>
                <a:cs typeface="ＭＳ Ｐゴシック" charset="-128"/>
              </a:defRPr>
            </a:lvl1pPr>
          </a:lstStyle>
          <a:p>
            <a:pPr>
              <a:defRPr/>
            </a:pPr>
            <a:endParaRPr lang="en-US"/>
          </a:p>
        </p:txBody>
      </p:sp>
      <p:sp>
        <p:nvSpPr>
          <p:cNvPr id="93189" name="Rectangle 5">
            <a:extLst>
              <a:ext uri="{FF2B5EF4-FFF2-40B4-BE49-F238E27FC236}">
                <a16:creationId xmlns:a16="http://schemas.microsoft.com/office/drawing/2014/main" id="{E35AB8C0-CF82-41BA-B859-776152A0999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0" sz="1200">
                <a:solidFill>
                  <a:srgbClr val="000000"/>
                </a:solidFill>
                <a:latin typeface="Garamond" charset="0"/>
                <a:ea typeface="ＭＳ Ｐゴシック" charset="-128"/>
                <a:cs typeface="ＭＳ Ｐゴシック" charset="-128"/>
              </a:defRPr>
            </a:lvl1pPr>
          </a:lstStyle>
          <a:p>
            <a:pPr>
              <a:defRPr/>
            </a:pPr>
            <a:endParaRPr lang="en-US"/>
          </a:p>
        </p:txBody>
      </p:sp>
      <p:sp>
        <p:nvSpPr>
          <p:cNvPr id="93190" name="Rectangle 6">
            <a:extLst>
              <a:ext uri="{FF2B5EF4-FFF2-40B4-BE49-F238E27FC236}">
                <a16:creationId xmlns:a16="http://schemas.microsoft.com/office/drawing/2014/main" id="{55A284DD-D557-42D8-AEF9-2DA90BE22967}"/>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0" sz="1200">
                <a:solidFill>
                  <a:srgbClr val="000000"/>
                </a:solidFill>
                <a:latin typeface="Garamond" panose="02020404030301010803" pitchFamily="18" charset="0"/>
              </a:defRPr>
            </a:lvl1pPr>
          </a:lstStyle>
          <a:p>
            <a:pPr>
              <a:defRPr/>
            </a:pPr>
            <a:fld id="{268893A3-A262-4A94-8F48-3331B9CC2F59}" type="slidenum">
              <a:rPr lang="en-US" altLang="en-US"/>
              <a:pPr>
                <a:defRPr/>
              </a:pPr>
              <a:t>‹#›</a:t>
            </a:fld>
            <a:endParaRPr lang="en-US" altLang="en-US"/>
          </a:p>
        </p:txBody>
      </p:sp>
      <p:sp>
        <p:nvSpPr>
          <p:cNvPr id="3079" name="Freeform 7">
            <a:extLst>
              <a:ext uri="{FF2B5EF4-FFF2-40B4-BE49-F238E27FC236}">
                <a16:creationId xmlns:a16="http://schemas.microsoft.com/office/drawing/2014/main" id="{F3B72048-F822-4EAD-AC3E-4D407D7AACDC}"/>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0" name="Line 8">
            <a:extLst>
              <a:ext uri="{FF2B5EF4-FFF2-40B4-BE49-F238E27FC236}">
                <a16:creationId xmlns:a16="http://schemas.microsoft.com/office/drawing/2014/main" id="{935FEAC2-F4CB-4E0A-A384-D5FCDAE9FE04}"/>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6035" r:id="rId1"/>
    <p:sldLayoutId id="2147486036" r:id="rId2"/>
    <p:sldLayoutId id="2147486037" r:id="rId3"/>
    <p:sldLayoutId id="2147486038" r:id="rId4"/>
    <p:sldLayoutId id="2147486039" r:id="rId5"/>
    <p:sldLayoutId id="2147486040" r:id="rId6"/>
    <p:sldLayoutId id="2147486041" r:id="rId7"/>
    <p:sldLayoutId id="2147486042" r:id="rId8"/>
    <p:sldLayoutId id="2147486043" r:id="rId9"/>
    <p:sldLayoutId id="2147486044" r:id="rId10"/>
    <p:sldLayoutId id="2147486045" r:id="rId11"/>
  </p:sldLayoutIdLst>
  <p:transition/>
  <p:txStyles>
    <p:titleStyle>
      <a:lvl1pPr algn="l" rtl="0" eaLnBrk="0" fontAlgn="base" hangingPunct="0">
        <a:spcBef>
          <a:spcPct val="0"/>
        </a:spcBef>
        <a:spcAft>
          <a:spcPct val="0"/>
        </a:spcAft>
        <a:defRPr sz="3800">
          <a:solidFill>
            <a:srgbClr val="3333CC"/>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5pPr>
      <a:lvl6pPr marL="457200" algn="l" rtl="0" fontAlgn="base">
        <a:spcBef>
          <a:spcPct val="0"/>
        </a:spcBef>
        <a:spcAft>
          <a:spcPct val="0"/>
        </a:spcAft>
        <a:defRPr sz="3800">
          <a:solidFill>
            <a:srgbClr val="3333CC"/>
          </a:solidFill>
          <a:latin typeface="Arial" charset="0"/>
        </a:defRPr>
      </a:lvl6pPr>
      <a:lvl7pPr marL="914400" algn="l" rtl="0" fontAlgn="base">
        <a:spcBef>
          <a:spcPct val="0"/>
        </a:spcBef>
        <a:spcAft>
          <a:spcPct val="0"/>
        </a:spcAft>
        <a:defRPr sz="3800">
          <a:solidFill>
            <a:srgbClr val="3333CC"/>
          </a:solidFill>
          <a:latin typeface="Arial" charset="0"/>
        </a:defRPr>
      </a:lvl7pPr>
      <a:lvl8pPr marL="1371600" algn="l" rtl="0" fontAlgn="base">
        <a:spcBef>
          <a:spcPct val="0"/>
        </a:spcBef>
        <a:spcAft>
          <a:spcPct val="0"/>
        </a:spcAft>
        <a:defRPr sz="3800">
          <a:solidFill>
            <a:srgbClr val="3333CC"/>
          </a:solidFill>
          <a:latin typeface="Arial" charset="0"/>
        </a:defRPr>
      </a:lvl8pPr>
      <a:lvl9pPr marL="1828800" algn="l" rtl="0" fontAlgn="base">
        <a:spcBef>
          <a:spcPct val="0"/>
        </a:spcBef>
        <a:spcAft>
          <a:spcPct val="0"/>
        </a:spcAft>
        <a:defRPr sz="3800">
          <a:solidFill>
            <a:srgbClr val="3333CC"/>
          </a:solidFill>
          <a:latin typeface="Arial" charset="0"/>
        </a:defRPr>
      </a:lvl9pPr>
    </p:titleStyle>
    <p:bodyStyle>
      <a:lvl1pPr marL="342900" indent="-342900" algn="l" rtl="0" eaLnBrk="0" fontAlgn="base" hangingPunct="0">
        <a:spcBef>
          <a:spcPct val="20000"/>
        </a:spcBef>
        <a:spcAft>
          <a:spcPct val="0"/>
        </a:spcAft>
        <a:buClr>
          <a:srgbClr val="3333CC"/>
        </a:buClr>
        <a:buSzPct val="65000"/>
        <a:buFont typeface="Wingdings" panose="05000000000000000000" pitchFamily="2" charset="2"/>
        <a:buChar char="n"/>
        <a:defRPr sz="3000">
          <a:solidFill>
            <a:schemeClr val="tx1"/>
          </a:solidFill>
          <a:latin typeface="+mn-lt"/>
          <a:ea typeface="MS PGothic" panose="020B0600070205080204" pitchFamily="34" charset="-128"/>
          <a:cs typeface="ＭＳ Ｐゴシック" charset="-128"/>
        </a:defRPr>
      </a:lvl1pPr>
      <a:lvl2pPr marL="669925" indent="-325438" algn="l" rtl="0" eaLnBrk="0" fontAlgn="base" hangingPunct="0">
        <a:spcBef>
          <a:spcPct val="20000"/>
        </a:spcBef>
        <a:spcAft>
          <a:spcPct val="0"/>
        </a:spcAft>
        <a:buClr>
          <a:srgbClr val="3333CC"/>
        </a:buClr>
        <a:buSzPct val="60000"/>
        <a:buFont typeface="Wingdings" panose="05000000000000000000" pitchFamily="2" charset="2"/>
        <a:buChar char="q"/>
        <a:defRPr sz="2600">
          <a:solidFill>
            <a:schemeClr val="tx1"/>
          </a:solidFill>
          <a:latin typeface="+mn-lt"/>
          <a:ea typeface="MS PGothic" panose="020B0600070205080204" pitchFamily="34" charset="-128"/>
        </a:defRPr>
      </a:lvl2pPr>
      <a:lvl3pPr marL="1022350" indent="-350838"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defRPr>
      </a:lvl3pPr>
      <a:lvl4pPr marL="1339850" indent="-315913" algn="l" rtl="0" eaLnBrk="0" fontAlgn="base" hangingPunct="0">
        <a:spcBef>
          <a:spcPct val="20000"/>
        </a:spcBef>
        <a:spcAft>
          <a:spcPct val="0"/>
        </a:spcAft>
        <a:buClr>
          <a:srgbClr val="3333CC"/>
        </a:buClr>
        <a:buSzPct val="70000"/>
        <a:buFont typeface="Wingdings" panose="05000000000000000000" pitchFamily="2" charset="2"/>
        <a:buChar char="q"/>
        <a:defRPr sz="2000">
          <a:solidFill>
            <a:schemeClr val="tx1"/>
          </a:solidFill>
          <a:latin typeface="+mn-lt"/>
          <a:ea typeface="MS PGothic" panose="020B0600070205080204" pitchFamily="34" charset="-128"/>
        </a:defRPr>
      </a:lvl4pPr>
      <a:lvl5pPr marL="1681163" indent="-339725" algn="l" rtl="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mn-lt"/>
          <a:ea typeface="MS PGothic" panose="020B0600070205080204" pitchFamily="34" charset="-128"/>
        </a:defRPr>
      </a:lvl5pPr>
      <a:lvl6pPr marL="21383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6pPr>
      <a:lvl7pPr marL="25955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7pPr>
      <a:lvl8pPr marL="30527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8pPr>
      <a:lvl9pPr marL="35099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963337D-3F66-4876-A470-F6427DB6BABA}"/>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0C0C36A5-BF78-4E67-B73D-CF76A4DC0955}"/>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3188" name="Rectangle 4">
            <a:extLst>
              <a:ext uri="{FF2B5EF4-FFF2-40B4-BE49-F238E27FC236}">
                <a16:creationId xmlns:a16="http://schemas.microsoft.com/office/drawing/2014/main" id="{EC9FE5FF-F291-4830-B01E-F5FEB7D550D3}"/>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0" sz="1200">
                <a:solidFill>
                  <a:srgbClr val="000000"/>
                </a:solidFill>
                <a:latin typeface="Garamond" charset="0"/>
                <a:ea typeface="ＭＳ Ｐゴシック" charset="-128"/>
                <a:cs typeface="ＭＳ Ｐゴシック" charset="-128"/>
              </a:defRPr>
            </a:lvl1pPr>
          </a:lstStyle>
          <a:p>
            <a:pPr>
              <a:defRPr/>
            </a:pPr>
            <a:endParaRPr lang="en-US"/>
          </a:p>
        </p:txBody>
      </p:sp>
      <p:sp>
        <p:nvSpPr>
          <p:cNvPr id="93189" name="Rectangle 5">
            <a:extLst>
              <a:ext uri="{FF2B5EF4-FFF2-40B4-BE49-F238E27FC236}">
                <a16:creationId xmlns:a16="http://schemas.microsoft.com/office/drawing/2014/main" id="{BDE6C337-1183-49FF-B65A-6048F818DCB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0" sz="1200">
                <a:solidFill>
                  <a:srgbClr val="000000"/>
                </a:solidFill>
                <a:latin typeface="Garamond" charset="0"/>
                <a:ea typeface="ＭＳ Ｐゴシック" charset="-128"/>
                <a:cs typeface="ＭＳ Ｐゴシック" charset="-128"/>
              </a:defRPr>
            </a:lvl1pPr>
          </a:lstStyle>
          <a:p>
            <a:pPr>
              <a:defRPr/>
            </a:pPr>
            <a:endParaRPr lang="en-US"/>
          </a:p>
        </p:txBody>
      </p:sp>
      <p:sp>
        <p:nvSpPr>
          <p:cNvPr id="93190" name="Rectangle 6">
            <a:extLst>
              <a:ext uri="{FF2B5EF4-FFF2-40B4-BE49-F238E27FC236}">
                <a16:creationId xmlns:a16="http://schemas.microsoft.com/office/drawing/2014/main" id="{0192A611-5848-4919-9217-93331A7CC95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0" sz="1200">
                <a:solidFill>
                  <a:srgbClr val="000000"/>
                </a:solidFill>
                <a:latin typeface="Garamond" panose="02020404030301010803" pitchFamily="18" charset="0"/>
              </a:defRPr>
            </a:lvl1pPr>
          </a:lstStyle>
          <a:p>
            <a:pPr>
              <a:defRPr/>
            </a:pPr>
            <a:fld id="{CB537904-0145-48C1-8F8E-D89CF63C9A0C}" type="slidenum">
              <a:rPr lang="en-US" altLang="en-US"/>
              <a:pPr>
                <a:defRPr/>
              </a:pPr>
              <a:t>‹#›</a:t>
            </a:fld>
            <a:endParaRPr lang="en-US" altLang="en-US"/>
          </a:p>
        </p:txBody>
      </p:sp>
      <p:sp>
        <p:nvSpPr>
          <p:cNvPr id="4103" name="Freeform 7">
            <a:extLst>
              <a:ext uri="{FF2B5EF4-FFF2-40B4-BE49-F238E27FC236}">
                <a16:creationId xmlns:a16="http://schemas.microsoft.com/office/drawing/2014/main" id="{B33F2EBB-A07B-42E7-814A-441A561464D5}"/>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4" name="Line 8">
            <a:extLst>
              <a:ext uri="{FF2B5EF4-FFF2-40B4-BE49-F238E27FC236}">
                <a16:creationId xmlns:a16="http://schemas.microsoft.com/office/drawing/2014/main" id="{42E8981F-7525-4EB6-9D18-52532375D125}"/>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6046" r:id="rId1"/>
    <p:sldLayoutId id="2147486047" r:id="rId2"/>
    <p:sldLayoutId id="2147486048" r:id="rId3"/>
    <p:sldLayoutId id="2147486049" r:id="rId4"/>
    <p:sldLayoutId id="2147486050" r:id="rId5"/>
    <p:sldLayoutId id="2147486051" r:id="rId6"/>
    <p:sldLayoutId id="2147486052" r:id="rId7"/>
    <p:sldLayoutId id="2147486053" r:id="rId8"/>
    <p:sldLayoutId id="2147486054" r:id="rId9"/>
    <p:sldLayoutId id="2147486055" r:id="rId10"/>
    <p:sldLayoutId id="2147486056" r:id="rId11"/>
  </p:sldLayoutIdLst>
  <p:transition/>
  <p:txStyles>
    <p:titleStyle>
      <a:lvl1pPr algn="l" rtl="0" eaLnBrk="0" fontAlgn="base" hangingPunct="0">
        <a:spcBef>
          <a:spcPct val="0"/>
        </a:spcBef>
        <a:spcAft>
          <a:spcPct val="0"/>
        </a:spcAft>
        <a:defRPr sz="3800">
          <a:solidFill>
            <a:srgbClr val="3333CC"/>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5pPr>
      <a:lvl6pPr marL="457200" algn="l" rtl="0" fontAlgn="base">
        <a:spcBef>
          <a:spcPct val="0"/>
        </a:spcBef>
        <a:spcAft>
          <a:spcPct val="0"/>
        </a:spcAft>
        <a:defRPr sz="3800">
          <a:solidFill>
            <a:srgbClr val="3333CC"/>
          </a:solidFill>
          <a:latin typeface="Arial" charset="0"/>
        </a:defRPr>
      </a:lvl6pPr>
      <a:lvl7pPr marL="914400" algn="l" rtl="0" fontAlgn="base">
        <a:spcBef>
          <a:spcPct val="0"/>
        </a:spcBef>
        <a:spcAft>
          <a:spcPct val="0"/>
        </a:spcAft>
        <a:defRPr sz="3800">
          <a:solidFill>
            <a:srgbClr val="3333CC"/>
          </a:solidFill>
          <a:latin typeface="Arial" charset="0"/>
        </a:defRPr>
      </a:lvl7pPr>
      <a:lvl8pPr marL="1371600" algn="l" rtl="0" fontAlgn="base">
        <a:spcBef>
          <a:spcPct val="0"/>
        </a:spcBef>
        <a:spcAft>
          <a:spcPct val="0"/>
        </a:spcAft>
        <a:defRPr sz="3800">
          <a:solidFill>
            <a:srgbClr val="3333CC"/>
          </a:solidFill>
          <a:latin typeface="Arial" charset="0"/>
        </a:defRPr>
      </a:lvl8pPr>
      <a:lvl9pPr marL="1828800" algn="l" rtl="0" fontAlgn="base">
        <a:spcBef>
          <a:spcPct val="0"/>
        </a:spcBef>
        <a:spcAft>
          <a:spcPct val="0"/>
        </a:spcAft>
        <a:defRPr sz="3800">
          <a:solidFill>
            <a:srgbClr val="3333CC"/>
          </a:solidFill>
          <a:latin typeface="Arial" charset="0"/>
        </a:defRPr>
      </a:lvl9pPr>
    </p:titleStyle>
    <p:bodyStyle>
      <a:lvl1pPr marL="342900" indent="-342900" algn="l" rtl="0" eaLnBrk="0" fontAlgn="base" hangingPunct="0">
        <a:spcBef>
          <a:spcPct val="20000"/>
        </a:spcBef>
        <a:spcAft>
          <a:spcPct val="0"/>
        </a:spcAft>
        <a:buClr>
          <a:srgbClr val="3333CC"/>
        </a:buClr>
        <a:buSzPct val="65000"/>
        <a:buFont typeface="Wingdings" panose="05000000000000000000" pitchFamily="2" charset="2"/>
        <a:buChar char="n"/>
        <a:defRPr sz="3000">
          <a:solidFill>
            <a:schemeClr val="tx1"/>
          </a:solidFill>
          <a:latin typeface="+mn-lt"/>
          <a:ea typeface="MS PGothic" panose="020B0600070205080204" pitchFamily="34" charset="-128"/>
          <a:cs typeface="ＭＳ Ｐゴシック" charset="-128"/>
        </a:defRPr>
      </a:lvl1pPr>
      <a:lvl2pPr marL="669925" indent="-325438" algn="l" rtl="0" eaLnBrk="0" fontAlgn="base" hangingPunct="0">
        <a:spcBef>
          <a:spcPct val="20000"/>
        </a:spcBef>
        <a:spcAft>
          <a:spcPct val="0"/>
        </a:spcAft>
        <a:buClr>
          <a:srgbClr val="3333CC"/>
        </a:buClr>
        <a:buSzPct val="60000"/>
        <a:buFont typeface="Wingdings" panose="05000000000000000000" pitchFamily="2" charset="2"/>
        <a:buChar char="q"/>
        <a:defRPr sz="2600">
          <a:solidFill>
            <a:schemeClr val="tx1"/>
          </a:solidFill>
          <a:latin typeface="+mn-lt"/>
          <a:ea typeface="MS PGothic" panose="020B0600070205080204" pitchFamily="34" charset="-128"/>
        </a:defRPr>
      </a:lvl2pPr>
      <a:lvl3pPr marL="1022350" indent="-350838"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defRPr>
      </a:lvl3pPr>
      <a:lvl4pPr marL="1339850" indent="-315913" algn="l" rtl="0" eaLnBrk="0" fontAlgn="base" hangingPunct="0">
        <a:spcBef>
          <a:spcPct val="20000"/>
        </a:spcBef>
        <a:spcAft>
          <a:spcPct val="0"/>
        </a:spcAft>
        <a:buClr>
          <a:srgbClr val="3333CC"/>
        </a:buClr>
        <a:buSzPct val="70000"/>
        <a:buFont typeface="Wingdings" panose="05000000000000000000" pitchFamily="2" charset="2"/>
        <a:buChar char="q"/>
        <a:defRPr sz="2000">
          <a:solidFill>
            <a:schemeClr val="tx1"/>
          </a:solidFill>
          <a:latin typeface="+mn-lt"/>
          <a:ea typeface="MS PGothic" panose="020B0600070205080204" pitchFamily="34" charset="-128"/>
        </a:defRPr>
      </a:lvl4pPr>
      <a:lvl5pPr marL="1681163" indent="-339725" algn="l" rtl="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mn-lt"/>
          <a:ea typeface="MS PGothic" panose="020B0600070205080204" pitchFamily="34" charset="-128"/>
        </a:defRPr>
      </a:lvl5pPr>
      <a:lvl6pPr marL="21383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6pPr>
      <a:lvl7pPr marL="25955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7pPr>
      <a:lvl8pPr marL="30527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8pPr>
      <a:lvl9pPr marL="35099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7D90F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D1C6F92-C971-4552-8F24-F16D86EF9F0A}"/>
              </a:ext>
            </a:extLst>
          </p:cNvPr>
          <p:cNvSpPr>
            <a:spLocks noGrp="1" noChangeArrowheads="1"/>
          </p:cNvSpPr>
          <p:nvPr>
            <p:ph type="title"/>
          </p:nvPr>
        </p:nvSpPr>
        <p:spPr bwMode="auto">
          <a:xfrm>
            <a:off x="300038" y="1714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52203373-4F25-4B9F-A34F-E068F19EC5BF}"/>
              </a:ext>
            </a:extLst>
          </p:cNvPr>
          <p:cNvSpPr>
            <a:spLocks noGrp="1" noChangeArrowheads="1"/>
          </p:cNvSpPr>
          <p:nvPr>
            <p:ph type="body" idx="1"/>
          </p:nvPr>
        </p:nvSpPr>
        <p:spPr bwMode="auto">
          <a:xfrm>
            <a:off x="314325" y="14097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3" name="Rectangle 9">
            <a:extLst>
              <a:ext uri="{FF2B5EF4-FFF2-40B4-BE49-F238E27FC236}">
                <a16:creationId xmlns:a16="http://schemas.microsoft.com/office/drawing/2014/main" id="{D45DD5B0-601C-4863-8013-4E1DF604A609}"/>
              </a:ext>
            </a:extLst>
          </p:cNvPr>
          <p:cNvSpPr>
            <a:spLocks noGrp="1" noChangeArrowheads="1"/>
          </p:cNvSpPr>
          <p:nvPr>
            <p:ph type="ftr" sz="quarter" idx="3"/>
          </p:nvPr>
        </p:nvSpPr>
        <p:spPr bwMode="auto">
          <a:xfrm>
            <a:off x="2411413" y="63087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spcBef>
                <a:spcPct val="0"/>
              </a:spcBef>
              <a:defRPr sz="1000">
                <a:solidFill>
                  <a:schemeClr val="bg1"/>
                </a:solidFill>
                <a:ea typeface="MS PGothic" panose="020B0600070205080204" pitchFamily="34" charset="-128"/>
                <a:cs typeface="+mn-cs"/>
              </a:defRPr>
            </a:lvl1pPr>
          </a:lstStyle>
          <a:p>
            <a:pPr>
              <a:defRPr/>
            </a:pPr>
            <a:r>
              <a:rPr lang="en-GB"/>
              <a:t>© Imperial College London</a:t>
            </a:r>
            <a:endParaRPr lang="en-US"/>
          </a:p>
        </p:txBody>
      </p:sp>
      <p:sp>
        <p:nvSpPr>
          <p:cNvPr id="1034" name="Rectangle 10">
            <a:extLst>
              <a:ext uri="{FF2B5EF4-FFF2-40B4-BE49-F238E27FC236}">
                <a16:creationId xmlns:a16="http://schemas.microsoft.com/office/drawing/2014/main" id="{AB8D8ED6-E11C-4B3A-A3EF-32F99B927E95}"/>
              </a:ext>
            </a:extLst>
          </p:cNvPr>
          <p:cNvSpPr>
            <a:spLocks noGrp="1" noChangeArrowheads="1"/>
          </p:cNvSpPr>
          <p:nvPr>
            <p:ph type="sldNum" sz="quarter" idx="4"/>
          </p:nvPr>
        </p:nvSpPr>
        <p:spPr bwMode="auto">
          <a:xfrm>
            <a:off x="250825" y="63087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chemeClr val="bg1"/>
                </a:solidFill>
              </a:defRPr>
            </a:lvl1pPr>
          </a:lstStyle>
          <a:p>
            <a:pPr>
              <a:defRPr/>
            </a:pPr>
            <a:r>
              <a:rPr lang="en-US" altLang="en-US"/>
              <a:t>Page </a:t>
            </a:r>
            <a:fld id="{35F529AA-676E-41F9-A48F-E00A980CA67F}" type="slidenum">
              <a:rPr lang="en-US" altLang="en-US" smtClean="0"/>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136" r:id="rId1"/>
    <p:sldLayoutId id="2147486057" r:id="rId2"/>
    <p:sldLayoutId id="2147486058" r:id="rId3"/>
    <p:sldLayoutId id="2147486059" r:id="rId4"/>
    <p:sldLayoutId id="2147486060" r:id="rId5"/>
    <p:sldLayoutId id="2147486061" r:id="rId6"/>
    <p:sldLayoutId id="2147486062" r:id="rId7"/>
    <p:sldLayoutId id="2147486063" r:id="rId8"/>
    <p:sldLayoutId id="2147486064" r:id="rId9"/>
    <p:sldLayoutId id="2147486065" r:id="rId10"/>
    <p:sldLayoutId id="2147486066" r:id="rId11"/>
  </p:sldLayoutIdLst>
  <p:hf hdr="0" dt="0"/>
  <p:txStyles>
    <p:titleStyle>
      <a:lvl1pPr algn="l" rtl="0" eaLnBrk="0" fontAlgn="base" hangingPunct="0">
        <a:spcBef>
          <a:spcPct val="0"/>
        </a:spcBef>
        <a:spcAft>
          <a:spcPct val="0"/>
        </a:spcAft>
        <a:defRPr sz="3000">
          <a:solidFill>
            <a:srgbClr val="091553"/>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000">
          <a:solidFill>
            <a:srgbClr val="091553"/>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3000">
          <a:solidFill>
            <a:srgbClr val="091553"/>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3000">
          <a:solidFill>
            <a:srgbClr val="091553"/>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3000">
          <a:solidFill>
            <a:srgbClr val="091553"/>
          </a:solidFill>
          <a:latin typeface="Arial" charset="0"/>
          <a:ea typeface="MS PGothic" panose="020B0600070205080204" pitchFamily="34" charset="-128"/>
          <a:cs typeface="ＭＳ Ｐゴシック" charset="0"/>
        </a:defRPr>
      </a:lvl5pPr>
      <a:lvl6pPr marL="457200" algn="l" rtl="0" eaLnBrk="0" fontAlgn="base" hangingPunct="0">
        <a:spcBef>
          <a:spcPct val="0"/>
        </a:spcBef>
        <a:spcAft>
          <a:spcPct val="0"/>
        </a:spcAft>
        <a:defRPr sz="3000">
          <a:solidFill>
            <a:srgbClr val="091553"/>
          </a:solidFill>
          <a:latin typeface="Arial" charset="0"/>
          <a:ea typeface="ＭＳ Ｐゴシック" charset="0"/>
        </a:defRPr>
      </a:lvl6pPr>
      <a:lvl7pPr marL="914400" algn="l" rtl="0" eaLnBrk="0" fontAlgn="base" hangingPunct="0">
        <a:spcBef>
          <a:spcPct val="0"/>
        </a:spcBef>
        <a:spcAft>
          <a:spcPct val="0"/>
        </a:spcAft>
        <a:defRPr sz="3000">
          <a:solidFill>
            <a:srgbClr val="091553"/>
          </a:solidFill>
          <a:latin typeface="Arial" charset="0"/>
          <a:ea typeface="ＭＳ Ｐゴシック" charset="0"/>
        </a:defRPr>
      </a:lvl7pPr>
      <a:lvl8pPr marL="1371600" algn="l" rtl="0" eaLnBrk="0" fontAlgn="base" hangingPunct="0">
        <a:spcBef>
          <a:spcPct val="0"/>
        </a:spcBef>
        <a:spcAft>
          <a:spcPct val="0"/>
        </a:spcAft>
        <a:defRPr sz="3000">
          <a:solidFill>
            <a:srgbClr val="091553"/>
          </a:solidFill>
          <a:latin typeface="Arial" charset="0"/>
          <a:ea typeface="ＭＳ Ｐゴシック" charset="0"/>
        </a:defRPr>
      </a:lvl8pPr>
      <a:lvl9pPr marL="1828800" algn="l" rtl="0" eaLnBrk="0" fontAlgn="base" hangingPunct="0">
        <a:spcBef>
          <a:spcPct val="0"/>
        </a:spcBef>
        <a:spcAft>
          <a:spcPct val="0"/>
        </a:spcAft>
        <a:defRPr sz="3000">
          <a:solidFill>
            <a:srgbClr val="091553"/>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000">
          <a:solidFill>
            <a:schemeClr val="bg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400">
          <a:solidFill>
            <a:schemeClr val="bg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1400">
          <a:solidFill>
            <a:schemeClr val="bg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bg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bg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bg1"/>
          </a:solidFill>
          <a:latin typeface="+mn-lt"/>
          <a:ea typeface="+mn-ea"/>
        </a:defRPr>
      </a:lvl6pPr>
      <a:lvl7pPr marL="2971800" indent="-228600" algn="l" rtl="0" eaLnBrk="0" fontAlgn="base" hangingPunct="0">
        <a:spcBef>
          <a:spcPct val="20000"/>
        </a:spcBef>
        <a:spcAft>
          <a:spcPct val="0"/>
        </a:spcAft>
        <a:buChar char="»"/>
        <a:defRPr sz="2000">
          <a:solidFill>
            <a:schemeClr val="bg1"/>
          </a:solidFill>
          <a:latin typeface="+mn-lt"/>
          <a:ea typeface="+mn-ea"/>
        </a:defRPr>
      </a:lvl7pPr>
      <a:lvl8pPr marL="3429000" indent="-228600" algn="l" rtl="0" eaLnBrk="0" fontAlgn="base" hangingPunct="0">
        <a:spcBef>
          <a:spcPct val="20000"/>
        </a:spcBef>
        <a:spcAft>
          <a:spcPct val="0"/>
        </a:spcAft>
        <a:buChar char="»"/>
        <a:defRPr sz="2000">
          <a:solidFill>
            <a:schemeClr val="bg1"/>
          </a:solidFill>
          <a:latin typeface="+mn-lt"/>
          <a:ea typeface="+mn-ea"/>
        </a:defRPr>
      </a:lvl8pPr>
      <a:lvl9pPr marL="3886200" indent="-228600" algn="l" rtl="0" eaLnBrk="0" fontAlgn="base" hangingPunct="0">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35447C9-47A5-4EEF-A7B1-536C22DDEFE0}"/>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B105993F-7896-4B36-9691-72345DCA34B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7677365-5C47-43AF-8375-7EF7BFAA6A07}"/>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ea typeface="MS PGothic" panose="020B0600070205080204" pitchFamily="34" charset="-128"/>
              </a:defRPr>
            </a:lvl1pPr>
          </a:lstStyle>
          <a:p>
            <a:pPr>
              <a:defRPr/>
            </a:pPr>
            <a:endParaRPr lang="en-US" altLang="en-US"/>
          </a:p>
        </p:txBody>
      </p:sp>
      <p:sp>
        <p:nvSpPr>
          <p:cNvPr id="1029" name="Rectangle 5">
            <a:extLst>
              <a:ext uri="{FF2B5EF4-FFF2-40B4-BE49-F238E27FC236}">
                <a16:creationId xmlns:a16="http://schemas.microsoft.com/office/drawing/2014/main" id="{9E644DE3-C4AD-4D84-9780-F47ED136CCFE}"/>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ea typeface="MS PGothic" panose="020B0600070205080204" pitchFamily="34" charset="-128"/>
              </a:defRPr>
            </a:lvl1pPr>
          </a:lstStyle>
          <a:p>
            <a:pPr>
              <a:defRPr/>
            </a:pPr>
            <a:endParaRPr lang="en-US" altLang="en-US"/>
          </a:p>
        </p:txBody>
      </p:sp>
      <p:sp>
        <p:nvSpPr>
          <p:cNvPr id="1030" name="Rectangle 6">
            <a:extLst>
              <a:ext uri="{FF2B5EF4-FFF2-40B4-BE49-F238E27FC236}">
                <a16:creationId xmlns:a16="http://schemas.microsoft.com/office/drawing/2014/main" id="{4347DF82-0128-49FC-A4DE-D2C53E696E6A}"/>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095FAD7-27EB-4752-901E-C129A3829A4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067" r:id="rId1"/>
    <p:sldLayoutId id="2147486068" r:id="rId2"/>
    <p:sldLayoutId id="2147486069" r:id="rId3"/>
    <p:sldLayoutId id="2147486070" r:id="rId4"/>
    <p:sldLayoutId id="2147486071" r:id="rId5"/>
    <p:sldLayoutId id="2147486072" r:id="rId6"/>
    <p:sldLayoutId id="2147486073" r:id="rId7"/>
    <p:sldLayoutId id="2147486074" r:id="rId8"/>
    <p:sldLayoutId id="2147486075" r:id="rId9"/>
    <p:sldLayoutId id="2147486076" r:id="rId10"/>
    <p:sldLayoutId id="214748607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DB03EA5-C59A-4652-A2BD-28CA8AB24875}"/>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7C338E6D-9CCB-4205-9FB4-C695A0D7200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C8013E7-FAFD-4A5C-833B-FECA4DA7CA71}"/>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ea typeface="MS PGothic" panose="020B0600070205080204" pitchFamily="34" charset="-128"/>
              </a:defRPr>
            </a:lvl1pPr>
          </a:lstStyle>
          <a:p>
            <a:pPr>
              <a:defRPr/>
            </a:pPr>
            <a:endParaRPr lang="en-US" altLang="en-US"/>
          </a:p>
        </p:txBody>
      </p:sp>
      <p:sp>
        <p:nvSpPr>
          <p:cNvPr id="1029" name="Rectangle 5">
            <a:extLst>
              <a:ext uri="{FF2B5EF4-FFF2-40B4-BE49-F238E27FC236}">
                <a16:creationId xmlns:a16="http://schemas.microsoft.com/office/drawing/2014/main" id="{F98E83DD-C2AD-4507-A0DC-EF0A766C4CC6}"/>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ea typeface="MS PGothic" panose="020B0600070205080204" pitchFamily="34" charset="-128"/>
              </a:defRPr>
            </a:lvl1pPr>
          </a:lstStyle>
          <a:p>
            <a:pPr>
              <a:defRPr/>
            </a:pPr>
            <a:endParaRPr lang="en-US" altLang="en-US"/>
          </a:p>
        </p:txBody>
      </p:sp>
      <p:sp>
        <p:nvSpPr>
          <p:cNvPr id="1030" name="Rectangle 6">
            <a:extLst>
              <a:ext uri="{FF2B5EF4-FFF2-40B4-BE49-F238E27FC236}">
                <a16:creationId xmlns:a16="http://schemas.microsoft.com/office/drawing/2014/main" id="{734A536F-9A80-4381-852B-BB70533965FE}"/>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B7B790C-119E-489E-8136-CEEC68B8D9F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078" r:id="rId1"/>
    <p:sldLayoutId id="2147486079" r:id="rId2"/>
    <p:sldLayoutId id="2147486080" r:id="rId3"/>
    <p:sldLayoutId id="2147486081" r:id="rId4"/>
    <p:sldLayoutId id="2147486082" r:id="rId5"/>
    <p:sldLayoutId id="2147486083" r:id="rId6"/>
    <p:sldLayoutId id="2147486084" r:id="rId7"/>
    <p:sldLayoutId id="2147486085" r:id="rId8"/>
    <p:sldLayoutId id="2147486086" r:id="rId9"/>
    <p:sldLayoutId id="2147486087" r:id="rId10"/>
    <p:sldLayoutId id="214748608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08E7EAC-2F51-4779-AD62-842B2C06077E}"/>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A0DB7391-D9B3-4B6E-8461-0C6047928354}"/>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3188" name="Rectangle 4">
            <a:extLst>
              <a:ext uri="{FF2B5EF4-FFF2-40B4-BE49-F238E27FC236}">
                <a16:creationId xmlns:a16="http://schemas.microsoft.com/office/drawing/2014/main" id="{11C5D821-3230-4183-95C9-5FECEC90A596}"/>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latin typeface="Garamond" charset="0"/>
                <a:ea typeface="ＭＳ Ｐゴシック" charset="-128"/>
                <a:cs typeface="ＭＳ Ｐゴシック" charset="-128"/>
              </a:defRPr>
            </a:lvl1pPr>
          </a:lstStyle>
          <a:p>
            <a:pPr>
              <a:defRPr/>
            </a:pPr>
            <a:endParaRPr lang="en-US"/>
          </a:p>
        </p:txBody>
      </p:sp>
      <p:sp>
        <p:nvSpPr>
          <p:cNvPr id="93189" name="Rectangle 5">
            <a:extLst>
              <a:ext uri="{FF2B5EF4-FFF2-40B4-BE49-F238E27FC236}">
                <a16:creationId xmlns:a16="http://schemas.microsoft.com/office/drawing/2014/main" id="{6600A53A-7F7A-42A4-A22D-EE0D476EE6B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latin typeface="Garamond" charset="0"/>
                <a:ea typeface="ＭＳ Ｐゴシック" charset="-128"/>
                <a:cs typeface="ＭＳ Ｐゴシック" charset="-128"/>
              </a:defRPr>
            </a:lvl1pPr>
          </a:lstStyle>
          <a:p>
            <a:pPr>
              <a:defRPr/>
            </a:pPr>
            <a:endParaRPr lang="en-US"/>
          </a:p>
        </p:txBody>
      </p:sp>
      <p:sp>
        <p:nvSpPr>
          <p:cNvPr id="93190" name="Rectangle 6">
            <a:extLst>
              <a:ext uri="{FF2B5EF4-FFF2-40B4-BE49-F238E27FC236}">
                <a16:creationId xmlns:a16="http://schemas.microsoft.com/office/drawing/2014/main" id="{D09012DC-6076-4F3E-AFD2-09CA636B6ED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latin typeface="Garamond" panose="02020404030301010803" pitchFamily="18" charset="0"/>
              </a:defRPr>
            </a:lvl1pPr>
          </a:lstStyle>
          <a:p>
            <a:pPr>
              <a:defRPr/>
            </a:pPr>
            <a:fld id="{E79ACC8E-4F8A-4519-B8B7-2B9A0E62CBD2}" type="slidenum">
              <a:rPr lang="en-US" altLang="en-US"/>
              <a:pPr>
                <a:defRPr/>
              </a:pPr>
              <a:t>‹#›</a:t>
            </a:fld>
            <a:endParaRPr lang="en-US" altLang="en-US"/>
          </a:p>
        </p:txBody>
      </p:sp>
      <p:sp>
        <p:nvSpPr>
          <p:cNvPr id="8199" name="Freeform 7">
            <a:extLst>
              <a:ext uri="{FF2B5EF4-FFF2-40B4-BE49-F238E27FC236}">
                <a16:creationId xmlns:a16="http://schemas.microsoft.com/office/drawing/2014/main" id="{BDC13353-19CA-4E01-8612-9A7165282F4C}"/>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0" name="Line 8">
            <a:extLst>
              <a:ext uri="{FF2B5EF4-FFF2-40B4-BE49-F238E27FC236}">
                <a16:creationId xmlns:a16="http://schemas.microsoft.com/office/drawing/2014/main" id="{9123D781-2A15-4408-8249-C6937C16807A}"/>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6089" r:id="rId1"/>
    <p:sldLayoutId id="2147486090" r:id="rId2"/>
    <p:sldLayoutId id="2147486091" r:id="rId3"/>
    <p:sldLayoutId id="2147486092" r:id="rId4"/>
    <p:sldLayoutId id="2147486093" r:id="rId5"/>
    <p:sldLayoutId id="2147486094" r:id="rId6"/>
    <p:sldLayoutId id="2147486095" r:id="rId7"/>
    <p:sldLayoutId id="2147486096" r:id="rId8"/>
    <p:sldLayoutId id="2147486097" r:id="rId9"/>
    <p:sldLayoutId id="2147486098" r:id="rId10"/>
    <p:sldLayoutId id="2147486099" r:id="rId11"/>
  </p:sldLayoutIdLst>
  <p:transition/>
  <p:txStyles>
    <p:titleStyle>
      <a:lvl1pPr algn="l" rtl="0" eaLnBrk="0" fontAlgn="base" hangingPunct="0">
        <a:spcBef>
          <a:spcPct val="0"/>
        </a:spcBef>
        <a:spcAft>
          <a:spcPct val="0"/>
        </a:spcAft>
        <a:defRPr sz="3800">
          <a:solidFill>
            <a:srgbClr val="3333CC"/>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5pPr>
      <a:lvl6pPr marL="457200" algn="l" rtl="0" fontAlgn="base">
        <a:spcBef>
          <a:spcPct val="0"/>
        </a:spcBef>
        <a:spcAft>
          <a:spcPct val="0"/>
        </a:spcAft>
        <a:defRPr sz="3800">
          <a:solidFill>
            <a:srgbClr val="3333CC"/>
          </a:solidFill>
          <a:latin typeface="Arial" charset="0"/>
        </a:defRPr>
      </a:lvl6pPr>
      <a:lvl7pPr marL="914400" algn="l" rtl="0" fontAlgn="base">
        <a:spcBef>
          <a:spcPct val="0"/>
        </a:spcBef>
        <a:spcAft>
          <a:spcPct val="0"/>
        </a:spcAft>
        <a:defRPr sz="3800">
          <a:solidFill>
            <a:srgbClr val="3333CC"/>
          </a:solidFill>
          <a:latin typeface="Arial" charset="0"/>
        </a:defRPr>
      </a:lvl7pPr>
      <a:lvl8pPr marL="1371600" algn="l" rtl="0" fontAlgn="base">
        <a:spcBef>
          <a:spcPct val="0"/>
        </a:spcBef>
        <a:spcAft>
          <a:spcPct val="0"/>
        </a:spcAft>
        <a:defRPr sz="3800">
          <a:solidFill>
            <a:srgbClr val="3333CC"/>
          </a:solidFill>
          <a:latin typeface="Arial" charset="0"/>
        </a:defRPr>
      </a:lvl8pPr>
      <a:lvl9pPr marL="1828800" algn="l" rtl="0" fontAlgn="base">
        <a:spcBef>
          <a:spcPct val="0"/>
        </a:spcBef>
        <a:spcAft>
          <a:spcPct val="0"/>
        </a:spcAft>
        <a:defRPr sz="3800">
          <a:solidFill>
            <a:srgbClr val="3333CC"/>
          </a:solidFill>
          <a:latin typeface="Arial" charset="0"/>
        </a:defRPr>
      </a:lvl9pPr>
    </p:titleStyle>
    <p:bodyStyle>
      <a:lvl1pPr marL="342900" indent="-342900" algn="l" rtl="0" eaLnBrk="0" fontAlgn="base" hangingPunct="0">
        <a:spcBef>
          <a:spcPct val="20000"/>
        </a:spcBef>
        <a:spcAft>
          <a:spcPct val="0"/>
        </a:spcAft>
        <a:buClr>
          <a:srgbClr val="3333CC"/>
        </a:buClr>
        <a:buSzPct val="65000"/>
        <a:buFont typeface="Wingdings" panose="05000000000000000000" pitchFamily="2" charset="2"/>
        <a:buChar char="n"/>
        <a:defRPr sz="3000">
          <a:solidFill>
            <a:schemeClr val="tx1"/>
          </a:solidFill>
          <a:latin typeface="+mn-lt"/>
          <a:ea typeface="MS PGothic" panose="020B0600070205080204" pitchFamily="34" charset="-128"/>
          <a:cs typeface="ＭＳ Ｐゴシック" charset="-128"/>
        </a:defRPr>
      </a:lvl1pPr>
      <a:lvl2pPr marL="669925" indent="-325438" algn="l" rtl="0" eaLnBrk="0" fontAlgn="base" hangingPunct="0">
        <a:spcBef>
          <a:spcPct val="20000"/>
        </a:spcBef>
        <a:spcAft>
          <a:spcPct val="0"/>
        </a:spcAft>
        <a:buClr>
          <a:srgbClr val="3333CC"/>
        </a:buClr>
        <a:buSzPct val="60000"/>
        <a:buFont typeface="Wingdings" panose="05000000000000000000" pitchFamily="2" charset="2"/>
        <a:buChar char="q"/>
        <a:defRPr sz="2600">
          <a:solidFill>
            <a:schemeClr val="tx1"/>
          </a:solidFill>
          <a:latin typeface="+mn-lt"/>
          <a:ea typeface="MS PGothic" panose="020B0600070205080204" pitchFamily="34" charset="-128"/>
        </a:defRPr>
      </a:lvl2pPr>
      <a:lvl3pPr marL="1022350" indent="-350838"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defRPr>
      </a:lvl3pPr>
      <a:lvl4pPr marL="1339850" indent="-315913" algn="l" rtl="0" eaLnBrk="0" fontAlgn="base" hangingPunct="0">
        <a:spcBef>
          <a:spcPct val="20000"/>
        </a:spcBef>
        <a:spcAft>
          <a:spcPct val="0"/>
        </a:spcAft>
        <a:buClr>
          <a:srgbClr val="3333CC"/>
        </a:buClr>
        <a:buSzPct val="70000"/>
        <a:buFont typeface="Wingdings" panose="05000000000000000000" pitchFamily="2" charset="2"/>
        <a:buChar char="q"/>
        <a:defRPr sz="2000">
          <a:solidFill>
            <a:schemeClr val="tx1"/>
          </a:solidFill>
          <a:latin typeface="+mn-lt"/>
          <a:ea typeface="MS PGothic" panose="020B0600070205080204" pitchFamily="34" charset="-128"/>
        </a:defRPr>
      </a:lvl4pPr>
      <a:lvl5pPr marL="1681163" indent="-339725" algn="l" rtl="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mn-lt"/>
          <a:ea typeface="MS PGothic" panose="020B0600070205080204" pitchFamily="34" charset="-128"/>
        </a:defRPr>
      </a:lvl5pPr>
      <a:lvl6pPr marL="21383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6pPr>
      <a:lvl7pPr marL="25955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7pPr>
      <a:lvl8pPr marL="30527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8pPr>
      <a:lvl9pPr marL="35099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2BE73ED-19EE-434C-9ABD-7347C377149A}"/>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EF0684B5-5219-4853-BA3C-06A95540B2D2}"/>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8964" name="Rectangle 4">
            <a:extLst>
              <a:ext uri="{FF2B5EF4-FFF2-40B4-BE49-F238E27FC236}">
                <a16:creationId xmlns:a16="http://schemas.microsoft.com/office/drawing/2014/main" id="{CA59DA82-790E-4F90-9FC5-34B478DCC3BA}"/>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mn-ea"/>
                <a:cs typeface="+mn-cs"/>
              </a:defRPr>
            </a:lvl1pPr>
          </a:lstStyle>
          <a:p>
            <a:pPr>
              <a:defRPr/>
            </a:pPr>
            <a:endParaRPr lang="en-US"/>
          </a:p>
        </p:txBody>
      </p:sp>
      <p:sp>
        <p:nvSpPr>
          <p:cNvPr id="168965" name="Rectangle 5">
            <a:extLst>
              <a:ext uri="{FF2B5EF4-FFF2-40B4-BE49-F238E27FC236}">
                <a16:creationId xmlns:a16="http://schemas.microsoft.com/office/drawing/2014/main" id="{0916453A-F30A-42D4-87FA-7E7703D35E7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Garamond" charset="0"/>
                <a:ea typeface="+mn-ea"/>
                <a:cs typeface="+mn-cs"/>
              </a:defRPr>
            </a:lvl1pPr>
          </a:lstStyle>
          <a:p>
            <a:pPr>
              <a:defRPr/>
            </a:pPr>
            <a:endParaRPr lang="en-US"/>
          </a:p>
        </p:txBody>
      </p:sp>
      <p:sp>
        <p:nvSpPr>
          <p:cNvPr id="168966" name="Rectangle 6">
            <a:extLst>
              <a:ext uri="{FF2B5EF4-FFF2-40B4-BE49-F238E27FC236}">
                <a16:creationId xmlns:a16="http://schemas.microsoft.com/office/drawing/2014/main" id="{E006BC4B-848D-427B-A9E0-E1142448D689}"/>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a:defRPr/>
            </a:pPr>
            <a:fld id="{1790FFB1-B439-4188-9A48-D28056D8D43E}" type="slidenum">
              <a:rPr lang="en-US" altLang="en-US"/>
              <a:pPr>
                <a:defRPr/>
              </a:pPr>
              <a:t>‹#›</a:t>
            </a:fld>
            <a:endParaRPr lang="en-US" altLang="en-US"/>
          </a:p>
        </p:txBody>
      </p:sp>
      <p:sp>
        <p:nvSpPr>
          <p:cNvPr id="9223" name="Freeform 7">
            <a:extLst>
              <a:ext uri="{FF2B5EF4-FFF2-40B4-BE49-F238E27FC236}">
                <a16:creationId xmlns:a16="http://schemas.microsoft.com/office/drawing/2014/main" id="{BCD1BF25-777E-4704-8924-4DD18EA0B1FC}"/>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4" name="Line 8">
            <a:extLst>
              <a:ext uri="{FF2B5EF4-FFF2-40B4-BE49-F238E27FC236}">
                <a16:creationId xmlns:a16="http://schemas.microsoft.com/office/drawing/2014/main" id="{C98200F1-C09D-494E-8667-19C229CF2D43}"/>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6100" r:id="rId1"/>
    <p:sldLayoutId id="2147486101" r:id="rId2"/>
    <p:sldLayoutId id="2147486102" r:id="rId3"/>
    <p:sldLayoutId id="2147486103" r:id="rId4"/>
    <p:sldLayoutId id="2147486104" r:id="rId5"/>
    <p:sldLayoutId id="2147486105" r:id="rId6"/>
    <p:sldLayoutId id="2147486106" r:id="rId7"/>
    <p:sldLayoutId id="2147486107" r:id="rId8"/>
    <p:sldLayoutId id="2147486108" r:id="rId9"/>
    <p:sldLayoutId id="2147486109" r:id="rId10"/>
    <p:sldLayoutId id="2147486110" r:id="rId11"/>
    <p:sldLayoutId id="2147486111" r:id="rId12"/>
    <p:sldLayoutId id="2147486112" r:id="rId13"/>
    <p:sldLayoutId id="2147486113" r:id="rId14"/>
  </p:sldLayoutIdLst>
  <p:transition/>
  <p:txStyles>
    <p:titleStyle>
      <a:lvl1pPr algn="l" rtl="0" eaLnBrk="0" fontAlgn="base" hangingPunct="0">
        <a:spcBef>
          <a:spcPct val="0"/>
        </a:spcBef>
        <a:spcAft>
          <a:spcPct val="0"/>
        </a:spcAft>
        <a:defRPr sz="3800">
          <a:solidFill>
            <a:srgbClr val="3333CC"/>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5pPr>
      <a:lvl6pPr marL="457200" algn="l" rtl="0" fontAlgn="base">
        <a:spcBef>
          <a:spcPct val="0"/>
        </a:spcBef>
        <a:spcAft>
          <a:spcPct val="0"/>
        </a:spcAft>
        <a:defRPr sz="3800">
          <a:solidFill>
            <a:srgbClr val="3333CC"/>
          </a:solidFill>
          <a:latin typeface="Arial" charset="0"/>
        </a:defRPr>
      </a:lvl6pPr>
      <a:lvl7pPr marL="914400" algn="l" rtl="0" fontAlgn="base">
        <a:spcBef>
          <a:spcPct val="0"/>
        </a:spcBef>
        <a:spcAft>
          <a:spcPct val="0"/>
        </a:spcAft>
        <a:defRPr sz="3800">
          <a:solidFill>
            <a:srgbClr val="3333CC"/>
          </a:solidFill>
          <a:latin typeface="Arial" charset="0"/>
        </a:defRPr>
      </a:lvl7pPr>
      <a:lvl8pPr marL="1371600" algn="l" rtl="0" fontAlgn="base">
        <a:spcBef>
          <a:spcPct val="0"/>
        </a:spcBef>
        <a:spcAft>
          <a:spcPct val="0"/>
        </a:spcAft>
        <a:defRPr sz="3800">
          <a:solidFill>
            <a:srgbClr val="3333CC"/>
          </a:solidFill>
          <a:latin typeface="Arial" charset="0"/>
        </a:defRPr>
      </a:lvl8pPr>
      <a:lvl9pPr marL="1828800" algn="l" rtl="0" fontAlgn="base">
        <a:spcBef>
          <a:spcPct val="0"/>
        </a:spcBef>
        <a:spcAft>
          <a:spcPct val="0"/>
        </a:spcAft>
        <a:defRPr sz="3800">
          <a:solidFill>
            <a:srgbClr val="3333CC"/>
          </a:solidFill>
          <a:latin typeface="Arial" charset="0"/>
        </a:defRPr>
      </a:lvl9pPr>
    </p:titleStyle>
    <p:bodyStyle>
      <a:lvl1pPr marL="342900" indent="-342900" algn="l" rtl="0" eaLnBrk="0" fontAlgn="base" hangingPunct="0">
        <a:spcBef>
          <a:spcPct val="20000"/>
        </a:spcBef>
        <a:spcAft>
          <a:spcPct val="0"/>
        </a:spcAft>
        <a:buClr>
          <a:srgbClr val="3333CC"/>
        </a:buClr>
        <a:buSzPct val="65000"/>
        <a:buFont typeface="Wingdings" panose="05000000000000000000" pitchFamily="2" charset="2"/>
        <a:buChar char="n"/>
        <a:defRPr sz="3000">
          <a:solidFill>
            <a:schemeClr val="tx1"/>
          </a:solidFill>
          <a:latin typeface="+mn-lt"/>
          <a:ea typeface="MS PGothic" panose="020B0600070205080204" pitchFamily="34" charset="-128"/>
          <a:cs typeface="ＭＳ Ｐゴシック" charset="-128"/>
        </a:defRPr>
      </a:lvl1pPr>
      <a:lvl2pPr marL="669925" indent="-325438" algn="l" rtl="0" eaLnBrk="0" fontAlgn="base" hangingPunct="0">
        <a:spcBef>
          <a:spcPct val="20000"/>
        </a:spcBef>
        <a:spcAft>
          <a:spcPct val="0"/>
        </a:spcAft>
        <a:buClr>
          <a:srgbClr val="3333CC"/>
        </a:buClr>
        <a:buSzPct val="60000"/>
        <a:buFont typeface="Wingdings" panose="05000000000000000000" pitchFamily="2" charset="2"/>
        <a:buChar char="q"/>
        <a:defRPr sz="2600">
          <a:solidFill>
            <a:schemeClr val="tx1"/>
          </a:solidFill>
          <a:latin typeface="+mn-lt"/>
          <a:ea typeface="MS PGothic" panose="020B0600070205080204" pitchFamily="34" charset="-128"/>
        </a:defRPr>
      </a:lvl2pPr>
      <a:lvl3pPr marL="1022350" indent="-350838"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defRPr>
      </a:lvl3pPr>
      <a:lvl4pPr marL="1339850" indent="-315913" algn="l" rtl="0" eaLnBrk="0" fontAlgn="base" hangingPunct="0">
        <a:spcBef>
          <a:spcPct val="20000"/>
        </a:spcBef>
        <a:spcAft>
          <a:spcPct val="0"/>
        </a:spcAft>
        <a:buClr>
          <a:srgbClr val="3333CC"/>
        </a:buClr>
        <a:buSzPct val="70000"/>
        <a:buFont typeface="Wingdings" panose="05000000000000000000" pitchFamily="2" charset="2"/>
        <a:buChar char="q"/>
        <a:defRPr sz="2000">
          <a:solidFill>
            <a:schemeClr val="tx1"/>
          </a:solidFill>
          <a:latin typeface="+mn-lt"/>
          <a:ea typeface="MS PGothic" panose="020B0600070205080204" pitchFamily="34" charset="-128"/>
        </a:defRPr>
      </a:lvl4pPr>
      <a:lvl5pPr marL="1681163" indent="-339725" algn="l" rtl="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mn-lt"/>
          <a:ea typeface="MS PGothic" panose="020B0600070205080204" pitchFamily="34" charset="-128"/>
        </a:defRPr>
      </a:lvl5pPr>
      <a:lvl6pPr marL="21383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6pPr>
      <a:lvl7pPr marL="25955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7pPr>
      <a:lvl8pPr marL="30527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8pPr>
      <a:lvl9pPr marL="35099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4.emf"/></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en.wikipedia.org/wiki/Earth%27s_magnetic_field"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9.jpg"/><Relationship Id="rId1" Type="http://schemas.openxmlformats.org/officeDocument/2006/relationships/slideLayout" Target="../slideLayouts/slideLayout154.xml"/><Relationship Id="rId4" Type="http://schemas.openxmlformats.org/officeDocument/2006/relationships/image" Target="../media/image10.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8" Type="http://schemas.openxmlformats.org/officeDocument/2006/relationships/hyperlink" Target="https://en.wikipedia.org/wiki/Strong_nuclear_force" TargetMode="External"/><Relationship Id="rId13" Type="http://schemas.openxmlformats.org/officeDocument/2006/relationships/hyperlink" Target="https://en.wikipedia.org/wiki/Even_and_odd_atomic_nuclei" TargetMode="External"/><Relationship Id="rId3" Type="http://schemas.openxmlformats.org/officeDocument/2006/relationships/hyperlink" Target="https://en.wikipedia.org/wiki/George_Gamow" TargetMode="External"/><Relationship Id="rId7" Type="http://schemas.openxmlformats.org/officeDocument/2006/relationships/hyperlink" Target="https://en.wikipedia.org/wiki/Nuclear_force#The_nuclear_force_as_a_residual_of_the_strong_force" TargetMode="External"/><Relationship Id="rId12" Type="http://schemas.openxmlformats.org/officeDocument/2006/relationships/hyperlink" Target="https://en.wikipedia.org/wiki/Pauli_exclusion_principle" TargetMode="External"/><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hyperlink" Target="https://en.wikipedia.org/wiki/Atomic_nucleus" TargetMode="External"/><Relationship Id="rId11" Type="http://schemas.openxmlformats.org/officeDocument/2006/relationships/hyperlink" Target="https://en.wikipedia.org/wiki/Wolfgang_Pauli" TargetMode="External"/><Relationship Id="rId5" Type="http://schemas.openxmlformats.org/officeDocument/2006/relationships/hyperlink" Target="https://en.wikipedia.org/wiki/John_Archibald_Wheeler" TargetMode="External"/><Relationship Id="rId15" Type="http://schemas.openxmlformats.org/officeDocument/2006/relationships/image" Target="../media/image76.png"/><Relationship Id="rId10" Type="http://schemas.openxmlformats.org/officeDocument/2006/relationships/hyperlink" Target="https://en.wikipedia.org/wiki/Coulomb%27s_law" TargetMode="External"/><Relationship Id="rId4" Type="http://schemas.openxmlformats.org/officeDocument/2006/relationships/hyperlink" Target="https://en.wikipedia.org/wiki/Niels_Bohr" TargetMode="External"/><Relationship Id="rId9" Type="http://schemas.openxmlformats.org/officeDocument/2006/relationships/hyperlink" Target="https://en.wikipedia.org/wiki/Surface_tension" TargetMode="External"/><Relationship Id="rId14" Type="http://schemas.openxmlformats.org/officeDocument/2006/relationships/hyperlink" Target="https://en.wikipedia.org/wiki/J-coupli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oleObject" Target="../embeddings/oleObject2.bin"/><Relationship Id="rId1" Type="http://schemas.openxmlformats.org/officeDocument/2006/relationships/slideLayout" Target="../slideLayouts/slideLayout15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1.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jpeg"/></Relationships>
</file>

<file path=ppt/slides/_rels/slide6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55.jpeg"/><Relationship Id="rId1" Type="http://schemas.openxmlformats.org/officeDocument/2006/relationships/slideLayout" Target="../slideLayouts/slideLayout83.xml"/><Relationship Id="rId5" Type="http://schemas.openxmlformats.org/officeDocument/2006/relationships/image" Target="../media/image100.jpeg"/><Relationship Id="rId4" Type="http://schemas.openxmlformats.org/officeDocument/2006/relationships/image" Target="../media/image99.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1.xml"/></Relationships>
</file>

<file path=ppt/slides/_rels/slide70.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jpeg"/><Relationship Id="rId1" Type="http://schemas.openxmlformats.org/officeDocument/2006/relationships/slideLayout" Target="../slideLayouts/slideLayout79.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9.xml"/><Relationship Id="rId4" Type="http://schemas.openxmlformats.org/officeDocument/2006/relationships/image" Target="../media/image110.jpeg"/></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83.xml"/><Relationship Id="rId4" Type="http://schemas.openxmlformats.org/officeDocument/2006/relationships/hyperlink" Target="https://en.wikipedia.org/wiki/Atomic_nucleus"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7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9.xml"/><Relationship Id="rId4" Type="http://schemas.openxmlformats.org/officeDocument/2006/relationships/image" Target="../media/image116.png"/></Relationships>
</file>

<file path=ppt/slides/_rels/slide7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83.xml"/><Relationship Id="rId4" Type="http://schemas.openxmlformats.org/officeDocument/2006/relationships/image" Target="../media/image119.jpeg"/></Relationships>
</file>

<file path=ppt/slides/_rels/slide7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0.xml"/></Relationships>
</file>

<file path=ppt/slides/_rels/slide8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15.xml"/></Relationships>
</file>

<file path=ppt/slides/_rels/slide8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8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9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15.xml"/></Relationships>
</file>

<file path=ppt/slides/_rels/slide9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37.png"/><Relationship Id="rId1" Type="http://schemas.openxmlformats.org/officeDocument/2006/relationships/slideLayout" Target="../slideLayouts/slideLayout115.xml"/></Relationships>
</file>

<file path=ppt/slides/_rels/slide9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4BD92CE6-0044-47CB-BBC5-E3B73F24C5F9}"/>
              </a:ext>
            </a:extLst>
          </p:cNvPr>
          <p:cNvSpPr>
            <a:spLocks noGrp="1" noChangeArrowheads="1"/>
          </p:cNvSpPr>
          <p:nvPr>
            <p:ph type="body" idx="1"/>
          </p:nvPr>
        </p:nvSpPr>
        <p:spPr>
          <a:xfrm>
            <a:off x="468313" y="1628775"/>
            <a:ext cx="8229600" cy="3743325"/>
          </a:xfrm>
        </p:spPr>
        <p:txBody>
          <a:bodyPr/>
          <a:lstStyle/>
          <a:p>
            <a:pPr eaLnBrk="1" hangingPunct="1">
              <a:spcBef>
                <a:spcPct val="0"/>
              </a:spcBef>
              <a:tabLst>
                <a:tab pos="1200150" algn="l"/>
              </a:tabLst>
            </a:pPr>
            <a:r>
              <a:rPr lang="en-US" altLang="ja-JP" sz="2400" dirty="0"/>
              <a:t>12.1	Discovery of the Neutron</a:t>
            </a:r>
          </a:p>
          <a:p>
            <a:pPr eaLnBrk="1" hangingPunct="1">
              <a:spcBef>
                <a:spcPct val="0"/>
              </a:spcBef>
              <a:tabLst>
                <a:tab pos="1200150" algn="l"/>
              </a:tabLst>
            </a:pPr>
            <a:r>
              <a:rPr lang="en-US" altLang="ja-JP" sz="2400" dirty="0"/>
              <a:t>12.2	Nuclear Properties</a:t>
            </a:r>
          </a:p>
          <a:p>
            <a:pPr eaLnBrk="1" hangingPunct="1">
              <a:spcBef>
                <a:spcPct val="0"/>
              </a:spcBef>
              <a:tabLst>
                <a:tab pos="1200150" algn="l"/>
              </a:tabLst>
            </a:pPr>
            <a:r>
              <a:rPr lang="en-US" altLang="ja-JP" sz="2400" dirty="0"/>
              <a:t>12.3	The Deuteron</a:t>
            </a:r>
          </a:p>
          <a:p>
            <a:pPr eaLnBrk="1" hangingPunct="1">
              <a:spcBef>
                <a:spcPct val="0"/>
              </a:spcBef>
              <a:tabLst>
                <a:tab pos="1200150" algn="l"/>
              </a:tabLst>
            </a:pPr>
            <a:r>
              <a:rPr lang="en-US" altLang="ja-JP" sz="2400" dirty="0"/>
              <a:t>12.4	Nuclear Forces</a:t>
            </a:r>
          </a:p>
          <a:p>
            <a:pPr eaLnBrk="1" hangingPunct="1">
              <a:spcBef>
                <a:spcPct val="0"/>
              </a:spcBef>
              <a:tabLst>
                <a:tab pos="1200150" algn="l"/>
              </a:tabLst>
            </a:pPr>
            <a:r>
              <a:rPr lang="en-US" altLang="ja-JP" sz="2400" dirty="0"/>
              <a:t>12.5	Nuclear Stability</a:t>
            </a:r>
          </a:p>
          <a:p>
            <a:pPr eaLnBrk="1" hangingPunct="1">
              <a:spcBef>
                <a:spcPct val="0"/>
              </a:spcBef>
              <a:tabLst>
                <a:tab pos="1200150" algn="l"/>
              </a:tabLst>
            </a:pPr>
            <a:r>
              <a:rPr lang="en-US" altLang="ja-JP" sz="2400" dirty="0"/>
              <a:t>12.6	Radioactive Decay</a:t>
            </a:r>
          </a:p>
          <a:p>
            <a:pPr eaLnBrk="1" hangingPunct="1">
              <a:spcBef>
                <a:spcPct val="0"/>
              </a:spcBef>
              <a:tabLst>
                <a:tab pos="1200150" algn="l"/>
              </a:tabLst>
            </a:pPr>
            <a:r>
              <a:rPr lang="en-US" altLang="ja-JP" sz="2400" dirty="0"/>
              <a:t>12.7	Alpha, Beta, and Gamma Decay</a:t>
            </a:r>
          </a:p>
          <a:p>
            <a:pPr eaLnBrk="1" hangingPunct="1">
              <a:spcBef>
                <a:spcPct val="0"/>
              </a:spcBef>
              <a:tabLst>
                <a:tab pos="1200150" algn="l"/>
              </a:tabLst>
            </a:pPr>
            <a:r>
              <a:rPr lang="en-US" altLang="ja-JP" sz="2400" dirty="0"/>
              <a:t>12.8	Radioactive Nuclides</a:t>
            </a:r>
            <a:r>
              <a:rPr lang="en-US" altLang="ja-JP" sz="2600" dirty="0"/>
              <a:t> </a:t>
            </a:r>
          </a:p>
          <a:p>
            <a:pPr eaLnBrk="1" hangingPunct="1">
              <a:spcBef>
                <a:spcPct val="0"/>
              </a:spcBef>
              <a:tabLst>
                <a:tab pos="1200150" algn="l"/>
              </a:tabLst>
            </a:pPr>
            <a:r>
              <a:rPr lang="en-US" altLang="ja-JP" sz="2600" dirty="0"/>
              <a:t>13.4  Fission                </a:t>
            </a:r>
          </a:p>
        </p:txBody>
      </p:sp>
      <p:sp>
        <p:nvSpPr>
          <p:cNvPr id="2" name="Rectangle 2">
            <a:extLst>
              <a:ext uri="{FF2B5EF4-FFF2-40B4-BE49-F238E27FC236}">
                <a16:creationId xmlns:a16="http://schemas.microsoft.com/office/drawing/2014/main" id="{BFB5A7B3-E94D-47E8-988C-948F7820AFF9}"/>
              </a:ext>
            </a:extLst>
          </p:cNvPr>
          <p:cNvSpPr>
            <a:spLocks noGrp="1" noChangeArrowheads="1"/>
          </p:cNvSpPr>
          <p:nvPr>
            <p:ph type="title"/>
          </p:nvPr>
        </p:nvSpPr>
        <p:spPr>
          <a:xfrm>
            <a:off x="609600" y="457200"/>
            <a:ext cx="8229600" cy="1139825"/>
          </a:xfrm>
        </p:spPr>
        <p:txBody>
          <a:bodyPr/>
          <a:lstStyle/>
          <a:p>
            <a:pPr eaLnBrk="1" hangingPunct="1">
              <a:defRPr/>
            </a:pPr>
            <a:r>
              <a:rPr lang="en-US" sz="3400" dirty="0">
                <a:solidFill>
                  <a:schemeClr val="tx1"/>
                </a:solidFill>
                <a:ea typeface="ＭＳ Ｐゴシック" charset="0"/>
                <a:cs typeface="ＭＳ Ｐゴシック" charset="0"/>
              </a:rPr>
              <a:t>CHAPTER 12</a:t>
            </a:r>
            <a:br>
              <a:rPr lang="en-US" sz="3400" dirty="0">
                <a:ea typeface="ＭＳ Ｐゴシック" charset="0"/>
                <a:cs typeface="ＭＳ Ｐゴシック" charset="0"/>
              </a:rPr>
            </a:br>
            <a:r>
              <a:rPr lang="en-US" sz="3400" b="1" dirty="0">
                <a:solidFill>
                  <a:srgbClr val="FF0000"/>
                </a:solidFill>
                <a:effectLst>
                  <a:outerShdw blurRad="38100" dist="38100" dir="2700000" algn="tl">
                    <a:srgbClr val="DDDDDD"/>
                  </a:outerShdw>
                </a:effectLst>
                <a:ea typeface="ＭＳ Ｐゴシック" charset="0"/>
                <a:cs typeface="ＭＳ Ｐゴシック" charset="0"/>
              </a:rPr>
              <a:t>The Atomic Nucleus</a:t>
            </a:r>
            <a:br>
              <a:rPr lang="en-US" sz="3400" b="1" dirty="0">
                <a:solidFill>
                  <a:schemeClr val="bg1"/>
                </a:solidFill>
                <a:effectLst>
                  <a:outerShdw blurRad="38100" dist="38100" dir="2700000" algn="tl">
                    <a:srgbClr val="DDDDDD"/>
                  </a:outerShdw>
                </a:effectLst>
                <a:ea typeface="ＭＳ Ｐゴシック" charset="0"/>
                <a:cs typeface="ＭＳ Ｐゴシック" charset="0"/>
              </a:rPr>
            </a:br>
            <a:endParaRPr lang="en-US" altLang="ja-JP" sz="3400" b="1" dirty="0">
              <a:solidFill>
                <a:schemeClr val="bg1"/>
              </a:solidFill>
              <a:effectLst>
                <a:outerShdw blurRad="38100" dist="38100" dir="2700000" algn="tl">
                  <a:srgbClr val="DDDDDD"/>
                </a:outerShdw>
              </a:effectLst>
              <a:ea typeface="ＭＳ Ｐゴシック" charset="0"/>
              <a:cs typeface="ＭＳ Ｐゴシック" charset="0"/>
            </a:endParaRPr>
          </a:p>
        </p:txBody>
      </p:sp>
      <p:pic>
        <p:nvPicPr>
          <p:cNvPr id="35842" name="Picture 2">
            <a:extLst>
              <a:ext uri="{FF2B5EF4-FFF2-40B4-BE49-F238E27FC236}">
                <a16:creationId xmlns:a16="http://schemas.microsoft.com/office/drawing/2014/main" id="{5DFA1045-9C93-5811-43D1-935F8B0E7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762000"/>
            <a:ext cx="2667000" cy="2114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EC3CA87-9767-4016-9D9E-6A5A0E7A3946}"/>
              </a:ext>
            </a:extLst>
          </p:cNvPr>
          <p:cNvSpPr>
            <a:spLocks noGrp="1" noChangeArrowheads="1"/>
          </p:cNvSpPr>
          <p:nvPr>
            <p:ph type="title"/>
          </p:nvPr>
        </p:nvSpPr>
        <p:spPr/>
        <p:txBody>
          <a:bodyPr/>
          <a:lstStyle/>
          <a:p>
            <a:r>
              <a:rPr lang="en-US" altLang="en-US"/>
              <a:t>Structure of matter</a:t>
            </a:r>
          </a:p>
        </p:txBody>
      </p:sp>
      <p:pic>
        <p:nvPicPr>
          <p:cNvPr id="15363" name="Picture 3">
            <a:extLst>
              <a:ext uri="{FF2B5EF4-FFF2-40B4-BE49-F238E27FC236}">
                <a16:creationId xmlns:a16="http://schemas.microsoft.com/office/drawing/2014/main" id="{D45E0B4B-660B-44D5-B93B-FA9C51313A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76313"/>
            <a:ext cx="1735138"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https://upload.wikimedia.org/wikipedia/commons/0/0b/Gravitationell-lins-4.jpg">
            <a:extLst>
              <a:ext uri="{FF2B5EF4-FFF2-40B4-BE49-F238E27FC236}">
                <a16:creationId xmlns:a16="http://schemas.microsoft.com/office/drawing/2014/main" id="{62BC6F68-0C16-4750-B0E4-B8184B7DF11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638800" y="2895600"/>
            <a:ext cx="3011488" cy="3125788"/>
          </a:xfrm>
        </p:spPr>
      </p:pic>
      <p:sp>
        <p:nvSpPr>
          <p:cNvPr id="6" name="Title 1">
            <a:extLst>
              <a:ext uri="{FF2B5EF4-FFF2-40B4-BE49-F238E27FC236}">
                <a16:creationId xmlns:a16="http://schemas.microsoft.com/office/drawing/2014/main" id="{D0505385-8661-4ECE-AA02-9ED23A30CF14}"/>
              </a:ext>
            </a:extLst>
          </p:cNvPr>
          <p:cNvSpPr txBox="1">
            <a:spLocks/>
          </p:cNvSpPr>
          <p:nvPr/>
        </p:nvSpPr>
        <p:spPr bwMode="auto">
          <a:xfrm>
            <a:off x="457200" y="277813"/>
            <a:ext cx="8229600" cy="1139825"/>
          </a:xfrm>
          <a:prstGeom prst="rect">
            <a:avLst/>
          </a:prstGeom>
          <a:noFill/>
          <a:ln>
            <a:noFill/>
          </a:ln>
        </p:spPr>
        <p:txBody>
          <a:bodyPr/>
          <a:lstStyle>
            <a:lvl1pPr algn="l" rtl="0" eaLnBrk="0" fontAlgn="base" hangingPunct="0">
              <a:spcBef>
                <a:spcPct val="0"/>
              </a:spcBef>
              <a:spcAft>
                <a:spcPct val="0"/>
              </a:spcAft>
              <a:defRPr sz="3800">
                <a:solidFill>
                  <a:srgbClr val="3333CC"/>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5pPr>
            <a:lvl6pPr marL="457200" algn="l" rtl="0" fontAlgn="base">
              <a:spcBef>
                <a:spcPct val="0"/>
              </a:spcBef>
              <a:spcAft>
                <a:spcPct val="0"/>
              </a:spcAft>
              <a:defRPr sz="3800">
                <a:solidFill>
                  <a:srgbClr val="3333CC"/>
                </a:solidFill>
                <a:latin typeface="Arial" charset="0"/>
              </a:defRPr>
            </a:lvl6pPr>
            <a:lvl7pPr marL="914400" algn="l" rtl="0" fontAlgn="base">
              <a:spcBef>
                <a:spcPct val="0"/>
              </a:spcBef>
              <a:spcAft>
                <a:spcPct val="0"/>
              </a:spcAft>
              <a:defRPr sz="3800">
                <a:solidFill>
                  <a:srgbClr val="3333CC"/>
                </a:solidFill>
                <a:latin typeface="Arial" charset="0"/>
              </a:defRPr>
            </a:lvl7pPr>
            <a:lvl8pPr marL="1371600" algn="l" rtl="0" fontAlgn="base">
              <a:spcBef>
                <a:spcPct val="0"/>
              </a:spcBef>
              <a:spcAft>
                <a:spcPct val="0"/>
              </a:spcAft>
              <a:defRPr sz="3800">
                <a:solidFill>
                  <a:srgbClr val="3333CC"/>
                </a:solidFill>
                <a:latin typeface="Arial" charset="0"/>
              </a:defRPr>
            </a:lvl8pPr>
            <a:lvl9pPr marL="1828800" algn="l" rtl="0" fontAlgn="base">
              <a:spcBef>
                <a:spcPct val="0"/>
              </a:spcBef>
              <a:spcAft>
                <a:spcPct val="0"/>
              </a:spcAft>
              <a:defRPr sz="3800">
                <a:solidFill>
                  <a:srgbClr val="3333CC"/>
                </a:solidFill>
                <a:latin typeface="Arial" charset="0"/>
              </a:defRPr>
            </a:lvl9pPr>
          </a:lstStyle>
          <a:p>
            <a:pPr>
              <a:defRPr/>
            </a:pPr>
            <a:r>
              <a:rPr kumimoji="0" lang="en-US" altLang="en-US" kern="0"/>
              <a:t>Structure of matter</a:t>
            </a:r>
          </a:p>
        </p:txBody>
      </p:sp>
      <p:pic>
        <p:nvPicPr>
          <p:cNvPr id="15366" name="Picture 8" descr="File:HST-SM4.jpeg">
            <a:extLst>
              <a:ext uri="{FF2B5EF4-FFF2-40B4-BE49-F238E27FC236}">
                <a16:creationId xmlns:a16="http://schemas.microsoft.com/office/drawing/2014/main" id="{4F7EE0AE-0F87-498B-B5E5-772A15661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795713"/>
            <a:ext cx="265747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0" descr="https://upload.wikimedia.org/wikipedia/commons/thumb/2/21/WMAP_2008_universe_content.png/220px-WMAP_2008_universe_content.png">
            <a:extLst>
              <a:ext uri="{FF2B5EF4-FFF2-40B4-BE49-F238E27FC236}">
                <a16:creationId xmlns:a16="http://schemas.microsoft.com/office/drawing/2014/main" id="{1C7AE591-149A-4915-9F95-4EB1AA1FE2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976313"/>
            <a:ext cx="20955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1">
            <a:extLst>
              <a:ext uri="{FF2B5EF4-FFF2-40B4-BE49-F238E27FC236}">
                <a16:creationId xmlns:a16="http://schemas.microsoft.com/office/drawing/2014/main" id="{E1E61AA3-A1AD-498E-A533-508ED2C36D00}"/>
              </a:ext>
            </a:extLst>
          </p:cNvPr>
          <p:cNvSpPr txBox="1">
            <a:spLocks noChangeArrowheads="1"/>
          </p:cNvSpPr>
          <p:nvPr/>
        </p:nvSpPr>
        <p:spPr bwMode="auto">
          <a:xfrm>
            <a:off x="5516563" y="649288"/>
            <a:ext cx="31337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1400" b="1"/>
              <a:t>Dark matter</a:t>
            </a:r>
            <a:r>
              <a:rPr lang="en-US" altLang="en-US" sz="1400"/>
              <a:t> and </a:t>
            </a:r>
            <a:r>
              <a:rPr lang="en-US" altLang="en-US" sz="1400" b="1"/>
              <a:t>dark energy</a:t>
            </a:r>
            <a:r>
              <a:rPr lang="en-US" altLang="en-US" sz="1400"/>
              <a:t> are the yin and yang of the cosmos. </a:t>
            </a:r>
            <a:r>
              <a:rPr lang="en-US" altLang="en-US" sz="1400" b="1"/>
              <a:t>Dark matter</a:t>
            </a:r>
            <a:r>
              <a:rPr lang="en-US" altLang="en-US" sz="1400"/>
              <a:t> produces an attractive force (gravity), while </a:t>
            </a:r>
            <a:r>
              <a:rPr lang="en-US" altLang="en-US" sz="1400" b="1"/>
              <a:t>dark energy</a:t>
            </a:r>
            <a:r>
              <a:rPr lang="en-US" altLang="en-US" sz="1400"/>
              <a:t> produces a repulsive force (antigravity). ... Astronomers know </a:t>
            </a:r>
            <a:r>
              <a:rPr lang="en-US" altLang="en-US" sz="1400" b="1"/>
              <a:t>dark matter</a:t>
            </a:r>
            <a:r>
              <a:rPr lang="en-US" altLang="en-US" sz="1400"/>
              <a:t> exists because visible </a:t>
            </a:r>
            <a:r>
              <a:rPr lang="en-US" altLang="en-US" sz="1400" b="1"/>
              <a:t>matter</a:t>
            </a:r>
            <a:r>
              <a:rPr lang="en-US" altLang="en-US" sz="1400"/>
              <a:t> doesn't have enough gravitational muster to hold galaxies together.</a:t>
            </a:r>
          </a:p>
        </p:txBody>
      </p:sp>
      <p:pic>
        <p:nvPicPr>
          <p:cNvPr id="15369" name="Picture 10" descr="Yin and Yang (by Dan Carter)">
            <a:extLst>
              <a:ext uri="{FF2B5EF4-FFF2-40B4-BE49-F238E27FC236}">
                <a16:creationId xmlns:a16="http://schemas.microsoft.com/office/drawing/2014/main" id="{92364E04-E9E1-45D2-B5E4-6BADB0FD94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9775" y="277813"/>
            <a:ext cx="617538"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7F098AF1-FC0A-4CE5-A071-4B297610429C}"/>
              </a:ext>
            </a:extLst>
          </p:cNvPr>
          <p:cNvSpPr>
            <a:spLocks noGrp="1" noChangeArrowheads="1"/>
          </p:cNvSpPr>
          <p:nvPr>
            <p:ph type="title"/>
          </p:nvPr>
        </p:nvSpPr>
        <p:spPr/>
        <p:txBody>
          <a:bodyPr/>
          <a:lstStyle/>
          <a:p>
            <a:r>
              <a:rPr lang="en-US" altLang="en-US">
                <a:solidFill>
                  <a:srgbClr val="FF0000"/>
                </a:solidFill>
              </a:rPr>
              <a:t>Hierarchy of forces</a:t>
            </a:r>
          </a:p>
        </p:txBody>
      </p:sp>
      <p:sp>
        <p:nvSpPr>
          <p:cNvPr id="16387" name="Content Placeholder 2">
            <a:extLst>
              <a:ext uri="{FF2B5EF4-FFF2-40B4-BE49-F238E27FC236}">
                <a16:creationId xmlns:a16="http://schemas.microsoft.com/office/drawing/2014/main" id="{00CD6E80-0394-46EA-89EA-88F3002FD58E}"/>
              </a:ext>
            </a:extLst>
          </p:cNvPr>
          <p:cNvSpPr>
            <a:spLocks noGrp="1" noChangeArrowheads="1"/>
          </p:cNvSpPr>
          <p:nvPr>
            <p:ph idx="1"/>
          </p:nvPr>
        </p:nvSpPr>
        <p:spPr>
          <a:xfrm>
            <a:off x="304800" y="1905000"/>
            <a:ext cx="8229600" cy="4530725"/>
          </a:xfrm>
        </p:spPr>
        <p:txBody>
          <a:bodyPr/>
          <a:lstStyle/>
          <a:p>
            <a:endParaRPr lang="en-US" altLang="en-US"/>
          </a:p>
        </p:txBody>
      </p:sp>
      <p:pic>
        <p:nvPicPr>
          <p:cNvPr id="16388" name="Picture 3">
            <a:extLst>
              <a:ext uri="{FF2B5EF4-FFF2-40B4-BE49-F238E27FC236}">
                <a16:creationId xmlns:a16="http://schemas.microsoft.com/office/drawing/2014/main" id="{23E5F8C0-5726-441F-93F9-A18A8E3317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95463"/>
            <a:ext cx="9126538"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AC02A293-0016-4CF7-B4DB-30976E9EB813}"/>
              </a:ext>
            </a:extLst>
          </p:cNvPr>
          <p:cNvSpPr>
            <a:spLocks noGrp="1" noChangeArrowheads="1"/>
          </p:cNvSpPr>
          <p:nvPr>
            <p:ph type="title"/>
          </p:nvPr>
        </p:nvSpPr>
        <p:spPr/>
        <p:txBody>
          <a:bodyPr/>
          <a:lstStyle/>
          <a:p>
            <a:endParaRPr lang="en-US" altLang="en-US"/>
          </a:p>
        </p:txBody>
      </p:sp>
      <p:sp>
        <p:nvSpPr>
          <p:cNvPr id="17411" name="Content Placeholder 2">
            <a:extLst>
              <a:ext uri="{FF2B5EF4-FFF2-40B4-BE49-F238E27FC236}">
                <a16:creationId xmlns:a16="http://schemas.microsoft.com/office/drawing/2014/main" id="{F225F3F8-F850-4BFA-BBC7-69C0BF09CE94}"/>
              </a:ext>
            </a:extLst>
          </p:cNvPr>
          <p:cNvSpPr>
            <a:spLocks noGrp="1" noChangeArrowheads="1"/>
          </p:cNvSpPr>
          <p:nvPr>
            <p:ph idx="1"/>
          </p:nvPr>
        </p:nvSpPr>
        <p:spPr>
          <a:xfrm>
            <a:off x="304800" y="241300"/>
            <a:ext cx="8229600" cy="4530725"/>
          </a:xfrm>
        </p:spPr>
        <p:txBody>
          <a:bodyPr/>
          <a:lstStyle/>
          <a:p>
            <a:r>
              <a:rPr lang="en-US" altLang="en-US"/>
              <a:t>Sta</a:t>
            </a:r>
          </a:p>
        </p:txBody>
      </p:sp>
      <p:pic>
        <p:nvPicPr>
          <p:cNvPr id="17412" name="Picture 3">
            <a:extLst>
              <a:ext uri="{FF2B5EF4-FFF2-40B4-BE49-F238E27FC236}">
                <a16:creationId xmlns:a16="http://schemas.microsoft.com/office/drawing/2014/main" id="{A6AB1CF1-8B6A-41EC-8506-BF2319A25C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77813"/>
            <a:ext cx="687705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4">
            <a:extLst>
              <a:ext uri="{FF2B5EF4-FFF2-40B4-BE49-F238E27FC236}">
                <a16:creationId xmlns:a16="http://schemas.microsoft.com/office/drawing/2014/main" id="{1BB4251F-9275-4AD2-87CA-92D4C700472B}"/>
              </a:ext>
            </a:extLst>
          </p:cNvPr>
          <p:cNvSpPr txBox="1">
            <a:spLocks noChangeArrowheads="1"/>
          </p:cNvSpPr>
          <p:nvPr/>
        </p:nvSpPr>
        <p:spPr bwMode="auto">
          <a:xfrm>
            <a:off x="5486400" y="3581400"/>
            <a:ext cx="1981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2000">
                <a:solidFill>
                  <a:srgbClr val="FF0000"/>
                </a:solidFill>
              </a:rPr>
              <a:t>Standard Model tries to unify the forces into one force </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E72CD04D-4FEB-4DA1-A2AE-94E58FE01E1D}"/>
              </a:ext>
            </a:extLst>
          </p:cNvPr>
          <p:cNvSpPr>
            <a:spLocks noGrp="1" noChangeArrowheads="1"/>
          </p:cNvSpPr>
          <p:nvPr>
            <p:ph type="title"/>
          </p:nvPr>
        </p:nvSpPr>
        <p:spPr>
          <a:xfrm>
            <a:off x="457200" y="277813"/>
            <a:ext cx="9144000" cy="1139825"/>
          </a:xfrm>
        </p:spPr>
        <p:txBody>
          <a:bodyPr/>
          <a:lstStyle/>
          <a:p>
            <a:r>
              <a:rPr lang="en-US" altLang="en-US">
                <a:solidFill>
                  <a:srgbClr val="000000"/>
                </a:solidFill>
              </a:rPr>
              <a:t>Ernest Rutherford  </a:t>
            </a:r>
            <a:r>
              <a:rPr lang="en-US" altLang="en-US" sz="3200">
                <a:solidFill>
                  <a:srgbClr val="FF0000"/>
                </a:solidFill>
              </a:rPr>
              <a:t>“Father of the Nucleus”</a:t>
            </a:r>
          </a:p>
        </p:txBody>
      </p:sp>
      <p:pic>
        <p:nvPicPr>
          <p:cNvPr id="18435" name="Content Placeholder 3">
            <a:extLst>
              <a:ext uri="{FF2B5EF4-FFF2-40B4-BE49-F238E27FC236}">
                <a16:creationId xmlns:a16="http://schemas.microsoft.com/office/drawing/2014/main" id="{977B7174-A9E2-49F6-BB7F-9E5F69474D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67200" y="1828800"/>
            <a:ext cx="4191000" cy="4191000"/>
          </a:xfrm>
        </p:spPr>
      </p:pic>
      <p:pic>
        <p:nvPicPr>
          <p:cNvPr id="18436" name="Picture 2">
            <a:extLst>
              <a:ext uri="{FF2B5EF4-FFF2-40B4-BE49-F238E27FC236}">
                <a16:creationId xmlns:a16="http://schemas.microsoft.com/office/drawing/2014/main" id="{31BF2F37-AEC0-4EC7-A51E-57CD0263E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33600"/>
            <a:ext cx="20955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3">
            <a:extLst>
              <a:ext uri="{FF2B5EF4-FFF2-40B4-BE49-F238E27FC236}">
                <a16:creationId xmlns:a16="http://schemas.microsoft.com/office/drawing/2014/main" id="{010DD69F-8194-4E4B-84D6-C93386BAFDF5}"/>
              </a:ext>
            </a:extLst>
          </p:cNvPr>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bg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1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9pPr>
          </a:lstStyle>
          <a:p>
            <a:pPr>
              <a:spcBef>
                <a:spcPct val="0"/>
              </a:spcBef>
              <a:buFontTx/>
              <a:buNone/>
            </a:pPr>
            <a:r>
              <a:rPr kumimoji="0" lang="en-GB" altLang="en-US" sz="1000">
                <a:solidFill>
                  <a:srgbClr val="FFFFFF"/>
                </a:solidFill>
              </a:rPr>
              <a:t>© Imperial College London</a:t>
            </a:r>
            <a:endParaRPr kumimoji="0" lang="en-US" altLang="en-US" sz="1000">
              <a:solidFill>
                <a:srgbClr val="FFFFFF"/>
              </a:solidFill>
            </a:endParaRPr>
          </a:p>
        </p:txBody>
      </p:sp>
      <p:sp>
        <p:nvSpPr>
          <p:cNvPr id="19459" name="Slide Number Placeholder 4">
            <a:extLst>
              <a:ext uri="{FF2B5EF4-FFF2-40B4-BE49-F238E27FC236}">
                <a16:creationId xmlns:a16="http://schemas.microsoft.com/office/drawing/2014/main" id="{A4247670-1973-46E1-A5D7-DF05986DD3C4}"/>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bg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1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9pPr>
          </a:lstStyle>
          <a:p>
            <a:pPr>
              <a:spcBef>
                <a:spcPct val="0"/>
              </a:spcBef>
              <a:buFontTx/>
              <a:buNone/>
            </a:pPr>
            <a:r>
              <a:rPr kumimoji="0" lang="en-US" altLang="en-US" sz="1000">
                <a:solidFill>
                  <a:srgbClr val="FFFFFF"/>
                </a:solidFill>
              </a:rPr>
              <a:t>Page </a:t>
            </a:r>
            <a:fld id="{FF4F084D-C21C-45C5-9275-A823ACD712B8}" type="slidenum">
              <a:rPr kumimoji="0" lang="en-US" altLang="en-US" sz="1000" smtClean="0">
                <a:solidFill>
                  <a:srgbClr val="FFFFFF"/>
                </a:solidFill>
              </a:rPr>
              <a:pPr>
                <a:spcBef>
                  <a:spcPct val="0"/>
                </a:spcBef>
                <a:buFontTx/>
                <a:buNone/>
              </a:pPr>
              <a:t>14</a:t>
            </a:fld>
            <a:endParaRPr kumimoji="0" lang="en-US" altLang="en-US" sz="1000">
              <a:solidFill>
                <a:srgbClr val="FFFFFF"/>
              </a:solidFill>
            </a:endParaRPr>
          </a:p>
        </p:txBody>
      </p:sp>
      <p:sp>
        <p:nvSpPr>
          <p:cNvPr id="145410" name="Rectangle 2">
            <a:extLst>
              <a:ext uri="{FF2B5EF4-FFF2-40B4-BE49-F238E27FC236}">
                <a16:creationId xmlns:a16="http://schemas.microsoft.com/office/drawing/2014/main" id="{79AB799F-F29B-4CD8-B94C-2E08994AE38B}"/>
              </a:ext>
            </a:extLst>
          </p:cNvPr>
          <p:cNvSpPr>
            <a:spLocks noGrp="1" noChangeArrowheads="1"/>
          </p:cNvSpPr>
          <p:nvPr>
            <p:ph type="title"/>
          </p:nvPr>
        </p:nvSpPr>
        <p:spPr>
          <a:xfrm>
            <a:off x="147638" y="569913"/>
            <a:ext cx="7772400" cy="1143000"/>
          </a:xfrm>
        </p:spPr>
        <p:txBody>
          <a:bodyPr/>
          <a:lstStyle/>
          <a:p>
            <a:pPr>
              <a:defRPr/>
            </a:pPr>
            <a:r>
              <a:rPr lang="en-US" sz="2400">
                <a:solidFill>
                  <a:srgbClr val="FE9914"/>
                </a:solidFill>
                <a:ea typeface="+mj-ea"/>
                <a:cs typeface="+mj-cs"/>
              </a:rPr>
              <a:t>Story so far: Unification</a:t>
            </a:r>
            <a:br>
              <a:rPr lang="en-US" sz="2400">
                <a:solidFill>
                  <a:srgbClr val="FE9914"/>
                </a:solidFill>
                <a:ea typeface="+mj-ea"/>
                <a:cs typeface="+mj-cs"/>
              </a:rPr>
            </a:br>
            <a:br>
              <a:rPr lang="en-US" sz="2400">
                <a:solidFill>
                  <a:srgbClr val="FE9914"/>
                </a:solidFill>
                <a:ea typeface="+mj-ea"/>
                <a:cs typeface="+mj-cs"/>
              </a:rPr>
            </a:br>
            <a:br>
              <a:rPr lang="en-US" sz="2400">
                <a:solidFill>
                  <a:srgbClr val="FE9914"/>
                </a:solidFill>
                <a:ea typeface="+mj-ea"/>
                <a:cs typeface="+mj-cs"/>
              </a:rPr>
            </a:br>
            <a:endParaRPr lang="en-US" sz="2400">
              <a:ea typeface="+mj-ea"/>
              <a:cs typeface="+mj-cs"/>
            </a:endParaRPr>
          </a:p>
        </p:txBody>
      </p:sp>
      <p:sp>
        <p:nvSpPr>
          <p:cNvPr id="145411" name="Rectangle 3">
            <a:extLst>
              <a:ext uri="{FF2B5EF4-FFF2-40B4-BE49-F238E27FC236}">
                <a16:creationId xmlns:a16="http://schemas.microsoft.com/office/drawing/2014/main" id="{C5611263-3C9B-429A-BA26-95583C85A79B}"/>
              </a:ext>
            </a:extLst>
          </p:cNvPr>
          <p:cNvSpPr>
            <a:spLocks noGrp="1" noChangeArrowheads="1"/>
          </p:cNvSpPr>
          <p:nvPr>
            <p:ph type="body" idx="1"/>
          </p:nvPr>
        </p:nvSpPr>
        <p:spPr>
          <a:xfrm>
            <a:off x="101600" y="2627313"/>
            <a:ext cx="8694738" cy="3995737"/>
          </a:xfrm>
        </p:spPr>
        <p:txBody>
          <a:bodyPr/>
          <a:lstStyle/>
          <a:p>
            <a:pPr>
              <a:buFontTx/>
              <a:buNone/>
              <a:defRPr/>
            </a:pPr>
            <a:r>
              <a:rPr lang="en-US" sz="1400">
                <a:ea typeface="+mn-ea"/>
                <a:cs typeface="+mn-cs"/>
              </a:rPr>
              <a:t>                               1831                            1967                          1974                       1984                  1995</a:t>
            </a:r>
          </a:p>
          <a:p>
            <a:pPr>
              <a:buFontTx/>
              <a:buNone/>
              <a:defRPr/>
            </a:pPr>
            <a:r>
              <a:rPr lang="en-US" sz="1400">
                <a:ea typeface="+mn-ea"/>
                <a:cs typeface="+mn-cs"/>
              </a:rPr>
              <a:t>Electricity   } </a:t>
            </a:r>
          </a:p>
          <a:p>
            <a:pPr>
              <a:buFontTx/>
              <a:buNone/>
              <a:defRPr/>
            </a:pPr>
            <a:r>
              <a:rPr lang="en-US" sz="1400">
                <a:ea typeface="+mn-ea"/>
                <a:cs typeface="+mn-cs"/>
              </a:rPr>
              <a:t>                  }</a:t>
            </a:r>
          </a:p>
          <a:p>
            <a:pPr>
              <a:buFontTx/>
              <a:buNone/>
              <a:defRPr/>
            </a:pPr>
            <a:r>
              <a:rPr lang="en-US" sz="1400">
                <a:ea typeface="+mn-ea"/>
                <a:cs typeface="+mn-cs"/>
              </a:rPr>
              <a:t>                  } Electromagnetic force }</a:t>
            </a:r>
          </a:p>
          <a:p>
            <a:pPr>
              <a:buFontTx/>
              <a:buNone/>
              <a:defRPr/>
            </a:pPr>
            <a:r>
              <a:rPr lang="en-US" sz="1400">
                <a:ea typeface="+mn-ea"/>
                <a:cs typeface="+mn-cs"/>
              </a:rPr>
              <a:t>                  }                                     }</a:t>
            </a:r>
          </a:p>
          <a:p>
            <a:pPr>
              <a:buFontTx/>
              <a:buNone/>
              <a:defRPr/>
            </a:pPr>
            <a:r>
              <a:rPr lang="en-US" sz="1400">
                <a:ea typeface="+mn-ea"/>
                <a:cs typeface="+mn-cs"/>
              </a:rPr>
              <a:t>Magnetism}                                     } Electro-weak force     }</a:t>
            </a:r>
          </a:p>
          <a:p>
            <a:pPr>
              <a:buFontTx/>
              <a:buNone/>
              <a:defRPr/>
            </a:pPr>
            <a:r>
              <a:rPr lang="en-US" sz="1400">
                <a:ea typeface="+mn-ea"/>
                <a:cs typeface="+mn-cs"/>
              </a:rPr>
              <a:t>                                                        }                                    }</a:t>
            </a:r>
          </a:p>
          <a:p>
            <a:pPr>
              <a:buFontTx/>
              <a:buNone/>
              <a:defRPr/>
            </a:pPr>
            <a:r>
              <a:rPr lang="en-US" sz="1400">
                <a:ea typeface="+mn-ea"/>
                <a:cs typeface="+mn-cs"/>
              </a:rPr>
              <a:t>                         Weak nuclear force}                                    } </a:t>
            </a:r>
            <a:r>
              <a:rPr lang="en-US" sz="1400">
                <a:solidFill>
                  <a:srgbClr val="0C479D"/>
                </a:solidFill>
                <a:ea typeface="+mn-ea"/>
                <a:cs typeface="+mn-cs"/>
              </a:rPr>
              <a:t>Grand unified force }</a:t>
            </a:r>
          </a:p>
          <a:p>
            <a:pPr>
              <a:buFontTx/>
              <a:buNone/>
              <a:defRPr/>
            </a:pPr>
            <a:r>
              <a:rPr lang="en-US" sz="1400">
                <a:solidFill>
                  <a:srgbClr val="0C479D"/>
                </a:solidFill>
                <a:ea typeface="+mn-ea"/>
                <a:cs typeface="+mn-cs"/>
              </a:rPr>
              <a:t>                                                                                           </a:t>
            </a:r>
            <a:r>
              <a:rPr lang="en-US" sz="1400">
                <a:ea typeface="+mn-ea"/>
                <a:cs typeface="+mn-cs"/>
              </a:rPr>
              <a:t>  } </a:t>
            </a:r>
            <a:r>
              <a:rPr lang="en-US" sz="1400">
                <a:solidFill>
                  <a:srgbClr val="0C479D"/>
                </a:solidFill>
                <a:ea typeface="+mn-ea"/>
                <a:cs typeface="+mn-cs"/>
              </a:rPr>
              <a:t>                                } 5 Different    }</a:t>
            </a:r>
          </a:p>
          <a:p>
            <a:pPr>
              <a:buFontTx/>
              <a:buNone/>
              <a:defRPr/>
            </a:pPr>
            <a:r>
              <a:rPr lang="en-US" sz="1400">
                <a:solidFill>
                  <a:srgbClr val="0C479D"/>
                </a:solidFill>
                <a:ea typeface="+mn-ea"/>
                <a:cs typeface="+mn-cs"/>
              </a:rPr>
              <a:t>                                                             </a:t>
            </a:r>
            <a:r>
              <a:rPr lang="en-US" sz="1400">
                <a:ea typeface="+mn-ea"/>
                <a:cs typeface="+mn-cs"/>
              </a:rPr>
              <a:t>Strong nuclear force}</a:t>
            </a:r>
            <a:r>
              <a:rPr lang="en-US" sz="1400">
                <a:solidFill>
                  <a:srgbClr val="0C479D"/>
                </a:solidFill>
                <a:ea typeface="+mn-ea"/>
                <a:cs typeface="+mn-cs"/>
              </a:rPr>
              <a:t>                                 } D=10 String }   M-theory</a:t>
            </a:r>
          </a:p>
          <a:p>
            <a:pPr>
              <a:buFontTx/>
              <a:buNone/>
              <a:defRPr/>
            </a:pPr>
            <a:r>
              <a:rPr lang="en-US" sz="1400">
                <a:solidFill>
                  <a:srgbClr val="0C479D"/>
                </a:solidFill>
                <a:ea typeface="+mn-ea"/>
                <a:cs typeface="+mn-cs"/>
              </a:rPr>
              <a:t>                                                                                                                                } Theories      }</a:t>
            </a:r>
          </a:p>
          <a:p>
            <a:pPr>
              <a:buFontTx/>
              <a:buNone/>
              <a:defRPr/>
            </a:pPr>
            <a:r>
              <a:rPr lang="en-US" sz="1400">
                <a:solidFill>
                  <a:srgbClr val="0C479D"/>
                </a:solidFill>
                <a:ea typeface="+mn-ea"/>
                <a:cs typeface="+mn-cs"/>
              </a:rPr>
              <a:t>                                                                                                  Gravitational force}</a:t>
            </a:r>
          </a:p>
          <a:p>
            <a:pPr>
              <a:buFontTx/>
              <a:buNone/>
              <a:defRPr/>
            </a:pPr>
            <a:r>
              <a:rPr lang="en-US" sz="1400">
                <a:ea typeface="+mn-ea"/>
                <a:cs typeface="+mn-cs"/>
              </a:rPr>
              <a:t>                                                                                                                                  </a:t>
            </a:r>
          </a:p>
        </p:txBody>
      </p:sp>
      <p:pic>
        <p:nvPicPr>
          <p:cNvPr id="19462" name="Picture 7">
            <a:extLst>
              <a:ext uri="{FF2B5EF4-FFF2-40B4-BE49-F238E27FC236}">
                <a16:creationId xmlns:a16="http://schemas.microsoft.com/office/drawing/2014/main" id="{0CFEBBE1-EB7C-4FE1-A214-2BE5AC55D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5" y="890588"/>
            <a:ext cx="88106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8">
            <a:extLst>
              <a:ext uri="{FF2B5EF4-FFF2-40B4-BE49-F238E27FC236}">
                <a16:creationId xmlns:a16="http://schemas.microsoft.com/office/drawing/2014/main" id="{B585D8AC-F011-4D8A-A0E9-8A6345677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4538" y="925513"/>
            <a:ext cx="9398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9">
            <a:extLst>
              <a:ext uri="{FF2B5EF4-FFF2-40B4-BE49-F238E27FC236}">
                <a16:creationId xmlns:a16="http://schemas.microsoft.com/office/drawing/2014/main" id="{1F4D269C-118C-4500-A16D-5555FEE06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2975" y="966788"/>
            <a:ext cx="1117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0">
            <a:extLst>
              <a:ext uri="{FF2B5EF4-FFF2-40B4-BE49-F238E27FC236}">
                <a16:creationId xmlns:a16="http://schemas.microsoft.com/office/drawing/2014/main" id="{E35DA88B-1AC5-4B50-A5A7-817C9256C8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9850" y="965200"/>
            <a:ext cx="108267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1">
            <a:extLst>
              <a:ext uri="{FF2B5EF4-FFF2-40B4-BE49-F238E27FC236}">
                <a16:creationId xmlns:a16="http://schemas.microsoft.com/office/drawing/2014/main" id="{57CD3847-2706-48FB-9590-83E8C18764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4325" y="962025"/>
            <a:ext cx="1011238"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Rectangle 12">
            <a:extLst>
              <a:ext uri="{FF2B5EF4-FFF2-40B4-BE49-F238E27FC236}">
                <a16:creationId xmlns:a16="http://schemas.microsoft.com/office/drawing/2014/main" id="{A49BF7E7-5BA8-455A-A9C3-D49CD17A512D}"/>
              </a:ext>
            </a:extLst>
          </p:cNvPr>
          <p:cNvSpPr>
            <a:spLocks noChangeArrowheads="1"/>
          </p:cNvSpPr>
          <p:nvPr/>
        </p:nvSpPr>
        <p:spPr bwMode="auto">
          <a:xfrm>
            <a:off x="1103313" y="2319338"/>
            <a:ext cx="76628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000">
                <a:solidFill>
                  <a:schemeClr val="bg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1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9pPr>
          </a:lstStyle>
          <a:p>
            <a:pPr>
              <a:buFontTx/>
              <a:buNone/>
            </a:pPr>
            <a:r>
              <a:rPr kumimoji="0" lang="en-US" altLang="en-US" sz="1200">
                <a:solidFill>
                  <a:srgbClr val="FE9914"/>
                </a:solidFill>
              </a:rPr>
              <a:t>           Faraday             Glashow,Weinberg,Salam        Georgi,Glashow          Green,Schwarz                   Witten</a:t>
            </a:r>
          </a:p>
        </p:txBody>
      </p:sp>
      <p:sp>
        <p:nvSpPr>
          <p:cNvPr id="19468" name="Rectangle 13">
            <a:extLst>
              <a:ext uri="{FF2B5EF4-FFF2-40B4-BE49-F238E27FC236}">
                <a16:creationId xmlns:a16="http://schemas.microsoft.com/office/drawing/2014/main" id="{E990F722-DDB4-49C6-ABAB-DB8EC7A1B4CA}"/>
              </a:ext>
            </a:extLst>
          </p:cNvPr>
          <p:cNvSpPr>
            <a:spLocks noChangeArrowheads="1"/>
          </p:cNvSpPr>
          <p:nvPr/>
        </p:nvSpPr>
        <p:spPr bwMode="auto">
          <a:xfrm>
            <a:off x="8539163" y="4862513"/>
            <a:ext cx="409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bg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1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9pPr>
          </a:lstStyle>
          <a:p>
            <a:pPr>
              <a:buFontTx/>
              <a:buNone/>
            </a:pPr>
            <a:r>
              <a:rPr kumimoji="0" lang="en-US" altLang="en-US" sz="2000">
                <a:solidFill>
                  <a:srgbClr val="FE9914"/>
                </a:solidFill>
              </a:rPr>
              <a:t>?</a:t>
            </a:r>
          </a:p>
        </p:txBody>
      </p:sp>
      <p:sp>
        <p:nvSpPr>
          <p:cNvPr id="19469" name="Rectangle 15">
            <a:extLst>
              <a:ext uri="{FF2B5EF4-FFF2-40B4-BE49-F238E27FC236}">
                <a16:creationId xmlns:a16="http://schemas.microsoft.com/office/drawing/2014/main" id="{57D79AB5-A51E-4477-947F-06B65B27F27D}"/>
              </a:ext>
            </a:extLst>
          </p:cNvPr>
          <p:cNvSpPr>
            <a:spLocks noChangeArrowheads="1"/>
          </p:cNvSpPr>
          <p:nvPr/>
        </p:nvSpPr>
        <p:spPr bwMode="auto">
          <a:xfrm>
            <a:off x="6689725" y="5737225"/>
            <a:ext cx="149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000">
                <a:solidFill>
                  <a:schemeClr val="bg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1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9pPr>
          </a:lstStyle>
          <a:p>
            <a:pPr>
              <a:buFontTx/>
              <a:buNone/>
            </a:pPr>
            <a:r>
              <a:rPr kumimoji="0" lang="en-US" altLang="en-US" sz="1400">
                <a:solidFill>
                  <a:srgbClr val="FE9914"/>
                </a:solidFill>
              </a:rPr>
              <a:t>+branes in D=11</a:t>
            </a:r>
            <a:endParaRPr kumimoji="0" lang="en-US" altLang="en-US" sz="2400">
              <a:solidFill>
                <a:srgbClr val="FE9914"/>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a:extLst>
              <a:ext uri="{FF2B5EF4-FFF2-40B4-BE49-F238E27FC236}">
                <a16:creationId xmlns:a16="http://schemas.microsoft.com/office/drawing/2014/main" id="{58AC26BF-36C2-4DB0-B1FB-7B777D042095}"/>
              </a:ext>
            </a:extLst>
          </p:cNvPr>
          <p:cNvSpPr>
            <a:spLocks noGrp="1" noChangeArrowheads="1"/>
          </p:cNvSpPr>
          <p:nvPr>
            <p:ph type="title"/>
          </p:nvPr>
        </p:nvSpPr>
        <p:spPr>
          <a:xfrm>
            <a:off x="457200" y="250825"/>
            <a:ext cx="8229600" cy="1139825"/>
          </a:xfrm>
        </p:spPr>
        <p:txBody>
          <a:bodyPr/>
          <a:lstStyle/>
          <a:p>
            <a:pPr eaLnBrk="1" hangingPunct="1"/>
            <a:r>
              <a:rPr lang="en-US" altLang="ja-JP" sz="3400"/>
              <a:t>Discovery of the Neutron</a:t>
            </a:r>
            <a:endParaRPr lang="en-US" altLang="en-US" sz="3400"/>
          </a:p>
        </p:txBody>
      </p:sp>
      <p:sp>
        <p:nvSpPr>
          <p:cNvPr id="21507" name="Rectangle 4">
            <a:extLst>
              <a:ext uri="{FF2B5EF4-FFF2-40B4-BE49-F238E27FC236}">
                <a16:creationId xmlns:a16="http://schemas.microsoft.com/office/drawing/2014/main" id="{377F7A6F-C231-4745-8DDD-B6C5ED58E3EE}"/>
              </a:ext>
            </a:extLst>
          </p:cNvPr>
          <p:cNvSpPr>
            <a:spLocks noGrp="1" noChangeArrowheads="1"/>
          </p:cNvSpPr>
          <p:nvPr>
            <p:ph idx="4294967295"/>
          </p:nvPr>
        </p:nvSpPr>
        <p:spPr>
          <a:xfrm>
            <a:off x="457200" y="981075"/>
            <a:ext cx="8507413" cy="5111750"/>
          </a:xfrm>
        </p:spPr>
        <p:txBody>
          <a:bodyPr/>
          <a:lstStyle/>
          <a:p>
            <a:pPr marL="457200" indent="-457200" eaLnBrk="1" hangingPunct="1">
              <a:buClr>
                <a:schemeClr val="tx1"/>
              </a:buClr>
              <a:buSzPct val="90000"/>
              <a:buFont typeface="Wingdings" panose="05000000000000000000" pitchFamily="2" charset="2"/>
              <a:buAutoNum type="arabicParenR" startAt="3"/>
            </a:pPr>
            <a:r>
              <a:rPr lang="en-US" altLang="ja-JP" sz="2100" b="1">
                <a:solidFill>
                  <a:srgbClr val="000000"/>
                </a:solidFill>
              </a:rPr>
              <a:t>Nuclear magnetic moment:</a:t>
            </a:r>
          </a:p>
          <a:p>
            <a:pPr marL="457200" indent="-457200" eaLnBrk="1" hangingPunct="1">
              <a:buFont typeface="Wingdings" panose="05000000000000000000" pitchFamily="2" charset="2"/>
              <a:buNone/>
            </a:pPr>
            <a:r>
              <a:rPr lang="en-US" altLang="ja-JP" sz="2100">
                <a:solidFill>
                  <a:srgbClr val="000000"/>
                </a:solidFill>
              </a:rPr>
              <a:t>	The magnetic moment of an electron is over 1000 times larger than that of a proton.</a:t>
            </a:r>
          </a:p>
          <a:p>
            <a:pPr marL="457200" indent="-457200" eaLnBrk="1" hangingPunct="1">
              <a:buFont typeface="Wingdings" panose="05000000000000000000" pitchFamily="2" charset="2"/>
              <a:buNone/>
            </a:pPr>
            <a:r>
              <a:rPr lang="en-US" altLang="ja-JP" sz="2100">
                <a:solidFill>
                  <a:srgbClr val="000000"/>
                </a:solidFill>
              </a:rPr>
              <a:t>	The measured nuclear magnetic moments are on the same order of magnitude as the proton’s, so an electron is not a part of the nucleus.</a:t>
            </a:r>
          </a:p>
          <a:p>
            <a:pPr marL="457200" indent="-457200" eaLnBrk="1" hangingPunct="1">
              <a:buFont typeface="Wingdings" panose="05000000000000000000" pitchFamily="2" charset="2"/>
              <a:buNone/>
            </a:pPr>
            <a:endParaRPr lang="en-US" altLang="ja-JP" sz="2100">
              <a:solidFill>
                <a:srgbClr val="000000"/>
              </a:solidFill>
            </a:endParaRPr>
          </a:p>
          <a:p>
            <a:pPr marL="457200" indent="-457200" eaLnBrk="1" hangingPunct="1"/>
            <a:r>
              <a:rPr lang="en-US" altLang="ja-JP" sz="2100">
                <a:solidFill>
                  <a:srgbClr val="000000"/>
                </a:solidFill>
              </a:rPr>
              <a:t>In 1930 the German physicists </a:t>
            </a:r>
            <a:br>
              <a:rPr lang="en-US" altLang="ja-JP" sz="2100">
                <a:solidFill>
                  <a:srgbClr val="000000"/>
                </a:solidFill>
              </a:rPr>
            </a:br>
            <a:r>
              <a:rPr lang="en-US" altLang="ja-JP" sz="2100">
                <a:solidFill>
                  <a:srgbClr val="000000"/>
                </a:solidFill>
              </a:rPr>
              <a:t>Bothe and Becker used a </a:t>
            </a:r>
            <a:br>
              <a:rPr lang="en-US" altLang="ja-JP" sz="2100">
                <a:solidFill>
                  <a:srgbClr val="000000"/>
                </a:solidFill>
              </a:rPr>
            </a:br>
            <a:r>
              <a:rPr lang="en-US" altLang="ja-JP" sz="2100">
                <a:solidFill>
                  <a:srgbClr val="000000"/>
                </a:solidFill>
              </a:rPr>
              <a:t>radioactive polonium source </a:t>
            </a:r>
            <a:br>
              <a:rPr lang="en-US" altLang="ja-JP" sz="2100">
                <a:solidFill>
                  <a:srgbClr val="000000"/>
                </a:solidFill>
              </a:rPr>
            </a:br>
            <a:r>
              <a:rPr lang="en-US" altLang="ja-JP" sz="2100">
                <a:solidFill>
                  <a:srgbClr val="000000"/>
                </a:solidFill>
              </a:rPr>
              <a:t>that emitted </a:t>
            </a:r>
            <a:r>
              <a:rPr lang="el-GR" altLang="ja-JP" sz="2100">
                <a:latin typeface="Lucida Grande"/>
              </a:rPr>
              <a:t>α</a:t>
            </a:r>
            <a:r>
              <a:rPr lang="en-US" altLang="ja-JP" sz="2100"/>
              <a:t> </a:t>
            </a:r>
            <a:r>
              <a:rPr lang="en-US" altLang="ja-JP" sz="2100">
                <a:solidFill>
                  <a:srgbClr val="000000"/>
                </a:solidFill>
              </a:rPr>
              <a:t>particles. When </a:t>
            </a:r>
            <a:br>
              <a:rPr lang="en-US" altLang="ja-JP" sz="2100">
                <a:solidFill>
                  <a:srgbClr val="000000"/>
                </a:solidFill>
              </a:rPr>
            </a:br>
            <a:r>
              <a:rPr lang="en-US" altLang="ja-JP" sz="2100">
                <a:solidFill>
                  <a:srgbClr val="000000"/>
                </a:solidFill>
              </a:rPr>
              <a:t>these </a:t>
            </a:r>
            <a:r>
              <a:rPr lang="el-GR" altLang="ja-JP" sz="2100">
                <a:latin typeface="Lucida Grande"/>
              </a:rPr>
              <a:t>α</a:t>
            </a:r>
            <a:r>
              <a:rPr lang="en-US" altLang="ja-JP" sz="2100">
                <a:solidFill>
                  <a:srgbClr val="000000"/>
                </a:solidFill>
              </a:rPr>
              <a:t> particles bombarded </a:t>
            </a:r>
            <a:br>
              <a:rPr lang="en-US" altLang="ja-JP" sz="2100">
                <a:solidFill>
                  <a:srgbClr val="000000"/>
                </a:solidFill>
              </a:rPr>
            </a:br>
            <a:r>
              <a:rPr lang="en-US" altLang="ja-JP" sz="2100">
                <a:solidFill>
                  <a:srgbClr val="000000"/>
                </a:solidFill>
              </a:rPr>
              <a:t>beryllium, the radiation </a:t>
            </a:r>
            <a:br>
              <a:rPr lang="en-US" altLang="ja-JP" sz="2100">
                <a:solidFill>
                  <a:srgbClr val="000000"/>
                </a:solidFill>
              </a:rPr>
            </a:br>
            <a:r>
              <a:rPr lang="en-US" altLang="ja-JP" sz="2100">
                <a:solidFill>
                  <a:srgbClr val="000000"/>
                </a:solidFill>
              </a:rPr>
              <a:t>penetrated several centimeters </a:t>
            </a:r>
            <a:br>
              <a:rPr lang="en-US" altLang="ja-JP" sz="2100">
                <a:solidFill>
                  <a:srgbClr val="000000"/>
                </a:solidFill>
              </a:rPr>
            </a:br>
            <a:r>
              <a:rPr lang="en-US" altLang="ja-JP" sz="2100">
                <a:solidFill>
                  <a:srgbClr val="000000"/>
                </a:solidFill>
              </a:rPr>
              <a:t>of lead.</a:t>
            </a:r>
          </a:p>
          <a:p>
            <a:pPr marL="457200" indent="-457200" eaLnBrk="1" hangingPunct="1">
              <a:buFont typeface="Wingdings" panose="05000000000000000000" pitchFamily="2" charset="2"/>
              <a:buNone/>
            </a:pPr>
            <a:endParaRPr lang="en-US" altLang="ja-JP" sz="2100">
              <a:solidFill>
                <a:srgbClr val="000000"/>
              </a:solidFill>
            </a:endParaRPr>
          </a:p>
        </p:txBody>
      </p:sp>
      <p:pic>
        <p:nvPicPr>
          <p:cNvPr id="21508" name="Picture 7" descr="1201">
            <a:extLst>
              <a:ext uri="{FF2B5EF4-FFF2-40B4-BE49-F238E27FC236}">
                <a16:creationId xmlns:a16="http://schemas.microsoft.com/office/drawing/2014/main" id="{E725C264-11EE-4ADA-80CC-AF0A678EA0A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4231"/>
          <a:stretch>
            <a:fillRect/>
          </a:stretch>
        </p:blipFill>
        <p:spPr bwMode="auto">
          <a:xfrm>
            <a:off x="4932363" y="3141663"/>
            <a:ext cx="38735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1">
            <a:extLst>
              <a:ext uri="{FF2B5EF4-FFF2-40B4-BE49-F238E27FC236}">
                <a16:creationId xmlns:a16="http://schemas.microsoft.com/office/drawing/2014/main" id="{F58188D2-B3D8-4137-817A-3DEA2BC632E0}"/>
              </a:ext>
            </a:extLst>
          </p:cNvPr>
          <p:cNvSpPr txBox="1">
            <a:spLocks noChangeArrowheads="1"/>
          </p:cNvSpPr>
          <p:nvPr/>
        </p:nvSpPr>
        <p:spPr bwMode="auto">
          <a:xfrm>
            <a:off x="-38100" y="6410325"/>
            <a:ext cx="94980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1600">
                <a:solidFill>
                  <a:srgbClr val="FF0000"/>
                </a:solidFill>
              </a:rPr>
              <a:t>The neutrons collide elastically with the protons of the paraffin thereby producing the5.7 MeV protons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a:extLst>
              <a:ext uri="{FF2B5EF4-FFF2-40B4-BE49-F238E27FC236}">
                <a16:creationId xmlns:a16="http://schemas.microsoft.com/office/drawing/2014/main" id="{D355623F-38E7-44F6-A553-DFF1C3D9A2D4}"/>
              </a:ext>
            </a:extLst>
          </p:cNvPr>
          <p:cNvSpPr>
            <a:spLocks noGrp="1" noChangeArrowheads="1"/>
          </p:cNvSpPr>
          <p:nvPr>
            <p:ph type="title"/>
          </p:nvPr>
        </p:nvSpPr>
        <p:spPr/>
        <p:txBody>
          <a:bodyPr/>
          <a:lstStyle/>
          <a:p>
            <a:pPr eaLnBrk="1" hangingPunct="1"/>
            <a:r>
              <a:rPr lang="en-US" altLang="ja-JP" sz="3400"/>
              <a:t>Discovery of the Neutron</a:t>
            </a:r>
            <a:endParaRPr lang="en-US" altLang="en-US" sz="3400"/>
          </a:p>
        </p:txBody>
      </p:sp>
      <p:sp>
        <p:nvSpPr>
          <p:cNvPr id="23555" name="Rectangle 2">
            <a:extLst>
              <a:ext uri="{FF2B5EF4-FFF2-40B4-BE49-F238E27FC236}">
                <a16:creationId xmlns:a16="http://schemas.microsoft.com/office/drawing/2014/main" id="{46DF962E-20AA-4CF3-8775-ECD3176AE2B4}"/>
              </a:ext>
            </a:extLst>
          </p:cNvPr>
          <p:cNvSpPr>
            <a:spLocks noGrp="1" noChangeArrowheads="1"/>
          </p:cNvSpPr>
          <p:nvPr>
            <p:ph idx="4294967295"/>
          </p:nvPr>
        </p:nvSpPr>
        <p:spPr>
          <a:xfrm>
            <a:off x="457200" y="1295400"/>
            <a:ext cx="8218488" cy="4581525"/>
          </a:xfrm>
        </p:spPr>
        <p:txBody>
          <a:bodyPr/>
          <a:lstStyle/>
          <a:p>
            <a:pPr eaLnBrk="1" hangingPunct="1"/>
            <a:r>
              <a:rPr lang="en-US" altLang="ja-JP" sz="2100">
                <a:solidFill>
                  <a:srgbClr val="000000"/>
                </a:solidFill>
              </a:rPr>
              <a:t>Photons are called </a:t>
            </a:r>
            <a:r>
              <a:rPr lang="en-US" altLang="ja-JP" sz="2100" i="1">
                <a:solidFill>
                  <a:srgbClr val="000000"/>
                </a:solidFill>
              </a:rPr>
              <a:t>gamma rays </a:t>
            </a:r>
            <a:r>
              <a:rPr lang="en-US" altLang="ja-JP" sz="2100">
                <a:solidFill>
                  <a:srgbClr val="000000"/>
                </a:solidFill>
              </a:rPr>
              <a:t>when they originate from the nucleus. They have energies on the order of MeV (as compared to </a:t>
            </a:r>
            <a:r>
              <a:rPr lang="en-US" altLang="ja-JP" sz="2100" i="1">
                <a:solidFill>
                  <a:srgbClr val="000000"/>
                </a:solidFill>
              </a:rPr>
              <a:t>X-ray photons </a:t>
            </a:r>
            <a:r>
              <a:rPr lang="en-US" altLang="ja-JP" sz="2100">
                <a:solidFill>
                  <a:srgbClr val="000000"/>
                </a:solidFill>
              </a:rPr>
              <a:t>due to electron transitions in atoms with energies on the order of KeV.) </a:t>
            </a:r>
          </a:p>
          <a:p>
            <a:pPr eaLnBrk="1" hangingPunct="1"/>
            <a:endParaRPr lang="en-US" altLang="ja-JP" sz="2100">
              <a:solidFill>
                <a:srgbClr val="000000"/>
              </a:solidFill>
            </a:endParaRPr>
          </a:p>
          <a:p>
            <a:pPr eaLnBrk="1" hangingPunct="1"/>
            <a:r>
              <a:rPr lang="en-US" altLang="ja-JP" sz="2100">
                <a:solidFill>
                  <a:srgbClr val="000000"/>
                </a:solidFill>
              </a:rPr>
              <a:t>Curie and Joliot performed several measurements to study penetrating high-energy gamma rays and the unknown radiation in particular on paraffin ( which  contains H )</a:t>
            </a:r>
          </a:p>
          <a:p>
            <a:pPr eaLnBrk="1" hangingPunct="1"/>
            <a:endParaRPr lang="en-US" altLang="ja-JP" sz="2100">
              <a:solidFill>
                <a:srgbClr val="000000"/>
              </a:solidFill>
            </a:endParaRPr>
          </a:p>
          <a:p>
            <a:pPr eaLnBrk="1" hangingPunct="1"/>
            <a:r>
              <a:rPr lang="en-US" altLang="ja-JP" sz="2100">
                <a:solidFill>
                  <a:srgbClr val="FF0000"/>
                </a:solidFill>
              </a:rPr>
              <a:t>In 1932 Chadwick proposed that the new radiation produced by  </a:t>
            </a:r>
            <a:r>
              <a:rPr lang="el-GR" altLang="en-US" sz="2100">
                <a:solidFill>
                  <a:srgbClr val="FF0000"/>
                </a:solidFill>
                <a:latin typeface="Lucida Grande"/>
                <a:cs typeface="Arial" panose="020B0604020202020204" pitchFamily="34" charset="0"/>
              </a:rPr>
              <a:t>α</a:t>
            </a:r>
            <a:r>
              <a:rPr lang="en-US" altLang="ja-JP" sz="2100">
                <a:solidFill>
                  <a:srgbClr val="FF0000"/>
                </a:solidFill>
              </a:rPr>
              <a:t> + Be consisted of neutrons. His experimental data estimated the neutron’s mass as somewhere between 1.005 u and 1.008 u, not far from the modern value of 1.0087 u</a:t>
            </a:r>
            <a:r>
              <a:rPr lang="en-US" altLang="ja-JP" sz="2100">
                <a:solidFill>
                  <a:srgbClr val="000000"/>
                </a:solidFill>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D9D5D10-AAFB-47F2-B13F-76A822CB9C20}"/>
              </a:ext>
            </a:extLst>
          </p:cNvPr>
          <p:cNvSpPr>
            <a:spLocks noGrp="1" noChangeArrowheads="1"/>
          </p:cNvSpPr>
          <p:nvPr>
            <p:ph type="title"/>
          </p:nvPr>
        </p:nvSpPr>
        <p:spPr/>
        <p:txBody>
          <a:bodyPr/>
          <a:lstStyle/>
          <a:p>
            <a:pPr eaLnBrk="1" hangingPunct="1"/>
            <a:r>
              <a:rPr lang="en-US" altLang="ja-JP" sz="3400"/>
              <a:t>12.2: Nuclear Properties</a:t>
            </a:r>
          </a:p>
        </p:txBody>
      </p:sp>
      <p:sp>
        <p:nvSpPr>
          <p:cNvPr id="25603" name="Rectangle 3">
            <a:extLst>
              <a:ext uri="{FF2B5EF4-FFF2-40B4-BE49-F238E27FC236}">
                <a16:creationId xmlns:a16="http://schemas.microsoft.com/office/drawing/2014/main" id="{2E4C8323-A867-42B0-A101-7D76F014DD3C}"/>
              </a:ext>
            </a:extLst>
          </p:cNvPr>
          <p:cNvSpPr>
            <a:spLocks noGrp="1" noChangeArrowheads="1"/>
          </p:cNvSpPr>
          <p:nvPr>
            <p:ph idx="1"/>
          </p:nvPr>
        </p:nvSpPr>
        <p:spPr>
          <a:xfrm>
            <a:off x="457200" y="1196975"/>
            <a:ext cx="8507413" cy="4497388"/>
          </a:xfrm>
        </p:spPr>
        <p:txBody>
          <a:bodyPr/>
          <a:lstStyle/>
          <a:p>
            <a:pPr eaLnBrk="1" hangingPunct="1">
              <a:tabLst>
                <a:tab pos="685800" algn="l"/>
              </a:tabLst>
            </a:pPr>
            <a:r>
              <a:rPr lang="en-US" altLang="ja-JP" sz="2100">
                <a:solidFill>
                  <a:srgbClr val="000000"/>
                </a:solidFill>
              </a:rPr>
              <a:t>The nuclear charge is +</a:t>
            </a:r>
            <a:r>
              <a:rPr lang="en-US" altLang="ja-JP" sz="2100" i="1">
                <a:solidFill>
                  <a:srgbClr val="000000"/>
                </a:solidFill>
              </a:rPr>
              <a:t>e</a:t>
            </a:r>
            <a:r>
              <a:rPr lang="en-US" altLang="ja-JP" sz="2100">
                <a:solidFill>
                  <a:srgbClr val="000000"/>
                </a:solidFill>
              </a:rPr>
              <a:t> times the number (</a:t>
            </a:r>
            <a:r>
              <a:rPr lang="en-US" altLang="ja-JP" sz="2100" i="1">
                <a:solidFill>
                  <a:srgbClr val="000000"/>
                </a:solidFill>
              </a:rPr>
              <a:t>Z</a:t>
            </a:r>
            <a:r>
              <a:rPr lang="en-US" altLang="ja-JP" sz="2100">
                <a:solidFill>
                  <a:srgbClr val="000000"/>
                </a:solidFill>
              </a:rPr>
              <a:t>) of protons.</a:t>
            </a:r>
          </a:p>
          <a:p>
            <a:pPr eaLnBrk="1" hangingPunct="1">
              <a:tabLst>
                <a:tab pos="685800" algn="l"/>
              </a:tabLst>
            </a:pPr>
            <a:endParaRPr lang="en-US" altLang="ja-JP" sz="2100">
              <a:solidFill>
                <a:srgbClr val="000000"/>
              </a:solidFill>
            </a:endParaRPr>
          </a:p>
          <a:p>
            <a:pPr eaLnBrk="1" hangingPunct="1">
              <a:tabLst>
                <a:tab pos="685800" algn="l"/>
              </a:tabLst>
            </a:pPr>
            <a:r>
              <a:rPr lang="en-US" altLang="ja-JP" sz="2100">
                <a:solidFill>
                  <a:srgbClr val="000000"/>
                </a:solidFill>
              </a:rPr>
              <a:t>Hydrogen’s </a:t>
            </a:r>
            <a:r>
              <a:rPr lang="en-US" altLang="ja-JP" sz="2100" b="1">
                <a:solidFill>
                  <a:srgbClr val="000000"/>
                </a:solidFill>
              </a:rPr>
              <a:t>isotopes</a:t>
            </a:r>
            <a:r>
              <a:rPr lang="en-US" altLang="ja-JP" sz="2100">
                <a:solidFill>
                  <a:srgbClr val="000000"/>
                </a:solidFill>
              </a:rPr>
              <a:t>:</a:t>
            </a:r>
          </a:p>
          <a:p>
            <a:pPr lvl="1" eaLnBrk="1" hangingPunct="1">
              <a:tabLst>
                <a:tab pos="685800" algn="l"/>
              </a:tabLst>
            </a:pPr>
            <a:r>
              <a:rPr lang="en-US" altLang="ja-JP" sz="1900" b="1">
                <a:solidFill>
                  <a:srgbClr val="000000"/>
                </a:solidFill>
              </a:rPr>
              <a:t>Deuterium</a:t>
            </a:r>
            <a:r>
              <a:rPr lang="en-US" altLang="ja-JP" sz="1900">
                <a:solidFill>
                  <a:srgbClr val="000000"/>
                </a:solidFill>
              </a:rPr>
              <a:t>: Heavy hydrogen; has a neutron as well as a proton in its nucleus</a:t>
            </a:r>
            <a:endParaRPr lang="en-US" altLang="ja-JP" sz="1700">
              <a:solidFill>
                <a:srgbClr val="000000"/>
              </a:solidFill>
            </a:endParaRPr>
          </a:p>
          <a:p>
            <a:pPr lvl="1" eaLnBrk="1" hangingPunct="1">
              <a:tabLst>
                <a:tab pos="685800" algn="l"/>
              </a:tabLst>
            </a:pPr>
            <a:r>
              <a:rPr lang="en-US" altLang="ja-JP" sz="1900" b="1">
                <a:solidFill>
                  <a:srgbClr val="000000"/>
                </a:solidFill>
              </a:rPr>
              <a:t>Tritium</a:t>
            </a:r>
            <a:r>
              <a:rPr lang="en-US" altLang="ja-JP" sz="1900">
                <a:solidFill>
                  <a:srgbClr val="000000"/>
                </a:solidFill>
              </a:rPr>
              <a:t>: Has two neutrons and one proton</a:t>
            </a:r>
            <a:endParaRPr lang="en-US" altLang="ja-JP" sz="1700">
              <a:solidFill>
                <a:srgbClr val="000000"/>
              </a:solidFill>
            </a:endParaRPr>
          </a:p>
          <a:p>
            <a:pPr lvl="1" eaLnBrk="1" hangingPunct="1">
              <a:tabLst>
                <a:tab pos="685800" algn="l"/>
              </a:tabLst>
            </a:pPr>
            <a:endParaRPr lang="en-US" altLang="ja-JP" sz="1700">
              <a:solidFill>
                <a:srgbClr val="000000"/>
              </a:solidFill>
            </a:endParaRPr>
          </a:p>
          <a:p>
            <a:pPr eaLnBrk="1" hangingPunct="1">
              <a:tabLst>
                <a:tab pos="685800" algn="l"/>
              </a:tabLst>
            </a:pPr>
            <a:r>
              <a:rPr lang="en-US" altLang="ja-JP" sz="2100">
                <a:solidFill>
                  <a:srgbClr val="000000"/>
                </a:solidFill>
              </a:rPr>
              <a:t>The nuclei of the deuterium and tritium atoms are called </a:t>
            </a:r>
            <a:r>
              <a:rPr lang="en-US" altLang="ja-JP" sz="2100" i="1">
                <a:solidFill>
                  <a:srgbClr val="000000"/>
                </a:solidFill>
              </a:rPr>
              <a:t>deuterons</a:t>
            </a:r>
            <a:r>
              <a:rPr lang="en-US" altLang="ja-JP" sz="2100">
                <a:solidFill>
                  <a:srgbClr val="000000"/>
                </a:solidFill>
              </a:rPr>
              <a:t> and </a:t>
            </a:r>
            <a:r>
              <a:rPr lang="en-US" altLang="ja-JP" sz="2100" i="1">
                <a:solidFill>
                  <a:srgbClr val="000000"/>
                </a:solidFill>
              </a:rPr>
              <a:t>tritons</a:t>
            </a:r>
            <a:r>
              <a:rPr lang="en-US" altLang="ja-JP" sz="2100">
                <a:solidFill>
                  <a:srgbClr val="000000"/>
                </a:solidFill>
              </a:rPr>
              <a:t>.</a:t>
            </a:r>
          </a:p>
          <a:p>
            <a:pPr eaLnBrk="1" hangingPunct="1">
              <a:tabLst>
                <a:tab pos="685800" algn="l"/>
              </a:tabLst>
            </a:pPr>
            <a:r>
              <a:rPr lang="en-US" altLang="ja-JP" sz="2100">
                <a:solidFill>
                  <a:srgbClr val="000000"/>
                </a:solidFill>
              </a:rPr>
              <a:t>Atoms with the same </a:t>
            </a:r>
            <a:r>
              <a:rPr lang="en-US" altLang="ja-JP" sz="2100" i="1">
                <a:solidFill>
                  <a:srgbClr val="000000"/>
                </a:solidFill>
              </a:rPr>
              <a:t>Z</a:t>
            </a:r>
            <a:r>
              <a:rPr lang="en-US" altLang="ja-JP" sz="2100">
                <a:solidFill>
                  <a:srgbClr val="000000"/>
                </a:solidFill>
              </a:rPr>
              <a:t>, but different mass number </a:t>
            </a:r>
            <a:r>
              <a:rPr lang="en-US" altLang="ja-JP" sz="2100" i="1">
                <a:solidFill>
                  <a:srgbClr val="000000"/>
                </a:solidFill>
              </a:rPr>
              <a:t>A</a:t>
            </a:r>
            <a:r>
              <a:rPr lang="en-US" altLang="ja-JP" sz="2100">
                <a:solidFill>
                  <a:srgbClr val="000000"/>
                </a:solidFill>
              </a:rPr>
              <a:t>, are called </a:t>
            </a:r>
            <a:r>
              <a:rPr lang="en-US" altLang="ja-JP" sz="2100" b="1">
                <a:solidFill>
                  <a:srgbClr val="FF0000"/>
                </a:solidFill>
              </a:rPr>
              <a:t>isotopes</a:t>
            </a:r>
            <a:r>
              <a:rPr lang="en-US" altLang="ja-JP" sz="2100">
                <a:solidFill>
                  <a:srgbClr val="000000"/>
                </a:solidFill>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a:extLst>
              <a:ext uri="{FF2B5EF4-FFF2-40B4-BE49-F238E27FC236}">
                <a16:creationId xmlns:a16="http://schemas.microsoft.com/office/drawing/2014/main" id="{EFA1A2C2-6252-40BB-96B6-63F79649EAB8}"/>
              </a:ext>
            </a:extLst>
          </p:cNvPr>
          <p:cNvSpPr>
            <a:spLocks noGrp="1" noChangeArrowheads="1"/>
          </p:cNvSpPr>
          <p:nvPr>
            <p:ph type="title"/>
          </p:nvPr>
        </p:nvSpPr>
        <p:spPr/>
        <p:txBody>
          <a:bodyPr/>
          <a:lstStyle/>
          <a:p>
            <a:pPr eaLnBrk="1" hangingPunct="1"/>
            <a:r>
              <a:rPr lang="en-US" altLang="ja-JP" sz="3400"/>
              <a:t>Nuclear Properties</a:t>
            </a:r>
            <a:endParaRPr lang="en-US" altLang="en-US" sz="3400"/>
          </a:p>
        </p:txBody>
      </p:sp>
      <p:sp>
        <p:nvSpPr>
          <p:cNvPr id="26627" name="Rectangle 4">
            <a:extLst>
              <a:ext uri="{FF2B5EF4-FFF2-40B4-BE49-F238E27FC236}">
                <a16:creationId xmlns:a16="http://schemas.microsoft.com/office/drawing/2014/main" id="{D9A4CA84-7E49-4823-A45A-144892BCCE9C}"/>
              </a:ext>
            </a:extLst>
          </p:cNvPr>
          <p:cNvSpPr>
            <a:spLocks noGrp="1" noChangeArrowheads="1"/>
          </p:cNvSpPr>
          <p:nvPr>
            <p:ph idx="4294967295"/>
          </p:nvPr>
        </p:nvSpPr>
        <p:spPr>
          <a:xfrm>
            <a:off x="457200" y="1295400"/>
            <a:ext cx="8229600" cy="4654550"/>
          </a:xfrm>
        </p:spPr>
        <p:txBody>
          <a:bodyPr/>
          <a:lstStyle/>
          <a:p>
            <a:pPr eaLnBrk="1" hangingPunct="1">
              <a:tabLst>
                <a:tab pos="1257300" algn="l"/>
              </a:tabLst>
            </a:pPr>
            <a:r>
              <a:rPr lang="en-US" altLang="ja-JP" sz="2100">
                <a:solidFill>
                  <a:srgbClr val="000000"/>
                </a:solidFill>
              </a:rPr>
              <a:t>The symbol of an atomic nucleus is         .</a:t>
            </a:r>
          </a:p>
          <a:p>
            <a:pPr eaLnBrk="1" hangingPunct="1">
              <a:buFont typeface="Wingdings" panose="05000000000000000000" pitchFamily="2" charset="2"/>
              <a:buNone/>
              <a:tabLst>
                <a:tab pos="1257300" algn="l"/>
              </a:tabLst>
            </a:pPr>
            <a:r>
              <a:rPr lang="en-US" altLang="ja-JP" sz="2100">
                <a:solidFill>
                  <a:srgbClr val="000000"/>
                </a:solidFill>
              </a:rPr>
              <a:t>	where 	</a:t>
            </a:r>
            <a:r>
              <a:rPr lang="en-US" altLang="ja-JP" sz="2100" i="1">
                <a:solidFill>
                  <a:srgbClr val="000000"/>
                </a:solidFill>
              </a:rPr>
              <a:t>Z</a:t>
            </a:r>
            <a:r>
              <a:rPr lang="en-US" altLang="ja-JP" sz="2100">
                <a:solidFill>
                  <a:srgbClr val="000000"/>
                </a:solidFill>
              </a:rPr>
              <a:t> = atomic number (number of protons)</a:t>
            </a:r>
          </a:p>
          <a:p>
            <a:pPr eaLnBrk="1" hangingPunct="1">
              <a:buFont typeface="Wingdings" panose="05000000000000000000" pitchFamily="2" charset="2"/>
              <a:buNone/>
              <a:tabLst>
                <a:tab pos="1257300" algn="l"/>
              </a:tabLst>
            </a:pPr>
            <a:r>
              <a:rPr lang="en-US" altLang="ja-JP" sz="2100">
                <a:solidFill>
                  <a:srgbClr val="000000"/>
                </a:solidFill>
              </a:rPr>
              <a:t>		</a:t>
            </a:r>
            <a:r>
              <a:rPr lang="en-US" altLang="ja-JP" sz="2100" i="1">
                <a:solidFill>
                  <a:srgbClr val="000000"/>
                </a:solidFill>
              </a:rPr>
              <a:t>N</a:t>
            </a:r>
            <a:r>
              <a:rPr lang="en-US" altLang="ja-JP" sz="2100">
                <a:solidFill>
                  <a:srgbClr val="000000"/>
                </a:solidFill>
              </a:rPr>
              <a:t> = neutron number (number of neutrons)</a:t>
            </a:r>
          </a:p>
          <a:p>
            <a:pPr eaLnBrk="1" hangingPunct="1">
              <a:buFont typeface="Wingdings" panose="05000000000000000000" pitchFamily="2" charset="2"/>
              <a:buNone/>
              <a:tabLst>
                <a:tab pos="1257300" algn="l"/>
              </a:tabLst>
            </a:pPr>
            <a:r>
              <a:rPr lang="en-US" altLang="ja-JP" sz="2100">
                <a:solidFill>
                  <a:srgbClr val="000000"/>
                </a:solidFill>
              </a:rPr>
              <a:t>		</a:t>
            </a:r>
            <a:r>
              <a:rPr lang="en-US" altLang="ja-JP" sz="2100" i="1">
                <a:solidFill>
                  <a:srgbClr val="000000"/>
                </a:solidFill>
              </a:rPr>
              <a:t>A</a:t>
            </a:r>
            <a:r>
              <a:rPr lang="en-US" altLang="ja-JP" sz="2100">
                <a:solidFill>
                  <a:srgbClr val="000000"/>
                </a:solidFill>
              </a:rPr>
              <a:t> = mass number (</a:t>
            </a:r>
            <a:r>
              <a:rPr lang="en-US" altLang="ja-JP" sz="2100" i="1">
                <a:solidFill>
                  <a:srgbClr val="000000"/>
                </a:solidFill>
              </a:rPr>
              <a:t>Z</a:t>
            </a:r>
            <a:r>
              <a:rPr lang="en-US" altLang="ja-JP" sz="2100">
                <a:solidFill>
                  <a:srgbClr val="000000"/>
                </a:solidFill>
              </a:rPr>
              <a:t> + </a:t>
            </a:r>
            <a:r>
              <a:rPr lang="en-US" altLang="ja-JP" sz="2100" i="1">
                <a:solidFill>
                  <a:srgbClr val="000000"/>
                </a:solidFill>
              </a:rPr>
              <a:t>N</a:t>
            </a:r>
            <a:r>
              <a:rPr lang="en-US" altLang="ja-JP" sz="2100">
                <a:solidFill>
                  <a:srgbClr val="000000"/>
                </a:solidFill>
              </a:rPr>
              <a:t>)</a:t>
            </a:r>
          </a:p>
          <a:p>
            <a:pPr eaLnBrk="1" hangingPunct="1">
              <a:buFont typeface="Wingdings" panose="05000000000000000000" pitchFamily="2" charset="2"/>
              <a:buNone/>
              <a:tabLst>
                <a:tab pos="1257300" algn="l"/>
              </a:tabLst>
            </a:pPr>
            <a:r>
              <a:rPr lang="en-US" altLang="ja-JP" sz="2100">
                <a:solidFill>
                  <a:srgbClr val="000000"/>
                </a:solidFill>
              </a:rPr>
              <a:t>		</a:t>
            </a:r>
            <a:r>
              <a:rPr lang="en-US" altLang="ja-JP" sz="2100" i="1">
                <a:solidFill>
                  <a:srgbClr val="000000"/>
                </a:solidFill>
              </a:rPr>
              <a:t>X</a:t>
            </a:r>
            <a:r>
              <a:rPr lang="en-US" altLang="ja-JP" sz="2100">
                <a:solidFill>
                  <a:srgbClr val="000000"/>
                </a:solidFill>
              </a:rPr>
              <a:t> = chemical element symbol</a:t>
            </a:r>
          </a:p>
          <a:p>
            <a:pPr eaLnBrk="1" hangingPunct="1">
              <a:tabLst>
                <a:tab pos="1257300" algn="l"/>
              </a:tabLst>
            </a:pPr>
            <a:r>
              <a:rPr lang="en-US" altLang="ja-JP" sz="2100">
                <a:solidFill>
                  <a:srgbClr val="000000"/>
                </a:solidFill>
              </a:rPr>
              <a:t>Each nuclear species with a given </a:t>
            </a:r>
            <a:r>
              <a:rPr lang="en-US" altLang="ja-JP" sz="2100" i="1">
                <a:solidFill>
                  <a:srgbClr val="000000"/>
                </a:solidFill>
              </a:rPr>
              <a:t>Z</a:t>
            </a:r>
            <a:r>
              <a:rPr lang="en-US" altLang="ja-JP" sz="2100">
                <a:solidFill>
                  <a:srgbClr val="000000"/>
                </a:solidFill>
              </a:rPr>
              <a:t> and </a:t>
            </a:r>
            <a:r>
              <a:rPr lang="en-US" altLang="ja-JP" sz="2100" i="1">
                <a:solidFill>
                  <a:srgbClr val="000000"/>
                </a:solidFill>
              </a:rPr>
              <a:t>A</a:t>
            </a:r>
            <a:r>
              <a:rPr lang="en-US" altLang="ja-JP" sz="2100">
                <a:solidFill>
                  <a:srgbClr val="000000"/>
                </a:solidFill>
              </a:rPr>
              <a:t> is called a </a:t>
            </a:r>
            <a:r>
              <a:rPr lang="en-US" altLang="ja-JP" sz="2100" b="1">
                <a:solidFill>
                  <a:srgbClr val="000000"/>
                </a:solidFill>
              </a:rPr>
              <a:t>nuclide</a:t>
            </a:r>
            <a:r>
              <a:rPr lang="en-US" altLang="ja-JP" sz="2100">
                <a:solidFill>
                  <a:srgbClr val="000000"/>
                </a:solidFill>
              </a:rPr>
              <a:t>.</a:t>
            </a:r>
          </a:p>
          <a:p>
            <a:pPr eaLnBrk="1" hangingPunct="1">
              <a:tabLst>
                <a:tab pos="1257300" algn="l"/>
              </a:tabLst>
            </a:pPr>
            <a:r>
              <a:rPr lang="en-US" altLang="ja-JP" sz="2100" i="1">
                <a:solidFill>
                  <a:srgbClr val="000000"/>
                </a:solidFill>
              </a:rPr>
              <a:t>Z</a:t>
            </a:r>
            <a:r>
              <a:rPr lang="en-US" altLang="ja-JP" sz="2100">
                <a:solidFill>
                  <a:srgbClr val="000000"/>
                </a:solidFill>
              </a:rPr>
              <a:t> characterizes a chemical element.</a:t>
            </a:r>
          </a:p>
          <a:p>
            <a:pPr eaLnBrk="1" hangingPunct="1">
              <a:tabLst>
                <a:tab pos="1257300" algn="l"/>
              </a:tabLst>
            </a:pPr>
            <a:r>
              <a:rPr lang="en-US" altLang="ja-JP" sz="2100">
                <a:solidFill>
                  <a:srgbClr val="000000"/>
                </a:solidFill>
              </a:rPr>
              <a:t>The dependence of the chemical properties on </a:t>
            </a:r>
            <a:r>
              <a:rPr lang="en-US" altLang="ja-JP" sz="2100" i="1">
                <a:solidFill>
                  <a:srgbClr val="000000"/>
                </a:solidFill>
              </a:rPr>
              <a:t>N</a:t>
            </a:r>
            <a:r>
              <a:rPr lang="en-US" altLang="ja-JP" sz="2100">
                <a:solidFill>
                  <a:srgbClr val="000000"/>
                </a:solidFill>
              </a:rPr>
              <a:t> is negligible.</a:t>
            </a:r>
          </a:p>
          <a:p>
            <a:pPr eaLnBrk="1" hangingPunct="1">
              <a:tabLst>
                <a:tab pos="1257300" algn="l"/>
              </a:tabLst>
            </a:pPr>
            <a:r>
              <a:rPr lang="en-US" altLang="ja-JP" sz="2100">
                <a:solidFill>
                  <a:srgbClr val="000000"/>
                </a:solidFill>
              </a:rPr>
              <a:t>Nuclides with the same neutron number are called </a:t>
            </a:r>
            <a:r>
              <a:rPr lang="en-US" altLang="ja-JP" sz="2100" i="1">
                <a:solidFill>
                  <a:srgbClr val="FF0000"/>
                </a:solidFill>
              </a:rPr>
              <a:t>isotones</a:t>
            </a:r>
            <a:r>
              <a:rPr lang="en-US" altLang="ja-JP" sz="2100" b="1">
                <a:solidFill>
                  <a:srgbClr val="000000"/>
                </a:solidFill>
              </a:rPr>
              <a:t> </a:t>
            </a:r>
            <a:r>
              <a:rPr lang="en-US" altLang="ja-JP" sz="2100">
                <a:solidFill>
                  <a:srgbClr val="000000"/>
                </a:solidFill>
              </a:rPr>
              <a:t>and the same value of </a:t>
            </a:r>
            <a:r>
              <a:rPr lang="en-US" altLang="ja-JP" sz="2100" i="1">
                <a:solidFill>
                  <a:srgbClr val="000000"/>
                </a:solidFill>
              </a:rPr>
              <a:t>A</a:t>
            </a:r>
            <a:r>
              <a:rPr lang="en-US" altLang="ja-JP" sz="2100">
                <a:solidFill>
                  <a:srgbClr val="000000"/>
                </a:solidFill>
              </a:rPr>
              <a:t> are called </a:t>
            </a:r>
            <a:r>
              <a:rPr lang="en-US" altLang="ja-JP" sz="2100" i="1">
                <a:solidFill>
                  <a:srgbClr val="FF0000"/>
                </a:solidFill>
              </a:rPr>
              <a:t>isobars</a:t>
            </a:r>
            <a:r>
              <a:rPr lang="en-US" altLang="ja-JP" sz="2100">
                <a:solidFill>
                  <a:srgbClr val="000000"/>
                </a:solidFill>
              </a:rPr>
              <a:t>.</a:t>
            </a:r>
          </a:p>
        </p:txBody>
      </p:sp>
      <p:pic>
        <p:nvPicPr>
          <p:cNvPr id="26628" name="Picture 9">
            <a:extLst>
              <a:ext uri="{FF2B5EF4-FFF2-40B4-BE49-F238E27FC236}">
                <a16:creationId xmlns:a16="http://schemas.microsoft.com/office/drawing/2014/main" id="{8A36A18C-1BC7-44A8-AE3B-AB71322A660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850" y="1319213"/>
            <a:ext cx="558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
            <a:extLst>
              <a:ext uri="{FF2B5EF4-FFF2-40B4-BE49-F238E27FC236}">
                <a16:creationId xmlns:a16="http://schemas.microsoft.com/office/drawing/2014/main" id="{936F9325-B779-4C9C-8624-D7EFCAE06FDA}"/>
              </a:ext>
            </a:extLst>
          </p:cNvPr>
          <p:cNvSpPr>
            <a:spLocks noChangeArrowheads="1"/>
          </p:cNvSpPr>
          <p:nvPr/>
        </p:nvSpPr>
        <p:spPr bwMode="auto">
          <a:xfrm>
            <a:off x="457200" y="1295400"/>
            <a:ext cx="8218488"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333CC"/>
              </a:buClr>
              <a:buSzPct val="65000"/>
              <a:buFont typeface="Wingdings" panose="05000000000000000000" pitchFamily="2" charset="2"/>
              <a:buChar char="n"/>
              <a:defRPr sz="3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333CC"/>
              </a:buClr>
              <a:buSzPct val="60000"/>
              <a:buFont typeface="Wingdings" panose="05000000000000000000" pitchFamily="2" charset="2"/>
              <a:buChar char="q"/>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333CC"/>
              </a:buClr>
              <a:buSzPct val="65000"/>
              <a:buFont typeface="Wingdings" panose="05000000000000000000" pitchFamily="2" charset="2"/>
              <a:buChar char="n"/>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333CC"/>
              </a:buClr>
              <a:buSzPct val="70000"/>
              <a:buFont typeface="Wingdings" panose="05000000000000000000" pitchFamily="2" charset="2"/>
              <a:buChar char="q"/>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r>
              <a:rPr kumimoji="0" lang="en-US" altLang="ja-JP" sz="2100" dirty="0">
                <a:solidFill>
                  <a:srgbClr val="000000"/>
                </a:solidFill>
              </a:rPr>
              <a:t>Atomic masses are denoted by the symbol u.</a:t>
            </a:r>
          </a:p>
          <a:p>
            <a:pPr eaLnBrk="1" hangingPunct="1"/>
            <a:r>
              <a:rPr kumimoji="0" lang="en-US" altLang="ja-JP" sz="2100" dirty="0">
                <a:solidFill>
                  <a:srgbClr val="000000"/>
                </a:solidFill>
              </a:rPr>
              <a:t>1 u = 1.66054 </a:t>
            </a:r>
            <a:r>
              <a:rPr kumimoji="0" lang="en-US" altLang="en-US" sz="2100" dirty="0">
                <a:cs typeface="Arial" panose="020B0604020202020204" pitchFamily="34" charset="0"/>
              </a:rPr>
              <a:t>×</a:t>
            </a:r>
            <a:r>
              <a:rPr kumimoji="0" lang="en-US" altLang="ja-JP" sz="2100" dirty="0">
                <a:solidFill>
                  <a:srgbClr val="000000"/>
                </a:solidFill>
                <a:cs typeface="Arial" panose="020B0604020202020204" pitchFamily="34" charset="0"/>
              </a:rPr>
              <a:t> 10</a:t>
            </a:r>
            <a:r>
              <a:rPr kumimoji="0" lang="en-US" altLang="en-US" sz="2100" baseline="30000" dirty="0">
                <a:cs typeface="Arial" panose="020B0604020202020204" pitchFamily="34" charset="0"/>
              </a:rPr>
              <a:t>−</a:t>
            </a:r>
            <a:r>
              <a:rPr kumimoji="0" lang="en-US" altLang="ja-JP" sz="2100" baseline="30000" dirty="0">
                <a:solidFill>
                  <a:srgbClr val="000000"/>
                </a:solidFill>
                <a:cs typeface="Arial" panose="020B0604020202020204" pitchFamily="34" charset="0"/>
              </a:rPr>
              <a:t>27</a:t>
            </a:r>
            <a:r>
              <a:rPr kumimoji="0" lang="en-US" altLang="ja-JP" sz="2100" dirty="0">
                <a:solidFill>
                  <a:srgbClr val="000000"/>
                </a:solidFill>
                <a:cs typeface="Arial" panose="020B0604020202020204" pitchFamily="34" charset="0"/>
              </a:rPr>
              <a:t> kg = 931.49 MeV/</a:t>
            </a:r>
            <a:r>
              <a:rPr kumimoji="0" lang="en-US" altLang="ja-JP" sz="2100" i="1" dirty="0">
                <a:solidFill>
                  <a:srgbClr val="000000"/>
                </a:solidFill>
                <a:cs typeface="Arial" panose="020B0604020202020204" pitchFamily="34" charset="0"/>
              </a:rPr>
              <a:t>c</a:t>
            </a:r>
            <a:r>
              <a:rPr kumimoji="0" lang="en-US" altLang="ja-JP" sz="2100" baseline="30000" dirty="0">
                <a:solidFill>
                  <a:srgbClr val="000000"/>
                </a:solidFill>
                <a:cs typeface="Arial" panose="020B0604020202020204" pitchFamily="34" charset="0"/>
              </a:rPr>
              <a:t>2</a:t>
            </a:r>
            <a:endParaRPr kumimoji="0" lang="en-US" altLang="ja-JP" sz="2100" dirty="0">
              <a:solidFill>
                <a:srgbClr val="000000"/>
              </a:solidFill>
              <a:cs typeface="Arial" panose="020B0604020202020204" pitchFamily="34" charset="0"/>
            </a:endParaRPr>
          </a:p>
          <a:p>
            <a:pPr eaLnBrk="1" hangingPunct="1"/>
            <a:endParaRPr kumimoji="0" lang="en-US" altLang="ja-JP" sz="2100" dirty="0">
              <a:solidFill>
                <a:srgbClr val="000000"/>
              </a:solidFill>
              <a:cs typeface="Arial" panose="020B0604020202020204" pitchFamily="34" charset="0"/>
            </a:endParaRPr>
          </a:p>
          <a:p>
            <a:pPr eaLnBrk="1" hangingPunct="1"/>
            <a:endParaRPr kumimoji="0" lang="en-US" altLang="ja-JP" sz="2100" dirty="0">
              <a:solidFill>
                <a:srgbClr val="000000"/>
              </a:solidFill>
              <a:cs typeface="Arial" panose="020B0604020202020204" pitchFamily="34" charset="0"/>
            </a:endParaRPr>
          </a:p>
          <a:p>
            <a:pPr eaLnBrk="1" hangingPunct="1"/>
            <a:endParaRPr kumimoji="0" lang="en-US" altLang="ja-JP" sz="2100" dirty="0">
              <a:solidFill>
                <a:srgbClr val="000000"/>
              </a:solidFill>
              <a:cs typeface="Arial" panose="020B0604020202020204" pitchFamily="34" charset="0"/>
            </a:endParaRPr>
          </a:p>
          <a:p>
            <a:pPr eaLnBrk="1" hangingPunct="1"/>
            <a:endParaRPr kumimoji="0" lang="en-US" altLang="ja-JP" sz="2100" dirty="0">
              <a:solidFill>
                <a:srgbClr val="000000"/>
              </a:solidFill>
              <a:cs typeface="Arial" panose="020B0604020202020204" pitchFamily="34" charset="0"/>
            </a:endParaRPr>
          </a:p>
          <a:p>
            <a:pPr eaLnBrk="1" hangingPunct="1"/>
            <a:endParaRPr kumimoji="0" lang="en-US" altLang="ja-JP" sz="2100" dirty="0">
              <a:solidFill>
                <a:srgbClr val="000000"/>
              </a:solidFill>
              <a:cs typeface="Arial" panose="020B0604020202020204" pitchFamily="34" charset="0"/>
            </a:endParaRPr>
          </a:p>
          <a:p>
            <a:pPr eaLnBrk="1" hangingPunct="1"/>
            <a:endParaRPr kumimoji="0" lang="en-US" altLang="ja-JP" sz="2100" dirty="0">
              <a:solidFill>
                <a:srgbClr val="000000"/>
              </a:solidFill>
              <a:cs typeface="Arial" panose="020B0604020202020204" pitchFamily="34" charset="0"/>
            </a:endParaRPr>
          </a:p>
          <a:p>
            <a:pPr eaLnBrk="1" hangingPunct="1"/>
            <a:endParaRPr kumimoji="0" lang="en-US" altLang="ja-JP" sz="2100" dirty="0">
              <a:solidFill>
                <a:srgbClr val="000000"/>
              </a:solidFill>
              <a:cs typeface="Arial" panose="020B0604020202020204" pitchFamily="34" charset="0"/>
            </a:endParaRPr>
          </a:p>
          <a:p>
            <a:pPr eaLnBrk="1" hangingPunct="1"/>
            <a:r>
              <a:rPr kumimoji="0" lang="en-US" altLang="ja-JP" sz="2100" dirty="0">
                <a:solidFill>
                  <a:srgbClr val="000000"/>
                </a:solidFill>
                <a:cs typeface="Arial" panose="020B0604020202020204" pitchFamily="34" charset="0"/>
              </a:rPr>
              <a:t>Both neutrons and protons, collectively called </a:t>
            </a:r>
            <a:r>
              <a:rPr kumimoji="0" lang="en-US" altLang="ja-JP" sz="2100" b="1" dirty="0">
                <a:solidFill>
                  <a:srgbClr val="000000"/>
                </a:solidFill>
                <a:cs typeface="Arial" panose="020B0604020202020204" pitchFamily="34" charset="0"/>
              </a:rPr>
              <a:t>nucleons</a:t>
            </a:r>
            <a:r>
              <a:rPr kumimoji="0" lang="en-US" altLang="ja-JP" sz="2100" dirty="0">
                <a:solidFill>
                  <a:srgbClr val="000000"/>
                </a:solidFill>
                <a:cs typeface="Arial" panose="020B0604020202020204" pitchFamily="34" charset="0"/>
              </a:rPr>
              <a:t>, are constructed of other particles called </a:t>
            </a:r>
            <a:r>
              <a:rPr kumimoji="0" lang="en-US" altLang="ja-JP" sz="2100" i="1" dirty="0">
                <a:solidFill>
                  <a:srgbClr val="000000"/>
                </a:solidFill>
                <a:cs typeface="Arial" panose="020B0604020202020204" pitchFamily="34" charset="0"/>
              </a:rPr>
              <a:t>quarks</a:t>
            </a:r>
            <a:r>
              <a:rPr kumimoji="0" lang="en-US" altLang="ja-JP" sz="2100" dirty="0">
                <a:solidFill>
                  <a:srgbClr val="000000"/>
                </a:solidFill>
                <a:cs typeface="Arial" panose="020B0604020202020204" pitchFamily="34" charset="0"/>
              </a:rPr>
              <a:t>. </a:t>
            </a:r>
          </a:p>
        </p:txBody>
      </p:sp>
      <p:sp>
        <p:nvSpPr>
          <p:cNvPr id="28675" name="Rectangle 6">
            <a:extLst>
              <a:ext uri="{FF2B5EF4-FFF2-40B4-BE49-F238E27FC236}">
                <a16:creationId xmlns:a16="http://schemas.microsoft.com/office/drawing/2014/main" id="{FBC19D45-F756-4498-AC24-88623D79E809}"/>
              </a:ext>
            </a:extLst>
          </p:cNvPr>
          <p:cNvSpPr>
            <a:spLocks noGrp="1" noChangeArrowheads="1"/>
          </p:cNvSpPr>
          <p:nvPr>
            <p:ph type="title"/>
          </p:nvPr>
        </p:nvSpPr>
        <p:spPr/>
        <p:txBody>
          <a:bodyPr/>
          <a:lstStyle/>
          <a:p>
            <a:pPr eaLnBrk="1" hangingPunct="1"/>
            <a:r>
              <a:rPr lang="en-US" altLang="ja-JP" sz="3400"/>
              <a:t>Nuclear Properties</a:t>
            </a:r>
            <a:endParaRPr lang="en-US" altLang="en-US" sz="3400"/>
          </a:p>
        </p:txBody>
      </p:sp>
      <p:pic>
        <p:nvPicPr>
          <p:cNvPr id="28676" name="Picture 1">
            <a:extLst>
              <a:ext uri="{FF2B5EF4-FFF2-40B4-BE49-F238E27FC236}">
                <a16:creationId xmlns:a16="http://schemas.microsoft.com/office/drawing/2014/main" id="{7C0C273E-330C-473E-BFB1-0A1F616DA2E5}"/>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09800"/>
            <a:ext cx="7620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4721A-ED30-B4D7-8995-4D6C6651A2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CD85EA-0A88-6F47-CB57-851B305B58D5}"/>
              </a:ext>
            </a:extLst>
          </p:cNvPr>
          <p:cNvSpPr>
            <a:spLocks noGrp="1"/>
          </p:cNvSpPr>
          <p:nvPr>
            <p:ph idx="1"/>
          </p:nvPr>
        </p:nvSpPr>
        <p:spPr/>
        <p:txBody>
          <a:bodyPr/>
          <a:lstStyle/>
          <a:p>
            <a:endParaRPr lang="en-US"/>
          </a:p>
        </p:txBody>
      </p:sp>
      <p:pic>
        <p:nvPicPr>
          <p:cNvPr id="38914" name="Picture 2">
            <a:extLst>
              <a:ext uri="{FF2B5EF4-FFF2-40B4-BE49-F238E27FC236}">
                <a16:creationId xmlns:a16="http://schemas.microsoft.com/office/drawing/2014/main" id="{05F1FF52-173A-23F7-21BD-75BB7C421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0"/>
            <a:ext cx="86375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74D7DB-3F68-8548-1CF9-90744FDC141E}"/>
              </a:ext>
            </a:extLst>
          </p:cNvPr>
          <p:cNvSpPr txBox="1"/>
          <p:nvPr/>
        </p:nvSpPr>
        <p:spPr>
          <a:xfrm>
            <a:off x="255461" y="616892"/>
            <a:ext cx="9144000" cy="461665"/>
          </a:xfrm>
          <a:prstGeom prst="rect">
            <a:avLst/>
          </a:prstGeom>
          <a:noFill/>
        </p:spPr>
        <p:txBody>
          <a:bodyPr wrap="square" rtlCol="0">
            <a:spAutoFit/>
          </a:bodyPr>
          <a:lstStyle/>
          <a:p>
            <a:r>
              <a:rPr lang="en-US" dirty="0"/>
              <a:t>Sedan crater    1972 test Nevada National Security Site NNSS</a:t>
            </a:r>
          </a:p>
        </p:txBody>
      </p:sp>
    </p:spTree>
    <p:extLst>
      <p:ext uri="{BB962C8B-B14F-4D97-AF65-F5344CB8AC3E}">
        <p14:creationId xmlns:p14="http://schemas.microsoft.com/office/powerpoint/2010/main" val="125368835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031C5E4-F39A-4C0B-98DD-93A040D13981}"/>
              </a:ext>
            </a:extLst>
          </p:cNvPr>
          <p:cNvSpPr>
            <a:spLocks noRot="1" noChangeAspect="1" noMove="1" noResize="1" noEditPoints="1" noAdjustHandles="1" noChangeArrowheads="1" noChangeShapeType="1" noTextEdit="1"/>
          </p:cNvSpPr>
          <p:nvPr/>
        </p:nvSpPr>
        <p:spPr>
          <a:xfrm>
            <a:off x="533400" y="609600"/>
            <a:ext cx="8001000" cy="5410200"/>
          </a:xfrm>
          <a:prstGeom prst="roundRect">
            <a:avLst/>
          </a:prstGeom>
          <a:blipFill rotWithShape="0">
            <a:blip r:embed="rId2"/>
            <a:stretch>
              <a:fillRect/>
            </a:stretch>
          </a:blipFill>
          <a:ln>
            <a:solidFill>
              <a:schemeClr val="accent1">
                <a:shade val="50000"/>
                <a:alpha val="27000"/>
              </a:schemeClr>
            </a:solidFill>
          </a:ln>
          <a:effectLst>
            <a:outerShdw blurRad="50800" dist="50800" dir="5400000" algn="ctr" rotWithShape="0">
              <a:srgbClr val="92D050"/>
            </a:outerShdw>
          </a:effectLst>
        </p:spPr>
        <p:txBody>
          <a:bodyPr/>
          <a:lstStyle/>
          <a:p>
            <a:pPr>
              <a:defRPr/>
            </a:pPr>
            <a:r>
              <a:rPr lang="en-US">
                <a:noFill/>
                <a:ea typeface="ＭＳ Ｐゴシック" panose="020B0600070205080204" pitchFamily="34" charset="-128"/>
              </a:rPr>
              <a:t> </a:t>
            </a:r>
          </a:p>
        </p:txBody>
      </p:sp>
      <p:sp>
        <p:nvSpPr>
          <p:cNvPr id="3" name="Oval 2">
            <a:extLst>
              <a:ext uri="{FF2B5EF4-FFF2-40B4-BE49-F238E27FC236}">
                <a16:creationId xmlns:a16="http://schemas.microsoft.com/office/drawing/2014/main" id="{CCD22096-145D-4FCA-9EFF-CA636BE8357E}"/>
              </a:ext>
            </a:extLst>
          </p:cNvPr>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solidFill>
                  <a:prstClr val="black"/>
                </a:solidFill>
                <a:latin typeface="Blackadder ITC" pitchFamily="82" charset="0"/>
              </a:rPr>
              <a:t>Clicker - Questions</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2D5C8F68-ACA0-49F3-BAE2-C6EF12A6AD27}"/>
              </a:ext>
            </a:extLst>
          </p:cNvPr>
          <p:cNvSpPr>
            <a:spLocks noGrp="1" noChangeArrowheads="1"/>
          </p:cNvSpPr>
          <p:nvPr>
            <p:ph type="title"/>
          </p:nvPr>
        </p:nvSpPr>
        <p:spPr/>
        <p:txBody>
          <a:bodyPr/>
          <a:lstStyle/>
          <a:p>
            <a:r>
              <a:rPr lang="en-US" altLang="en-US" sz="2000"/>
              <a:t>From</a:t>
            </a:r>
            <a:r>
              <a:rPr lang="en-US" altLang="en-US"/>
              <a:t> chapter12 quiz</a:t>
            </a:r>
          </a:p>
        </p:txBody>
      </p:sp>
      <p:sp>
        <p:nvSpPr>
          <p:cNvPr id="30723" name="Content Placeholder 2">
            <a:extLst>
              <a:ext uri="{FF2B5EF4-FFF2-40B4-BE49-F238E27FC236}">
                <a16:creationId xmlns:a16="http://schemas.microsoft.com/office/drawing/2014/main" id="{4F5D7B59-FC89-42B3-8A32-D244FB831842}"/>
              </a:ext>
            </a:extLst>
          </p:cNvPr>
          <p:cNvSpPr>
            <a:spLocks noGrp="1" noChangeArrowheads="1"/>
          </p:cNvSpPr>
          <p:nvPr>
            <p:ph idx="1"/>
          </p:nvPr>
        </p:nvSpPr>
        <p:spPr/>
        <p:txBody>
          <a:bodyPr/>
          <a:lstStyle/>
          <a:p>
            <a:pPr marL="0" indent="0">
              <a:buFont typeface="Wingdings" panose="05000000000000000000" pitchFamily="2" charset="2"/>
              <a:buNone/>
            </a:pPr>
            <a:r>
              <a:rPr lang="en-US" altLang="en-US"/>
              <a:t>The nuclear force can be all of the following EXCEPT:</a:t>
            </a:r>
          </a:p>
          <a:p>
            <a:pPr marL="0" indent="0">
              <a:buFont typeface="Wingdings" panose="05000000000000000000" pitchFamily="2" charset="2"/>
              <a:buNone/>
            </a:pPr>
            <a:endParaRPr lang="en-US" altLang="en-US"/>
          </a:p>
          <a:p>
            <a:pPr marL="0" indent="0">
              <a:buFont typeface="Wingdings" panose="05000000000000000000" pitchFamily="2" charset="2"/>
              <a:buNone/>
            </a:pPr>
            <a:r>
              <a:rPr lang="en-US" altLang="en-US"/>
              <a:t>a.  short-range</a:t>
            </a:r>
          </a:p>
          <a:p>
            <a:pPr marL="0" indent="0">
              <a:buFont typeface="Wingdings" panose="05000000000000000000" pitchFamily="2" charset="2"/>
              <a:buNone/>
            </a:pPr>
            <a:r>
              <a:rPr lang="en-US" altLang="en-US"/>
              <a:t>b.  saturable</a:t>
            </a:r>
          </a:p>
          <a:p>
            <a:pPr marL="0" indent="0">
              <a:buFont typeface="Wingdings" panose="05000000000000000000" pitchFamily="2" charset="2"/>
              <a:buNone/>
            </a:pPr>
            <a:r>
              <a:rPr lang="en-US" altLang="en-US"/>
              <a:t>c.  spin dependent</a:t>
            </a:r>
          </a:p>
          <a:p>
            <a:pPr marL="0" indent="0">
              <a:buFont typeface="Wingdings" panose="05000000000000000000" pitchFamily="2" charset="2"/>
              <a:buNone/>
            </a:pPr>
            <a:r>
              <a:rPr lang="en-US" altLang="en-US"/>
              <a:t>d.  charge dependent</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688529AD-A076-49C5-AE1D-48738A611FA4}"/>
              </a:ext>
            </a:extLst>
          </p:cNvPr>
          <p:cNvSpPr>
            <a:spLocks noGrp="1" noChangeArrowheads="1"/>
          </p:cNvSpPr>
          <p:nvPr>
            <p:ph type="title"/>
          </p:nvPr>
        </p:nvSpPr>
        <p:spPr/>
        <p:txBody>
          <a:bodyPr/>
          <a:lstStyle/>
          <a:p>
            <a:pPr eaLnBrk="1" hangingPunct="1"/>
            <a:r>
              <a:rPr lang="en-US" altLang="ja-JP" sz="3400"/>
              <a:t>Sizes and Shapes of Nuclei</a:t>
            </a:r>
          </a:p>
        </p:txBody>
      </p:sp>
      <p:sp>
        <p:nvSpPr>
          <p:cNvPr id="31747" name="Rectangle 3">
            <a:extLst>
              <a:ext uri="{FF2B5EF4-FFF2-40B4-BE49-F238E27FC236}">
                <a16:creationId xmlns:a16="http://schemas.microsoft.com/office/drawing/2014/main" id="{8E53E776-B167-48D4-BF97-701AD5BB7AAA}"/>
              </a:ext>
            </a:extLst>
          </p:cNvPr>
          <p:cNvSpPr>
            <a:spLocks noGrp="1" noChangeArrowheads="1"/>
          </p:cNvSpPr>
          <p:nvPr>
            <p:ph idx="1"/>
          </p:nvPr>
        </p:nvSpPr>
        <p:spPr>
          <a:xfrm>
            <a:off x="457200" y="1295400"/>
            <a:ext cx="8362950" cy="4497388"/>
          </a:xfrm>
        </p:spPr>
        <p:txBody>
          <a:bodyPr/>
          <a:lstStyle/>
          <a:p>
            <a:pPr eaLnBrk="1" hangingPunct="1"/>
            <a:r>
              <a:rPr lang="en-US" altLang="ja-JP" sz="2100">
                <a:solidFill>
                  <a:srgbClr val="000000"/>
                </a:solidFill>
              </a:rPr>
              <a:t>Rutherford concluded that the range of the nuclear force must be less than about 10</a:t>
            </a:r>
            <a:r>
              <a:rPr lang="en-US" altLang="en-US" sz="2100" baseline="30000">
                <a:cs typeface="Arial" panose="020B0604020202020204" pitchFamily="34" charset="0"/>
              </a:rPr>
              <a:t>−</a:t>
            </a:r>
            <a:r>
              <a:rPr lang="en-US" altLang="ja-JP" sz="2100" baseline="30000">
                <a:solidFill>
                  <a:srgbClr val="000000"/>
                </a:solidFill>
                <a:cs typeface="Arial" panose="020B0604020202020204" pitchFamily="34" charset="0"/>
              </a:rPr>
              <a:t>14</a:t>
            </a:r>
            <a:r>
              <a:rPr lang="en-US" altLang="ja-JP" sz="2100">
                <a:solidFill>
                  <a:srgbClr val="000000"/>
                </a:solidFill>
                <a:cs typeface="Arial" panose="020B0604020202020204" pitchFamily="34" charset="0"/>
              </a:rPr>
              <a:t> m</a:t>
            </a:r>
            <a:r>
              <a:rPr lang="en-US" altLang="ja-JP" sz="2100">
                <a:solidFill>
                  <a:srgbClr val="000000"/>
                </a:solidFill>
              </a:rPr>
              <a:t>.</a:t>
            </a:r>
          </a:p>
          <a:p>
            <a:pPr eaLnBrk="1" hangingPunct="1"/>
            <a:r>
              <a:rPr lang="en-US" altLang="ja-JP" sz="2100">
                <a:solidFill>
                  <a:srgbClr val="000000"/>
                </a:solidFill>
              </a:rPr>
              <a:t>Assume that nuclei are spheres of radius </a:t>
            </a:r>
            <a:r>
              <a:rPr lang="en-US" altLang="ja-JP" sz="2100" i="1">
                <a:solidFill>
                  <a:srgbClr val="000000"/>
                </a:solidFill>
              </a:rPr>
              <a:t>R</a:t>
            </a:r>
            <a:r>
              <a:rPr lang="en-US" altLang="ja-JP" sz="2100">
                <a:solidFill>
                  <a:srgbClr val="000000"/>
                </a:solidFill>
              </a:rPr>
              <a:t>.</a:t>
            </a:r>
          </a:p>
          <a:p>
            <a:pPr eaLnBrk="1" hangingPunct="1"/>
            <a:r>
              <a:rPr lang="en-US" altLang="ja-JP" sz="2100">
                <a:solidFill>
                  <a:srgbClr val="000000"/>
                </a:solidFill>
              </a:rPr>
              <a:t>Particles (electrons, protons, neutrons, and alphas) scatter when projected close to the nucleus.</a:t>
            </a:r>
          </a:p>
          <a:p>
            <a:pPr eaLnBrk="1" hangingPunct="1"/>
            <a:r>
              <a:rPr lang="en-US" altLang="ja-JP" sz="2100">
                <a:solidFill>
                  <a:srgbClr val="000000"/>
                </a:solidFill>
              </a:rPr>
              <a:t>It is not obvious whether the maximum interaction distance refers to the nuclear size (</a:t>
            </a:r>
            <a:r>
              <a:rPr lang="en-US" altLang="ja-JP" sz="2100" i="1">
                <a:solidFill>
                  <a:srgbClr val="000000"/>
                </a:solidFill>
              </a:rPr>
              <a:t>matter radius</a:t>
            </a:r>
            <a:r>
              <a:rPr lang="en-US" altLang="ja-JP" sz="2100">
                <a:solidFill>
                  <a:srgbClr val="000000"/>
                </a:solidFill>
              </a:rPr>
              <a:t>), or whether the nuclear force extends beyond the nuclear matter (</a:t>
            </a:r>
            <a:r>
              <a:rPr lang="en-US" altLang="ja-JP" sz="2100" i="1">
                <a:solidFill>
                  <a:srgbClr val="000000"/>
                </a:solidFill>
              </a:rPr>
              <a:t>force radius</a:t>
            </a:r>
            <a:r>
              <a:rPr lang="en-US" altLang="ja-JP" sz="2100">
                <a:solidFill>
                  <a:srgbClr val="000000"/>
                </a:solidFill>
              </a:rPr>
              <a:t>).</a:t>
            </a:r>
          </a:p>
          <a:p>
            <a:pPr eaLnBrk="1" hangingPunct="1"/>
            <a:endParaRPr lang="en-US" altLang="ja-JP" sz="2100">
              <a:solidFill>
                <a:srgbClr val="000000"/>
              </a:solidFill>
            </a:endParaRPr>
          </a:p>
          <a:p>
            <a:pPr eaLnBrk="1" hangingPunct="1"/>
            <a:r>
              <a:rPr lang="en-US" altLang="ja-JP" sz="2100">
                <a:solidFill>
                  <a:srgbClr val="000000"/>
                </a:solidFill>
              </a:rPr>
              <a:t>The nuclear force is often called the </a:t>
            </a:r>
            <a:r>
              <a:rPr lang="en-US" altLang="ja-JP" sz="2100" b="1">
                <a:solidFill>
                  <a:srgbClr val="000000"/>
                </a:solidFill>
              </a:rPr>
              <a:t>strong </a:t>
            </a:r>
            <a:r>
              <a:rPr lang="en-US" altLang="ja-JP" sz="2100">
                <a:solidFill>
                  <a:srgbClr val="000000"/>
                </a:solidFill>
              </a:rPr>
              <a:t>force.</a:t>
            </a:r>
          </a:p>
          <a:p>
            <a:pPr eaLnBrk="1" hangingPunct="1">
              <a:buFont typeface="Wingdings" panose="05000000000000000000" pitchFamily="2" charset="2"/>
              <a:buNone/>
            </a:pPr>
            <a:r>
              <a:rPr lang="en-US" altLang="ja-JP" sz="2100">
                <a:solidFill>
                  <a:srgbClr val="000000"/>
                </a:solidFill>
              </a:rPr>
              <a:t>		Nuclear force radius ≈ mass radius ≈ charge radius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9">
            <a:extLst>
              <a:ext uri="{FF2B5EF4-FFF2-40B4-BE49-F238E27FC236}">
                <a16:creationId xmlns:a16="http://schemas.microsoft.com/office/drawing/2014/main" id="{619866EA-0986-403E-A911-04D0084B2A0D}"/>
              </a:ext>
            </a:extLst>
          </p:cNvPr>
          <p:cNvSpPr>
            <a:spLocks noGrp="1" noChangeArrowheads="1"/>
          </p:cNvSpPr>
          <p:nvPr>
            <p:ph type="title"/>
          </p:nvPr>
        </p:nvSpPr>
        <p:spPr/>
        <p:txBody>
          <a:bodyPr/>
          <a:lstStyle/>
          <a:p>
            <a:pPr eaLnBrk="1" hangingPunct="1"/>
            <a:r>
              <a:rPr lang="en-US" altLang="ja-JP" sz="3400"/>
              <a:t>Sizes and Shapes of Nuclei</a:t>
            </a:r>
            <a:endParaRPr lang="en-US" altLang="en-US" sz="3400"/>
          </a:p>
        </p:txBody>
      </p:sp>
      <p:sp>
        <p:nvSpPr>
          <p:cNvPr id="32771" name="Rectangle 2">
            <a:extLst>
              <a:ext uri="{FF2B5EF4-FFF2-40B4-BE49-F238E27FC236}">
                <a16:creationId xmlns:a16="http://schemas.microsoft.com/office/drawing/2014/main" id="{D1045D9B-EB48-44B2-8055-8AFD90422CF8}"/>
              </a:ext>
            </a:extLst>
          </p:cNvPr>
          <p:cNvSpPr>
            <a:spLocks noGrp="1" noChangeArrowheads="1"/>
          </p:cNvSpPr>
          <p:nvPr>
            <p:ph idx="4294967295"/>
          </p:nvPr>
        </p:nvSpPr>
        <p:spPr>
          <a:xfrm>
            <a:off x="457200" y="1295400"/>
            <a:ext cx="8229600" cy="3981450"/>
          </a:xfrm>
        </p:spPr>
        <p:txBody>
          <a:bodyPr/>
          <a:lstStyle/>
          <a:p>
            <a:pPr eaLnBrk="1" hangingPunct="1"/>
            <a:r>
              <a:rPr lang="en-US" altLang="ja-JP" sz="2100" dirty="0"/>
              <a:t>The nuclear radius may be approximated to be </a:t>
            </a:r>
            <a:r>
              <a:rPr lang="en-US" altLang="ja-JP" sz="2100" i="1" dirty="0"/>
              <a:t>R</a:t>
            </a:r>
            <a:r>
              <a:rPr lang="en-US" altLang="ja-JP" sz="2100" dirty="0"/>
              <a:t> = </a:t>
            </a:r>
            <a:r>
              <a:rPr lang="en-US" altLang="ja-JP" sz="2100" i="1" dirty="0"/>
              <a:t>r</a:t>
            </a:r>
            <a:r>
              <a:rPr lang="en-US" altLang="ja-JP" sz="2100" baseline="-25000" dirty="0"/>
              <a:t>0</a:t>
            </a:r>
            <a:r>
              <a:rPr lang="en-US" altLang="ja-JP" sz="2100" i="1" dirty="0"/>
              <a:t>A</a:t>
            </a:r>
            <a:r>
              <a:rPr lang="en-US" altLang="ja-JP" sz="2100" baseline="30000" dirty="0"/>
              <a:t>1/3</a:t>
            </a:r>
            <a:r>
              <a:rPr lang="en-US" altLang="ja-JP" sz="2100" dirty="0"/>
              <a:t> </a:t>
            </a:r>
          </a:p>
          <a:p>
            <a:pPr eaLnBrk="1" hangingPunct="1">
              <a:buFont typeface="Wingdings" panose="05000000000000000000" pitchFamily="2" charset="2"/>
              <a:buNone/>
            </a:pPr>
            <a:r>
              <a:rPr lang="en-US" altLang="ja-JP" sz="2100" dirty="0"/>
              <a:t>	where </a:t>
            </a:r>
            <a:r>
              <a:rPr lang="en-US" altLang="ja-JP" sz="2100" i="1" dirty="0"/>
              <a:t>r</a:t>
            </a:r>
            <a:r>
              <a:rPr lang="en-US" altLang="ja-JP" sz="2100" baseline="-25000" dirty="0"/>
              <a:t>0</a:t>
            </a:r>
            <a:r>
              <a:rPr lang="en-US" altLang="ja-JP" sz="2100" dirty="0"/>
              <a:t> </a:t>
            </a:r>
            <a:r>
              <a:rPr lang="en-US" altLang="en-US" sz="2100" dirty="0">
                <a:cs typeface="Arial" panose="020B0604020202020204" pitchFamily="34" charset="0"/>
              </a:rPr>
              <a:t>≈</a:t>
            </a:r>
            <a:r>
              <a:rPr lang="en-US" altLang="ja-JP" sz="2100" dirty="0">
                <a:cs typeface="Arial" panose="020B0604020202020204" pitchFamily="34" charset="0"/>
              </a:rPr>
              <a:t> 1.2 </a:t>
            </a:r>
            <a:r>
              <a:rPr lang="en-US" altLang="en-US" sz="2100" dirty="0">
                <a:cs typeface="Arial" panose="020B0604020202020204" pitchFamily="34" charset="0"/>
              </a:rPr>
              <a:t>×</a:t>
            </a:r>
            <a:r>
              <a:rPr lang="en-US" altLang="ja-JP" sz="2100" dirty="0"/>
              <a:t> 10</a:t>
            </a:r>
            <a:r>
              <a:rPr lang="en-US" altLang="en-US" sz="2100" baseline="30000" dirty="0"/>
              <a:t>−</a:t>
            </a:r>
            <a:r>
              <a:rPr lang="en-US" altLang="ja-JP" sz="2100" baseline="30000" dirty="0"/>
              <a:t>15</a:t>
            </a:r>
            <a:r>
              <a:rPr lang="en-US" altLang="ja-JP" sz="2100" dirty="0"/>
              <a:t> m.</a:t>
            </a:r>
          </a:p>
          <a:p>
            <a:pPr eaLnBrk="1" hangingPunct="1">
              <a:buFont typeface="Wingdings" panose="05000000000000000000" pitchFamily="2" charset="2"/>
              <a:buNone/>
            </a:pPr>
            <a:endParaRPr lang="en-US" altLang="ja-JP" sz="2100" dirty="0"/>
          </a:p>
          <a:p>
            <a:pPr eaLnBrk="1" hangingPunct="1"/>
            <a:r>
              <a:rPr lang="en-US" altLang="ja-JP" sz="2100" dirty="0"/>
              <a:t>We use the </a:t>
            </a:r>
            <a:r>
              <a:rPr lang="en-US" altLang="ja-JP" sz="2100" b="1" dirty="0"/>
              <a:t>femtometer</a:t>
            </a:r>
            <a:r>
              <a:rPr lang="en-US" altLang="ja-JP" sz="2100" dirty="0"/>
              <a:t> with 1 </a:t>
            </a:r>
            <a:r>
              <a:rPr lang="en-US" altLang="ja-JP" sz="2100" dirty="0" err="1"/>
              <a:t>fm</a:t>
            </a:r>
            <a:r>
              <a:rPr lang="en-US" altLang="ja-JP" sz="2100" dirty="0"/>
              <a:t> = 10</a:t>
            </a:r>
            <a:r>
              <a:rPr lang="en-US" altLang="en-US" sz="2100" baseline="30000" dirty="0"/>
              <a:t>−</a:t>
            </a:r>
            <a:r>
              <a:rPr lang="en-US" altLang="ja-JP" sz="2100" baseline="30000" dirty="0"/>
              <a:t>15</a:t>
            </a:r>
            <a:r>
              <a:rPr lang="en-US" altLang="ja-JP" sz="2100" dirty="0"/>
              <a:t> m, or the fermi.</a:t>
            </a:r>
          </a:p>
          <a:p>
            <a:pPr eaLnBrk="1" hangingPunct="1"/>
            <a:endParaRPr lang="en-US" altLang="ja-JP" sz="2100" dirty="0"/>
          </a:p>
          <a:p>
            <a:pPr eaLnBrk="1" hangingPunct="1"/>
            <a:r>
              <a:rPr lang="en-US" altLang="ja-JP" sz="2100" dirty="0"/>
              <a:t>The lightest nuclei by the Fermi distribution for the nuclear charge density </a:t>
            </a:r>
            <a:r>
              <a:rPr lang="el-GR" altLang="ja-JP" sz="2100" i="1" dirty="0">
                <a:latin typeface="Lucida Grande"/>
                <a:cs typeface="Arial" panose="020B0604020202020204" pitchFamily="34" charset="0"/>
              </a:rPr>
              <a:t>ρ</a:t>
            </a:r>
            <a:r>
              <a:rPr lang="en-US" altLang="ja-JP" sz="2100" dirty="0"/>
              <a:t>(</a:t>
            </a:r>
            <a:r>
              <a:rPr lang="en-US" altLang="ja-JP" sz="2100" i="1" dirty="0"/>
              <a:t>r</a:t>
            </a:r>
            <a:r>
              <a:rPr lang="en-US" altLang="ja-JP" sz="2100" dirty="0"/>
              <a:t>) is                    </a:t>
            </a:r>
          </a:p>
        </p:txBody>
      </p:sp>
      <p:pic>
        <p:nvPicPr>
          <p:cNvPr id="32772" name="Picture 12">
            <a:extLst>
              <a:ext uri="{FF2B5EF4-FFF2-40B4-BE49-F238E27FC236}">
                <a16:creationId xmlns:a16="http://schemas.microsoft.com/office/drawing/2014/main" id="{FECBD213-DA00-4BA3-8C84-1778D2D50FA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3738" y="3933825"/>
            <a:ext cx="26765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a:extLst>
              <a:ext uri="{FF2B5EF4-FFF2-40B4-BE49-F238E27FC236}">
                <a16:creationId xmlns:a16="http://schemas.microsoft.com/office/drawing/2014/main" id="{D37EF192-D607-468A-B5C3-8BA3B2307D14}"/>
              </a:ext>
            </a:extLst>
          </p:cNvPr>
          <p:cNvSpPr>
            <a:spLocks noGrp="1" noChangeArrowheads="1"/>
          </p:cNvSpPr>
          <p:nvPr>
            <p:ph type="title"/>
          </p:nvPr>
        </p:nvSpPr>
        <p:spPr/>
        <p:txBody>
          <a:bodyPr/>
          <a:lstStyle/>
          <a:p>
            <a:pPr eaLnBrk="1" hangingPunct="1"/>
            <a:r>
              <a:rPr lang="en-US" altLang="ja-JP" sz="3400"/>
              <a:t>Sizes and Shapes of Nuclei</a:t>
            </a:r>
            <a:endParaRPr lang="en-US" altLang="en-US" sz="3400"/>
          </a:p>
        </p:txBody>
      </p:sp>
      <p:sp>
        <p:nvSpPr>
          <p:cNvPr id="33795" name="Rectangle 7">
            <a:extLst>
              <a:ext uri="{FF2B5EF4-FFF2-40B4-BE49-F238E27FC236}">
                <a16:creationId xmlns:a16="http://schemas.microsoft.com/office/drawing/2014/main" id="{83630F32-60DF-42BE-93E4-2335C359BF03}"/>
              </a:ext>
            </a:extLst>
          </p:cNvPr>
          <p:cNvSpPr>
            <a:spLocks noChangeArrowheads="1"/>
          </p:cNvSpPr>
          <p:nvPr/>
        </p:nvSpPr>
        <p:spPr bwMode="auto">
          <a:xfrm>
            <a:off x="2268538" y="981075"/>
            <a:ext cx="4432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33CC"/>
              </a:buClr>
              <a:buSzPct val="65000"/>
              <a:buFont typeface="Wingdings" panose="05000000000000000000" pitchFamily="2" charset="2"/>
              <a:buChar char="n"/>
              <a:defRPr sz="3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333CC"/>
              </a:buClr>
              <a:buSzPct val="60000"/>
              <a:buFont typeface="Wingdings" panose="05000000000000000000" pitchFamily="2" charset="2"/>
              <a:buChar char="q"/>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333CC"/>
              </a:buClr>
              <a:buSzPct val="65000"/>
              <a:buFont typeface="Wingdings" panose="05000000000000000000" pitchFamily="2" charset="2"/>
              <a:buChar char="n"/>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333CC"/>
              </a:buClr>
              <a:buSzPct val="70000"/>
              <a:buFont typeface="Wingdings" panose="05000000000000000000" pitchFamily="2" charset="2"/>
              <a:buChar char="q"/>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kumimoji="0" lang="en-US" altLang="ja-JP" sz="2000" b="1"/>
              <a:t>The shape of the Fermi distribution</a:t>
            </a:r>
            <a:endParaRPr kumimoji="0" lang="en-US" altLang="en-US" sz="2000" b="1"/>
          </a:p>
        </p:txBody>
      </p:sp>
      <p:pic>
        <p:nvPicPr>
          <p:cNvPr id="33796" name="Picture 1">
            <a:extLst>
              <a:ext uri="{FF2B5EF4-FFF2-40B4-BE49-F238E27FC236}">
                <a16:creationId xmlns:a16="http://schemas.microsoft.com/office/drawing/2014/main" id="{9054AB0B-6420-461F-A377-7A81BA6F0D47}"/>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073150" y="1447800"/>
            <a:ext cx="69977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4FEDD053-DDF5-400C-A320-F99AEE5856E8}"/>
              </a:ext>
            </a:extLst>
          </p:cNvPr>
          <p:cNvSpPr>
            <a:spLocks noGrp="1" noChangeArrowheads="1"/>
          </p:cNvSpPr>
          <p:nvPr>
            <p:ph type="title"/>
          </p:nvPr>
        </p:nvSpPr>
        <p:spPr>
          <a:xfrm>
            <a:off x="457200" y="304800"/>
            <a:ext cx="8229600" cy="762000"/>
          </a:xfrm>
        </p:spPr>
        <p:txBody>
          <a:bodyPr/>
          <a:lstStyle/>
          <a:p>
            <a:r>
              <a:rPr lang="en-US" altLang="en-US"/>
              <a:t>    </a:t>
            </a:r>
            <a:r>
              <a:rPr lang="en-US" altLang="en-US">
                <a:solidFill>
                  <a:srgbClr val="FF3300"/>
                </a:solidFill>
              </a:rPr>
              <a:t>Nuclear Density and Intrinsic Spin</a:t>
            </a:r>
            <a:br>
              <a:rPr lang="en-US" altLang="en-US">
                <a:solidFill>
                  <a:srgbClr val="FF3300"/>
                </a:solidFill>
              </a:rPr>
            </a:br>
            <a:br>
              <a:rPr lang="en-US" altLang="en-US">
                <a:solidFill>
                  <a:srgbClr val="FF3300"/>
                </a:solidFill>
              </a:rPr>
            </a:br>
            <a:r>
              <a:rPr lang="en-US" altLang="en-US" sz="2400">
                <a:solidFill>
                  <a:srgbClr val="FF3300"/>
                </a:solidFill>
              </a:rPr>
              <a:t>Nuclear Density: If we approximate the nuclear shape as a sphere, then we have:                 the nuclear mass density (mass/volume) can be determined from (Au/V) to be </a:t>
            </a:r>
            <a:br>
              <a:rPr lang="en-US" altLang="en-US" sz="2400">
                <a:solidFill>
                  <a:srgbClr val="FF3300"/>
                </a:solidFill>
              </a:rPr>
            </a:br>
            <a:r>
              <a:rPr lang="en-US" altLang="en-US" sz="2400">
                <a:solidFill>
                  <a:srgbClr val="FF3300"/>
                </a:solidFill>
              </a:rPr>
              <a:t>2.3 x 10</a:t>
            </a:r>
            <a:r>
              <a:rPr lang="en-US" altLang="en-US" sz="2400" baseline="30000">
                <a:solidFill>
                  <a:srgbClr val="FF3300"/>
                </a:solidFill>
              </a:rPr>
              <a:t>17</a:t>
            </a:r>
            <a:r>
              <a:rPr lang="en-US" altLang="en-US" sz="2400">
                <a:solidFill>
                  <a:srgbClr val="FF3300"/>
                </a:solidFill>
              </a:rPr>
              <a:t> kg/m</a:t>
            </a:r>
            <a:r>
              <a:rPr lang="en-US" altLang="en-US" sz="2400" baseline="30000">
                <a:solidFill>
                  <a:srgbClr val="FF3300"/>
                </a:solidFill>
              </a:rPr>
              <a:t>3</a:t>
            </a:r>
            <a:r>
              <a:rPr lang="en-US" altLang="en-US" sz="2400">
                <a:solidFill>
                  <a:srgbClr val="FF3300"/>
                </a:solidFill>
              </a:rPr>
              <a:t>.</a:t>
            </a:r>
            <a:br>
              <a:rPr lang="en-US" altLang="en-US" sz="2400">
                <a:solidFill>
                  <a:srgbClr val="FF3300"/>
                </a:solidFill>
              </a:rPr>
            </a:br>
            <a:br>
              <a:rPr lang="en-US" altLang="en-US" sz="2400">
                <a:solidFill>
                  <a:srgbClr val="FF3300"/>
                </a:solidFill>
              </a:rPr>
            </a:br>
            <a:r>
              <a:rPr lang="en-US" altLang="en-US" sz="2400">
                <a:solidFill>
                  <a:srgbClr val="FF3300"/>
                </a:solidFill>
              </a:rPr>
              <a:t>Intrinsic Spin: The neutron and proton are fermions with spin quantum numbers s = ½. The spin quantum numbers are those previously learned for the electron (see Chapter 7).</a:t>
            </a:r>
            <a:br>
              <a:rPr lang="en-US" altLang="en-US" sz="2400" baseline="30000">
                <a:solidFill>
                  <a:srgbClr val="FF3300"/>
                </a:solidFill>
              </a:rPr>
            </a:br>
            <a:br>
              <a:rPr lang="en-US" altLang="en-US" sz="2400" baseline="30000"/>
            </a:br>
            <a:br>
              <a:rPr lang="en-US" altLang="en-US" sz="2400" i="1"/>
            </a:br>
            <a:endParaRPr lang="en-US" altLang="en-US" sz="2400"/>
          </a:p>
        </p:txBody>
      </p:sp>
      <p:graphicFrame>
        <p:nvGraphicFramePr>
          <p:cNvPr id="34819" name="Object 2">
            <a:extLst>
              <a:ext uri="{FF2B5EF4-FFF2-40B4-BE49-F238E27FC236}">
                <a16:creationId xmlns:a16="http://schemas.microsoft.com/office/drawing/2014/main" id="{182D2B48-1F3F-4BE2-B661-C041D850E311}"/>
              </a:ext>
            </a:extLst>
          </p:cNvPr>
          <p:cNvGraphicFramePr>
            <a:graphicFrameLocks noChangeAspect="1"/>
          </p:cNvGraphicFramePr>
          <p:nvPr/>
        </p:nvGraphicFramePr>
        <p:xfrm>
          <a:off x="3657600" y="1819275"/>
          <a:ext cx="1160463" cy="923925"/>
        </p:xfrm>
        <a:graphic>
          <a:graphicData uri="http://schemas.openxmlformats.org/presentationml/2006/ole">
            <mc:AlternateContent xmlns:mc="http://schemas.openxmlformats.org/markup-compatibility/2006">
              <mc:Choice xmlns:v="urn:schemas-microsoft-com:vml" Requires="v">
                <p:oleObj name="Equation" r:id="rId3" imgW="740520" imgH="585000" progId="Equation.3">
                  <p:embed/>
                </p:oleObj>
              </mc:Choice>
              <mc:Fallback>
                <p:oleObj name="Equation" r:id="rId3" imgW="740520" imgH="585000" progId="Equation.3">
                  <p:embed/>
                  <p:pic>
                    <p:nvPicPr>
                      <p:cNvPr id="34819" name="Object 2">
                        <a:extLst>
                          <a:ext uri="{FF2B5EF4-FFF2-40B4-BE49-F238E27FC236}">
                            <a16:creationId xmlns:a16="http://schemas.microsoft.com/office/drawing/2014/main" id="{182D2B48-1F3F-4BE2-B661-C041D850E3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819275"/>
                        <a:ext cx="1160463" cy="92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4820" name="TextBox 1">
            <a:extLst>
              <a:ext uri="{FF2B5EF4-FFF2-40B4-BE49-F238E27FC236}">
                <a16:creationId xmlns:a16="http://schemas.microsoft.com/office/drawing/2014/main" id="{038EAC89-3478-4B60-9641-5FEAD91175E4}"/>
              </a:ext>
            </a:extLst>
          </p:cNvPr>
          <p:cNvSpPr txBox="1">
            <a:spLocks noChangeArrowheads="1"/>
          </p:cNvSpPr>
          <p:nvPr/>
        </p:nvSpPr>
        <p:spPr bwMode="auto">
          <a:xfrm>
            <a:off x="501650" y="4953000"/>
            <a:ext cx="704215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a:t>What is the ratio of the density of the nucleus to that of water?  Water density 1g/cm^3</a:t>
            </a:r>
          </a:p>
          <a:p>
            <a:r>
              <a:rPr lang="en-US" altLang="en-US"/>
              <a:t> convert </a:t>
            </a:r>
            <a:r>
              <a:rPr lang="en-US" altLang="en-US">
                <a:solidFill>
                  <a:srgbClr val="FF3300"/>
                </a:solidFill>
              </a:rPr>
              <a:t>2.3 x 10</a:t>
            </a:r>
            <a:r>
              <a:rPr lang="en-US" altLang="en-US" baseline="30000">
                <a:solidFill>
                  <a:srgbClr val="FF3300"/>
                </a:solidFill>
              </a:rPr>
              <a:t>17</a:t>
            </a:r>
            <a:r>
              <a:rPr lang="en-US" altLang="en-US">
                <a:solidFill>
                  <a:srgbClr val="FF3300"/>
                </a:solidFill>
              </a:rPr>
              <a:t> kg/m</a:t>
            </a:r>
            <a:r>
              <a:rPr lang="en-US" altLang="en-US" baseline="30000">
                <a:solidFill>
                  <a:srgbClr val="FF3300"/>
                </a:solidFill>
              </a:rPr>
              <a:t>3 </a:t>
            </a:r>
            <a:r>
              <a:rPr lang="en-US" altLang="en-US">
                <a:solidFill>
                  <a:srgbClr val="FF3300"/>
                </a:solidFill>
              </a:rPr>
              <a:t>to g/ cm</a:t>
            </a:r>
            <a:r>
              <a:rPr lang="en-US" altLang="en-US" baseline="30000">
                <a:solidFill>
                  <a:srgbClr val="FF3300"/>
                </a:solidFill>
              </a:rPr>
              <a:t>3</a:t>
            </a:r>
          </a:p>
          <a:p>
            <a:br>
              <a:rPr lang="en-US" altLang="en-US">
                <a:solidFill>
                  <a:srgbClr val="FF3300"/>
                </a:solidFill>
              </a:rPr>
            </a:br>
            <a:r>
              <a:rPr lang="en-US" altLang="en-US" sz="2000">
                <a:solidFill>
                  <a:srgbClr val="FF3300"/>
                </a:solidFill>
              </a:rPr>
              <a:t>The nucleus is 10</a:t>
            </a:r>
            <a:r>
              <a:rPr lang="en-US" altLang="en-US" sz="2000" baseline="30000">
                <a:solidFill>
                  <a:srgbClr val="FF3300"/>
                </a:solidFill>
              </a:rPr>
              <a:t>14  </a:t>
            </a:r>
            <a:r>
              <a:rPr lang="en-US" altLang="en-US" sz="2000">
                <a:solidFill>
                  <a:srgbClr val="FF3300"/>
                </a:solidFill>
              </a:rPr>
              <a:t>times denser than water</a:t>
            </a:r>
            <a:endParaRPr lang="en-US" altLang="en-US" sz="2000"/>
          </a:p>
        </p:txBody>
      </p:sp>
      <p:sp>
        <p:nvSpPr>
          <p:cNvPr id="34821" name="Rectangle 4">
            <a:extLst>
              <a:ext uri="{FF2B5EF4-FFF2-40B4-BE49-F238E27FC236}">
                <a16:creationId xmlns:a16="http://schemas.microsoft.com/office/drawing/2014/main" id="{75CD1514-7A07-4D55-A3DA-02095A5EEED7}"/>
              </a:ext>
            </a:extLst>
          </p:cNvPr>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53920" tIns="31740" rIns="0" bIns="15870" anchor="ctr">
            <a:spAutoFit/>
          </a:bodyPr>
          <a:lstStyle>
            <a:lvl1pPr>
              <a:defRPr kumimoji="1" sz="2400">
                <a:solidFill>
                  <a:schemeClr val="tx1"/>
                </a:solidFill>
                <a:latin typeface="Arial" panose="020B0604020202020204" pitchFamily="34" charset="0"/>
                <a:ea typeface="MS PGothic" panose="020B0600070205080204" pitchFamily="34" charset="-128"/>
              </a:defRPr>
            </a:lvl1pPr>
            <a:lvl2pPr indent="-45720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ja-JP" sz="1000">
                <a:solidFill>
                  <a:srgbClr val="202122"/>
                </a:solidFill>
                <a:cs typeface="Arial" panose="020B0604020202020204" pitchFamily="34" charset="0"/>
              </a:rPr>
              <a:t>The density for any typical nucleus, in terms of mass number, is thus constant, not dependent on </a:t>
            </a:r>
            <a:r>
              <a:rPr lang="en-US" altLang="ja-JP" sz="1000" i="1">
                <a:solidFill>
                  <a:srgbClr val="202122"/>
                </a:solidFill>
                <a:cs typeface="Arial" panose="020B0604020202020204" pitchFamily="34" charset="0"/>
              </a:rPr>
              <a:t>A</a:t>
            </a:r>
            <a:r>
              <a:rPr lang="en-US" altLang="ja-JP" sz="1000">
                <a:solidFill>
                  <a:srgbClr val="202122"/>
                </a:solidFill>
                <a:cs typeface="Arial" panose="020B0604020202020204" pitchFamily="34" charset="0"/>
              </a:rPr>
              <a:t> or </a:t>
            </a:r>
            <a:r>
              <a:rPr lang="en-US" altLang="ja-JP" sz="1000" i="1">
                <a:solidFill>
                  <a:srgbClr val="202122"/>
                </a:solidFill>
                <a:cs typeface="Arial" panose="020B0604020202020204" pitchFamily="34" charset="0"/>
              </a:rPr>
              <a:t>r</a:t>
            </a:r>
            <a:r>
              <a:rPr lang="en-US" altLang="ja-JP" sz="1000">
                <a:solidFill>
                  <a:srgbClr val="202122"/>
                </a:solidFill>
                <a:cs typeface="Arial" panose="020B0604020202020204" pitchFamily="34" charset="0"/>
              </a:rPr>
              <a:t>, theoretically:</a:t>
            </a:r>
            <a:endParaRPr lang="en-US" altLang="ja-JP" sz="300"/>
          </a:p>
          <a:p>
            <a:pPr lvl="1"/>
            <a:r>
              <a:rPr lang="en-US" altLang="ja-JP" sz="1000">
                <a:solidFill>
                  <a:srgbClr val="202122"/>
                </a:solidFill>
                <a:cs typeface="Arial" panose="020B0604020202020204" pitchFamily="34" charset="0"/>
              </a:rPr>
              <a:t>  </a:t>
            </a:r>
            <a:r>
              <a:rPr lang="en-US" altLang="ja-JP" sz="1900">
                <a:solidFill>
                  <a:srgbClr val="202122"/>
                </a:solidFill>
                <a:cs typeface="Arial" panose="020B0604020202020204" pitchFamily="34" charset="0"/>
              </a:rPr>
              <a:t>     </a:t>
            </a:r>
            <a:endParaRPr lang="en-US" altLang="ja-JP" sz="1000">
              <a:solidFill>
                <a:srgbClr val="202122"/>
              </a:solidFill>
              <a:cs typeface="Arial" panose="020B0604020202020204" pitchFamily="34" charset="0"/>
            </a:endParaRPr>
          </a:p>
          <a:p>
            <a:endParaRPr lang="en-US" altLang="ja-JP"/>
          </a:p>
        </p:txBody>
      </p:sp>
      <p:sp>
        <p:nvSpPr>
          <p:cNvPr id="34822" name="AutoShape 5" descr="{\displaystyle n={\frac {A}{{4 \over 3}\pi (A^{1/3}R_{0})^{3}}}={\frac {3}{4\pi (1.25\ \mathrm {fm} )^{3}}}=0.122\ (\mathrm {fm} )^{-3}=1.22\cdot 10^{44}\ \mathrm {m} ^{-3}}">
            <a:extLst>
              <a:ext uri="{FF2B5EF4-FFF2-40B4-BE49-F238E27FC236}">
                <a16:creationId xmlns:a16="http://schemas.microsoft.com/office/drawing/2014/main" id="{4A4B526A-6606-421C-BAC6-1A3CD78D7F71}"/>
              </a:ext>
            </a:extLst>
          </p:cNvPr>
          <p:cNvSpPr>
            <a:spLocks noChangeAspect="1" noChangeArrowheads="1"/>
          </p:cNvSpPr>
          <p:nvPr/>
        </p:nvSpPr>
        <p:spPr bwMode="auto">
          <a:xfrm>
            <a:off x="196850"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endParaRPr lang="en-US" altLang="en-US"/>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a:extLst>
              <a:ext uri="{FF2B5EF4-FFF2-40B4-BE49-F238E27FC236}">
                <a16:creationId xmlns:a16="http://schemas.microsoft.com/office/drawing/2014/main" id="{8C849EBD-9BBF-4BA5-A39D-CAAA8EAC2421}"/>
              </a:ext>
            </a:extLst>
          </p:cNvPr>
          <p:cNvSpPr>
            <a:spLocks noGrp="1" noChangeArrowheads="1"/>
          </p:cNvSpPr>
          <p:nvPr>
            <p:ph idx="1"/>
          </p:nvPr>
        </p:nvSpPr>
        <p:spPr>
          <a:xfrm>
            <a:off x="457200" y="1125538"/>
            <a:ext cx="8362950" cy="4941887"/>
          </a:xfrm>
        </p:spPr>
        <p:txBody>
          <a:bodyPr/>
          <a:lstStyle/>
          <a:p>
            <a:pPr eaLnBrk="1" hangingPunct="1"/>
            <a:r>
              <a:rPr lang="en-US" altLang="ja-JP" sz="2000">
                <a:solidFill>
                  <a:srgbClr val="000000"/>
                </a:solidFill>
              </a:rPr>
              <a:t>The proton’s intrinsic magnetic moment points in the </a:t>
            </a:r>
            <a:r>
              <a:rPr lang="en-US" altLang="ja-JP" sz="2000">
                <a:solidFill>
                  <a:srgbClr val="FF0000"/>
                </a:solidFill>
              </a:rPr>
              <a:t>same</a:t>
            </a:r>
            <a:r>
              <a:rPr lang="en-US" altLang="ja-JP" sz="2000">
                <a:solidFill>
                  <a:srgbClr val="000000"/>
                </a:solidFill>
              </a:rPr>
              <a:t> direction as its intrinsic spin angular momentum.</a:t>
            </a:r>
          </a:p>
          <a:p>
            <a:pPr eaLnBrk="1" hangingPunct="1"/>
            <a:r>
              <a:rPr lang="en-US" altLang="ja-JP" sz="2000">
                <a:solidFill>
                  <a:srgbClr val="000000"/>
                </a:solidFill>
              </a:rPr>
              <a:t>Nuclear magnetic moments are measured in units of the nuclear magneton </a:t>
            </a:r>
            <a:r>
              <a:rPr lang="el-GR" altLang="ja-JP" sz="2000" i="1">
                <a:solidFill>
                  <a:srgbClr val="000000"/>
                </a:solidFill>
                <a:latin typeface="Lucida Grande"/>
                <a:cs typeface="Arial" panose="020B0604020202020204" pitchFamily="34" charset="0"/>
              </a:rPr>
              <a:t>μ</a:t>
            </a:r>
            <a:r>
              <a:rPr lang="en-US" altLang="ja-JP" sz="2000" baseline="-25000">
                <a:solidFill>
                  <a:srgbClr val="000000"/>
                </a:solidFill>
                <a:cs typeface="Arial" panose="020B0604020202020204" pitchFamily="34" charset="0"/>
              </a:rPr>
              <a:t>N</a:t>
            </a:r>
            <a:r>
              <a:rPr lang="en-US" altLang="ja-JP" sz="2000">
                <a:solidFill>
                  <a:srgbClr val="000000"/>
                </a:solidFill>
              </a:rPr>
              <a:t>.</a:t>
            </a:r>
          </a:p>
          <a:p>
            <a:pPr eaLnBrk="1" hangingPunct="1"/>
            <a:endParaRPr lang="en-US" altLang="ja-JP" sz="2000">
              <a:solidFill>
                <a:srgbClr val="000000"/>
              </a:solidFill>
            </a:endParaRPr>
          </a:p>
          <a:p>
            <a:pPr eaLnBrk="1" hangingPunct="1"/>
            <a:endParaRPr lang="en-US" altLang="ja-JP" sz="2000">
              <a:solidFill>
                <a:srgbClr val="000000"/>
              </a:solidFill>
            </a:endParaRPr>
          </a:p>
          <a:p>
            <a:pPr eaLnBrk="1" hangingPunct="1"/>
            <a:r>
              <a:rPr lang="en-US" altLang="ja-JP" sz="2000">
                <a:solidFill>
                  <a:srgbClr val="000000"/>
                </a:solidFill>
              </a:rPr>
              <a:t>The divisor in calculating </a:t>
            </a:r>
            <a:r>
              <a:rPr lang="el-GR" altLang="ja-JP" sz="2000" i="1">
                <a:solidFill>
                  <a:srgbClr val="000000"/>
                </a:solidFill>
                <a:latin typeface="Lucida Grande"/>
                <a:cs typeface="Arial" panose="020B0604020202020204" pitchFamily="34" charset="0"/>
              </a:rPr>
              <a:t>μ</a:t>
            </a:r>
            <a:r>
              <a:rPr lang="en-US" altLang="ja-JP" sz="2000" baseline="-25000">
                <a:solidFill>
                  <a:srgbClr val="000000"/>
                </a:solidFill>
              </a:rPr>
              <a:t>N</a:t>
            </a:r>
            <a:r>
              <a:rPr lang="en-US" altLang="ja-JP" sz="2000">
                <a:solidFill>
                  <a:srgbClr val="000000"/>
                </a:solidFill>
              </a:rPr>
              <a:t> is the proton mass </a:t>
            </a:r>
            <a:r>
              <a:rPr lang="en-US" altLang="ja-JP" sz="2000" i="1">
                <a:solidFill>
                  <a:srgbClr val="000000"/>
                </a:solidFill>
              </a:rPr>
              <a:t>m</a:t>
            </a:r>
            <a:r>
              <a:rPr lang="en-US" altLang="ja-JP" sz="2000" i="1" baseline="-25000">
                <a:solidFill>
                  <a:srgbClr val="000000"/>
                </a:solidFill>
              </a:rPr>
              <a:t>p</a:t>
            </a:r>
            <a:r>
              <a:rPr lang="en-US" altLang="ja-JP" sz="2000">
                <a:solidFill>
                  <a:srgbClr val="000000"/>
                </a:solidFill>
              </a:rPr>
              <a:t>, which makes the </a:t>
            </a:r>
            <a:r>
              <a:rPr lang="en-US" altLang="ja-JP" sz="2000">
                <a:solidFill>
                  <a:srgbClr val="FF0000"/>
                </a:solidFill>
              </a:rPr>
              <a:t>nuclear magneton some 1836 times smaller than the Bohr magneton</a:t>
            </a:r>
            <a:r>
              <a:rPr lang="en-US" altLang="ja-JP" sz="2000">
                <a:solidFill>
                  <a:srgbClr val="000000"/>
                </a:solidFill>
              </a:rPr>
              <a:t>.</a:t>
            </a:r>
          </a:p>
          <a:p>
            <a:pPr eaLnBrk="1" hangingPunct="1"/>
            <a:r>
              <a:rPr lang="en-US" altLang="ja-JP" sz="2000">
                <a:solidFill>
                  <a:srgbClr val="000000"/>
                </a:solidFill>
              </a:rPr>
              <a:t>The proton magnetic moment is </a:t>
            </a:r>
            <a:r>
              <a:rPr lang="el-GR" altLang="ja-JP" sz="2000" i="1">
                <a:solidFill>
                  <a:srgbClr val="000000"/>
                </a:solidFill>
                <a:latin typeface="Lucida Grande"/>
                <a:cs typeface="Arial" panose="020B0604020202020204" pitchFamily="34" charset="0"/>
              </a:rPr>
              <a:t>μ</a:t>
            </a:r>
            <a:r>
              <a:rPr lang="en-US" altLang="ja-JP" sz="2000" i="1" baseline="-25000">
                <a:solidFill>
                  <a:srgbClr val="000000"/>
                </a:solidFill>
              </a:rPr>
              <a:t>p</a:t>
            </a:r>
            <a:r>
              <a:rPr lang="en-US" altLang="ja-JP" sz="2000" i="1">
                <a:solidFill>
                  <a:srgbClr val="000000"/>
                </a:solidFill>
              </a:rPr>
              <a:t> = 2.79</a:t>
            </a:r>
            <a:r>
              <a:rPr lang="el-GR" altLang="ja-JP" sz="2000" i="1">
                <a:solidFill>
                  <a:srgbClr val="000000"/>
                </a:solidFill>
                <a:latin typeface="Lucida Grande"/>
                <a:cs typeface="Arial" panose="020B0604020202020204" pitchFamily="34" charset="0"/>
              </a:rPr>
              <a:t>μ</a:t>
            </a:r>
            <a:r>
              <a:rPr lang="en-US" altLang="ja-JP" sz="2000" baseline="-25000">
                <a:solidFill>
                  <a:srgbClr val="000000"/>
                </a:solidFill>
              </a:rPr>
              <a:t>N</a:t>
            </a:r>
            <a:r>
              <a:rPr lang="en-US" altLang="ja-JP" sz="2000">
                <a:solidFill>
                  <a:srgbClr val="000000"/>
                </a:solidFill>
              </a:rPr>
              <a:t>.</a:t>
            </a:r>
          </a:p>
          <a:p>
            <a:pPr eaLnBrk="1" hangingPunct="1"/>
            <a:r>
              <a:rPr lang="en-US" altLang="ja-JP" sz="2000">
                <a:solidFill>
                  <a:srgbClr val="000000"/>
                </a:solidFill>
              </a:rPr>
              <a:t>The magnetic moment of the electron is </a:t>
            </a:r>
            <a:r>
              <a:rPr lang="el-GR" altLang="ja-JP" sz="2000" i="1">
                <a:solidFill>
                  <a:srgbClr val="000000"/>
                </a:solidFill>
                <a:latin typeface="Lucida Grande"/>
                <a:cs typeface="Arial" panose="020B0604020202020204" pitchFamily="34" charset="0"/>
              </a:rPr>
              <a:t>μ</a:t>
            </a:r>
            <a:r>
              <a:rPr lang="en-US" altLang="ja-JP" sz="2000" i="1" baseline="-25000">
                <a:solidFill>
                  <a:srgbClr val="000000"/>
                </a:solidFill>
              </a:rPr>
              <a:t>e</a:t>
            </a:r>
            <a:r>
              <a:rPr lang="en-US" altLang="ja-JP" sz="2000" i="1">
                <a:solidFill>
                  <a:srgbClr val="000000"/>
                </a:solidFill>
              </a:rPr>
              <a:t> = </a:t>
            </a:r>
            <a:r>
              <a:rPr lang="en-US" altLang="en-US" sz="2000"/>
              <a:t>−</a:t>
            </a:r>
            <a:r>
              <a:rPr lang="en-US" altLang="ja-JP" sz="2000">
                <a:solidFill>
                  <a:srgbClr val="000000"/>
                </a:solidFill>
              </a:rPr>
              <a:t>1.00116</a:t>
            </a:r>
            <a:r>
              <a:rPr lang="el-GR" altLang="ja-JP" sz="2000" i="1">
                <a:solidFill>
                  <a:srgbClr val="000000"/>
                </a:solidFill>
                <a:latin typeface="Lucida Grande"/>
                <a:cs typeface="Arial" panose="020B0604020202020204" pitchFamily="34" charset="0"/>
              </a:rPr>
              <a:t>μ</a:t>
            </a:r>
            <a:r>
              <a:rPr lang="en-US" altLang="ja-JP" sz="2000" baseline="-25000">
                <a:solidFill>
                  <a:srgbClr val="000000"/>
                </a:solidFill>
              </a:rPr>
              <a:t>B</a:t>
            </a:r>
            <a:r>
              <a:rPr lang="en-US" altLang="ja-JP" sz="2000">
                <a:solidFill>
                  <a:srgbClr val="000000"/>
                </a:solidFill>
              </a:rPr>
              <a:t>. </a:t>
            </a:r>
          </a:p>
          <a:p>
            <a:pPr eaLnBrk="1" hangingPunct="1"/>
            <a:r>
              <a:rPr lang="en-US" altLang="ja-JP" sz="2000">
                <a:solidFill>
                  <a:srgbClr val="000000"/>
                </a:solidFill>
              </a:rPr>
              <a:t>The neutron magnetic moment is </a:t>
            </a:r>
            <a:r>
              <a:rPr lang="el-GR" altLang="ja-JP" sz="2000" i="1">
                <a:solidFill>
                  <a:srgbClr val="000000"/>
                </a:solidFill>
                <a:latin typeface="Lucida Grande"/>
                <a:cs typeface="Arial" panose="020B0604020202020204" pitchFamily="34" charset="0"/>
              </a:rPr>
              <a:t>μ</a:t>
            </a:r>
            <a:r>
              <a:rPr lang="en-US" altLang="ja-JP" sz="2000" i="1" baseline="-25000">
                <a:solidFill>
                  <a:srgbClr val="000000"/>
                </a:solidFill>
              </a:rPr>
              <a:t>n</a:t>
            </a:r>
            <a:r>
              <a:rPr lang="en-US" altLang="ja-JP" sz="2000" i="1">
                <a:solidFill>
                  <a:srgbClr val="000000"/>
                </a:solidFill>
              </a:rPr>
              <a:t> = </a:t>
            </a:r>
            <a:r>
              <a:rPr lang="en-US" altLang="en-US" sz="2000"/>
              <a:t>−</a:t>
            </a:r>
            <a:r>
              <a:rPr lang="en-US" altLang="ja-JP" sz="2000">
                <a:solidFill>
                  <a:srgbClr val="000000"/>
                </a:solidFill>
              </a:rPr>
              <a:t>1.91</a:t>
            </a:r>
            <a:r>
              <a:rPr lang="el-GR" altLang="ja-JP" sz="2000" i="1">
                <a:solidFill>
                  <a:srgbClr val="000000"/>
                </a:solidFill>
                <a:latin typeface="Lucida Grande"/>
                <a:cs typeface="Arial" panose="020B0604020202020204" pitchFamily="34" charset="0"/>
              </a:rPr>
              <a:t>μ</a:t>
            </a:r>
            <a:r>
              <a:rPr lang="en-US" altLang="ja-JP" sz="2000" baseline="-25000">
                <a:solidFill>
                  <a:srgbClr val="000000"/>
                </a:solidFill>
              </a:rPr>
              <a:t>N</a:t>
            </a:r>
            <a:r>
              <a:rPr lang="en-US" altLang="ja-JP" sz="2000">
                <a:solidFill>
                  <a:srgbClr val="000000"/>
                </a:solidFill>
              </a:rPr>
              <a:t>.</a:t>
            </a:r>
          </a:p>
          <a:p>
            <a:pPr eaLnBrk="1" hangingPunct="1"/>
            <a:r>
              <a:rPr lang="en-US" altLang="ja-JP" sz="2000">
                <a:solidFill>
                  <a:srgbClr val="000000"/>
                </a:solidFill>
              </a:rPr>
              <a:t>The </a:t>
            </a:r>
            <a:r>
              <a:rPr lang="en-US" altLang="ja-JP" sz="2000" i="1">
                <a:solidFill>
                  <a:srgbClr val="000000"/>
                </a:solidFill>
              </a:rPr>
              <a:t>nonzero</a:t>
            </a:r>
            <a:r>
              <a:rPr lang="en-US" altLang="ja-JP" sz="2000">
                <a:solidFill>
                  <a:srgbClr val="000000"/>
                </a:solidFill>
              </a:rPr>
              <a:t> neutron magnetic moment implies that the neutron has negative and positive internal charge components at different radii.</a:t>
            </a:r>
          </a:p>
          <a:p>
            <a:pPr eaLnBrk="1" hangingPunct="1">
              <a:buFont typeface="Wingdings" panose="05000000000000000000" pitchFamily="2" charset="2"/>
              <a:buNone/>
            </a:pPr>
            <a:r>
              <a:rPr lang="en-US" altLang="ja-JP" sz="2000">
                <a:solidFill>
                  <a:srgbClr val="000000"/>
                </a:solidFill>
              </a:rPr>
              <a:t>		Complex internal </a:t>
            </a:r>
            <a:r>
              <a:rPr lang="en-US" altLang="ja-JP" sz="2000" i="1">
                <a:solidFill>
                  <a:srgbClr val="000000"/>
                </a:solidFill>
              </a:rPr>
              <a:t>charge distribution</a:t>
            </a:r>
            <a:r>
              <a:rPr lang="en-US" altLang="ja-JP" sz="2000">
                <a:solidFill>
                  <a:srgbClr val="000000"/>
                </a:solidFill>
              </a:rPr>
              <a:t>.</a:t>
            </a:r>
          </a:p>
        </p:txBody>
      </p:sp>
      <p:sp>
        <p:nvSpPr>
          <p:cNvPr id="36867" name="Line 11">
            <a:extLst>
              <a:ext uri="{FF2B5EF4-FFF2-40B4-BE49-F238E27FC236}">
                <a16:creationId xmlns:a16="http://schemas.microsoft.com/office/drawing/2014/main" id="{136A3C79-07D4-44A4-A9A2-0D2B0E930423}"/>
              </a:ext>
            </a:extLst>
          </p:cNvPr>
          <p:cNvSpPr>
            <a:spLocks noChangeShapeType="1"/>
          </p:cNvSpPr>
          <p:nvPr/>
        </p:nvSpPr>
        <p:spPr bwMode="auto">
          <a:xfrm>
            <a:off x="539750" y="5848350"/>
            <a:ext cx="79216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68" name="Rectangle 12">
            <a:extLst>
              <a:ext uri="{FF2B5EF4-FFF2-40B4-BE49-F238E27FC236}">
                <a16:creationId xmlns:a16="http://schemas.microsoft.com/office/drawing/2014/main" id="{E66D289B-A8FD-412A-8FEE-CAE9E33E3081}"/>
              </a:ext>
            </a:extLst>
          </p:cNvPr>
          <p:cNvSpPr>
            <a:spLocks noGrp="1" noChangeArrowheads="1"/>
          </p:cNvSpPr>
          <p:nvPr>
            <p:ph type="title"/>
          </p:nvPr>
        </p:nvSpPr>
        <p:spPr>
          <a:xfrm>
            <a:off x="523875" y="304800"/>
            <a:ext cx="8229600" cy="1139825"/>
          </a:xfrm>
        </p:spPr>
        <p:txBody>
          <a:bodyPr/>
          <a:lstStyle/>
          <a:p>
            <a:pPr eaLnBrk="1" hangingPunct="1"/>
            <a:r>
              <a:rPr lang="en-US" altLang="ja-JP" sz="3400"/>
              <a:t>Intrinsic Magnetic Moment</a:t>
            </a:r>
            <a:endParaRPr lang="en-US" altLang="en-US" sz="3400"/>
          </a:p>
        </p:txBody>
      </p:sp>
      <p:pic>
        <p:nvPicPr>
          <p:cNvPr id="36869" name="Picture 15">
            <a:extLst>
              <a:ext uri="{FF2B5EF4-FFF2-40B4-BE49-F238E27FC236}">
                <a16:creationId xmlns:a16="http://schemas.microsoft.com/office/drawing/2014/main" id="{F414EFC8-BD5D-4BB4-B2A7-A67D6DD5AA0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3663" y="2349500"/>
            <a:ext cx="13366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E3343613-CA34-42CA-89CA-F8D34A7E1E89}"/>
              </a:ext>
            </a:extLst>
          </p:cNvPr>
          <p:cNvSpPr>
            <a:spLocks noGrp="1" noChangeArrowheads="1"/>
          </p:cNvSpPr>
          <p:nvPr>
            <p:ph type="title"/>
          </p:nvPr>
        </p:nvSpPr>
        <p:spPr>
          <a:xfrm>
            <a:off x="457200" y="582613"/>
            <a:ext cx="8229600" cy="941387"/>
          </a:xfrm>
        </p:spPr>
        <p:txBody>
          <a:bodyPr/>
          <a:lstStyle/>
          <a:p>
            <a:r>
              <a:rPr lang="en-US" altLang="en-US">
                <a:solidFill>
                  <a:srgbClr val="FF3300"/>
                </a:solidFill>
              </a:rPr>
              <a:t>Nuclear Magnetic Resonance (NMR)</a:t>
            </a:r>
          </a:p>
        </p:txBody>
      </p:sp>
      <p:sp>
        <p:nvSpPr>
          <p:cNvPr id="37891" name="Content Placeholder 2">
            <a:extLst>
              <a:ext uri="{FF2B5EF4-FFF2-40B4-BE49-F238E27FC236}">
                <a16:creationId xmlns:a16="http://schemas.microsoft.com/office/drawing/2014/main" id="{43684464-2A92-4F3C-9098-71A52A1E131C}"/>
              </a:ext>
            </a:extLst>
          </p:cNvPr>
          <p:cNvSpPr>
            <a:spLocks noGrp="1" noChangeArrowheads="1"/>
          </p:cNvSpPr>
          <p:nvPr>
            <p:ph idx="1"/>
          </p:nvPr>
        </p:nvSpPr>
        <p:spPr>
          <a:xfrm>
            <a:off x="457200" y="2022475"/>
            <a:ext cx="8229600" cy="4530725"/>
          </a:xfrm>
        </p:spPr>
        <p:txBody>
          <a:bodyPr/>
          <a:lstStyle/>
          <a:p>
            <a:r>
              <a:rPr lang="en-US" altLang="en-US">
                <a:solidFill>
                  <a:srgbClr val="FF0000"/>
                </a:solidFill>
              </a:rPr>
              <a:t>A widely used medical application using the nuclear magnetic moment's response to large applied magnetic fields.</a:t>
            </a:r>
          </a:p>
          <a:p>
            <a:r>
              <a:rPr lang="en-US" altLang="en-US">
                <a:solidFill>
                  <a:srgbClr val="FF0000"/>
                </a:solidFill>
              </a:rPr>
              <a:t>Although NMR can be applied to other nuclei that have intrinsic spin, proton NMR is used more than any other kind.</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38A5691E-5199-4EDE-B3FA-9F955543E7B4}"/>
              </a:ext>
            </a:extLst>
          </p:cNvPr>
          <p:cNvSpPr>
            <a:spLocks noGrp="1" noChangeArrowheads="1"/>
          </p:cNvSpPr>
          <p:nvPr>
            <p:ph type="title"/>
          </p:nvPr>
        </p:nvSpPr>
        <p:spPr>
          <a:xfrm>
            <a:off x="457200" y="228600"/>
            <a:ext cx="8229600" cy="1139825"/>
          </a:xfrm>
        </p:spPr>
        <p:txBody>
          <a:bodyPr/>
          <a:lstStyle/>
          <a:p>
            <a:r>
              <a:rPr lang="en-US" altLang="en-US" sz="3600"/>
              <a:t>Nuclear magnetic moment </a:t>
            </a:r>
            <a:r>
              <a:rPr lang="en-US" altLang="en-US" sz="1800">
                <a:solidFill>
                  <a:srgbClr val="FF0000"/>
                </a:solidFill>
              </a:rPr>
              <a:t>for a nucleus with I= 3/2</a:t>
            </a:r>
          </a:p>
        </p:txBody>
      </p:sp>
      <p:pic>
        <p:nvPicPr>
          <p:cNvPr id="39939" name="Content Placeholder 4">
            <a:extLst>
              <a:ext uri="{FF2B5EF4-FFF2-40B4-BE49-F238E27FC236}">
                <a16:creationId xmlns:a16="http://schemas.microsoft.com/office/drawing/2014/main" id="{9BC88301-F497-43BB-8F60-E971387BE7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08325" y="1828800"/>
            <a:ext cx="5419725" cy="1209675"/>
          </a:xfrm>
        </p:spPr>
      </p:pic>
      <p:pic>
        <p:nvPicPr>
          <p:cNvPr id="39940" name="Picture 3">
            <a:extLst>
              <a:ext uri="{FF2B5EF4-FFF2-40B4-BE49-F238E27FC236}">
                <a16:creationId xmlns:a16="http://schemas.microsoft.com/office/drawing/2014/main" id="{319063C0-C5A4-46EC-AF03-38D57CE36D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06463"/>
            <a:ext cx="2576513" cy="593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FED45869-DD8B-4BB5-A000-65ADBE110420}"/>
              </a:ext>
            </a:extLst>
          </p:cNvPr>
          <p:cNvSpPr>
            <a:spLocks noGrp="1" noChangeArrowheads="1"/>
          </p:cNvSpPr>
          <p:nvPr>
            <p:ph type="title"/>
          </p:nvPr>
        </p:nvSpPr>
        <p:spPr>
          <a:xfrm>
            <a:off x="17463" y="228600"/>
            <a:ext cx="9220200" cy="1139825"/>
          </a:xfrm>
        </p:spPr>
        <p:txBody>
          <a:bodyPr/>
          <a:lstStyle/>
          <a:p>
            <a:r>
              <a:rPr lang="en-US" altLang="en-US"/>
              <a:t>Nuclear magnetic resonance and imaging</a:t>
            </a:r>
          </a:p>
        </p:txBody>
      </p:sp>
      <p:pic>
        <p:nvPicPr>
          <p:cNvPr id="40963" name="Content Placeholder 3">
            <a:extLst>
              <a:ext uri="{FF2B5EF4-FFF2-40B4-BE49-F238E27FC236}">
                <a16:creationId xmlns:a16="http://schemas.microsoft.com/office/drawing/2014/main" id="{4D820615-6D59-490B-8589-035FB7E162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914400"/>
            <a:ext cx="8424863" cy="6132513"/>
          </a:xfr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5541-77BF-40F0-FBC7-2E5EC66E581A}"/>
              </a:ext>
            </a:extLst>
          </p:cNvPr>
          <p:cNvSpPr>
            <a:spLocks noGrp="1"/>
          </p:cNvSpPr>
          <p:nvPr>
            <p:ph type="title"/>
          </p:nvPr>
        </p:nvSpPr>
        <p:spPr>
          <a:xfrm>
            <a:off x="4638968" y="2310510"/>
            <a:ext cx="3962400" cy="1139825"/>
          </a:xfrm>
        </p:spPr>
        <p:txBody>
          <a:bodyPr/>
          <a:lstStyle/>
          <a:p>
            <a:r>
              <a:rPr lang="en-US" sz="2800" b="0" i="0" dirty="0">
                <a:solidFill>
                  <a:srgbClr val="FF0000"/>
                </a:solidFill>
                <a:effectLst/>
                <a:latin typeface="Arial" panose="020B0604020202020204" pitchFamily="34" charset="0"/>
              </a:rPr>
              <a:t>Radioactive materials were accidentally released from the 1970 Baneberry shot in Area 8.</a:t>
            </a:r>
            <a:endParaRPr lang="en-US" sz="2800" dirty="0">
              <a:solidFill>
                <a:srgbClr val="FF0000"/>
              </a:solidFill>
            </a:endParaRPr>
          </a:p>
        </p:txBody>
      </p:sp>
      <p:pic>
        <p:nvPicPr>
          <p:cNvPr id="39938" name="Picture 2">
            <a:extLst>
              <a:ext uri="{FF2B5EF4-FFF2-40B4-BE49-F238E27FC236}">
                <a16:creationId xmlns:a16="http://schemas.microsoft.com/office/drawing/2014/main" id="{53C8F3AD-8C87-E534-5F14-03242A1709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872" y="2154237"/>
            <a:ext cx="3633129" cy="4530725"/>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a:extLst>
              <a:ext uri="{FF2B5EF4-FFF2-40B4-BE49-F238E27FC236}">
                <a16:creationId xmlns:a16="http://schemas.microsoft.com/office/drawing/2014/main" id="{0ACA9415-66E4-F094-9AC6-103D334D272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5705475" cy="189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7528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F29D3423-508D-4D03-BB74-B9C7DE6D4DA0}"/>
              </a:ext>
            </a:extLst>
          </p:cNvPr>
          <p:cNvSpPr>
            <a:spLocks noGrp="1" noChangeArrowheads="1"/>
          </p:cNvSpPr>
          <p:nvPr>
            <p:ph type="title"/>
          </p:nvPr>
        </p:nvSpPr>
        <p:spPr/>
        <p:txBody>
          <a:bodyPr/>
          <a:lstStyle/>
          <a:p>
            <a:r>
              <a:rPr lang="en-US" altLang="en-US"/>
              <a:t>NMR apparatus</a:t>
            </a:r>
          </a:p>
        </p:txBody>
      </p:sp>
      <p:sp>
        <p:nvSpPr>
          <p:cNvPr id="41987" name="Content Placeholder 2">
            <a:extLst>
              <a:ext uri="{FF2B5EF4-FFF2-40B4-BE49-F238E27FC236}">
                <a16:creationId xmlns:a16="http://schemas.microsoft.com/office/drawing/2014/main" id="{B335FA32-60D9-4EAC-BDD6-0EF54532BB4F}"/>
              </a:ext>
            </a:extLst>
          </p:cNvPr>
          <p:cNvSpPr>
            <a:spLocks noGrp="1" noChangeArrowheads="1"/>
          </p:cNvSpPr>
          <p:nvPr>
            <p:ph idx="1"/>
          </p:nvPr>
        </p:nvSpPr>
        <p:spPr/>
        <p:txBody>
          <a:bodyPr/>
          <a:lstStyle/>
          <a:p>
            <a:endParaRPr lang="en-US" altLang="en-US"/>
          </a:p>
        </p:txBody>
      </p:sp>
      <p:pic>
        <p:nvPicPr>
          <p:cNvPr id="41988" name="Picture 3">
            <a:extLst>
              <a:ext uri="{FF2B5EF4-FFF2-40B4-BE49-F238E27FC236}">
                <a16:creationId xmlns:a16="http://schemas.microsoft.com/office/drawing/2014/main" id="{973A7442-0F2F-4DE5-AEA4-819AC912EF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8680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
            <a:extLst>
              <a:ext uri="{FF2B5EF4-FFF2-40B4-BE49-F238E27FC236}">
                <a16:creationId xmlns:a16="http://schemas.microsoft.com/office/drawing/2014/main" id="{551D8CA8-2104-483F-98CB-AA05C72C6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851275"/>
            <a:ext cx="320040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97455CBF-BADD-47EC-93F6-9CF08C25832A}"/>
              </a:ext>
            </a:extLst>
          </p:cNvPr>
          <p:cNvSpPr>
            <a:spLocks noGrp="1" noChangeArrowheads="1"/>
          </p:cNvSpPr>
          <p:nvPr>
            <p:ph type="title"/>
          </p:nvPr>
        </p:nvSpPr>
        <p:spPr/>
        <p:txBody>
          <a:bodyPr/>
          <a:lstStyle/>
          <a:p>
            <a:r>
              <a:rPr lang="en-US" altLang="en-US">
                <a:solidFill>
                  <a:srgbClr val="FF0000"/>
                </a:solidFill>
              </a:rPr>
              <a:t>Compare NMR with X-rays</a:t>
            </a:r>
          </a:p>
        </p:txBody>
      </p:sp>
      <p:sp>
        <p:nvSpPr>
          <p:cNvPr id="2" name="TextBox 1">
            <a:extLst>
              <a:ext uri="{FF2B5EF4-FFF2-40B4-BE49-F238E27FC236}">
                <a16:creationId xmlns:a16="http://schemas.microsoft.com/office/drawing/2014/main" id="{DB4B4248-D55B-4BE2-AA13-D4DE0F56E0E8}"/>
              </a:ext>
            </a:extLst>
          </p:cNvPr>
          <p:cNvSpPr txBox="1">
            <a:spLocks noRot="1" noChangeAspect="1" noMove="1" noResize="1" noEditPoints="1" noAdjustHandles="1" noChangeArrowheads="1" noChangeShapeType="1" noTextEdit="1"/>
          </p:cNvSpPr>
          <p:nvPr/>
        </p:nvSpPr>
        <p:spPr>
          <a:xfrm>
            <a:off x="457200" y="1295400"/>
            <a:ext cx="8253863" cy="1713739"/>
          </a:xfrm>
          <a:prstGeom prst="rect">
            <a:avLst/>
          </a:prstGeom>
          <a:blipFill>
            <a:blip r:embed="rId3"/>
            <a:stretch>
              <a:fillRect/>
            </a:stretch>
          </a:blipFill>
        </p:spPr>
        <p:txBody>
          <a:bodyPr/>
          <a:lstStyle/>
          <a:p>
            <a:pPr>
              <a:defRPr/>
            </a:pPr>
            <a:r>
              <a:rPr lang="en-US">
                <a:noFill/>
              </a:rPr>
              <a:t> </a:t>
            </a:r>
          </a:p>
        </p:txBody>
      </p:sp>
      <p:sp>
        <p:nvSpPr>
          <p:cNvPr id="43012" name="TextBox 2">
            <a:extLst>
              <a:ext uri="{FF2B5EF4-FFF2-40B4-BE49-F238E27FC236}">
                <a16:creationId xmlns:a16="http://schemas.microsoft.com/office/drawing/2014/main" id="{F358CAD1-03FC-44A3-B78F-FB02D18FD62E}"/>
              </a:ext>
            </a:extLst>
          </p:cNvPr>
          <p:cNvSpPr txBox="1">
            <a:spLocks noChangeArrowheads="1"/>
          </p:cNvSpPr>
          <p:nvPr/>
        </p:nvSpPr>
        <p:spPr bwMode="auto">
          <a:xfrm>
            <a:off x="76200" y="3795713"/>
            <a:ext cx="9561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a:t>Find the energy difference between the two nuclear spin orientations</a:t>
            </a:r>
          </a:p>
        </p:txBody>
      </p:sp>
      <p:sp>
        <p:nvSpPr>
          <p:cNvPr id="4" name="TextBox 3">
            <a:extLst>
              <a:ext uri="{FF2B5EF4-FFF2-40B4-BE49-F238E27FC236}">
                <a16:creationId xmlns:a16="http://schemas.microsoft.com/office/drawing/2014/main" id="{82949088-A9CA-4D37-A518-078AF5A46F68}"/>
              </a:ext>
            </a:extLst>
          </p:cNvPr>
          <p:cNvSpPr txBox="1">
            <a:spLocks noRot="1" noChangeAspect="1" noMove="1" noResize="1" noEditPoints="1" noAdjustHandles="1" noChangeArrowheads="1" noChangeShapeType="1" noTextEdit="1"/>
          </p:cNvSpPr>
          <p:nvPr/>
        </p:nvSpPr>
        <p:spPr>
          <a:xfrm>
            <a:off x="421370" y="4102866"/>
            <a:ext cx="8478796" cy="1058367"/>
          </a:xfrm>
          <a:prstGeom prst="rect">
            <a:avLst/>
          </a:prstGeom>
          <a:blipFill>
            <a:blip r:embed="rId4"/>
            <a:stretch>
              <a:fillRect l="-1366" b="-17241"/>
            </a:stretch>
          </a:blipFill>
        </p:spPr>
        <p:txBody>
          <a:bodyPr/>
          <a:lstStyle/>
          <a:p>
            <a:pPr>
              <a:defRPr/>
            </a:pPr>
            <a:r>
              <a:rPr lang="en-US">
                <a:noFill/>
              </a:rPr>
              <a:t> </a:t>
            </a:r>
          </a:p>
        </p:txBody>
      </p:sp>
      <p:sp>
        <p:nvSpPr>
          <p:cNvPr id="5" name="TextBox 4">
            <a:extLst>
              <a:ext uri="{FF2B5EF4-FFF2-40B4-BE49-F238E27FC236}">
                <a16:creationId xmlns:a16="http://schemas.microsoft.com/office/drawing/2014/main" id="{C2B4D64C-81EF-4F28-B5DE-DA9823E79581}"/>
              </a:ext>
            </a:extLst>
          </p:cNvPr>
          <p:cNvSpPr txBox="1">
            <a:spLocks noRot="1" noChangeAspect="1" noMove="1" noResize="1" noEditPoints="1" noAdjustHandles="1" noChangeArrowheads="1" noChangeShapeType="1" noTextEdit="1"/>
          </p:cNvSpPr>
          <p:nvPr/>
        </p:nvSpPr>
        <p:spPr>
          <a:xfrm>
            <a:off x="228600" y="5175363"/>
            <a:ext cx="8276368" cy="830997"/>
          </a:xfrm>
          <a:prstGeom prst="rect">
            <a:avLst/>
          </a:prstGeom>
          <a:blipFill>
            <a:blip r:embed="rId5"/>
            <a:stretch>
              <a:fillRect l="-1179" t="-5147" r="-147" b="-16912"/>
            </a:stretch>
          </a:blipFill>
        </p:spPr>
        <p:txBody>
          <a:bodyPr/>
          <a:lstStyle/>
          <a:p>
            <a:pPr>
              <a:defRPr/>
            </a:pPr>
            <a:r>
              <a:rPr lang="en-US">
                <a:noFill/>
              </a:rPr>
              <a:t> </a:t>
            </a:r>
          </a:p>
        </p:txBody>
      </p:sp>
      <p:sp>
        <p:nvSpPr>
          <p:cNvPr id="43015" name="TextBox 5">
            <a:extLst>
              <a:ext uri="{FF2B5EF4-FFF2-40B4-BE49-F238E27FC236}">
                <a16:creationId xmlns:a16="http://schemas.microsoft.com/office/drawing/2014/main" id="{6EBAC15F-0FE3-424A-9ADC-193F215A6732}"/>
              </a:ext>
            </a:extLst>
          </p:cNvPr>
          <p:cNvSpPr txBox="1">
            <a:spLocks noChangeArrowheads="1"/>
          </p:cNvSpPr>
          <p:nvPr/>
        </p:nvSpPr>
        <p:spPr bwMode="auto">
          <a:xfrm>
            <a:off x="420688" y="3327400"/>
            <a:ext cx="4079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a:solidFill>
                  <a:srgbClr val="FF0000"/>
                </a:solidFill>
              </a:rPr>
              <a:t>NMR</a:t>
            </a:r>
            <a:r>
              <a:rPr lang="en-US" altLang="en-US"/>
              <a:t> at magnetic field of 2T </a:t>
            </a:r>
          </a:p>
        </p:txBody>
      </p:sp>
      <p:sp>
        <p:nvSpPr>
          <p:cNvPr id="43016" name="TextBox 2">
            <a:extLst>
              <a:ext uri="{FF2B5EF4-FFF2-40B4-BE49-F238E27FC236}">
                <a16:creationId xmlns:a16="http://schemas.microsoft.com/office/drawing/2014/main" id="{5DC82527-D243-48DB-93A0-071FC235EF93}"/>
              </a:ext>
            </a:extLst>
          </p:cNvPr>
          <p:cNvSpPr txBox="1">
            <a:spLocks noChangeArrowheads="1"/>
          </p:cNvSpPr>
          <p:nvPr/>
        </p:nvSpPr>
        <p:spPr bwMode="auto">
          <a:xfrm>
            <a:off x="6858000" y="488950"/>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a:t>Appendix 7</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F0DD5130-3865-45AD-89FC-559DAA1D7ECD}"/>
              </a:ext>
            </a:extLst>
          </p:cNvPr>
          <p:cNvSpPr>
            <a:spLocks noGrp="1" noChangeArrowheads="1"/>
          </p:cNvSpPr>
          <p:nvPr>
            <p:ph type="title"/>
          </p:nvPr>
        </p:nvSpPr>
        <p:spPr/>
        <p:txBody>
          <a:bodyPr/>
          <a:lstStyle/>
          <a:p>
            <a:r>
              <a:rPr lang="en-US" altLang="en-US" sz="2800">
                <a:solidFill>
                  <a:srgbClr val="FF0000"/>
                </a:solidFill>
              </a:rPr>
              <a:t>Compare the magnetic fields of NMR and earth</a:t>
            </a:r>
          </a:p>
        </p:txBody>
      </p:sp>
      <p:sp>
        <p:nvSpPr>
          <p:cNvPr id="3" name="Content Placeholder 2">
            <a:extLst>
              <a:ext uri="{FF2B5EF4-FFF2-40B4-BE49-F238E27FC236}">
                <a16:creationId xmlns:a16="http://schemas.microsoft.com/office/drawing/2014/main" id="{4408DD0D-E73F-4194-BD56-07AB9D0F3015}"/>
              </a:ext>
            </a:extLst>
          </p:cNvPr>
          <p:cNvSpPr>
            <a:spLocks noGrp="1"/>
          </p:cNvSpPr>
          <p:nvPr>
            <p:ph idx="1"/>
          </p:nvPr>
        </p:nvSpPr>
        <p:spPr>
          <a:xfrm>
            <a:off x="3276600" y="2595563"/>
            <a:ext cx="5753100" cy="2854325"/>
          </a:xfrm>
        </p:spPr>
        <p:txBody>
          <a:bodyPr/>
          <a:lstStyle/>
          <a:p>
            <a:pPr>
              <a:defRPr/>
            </a:pPr>
            <a:r>
              <a:rPr lang="en-US" sz="2000" dirty="0">
                <a:solidFill>
                  <a:srgbClr val="222222"/>
                </a:solidFill>
              </a:rPr>
              <a:t>Earth's magnetic field, also known as the geomagnetic field, is the magnetic field that extends from the Earth's interior out into space, where it meets the solar wind, a stream of charged particles emanating from the Sun. Its magnitude at the Earth's surface ranges from </a:t>
            </a:r>
            <a:r>
              <a:rPr lang="en-US" sz="2000" dirty="0">
                <a:solidFill>
                  <a:srgbClr val="FF0000"/>
                </a:solidFill>
              </a:rPr>
              <a:t>25 to 65 micro </a:t>
            </a:r>
            <a:r>
              <a:rPr lang="en-US" sz="2000" dirty="0" err="1">
                <a:solidFill>
                  <a:srgbClr val="FF0000"/>
                </a:solidFill>
              </a:rPr>
              <a:t>teslas</a:t>
            </a:r>
            <a:r>
              <a:rPr lang="en-US" sz="2000" dirty="0">
                <a:solidFill>
                  <a:srgbClr val="FF0000"/>
                </a:solidFill>
              </a:rPr>
              <a:t> </a:t>
            </a:r>
            <a:r>
              <a:rPr lang="en-US" sz="2000" dirty="0">
                <a:solidFill>
                  <a:srgbClr val="222222"/>
                </a:solidFill>
              </a:rPr>
              <a:t>(0.25 to </a:t>
            </a:r>
            <a:r>
              <a:rPr lang="en-US" sz="2000" b="1" dirty="0">
                <a:solidFill>
                  <a:srgbClr val="222222"/>
                </a:solidFill>
              </a:rPr>
              <a:t>0.65 gauss</a:t>
            </a:r>
            <a:r>
              <a:rPr lang="en-US" sz="2000" dirty="0">
                <a:solidFill>
                  <a:srgbClr val="222222"/>
                </a:solidFill>
              </a:rPr>
              <a:t>).</a:t>
            </a:r>
          </a:p>
          <a:p>
            <a:pPr>
              <a:defRPr/>
            </a:pPr>
            <a:r>
              <a:rPr lang="en-US" sz="2000" dirty="0">
                <a:solidFill>
                  <a:srgbClr val="660099"/>
                </a:solidFill>
                <a:hlinkClick r:id="rId2"/>
              </a:rPr>
              <a:t>Earth's magnetic field - Wikipedia</a:t>
            </a:r>
          </a:p>
          <a:p>
            <a:pPr marL="0" indent="0">
              <a:buFont typeface="Wingdings" panose="05000000000000000000" pitchFamily="2" charset="2"/>
              <a:buNone/>
              <a:defRPr/>
            </a:pPr>
            <a:br>
              <a:rPr lang="en-US" dirty="0">
                <a:solidFill>
                  <a:srgbClr val="660099"/>
                </a:solidFill>
                <a:hlinkClick r:id="rId2"/>
              </a:rPr>
            </a:br>
            <a:endParaRPr lang="en-US" dirty="0">
              <a:solidFill>
                <a:srgbClr val="660099"/>
              </a:solidFill>
              <a:hlinkClick r:id="rId2"/>
            </a:endParaRPr>
          </a:p>
        </p:txBody>
      </p:sp>
      <p:pic>
        <p:nvPicPr>
          <p:cNvPr id="45060" name="Picture 2" descr="https://upload.wikimedia.org/wikipedia/commons/thumb/d/d5/Geodynamo_Between_Reversals.gif/220px-Geodynamo_Between_Reversals.gif">
            <a:extLst>
              <a:ext uri="{FF2B5EF4-FFF2-40B4-BE49-F238E27FC236}">
                <a16:creationId xmlns:a16="http://schemas.microsoft.com/office/drawing/2014/main" id="{2368F534-3705-4245-83D7-79B5CB7CA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90800"/>
            <a:ext cx="31305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C67F4690-3CFB-4E74-9CF3-3B34F989CC01}"/>
              </a:ext>
            </a:extLst>
          </p:cNvPr>
          <p:cNvSpPr>
            <a:spLocks noGrp="1" noChangeArrowheads="1"/>
          </p:cNvSpPr>
          <p:nvPr>
            <p:ph type="title"/>
          </p:nvPr>
        </p:nvSpPr>
        <p:spPr/>
        <p:txBody>
          <a:bodyPr/>
          <a:lstStyle/>
          <a:p>
            <a:pPr eaLnBrk="1" hangingPunct="1"/>
            <a:r>
              <a:rPr lang="en-US" altLang="ja-JP" sz="3400"/>
              <a:t>12.3: The Deuteron</a:t>
            </a:r>
          </a:p>
        </p:txBody>
      </p:sp>
      <p:sp>
        <p:nvSpPr>
          <p:cNvPr id="46083" name="Rectangle 3">
            <a:extLst>
              <a:ext uri="{FF2B5EF4-FFF2-40B4-BE49-F238E27FC236}">
                <a16:creationId xmlns:a16="http://schemas.microsoft.com/office/drawing/2014/main" id="{345AB47F-51D4-4385-A32E-D252C50CC138}"/>
              </a:ext>
            </a:extLst>
          </p:cNvPr>
          <p:cNvSpPr>
            <a:spLocks noGrp="1" noChangeArrowheads="1"/>
          </p:cNvSpPr>
          <p:nvPr>
            <p:ph idx="1"/>
          </p:nvPr>
        </p:nvSpPr>
        <p:spPr>
          <a:xfrm>
            <a:off x="457200" y="1295400"/>
            <a:ext cx="8437563" cy="4497388"/>
          </a:xfrm>
        </p:spPr>
        <p:txBody>
          <a:bodyPr/>
          <a:lstStyle/>
          <a:p>
            <a:pPr eaLnBrk="1" hangingPunct="1"/>
            <a:r>
              <a:rPr lang="en-US" altLang="ja-JP" sz="2100" dirty="0"/>
              <a:t>The determination of how the neutron and proton are bound together in a deuteron. </a:t>
            </a:r>
          </a:p>
          <a:p>
            <a:pPr eaLnBrk="1" hangingPunct="1"/>
            <a:r>
              <a:rPr lang="en-US" altLang="ja-JP" sz="2100" dirty="0"/>
              <a:t>The deuteron mass = 2.013553 u</a:t>
            </a:r>
          </a:p>
          <a:p>
            <a:pPr eaLnBrk="1" hangingPunct="1"/>
            <a:r>
              <a:rPr lang="en-US" altLang="ja-JP" sz="2100" dirty="0"/>
              <a:t>The mass of a deuteron atom = 2.014102 u</a:t>
            </a:r>
          </a:p>
          <a:p>
            <a:pPr eaLnBrk="1" hangingPunct="1"/>
            <a:r>
              <a:rPr lang="en-US" altLang="ja-JP" sz="2100" dirty="0"/>
              <a:t>The difference = 0.000549 u;	the mass of an electron</a:t>
            </a:r>
          </a:p>
          <a:p>
            <a:pPr eaLnBrk="1" hangingPunct="1"/>
            <a:r>
              <a:rPr lang="en-US" altLang="ja-JP" sz="2100" dirty="0"/>
              <a:t>The deuteron nucleus is bound by a mass-energy </a:t>
            </a:r>
            <a:r>
              <a:rPr lang="en-US" altLang="ja-JP" sz="2100" i="1" dirty="0"/>
              <a:t>B</a:t>
            </a:r>
            <a:r>
              <a:rPr lang="en-US" altLang="ja-JP" sz="2100" i="1" baseline="-25000" dirty="0"/>
              <a:t>d </a:t>
            </a:r>
            <a:endParaRPr lang="en-US" altLang="ja-JP" sz="2100" dirty="0"/>
          </a:p>
          <a:p>
            <a:pPr eaLnBrk="1" hangingPunct="1"/>
            <a:r>
              <a:rPr lang="en-US" altLang="ja-JP" sz="2100" dirty="0"/>
              <a:t>The mass of a deuteron is </a:t>
            </a:r>
          </a:p>
          <a:p>
            <a:pPr eaLnBrk="1" hangingPunct="1"/>
            <a:endParaRPr lang="en-US" altLang="ja-JP" sz="2100" dirty="0"/>
          </a:p>
          <a:p>
            <a:pPr eaLnBrk="1" hangingPunct="1"/>
            <a:endParaRPr lang="en-US" altLang="ja-JP" sz="2100" dirty="0"/>
          </a:p>
          <a:p>
            <a:pPr eaLnBrk="1" hangingPunct="1"/>
            <a:r>
              <a:rPr lang="en-US" altLang="ja-JP" sz="2100" dirty="0"/>
              <a:t>Add an electron mass to each side of Eq. (12.6)</a:t>
            </a:r>
          </a:p>
        </p:txBody>
      </p:sp>
      <p:sp>
        <p:nvSpPr>
          <p:cNvPr id="46084" name="Line 4">
            <a:extLst>
              <a:ext uri="{FF2B5EF4-FFF2-40B4-BE49-F238E27FC236}">
                <a16:creationId xmlns:a16="http://schemas.microsoft.com/office/drawing/2014/main" id="{F98D544D-0E98-4D80-A661-E2F83BB7DD3F}"/>
              </a:ext>
            </a:extLst>
          </p:cNvPr>
          <p:cNvSpPr>
            <a:spLocks noChangeShapeType="1"/>
          </p:cNvSpPr>
          <p:nvPr/>
        </p:nvSpPr>
        <p:spPr bwMode="auto">
          <a:xfrm>
            <a:off x="4414838" y="2997200"/>
            <a:ext cx="5762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6085" name="Picture 12">
            <a:extLst>
              <a:ext uri="{FF2B5EF4-FFF2-40B4-BE49-F238E27FC236}">
                <a16:creationId xmlns:a16="http://schemas.microsoft.com/office/drawing/2014/main" id="{BBE4715B-13A7-4EF8-B440-5E8F122C9E77}"/>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363" y="4008438"/>
            <a:ext cx="33432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3">
            <a:extLst>
              <a:ext uri="{FF2B5EF4-FFF2-40B4-BE49-F238E27FC236}">
                <a16:creationId xmlns:a16="http://schemas.microsoft.com/office/drawing/2014/main" id="{B22EF08A-4D95-4064-BBBB-A9FF67EA155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063" y="5229225"/>
            <a:ext cx="48418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Box 1">
            <a:extLst>
              <a:ext uri="{FF2B5EF4-FFF2-40B4-BE49-F238E27FC236}">
                <a16:creationId xmlns:a16="http://schemas.microsoft.com/office/drawing/2014/main" id="{AED1E19F-3B7C-49F6-B0E6-40DADDA3485B}"/>
              </a:ext>
            </a:extLst>
          </p:cNvPr>
          <p:cNvSpPr txBox="1">
            <a:spLocks noChangeArrowheads="1"/>
          </p:cNvSpPr>
          <p:nvPr/>
        </p:nvSpPr>
        <p:spPr bwMode="auto">
          <a:xfrm>
            <a:off x="4591574" y="457786"/>
            <a:ext cx="4495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1600" dirty="0">
                <a:solidFill>
                  <a:srgbClr val="FF0000"/>
                </a:solidFill>
              </a:rPr>
              <a:t>See  Particle masses for calculations</a:t>
            </a:r>
          </a:p>
        </p:txBody>
      </p:sp>
      <p:sp>
        <p:nvSpPr>
          <p:cNvPr id="2" name="TextBox 1">
            <a:extLst>
              <a:ext uri="{FF2B5EF4-FFF2-40B4-BE49-F238E27FC236}">
                <a16:creationId xmlns:a16="http://schemas.microsoft.com/office/drawing/2014/main" id="{42F10472-E6D9-AF10-9FBE-CB97658B3F4B}"/>
              </a:ext>
            </a:extLst>
          </p:cNvPr>
          <p:cNvSpPr txBox="1"/>
          <p:nvPr/>
        </p:nvSpPr>
        <p:spPr>
          <a:xfrm>
            <a:off x="1475581" y="6096000"/>
            <a:ext cx="6400800" cy="584775"/>
          </a:xfrm>
          <a:prstGeom prst="rect">
            <a:avLst/>
          </a:prstGeom>
          <a:noFill/>
        </p:spPr>
        <p:txBody>
          <a:bodyPr wrap="square" rtlCol="0">
            <a:spAutoFit/>
          </a:bodyPr>
          <a:lstStyle/>
          <a:p>
            <a:r>
              <a:rPr kumimoji="0" lang="en-US" altLang="ja-JP" sz="1600" dirty="0">
                <a:solidFill>
                  <a:srgbClr val="FF0000"/>
                </a:solidFill>
              </a:rPr>
              <a:t>1 u = 1.66054 </a:t>
            </a:r>
            <a:r>
              <a:rPr kumimoji="0" lang="en-US" altLang="en-US" sz="1600" dirty="0">
                <a:solidFill>
                  <a:srgbClr val="FF0000"/>
                </a:solidFill>
                <a:cs typeface="Arial" panose="020B0604020202020204" pitchFamily="34" charset="0"/>
              </a:rPr>
              <a:t>×</a:t>
            </a:r>
            <a:r>
              <a:rPr kumimoji="0" lang="en-US" altLang="ja-JP" sz="1600" dirty="0">
                <a:solidFill>
                  <a:srgbClr val="FF0000"/>
                </a:solidFill>
                <a:cs typeface="Arial" panose="020B0604020202020204" pitchFamily="34" charset="0"/>
              </a:rPr>
              <a:t> 10</a:t>
            </a:r>
            <a:r>
              <a:rPr kumimoji="0" lang="en-US" altLang="en-US" sz="1600" baseline="30000" dirty="0">
                <a:solidFill>
                  <a:srgbClr val="FF0000"/>
                </a:solidFill>
                <a:cs typeface="Arial" panose="020B0604020202020204" pitchFamily="34" charset="0"/>
              </a:rPr>
              <a:t>−</a:t>
            </a:r>
            <a:r>
              <a:rPr kumimoji="0" lang="en-US" altLang="ja-JP" sz="1600" baseline="30000" dirty="0">
                <a:solidFill>
                  <a:srgbClr val="FF0000"/>
                </a:solidFill>
                <a:cs typeface="Arial" panose="020B0604020202020204" pitchFamily="34" charset="0"/>
              </a:rPr>
              <a:t>27</a:t>
            </a:r>
            <a:r>
              <a:rPr kumimoji="0" lang="en-US" altLang="ja-JP" sz="1600" dirty="0">
                <a:solidFill>
                  <a:srgbClr val="FF0000"/>
                </a:solidFill>
                <a:cs typeface="Arial" panose="020B0604020202020204" pitchFamily="34" charset="0"/>
              </a:rPr>
              <a:t> kg = 931.49 MeV/</a:t>
            </a:r>
            <a:r>
              <a:rPr kumimoji="0" lang="en-US" altLang="ja-JP" sz="1600" i="1" dirty="0">
                <a:solidFill>
                  <a:srgbClr val="FF0000"/>
                </a:solidFill>
                <a:cs typeface="Arial" panose="020B0604020202020204" pitchFamily="34" charset="0"/>
              </a:rPr>
              <a:t>c</a:t>
            </a:r>
            <a:r>
              <a:rPr kumimoji="0" lang="en-US" altLang="ja-JP" sz="1600" baseline="30000" dirty="0">
                <a:solidFill>
                  <a:srgbClr val="FF0000"/>
                </a:solidFill>
                <a:cs typeface="Arial" panose="020B0604020202020204" pitchFamily="34" charset="0"/>
              </a:rPr>
              <a:t>2</a:t>
            </a:r>
            <a:endParaRPr kumimoji="0" lang="en-US" altLang="ja-JP" sz="1600" dirty="0">
              <a:solidFill>
                <a:srgbClr val="FF0000"/>
              </a:solidFill>
              <a:cs typeface="Arial" panose="020B0604020202020204" pitchFamily="34" charset="0"/>
            </a:endParaRPr>
          </a:p>
          <a:p>
            <a:r>
              <a:rPr lang="en-US" altLang="ja-JP" sz="1600" dirty="0">
                <a:solidFill>
                  <a:srgbClr val="FF0000"/>
                </a:solidFill>
              </a:rPr>
              <a:t>(electron binding energy=13.6 eV can be neglected)</a:t>
            </a:r>
            <a:endParaRPr lang="en-US" sz="1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1">
            <a:extLst>
              <a:ext uri="{FF2B5EF4-FFF2-40B4-BE49-F238E27FC236}">
                <a16:creationId xmlns:a16="http://schemas.microsoft.com/office/drawing/2014/main" id="{149AEA59-B6A8-47CF-81DD-EAC8EF007D48}"/>
              </a:ext>
            </a:extLst>
          </p:cNvPr>
          <p:cNvSpPr>
            <a:spLocks noGrp="1" noChangeArrowheads="1"/>
          </p:cNvSpPr>
          <p:nvPr>
            <p:ph type="title"/>
          </p:nvPr>
        </p:nvSpPr>
        <p:spPr/>
        <p:txBody>
          <a:bodyPr/>
          <a:lstStyle/>
          <a:p>
            <a:pPr eaLnBrk="1" hangingPunct="1"/>
            <a:r>
              <a:rPr lang="en-US" altLang="ja-JP" sz="3400"/>
              <a:t>The Deuteron</a:t>
            </a:r>
            <a:endParaRPr lang="en-US" altLang="en-US" sz="3400"/>
          </a:p>
        </p:txBody>
      </p:sp>
      <p:sp>
        <p:nvSpPr>
          <p:cNvPr id="47107" name="Rectangle 2">
            <a:extLst>
              <a:ext uri="{FF2B5EF4-FFF2-40B4-BE49-F238E27FC236}">
                <a16:creationId xmlns:a16="http://schemas.microsoft.com/office/drawing/2014/main" id="{189F4549-28B2-4A04-84CB-87143AD33886}"/>
              </a:ext>
            </a:extLst>
          </p:cNvPr>
          <p:cNvSpPr>
            <a:spLocks noGrp="1" noChangeArrowheads="1"/>
          </p:cNvSpPr>
          <p:nvPr>
            <p:ph idx="4294967295"/>
          </p:nvPr>
        </p:nvSpPr>
        <p:spPr>
          <a:xfrm>
            <a:off x="457200" y="908050"/>
            <a:ext cx="8229600" cy="5400675"/>
          </a:xfrm>
        </p:spPr>
        <p:txBody>
          <a:bodyPr/>
          <a:lstStyle/>
          <a:p>
            <a:pPr eaLnBrk="1" hangingPunct="1"/>
            <a:r>
              <a:rPr lang="en-US" altLang="ja-JP" sz="2000" i="1" dirty="0"/>
              <a:t>m</a:t>
            </a:r>
            <a:r>
              <a:rPr lang="en-US" altLang="ja-JP" sz="2000" i="1" baseline="-25000" dirty="0"/>
              <a:t>d</a:t>
            </a:r>
            <a:r>
              <a:rPr lang="en-US" altLang="ja-JP" sz="2000" dirty="0"/>
              <a:t> + </a:t>
            </a:r>
            <a:r>
              <a:rPr lang="en-US" altLang="ja-JP" sz="2000" i="1" dirty="0"/>
              <a:t>m</a:t>
            </a:r>
            <a:r>
              <a:rPr lang="en-US" altLang="ja-JP" sz="2000" i="1" baseline="-25000" dirty="0"/>
              <a:t>e</a:t>
            </a:r>
            <a:r>
              <a:rPr lang="en-US" altLang="ja-JP" sz="2000" dirty="0"/>
              <a:t> is the atomic deuterium mass </a:t>
            </a:r>
            <a:r>
              <a:rPr lang="en-US" altLang="ja-JP" sz="2000" i="1" dirty="0"/>
              <a:t>M</a:t>
            </a:r>
            <a:r>
              <a:rPr lang="en-US" altLang="ja-JP" sz="2000" dirty="0"/>
              <a:t>(</a:t>
            </a:r>
            <a:r>
              <a:rPr lang="en-US" altLang="ja-JP" sz="2000" baseline="30000" dirty="0"/>
              <a:t>2</a:t>
            </a:r>
            <a:r>
              <a:rPr lang="en-US" altLang="ja-JP" sz="2000" dirty="0"/>
              <a:t>H) and </a:t>
            </a:r>
            <a:r>
              <a:rPr lang="en-US" altLang="ja-JP" sz="2000" i="1" dirty="0" err="1"/>
              <a:t>m</a:t>
            </a:r>
            <a:r>
              <a:rPr lang="en-US" altLang="ja-JP" sz="2000" i="1" baseline="-25000" dirty="0" err="1"/>
              <a:t>p</a:t>
            </a:r>
            <a:r>
              <a:rPr lang="en-US" altLang="ja-JP" sz="2000" dirty="0"/>
              <a:t> + </a:t>
            </a:r>
            <a:r>
              <a:rPr lang="en-US" altLang="ja-JP" sz="2000" i="1" dirty="0"/>
              <a:t>m</a:t>
            </a:r>
            <a:r>
              <a:rPr lang="en-US" altLang="ja-JP" sz="2000" i="1" baseline="-25000" dirty="0"/>
              <a:t>e</a:t>
            </a:r>
            <a:r>
              <a:rPr lang="en-US" altLang="ja-JP" sz="2000" dirty="0"/>
              <a:t> is the atomic hydrogen mass. Thus Eq.(12.7) becomes</a:t>
            </a:r>
          </a:p>
          <a:p>
            <a:pPr eaLnBrk="1" hangingPunct="1"/>
            <a:endParaRPr lang="en-US" altLang="ja-JP" sz="2000" dirty="0"/>
          </a:p>
          <a:p>
            <a:pPr eaLnBrk="1" hangingPunct="1"/>
            <a:r>
              <a:rPr lang="en-US" altLang="ja-JP" sz="2000" dirty="0"/>
              <a:t>Because the electron masses cancel in almost all nuclear-mass difference calculations, we use atomic masses rather than nuclear masses.</a:t>
            </a:r>
          </a:p>
          <a:p>
            <a:pPr eaLnBrk="1" hangingPunct="1"/>
            <a:endParaRPr lang="en-US" altLang="ja-JP" sz="2000" dirty="0"/>
          </a:p>
          <a:p>
            <a:pPr eaLnBrk="1" hangingPunct="1"/>
            <a:endParaRPr lang="en-US" altLang="ja-JP" sz="2000" dirty="0"/>
          </a:p>
          <a:p>
            <a:pPr eaLnBrk="1" hangingPunct="1"/>
            <a:endParaRPr lang="en-US" altLang="ja-JP" sz="2000" dirty="0"/>
          </a:p>
          <a:p>
            <a:pPr eaLnBrk="1" hangingPunct="1"/>
            <a:r>
              <a:rPr lang="en-US" altLang="ja-JP" sz="2000" dirty="0"/>
              <a:t>Convert this to energy using u = 931.5 MeV / </a:t>
            </a:r>
            <a:r>
              <a:rPr lang="en-US" altLang="ja-JP" sz="2000" i="1" dirty="0"/>
              <a:t>c</a:t>
            </a:r>
            <a:r>
              <a:rPr lang="en-US" altLang="ja-JP" sz="2000" baseline="30000" dirty="0"/>
              <a:t>2</a:t>
            </a:r>
            <a:endParaRPr lang="en-US" altLang="ja-JP" sz="2000" dirty="0"/>
          </a:p>
          <a:p>
            <a:pPr eaLnBrk="1" hangingPunct="1"/>
            <a:endParaRPr lang="en-US" altLang="ja-JP" sz="2000" dirty="0"/>
          </a:p>
          <a:p>
            <a:pPr eaLnBrk="1" hangingPunct="1"/>
            <a:endParaRPr lang="en-US" altLang="ja-JP" sz="2000" dirty="0"/>
          </a:p>
          <a:p>
            <a:pPr eaLnBrk="1" hangingPunct="1"/>
            <a:r>
              <a:rPr lang="en-US" altLang="ja-JP" sz="2000" dirty="0"/>
              <a:t>Even for heavier nuclei we neglect the electron binding energies (13.6 eV) because the nuclear binding energy (2.2 MeV) is almost one million times greater.</a:t>
            </a:r>
          </a:p>
        </p:txBody>
      </p:sp>
      <p:pic>
        <p:nvPicPr>
          <p:cNvPr id="47108" name="Picture 30">
            <a:extLst>
              <a:ext uri="{FF2B5EF4-FFF2-40B4-BE49-F238E27FC236}">
                <a16:creationId xmlns:a16="http://schemas.microsoft.com/office/drawing/2014/main" id="{E327FBE2-B8C1-402B-9641-9B9C92BF71F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592263"/>
            <a:ext cx="3429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31">
            <a:extLst>
              <a:ext uri="{FF2B5EF4-FFF2-40B4-BE49-F238E27FC236}">
                <a16:creationId xmlns:a16="http://schemas.microsoft.com/office/drawing/2014/main" id="{D7BEE209-7401-4994-B490-60E30D51262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700463"/>
            <a:ext cx="45307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32">
            <a:extLst>
              <a:ext uri="{FF2B5EF4-FFF2-40B4-BE49-F238E27FC236}">
                <a16:creationId xmlns:a16="http://schemas.microsoft.com/office/drawing/2014/main" id="{9AA692DB-55C4-474D-89FF-B42E40DB5E9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9438" y="4405313"/>
            <a:ext cx="54451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39">
            <a:extLst>
              <a:ext uri="{FF2B5EF4-FFF2-40B4-BE49-F238E27FC236}">
                <a16:creationId xmlns:a16="http://schemas.microsoft.com/office/drawing/2014/main" id="{2A232030-998B-4FF2-93AB-DE8D92E06D2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0350" y="2679700"/>
            <a:ext cx="35433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42">
            <a:extLst>
              <a:ext uri="{FF2B5EF4-FFF2-40B4-BE49-F238E27FC236}">
                <a16:creationId xmlns:a16="http://schemas.microsoft.com/office/drawing/2014/main" id="{6E94C618-9407-4683-8191-E2C092F8887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2013" y="3000375"/>
            <a:ext cx="48799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45">
            <a:extLst>
              <a:ext uri="{FF2B5EF4-FFF2-40B4-BE49-F238E27FC236}">
                <a16:creationId xmlns:a16="http://schemas.microsoft.com/office/drawing/2014/main" id="{28A6F15B-1B92-4073-B4D2-FCBBD85F7029}"/>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3588" y="3360738"/>
            <a:ext cx="50768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4" name="TextBox 2">
            <a:extLst>
              <a:ext uri="{FF2B5EF4-FFF2-40B4-BE49-F238E27FC236}">
                <a16:creationId xmlns:a16="http://schemas.microsoft.com/office/drawing/2014/main" id="{03740DD1-105B-4A59-8CE9-0A1E004087F3}"/>
              </a:ext>
            </a:extLst>
          </p:cNvPr>
          <p:cNvSpPr txBox="1">
            <a:spLocks noChangeArrowheads="1"/>
          </p:cNvSpPr>
          <p:nvPr/>
        </p:nvSpPr>
        <p:spPr bwMode="auto">
          <a:xfrm>
            <a:off x="838200" y="6318250"/>
            <a:ext cx="5638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a:t>See Appendix 8        </a:t>
            </a:r>
            <a:r>
              <a:rPr lang="en-US" altLang="en-US">
                <a:solidFill>
                  <a:srgbClr val="FF0000"/>
                </a:solidFill>
              </a:rPr>
              <a:t>Atomic mass tables</a:t>
            </a:r>
          </a:p>
        </p:txBody>
      </p:sp>
      <p:sp>
        <p:nvSpPr>
          <p:cNvPr id="47115" name="TextBox 1">
            <a:extLst>
              <a:ext uri="{FF2B5EF4-FFF2-40B4-BE49-F238E27FC236}">
                <a16:creationId xmlns:a16="http://schemas.microsoft.com/office/drawing/2014/main" id="{DCBDA470-C1AE-4B9C-A585-FED0D2D4AB59}"/>
              </a:ext>
            </a:extLst>
          </p:cNvPr>
          <p:cNvSpPr txBox="1">
            <a:spLocks noChangeArrowheads="1"/>
          </p:cNvSpPr>
          <p:nvPr/>
        </p:nvSpPr>
        <p:spPr bwMode="auto">
          <a:xfrm>
            <a:off x="7543800" y="3008313"/>
            <a:ext cx="1241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1200" dirty="0">
                <a:solidFill>
                  <a:srgbClr val="FF0000"/>
                </a:solidFill>
              </a:rPr>
              <a:t>Use upper case M for </a:t>
            </a:r>
            <a:r>
              <a:rPr lang="en-US" altLang="en-US" sz="1200" dirty="0" err="1">
                <a:solidFill>
                  <a:srgbClr val="FF0000"/>
                </a:solidFill>
              </a:rPr>
              <a:t>atomic,lower</a:t>
            </a:r>
            <a:r>
              <a:rPr lang="en-US" altLang="en-US" sz="1200" dirty="0">
                <a:solidFill>
                  <a:srgbClr val="FF0000"/>
                </a:solidFill>
              </a:rPr>
              <a:t> case m for nuclear masses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8">
            <a:extLst>
              <a:ext uri="{FF2B5EF4-FFF2-40B4-BE49-F238E27FC236}">
                <a16:creationId xmlns:a16="http://schemas.microsoft.com/office/drawing/2014/main" id="{62B5B360-52C7-41DE-87B3-22F3FF0C162F}"/>
              </a:ext>
            </a:extLst>
          </p:cNvPr>
          <p:cNvSpPr>
            <a:spLocks noGrp="1" noChangeArrowheads="1"/>
          </p:cNvSpPr>
          <p:nvPr>
            <p:ph type="title"/>
          </p:nvPr>
        </p:nvSpPr>
        <p:spPr/>
        <p:txBody>
          <a:bodyPr/>
          <a:lstStyle/>
          <a:p>
            <a:pPr eaLnBrk="1" hangingPunct="1"/>
            <a:r>
              <a:rPr lang="en-US" altLang="ja-JP" sz="3400"/>
              <a:t>The Deuteron</a:t>
            </a:r>
            <a:endParaRPr lang="en-US" altLang="en-US" sz="3400"/>
          </a:p>
        </p:txBody>
      </p:sp>
      <p:sp>
        <p:nvSpPr>
          <p:cNvPr id="48131" name="Rectangle 2">
            <a:extLst>
              <a:ext uri="{FF2B5EF4-FFF2-40B4-BE49-F238E27FC236}">
                <a16:creationId xmlns:a16="http://schemas.microsoft.com/office/drawing/2014/main" id="{BC12876D-F45A-41DF-A75B-B774E640E186}"/>
              </a:ext>
            </a:extLst>
          </p:cNvPr>
          <p:cNvSpPr>
            <a:spLocks noGrp="1" noChangeArrowheads="1"/>
          </p:cNvSpPr>
          <p:nvPr>
            <p:ph idx="4294967295"/>
          </p:nvPr>
        </p:nvSpPr>
        <p:spPr>
          <a:xfrm>
            <a:off x="457200" y="889000"/>
            <a:ext cx="8435975" cy="5419725"/>
          </a:xfrm>
        </p:spPr>
        <p:txBody>
          <a:bodyPr/>
          <a:lstStyle/>
          <a:p>
            <a:pPr eaLnBrk="1" hangingPunct="1"/>
            <a:r>
              <a:rPr lang="en-US" altLang="ja-JP" sz="2000">
                <a:solidFill>
                  <a:srgbClr val="000000"/>
                </a:solidFill>
              </a:rPr>
              <a:t>The binding energy of any nucleus        = the energy required to separate the nucleus into free neutrons and protons.</a:t>
            </a:r>
          </a:p>
          <a:p>
            <a:pPr eaLnBrk="1" hangingPunct="1"/>
            <a:endParaRPr lang="en-US" altLang="ja-JP" sz="2000">
              <a:solidFill>
                <a:srgbClr val="000000"/>
              </a:solidFill>
            </a:endParaRPr>
          </a:p>
          <a:p>
            <a:pPr eaLnBrk="1" hangingPunct="1"/>
            <a:endParaRPr lang="en-US" altLang="ja-JP" sz="2000">
              <a:solidFill>
                <a:srgbClr val="000000"/>
              </a:solidFill>
            </a:endParaRPr>
          </a:p>
          <a:p>
            <a:pPr eaLnBrk="1" hangingPunct="1">
              <a:buFont typeface="Wingdings" panose="05000000000000000000" pitchFamily="2" charset="2"/>
              <a:buNone/>
            </a:pPr>
            <a:r>
              <a:rPr lang="en-US" altLang="ja-JP" sz="2000" b="1">
                <a:solidFill>
                  <a:srgbClr val="000000"/>
                </a:solidFill>
              </a:rPr>
              <a:t>Experimental Determination of Nuclear Binding Energies</a:t>
            </a:r>
          </a:p>
          <a:p>
            <a:pPr eaLnBrk="1" hangingPunct="1"/>
            <a:r>
              <a:rPr lang="en-US" altLang="ja-JP" sz="2000">
                <a:solidFill>
                  <a:srgbClr val="000000"/>
                </a:solidFill>
              </a:rPr>
              <a:t>Check </a:t>
            </a:r>
            <a:r>
              <a:rPr lang="en-US" altLang="ja-JP" sz="2000">
                <a:solidFill>
                  <a:srgbClr val="FF0000"/>
                </a:solidFill>
              </a:rPr>
              <a:t>the 2.22-MeV binding </a:t>
            </a:r>
            <a:r>
              <a:rPr lang="en-US" altLang="ja-JP" sz="2000">
                <a:solidFill>
                  <a:srgbClr val="000000"/>
                </a:solidFill>
              </a:rPr>
              <a:t>energy by using a nuclear reaction. We scatter gamma rays from deuteron gas and look for the breakup of a deuteron into a neutron and a proton:</a:t>
            </a:r>
          </a:p>
          <a:p>
            <a:pPr eaLnBrk="1" hangingPunct="1"/>
            <a:endParaRPr lang="en-US" altLang="ja-JP" sz="2000">
              <a:solidFill>
                <a:srgbClr val="000000"/>
              </a:solidFill>
            </a:endParaRPr>
          </a:p>
          <a:p>
            <a:pPr eaLnBrk="1" hangingPunct="1"/>
            <a:r>
              <a:rPr lang="en-US" altLang="ja-JP" sz="2000">
                <a:solidFill>
                  <a:srgbClr val="000000"/>
                </a:solidFill>
              </a:rPr>
              <a:t>This nuclear reaction is called </a:t>
            </a:r>
            <a:r>
              <a:rPr lang="en-US" altLang="ja-JP" sz="2000" i="1">
                <a:solidFill>
                  <a:srgbClr val="FF0000"/>
                </a:solidFill>
              </a:rPr>
              <a:t>photo disintegration</a:t>
            </a:r>
            <a:r>
              <a:rPr lang="en-US" altLang="ja-JP" sz="2000">
                <a:solidFill>
                  <a:srgbClr val="000000"/>
                </a:solidFill>
              </a:rPr>
              <a:t> or a </a:t>
            </a:r>
            <a:r>
              <a:rPr lang="en-US" altLang="ja-JP" sz="2000" i="1">
                <a:solidFill>
                  <a:srgbClr val="000000"/>
                </a:solidFill>
              </a:rPr>
              <a:t>photo nuclear reaction</a:t>
            </a:r>
            <a:r>
              <a:rPr lang="en-US" altLang="ja-JP" sz="2000">
                <a:solidFill>
                  <a:srgbClr val="000000"/>
                </a:solidFill>
              </a:rPr>
              <a:t>.</a:t>
            </a:r>
          </a:p>
          <a:p>
            <a:pPr eaLnBrk="1" hangingPunct="1"/>
            <a:r>
              <a:rPr lang="en-US" altLang="ja-JP" sz="2000">
                <a:solidFill>
                  <a:srgbClr val="000000"/>
                </a:solidFill>
              </a:rPr>
              <a:t>The mass-energy relation is</a:t>
            </a:r>
          </a:p>
          <a:p>
            <a:pPr eaLnBrk="1" hangingPunct="1"/>
            <a:endParaRPr lang="en-US" altLang="ja-JP" sz="2000">
              <a:solidFill>
                <a:srgbClr val="000000"/>
              </a:solidFill>
            </a:endParaRPr>
          </a:p>
          <a:p>
            <a:pPr eaLnBrk="1" hangingPunct="1"/>
            <a:r>
              <a:rPr lang="en-US" altLang="ja-JP" sz="2000">
                <a:solidFill>
                  <a:srgbClr val="000000"/>
                </a:solidFill>
              </a:rPr>
              <a:t>where </a:t>
            </a:r>
            <a:r>
              <a:rPr lang="en-US" altLang="ja-JP" sz="2000" i="1">
                <a:solidFill>
                  <a:srgbClr val="000000"/>
                </a:solidFill>
              </a:rPr>
              <a:t>hf</a:t>
            </a:r>
            <a:r>
              <a:rPr lang="en-US" altLang="ja-JP" sz="2000">
                <a:solidFill>
                  <a:srgbClr val="000000"/>
                </a:solidFill>
              </a:rPr>
              <a:t> is the incident photon energy.</a:t>
            </a:r>
          </a:p>
          <a:p>
            <a:pPr eaLnBrk="1" hangingPunct="1">
              <a:buFont typeface="Wingdings" panose="05000000000000000000" pitchFamily="2" charset="2"/>
              <a:buNone/>
            </a:pPr>
            <a:r>
              <a:rPr lang="en-US" altLang="ja-JP" sz="2000">
                <a:solidFill>
                  <a:srgbClr val="000000"/>
                </a:solidFill>
              </a:rPr>
              <a:t>		</a:t>
            </a:r>
            <a:r>
              <a:rPr lang="en-US" altLang="ja-JP" sz="2000" i="1">
                <a:solidFill>
                  <a:srgbClr val="000000"/>
                </a:solidFill>
              </a:rPr>
              <a:t>K</a:t>
            </a:r>
            <a:r>
              <a:rPr lang="en-US" altLang="ja-JP" sz="2000" i="1" baseline="-25000">
                <a:solidFill>
                  <a:srgbClr val="000000"/>
                </a:solidFill>
              </a:rPr>
              <a:t>n</a:t>
            </a:r>
            <a:r>
              <a:rPr lang="en-US" altLang="ja-JP" sz="2000">
                <a:solidFill>
                  <a:srgbClr val="000000"/>
                </a:solidFill>
              </a:rPr>
              <a:t> and </a:t>
            </a:r>
            <a:r>
              <a:rPr lang="en-US" altLang="ja-JP" sz="2000" i="1">
                <a:solidFill>
                  <a:srgbClr val="000000"/>
                </a:solidFill>
              </a:rPr>
              <a:t>K</a:t>
            </a:r>
            <a:r>
              <a:rPr lang="en-US" altLang="ja-JP" sz="2000" i="1" baseline="-25000">
                <a:solidFill>
                  <a:srgbClr val="000000"/>
                </a:solidFill>
              </a:rPr>
              <a:t>p</a:t>
            </a:r>
            <a:r>
              <a:rPr lang="en-US" altLang="ja-JP" sz="2000">
                <a:solidFill>
                  <a:srgbClr val="000000"/>
                </a:solidFill>
              </a:rPr>
              <a:t> are the neutron and proton kinetic energies.</a:t>
            </a:r>
          </a:p>
        </p:txBody>
      </p:sp>
      <p:pic>
        <p:nvPicPr>
          <p:cNvPr id="48132" name="Picture 17">
            <a:extLst>
              <a:ext uri="{FF2B5EF4-FFF2-40B4-BE49-F238E27FC236}">
                <a16:creationId xmlns:a16="http://schemas.microsoft.com/office/drawing/2014/main" id="{7D42E078-90D5-425D-9779-4D1E8E5FDA5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938" y="5027613"/>
            <a:ext cx="53181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8">
            <a:extLst>
              <a:ext uri="{FF2B5EF4-FFF2-40B4-BE49-F238E27FC236}">
                <a16:creationId xmlns:a16="http://schemas.microsoft.com/office/drawing/2014/main" id="{B16B60FA-0B7B-4C22-A7A3-AEC2AB25DA3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038" y="3662363"/>
            <a:ext cx="19399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9">
            <a:extLst>
              <a:ext uri="{FF2B5EF4-FFF2-40B4-BE49-F238E27FC236}">
                <a16:creationId xmlns:a16="http://schemas.microsoft.com/office/drawing/2014/main" id="{BA792C04-D4F4-4F01-A0FA-8ACD73A4A1A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100" y="898525"/>
            <a:ext cx="4191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20">
            <a:extLst>
              <a:ext uri="{FF2B5EF4-FFF2-40B4-BE49-F238E27FC236}">
                <a16:creationId xmlns:a16="http://schemas.microsoft.com/office/drawing/2014/main" id="{0AA6918E-313A-4E7E-8B55-4421A720522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1188" y="1668463"/>
            <a:ext cx="53816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a:extLst>
              <a:ext uri="{FF2B5EF4-FFF2-40B4-BE49-F238E27FC236}">
                <a16:creationId xmlns:a16="http://schemas.microsoft.com/office/drawing/2014/main" id="{80ED1766-92CC-4037-852C-1803A2FCE7BD}"/>
              </a:ext>
            </a:extLst>
          </p:cNvPr>
          <p:cNvSpPr>
            <a:spLocks noGrp="1" noChangeArrowheads="1"/>
          </p:cNvSpPr>
          <p:nvPr>
            <p:ph type="title"/>
          </p:nvPr>
        </p:nvSpPr>
        <p:spPr/>
        <p:txBody>
          <a:bodyPr/>
          <a:lstStyle/>
          <a:p>
            <a:pPr eaLnBrk="1" hangingPunct="1"/>
            <a:r>
              <a:rPr lang="en-US" altLang="ja-JP" sz="3400"/>
              <a:t>The Deuteron</a:t>
            </a:r>
            <a:endParaRPr lang="en-US" altLang="en-US" sz="3400"/>
          </a:p>
        </p:txBody>
      </p:sp>
      <p:sp>
        <p:nvSpPr>
          <p:cNvPr id="49155" name="Rectangle 2">
            <a:extLst>
              <a:ext uri="{FF2B5EF4-FFF2-40B4-BE49-F238E27FC236}">
                <a16:creationId xmlns:a16="http://schemas.microsoft.com/office/drawing/2014/main" id="{E3F6FEF0-8EBB-4A5D-AA00-E1B9433BB487}"/>
              </a:ext>
            </a:extLst>
          </p:cNvPr>
          <p:cNvSpPr>
            <a:spLocks noGrp="1" noChangeArrowheads="1"/>
          </p:cNvSpPr>
          <p:nvPr>
            <p:ph idx="4294967295"/>
          </p:nvPr>
        </p:nvSpPr>
        <p:spPr>
          <a:xfrm>
            <a:off x="457200" y="1125538"/>
            <a:ext cx="8435975" cy="5327650"/>
          </a:xfrm>
        </p:spPr>
        <p:txBody>
          <a:bodyPr/>
          <a:lstStyle/>
          <a:p>
            <a:pPr eaLnBrk="1" hangingPunct="1"/>
            <a:r>
              <a:rPr lang="en-US" altLang="ja-JP" sz="2100">
                <a:solidFill>
                  <a:srgbClr val="000000"/>
                </a:solidFill>
              </a:rPr>
              <a:t>The minimum energy required for the photodisintegration:</a:t>
            </a:r>
          </a:p>
          <a:p>
            <a:pPr eaLnBrk="1" hangingPunct="1"/>
            <a:r>
              <a:rPr lang="en-US" altLang="ja-JP" sz="2100">
                <a:solidFill>
                  <a:srgbClr val="000000"/>
                </a:solidFill>
              </a:rPr>
              <a:t>Momentum must be conserved in the reaction (</a:t>
            </a:r>
            <a:r>
              <a:rPr lang="en-US" altLang="ja-JP" sz="2100" i="1">
                <a:solidFill>
                  <a:srgbClr val="000000"/>
                </a:solidFill>
              </a:rPr>
              <a:t>K</a:t>
            </a:r>
            <a:r>
              <a:rPr lang="en-US" altLang="ja-JP" sz="2100" i="1" baseline="-25000">
                <a:solidFill>
                  <a:srgbClr val="000000"/>
                </a:solidFill>
              </a:rPr>
              <a:t>n</a:t>
            </a:r>
            <a:r>
              <a:rPr lang="en-US" altLang="ja-JP" sz="2100">
                <a:solidFill>
                  <a:srgbClr val="000000"/>
                </a:solidFill>
              </a:rPr>
              <a:t>, </a:t>
            </a:r>
            <a:r>
              <a:rPr lang="en-US" altLang="ja-JP" sz="2100" i="1">
                <a:solidFill>
                  <a:srgbClr val="000000"/>
                </a:solidFill>
              </a:rPr>
              <a:t>K</a:t>
            </a:r>
            <a:r>
              <a:rPr lang="en-US" altLang="ja-JP" sz="2100" i="1" baseline="-25000">
                <a:solidFill>
                  <a:srgbClr val="000000"/>
                </a:solidFill>
              </a:rPr>
              <a:t>p</a:t>
            </a:r>
            <a:r>
              <a:rPr lang="en-US" altLang="ja-JP" sz="2100">
                <a:solidFill>
                  <a:srgbClr val="000000"/>
                </a:solidFill>
              </a:rPr>
              <a:t> </a:t>
            </a:r>
            <a:r>
              <a:rPr lang="en-US" altLang="en-US" sz="2100">
                <a:cs typeface="Arial" panose="020B0604020202020204" pitchFamily="34" charset="0"/>
              </a:rPr>
              <a:t>≠</a:t>
            </a:r>
            <a:r>
              <a:rPr lang="en-US" altLang="ja-JP" sz="2100">
                <a:solidFill>
                  <a:srgbClr val="000000"/>
                </a:solidFill>
                <a:cs typeface="Arial" panose="020B0604020202020204" pitchFamily="34" charset="0"/>
              </a:rPr>
              <a:t> 0</a:t>
            </a:r>
            <a:r>
              <a:rPr lang="en-US" altLang="ja-JP" sz="2100">
                <a:solidFill>
                  <a:srgbClr val="000000"/>
                </a:solidFill>
              </a:rPr>
              <a:t>)</a:t>
            </a:r>
          </a:p>
          <a:p>
            <a:pPr eaLnBrk="1" hangingPunct="1"/>
            <a:endParaRPr lang="en-US" altLang="ja-JP" sz="2100">
              <a:solidFill>
                <a:srgbClr val="000000"/>
              </a:solidFill>
            </a:endParaRPr>
          </a:p>
          <a:p>
            <a:pPr eaLnBrk="1" hangingPunct="1"/>
            <a:endParaRPr lang="en-US" altLang="ja-JP" sz="2100">
              <a:solidFill>
                <a:srgbClr val="000000"/>
              </a:solidFill>
            </a:endParaRPr>
          </a:p>
          <a:p>
            <a:pPr eaLnBrk="1" hangingPunct="1"/>
            <a:r>
              <a:rPr lang="en-US" altLang="ja-JP" sz="2100">
                <a:solidFill>
                  <a:srgbClr val="000000"/>
                </a:solidFill>
              </a:rPr>
              <a:t>Experiment shows that a photon of energy less than 2.22 MeV cannot dissociate a deuteron</a:t>
            </a:r>
          </a:p>
          <a:p>
            <a:pPr eaLnBrk="1" hangingPunct="1"/>
            <a:endParaRPr lang="en-US" altLang="ja-JP" sz="2100">
              <a:solidFill>
                <a:srgbClr val="000000"/>
              </a:solidFill>
            </a:endParaRPr>
          </a:p>
          <a:p>
            <a:pPr eaLnBrk="1" hangingPunct="1">
              <a:buFont typeface="Wingdings" panose="05000000000000000000" pitchFamily="2" charset="2"/>
              <a:buNone/>
            </a:pPr>
            <a:endParaRPr lang="en-US" altLang="ja-JP" sz="2100" b="1">
              <a:solidFill>
                <a:srgbClr val="000000"/>
              </a:solidFill>
            </a:endParaRPr>
          </a:p>
          <a:p>
            <a:pPr eaLnBrk="1" hangingPunct="1">
              <a:buFont typeface="Wingdings" panose="05000000000000000000" pitchFamily="2" charset="2"/>
              <a:buNone/>
            </a:pPr>
            <a:r>
              <a:rPr lang="en-US" altLang="ja-JP" sz="2100" b="1">
                <a:solidFill>
                  <a:srgbClr val="000000"/>
                </a:solidFill>
              </a:rPr>
              <a:t>Deuteron Spin and Magnetic Moment</a:t>
            </a:r>
          </a:p>
          <a:p>
            <a:pPr eaLnBrk="1" hangingPunct="1"/>
            <a:r>
              <a:rPr lang="en-US" altLang="ja-JP" sz="2100">
                <a:solidFill>
                  <a:srgbClr val="000000"/>
                </a:solidFill>
              </a:rPr>
              <a:t>Deuteron’s nuclear spin quantum number is 1. This indicates the neutron and proton spins are aligned parallel to each other.</a:t>
            </a:r>
          </a:p>
          <a:p>
            <a:pPr eaLnBrk="1" hangingPunct="1"/>
            <a:r>
              <a:rPr lang="en-US" altLang="ja-JP" sz="2100">
                <a:solidFill>
                  <a:srgbClr val="000000"/>
                </a:solidFill>
              </a:rPr>
              <a:t>The nuclear magnetic moment of a deuteron is 0.86</a:t>
            </a:r>
            <a:r>
              <a:rPr lang="el-GR" altLang="ja-JP" sz="2100" i="1">
                <a:solidFill>
                  <a:srgbClr val="000000"/>
                </a:solidFill>
                <a:latin typeface="Lucida Grande"/>
                <a:cs typeface="Arial" panose="020B0604020202020204" pitchFamily="34" charset="0"/>
              </a:rPr>
              <a:t>μ</a:t>
            </a:r>
            <a:r>
              <a:rPr lang="en-US" altLang="ja-JP" sz="2100" baseline="-25000">
                <a:solidFill>
                  <a:srgbClr val="000000"/>
                </a:solidFill>
              </a:rPr>
              <a:t>N</a:t>
            </a:r>
            <a:r>
              <a:rPr lang="en-US" altLang="ja-JP" sz="2100">
                <a:solidFill>
                  <a:srgbClr val="000000"/>
                </a:solidFill>
              </a:rPr>
              <a:t> </a:t>
            </a:r>
            <a:r>
              <a:rPr lang="en-US" altLang="en-US" sz="2100">
                <a:cs typeface="Arial" panose="020B0604020202020204" pitchFamily="34" charset="0"/>
              </a:rPr>
              <a:t>≈</a:t>
            </a:r>
            <a:r>
              <a:rPr lang="en-US" altLang="ja-JP" sz="2100">
                <a:solidFill>
                  <a:srgbClr val="000000"/>
                </a:solidFill>
              </a:rPr>
              <a:t> the sum of the free proton and neutron 2.79</a:t>
            </a:r>
            <a:r>
              <a:rPr lang="el-GR" altLang="ja-JP" sz="2100" i="1">
                <a:solidFill>
                  <a:srgbClr val="000000"/>
                </a:solidFill>
                <a:latin typeface="Lucida Grande"/>
                <a:cs typeface="Arial" panose="020B0604020202020204" pitchFamily="34" charset="0"/>
              </a:rPr>
              <a:t>μ</a:t>
            </a:r>
            <a:r>
              <a:rPr lang="en-US" altLang="ja-JP" sz="2100" baseline="-25000">
                <a:solidFill>
                  <a:srgbClr val="000000"/>
                </a:solidFill>
              </a:rPr>
              <a:t>N</a:t>
            </a:r>
            <a:r>
              <a:rPr lang="en-US" altLang="ja-JP" sz="2100">
                <a:solidFill>
                  <a:srgbClr val="000000"/>
                </a:solidFill>
              </a:rPr>
              <a:t> </a:t>
            </a:r>
            <a:r>
              <a:rPr lang="el-GR" altLang="ja-JP" sz="2100">
                <a:solidFill>
                  <a:srgbClr val="000000"/>
                </a:solidFill>
              </a:rPr>
              <a:t>−</a:t>
            </a:r>
            <a:r>
              <a:rPr lang="en-US" altLang="ja-JP" sz="2100">
                <a:solidFill>
                  <a:srgbClr val="000000"/>
                </a:solidFill>
              </a:rPr>
              <a:t> 1.91</a:t>
            </a:r>
            <a:r>
              <a:rPr lang="el-GR" altLang="ja-JP" sz="2100" i="1">
                <a:solidFill>
                  <a:srgbClr val="000000"/>
                </a:solidFill>
                <a:latin typeface="Lucida Grande"/>
                <a:cs typeface="Arial" panose="020B0604020202020204" pitchFamily="34" charset="0"/>
              </a:rPr>
              <a:t>μ</a:t>
            </a:r>
            <a:r>
              <a:rPr lang="en-US" altLang="ja-JP" sz="2100" baseline="-25000">
                <a:solidFill>
                  <a:srgbClr val="000000"/>
                </a:solidFill>
              </a:rPr>
              <a:t>N</a:t>
            </a:r>
            <a:r>
              <a:rPr lang="en-US" altLang="ja-JP" sz="2100">
                <a:solidFill>
                  <a:srgbClr val="000000"/>
                </a:solidFill>
              </a:rPr>
              <a:t> = 0.88</a:t>
            </a:r>
            <a:r>
              <a:rPr lang="el-GR" altLang="ja-JP" sz="2100" i="1">
                <a:solidFill>
                  <a:srgbClr val="000000"/>
                </a:solidFill>
                <a:latin typeface="Lucida Grande"/>
                <a:cs typeface="Arial" panose="020B0604020202020204" pitchFamily="34" charset="0"/>
              </a:rPr>
              <a:t>μ</a:t>
            </a:r>
            <a:r>
              <a:rPr lang="en-US" altLang="ja-JP" sz="2100" baseline="-25000">
                <a:solidFill>
                  <a:srgbClr val="000000"/>
                </a:solidFill>
              </a:rPr>
              <a:t>N </a:t>
            </a:r>
            <a:r>
              <a:rPr lang="en-US" altLang="ja-JP" sz="2100">
                <a:solidFill>
                  <a:srgbClr val="000000"/>
                </a:solidFill>
              </a:rPr>
              <a:t>.(supporting parallel spins)</a:t>
            </a:r>
          </a:p>
        </p:txBody>
      </p:sp>
      <p:pic>
        <p:nvPicPr>
          <p:cNvPr id="49156" name="Picture 16">
            <a:extLst>
              <a:ext uri="{FF2B5EF4-FFF2-40B4-BE49-F238E27FC236}">
                <a16:creationId xmlns:a16="http://schemas.microsoft.com/office/drawing/2014/main" id="{416E99DB-4E9A-4D4C-917E-AB342E922B5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350" y="1916113"/>
            <a:ext cx="30353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7">
            <a:extLst>
              <a:ext uri="{FF2B5EF4-FFF2-40B4-BE49-F238E27FC236}">
                <a16:creationId xmlns:a16="http://schemas.microsoft.com/office/drawing/2014/main" id="{5BD1247D-2EC2-4A2F-A40C-BF8D6793DAC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3644900"/>
            <a:ext cx="32131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9F2AB128-1514-49C2-BE30-9244C593149F}"/>
              </a:ext>
            </a:extLst>
          </p:cNvPr>
          <p:cNvSpPr>
            <a:spLocks noGrp="1" noChangeArrowheads="1"/>
          </p:cNvSpPr>
          <p:nvPr>
            <p:ph type="title"/>
          </p:nvPr>
        </p:nvSpPr>
        <p:spPr/>
        <p:txBody>
          <a:bodyPr/>
          <a:lstStyle/>
          <a:p>
            <a:r>
              <a:rPr lang="en-US" altLang="en-US" sz="2000"/>
              <a:t>From</a:t>
            </a:r>
            <a:r>
              <a:rPr lang="en-US" altLang="en-US"/>
              <a:t> chapter12 quiz</a:t>
            </a:r>
          </a:p>
        </p:txBody>
      </p:sp>
      <p:sp>
        <p:nvSpPr>
          <p:cNvPr id="50179" name="Content Placeholder 2">
            <a:extLst>
              <a:ext uri="{FF2B5EF4-FFF2-40B4-BE49-F238E27FC236}">
                <a16:creationId xmlns:a16="http://schemas.microsoft.com/office/drawing/2014/main" id="{46A7F7AC-53EB-450E-9120-EFA21EEFCA7E}"/>
              </a:ext>
            </a:extLst>
          </p:cNvPr>
          <p:cNvSpPr>
            <a:spLocks noGrp="1" noChangeArrowheads="1"/>
          </p:cNvSpPr>
          <p:nvPr>
            <p:ph idx="1"/>
          </p:nvPr>
        </p:nvSpPr>
        <p:spPr/>
        <p:txBody>
          <a:bodyPr/>
          <a:lstStyle/>
          <a:p>
            <a:pPr marL="0" indent="0">
              <a:buFont typeface="Wingdings" panose="05000000000000000000" pitchFamily="2" charset="2"/>
              <a:buNone/>
            </a:pPr>
            <a:r>
              <a:rPr lang="en-US" altLang="en-US"/>
              <a:t>The mass of the deuteron</a:t>
            </a:r>
          </a:p>
          <a:p>
            <a:pPr marL="0" indent="0">
              <a:buFont typeface="Wingdings" panose="05000000000000000000" pitchFamily="2" charset="2"/>
              <a:buNone/>
            </a:pPr>
            <a:r>
              <a:rPr lang="en-US" altLang="en-US"/>
              <a:t>a.  is exactly the sum of the neutron and proton mass.</a:t>
            </a:r>
          </a:p>
          <a:p>
            <a:pPr marL="0" indent="0">
              <a:buFont typeface="Wingdings" panose="05000000000000000000" pitchFamily="2" charset="2"/>
              <a:buNone/>
            </a:pPr>
            <a:r>
              <a:rPr lang="en-US" altLang="en-US"/>
              <a:t>b.  is slightly less than the sum of the neutron and proton mass.</a:t>
            </a:r>
          </a:p>
          <a:p>
            <a:pPr marL="0" indent="0">
              <a:buFont typeface="Wingdings" panose="05000000000000000000" pitchFamily="2" charset="2"/>
              <a:buNone/>
            </a:pPr>
            <a:r>
              <a:rPr lang="en-US" altLang="en-US"/>
              <a:t>c.  is exactly 2.000000 u.</a:t>
            </a:r>
          </a:p>
          <a:p>
            <a:pPr marL="0" indent="0">
              <a:buFont typeface="Wingdings" panose="05000000000000000000" pitchFamily="2" charset="2"/>
              <a:buNone/>
            </a:pPr>
            <a:r>
              <a:rPr lang="en-US" altLang="en-US"/>
              <a:t>d.  is exactly the sum of a neutron, proton, and electron mass.</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411445EF-7C6C-4697-9C87-9BA923EDB3BA}"/>
              </a:ext>
            </a:extLst>
          </p:cNvPr>
          <p:cNvSpPr>
            <a:spLocks noGrp="1" noChangeArrowheads="1"/>
          </p:cNvSpPr>
          <p:nvPr>
            <p:ph type="title"/>
          </p:nvPr>
        </p:nvSpPr>
        <p:spPr>
          <a:xfrm>
            <a:off x="304800" y="381000"/>
            <a:ext cx="8763000" cy="1139825"/>
          </a:xfrm>
        </p:spPr>
        <p:txBody>
          <a:bodyPr/>
          <a:lstStyle/>
          <a:p>
            <a:r>
              <a:rPr lang="en-US" altLang="en-US"/>
              <a:t>Halo –nucleus ( a nuclear hydrogen atom)</a:t>
            </a:r>
          </a:p>
        </p:txBody>
      </p:sp>
      <p:pic>
        <p:nvPicPr>
          <p:cNvPr id="51203" name="Picture 2" descr="Image result for halo nucleus pictures">
            <a:extLst>
              <a:ext uri="{FF2B5EF4-FFF2-40B4-BE49-F238E27FC236}">
                <a16:creationId xmlns:a16="http://schemas.microsoft.com/office/drawing/2014/main" id="{0E7444A2-321B-41B3-89E3-4497AC224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38400"/>
            <a:ext cx="20764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4">
            <a:extLst>
              <a:ext uri="{FF2B5EF4-FFF2-40B4-BE49-F238E27FC236}">
                <a16:creationId xmlns:a16="http://schemas.microsoft.com/office/drawing/2014/main" id="{7BBFC876-8846-4FE5-A4F6-790C71368C21}"/>
              </a:ext>
            </a:extLst>
          </p:cNvPr>
          <p:cNvSpPr>
            <a:spLocks noChangeArrowheads="1"/>
          </p:cNvSpPr>
          <p:nvPr/>
        </p:nvSpPr>
        <p:spPr bwMode="auto">
          <a:xfrm>
            <a:off x="3810000" y="1828800"/>
            <a:ext cx="4419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1200">
                <a:latin typeface="Times New Roman" panose="02020603050405020304" pitchFamily="18" charset="0"/>
                <a:cs typeface="Times New Roman" panose="02020603050405020304" pitchFamily="18" charset="0"/>
              </a:rPr>
              <a:t>A. Takamine, M. Wada, K. Okada, T. Sonoda, P. Schury, T. Nakamura, Y. Kanai, T. Kubo, I. Katayama, S. Ohtani, H. Wollnik, and H. A. Schuessler</a:t>
            </a:r>
            <a:br>
              <a:rPr lang="en-US" altLang="en-US" sz="1200">
                <a:latin typeface="Times New Roman" panose="02020603050405020304" pitchFamily="18" charset="0"/>
                <a:cs typeface="Times New Roman" panose="02020603050405020304" pitchFamily="18" charset="0"/>
              </a:rPr>
            </a:br>
            <a:r>
              <a:rPr lang="en-US" altLang="en-US" sz="1200" i="1">
                <a:latin typeface="Times New Roman" panose="02020603050405020304" pitchFamily="18" charset="0"/>
                <a:cs typeface="Times New Roman" panose="02020603050405020304" pitchFamily="18" charset="0"/>
              </a:rPr>
              <a:t>Hyperfine Structure Constant of the Neutron Halo Nucleus 11Be+</a:t>
            </a:r>
            <a:br>
              <a:rPr lang="en-US" altLang="en-US" sz="1200">
                <a:latin typeface="Times New Roman" panose="02020603050405020304" pitchFamily="18" charset="0"/>
                <a:cs typeface="Times New Roman" panose="02020603050405020304" pitchFamily="18" charset="0"/>
              </a:rPr>
            </a:br>
            <a:r>
              <a:rPr lang="en-US" altLang="en-US" sz="1200">
                <a:latin typeface="Times New Roman" panose="02020603050405020304" pitchFamily="18" charset="0"/>
                <a:cs typeface="Times New Roman" panose="02020603050405020304" pitchFamily="18" charset="0"/>
              </a:rPr>
              <a:t>Phys. Rev. Lett. 112, 162502 (2014).</a:t>
            </a:r>
            <a:endParaRPr lang="en-US" altLang="en-US"/>
          </a:p>
        </p:txBody>
      </p:sp>
      <p:sp>
        <p:nvSpPr>
          <p:cNvPr id="51205" name="TextBox 1">
            <a:extLst>
              <a:ext uri="{FF2B5EF4-FFF2-40B4-BE49-F238E27FC236}">
                <a16:creationId xmlns:a16="http://schemas.microsoft.com/office/drawing/2014/main" id="{11FD1E6B-FD56-4EE4-98FE-1B6FA0B93EEF}"/>
              </a:ext>
            </a:extLst>
          </p:cNvPr>
          <p:cNvSpPr txBox="1">
            <a:spLocks noChangeArrowheads="1"/>
          </p:cNvSpPr>
          <p:nvPr/>
        </p:nvSpPr>
        <p:spPr bwMode="auto">
          <a:xfrm>
            <a:off x="2895600" y="3276600"/>
            <a:ext cx="4495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a:t> The short range strong nuclear force causes the halo neutron to be 7 fm outside  the nucleus</a:t>
            </a:r>
          </a:p>
          <a:p>
            <a:endParaRPr lang="en-US" altLang="en-US"/>
          </a:p>
          <a:p>
            <a:r>
              <a:rPr lang="en-US" altLang="en-US"/>
              <a:t>  half life 13.8 s</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30C4A42C-64B2-41AF-8FB3-77AA7FFA71BB}"/>
              </a:ext>
            </a:extLst>
          </p:cNvPr>
          <p:cNvSpPr>
            <a:spLocks noGrp="1" noChangeArrowheads="1"/>
          </p:cNvSpPr>
          <p:nvPr>
            <p:ph type="title"/>
          </p:nvPr>
        </p:nvSpPr>
        <p:spPr/>
        <p:txBody>
          <a:bodyPr/>
          <a:lstStyle/>
          <a:p>
            <a:pPr eaLnBrk="1" hangingPunct="1"/>
            <a:r>
              <a:rPr lang="en-US" altLang="ja-JP" sz="3400"/>
              <a:t>12.4: Nuclear Forces</a:t>
            </a:r>
          </a:p>
        </p:txBody>
      </p:sp>
      <p:sp>
        <p:nvSpPr>
          <p:cNvPr id="52227" name="Rectangle 3">
            <a:extLst>
              <a:ext uri="{FF2B5EF4-FFF2-40B4-BE49-F238E27FC236}">
                <a16:creationId xmlns:a16="http://schemas.microsoft.com/office/drawing/2014/main" id="{4D86F953-1AAB-4F50-8588-EA40B500336A}"/>
              </a:ext>
            </a:extLst>
          </p:cNvPr>
          <p:cNvSpPr>
            <a:spLocks noGrp="1" noChangeArrowheads="1"/>
          </p:cNvSpPr>
          <p:nvPr>
            <p:ph idx="1"/>
          </p:nvPr>
        </p:nvSpPr>
        <p:spPr>
          <a:xfrm>
            <a:off x="457200" y="1125538"/>
            <a:ext cx="8229600" cy="1468437"/>
          </a:xfrm>
        </p:spPr>
        <p:txBody>
          <a:bodyPr/>
          <a:lstStyle/>
          <a:p>
            <a:pPr eaLnBrk="1" hangingPunct="1"/>
            <a:r>
              <a:rPr lang="en-US" altLang="ja-JP" sz="2100">
                <a:solidFill>
                  <a:srgbClr val="000000"/>
                </a:solidFill>
              </a:rPr>
              <a:t>The angular distribution of neutron classically scattered by protons.</a:t>
            </a:r>
          </a:p>
          <a:p>
            <a:pPr eaLnBrk="1" hangingPunct="1"/>
            <a:r>
              <a:rPr lang="en-US" altLang="ja-JP" sz="2100">
                <a:solidFill>
                  <a:srgbClr val="000000"/>
                </a:solidFill>
              </a:rPr>
              <a:t>Neutron + proton (</a:t>
            </a:r>
            <a:r>
              <a:rPr lang="en-US" altLang="ja-JP" sz="2100" i="1">
                <a:solidFill>
                  <a:srgbClr val="000000"/>
                </a:solidFill>
              </a:rPr>
              <a:t>np</a:t>
            </a:r>
            <a:r>
              <a:rPr lang="en-US" altLang="ja-JP" sz="2100">
                <a:solidFill>
                  <a:srgbClr val="000000"/>
                </a:solidFill>
              </a:rPr>
              <a:t>) and proton + proton (</a:t>
            </a:r>
            <a:r>
              <a:rPr lang="en-US" altLang="ja-JP" sz="2100" i="1">
                <a:solidFill>
                  <a:srgbClr val="000000"/>
                </a:solidFill>
              </a:rPr>
              <a:t>pp</a:t>
            </a:r>
            <a:r>
              <a:rPr lang="en-US" altLang="ja-JP" sz="2100">
                <a:solidFill>
                  <a:srgbClr val="000000"/>
                </a:solidFill>
              </a:rPr>
              <a:t>) elastic</a:t>
            </a:r>
          </a:p>
        </p:txBody>
      </p:sp>
      <p:sp>
        <p:nvSpPr>
          <p:cNvPr id="52228" name="Rectangle 8">
            <a:extLst>
              <a:ext uri="{FF2B5EF4-FFF2-40B4-BE49-F238E27FC236}">
                <a16:creationId xmlns:a16="http://schemas.microsoft.com/office/drawing/2014/main" id="{BAFD3583-AD09-4A40-8D09-5BB95F6CBD46}"/>
              </a:ext>
            </a:extLst>
          </p:cNvPr>
          <p:cNvSpPr>
            <a:spLocks noChangeArrowheads="1"/>
          </p:cNvSpPr>
          <p:nvPr/>
        </p:nvSpPr>
        <p:spPr bwMode="auto">
          <a:xfrm>
            <a:off x="3263900" y="5784850"/>
            <a:ext cx="26114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33CC"/>
              </a:buClr>
              <a:buSzPct val="65000"/>
              <a:buFont typeface="Wingdings" panose="05000000000000000000" pitchFamily="2" charset="2"/>
              <a:buChar char="n"/>
              <a:defRPr sz="3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333CC"/>
              </a:buClr>
              <a:buSzPct val="60000"/>
              <a:buFont typeface="Wingdings" panose="05000000000000000000" pitchFamily="2" charset="2"/>
              <a:buChar char="q"/>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333CC"/>
              </a:buClr>
              <a:buSzPct val="65000"/>
              <a:buFont typeface="Wingdings" panose="05000000000000000000" pitchFamily="2" charset="2"/>
              <a:buChar char="n"/>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333CC"/>
              </a:buClr>
              <a:buSzPct val="70000"/>
              <a:buFont typeface="Wingdings" panose="05000000000000000000" pitchFamily="2" charset="2"/>
              <a:buChar char="q"/>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kumimoji="0" lang="en-US" altLang="ja-JP" sz="1900" b="1">
                <a:solidFill>
                  <a:srgbClr val="000000"/>
                </a:solidFill>
              </a:rPr>
              <a:t>The nuclear potential</a:t>
            </a:r>
            <a:endParaRPr kumimoji="0" lang="en-US" altLang="en-US" sz="1900" b="1">
              <a:solidFill>
                <a:srgbClr val="000000"/>
              </a:solidFill>
            </a:endParaRPr>
          </a:p>
        </p:txBody>
      </p:sp>
      <p:pic>
        <p:nvPicPr>
          <p:cNvPr id="52229" name="Picture 1">
            <a:extLst>
              <a:ext uri="{FF2B5EF4-FFF2-40B4-BE49-F238E27FC236}">
                <a16:creationId xmlns:a16="http://schemas.microsoft.com/office/drawing/2014/main" id="{481C4D76-7641-4C09-90FA-014F4EA2CAC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324100" y="2286000"/>
            <a:ext cx="4495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05667-3328-47B2-A050-05F554B4A23E}"/>
              </a:ext>
            </a:extLst>
          </p:cNvPr>
          <p:cNvSpPr>
            <a:spLocks noGrp="1"/>
          </p:cNvSpPr>
          <p:nvPr>
            <p:ph type="title"/>
          </p:nvPr>
        </p:nvSpPr>
        <p:spPr/>
        <p:txBody>
          <a:bodyPr/>
          <a:lstStyle/>
          <a:p>
            <a:r>
              <a:rPr lang="en-US" sz="2700" dirty="0"/>
              <a:t>13.4: Fission</a:t>
            </a:r>
            <a:endParaRPr lang="en-IN" dirty="0"/>
          </a:p>
        </p:txBody>
      </p:sp>
      <p:sp>
        <p:nvSpPr>
          <p:cNvPr id="3" name="Text Placeholder 2">
            <a:extLst>
              <a:ext uri="{FF2B5EF4-FFF2-40B4-BE49-F238E27FC236}">
                <a16:creationId xmlns:a16="http://schemas.microsoft.com/office/drawing/2014/main" id="{B422D13C-ED2D-465F-B056-A599D6987C53}"/>
              </a:ext>
            </a:extLst>
          </p:cNvPr>
          <p:cNvSpPr>
            <a:spLocks noGrp="1"/>
          </p:cNvSpPr>
          <p:nvPr>
            <p:ph type="body" sz="quarter" idx="17"/>
          </p:nvPr>
        </p:nvSpPr>
        <p:spPr>
          <a:xfrm>
            <a:off x="557683" y="1824513"/>
            <a:ext cx="4972260" cy="3670052"/>
          </a:xfrm>
        </p:spPr>
        <p:txBody>
          <a:bodyPr>
            <a:noAutofit/>
          </a:bodyPr>
          <a:lstStyle/>
          <a:p>
            <a:pPr marL="274320" indent="-274320">
              <a:lnSpc>
                <a:spcPct val="100000"/>
              </a:lnSpc>
              <a:spcBef>
                <a:spcPts val="300"/>
              </a:spcBef>
              <a:spcAft>
                <a:spcPts val="300"/>
              </a:spcAft>
              <a:defRPr/>
            </a:pPr>
            <a:r>
              <a:rPr lang="en-US" sz="1350" dirty="0"/>
              <a:t>In fission a nucleus separates into two </a:t>
            </a:r>
            <a:r>
              <a:rPr lang="en-US" sz="1350" i="1" dirty="0"/>
              <a:t>fission fragments</a:t>
            </a:r>
            <a:r>
              <a:rPr lang="en-US" sz="1350" dirty="0"/>
              <a:t>. As we will show, one fragment is typically somewhat larger than the other.</a:t>
            </a:r>
          </a:p>
          <a:p>
            <a:pPr marL="274320" indent="-274320">
              <a:lnSpc>
                <a:spcPct val="100000"/>
              </a:lnSpc>
              <a:spcBef>
                <a:spcPts val="300"/>
              </a:spcBef>
              <a:spcAft>
                <a:spcPts val="300"/>
              </a:spcAft>
              <a:defRPr/>
            </a:pPr>
            <a:r>
              <a:rPr lang="en-US" sz="1350" dirty="0"/>
              <a:t>Fission occurs for heavy nuclei because of the increased Coulomb forces between the protons. </a:t>
            </a:r>
          </a:p>
          <a:p>
            <a:pPr marL="274320" indent="-274320">
              <a:lnSpc>
                <a:spcPct val="100000"/>
              </a:lnSpc>
              <a:spcBef>
                <a:spcPts val="300"/>
              </a:spcBef>
              <a:spcAft>
                <a:spcPts val="300"/>
              </a:spcAft>
              <a:defRPr/>
            </a:pPr>
            <a:r>
              <a:rPr lang="en-US" sz="1350" dirty="0"/>
              <a:t>We can understand fission by using the semi-empirical mass formula based on the </a:t>
            </a:r>
            <a:r>
              <a:rPr lang="en-US" sz="1350" dirty="0">
                <a:solidFill>
                  <a:srgbClr val="FF0000"/>
                </a:solidFill>
              </a:rPr>
              <a:t>liquid drop model</a:t>
            </a:r>
            <a:r>
              <a:rPr lang="en-US" sz="1350" dirty="0"/>
              <a:t>. For a spherical nucleus of mass number </a:t>
            </a:r>
            <a:r>
              <a:rPr lang="en-US" sz="1350" i="1" dirty="0"/>
              <a:t>A</a:t>
            </a:r>
            <a:r>
              <a:rPr lang="en-US" sz="1350" dirty="0"/>
              <a:t> ~ 240, the attractive short-range nuclear forces offset the Coulomb repulsive term. As a nucleus becomes non-spherical, the surface energy is increased, and the effect of the short-range nuclear interactions is reduced. </a:t>
            </a:r>
          </a:p>
          <a:p>
            <a:pPr marL="274320" indent="-274320">
              <a:lnSpc>
                <a:spcPct val="100000"/>
              </a:lnSpc>
              <a:spcBef>
                <a:spcPts val="300"/>
              </a:spcBef>
              <a:spcAft>
                <a:spcPts val="300"/>
              </a:spcAft>
              <a:defRPr/>
            </a:pPr>
            <a:r>
              <a:rPr lang="en-US" sz="1350" dirty="0"/>
              <a:t>Nucleons on the surface are not surrounded by other nucleons, and the unsaturated nuclear force reduces the overall nuclear attraction. For a certain deformation, a critical energy is reached, and the </a:t>
            </a:r>
            <a:r>
              <a:rPr lang="en-US" sz="1350" i="1" dirty="0"/>
              <a:t>fission barrier</a:t>
            </a:r>
            <a:r>
              <a:rPr lang="en-US" sz="1350" dirty="0"/>
              <a:t> is overcome.</a:t>
            </a:r>
            <a:endParaRPr lang="en-IN" sz="1350" dirty="0"/>
          </a:p>
        </p:txBody>
      </p:sp>
      <p:pic>
        <p:nvPicPr>
          <p:cNvPr id="11" name="Picture 3" descr="A graph shows the relationship between mass number and fission yield. The horizontal axis is labeled Mass number A, and ranges from 70 to 170 in increments of 10. The vertical axis is labeled fission yield (%), and ranges from 10^negative 3 to 10 in incremental multiple of 10. All data are approximate. The graph shows a curve with two peaks and a trough. The curve is plotted through (75, 10^negative 3), (97, 8), (118, 10^negative 2), (140, 8), and (160, 10^negative 3).">
            <a:extLst>
              <a:ext uri="{FF2B5EF4-FFF2-40B4-BE49-F238E27FC236}">
                <a16:creationId xmlns:a16="http://schemas.microsoft.com/office/drawing/2014/main" id="{C22B3D24-950A-4EC5-A3A6-B78108A98F2C}"/>
              </a:ext>
            </a:extLst>
          </p:cNvPr>
          <p:cNvPicPr>
            <a:picLocks noGrp="1" noChangeAspect="1"/>
          </p:cNvPicPr>
          <p:nvPr>
            <p:ph type="pic" sz="quarter" idx="10"/>
          </p:nvPr>
        </p:nvPicPr>
        <p:blipFill>
          <a:blip r:embed="rId2"/>
          <a:stretch>
            <a:fillRect/>
          </a:stretch>
        </p:blipFill>
        <p:spPr>
          <a:xfrm>
            <a:off x="6040132" y="1861743"/>
            <a:ext cx="2271331" cy="2400300"/>
          </a:xfrm>
          <a:prstGeom prst="rect">
            <a:avLst/>
          </a:prstGeom>
        </p:spPr>
      </p:pic>
      <p:sp>
        <p:nvSpPr>
          <p:cNvPr id="8" name="Text Placeholder 4">
            <a:extLst>
              <a:ext uri="{FF2B5EF4-FFF2-40B4-BE49-F238E27FC236}">
                <a16:creationId xmlns:a16="http://schemas.microsoft.com/office/drawing/2014/main" id="{03186DFF-6462-4739-ACCE-C3B5DF894DC8}"/>
              </a:ext>
            </a:extLst>
          </p:cNvPr>
          <p:cNvSpPr>
            <a:spLocks noGrp="1"/>
          </p:cNvSpPr>
          <p:nvPr>
            <p:ph type="body" sz="quarter" idx="21"/>
          </p:nvPr>
        </p:nvSpPr>
        <p:spPr>
          <a:xfrm>
            <a:off x="6085114" y="4400057"/>
            <a:ext cx="2501204" cy="480060"/>
          </a:xfrm>
        </p:spPr>
        <p:txBody>
          <a:bodyPr>
            <a:normAutofit lnSpcReduction="10000"/>
          </a:bodyPr>
          <a:lstStyle/>
          <a:p>
            <a:pPr marL="274320" indent="-274320">
              <a:lnSpc>
                <a:spcPct val="100000"/>
              </a:lnSpc>
              <a:spcBef>
                <a:spcPts val="150"/>
              </a:spcBef>
              <a:spcAft>
                <a:spcPts val="150"/>
              </a:spcAft>
            </a:pPr>
            <a:r>
              <a:rPr lang="en-US" altLang="en-US" sz="1350" dirty="0"/>
              <a:t>Spontaneous fission can occur for nuclei with</a:t>
            </a:r>
            <a:endParaRPr lang="en-IN" sz="1350" dirty="0"/>
          </a:p>
        </p:txBody>
      </p:sp>
      <p:graphicFrame>
        <p:nvGraphicFramePr>
          <p:cNvPr id="12" name="Object 5" descr="Z^2 over A is greater or equal to 49 (Z approximately equals 115, A approximately equals 270).">
            <a:extLst>
              <a:ext uri="{FF2B5EF4-FFF2-40B4-BE49-F238E27FC236}">
                <a16:creationId xmlns:a16="http://schemas.microsoft.com/office/drawing/2014/main" id="{E264C087-6910-4DE7-B4B0-EA60B14B764F}"/>
              </a:ext>
            </a:extLst>
          </p:cNvPr>
          <p:cNvGraphicFramePr>
            <a:graphicFrameLocks noGrp="1" noChangeAspect="1"/>
          </p:cNvGraphicFramePr>
          <p:nvPr>
            <p:ph type="pic" sz="quarter" idx="19"/>
          </p:nvPr>
        </p:nvGraphicFramePr>
        <p:xfrm>
          <a:off x="6111174" y="5003890"/>
          <a:ext cx="2367569" cy="287728"/>
        </p:xfrm>
        <a:graphic>
          <a:graphicData uri="http://schemas.openxmlformats.org/presentationml/2006/ole">
            <mc:AlternateContent xmlns:mc="http://schemas.openxmlformats.org/markup-compatibility/2006">
              <mc:Choice xmlns:v="urn:schemas-microsoft-com:vml" Requires="v">
                <p:oleObj name="Equation" r:id="rId3" imgW="3657600" imgH="444240" progId="Equation.DSMT4">
                  <p:embed/>
                </p:oleObj>
              </mc:Choice>
              <mc:Fallback>
                <p:oleObj name="Equation" r:id="rId3" imgW="3657600" imgH="444240" progId="Equation.DSMT4">
                  <p:embed/>
                  <p:pic>
                    <p:nvPicPr>
                      <p:cNvPr id="12" name="Object 5" descr="Z^2 over A is greater or equal to 49 (Z approximately equals 115, A approximately equals 270).">
                        <a:extLst>
                          <a:ext uri="{FF2B5EF4-FFF2-40B4-BE49-F238E27FC236}">
                            <a16:creationId xmlns:a16="http://schemas.microsoft.com/office/drawing/2014/main" id="{E264C087-6910-4DE7-B4B0-EA60B14B764F}"/>
                          </a:ext>
                        </a:extLst>
                      </p:cNvPr>
                      <p:cNvPicPr/>
                      <p:nvPr/>
                    </p:nvPicPr>
                    <p:blipFill>
                      <a:blip r:embed="rId4"/>
                      <a:stretch>
                        <a:fillRect/>
                      </a:stretch>
                    </p:blipFill>
                    <p:spPr>
                      <a:xfrm>
                        <a:off x="6111174" y="5003890"/>
                        <a:ext cx="2367569" cy="287728"/>
                      </a:xfrm>
                      <a:prstGeom prst="rect">
                        <a:avLst/>
                      </a:prstGeom>
                    </p:spPr>
                  </p:pic>
                </p:oleObj>
              </mc:Fallback>
            </mc:AlternateContent>
          </a:graphicData>
        </a:graphic>
      </p:graphicFrame>
    </p:spTree>
    <p:extLst>
      <p:ext uri="{BB962C8B-B14F-4D97-AF65-F5344CB8AC3E}">
        <p14:creationId xmlns:p14="http://schemas.microsoft.com/office/powerpoint/2010/main" val="2277378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DFFD05E9-A7D8-4478-8093-E2EA5637E87F}"/>
              </a:ext>
            </a:extLst>
          </p:cNvPr>
          <p:cNvSpPr>
            <a:spLocks noGrp="1" noChangeArrowheads="1"/>
          </p:cNvSpPr>
          <p:nvPr>
            <p:ph type="title"/>
          </p:nvPr>
        </p:nvSpPr>
        <p:spPr/>
        <p:txBody>
          <a:bodyPr/>
          <a:lstStyle/>
          <a:p>
            <a:pPr eaLnBrk="1" hangingPunct="1"/>
            <a:r>
              <a:rPr lang="en-US" altLang="ja-JP" sz="3400"/>
              <a:t>Nuclear Forces</a:t>
            </a:r>
            <a:endParaRPr lang="en-US" altLang="en-US" sz="3400"/>
          </a:p>
        </p:txBody>
      </p:sp>
      <p:sp>
        <p:nvSpPr>
          <p:cNvPr id="53251" name="Rectangle 2">
            <a:extLst>
              <a:ext uri="{FF2B5EF4-FFF2-40B4-BE49-F238E27FC236}">
                <a16:creationId xmlns:a16="http://schemas.microsoft.com/office/drawing/2014/main" id="{6C1C8B47-C422-4398-8827-845E20A62FF3}"/>
              </a:ext>
            </a:extLst>
          </p:cNvPr>
          <p:cNvSpPr>
            <a:spLocks noGrp="1" noChangeArrowheads="1"/>
          </p:cNvSpPr>
          <p:nvPr>
            <p:ph idx="4294967295"/>
          </p:nvPr>
        </p:nvSpPr>
        <p:spPr>
          <a:xfrm>
            <a:off x="457200" y="1125538"/>
            <a:ext cx="8291513" cy="4895850"/>
          </a:xfrm>
        </p:spPr>
        <p:txBody>
          <a:bodyPr/>
          <a:lstStyle/>
          <a:p>
            <a:pPr eaLnBrk="1" hangingPunct="1"/>
            <a:r>
              <a:rPr lang="en-US" altLang="ja-JP" sz="2000">
                <a:solidFill>
                  <a:srgbClr val="000000"/>
                </a:solidFill>
              </a:rPr>
              <a:t>The internucleon potential has a “hard core” that prevents the nucleons from approaching each other closer than about 0.4 fm.</a:t>
            </a:r>
          </a:p>
          <a:p>
            <a:pPr eaLnBrk="1" hangingPunct="1"/>
            <a:endParaRPr lang="en-US" altLang="ja-JP" sz="2000">
              <a:solidFill>
                <a:srgbClr val="000000"/>
              </a:solidFill>
            </a:endParaRPr>
          </a:p>
          <a:p>
            <a:pPr eaLnBrk="1" hangingPunct="1"/>
            <a:r>
              <a:rPr lang="en-US" altLang="ja-JP" sz="2000">
                <a:solidFill>
                  <a:srgbClr val="000000"/>
                </a:solidFill>
              </a:rPr>
              <a:t>The proton has charge radius up to 1 fm.</a:t>
            </a:r>
          </a:p>
          <a:p>
            <a:pPr eaLnBrk="1" hangingPunct="1"/>
            <a:r>
              <a:rPr lang="en-US" altLang="ja-JP" sz="2000">
                <a:solidFill>
                  <a:srgbClr val="000000"/>
                </a:solidFill>
              </a:rPr>
              <a:t>Two nucleons within about 2 fm of each other feel an attractive force.</a:t>
            </a:r>
          </a:p>
          <a:p>
            <a:pPr eaLnBrk="1" hangingPunct="1"/>
            <a:endParaRPr lang="en-US" altLang="ja-JP" sz="2000">
              <a:solidFill>
                <a:srgbClr val="000000"/>
              </a:solidFill>
            </a:endParaRPr>
          </a:p>
          <a:p>
            <a:pPr eaLnBrk="1" hangingPunct="1"/>
            <a:r>
              <a:rPr lang="en-US" altLang="ja-JP" sz="2000">
                <a:solidFill>
                  <a:srgbClr val="000000"/>
                </a:solidFill>
              </a:rPr>
              <a:t>The nuclear force (</a:t>
            </a:r>
            <a:r>
              <a:rPr lang="en-US" altLang="ja-JP" sz="2000" i="1">
                <a:solidFill>
                  <a:srgbClr val="000000"/>
                </a:solidFill>
              </a:rPr>
              <a:t>short range</a:t>
            </a:r>
            <a:r>
              <a:rPr lang="en-US" altLang="ja-JP" sz="2000">
                <a:solidFill>
                  <a:srgbClr val="000000"/>
                </a:solidFill>
              </a:rPr>
              <a:t>):</a:t>
            </a:r>
          </a:p>
          <a:p>
            <a:pPr eaLnBrk="1" hangingPunct="1"/>
            <a:r>
              <a:rPr lang="en-US" altLang="ja-JP" sz="2000">
                <a:solidFill>
                  <a:srgbClr val="000000"/>
                </a:solidFill>
              </a:rPr>
              <a:t>It falls to zero so abruptly with interparticle separation.       </a:t>
            </a:r>
            <a:r>
              <a:rPr lang="en-US" altLang="ja-JP" sz="2000" b="1">
                <a:solidFill>
                  <a:srgbClr val="000000"/>
                </a:solidFill>
              </a:rPr>
              <a:t>stable</a:t>
            </a:r>
            <a:endParaRPr lang="en-US" altLang="ja-JP" sz="2000">
              <a:solidFill>
                <a:srgbClr val="000000"/>
              </a:solidFill>
            </a:endParaRPr>
          </a:p>
          <a:p>
            <a:pPr eaLnBrk="1" hangingPunct="1"/>
            <a:r>
              <a:rPr lang="en-US" altLang="ja-JP" sz="2000">
                <a:solidFill>
                  <a:srgbClr val="000000"/>
                </a:solidFill>
              </a:rPr>
              <a:t>The interior nucleons are completely surrounded by other nucleons with which they interact.</a:t>
            </a:r>
          </a:p>
          <a:p>
            <a:pPr eaLnBrk="1" hangingPunct="1"/>
            <a:endParaRPr lang="en-US" altLang="ja-JP" sz="2000">
              <a:solidFill>
                <a:srgbClr val="000000"/>
              </a:solidFill>
            </a:endParaRPr>
          </a:p>
          <a:p>
            <a:pPr eaLnBrk="1" hangingPunct="1"/>
            <a:r>
              <a:rPr lang="en-US" altLang="ja-JP" sz="2000">
                <a:solidFill>
                  <a:srgbClr val="000000"/>
                </a:solidFill>
              </a:rPr>
              <a:t>The only difference between the </a:t>
            </a:r>
            <a:r>
              <a:rPr lang="en-US" altLang="ja-JP" sz="2000" i="1">
                <a:solidFill>
                  <a:srgbClr val="000000"/>
                </a:solidFill>
              </a:rPr>
              <a:t>np</a:t>
            </a:r>
            <a:r>
              <a:rPr lang="en-US" altLang="ja-JP" sz="2000">
                <a:solidFill>
                  <a:srgbClr val="000000"/>
                </a:solidFill>
              </a:rPr>
              <a:t> and </a:t>
            </a:r>
            <a:r>
              <a:rPr lang="en-US" altLang="ja-JP" sz="2000" i="1">
                <a:solidFill>
                  <a:srgbClr val="000000"/>
                </a:solidFill>
              </a:rPr>
              <a:t>pp</a:t>
            </a:r>
            <a:r>
              <a:rPr lang="en-US" altLang="ja-JP" sz="2000">
                <a:solidFill>
                  <a:srgbClr val="000000"/>
                </a:solidFill>
              </a:rPr>
              <a:t> potentials is the Coulomb potential shown for </a:t>
            </a:r>
            <a:r>
              <a:rPr lang="en-US" altLang="ja-JP" sz="2000" i="1">
                <a:solidFill>
                  <a:srgbClr val="000000"/>
                </a:solidFill>
              </a:rPr>
              <a:t>r</a:t>
            </a:r>
            <a:r>
              <a:rPr lang="en-US" altLang="ja-JP" sz="2000">
                <a:solidFill>
                  <a:srgbClr val="000000"/>
                </a:solidFill>
              </a:rPr>
              <a:t> </a:t>
            </a:r>
            <a:r>
              <a:rPr lang="en-US" altLang="en-US" sz="2000">
                <a:cs typeface="Arial" panose="020B0604020202020204" pitchFamily="34" charset="0"/>
              </a:rPr>
              <a:t>≥</a:t>
            </a:r>
            <a:r>
              <a:rPr lang="en-US" altLang="ja-JP" sz="2000">
                <a:solidFill>
                  <a:srgbClr val="000000"/>
                </a:solidFill>
                <a:cs typeface="Arial" panose="020B0604020202020204" pitchFamily="34" charset="0"/>
              </a:rPr>
              <a:t> 3</a:t>
            </a:r>
            <a:r>
              <a:rPr lang="en-US" altLang="ja-JP" sz="2000">
                <a:solidFill>
                  <a:srgbClr val="000000"/>
                </a:solidFill>
              </a:rPr>
              <a:t> fm for the </a:t>
            </a:r>
            <a:r>
              <a:rPr lang="en-US" altLang="ja-JP" sz="2000" i="1">
                <a:solidFill>
                  <a:srgbClr val="000000"/>
                </a:solidFill>
              </a:rPr>
              <a:t>pp</a:t>
            </a:r>
            <a:r>
              <a:rPr lang="en-US" altLang="ja-JP" sz="2000">
                <a:solidFill>
                  <a:srgbClr val="000000"/>
                </a:solidFill>
              </a:rPr>
              <a:t> force.</a:t>
            </a:r>
          </a:p>
        </p:txBody>
      </p:sp>
      <p:grpSp>
        <p:nvGrpSpPr>
          <p:cNvPr id="53252" name="Group 8">
            <a:extLst>
              <a:ext uri="{FF2B5EF4-FFF2-40B4-BE49-F238E27FC236}">
                <a16:creationId xmlns:a16="http://schemas.microsoft.com/office/drawing/2014/main" id="{B1C3244D-42C5-43CC-A06A-D4EDCA302A67}"/>
              </a:ext>
            </a:extLst>
          </p:cNvPr>
          <p:cNvGrpSpPr>
            <a:grpSpLocks/>
          </p:cNvGrpSpPr>
          <p:nvPr/>
        </p:nvGrpSpPr>
        <p:grpSpPr bwMode="auto">
          <a:xfrm>
            <a:off x="7058025" y="3792538"/>
            <a:ext cx="257175" cy="82550"/>
            <a:chOff x="4830" y="2478"/>
            <a:chExt cx="273" cy="90"/>
          </a:xfrm>
        </p:grpSpPr>
        <p:sp>
          <p:nvSpPr>
            <p:cNvPr id="53253" name="Line 4">
              <a:extLst>
                <a:ext uri="{FF2B5EF4-FFF2-40B4-BE49-F238E27FC236}">
                  <a16:creationId xmlns:a16="http://schemas.microsoft.com/office/drawing/2014/main" id="{D310F057-3746-4BEC-A5AB-F2868C788A4A}"/>
                </a:ext>
              </a:extLst>
            </p:cNvPr>
            <p:cNvSpPr>
              <a:spLocks noChangeShapeType="1"/>
            </p:cNvSpPr>
            <p:nvPr/>
          </p:nvSpPr>
          <p:spPr bwMode="auto">
            <a:xfrm>
              <a:off x="4830" y="2478"/>
              <a:ext cx="27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4" name="Line 5">
              <a:extLst>
                <a:ext uri="{FF2B5EF4-FFF2-40B4-BE49-F238E27FC236}">
                  <a16:creationId xmlns:a16="http://schemas.microsoft.com/office/drawing/2014/main" id="{3F1808E1-AE48-4735-8A4C-2DFD71954CA6}"/>
                </a:ext>
              </a:extLst>
            </p:cNvPr>
            <p:cNvSpPr>
              <a:spLocks noChangeShapeType="1"/>
            </p:cNvSpPr>
            <p:nvPr/>
          </p:nvSpPr>
          <p:spPr bwMode="auto">
            <a:xfrm>
              <a:off x="4830" y="2568"/>
              <a:ext cx="27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a:extLst>
              <a:ext uri="{FF2B5EF4-FFF2-40B4-BE49-F238E27FC236}">
                <a16:creationId xmlns:a16="http://schemas.microsoft.com/office/drawing/2014/main" id="{0969A304-DD4B-4C0B-9023-37D8D4C88587}"/>
              </a:ext>
            </a:extLst>
          </p:cNvPr>
          <p:cNvSpPr>
            <a:spLocks noGrp="1" noChangeArrowheads="1"/>
          </p:cNvSpPr>
          <p:nvPr>
            <p:ph type="title"/>
          </p:nvPr>
        </p:nvSpPr>
        <p:spPr/>
        <p:txBody>
          <a:bodyPr/>
          <a:lstStyle/>
          <a:p>
            <a:pPr eaLnBrk="1" hangingPunct="1"/>
            <a:r>
              <a:rPr lang="en-US" altLang="ja-JP" sz="3400" dirty="0"/>
              <a:t>Nuclear Forces</a:t>
            </a:r>
            <a:endParaRPr lang="en-US" altLang="en-US" sz="3400" dirty="0"/>
          </a:p>
        </p:txBody>
      </p:sp>
      <p:sp>
        <p:nvSpPr>
          <p:cNvPr id="54275" name="Rectangle 2">
            <a:extLst>
              <a:ext uri="{FF2B5EF4-FFF2-40B4-BE49-F238E27FC236}">
                <a16:creationId xmlns:a16="http://schemas.microsoft.com/office/drawing/2014/main" id="{0693A245-DA96-423B-9F98-E7CC0A0006B9}"/>
              </a:ext>
            </a:extLst>
          </p:cNvPr>
          <p:cNvSpPr>
            <a:spLocks noGrp="1" noChangeArrowheads="1"/>
          </p:cNvSpPr>
          <p:nvPr>
            <p:ph idx="4294967295"/>
          </p:nvPr>
        </p:nvSpPr>
        <p:spPr>
          <a:xfrm>
            <a:off x="457200" y="1295400"/>
            <a:ext cx="8362950" cy="4725988"/>
          </a:xfrm>
        </p:spPr>
        <p:txBody>
          <a:bodyPr/>
          <a:lstStyle/>
          <a:p>
            <a:pPr eaLnBrk="1" hangingPunct="1"/>
            <a:r>
              <a:rPr lang="en-US" altLang="ja-JP" sz="2100" dirty="0">
                <a:solidFill>
                  <a:srgbClr val="000000"/>
                </a:solidFill>
              </a:rPr>
              <a:t>The nuclear force is known to be spin dependent.</a:t>
            </a:r>
          </a:p>
          <a:p>
            <a:pPr eaLnBrk="1" hangingPunct="1"/>
            <a:r>
              <a:rPr lang="en-US" altLang="ja-JP" sz="2100" dirty="0">
                <a:solidFill>
                  <a:srgbClr val="FF0000"/>
                </a:solidFill>
              </a:rPr>
              <a:t>The neutron and proton spins are aligned for the bound state of the deuteron</a:t>
            </a:r>
            <a:r>
              <a:rPr lang="en-US" altLang="ja-JP" sz="2100" dirty="0">
                <a:solidFill>
                  <a:srgbClr val="000000"/>
                </a:solidFill>
              </a:rPr>
              <a:t>, but there is no bound state with the spins </a:t>
            </a:r>
            <a:r>
              <a:rPr lang="en-US" altLang="ja-JP" sz="2100" dirty="0" err="1">
                <a:solidFill>
                  <a:srgbClr val="000000"/>
                </a:solidFill>
              </a:rPr>
              <a:t>antialigned</a:t>
            </a:r>
            <a:r>
              <a:rPr lang="en-US" altLang="ja-JP" sz="2100" dirty="0">
                <a:solidFill>
                  <a:srgbClr val="000000"/>
                </a:solidFill>
              </a:rPr>
              <a:t>.</a:t>
            </a:r>
          </a:p>
          <a:p>
            <a:pPr eaLnBrk="1" hangingPunct="1"/>
            <a:endParaRPr lang="en-US" altLang="ja-JP" sz="2100" dirty="0">
              <a:solidFill>
                <a:srgbClr val="000000"/>
              </a:solidFill>
            </a:endParaRPr>
          </a:p>
          <a:p>
            <a:pPr eaLnBrk="1" hangingPunct="1"/>
            <a:r>
              <a:rPr lang="en-US" altLang="ja-JP" sz="2100" dirty="0">
                <a:solidFill>
                  <a:srgbClr val="000000"/>
                </a:solidFill>
              </a:rPr>
              <a:t>The </a:t>
            </a:r>
            <a:r>
              <a:rPr lang="en-US" altLang="ja-JP" sz="2100" i="1" dirty="0" err="1">
                <a:solidFill>
                  <a:srgbClr val="000000"/>
                </a:solidFill>
              </a:rPr>
              <a:t>nn</a:t>
            </a:r>
            <a:r>
              <a:rPr lang="en-US" altLang="ja-JP" sz="2100" dirty="0">
                <a:solidFill>
                  <a:srgbClr val="000000"/>
                </a:solidFill>
              </a:rPr>
              <a:t> system is more difficult to study because free neutrons are not stable from analyses of experiments.</a:t>
            </a:r>
          </a:p>
          <a:p>
            <a:pPr eaLnBrk="1" hangingPunct="1"/>
            <a:r>
              <a:rPr lang="en-US" altLang="ja-JP" sz="2100" dirty="0">
                <a:solidFill>
                  <a:srgbClr val="000000"/>
                </a:solidFill>
              </a:rPr>
              <a:t>The nuclear potential between two nucleons seems independent of their charge (</a:t>
            </a:r>
            <a:r>
              <a:rPr lang="en-US" altLang="ja-JP" sz="2100" i="1" dirty="0">
                <a:solidFill>
                  <a:srgbClr val="000000"/>
                </a:solidFill>
              </a:rPr>
              <a:t>charge independence of nuclear forces</a:t>
            </a:r>
            <a:r>
              <a:rPr lang="en-US" altLang="ja-JP" sz="2100" dirty="0">
                <a:solidFill>
                  <a:srgbClr val="000000"/>
                </a:solidFill>
              </a:rPr>
              <a:t>).</a:t>
            </a:r>
          </a:p>
          <a:p>
            <a:pPr eaLnBrk="1" hangingPunct="1"/>
            <a:endParaRPr lang="en-US" altLang="ja-JP" sz="2100" dirty="0">
              <a:solidFill>
                <a:srgbClr val="000000"/>
              </a:solidFill>
            </a:endParaRPr>
          </a:p>
          <a:p>
            <a:pPr eaLnBrk="1" hangingPunct="1"/>
            <a:r>
              <a:rPr lang="en-US" altLang="ja-JP" sz="2100" dirty="0">
                <a:solidFill>
                  <a:srgbClr val="000000"/>
                </a:solidFill>
              </a:rPr>
              <a:t>The term </a:t>
            </a:r>
            <a:r>
              <a:rPr lang="en-US" altLang="ja-JP" sz="2100" i="1" dirty="0">
                <a:solidFill>
                  <a:srgbClr val="000000"/>
                </a:solidFill>
              </a:rPr>
              <a:t>nucleon</a:t>
            </a:r>
            <a:r>
              <a:rPr lang="en-US" altLang="ja-JP" sz="2100" dirty="0">
                <a:solidFill>
                  <a:srgbClr val="000000"/>
                </a:solidFill>
              </a:rPr>
              <a:t> refers to either neutrons or protons because the neutron and proton can be considered different charge states of the same particle.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F8D3C61-A49D-4EAB-ACAF-4AF3BFC0E7B7}"/>
              </a:ext>
            </a:extLst>
          </p:cNvPr>
          <p:cNvSpPr>
            <a:spLocks noGrp="1" noChangeArrowheads="1"/>
          </p:cNvSpPr>
          <p:nvPr>
            <p:ph type="title"/>
          </p:nvPr>
        </p:nvSpPr>
        <p:spPr/>
        <p:txBody>
          <a:bodyPr/>
          <a:lstStyle/>
          <a:p>
            <a:pPr eaLnBrk="1" hangingPunct="1"/>
            <a:r>
              <a:rPr lang="en-US" altLang="ja-JP" sz="3400"/>
              <a:t>12.5: Nuclear Stability</a:t>
            </a:r>
          </a:p>
        </p:txBody>
      </p:sp>
      <p:sp>
        <p:nvSpPr>
          <p:cNvPr id="56323" name="Rectangle 3">
            <a:extLst>
              <a:ext uri="{FF2B5EF4-FFF2-40B4-BE49-F238E27FC236}">
                <a16:creationId xmlns:a16="http://schemas.microsoft.com/office/drawing/2014/main" id="{B67DAC82-7551-4A94-8444-960FE025162A}"/>
              </a:ext>
            </a:extLst>
          </p:cNvPr>
          <p:cNvSpPr>
            <a:spLocks noGrp="1" noChangeArrowheads="1"/>
          </p:cNvSpPr>
          <p:nvPr>
            <p:ph idx="1"/>
          </p:nvPr>
        </p:nvSpPr>
        <p:spPr>
          <a:xfrm>
            <a:off x="457200" y="1092200"/>
            <a:ext cx="4475163" cy="4929188"/>
          </a:xfrm>
        </p:spPr>
        <p:txBody>
          <a:bodyPr/>
          <a:lstStyle/>
          <a:p>
            <a:pPr eaLnBrk="1" hangingPunct="1"/>
            <a:r>
              <a:rPr lang="en-US" altLang="ja-JP" sz="2000">
                <a:solidFill>
                  <a:srgbClr val="000000"/>
                </a:solidFill>
              </a:rPr>
              <a:t>The binding energy of a nucleus against dissociation into any other possible combination of nucleons. Ex. nuclei </a:t>
            </a:r>
            <a:r>
              <a:rPr lang="en-US" altLang="ja-JP" sz="2000" i="1">
                <a:solidFill>
                  <a:srgbClr val="000000"/>
                </a:solidFill>
              </a:rPr>
              <a:t>R</a:t>
            </a:r>
            <a:r>
              <a:rPr lang="en-US" altLang="ja-JP" sz="2000">
                <a:solidFill>
                  <a:srgbClr val="000000"/>
                </a:solidFill>
              </a:rPr>
              <a:t> and </a:t>
            </a:r>
            <a:r>
              <a:rPr lang="en-US" altLang="ja-JP" sz="2000" i="1">
                <a:solidFill>
                  <a:srgbClr val="000000"/>
                </a:solidFill>
              </a:rPr>
              <a:t>S</a:t>
            </a:r>
            <a:r>
              <a:rPr lang="en-US" altLang="ja-JP" sz="2000">
                <a:solidFill>
                  <a:srgbClr val="000000"/>
                </a:solidFill>
              </a:rPr>
              <a:t>.</a:t>
            </a:r>
          </a:p>
          <a:p>
            <a:pPr eaLnBrk="1" hangingPunct="1"/>
            <a:endParaRPr lang="en-US" altLang="ja-JP" sz="2000">
              <a:solidFill>
                <a:srgbClr val="000000"/>
              </a:solidFill>
            </a:endParaRPr>
          </a:p>
          <a:p>
            <a:pPr eaLnBrk="1" hangingPunct="1"/>
            <a:endParaRPr lang="en-US" altLang="ja-JP" sz="2000">
              <a:solidFill>
                <a:srgbClr val="000000"/>
              </a:solidFill>
            </a:endParaRPr>
          </a:p>
          <a:p>
            <a:pPr eaLnBrk="1" hangingPunct="1"/>
            <a:r>
              <a:rPr lang="en-US" altLang="ja-JP" sz="2000">
                <a:solidFill>
                  <a:srgbClr val="000000"/>
                </a:solidFill>
              </a:rPr>
              <a:t>Proton (or neutron) </a:t>
            </a:r>
            <a:r>
              <a:rPr lang="en-US" altLang="ja-JP" sz="2000" i="1">
                <a:solidFill>
                  <a:srgbClr val="000000"/>
                </a:solidFill>
              </a:rPr>
              <a:t>separation energy</a:t>
            </a:r>
            <a:r>
              <a:rPr lang="en-US" altLang="ja-JP" sz="2000">
                <a:solidFill>
                  <a:srgbClr val="000000"/>
                </a:solidFill>
              </a:rPr>
              <a:t>:</a:t>
            </a:r>
          </a:p>
          <a:p>
            <a:pPr lvl="1" eaLnBrk="1" hangingPunct="1"/>
            <a:r>
              <a:rPr lang="en-US" altLang="ja-JP" sz="1800">
                <a:solidFill>
                  <a:srgbClr val="000000"/>
                </a:solidFill>
              </a:rPr>
              <a:t>The energy required to remove one proton (or neutron) from a nuclide.</a:t>
            </a:r>
          </a:p>
          <a:p>
            <a:pPr eaLnBrk="1" hangingPunct="1"/>
            <a:endParaRPr lang="en-US" altLang="ja-JP" sz="2000">
              <a:solidFill>
                <a:srgbClr val="000000"/>
              </a:solidFill>
            </a:endParaRPr>
          </a:p>
          <a:p>
            <a:pPr eaLnBrk="1" hangingPunct="1"/>
            <a:r>
              <a:rPr lang="en-US" altLang="ja-JP" sz="2000">
                <a:solidFill>
                  <a:srgbClr val="000000"/>
                </a:solidFill>
              </a:rPr>
              <a:t>All stable and unstable nuclei that are long-lived enough to be observed.</a:t>
            </a:r>
          </a:p>
        </p:txBody>
      </p:sp>
      <p:pic>
        <p:nvPicPr>
          <p:cNvPr id="56324" name="Picture 8">
            <a:extLst>
              <a:ext uri="{FF2B5EF4-FFF2-40B4-BE49-F238E27FC236}">
                <a16:creationId xmlns:a16="http://schemas.microsoft.com/office/drawing/2014/main" id="{07496AD7-0E5A-4E54-AFA9-0B2175B14D1C}"/>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517775"/>
            <a:ext cx="3771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
            <a:extLst>
              <a:ext uri="{FF2B5EF4-FFF2-40B4-BE49-F238E27FC236}">
                <a16:creationId xmlns:a16="http://schemas.microsoft.com/office/drawing/2014/main" id="{F1BFA4E3-B959-495B-80BF-69862471BA87}"/>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63550"/>
            <a:ext cx="39624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Box 1">
            <a:extLst>
              <a:ext uri="{FF2B5EF4-FFF2-40B4-BE49-F238E27FC236}">
                <a16:creationId xmlns:a16="http://schemas.microsoft.com/office/drawing/2014/main" id="{CD311DED-8953-485E-8820-94A3327B6D04}"/>
              </a:ext>
            </a:extLst>
          </p:cNvPr>
          <p:cNvSpPr txBox="1">
            <a:spLocks noChangeArrowheads="1"/>
          </p:cNvSpPr>
          <p:nvPr/>
        </p:nvSpPr>
        <p:spPr bwMode="auto">
          <a:xfrm>
            <a:off x="685800" y="6396038"/>
            <a:ext cx="8393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1800">
                <a:solidFill>
                  <a:srgbClr val="FF0000"/>
                </a:solidFill>
              </a:rPr>
              <a:t>Nature does not allow Z&gt; N with the exception of a few low Z unstable nucleons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8">
            <a:extLst>
              <a:ext uri="{FF2B5EF4-FFF2-40B4-BE49-F238E27FC236}">
                <a16:creationId xmlns:a16="http://schemas.microsoft.com/office/drawing/2014/main" id="{C7F3D43B-1191-411B-94EC-23BCF630DA43}"/>
              </a:ext>
            </a:extLst>
          </p:cNvPr>
          <p:cNvSpPr>
            <a:spLocks noGrp="1" noChangeArrowheads="1"/>
          </p:cNvSpPr>
          <p:nvPr>
            <p:ph type="title"/>
          </p:nvPr>
        </p:nvSpPr>
        <p:spPr/>
        <p:txBody>
          <a:bodyPr/>
          <a:lstStyle/>
          <a:p>
            <a:pPr eaLnBrk="1" hangingPunct="1"/>
            <a:r>
              <a:rPr lang="en-US" altLang="ja-JP" sz="3400"/>
              <a:t>Nuclear Stability</a:t>
            </a:r>
            <a:endParaRPr lang="en-US" altLang="en-US" sz="3400"/>
          </a:p>
        </p:txBody>
      </p:sp>
      <p:sp>
        <p:nvSpPr>
          <p:cNvPr id="57347" name="Rectangle 2">
            <a:extLst>
              <a:ext uri="{FF2B5EF4-FFF2-40B4-BE49-F238E27FC236}">
                <a16:creationId xmlns:a16="http://schemas.microsoft.com/office/drawing/2014/main" id="{3CC3983B-72F0-465A-BD80-48AFB4FC8EBB}"/>
              </a:ext>
            </a:extLst>
          </p:cNvPr>
          <p:cNvSpPr>
            <a:spLocks noGrp="1" noChangeArrowheads="1"/>
          </p:cNvSpPr>
          <p:nvPr>
            <p:ph idx="4294967295"/>
          </p:nvPr>
        </p:nvSpPr>
        <p:spPr>
          <a:xfrm>
            <a:off x="457200" y="981075"/>
            <a:ext cx="8291513" cy="4824413"/>
          </a:xfrm>
        </p:spPr>
        <p:txBody>
          <a:bodyPr/>
          <a:lstStyle/>
          <a:p>
            <a:pPr eaLnBrk="1" hangingPunct="1"/>
            <a:r>
              <a:rPr lang="en-US" altLang="ja-JP" sz="2100">
                <a:solidFill>
                  <a:srgbClr val="000000"/>
                </a:solidFill>
              </a:rPr>
              <a:t>The line representing the stable nuclides is the </a:t>
            </a:r>
            <a:r>
              <a:rPr lang="en-US" altLang="ja-JP" sz="2100" b="1">
                <a:solidFill>
                  <a:srgbClr val="000000"/>
                </a:solidFill>
              </a:rPr>
              <a:t>line of stability</a:t>
            </a:r>
            <a:r>
              <a:rPr lang="en-US" altLang="ja-JP" sz="2100">
                <a:solidFill>
                  <a:srgbClr val="000000"/>
                </a:solidFill>
              </a:rPr>
              <a:t>.</a:t>
            </a:r>
          </a:p>
          <a:p>
            <a:pPr eaLnBrk="1" hangingPunct="1"/>
            <a:r>
              <a:rPr lang="en-US" altLang="ja-JP" sz="2100">
                <a:solidFill>
                  <a:srgbClr val="000000"/>
                </a:solidFill>
              </a:rPr>
              <a:t>It appears that for </a:t>
            </a:r>
            <a:r>
              <a:rPr lang="en-US" altLang="ja-JP" sz="2100" i="1">
                <a:solidFill>
                  <a:srgbClr val="000000"/>
                </a:solidFill>
              </a:rPr>
              <a:t>A</a:t>
            </a:r>
            <a:r>
              <a:rPr lang="en-US" altLang="ja-JP" sz="2100">
                <a:solidFill>
                  <a:srgbClr val="000000"/>
                </a:solidFill>
              </a:rPr>
              <a:t> </a:t>
            </a:r>
            <a:r>
              <a:rPr lang="en-US" altLang="en-US" sz="2100">
                <a:cs typeface="Arial" panose="020B0604020202020204" pitchFamily="34" charset="0"/>
              </a:rPr>
              <a:t>≤</a:t>
            </a:r>
            <a:r>
              <a:rPr lang="en-US" altLang="ja-JP" sz="2100">
                <a:solidFill>
                  <a:srgbClr val="000000"/>
                </a:solidFill>
                <a:cs typeface="Arial" panose="020B0604020202020204" pitchFamily="34" charset="0"/>
              </a:rPr>
              <a:t> 40</a:t>
            </a:r>
            <a:r>
              <a:rPr lang="en-US" altLang="ja-JP" sz="2100">
                <a:solidFill>
                  <a:srgbClr val="000000"/>
                </a:solidFill>
              </a:rPr>
              <a:t>, nature prefers the number of protons and neutrons in the nucleus to be about the same </a:t>
            </a:r>
            <a:r>
              <a:rPr lang="en-US" altLang="ja-JP" sz="2100" i="1">
                <a:solidFill>
                  <a:srgbClr val="000000"/>
                </a:solidFill>
              </a:rPr>
              <a:t>Z</a:t>
            </a:r>
            <a:r>
              <a:rPr lang="en-US" altLang="ja-JP" sz="2100">
                <a:solidFill>
                  <a:srgbClr val="000000"/>
                </a:solidFill>
              </a:rPr>
              <a:t> </a:t>
            </a:r>
            <a:r>
              <a:rPr lang="en-US" altLang="en-US" sz="2100">
                <a:cs typeface="Arial" panose="020B0604020202020204" pitchFamily="34" charset="0"/>
              </a:rPr>
              <a:t>≈</a:t>
            </a:r>
            <a:r>
              <a:rPr lang="en-US" altLang="ja-JP" sz="2100">
                <a:solidFill>
                  <a:srgbClr val="000000"/>
                </a:solidFill>
              </a:rPr>
              <a:t> </a:t>
            </a:r>
            <a:r>
              <a:rPr lang="en-US" altLang="ja-JP" sz="2100" i="1">
                <a:solidFill>
                  <a:srgbClr val="000000"/>
                </a:solidFill>
              </a:rPr>
              <a:t>N</a:t>
            </a:r>
            <a:r>
              <a:rPr lang="en-US" altLang="ja-JP" sz="2100">
                <a:solidFill>
                  <a:srgbClr val="000000"/>
                </a:solidFill>
              </a:rPr>
              <a:t>.</a:t>
            </a:r>
          </a:p>
          <a:p>
            <a:pPr eaLnBrk="1" hangingPunct="1">
              <a:buFont typeface="Wingdings" panose="05000000000000000000" pitchFamily="2" charset="2"/>
              <a:buNone/>
            </a:pPr>
            <a:r>
              <a:rPr lang="en-US" altLang="ja-JP" sz="2100">
                <a:solidFill>
                  <a:srgbClr val="000000"/>
                </a:solidFill>
              </a:rPr>
              <a:t>	However, for </a:t>
            </a:r>
            <a:r>
              <a:rPr lang="en-US" altLang="ja-JP" sz="2100" i="1">
                <a:solidFill>
                  <a:srgbClr val="000000"/>
                </a:solidFill>
              </a:rPr>
              <a:t>A</a:t>
            </a:r>
            <a:r>
              <a:rPr lang="en-US" altLang="ja-JP" sz="2100">
                <a:solidFill>
                  <a:srgbClr val="000000"/>
                </a:solidFill>
              </a:rPr>
              <a:t> </a:t>
            </a:r>
            <a:r>
              <a:rPr lang="en-US" altLang="en-US" sz="2100">
                <a:cs typeface="Arial" panose="020B0604020202020204" pitchFamily="34" charset="0"/>
              </a:rPr>
              <a:t>≥</a:t>
            </a:r>
            <a:r>
              <a:rPr lang="en-US" altLang="ja-JP" sz="2100">
                <a:solidFill>
                  <a:srgbClr val="000000"/>
                </a:solidFill>
              </a:rPr>
              <a:t> 40, there is a decided preference for </a:t>
            </a:r>
            <a:r>
              <a:rPr lang="en-US" altLang="ja-JP" sz="2100" i="1">
                <a:solidFill>
                  <a:srgbClr val="000000"/>
                </a:solidFill>
              </a:rPr>
              <a:t>N</a:t>
            </a:r>
            <a:r>
              <a:rPr lang="en-US" altLang="ja-JP" sz="2100">
                <a:solidFill>
                  <a:srgbClr val="000000"/>
                </a:solidFill>
              </a:rPr>
              <a:t> &gt; </a:t>
            </a:r>
            <a:r>
              <a:rPr lang="en-US" altLang="ja-JP" sz="2100" i="1">
                <a:solidFill>
                  <a:srgbClr val="000000"/>
                </a:solidFill>
              </a:rPr>
              <a:t>Z</a:t>
            </a:r>
            <a:r>
              <a:rPr lang="en-US" altLang="ja-JP" sz="2100">
                <a:solidFill>
                  <a:srgbClr val="000000"/>
                </a:solidFill>
              </a:rPr>
              <a:t> because the nuclear force is independent of whether the particles are </a:t>
            </a:r>
            <a:r>
              <a:rPr lang="en-US" altLang="ja-JP" sz="2100" i="1">
                <a:solidFill>
                  <a:srgbClr val="000000"/>
                </a:solidFill>
              </a:rPr>
              <a:t>nn</a:t>
            </a:r>
            <a:r>
              <a:rPr lang="en-US" altLang="ja-JP" sz="2100">
                <a:solidFill>
                  <a:srgbClr val="000000"/>
                </a:solidFill>
              </a:rPr>
              <a:t>, </a:t>
            </a:r>
            <a:r>
              <a:rPr lang="en-US" altLang="ja-JP" sz="2100" i="1">
                <a:solidFill>
                  <a:srgbClr val="000000"/>
                </a:solidFill>
              </a:rPr>
              <a:t>np</a:t>
            </a:r>
            <a:r>
              <a:rPr lang="en-US" altLang="ja-JP" sz="2100">
                <a:solidFill>
                  <a:srgbClr val="000000"/>
                </a:solidFill>
              </a:rPr>
              <a:t>, or </a:t>
            </a:r>
            <a:r>
              <a:rPr lang="en-US" altLang="ja-JP" sz="2100" i="1">
                <a:solidFill>
                  <a:srgbClr val="000000"/>
                </a:solidFill>
              </a:rPr>
              <a:t>pp</a:t>
            </a:r>
            <a:r>
              <a:rPr lang="en-US" altLang="ja-JP" sz="2100">
                <a:solidFill>
                  <a:srgbClr val="000000"/>
                </a:solidFill>
              </a:rPr>
              <a:t>.</a:t>
            </a:r>
          </a:p>
          <a:p>
            <a:pPr eaLnBrk="1" hangingPunct="1"/>
            <a:endParaRPr lang="en-US" altLang="ja-JP" sz="2100">
              <a:solidFill>
                <a:srgbClr val="000000"/>
              </a:solidFill>
            </a:endParaRPr>
          </a:p>
          <a:p>
            <a:pPr eaLnBrk="1" hangingPunct="1"/>
            <a:r>
              <a:rPr lang="en-US" altLang="ja-JP" sz="2100">
                <a:solidFill>
                  <a:srgbClr val="000000"/>
                </a:solidFill>
              </a:rPr>
              <a:t>As the number of protons increases, the </a:t>
            </a:r>
            <a:r>
              <a:rPr lang="en-US" altLang="ja-JP" sz="2100">
                <a:solidFill>
                  <a:srgbClr val="FF0000"/>
                </a:solidFill>
              </a:rPr>
              <a:t>Coulomb force </a:t>
            </a:r>
            <a:r>
              <a:rPr lang="en-US" altLang="ja-JP" sz="2100">
                <a:solidFill>
                  <a:srgbClr val="000000"/>
                </a:solidFill>
              </a:rPr>
              <a:t>between all the protons becomes stronger until it eventually affects the binding significantly.</a:t>
            </a:r>
          </a:p>
          <a:p>
            <a:pPr eaLnBrk="1" hangingPunct="1"/>
            <a:endParaRPr lang="en-US" altLang="ja-JP" sz="2100">
              <a:solidFill>
                <a:srgbClr val="000000"/>
              </a:solidFill>
            </a:endParaRPr>
          </a:p>
          <a:p>
            <a:pPr eaLnBrk="1" hangingPunct="1"/>
            <a:r>
              <a:rPr lang="en-US" altLang="ja-JP" sz="2100">
                <a:solidFill>
                  <a:srgbClr val="000000"/>
                </a:solidFill>
              </a:rPr>
              <a:t>The work required to bring the charge inside the sphere from infinity is</a:t>
            </a:r>
          </a:p>
        </p:txBody>
      </p:sp>
      <p:pic>
        <p:nvPicPr>
          <p:cNvPr id="57348" name="Picture 11">
            <a:extLst>
              <a:ext uri="{FF2B5EF4-FFF2-40B4-BE49-F238E27FC236}">
                <a16:creationId xmlns:a16="http://schemas.microsoft.com/office/drawing/2014/main" id="{E0927962-D8DF-4387-8445-BE91D26795FC}"/>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013" y="5329238"/>
            <a:ext cx="20859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a:extLst>
              <a:ext uri="{FF2B5EF4-FFF2-40B4-BE49-F238E27FC236}">
                <a16:creationId xmlns:a16="http://schemas.microsoft.com/office/drawing/2014/main" id="{C6FDCDCB-271D-4961-8FFB-072FAEE4009D}"/>
              </a:ext>
            </a:extLst>
          </p:cNvPr>
          <p:cNvSpPr>
            <a:spLocks noGrp="1" noChangeArrowheads="1"/>
          </p:cNvSpPr>
          <p:nvPr>
            <p:ph type="title"/>
          </p:nvPr>
        </p:nvSpPr>
        <p:spPr/>
        <p:txBody>
          <a:bodyPr/>
          <a:lstStyle/>
          <a:p>
            <a:pPr eaLnBrk="1" hangingPunct="1"/>
            <a:r>
              <a:rPr lang="en-US" altLang="ja-JP" sz="3400"/>
              <a:t>Nuclear Stability</a:t>
            </a:r>
            <a:endParaRPr lang="en-US" altLang="en-US" sz="3400"/>
          </a:p>
        </p:txBody>
      </p:sp>
      <p:sp>
        <p:nvSpPr>
          <p:cNvPr id="58371" name="Rectangle 2">
            <a:extLst>
              <a:ext uri="{FF2B5EF4-FFF2-40B4-BE49-F238E27FC236}">
                <a16:creationId xmlns:a16="http://schemas.microsoft.com/office/drawing/2014/main" id="{A2FF5680-970F-423F-B7B5-EC3C7E742042}"/>
              </a:ext>
            </a:extLst>
          </p:cNvPr>
          <p:cNvSpPr>
            <a:spLocks noGrp="1" noChangeArrowheads="1"/>
          </p:cNvSpPr>
          <p:nvPr>
            <p:ph idx="4294967295"/>
          </p:nvPr>
        </p:nvSpPr>
        <p:spPr>
          <a:xfrm>
            <a:off x="457200" y="1062038"/>
            <a:ext cx="8291513" cy="5103812"/>
          </a:xfrm>
        </p:spPr>
        <p:txBody>
          <a:bodyPr/>
          <a:lstStyle/>
          <a:p>
            <a:pPr eaLnBrk="1" hangingPunct="1"/>
            <a:r>
              <a:rPr lang="en-US" altLang="ja-JP" sz="2000"/>
              <a:t>For a single proton,</a:t>
            </a:r>
          </a:p>
          <a:p>
            <a:pPr eaLnBrk="1" hangingPunct="1"/>
            <a:endParaRPr lang="en-US" altLang="ja-JP" sz="2000"/>
          </a:p>
          <a:p>
            <a:pPr eaLnBrk="1" hangingPunct="1"/>
            <a:endParaRPr lang="en-US" altLang="ja-JP" sz="2000"/>
          </a:p>
          <a:p>
            <a:pPr eaLnBrk="1" hangingPunct="1"/>
            <a:r>
              <a:rPr lang="en-US" altLang="ja-JP" sz="2000"/>
              <a:t>The total Coulomb repulsion energy in a nucleus is</a:t>
            </a:r>
          </a:p>
          <a:p>
            <a:pPr eaLnBrk="1" hangingPunct="1"/>
            <a:endParaRPr lang="en-US" altLang="ja-JP" sz="2000"/>
          </a:p>
          <a:p>
            <a:pPr eaLnBrk="1" hangingPunct="1"/>
            <a:endParaRPr lang="en-US" altLang="ja-JP" sz="2000"/>
          </a:p>
          <a:p>
            <a:pPr eaLnBrk="1" hangingPunct="1"/>
            <a:r>
              <a:rPr lang="en-US" altLang="ja-JP" sz="2000"/>
              <a:t>For heavy nuclei, the nucleus will have a preference for fewer protons than neutrons because of the large Coulomb repulsion energy.</a:t>
            </a:r>
          </a:p>
          <a:p>
            <a:pPr eaLnBrk="1" hangingPunct="1"/>
            <a:endParaRPr lang="en-US" altLang="ja-JP" sz="2000"/>
          </a:p>
          <a:p>
            <a:pPr eaLnBrk="1" hangingPunct="1"/>
            <a:r>
              <a:rPr lang="en-US" altLang="ja-JP" sz="2000"/>
              <a:t>Most stable nuclides have both even </a:t>
            </a:r>
            <a:r>
              <a:rPr lang="en-US" altLang="ja-JP" sz="2000" i="1"/>
              <a:t>Z</a:t>
            </a:r>
            <a:r>
              <a:rPr lang="en-US" altLang="ja-JP" sz="2000"/>
              <a:t> and even </a:t>
            </a:r>
            <a:r>
              <a:rPr lang="en-US" altLang="ja-JP" sz="2000" i="1"/>
              <a:t>N</a:t>
            </a:r>
            <a:r>
              <a:rPr lang="en-US" altLang="ja-JP" sz="2000"/>
              <a:t> (</a:t>
            </a:r>
            <a:r>
              <a:rPr lang="en-US" altLang="ja-JP" sz="2000">
                <a:solidFill>
                  <a:srgbClr val="FF0000"/>
                </a:solidFill>
              </a:rPr>
              <a:t>even-even</a:t>
            </a:r>
            <a:r>
              <a:rPr lang="en-US" altLang="ja-JP" sz="2000"/>
              <a:t> nuclides).</a:t>
            </a:r>
          </a:p>
          <a:p>
            <a:pPr eaLnBrk="1" hangingPunct="1"/>
            <a:r>
              <a:rPr lang="en-US" altLang="ja-JP" sz="2000"/>
              <a:t>Only four stable nuclides have odd </a:t>
            </a:r>
            <a:r>
              <a:rPr lang="en-US" altLang="ja-JP" sz="2000" i="1"/>
              <a:t>Z</a:t>
            </a:r>
            <a:r>
              <a:rPr lang="en-US" altLang="ja-JP" sz="2000"/>
              <a:t> and odd </a:t>
            </a:r>
            <a:r>
              <a:rPr lang="en-US" altLang="ja-JP" sz="2000" i="1"/>
              <a:t>N</a:t>
            </a:r>
            <a:r>
              <a:rPr lang="en-US" altLang="ja-JP" sz="2000"/>
              <a:t> (</a:t>
            </a:r>
            <a:r>
              <a:rPr lang="en-US" altLang="ja-JP" sz="2000">
                <a:solidFill>
                  <a:srgbClr val="FF0000"/>
                </a:solidFill>
              </a:rPr>
              <a:t>odd-odd</a:t>
            </a:r>
            <a:r>
              <a:rPr lang="en-US" altLang="ja-JP" sz="2000"/>
              <a:t> nuclides).  </a:t>
            </a:r>
          </a:p>
        </p:txBody>
      </p:sp>
      <p:pic>
        <p:nvPicPr>
          <p:cNvPr id="58372" name="Picture 13">
            <a:extLst>
              <a:ext uri="{FF2B5EF4-FFF2-40B4-BE49-F238E27FC236}">
                <a16:creationId xmlns:a16="http://schemas.microsoft.com/office/drawing/2014/main" id="{215B3A62-6EE3-459D-962C-EC176EF50576}"/>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88" y="5668963"/>
            <a:ext cx="25590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14">
            <a:extLst>
              <a:ext uri="{FF2B5EF4-FFF2-40B4-BE49-F238E27FC236}">
                <a16:creationId xmlns:a16="http://schemas.microsoft.com/office/drawing/2014/main" id="{226C3FD8-229B-4D74-98DD-DA310C8F8C2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738" y="2533650"/>
            <a:ext cx="24225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5">
            <a:extLst>
              <a:ext uri="{FF2B5EF4-FFF2-40B4-BE49-F238E27FC236}">
                <a16:creationId xmlns:a16="http://schemas.microsoft.com/office/drawing/2014/main" id="{5B0D0961-7025-4B40-A346-12239418386E}"/>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588" y="1412875"/>
            <a:ext cx="202882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Box 1">
            <a:extLst>
              <a:ext uri="{FF2B5EF4-FFF2-40B4-BE49-F238E27FC236}">
                <a16:creationId xmlns:a16="http://schemas.microsoft.com/office/drawing/2014/main" id="{53CE65D3-305F-4493-809D-42439F7FEB23}"/>
              </a:ext>
            </a:extLst>
          </p:cNvPr>
          <p:cNvSpPr txBox="1">
            <a:spLocks noChangeArrowheads="1"/>
          </p:cNvSpPr>
          <p:nvPr/>
        </p:nvSpPr>
        <p:spPr bwMode="auto">
          <a:xfrm>
            <a:off x="6019800" y="2514600"/>
            <a:ext cx="312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1800">
                <a:solidFill>
                  <a:srgbClr val="FF0000"/>
                </a:solidFill>
              </a:rPr>
              <a:t>Work to assemble the proton itself must </a:t>
            </a:r>
            <a:r>
              <a:rPr lang="en-US" altLang="en-US" sz="1800" u="sng">
                <a:solidFill>
                  <a:srgbClr val="FF0000"/>
                </a:solidFill>
              </a:rPr>
              <a:t>not </a:t>
            </a:r>
            <a:r>
              <a:rPr lang="en-US" altLang="en-US" sz="1800">
                <a:solidFill>
                  <a:srgbClr val="FF0000"/>
                </a:solidFill>
              </a:rPr>
              <a:t>be included</a:t>
            </a:r>
          </a:p>
        </p:txBody>
      </p:sp>
      <p:sp>
        <p:nvSpPr>
          <p:cNvPr id="58376" name="TextBox 3">
            <a:extLst>
              <a:ext uri="{FF2B5EF4-FFF2-40B4-BE49-F238E27FC236}">
                <a16:creationId xmlns:a16="http://schemas.microsoft.com/office/drawing/2014/main" id="{404A1AD9-5318-4081-9E27-288856989378}"/>
              </a:ext>
            </a:extLst>
          </p:cNvPr>
          <p:cNvSpPr txBox="1">
            <a:spLocks noChangeArrowheads="1"/>
          </p:cNvSpPr>
          <p:nvPr/>
        </p:nvSpPr>
        <p:spPr bwMode="auto">
          <a:xfrm>
            <a:off x="457200" y="6165850"/>
            <a:ext cx="8737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2000">
                <a:solidFill>
                  <a:srgbClr val="FF0000"/>
                </a:solidFill>
              </a:rPr>
              <a:t>Nature prefers nuclei with even numbers of protons and even neutrons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4D516902-F418-407D-A67F-CD11C49F843B}"/>
              </a:ext>
            </a:extLst>
          </p:cNvPr>
          <p:cNvSpPr>
            <a:spLocks noGrp="1" noChangeArrowheads="1"/>
          </p:cNvSpPr>
          <p:nvPr>
            <p:ph type="title"/>
          </p:nvPr>
        </p:nvSpPr>
        <p:spPr/>
        <p:txBody>
          <a:bodyPr/>
          <a:lstStyle/>
          <a:p>
            <a:r>
              <a:rPr lang="en-US" altLang="en-US" sz="2000"/>
              <a:t>From</a:t>
            </a:r>
            <a:r>
              <a:rPr lang="en-US" altLang="en-US"/>
              <a:t> chapter12 quiz</a:t>
            </a:r>
          </a:p>
        </p:txBody>
      </p:sp>
      <p:sp>
        <p:nvSpPr>
          <p:cNvPr id="59395" name="Content Placeholder 2">
            <a:extLst>
              <a:ext uri="{FF2B5EF4-FFF2-40B4-BE49-F238E27FC236}">
                <a16:creationId xmlns:a16="http://schemas.microsoft.com/office/drawing/2014/main" id="{F8B12BBB-9673-49C1-99BD-3D9A95D405A4}"/>
              </a:ext>
            </a:extLst>
          </p:cNvPr>
          <p:cNvSpPr>
            <a:spLocks noGrp="1" noChangeArrowheads="1"/>
          </p:cNvSpPr>
          <p:nvPr>
            <p:ph idx="1"/>
          </p:nvPr>
        </p:nvSpPr>
        <p:spPr/>
        <p:txBody>
          <a:bodyPr/>
          <a:lstStyle/>
          <a:p>
            <a:pPr marL="0" indent="0">
              <a:buFont typeface="Wingdings" panose="05000000000000000000" pitchFamily="2" charset="2"/>
              <a:buNone/>
            </a:pPr>
            <a:r>
              <a:rPr lang="en-US" altLang="en-US"/>
              <a:t>Which of the following statements best describes the line of stability?</a:t>
            </a:r>
          </a:p>
          <a:p>
            <a:pPr marL="0" indent="0">
              <a:buFont typeface="Wingdings" panose="05000000000000000000" pitchFamily="2" charset="2"/>
              <a:buNone/>
            </a:pPr>
            <a:r>
              <a:rPr lang="en-US" altLang="en-US"/>
              <a:t>a.  It has N = Z when A = 240.</a:t>
            </a:r>
          </a:p>
          <a:p>
            <a:pPr marL="0" indent="0">
              <a:buFont typeface="Wingdings" panose="05000000000000000000" pitchFamily="2" charset="2"/>
              <a:buNone/>
            </a:pPr>
            <a:r>
              <a:rPr lang="en-US" altLang="en-US"/>
              <a:t>b.  It has Z &gt; N at A = 240</a:t>
            </a:r>
          </a:p>
          <a:p>
            <a:pPr marL="0" indent="0">
              <a:buFont typeface="Wingdings" panose="05000000000000000000" pitchFamily="2" charset="2"/>
              <a:buNone/>
            </a:pPr>
            <a:r>
              <a:rPr lang="en-US" altLang="en-US"/>
              <a:t>c.  N always tends to be greater than Z.</a:t>
            </a:r>
          </a:p>
          <a:p>
            <a:pPr marL="0" indent="0">
              <a:buFont typeface="Wingdings" panose="05000000000000000000" pitchFamily="2" charset="2"/>
              <a:buNone/>
            </a:pPr>
            <a:r>
              <a:rPr lang="en-US" altLang="en-US"/>
              <a:t>d.  N tends to be greater than Z, especially for masses greater than calcium.</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z_Page_1.jpg">
            <a:extLst>
              <a:ext uri="{FF2B5EF4-FFF2-40B4-BE49-F238E27FC236}">
                <a16:creationId xmlns:a16="http://schemas.microsoft.com/office/drawing/2014/main" id="{0413E0E1-8928-4469-8D7B-4074A59312B2}"/>
              </a:ext>
            </a:extLst>
          </p:cNvPr>
          <p:cNvPicPr>
            <a:picLocks noChangeAspect="1"/>
          </p:cNvPicPr>
          <p:nvPr/>
        </p:nvPicPr>
        <p:blipFill>
          <a:blip r:embed="rId2">
            <a:extLst>
              <a:ext uri="{28A0092B-C50C-407E-A947-70E740481C1C}">
                <a14:useLocalDpi xmlns:a14="http://schemas.microsoft.com/office/drawing/2010/main" val="0"/>
              </a:ext>
            </a:extLst>
          </a:blip>
          <a:srcRect t="4585"/>
          <a:stretch>
            <a:fillRect/>
          </a:stretch>
        </p:blipFill>
        <p:spPr bwMode="auto">
          <a:xfrm>
            <a:off x="304800" y="25400"/>
            <a:ext cx="91440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descr="landscape.gif">
            <a:extLst>
              <a:ext uri="{FF2B5EF4-FFF2-40B4-BE49-F238E27FC236}">
                <a16:creationId xmlns:a16="http://schemas.microsoft.com/office/drawing/2014/main" id="{38181788-EB7D-4DE1-91C9-2247D31BE821}"/>
              </a:ext>
            </a:extLst>
          </p:cNvPr>
          <p:cNvPicPr>
            <a:picLocks noChangeAspect="1"/>
          </p:cNvPicPr>
          <p:nvPr/>
        </p:nvPicPr>
        <p:blipFill>
          <a:blip r:embed="rId3">
            <a:extLst>
              <a:ext uri="{28A0092B-C50C-407E-A947-70E740481C1C}">
                <a14:useLocalDpi xmlns:a14="http://schemas.microsoft.com/office/drawing/2010/main" val="0"/>
              </a:ext>
            </a:extLst>
          </a:blip>
          <a:srcRect l="3200" t="8649" r="7201" b="7027"/>
          <a:stretch>
            <a:fillRect/>
          </a:stretch>
        </p:blipFill>
        <p:spPr bwMode="auto">
          <a:xfrm>
            <a:off x="0" y="53340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descr="z_Page_3.jpg">
            <a:extLst>
              <a:ext uri="{FF2B5EF4-FFF2-40B4-BE49-F238E27FC236}">
                <a16:creationId xmlns:a16="http://schemas.microsoft.com/office/drawing/2014/main" id="{AE39C282-2F30-4E82-85A4-9BEEF16EB91D}"/>
              </a:ext>
            </a:extLst>
          </p:cNvPr>
          <p:cNvPicPr>
            <a:picLocks noChangeAspect="1"/>
          </p:cNvPicPr>
          <p:nvPr/>
        </p:nvPicPr>
        <p:blipFill>
          <a:blip r:embed="rId4">
            <a:extLst>
              <a:ext uri="{28A0092B-C50C-407E-A947-70E740481C1C}">
                <a14:useLocalDpi xmlns:a14="http://schemas.microsoft.com/office/drawing/2010/main" val="0"/>
              </a:ext>
            </a:extLst>
          </a:blip>
          <a:srcRect l="9171" t="6667" r="50000" b="54443"/>
          <a:stretch>
            <a:fillRect/>
          </a:stretch>
        </p:blipFill>
        <p:spPr bwMode="auto">
          <a:xfrm>
            <a:off x="0" y="3733800"/>
            <a:ext cx="23622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descr="test4">
            <a:extLst>
              <a:ext uri="{FF2B5EF4-FFF2-40B4-BE49-F238E27FC236}">
                <a16:creationId xmlns:a16="http://schemas.microsoft.com/office/drawing/2014/main" id="{E09626FB-81C9-4F0B-84AE-27F156DA57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733800"/>
            <a:ext cx="19431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Box 1">
            <a:extLst>
              <a:ext uri="{FF2B5EF4-FFF2-40B4-BE49-F238E27FC236}">
                <a16:creationId xmlns:a16="http://schemas.microsoft.com/office/drawing/2014/main" id="{6444C337-AEF6-45C5-B443-4550ED74E2CA}"/>
              </a:ext>
            </a:extLst>
          </p:cNvPr>
          <p:cNvSpPr txBox="1">
            <a:spLocks noChangeArrowheads="1"/>
          </p:cNvSpPr>
          <p:nvPr/>
        </p:nvSpPr>
        <p:spPr bwMode="auto">
          <a:xfrm flipH="1">
            <a:off x="4114800" y="6007100"/>
            <a:ext cx="5410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1600">
                <a:solidFill>
                  <a:srgbClr val="FF0000"/>
                </a:solidFill>
              </a:rPr>
              <a:t>Magic numbers(high stability nuclei) show shell structure  Goeppert-Mayer,Jensen(1963 Nobel price)</a:t>
            </a:r>
          </a:p>
          <a:p>
            <a:r>
              <a:rPr lang="en-US" altLang="en-US" sz="1600">
                <a:solidFill>
                  <a:srgbClr val="FF0000"/>
                </a:solidFill>
              </a:rPr>
              <a:t>N or Z=2,8,20,28,50,82,126</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a:extLst>
              <a:ext uri="{FF2B5EF4-FFF2-40B4-BE49-F238E27FC236}">
                <a16:creationId xmlns:a16="http://schemas.microsoft.com/office/drawing/2014/main" id="{D73EEECA-E238-47F6-BAD3-5B4CBF111FAE}"/>
              </a:ext>
            </a:extLst>
          </p:cNvPr>
          <p:cNvSpPr>
            <a:spLocks noGrp="1" noChangeArrowheads="1"/>
          </p:cNvSpPr>
          <p:nvPr>
            <p:ph type="title"/>
          </p:nvPr>
        </p:nvSpPr>
        <p:spPr/>
        <p:txBody>
          <a:bodyPr/>
          <a:lstStyle/>
          <a:p>
            <a:pPr eaLnBrk="1" hangingPunct="1"/>
            <a:r>
              <a:rPr lang="en-US" altLang="ja-JP" sz="3400"/>
              <a:t>The Liquid Drop Model</a:t>
            </a:r>
            <a:endParaRPr lang="en-US" altLang="en-US" sz="3400"/>
          </a:p>
        </p:txBody>
      </p:sp>
      <p:sp>
        <p:nvSpPr>
          <p:cNvPr id="61443" name="Rectangle 2">
            <a:extLst>
              <a:ext uri="{FF2B5EF4-FFF2-40B4-BE49-F238E27FC236}">
                <a16:creationId xmlns:a16="http://schemas.microsoft.com/office/drawing/2014/main" id="{7F094532-ABAC-4A20-AD15-F7F2BD387A95}"/>
              </a:ext>
            </a:extLst>
          </p:cNvPr>
          <p:cNvSpPr>
            <a:spLocks noGrp="1" noChangeArrowheads="1"/>
          </p:cNvSpPr>
          <p:nvPr>
            <p:ph idx="4294967295"/>
          </p:nvPr>
        </p:nvSpPr>
        <p:spPr>
          <a:xfrm>
            <a:off x="250825" y="1196975"/>
            <a:ext cx="8686800" cy="4581525"/>
          </a:xfrm>
        </p:spPr>
        <p:txBody>
          <a:bodyPr/>
          <a:lstStyle/>
          <a:p>
            <a:pPr eaLnBrk="1" hangingPunct="1"/>
            <a:r>
              <a:rPr lang="en-US" altLang="ja-JP" sz="2000" dirty="0"/>
              <a:t>Treats the nucleus as a collection of interacting particles in a liquid drop.</a:t>
            </a:r>
          </a:p>
          <a:p>
            <a:pPr eaLnBrk="1" hangingPunct="1"/>
            <a:r>
              <a:rPr lang="en-US" altLang="ja-JP" sz="2000" dirty="0"/>
              <a:t>The total binding energy, the semi-empirical mass formula is</a:t>
            </a:r>
          </a:p>
          <a:p>
            <a:pPr eaLnBrk="1" hangingPunct="1"/>
            <a:endParaRPr lang="en-US" altLang="ja-JP" sz="2000" dirty="0"/>
          </a:p>
          <a:p>
            <a:pPr eaLnBrk="1" hangingPunct="1"/>
            <a:endParaRPr lang="en-US" altLang="ja-JP" sz="2000" dirty="0"/>
          </a:p>
          <a:p>
            <a:pPr eaLnBrk="1" hangingPunct="1"/>
            <a:endParaRPr lang="en-US" altLang="ja-JP" sz="2000" dirty="0"/>
          </a:p>
          <a:p>
            <a:pPr eaLnBrk="1" hangingPunct="1"/>
            <a:r>
              <a:rPr lang="en-US" altLang="ja-JP" sz="2000" dirty="0"/>
              <a:t>The volume term (</a:t>
            </a:r>
            <a:r>
              <a:rPr lang="en-US" altLang="ja-JP" sz="2000" i="1" dirty="0"/>
              <a:t>a</a:t>
            </a:r>
            <a:r>
              <a:rPr lang="en-US" altLang="ja-JP" sz="2000" i="1" baseline="-25000" dirty="0"/>
              <a:t>v</a:t>
            </a:r>
            <a:r>
              <a:rPr lang="en-US" altLang="ja-JP" sz="2000" dirty="0"/>
              <a:t>) indicates that the binding energy is approximately the sum of all the interactions between the nucleons.</a:t>
            </a:r>
          </a:p>
          <a:p>
            <a:pPr eaLnBrk="1" hangingPunct="1"/>
            <a:endParaRPr lang="en-US" altLang="ja-JP" sz="2000" dirty="0"/>
          </a:p>
          <a:p>
            <a:pPr eaLnBrk="1" hangingPunct="1"/>
            <a:r>
              <a:rPr lang="en-US" altLang="ja-JP" sz="2000" dirty="0"/>
              <a:t>The second term is called the </a:t>
            </a:r>
            <a:r>
              <a:rPr lang="en-US" altLang="ja-JP" sz="2000" i="1" dirty="0"/>
              <a:t>surface effect</a:t>
            </a:r>
            <a:r>
              <a:rPr lang="en-US" altLang="ja-JP" sz="2000" dirty="0"/>
              <a:t> because the nucleons on the nuclear surface are not completely surrounded by other nucleons.</a:t>
            </a:r>
          </a:p>
          <a:p>
            <a:pPr eaLnBrk="1" hangingPunct="1"/>
            <a:endParaRPr lang="en-US" altLang="ja-JP" sz="2000" dirty="0"/>
          </a:p>
          <a:p>
            <a:pPr eaLnBrk="1" hangingPunct="1"/>
            <a:r>
              <a:rPr lang="en-US" altLang="ja-JP" sz="2000" dirty="0"/>
              <a:t>The third term is the Coulomb energy in Eq. (12.17) and Eq. (12.18)</a:t>
            </a:r>
          </a:p>
        </p:txBody>
      </p:sp>
      <p:pic>
        <p:nvPicPr>
          <p:cNvPr id="61444" name="Picture 8">
            <a:extLst>
              <a:ext uri="{FF2B5EF4-FFF2-40B4-BE49-F238E27FC236}">
                <a16:creationId xmlns:a16="http://schemas.microsoft.com/office/drawing/2014/main" id="{1CD465B2-5B4E-431F-B3BE-559CA79198AE}"/>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133600"/>
            <a:ext cx="58039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25137FB-0E19-BE7B-489C-1655A9F5525F}"/>
              </a:ext>
            </a:extLst>
          </p:cNvPr>
          <p:cNvSpPr txBox="1"/>
          <p:nvPr/>
        </p:nvSpPr>
        <p:spPr>
          <a:xfrm>
            <a:off x="838200" y="6294407"/>
            <a:ext cx="8458200" cy="400110"/>
          </a:xfrm>
          <a:prstGeom prst="rect">
            <a:avLst/>
          </a:prstGeom>
          <a:noFill/>
        </p:spPr>
        <p:txBody>
          <a:bodyPr wrap="square" rtlCol="0">
            <a:spAutoFit/>
          </a:bodyPr>
          <a:lstStyle/>
          <a:p>
            <a:r>
              <a:rPr lang="en-US" sz="2000" dirty="0">
                <a:solidFill>
                  <a:srgbClr val="FF0000"/>
                </a:solidFill>
              </a:rPr>
              <a:t>Surface area                            nuclear radius </a:t>
            </a:r>
            <a:r>
              <a:rPr lang="en-US" altLang="ja-JP" sz="2000" i="1" dirty="0">
                <a:solidFill>
                  <a:srgbClr val="FF0000"/>
                </a:solidFill>
              </a:rPr>
              <a:t>R</a:t>
            </a:r>
            <a:r>
              <a:rPr lang="en-US" altLang="ja-JP" sz="2000" dirty="0">
                <a:solidFill>
                  <a:srgbClr val="FF0000"/>
                </a:solidFill>
              </a:rPr>
              <a:t> = </a:t>
            </a:r>
            <a:r>
              <a:rPr lang="en-US" altLang="ja-JP" sz="2000" i="1" dirty="0">
                <a:solidFill>
                  <a:srgbClr val="FF0000"/>
                </a:solidFill>
              </a:rPr>
              <a:t>r</a:t>
            </a:r>
            <a:r>
              <a:rPr lang="en-US" altLang="ja-JP" sz="2000" baseline="-25000" dirty="0">
                <a:solidFill>
                  <a:srgbClr val="FF0000"/>
                </a:solidFill>
              </a:rPr>
              <a:t>0</a:t>
            </a:r>
            <a:r>
              <a:rPr lang="en-US" altLang="ja-JP" sz="2000" i="1" dirty="0">
                <a:solidFill>
                  <a:srgbClr val="FF0000"/>
                </a:solidFill>
              </a:rPr>
              <a:t>A</a:t>
            </a:r>
            <a:r>
              <a:rPr lang="en-US" altLang="ja-JP" sz="2000" baseline="30000" dirty="0">
                <a:solidFill>
                  <a:srgbClr val="FF0000"/>
                </a:solidFill>
              </a:rPr>
              <a:t>1/3</a:t>
            </a:r>
            <a:r>
              <a:rPr lang="en-US" altLang="ja-JP" sz="2000" dirty="0">
                <a:solidFill>
                  <a:srgbClr val="FF0000"/>
                </a:solidFill>
              </a:rPr>
              <a:t> </a:t>
            </a:r>
            <a:endParaRPr lang="en-US" sz="2000" dirty="0">
              <a:solidFill>
                <a:srgbClr val="FF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6A16A3A2-CB24-4549-92BC-9D15B3D52905}"/>
              </a:ext>
            </a:extLst>
          </p:cNvPr>
          <p:cNvSpPr>
            <a:spLocks noGrp="1" noChangeArrowheads="1"/>
          </p:cNvSpPr>
          <p:nvPr>
            <p:ph type="title"/>
          </p:nvPr>
        </p:nvSpPr>
        <p:spPr/>
        <p:txBody>
          <a:bodyPr/>
          <a:lstStyle/>
          <a:p>
            <a:pPr eaLnBrk="1" hangingPunct="1"/>
            <a:r>
              <a:rPr lang="en-US" altLang="ja-JP" sz="3400"/>
              <a:t>The Liquid Drop Model</a:t>
            </a:r>
            <a:endParaRPr lang="en-US" altLang="en-US" sz="3400"/>
          </a:p>
        </p:txBody>
      </p:sp>
      <p:sp>
        <p:nvSpPr>
          <p:cNvPr id="62467" name="Rectangle 2">
            <a:extLst>
              <a:ext uri="{FF2B5EF4-FFF2-40B4-BE49-F238E27FC236}">
                <a16:creationId xmlns:a16="http://schemas.microsoft.com/office/drawing/2014/main" id="{91001BF5-1495-4C1C-93D0-2446FD50147F}"/>
              </a:ext>
            </a:extLst>
          </p:cNvPr>
          <p:cNvSpPr>
            <a:spLocks noGrp="1" noChangeArrowheads="1"/>
          </p:cNvSpPr>
          <p:nvPr>
            <p:ph idx="4294967295"/>
          </p:nvPr>
        </p:nvSpPr>
        <p:spPr>
          <a:xfrm>
            <a:off x="457200" y="908050"/>
            <a:ext cx="8291513" cy="5822950"/>
          </a:xfrm>
        </p:spPr>
        <p:txBody>
          <a:bodyPr/>
          <a:lstStyle/>
          <a:p>
            <a:pPr eaLnBrk="1" hangingPunct="1"/>
            <a:r>
              <a:rPr lang="en-US" altLang="ja-JP" sz="1900"/>
              <a:t>The fourth term is due to the symmetry energy. In the absence of Coulomb forces, the nucleus prefers to have </a:t>
            </a:r>
            <a:r>
              <a:rPr lang="en-US" altLang="ja-JP" sz="1900" i="1"/>
              <a:t>N</a:t>
            </a:r>
            <a:r>
              <a:rPr lang="en-US" altLang="ja-JP" sz="1900"/>
              <a:t> </a:t>
            </a:r>
            <a:r>
              <a:rPr lang="en-US" altLang="en-US" sz="1900">
                <a:cs typeface="Arial" panose="020B0604020202020204" pitchFamily="34" charset="0"/>
              </a:rPr>
              <a:t>≈</a:t>
            </a:r>
            <a:r>
              <a:rPr lang="en-US" altLang="ja-JP" sz="1900">
                <a:cs typeface="Arial" panose="020B0604020202020204" pitchFamily="34" charset="0"/>
              </a:rPr>
              <a:t> </a:t>
            </a:r>
            <a:r>
              <a:rPr lang="en-US" altLang="ja-JP" sz="1900" i="1">
                <a:cs typeface="Arial" panose="020B0604020202020204" pitchFamily="34" charset="0"/>
              </a:rPr>
              <a:t>Z</a:t>
            </a:r>
            <a:r>
              <a:rPr lang="en-US" altLang="ja-JP" sz="1900"/>
              <a:t> and has a quantum-mechanical origin, depending on the exclusion principle.</a:t>
            </a:r>
          </a:p>
          <a:p>
            <a:pPr eaLnBrk="1" hangingPunct="1"/>
            <a:r>
              <a:rPr lang="en-US" altLang="ja-JP" sz="1900"/>
              <a:t>The last term is due to the pairing energy and reflects the fact that the nucleus is more stable for even-even nuclides. Use values given by Fermi to determine this term.</a:t>
            </a:r>
          </a:p>
          <a:p>
            <a:pPr eaLnBrk="1" hangingPunct="1"/>
            <a:endParaRPr lang="en-US" altLang="ja-JP" sz="1900"/>
          </a:p>
          <a:p>
            <a:pPr eaLnBrk="1" hangingPunct="1"/>
            <a:endParaRPr lang="en-US" altLang="ja-JP" sz="1900"/>
          </a:p>
          <a:p>
            <a:pPr eaLnBrk="1" hangingPunct="1"/>
            <a:endParaRPr lang="en-US" altLang="ja-JP" sz="1900"/>
          </a:p>
          <a:p>
            <a:pPr eaLnBrk="1" hangingPunct="1"/>
            <a:endParaRPr lang="en-US" altLang="ja-JP" sz="1900"/>
          </a:p>
          <a:p>
            <a:pPr eaLnBrk="1" hangingPunct="1"/>
            <a:endParaRPr lang="en-US" altLang="ja-JP" sz="1900"/>
          </a:p>
          <a:p>
            <a:pPr eaLnBrk="1" hangingPunct="1"/>
            <a:endParaRPr lang="en-US" altLang="ja-JP" sz="1900"/>
          </a:p>
          <a:p>
            <a:pPr eaLnBrk="1" hangingPunct="1">
              <a:buFont typeface="Wingdings" panose="05000000000000000000" pitchFamily="2" charset="2"/>
              <a:buNone/>
            </a:pPr>
            <a:r>
              <a:rPr lang="en-US" altLang="ja-JP" sz="1900"/>
              <a:t>	where </a:t>
            </a:r>
            <a:r>
              <a:rPr lang="el-GR" altLang="ja-JP" sz="1900">
                <a:latin typeface="Lucida Grande"/>
                <a:cs typeface="Arial" panose="020B0604020202020204" pitchFamily="34" charset="0"/>
              </a:rPr>
              <a:t>Δ</a:t>
            </a:r>
            <a:r>
              <a:rPr lang="en-US" altLang="ja-JP" sz="1900"/>
              <a:t> = 33 MeV·</a:t>
            </a:r>
            <a:r>
              <a:rPr lang="en-US" altLang="ja-JP" sz="1900" i="1"/>
              <a:t>A</a:t>
            </a:r>
            <a:r>
              <a:rPr lang="el-GR" altLang="ja-JP" sz="1900" baseline="30000"/>
              <a:t>−</a:t>
            </a:r>
            <a:r>
              <a:rPr lang="en-US" altLang="ja-JP" sz="1900" baseline="30000"/>
              <a:t>3/4</a:t>
            </a:r>
            <a:endParaRPr lang="en-US" altLang="ja-JP" sz="1900"/>
          </a:p>
          <a:p>
            <a:pPr eaLnBrk="1" hangingPunct="1"/>
            <a:r>
              <a:rPr lang="en-US" altLang="ja-JP" sz="1900"/>
              <a:t>No nuclide heavier than         has been found in nature. If they ever existed, they must have decayed so quickly that quantities sufficient to measure no longer exist. </a:t>
            </a:r>
          </a:p>
        </p:txBody>
      </p:sp>
      <p:pic>
        <p:nvPicPr>
          <p:cNvPr id="62468" name="Picture 14">
            <a:extLst>
              <a:ext uri="{FF2B5EF4-FFF2-40B4-BE49-F238E27FC236}">
                <a16:creationId xmlns:a16="http://schemas.microsoft.com/office/drawing/2014/main" id="{CB9554DA-B52A-4132-826E-BDA2FE92E2B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275" y="2828925"/>
            <a:ext cx="245745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15">
            <a:extLst>
              <a:ext uri="{FF2B5EF4-FFF2-40B4-BE49-F238E27FC236}">
                <a16:creationId xmlns:a16="http://schemas.microsoft.com/office/drawing/2014/main" id="{DD9E3A07-58EB-46AD-A487-2AE4924DA73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213" y="5230813"/>
            <a:ext cx="4730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6">
            <a:extLst>
              <a:ext uri="{FF2B5EF4-FFF2-40B4-BE49-F238E27FC236}">
                <a16:creationId xmlns:a16="http://schemas.microsoft.com/office/drawing/2014/main" id="{C59B47D8-A62D-4F10-A342-3C01C28ACD6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9788" y="4044950"/>
            <a:ext cx="49244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E0CACF53-B815-44FA-B550-8C47DA27F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19200"/>
            <a:ext cx="2095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1">
            <a:extLst>
              <a:ext uri="{FF2B5EF4-FFF2-40B4-BE49-F238E27FC236}">
                <a16:creationId xmlns:a16="http://schemas.microsoft.com/office/drawing/2014/main" id="{EB9C2D13-AA4E-48BE-860A-D95A38D01434}"/>
              </a:ext>
            </a:extLst>
          </p:cNvPr>
          <p:cNvSpPr txBox="1">
            <a:spLocks noChangeArrowheads="1"/>
          </p:cNvSpPr>
          <p:nvPr/>
        </p:nvSpPr>
        <p:spPr bwMode="auto">
          <a:xfrm>
            <a:off x="4592638" y="1066800"/>
            <a:ext cx="396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1800"/>
              <a:t>Carl Friedrich Freiherr von Weizsäcker,28 June 1912 – 28 April 2007) was a German physicist and philosopher.</a:t>
            </a:r>
          </a:p>
        </p:txBody>
      </p:sp>
      <p:sp>
        <p:nvSpPr>
          <p:cNvPr id="63492" name="TextBox 4">
            <a:extLst>
              <a:ext uri="{FF2B5EF4-FFF2-40B4-BE49-F238E27FC236}">
                <a16:creationId xmlns:a16="http://schemas.microsoft.com/office/drawing/2014/main" id="{3A51002B-D1B4-4704-9568-DD967C1A83B0}"/>
              </a:ext>
            </a:extLst>
          </p:cNvPr>
          <p:cNvSpPr txBox="1">
            <a:spLocks noChangeArrowheads="1"/>
          </p:cNvSpPr>
          <p:nvPr/>
        </p:nvSpPr>
        <p:spPr bwMode="auto">
          <a:xfrm>
            <a:off x="685800" y="4572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a:solidFill>
                  <a:srgbClr val="FF0000"/>
                </a:solidFill>
              </a:rPr>
              <a:t>The liquid drop model</a:t>
            </a:r>
          </a:p>
        </p:txBody>
      </p:sp>
      <p:sp>
        <p:nvSpPr>
          <p:cNvPr id="63493" name="TextBox 6">
            <a:extLst>
              <a:ext uri="{FF2B5EF4-FFF2-40B4-BE49-F238E27FC236}">
                <a16:creationId xmlns:a16="http://schemas.microsoft.com/office/drawing/2014/main" id="{0485B77F-42C2-4478-A95E-ABD1BFA24C2C}"/>
              </a:ext>
            </a:extLst>
          </p:cNvPr>
          <p:cNvSpPr txBox="1">
            <a:spLocks noChangeArrowheads="1"/>
          </p:cNvSpPr>
          <p:nvPr/>
        </p:nvSpPr>
        <p:spPr bwMode="auto">
          <a:xfrm>
            <a:off x="2286000" y="-7880350"/>
            <a:ext cx="4572000" cy="763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1400">
                <a:solidFill>
                  <a:srgbClr val="202122"/>
                </a:solidFill>
              </a:rPr>
              <a:t>The liquid drop model was first proposed by </a:t>
            </a:r>
            <a:r>
              <a:rPr lang="en-US" altLang="en-US" sz="1400">
                <a:solidFill>
                  <a:srgbClr val="0645AD"/>
                </a:solidFill>
                <a:hlinkClick r:id="rId3" tooltip="George Gamow"/>
              </a:rPr>
              <a:t>George Gamow</a:t>
            </a:r>
            <a:r>
              <a:rPr lang="en-US" altLang="en-US" sz="1400">
                <a:solidFill>
                  <a:srgbClr val="202122"/>
                </a:solidFill>
              </a:rPr>
              <a:t> and further developed by </a:t>
            </a:r>
            <a:r>
              <a:rPr lang="en-US" altLang="en-US" sz="1400">
                <a:solidFill>
                  <a:srgbClr val="0645AD"/>
                </a:solidFill>
                <a:hlinkClick r:id="rId4" tooltip="Niels Bohr"/>
              </a:rPr>
              <a:t>Niels Bohr</a:t>
            </a:r>
            <a:r>
              <a:rPr lang="en-US" altLang="en-US" sz="1400">
                <a:solidFill>
                  <a:srgbClr val="202122"/>
                </a:solidFill>
              </a:rPr>
              <a:t> and </a:t>
            </a:r>
            <a:r>
              <a:rPr lang="en-US" altLang="en-US" sz="1400">
                <a:solidFill>
                  <a:srgbClr val="0645AD"/>
                </a:solidFill>
                <a:hlinkClick r:id="rId5" tooltip="John Archibald Wheeler"/>
              </a:rPr>
              <a:t>John Archibald Wheeler</a:t>
            </a:r>
            <a:r>
              <a:rPr lang="en-US" altLang="en-US" sz="1400">
                <a:solidFill>
                  <a:srgbClr val="202122"/>
                </a:solidFill>
              </a:rPr>
              <a:t>. It treats the </a:t>
            </a:r>
            <a:r>
              <a:rPr lang="en-US" altLang="en-US" sz="1400">
                <a:solidFill>
                  <a:srgbClr val="0645AD"/>
                </a:solidFill>
                <a:hlinkClick r:id="rId6" tooltip="Atomic nucleus"/>
              </a:rPr>
              <a:t>nucleus</a:t>
            </a:r>
            <a:r>
              <a:rPr lang="en-US" altLang="en-US" sz="1400">
                <a:solidFill>
                  <a:srgbClr val="202122"/>
                </a:solidFill>
              </a:rPr>
              <a:t> as a drop of incompressible fluid of very high density, held together by the </a:t>
            </a:r>
            <a:r>
              <a:rPr lang="en-US" altLang="en-US" sz="1400">
                <a:solidFill>
                  <a:srgbClr val="0645AD"/>
                </a:solidFill>
                <a:hlinkClick r:id="rId7" tooltip="Nuclear force"/>
              </a:rPr>
              <a:t>nuclear force</a:t>
            </a:r>
            <a:r>
              <a:rPr lang="en-US" altLang="en-US" sz="1400">
                <a:solidFill>
                  <a:srgbClr val="202122"/>
                </a:solidFill>
              </a:rPr>
              <a:t> (a residual effect of the </a:t>
            </a:r>
            <a:r>
              <a:rPr lang="en-US" altLang="en-US" sz="1400">
                <a:solidFill>
                  <a:srgbClr val="0645AD"/>
                </a:solidFill>
                <a:hlinkClick r:id="rId8" tooltip="Strong nuclear force"/>
              </a:rPr>
              <a:t>strong force</a:t>
            </a:r>
            <a:r>
              <a:rPr lang="en-US" altLang="en-US" sz="1400">
                <a:solidFill>
                  <a:srgbClr val="202122"/>
                </a:solidFill>
              </a:rPr>
              <a:t>), there is a similarity to the structure of a spherical liquid drop. While a crude model, the liquid drop model accounts for the spherical shape of most nuclei and makes a rough prediction of binding energy.</a:t>
            </a:r>
          </a:p>
          <a:p>
            <a:r>
              <a:rPr lang="en-US" altLang="en-US" sz="1400">
                <a:solidFill>
                  <a:srgbClr val="202122"/>
                </a:solidFill>
              </a:rPr>
              <a:t>The corresponding mass formula is defined purely in terms of the numbers of protons and neutrons it contains. The original Weizsäcker formula defines five terms:</a:t>
            </a:r>
          </a:p>
          <a:p>
            <a:pPr>
              <a:buFont typeface="Arial" panose="020B0604020202020204" pitchFamily="34" charset="0"/>
              <a:buChar char="•"/>
            </a:pPr>
            <a:r>
              <a:rPr lang="en-US" altLang="en-US" sz="1400" i="1">
                <a:solidFill>
                  <a:srgbClr val="202122"/>
                </a:solidFill>
              </a:rPr>
              <a:t>Volume energy</a:t>
            </a:r>
            <a:r>
              <a:rPr lang="en-US" altLang="en-US" sz="1400">
                <a:solidFill>
                  <a:srgbClr val="202122"/>
                </a:solidFill>
              </a:rPr>
              <a:t>, when an assembly of nucleons of the same size is packed together into the smallest volume, each interior nucleon has a certain number of other nucleons in contact with it. So, this nuclear energy is proportional to the volume.</a:t>
            </a:r>
          </a:p>
          <a:p>
            <a:pPr>
              <a:buFont typeface="Arial" panose="020B0604020202020204" pitchFamily="34" charset="0"/>
              <a:buChar char="•"/>
            </a:pPr>
            <a:r>
              <a:rPr lang="en-US" altLang="en-US" sz="1400" i="1">
                <a:solidFill>
                  <a:srgbClr val="202122"/>
                </a:solidFill>
              </a:rPr>
              <a:t>Surface energy</a:t>
            </a:r>
            <a:r>
              <a:rPr lang="en-US" altLang="en-US" sz="1400">
                <a:solidFill>
                  <a:srgbClr val="202122"/>
                </a:solidFill>
              </a:rPr>
              <a:t> corrects for the previous assumption made that every nucleon interacts with the same number of other nucleons. This term is negative and proportional to the surface area, and is therefore roughly equivalent to liquid </a:t>
            </a:r>
            <a:r>
              <a:rPr lang="en-US" altLang="en-US" sz="1400">
                <a:solidFill>
                  <a:srgbClr val="0645AD"/>
                </a:solidFill>
                <a:hlinkClick r:id="rId9" tooltip="Surface tension"/>
              </a:rPr>
              <a:t>surface tension</a:t>
            </a:r>
            <a:r>
              <a:rPr lang="en-US" altLang="en-US" sz="1400">
                <a:solidFill>
                  <a:srgbClr val="202122"/>
                </a:solidFill>
              </a:rPr>
              <a:t>.</a:t>
            </a:r>
          </a:p>
          <a:p>
            <a:pPr>
              <a:buFont typeface="Arial" panose="020B0604020202020204" pitchFamily="34" charset="0"/>
              <a:buChar char="•"/>
            </a:pPr>
            <a:r>
              <a:rPr lang="en-US" altLang="en-US" sz="1400" i="1">
                <a:solidFill>
                  <a:srgbClr val="0645AD"/>
                </a:solidFill>
                <a:hlinkClick r:id="rId10" tooltip="Coulomb's law"/>
              </a:rPr>
              <a:t>Coulomb</a:t>
            </a:r>
            <a:r>
              <a:rPr lang="en-US" altLang="en-US" sz="1400" i="1">
                <a:solidFill>
                  <a:srgbClr val="202122"/>
                </a:solidFill>
              </a:rPr>
              <a:t> energy</a:t>
            </a:r>
            <a:r>
              <a:rPr lang="en-US" altLang="en-US" sz="1400">
                <a:solidFill>
                  <a:srgbClr val="202122"/>
                </a:solidFill>
              </a:rPr>
              <a:t>, the potential energy from each pair of protons. As this is a repulsive force, the binding energy is reduced.</a:t>
            </a:r>
          </a:p>
          <a:p>
            <a:pPr>
              <a:buFont typeface="Arial" panose="020B0604020202020204" pitchFamily="34" charset="0"/>
              <a:buChar char="•"/>
            </a:pPr>
            <a:r>
              <a:rPr lang="en-US" altLang="en-US" sz="1400" i="1">
                <a:solidFill>
                  <a:srgbClr val="202122"/>
                </a:solidFill>
              </a:rPr>
              <a:t>Asymmetry energy</a:t>
            </a:r>
            <a:r>
              <a:rPr lang="en-US" altLang="en-US" sz="1400">
                <a:solidFill>
                  <a:srgbClr val="202122"/>
                </a:solidFill>
              </a:rPr>
              <a:t> (also called </a:t>
            </a:r>
            <a:r>
              <a:rPr lang="en-US" altLang="en-US" sz="1400">
                <a:solidFill>
                  <a:srgbClr val="0645AD"/>
                </a:solidFill>
                <a:hlinkClick r:id="rId11" tooltip="Wolfgang Pauli"/>
              </a:rPr>
              <a:t>Pauli</a:t>
            </a:r>
            <a:r>
              <a:rPr lang="en-US" altLang="en-US" sz="1400">
                <a:solidFill>
                  <a:srgbClr val="202122"/>
                </a:solidFill>
              </a:rPr>
              <a:t> Energy), which accounts for the </a:t>
            </a:r>
            <a:r>
              <a:rPr lang="en-US" altLang="en-US" sz="1400">
                <a:solidFill>
                  <a:srgbClr val="0645AD"/>
                </a:solidFill>
                <a:hlinkClick r:id="rId12" tooltip="Pauli exclusion principle"/>
              </a:rPr>
              <a:t>Pauli exclusion principle</a:t>
            </a:r>
            <a:r>
              <a:rPr lang="en-US" altLang="en-US" sz="1400">
                <a:solidFill>
                  <a:srgbClr val="202122"/>
                </a:solidFill>
              </a:rPr>
              <a:t>. Unequal numbers of neutrons and protons imply filling higher energy levels for one type of particle, while leaving lower energy levels vacant for the other type.</a:t>
            </a:r>
          </a:p>
          <a:p>
            <a:pPr>
              <a:buFont typeface="Arial" panose="020B0604020202020204" pitchFamily="34" charset="0"/>
              <a:buChar char="•"/>
            </a:pPr>
            <a:r>
              <a:rPr lang="en-US" altLang="en-US" sz="1400" i="1">
                <a:solidFill>
                  <a:srgbClr val="202122"/>
                </a:solidFill>
              </a:rPr>
              <a:t>Pairing energy</a:t>
            </a:r>
            <a:r>
              <a:rPr lang="en-US" altLang="en-US" sz="1400">
                <a:solidFill>
                  <a:srgbClr val="202122"/>
                </a:solidFill>
              </a:rPr>
              <a:t>, which accounts for the tendency of </a:t>
            </a:r>
            <a:r>
              <a:rPr lang="en-US" altLang="en-US" sz="1400">
                <a:solidFill>
                  <a:srgbClr val="0645AD"/>
                </a:solidFill>
                <a:hlinkClick r:id="rId13" tooltip="Even and odd atomic nuclei"/>
              </a:rPr>
              <a:t>proton pairs and neutron pairs</a:t>
            </a:r>
            <a:r>
              <a:rPr lang="en-US" altLang="en-US" sz="1400">
                <a:solidFill>
                  <a:srgbClr val="202122"/>
                </a:solidFill>
              </a:rPr>
              <a:t> to occur. An even number of particles is more stable than an odd number due to </a:t>
            </a:r>
            <a:r>
              <a:rPr lang="en-US" altLang="en-US" sz="1400">
                <a:solidFill>
                  <a:srgbClr val="0645AD"/>
                </a:solidFill>
                <a:hlinkClick r:id="rId14" tooltip="J-coupling"/>
              </a:rPr>
              <a:t>spin coupling</a:t>
            </a:r>
            <a:r>
              <a:rPr lang="en-US" altLang="en-US" sz="1400">
                <a:solidFill>
                  <a:srgbClr val="202122"/>
                </a:solidFill>
              </a:rPr>
              <a:t>.</a:t>
            </a:r>
          </a:p>
        </p:txBody>
      </p:sp>
      <p:sp>
        <p:nvSpPr>
          <p:cNvPr id="63494" name="TextBox 10">
            <a:extLst>
              <a:ext uri="{FF2B5EF4-FFF2-40B4-BE49-F238E27FC236}">
                <a16:creationId xmlns:a16="http://schemas.microsoft.com/office/drawing/2014/main" id="{54EA1E8F-9AF1-4CD9-861F-CA2769C55410}"/>
              </a:ext>
            </a:extLst>
          </p:cNvPr>
          <p:cNvSpPr txBox="1">
            <a:spLocks noChangeArrowheads="1"/>
          </p:cNvSpPr>
          <p:nvPr/>
        </p:nvSpPr>
        <p:spPr bwMode="auto">
          <a:xfrm>
            <a:off x="2286000" y="-11825288"/>
            <a:ext cx="4572000" cy="763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1400">
                <a:solidFill>
                  <a:srgbClr val="202122"/>
                </a:solidFill>
              </a:rPr>
              <a:t>The liquid drop model was first proposed by </a:t>
            </a:r>
            <a:r>
              <a:rPr lang="en-US" altLang="en-US" sz="1400">
                <a:solidFill>
                  <a:srgbClr val="0645AD"/>
                </a:solidFill>
                <a:hlinkClick r:id="rId3" tooltip="George Gamow"/>
              </a:rPr>
              <a:t>George Gamow</a:t>
            </a:r>
            <a:r>
              <a:rPr lang="en-US" altLang="en-US" sz="1400">
                <a:solidFill>
                  <a:srgbClr val="202122"/>
                </a:solidFill>
              </a:rPr>
              <a:t> and further developed by </a:t>
            </a:r>
            <a:r>
              <a:rPr lang="en-US" altLang="en-US" sz="1400">
                <a:solidFill>
                  <a:srgbClr val="0645AD"/>
                </a:solidFill>
                <a:hlinkClick r:id="rId4" tooltip="Niels Bohr"/>
              </a:rPr>
              <a:t>Niels Bohr</a:t>
            </a:r>
            <a:r>
              <a:rPr lang="en-US" altLang="en-US" sz="1400">
                <a:solidFill>
                  <a:srgbClr val="202122"/>
                </a:solidFill>
              </a:rPr>
              <a:t> and </a:t>
            </a:r>
            <a:r>
              <a:rPr lang="en-US" altLang="en-US" sz="1400">
                <a:solidFill>
                  <a:srgbClr val="0645AD"/>
                </a:solidFill>
                <a:hlinkClick r:id="rId5" tooltip="John Archibald Wheeler"/>
              </a:rPr>
              <a:t>John Archibald Wheeler</a:t>
            </a:r>
            <a:r>
              <a:rPr lang="en-US" altLang="en-US" sz="1400">
                <a:solidFill>
                  <a:srgbClr val="202122"/>
                </a:solidFill>
              </a:rPr>
              <a:t>. It treats the </a:t>
            </a:r>
            <a:r>
              <a:rPr lang="en-US" altLang="en-US" sz="1400">
                <a:solidFill>
                  <a:srgbClr val="0645AD"/>
                </a:solidFill>
                <a:hlinkClick r:id="rId6" tooltip="Atomic nucleus"/>
              </a:rPr>
              <a:t>nucleus</a:t>
            </a:r>
            <a:r>
              <a:rPr lang="en-US" altLang="en-US" sz="1400">
                <a:solidFill>
                  <a:srgbClr val="202122"/>
                </a:solidFill>
              </a:rPr>
              <a:t> as a drop of incompressible fluid of very high density, held together by the </a:t>
            </a:r>
            <a:r>
              <a:rPr lang="en-US" altLang="en-US" sz="1400">
                <a:solidFill>
                  <a:srgbClr val="0645AD"/>
                </a:solidFill>
                <a:hlinkClick r:id="rId7" tooltip="Nuclear force"/>
              </a:rPr>
              <a:t>nuclear force</a:t>
            </a:r>
            <a:r>
              <a:rPr lang="en-US" altLang="en-US" sz="1400">
                <a:solidFill>
                  <a:srgbClr val="202122"/>
                </a:solidFill>
              </a:rPr>
              <a:t> (a residual effect of the </a:t>
            </a:r>
            <a:r>
              <a:rPr lang="en-US" altLang="en-US" sz="1400">
                <a:solidFill>
                  <a:srgbClr val="0645AD"/>
                </a:solidFill>
                <a:hlinkClick r:id="rId8" tooltip="Strong nuclear force"/>
              </a:rPr>
              <a:t>strong force</a:t>
            </a:r>
            <a:r>
              <a:rPr lang="en-US" altLang="en-US" sz="1400">
                <a:solidFill>
                  <a:srgbClr val="202122"/>
                </a:solidFill>
              </a:rPr>
              <a:t>), there is a similarity to the structure of a spherical liquid drop. While a crude model, the liquid drop model accounts for the spherical shape of most nuclei and makes a rough prediction of binding energy.</a:t>
            </a:r>
          </a:p>
          <a:p>
            <a:r>
              <a:rPr lang="en-US" altLang="en-US" sz="1400">
                <a:solidFill>
                  <a:srgbClr val="202122"/>
                </a:solidFill>
              </a:rPr>
              <a:t>The corresponding mass formula is defined purely in terms of the numbers of protons and neutrons it contains. The original Weizsäcker formula defines five terms:</a:t>
            </a:r>
          </a:p>
          <a:p>
            <a:pPr>
              <a:buFont typeface="Arial" panose="020B0604020202020204" pitchFamily="34" charset="0"/>
              <a:buChar char="•"/>
            </a:pPr>
            <a:r>
              <a:rPr lang="en-US" altLang="en-US" sz="1400" i="1">
                <a:solidFill>
                  <a:srgbClr val="202122"/>
                </a:solidFill>
              </a:rPr>
              <a:t>Volume energy</a:t>
            </a:r>
            <a:r>
              <a:rPr lang="en-US" altLang="en-US" sz="1400">
                <a:solidFill>
                  <a:srgbClr val="202122"/>
                </a:solidFill>
              </a:rPr>
              <a:t>, when an assembly of nucleons of the same size is packed together into the smallest volume, each interior nucleon has a certain number of other nucleons in contact with it. So, this nuclear energy is proportional to the volume.</a:t>
            </a:r>
          </a:p>
          <a:p>
            <a:pPr>
              <a:buFont typeface="Arial" panose="020B0604020202020204" pitchFamily="34" charset="0"/>
              <a:buChar char="•"/>
            </a:pPr>
            <a:r>
              <a:rPr lang="en-US" altLang="en-US" sz="1400" i="1">
                <a:solidFill>
                  <a:srgbClr val="202122"/>
                </a:solidFill>
              </a:rPr>
              <a:t>Surface energy</a:t>
            </a:r>
            <a:r>
              <a:rPr lang="en-US" altLang="en-US" sz="1400">
                <a:solidFill>
                  <a:srgbClr val="202122"/>
                </a:solidFill>
              </a:rPr>
              <a:t> corrects for the previous assumption made that every nucleon interacts with the same number of other nucleons. This term is negative and proportional to the surface area, and is therefore roughly equivalent to liquid </a:t>
            </a:r>
            <a:r>
              <a:rPr lang="en-US" altLang="en-US" sz="1400">
                <a:solidFill>
                  <a:srgbClr val="0645AD"/>
                </a:solidFill>
                <a:hlinkClick r:id="rId9" tooltip="Surface tension"/>
              </a:rPr>
              <a:t>surface tension</a:t>
            </a:r>
            <a:r>
              <a:rPr lang="en-US" altLang="en-US" sz="1400">
                <a:solidFill>
                  <a:srgbClr val="202122"/>
                </a:solidFill>
              </a:rPr>
              <a:t>.</a:t>
            </a:r>
          </a:p>
          <a:p>
            <a:pPr>
              <a:buFont typeface="Arial" panose="020B0604020202020204" pitchFamily="34" charset="0"/>
              <a:buChar char="•"/>
            </a:pPr>
            <a:r>
              <a:rPr lang="en-US" altLang="en-US" sz="1400" i="1">
                <a:solidFill>
                  <a:srgbClr val="0645AD"/>
                </a:solidFill>
                <a:hlinkClick r:id="rId10" tooltip="Coulomb's law"/>
              </a:rPr>
              <a:t>Coulomb</a:t>
            </a:r>
            <a:r>
              <a:rPr lang="en-US" altLang="en-US" sz="1400" i="1">
                <a:solidFill>
                  <a:srgbClr val="202122"/>
                </a:solidFill>
              </a:rPr>
              <a:t> energy</a:t>
            </a:r>
            <a:r>
              <a:rPr lang="en-US" altLang="en-US" sz="1400">
                <a:solidFill>
                  <a:srgbClr val="202122"/>
                </a:solidFill>
              </a:rPr>
              <a:t>, the potential energy from each pair of protons. As this is a repulsive force, the binding energy is reduced.</a:t>
            </a:r>
          </a:p>
          <a:p>
            <a:pPr>
              <a:buFont typeface="Arial" panose="020B0604020202020204" pitchFamily="34" charset="0"/>
              <a:buChar char="•"/>
            </a:pPr>
            <a:r>
              <a:rPr lang="en-US" altLang="en-US" sz="1400" i="1">
                <a:solidFill>
                  <a:srgbClr val="202122"/>
                </a:solidFill>
              </a:rPr>
              <a:t>Asymmetry energy</a:t>
            </a:r>
            <a:r>
              <a:rPr lang="en-US" altLang="en-US" sz="1400">
                <a:solidFill>
                  <a:srgbClr val="202122"/>
                </a:solidFill>
              </a:rPr>
              <a:t> (also called </a:t>
            </a:r>
            <a:r>
              <a:rPr lang="en-US" altLang="en-US" sz="1400">
                <a:solidFill>
                  <a:srgbClr val="0645AD"/>
                </a:solidFill>
                <a:hlinkClick r:id="rId11" tooltip="Wolfgang Pauli"/>
              </a:rPr>
              <a:t>Pauli</a:t>
            </a:r>
            <a:r>
              <a:rPr lang="en-US" altLang="en-US" sz="1400">
                <a:solidFill>
                  <a:srgbClr val="202122"/>
                </a:solidFill>
              </a:rPr>
              <a:t> Energy), which accounts for the </a:t>
            </a:r>
            <a:r>
              <a:rPr lang="en-US" altLang="en-US" sz="1400">
                <a:solidFill>
                  <a:srgbClr val="0645AD"/>
                </a:solidFill>
                <a:hlinkClick r:id="rId12" tooltip="Pauli exclusion principle"/>
              </a:rPr>
              <a:t>Pauli exclusion principle</a:t>
            </a:r>
            <a:r>
              <a:rPr lang="en-US" altLang="en-US" sz="1400">
                <a:solidFill>
                  <a:srgbClr val="202122"/>
                </a:solidFill>
              </a:rPr>
              <a:t>. Unequal numbers of neutrons and protons imply filling higher energy levels for one type of particle, while leaving lower energy levels vacant for the other type.</a:t>
            </a:r>
          </a:p>
          <a:p>
            <a:pPr>
              <a:buFont typeface="Arial" panose="020B0604020202020204" pitchFamily="34" charset="0"/>
              <a:buChar char="•"/>
            </a:pPr>
            <a:r>
              <a:rPr lang="en-US" altLang="en-US" sz="1400" i="1">
                <a:solidFill>
                  <a:srgbClr val="202122"/>
                </a:solidFill>
              </a:rPr>
              <a:t>Pairing energy</a:t>
            </a:r>
            <a:r>
              <a:rPr lang="en-US" altLang="en-US" sz="1400">
                <a:solidFill>
                  <a:srgbClr val="202122"/>
                </a:solidFill>
              </a:rPr>
              <a:t>, which accounts for the tendency of </a:t>
            </a:r>
            <a:r>
              <a:rPr lang="en-US" altLang="en-US" sz="1400">
                <a:solidFill>
                  <a:srgbClr val="0645AD"/>
                </a:solidFill>
                <a:hlinkClick r:id="rId13" tooltip="Even and odd atomic nuclei"/>
              </a:rPr>
              <a:t>proton pairs and neutron pairs</a:t>
            </a:r>
            <a:r>
              <a:rPr lang="en-US" altLang="en-US" sz="1400">
                <a:solidFill>
                  <a:srgbClr val="202122"/>
                </a:solidFill>
              </a:rPr>
              <a:t> to occur. An even number of particles is more stable than an odd number due to </a:t>
            </a:r>
            <a:r>
              <a:rPr lang="en-US" altLang="en-US" sz="1400">
                <a:solidFill>
                  <a:srgbClr val="0645AD"/>
                </a:solidFill>
                <a:hlinkClick r:id="rId14" tooltip="J-coupling"/>
              </a:rPr>
              <a:t>spin coupling</a:t>
            </a:r>
            <a:endParaRPr lang="en-US" altLang="en-US" sz="1400"/>
          </a:p>
        </p:txBody>
      </p:sp>
      <p:sp>
        <p:nvSpPr>
          <p:cNvPr id="63495" name="TextBox 14">
            <a:extLst>
              <a:ext uri="{FF2B5EF4-FFF2-40B4-BE49-F238E27FC236}">
                <a16:creationId xmlns:a16="http://schemas.microsoft.com/office/drawing/2014/main" id="{038DA357-44A0-4355-B700-868D1E7BBF58}"/>
              </a:ext>
            </a:extLst>
          </p:cNvPr>
          <p:cNvSpPr txBox="1">
            <a:spLocks noChangeArrowheads="1"/>
          </p:cNvSpPr>
          <p:nvPr/>
        </p:nvSpPr>
        <p:spPr bwMode="auto">
          <a:xfrm>
            <a:off x="588963" y="-13868400"/>
            <a:ext cx="7966075" cy="1264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a:t>The liquid drop model was first proposed by George Gamow and further developed by Niels Bohr and John Archibald Wheeler. It treats the nucleus as a drop of incompressible fluid of very high density, held together by the nuclear force (a residual effect of the strong force), there is a similarity to the structure of a spherical liquid drop. While a crude model, the liquid drop model accounts for the spherical shape of most nuclei and makes a rough prediction of binding energy.</a:t>
            </a:r>
          </a:p>
          <a:p>
            <a:r>
              <a:rPr lang="en-US" altLang="en-US"/>
              <a:t>The corresponding mass formula is defined purely in terms of the numbers of protons and neutrons it contains. The original Weizsäcker formula defines five terms:</a:t>
            </a:r>
          </a:p>
          <a:p>
            <a:r>
              <a:rPr lang="en-US" altLang="en-US"/>
              <a:t>Volume energy, when an assembly of nucleons of the same size is packed together into the smallest volume, each interior nucleon has a certain number of other nucleons in contact with it. So, this nuclear energy is proportional to the volume.</a:t>
            </a:r>
          </a:p>
          <a:p>
            <a:r>
              <a:rPr lang="en-US" altLang="en-US"/>
              <a:t>Surface energy corrects for the previous assumption made that every nucleon interacts with the same number of other nucleons. This term is negative and proportional to the surface area, and is therefore roughly equivalent to liquid surface tension.</a:t>
            </a:r>
          </a:p>
          <a:p>
            <a:r>
              <a:rPr lang="en-US" altLang="en-US"/>
              <a:t>Coulomb energy, the potential energy from each pair of protons. As this is a repulsive force, the binding energy is reduced.</a:t>
            </a:r>
          </a:p>
          <a:p>
            <a:r>
              <a:rPr lang="en-US" altLang="en-US"/>
              <a:t>Asymmetry energy (also called Pauli Energy), which accounts for the Pauli exclusion principle. Unequal numbers of neutrons and protons imply filling higher energy levels for one type of particle, while leaving lower energy levels vacant for the other type.</a:t>
            </a:r>
          </a:p>
          <a:p>
            <a:r>
              <a:rPr lang="en-US" altLang="en-US"/>
              <a:t>Pairing energy, which accounts for the tendency of proton pairs and neutron pairs to occur. An even number of particles is more stable than an odd number due to spin coupling</a:t>
            </a:r>
          </a:p>
        </p:txBody>
      </p:sp>
      <p:pic>
        <p:nvPicPr>
          <p:cNvPr id="63496" name="Picture 4">
            <a:extLst>
              <a:ext uri="{FF2B5EF4-FFF2-40B4-BE49-F238E27FC236}">
                <a16:creationId xmlns:a16="http://schemas.microsoft.com/office/drawing/2014/main" id="{BF3BBDF0-1556-4429-AEE8-595687515BB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200" y="3725863"/>
            <a:ext cx="9144000"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E573-A864-4D9F-8956-0AD8BE17974E}"/>
              </a:ext>
            </a:extLst>
          </p:cNvPr>
          <p:cNvSpPr>
            <a:spLocks noGrp="1"/>
          </p:cNvSpPr>
          <p:nvPr>
            <p:ph type="title"/>
          </p:nvPr>
        </p:nvSpPr>
        <p:spPr/>
        <p:txBody>
          <a:bodyPr/>
          <a:lstStyle/>
          <a:p>
            <a:r>
              <a:rPr lang="en-US" dirty="0"/>
              <a:t>Induced Fission</a:t>
            </a:r>
            <a:endParaRPr lang="en-IN" dirty="0"/>
          </a:p>
        </p:txBody>
      </p:sp>
      <p:sp>
        <p:nvSpPr>
          <p:cNvPr id="3" name="Text Placeholder 2">
            <a:extLst>
              <a:ext uri="{FF2B5EF4-FFF2-40B4-BE49-F238E27FC236}">
                <a16:creationId xmlns:a16="http://schemas.microsoft.com/office/drawing/2014/main" id="{C888B648-3BC8-444E-BC7C-98E81A598346}"/>
              </a:ext>
            </a:extLst>
          </p:cNvPr>
          <p:cNvSpPr>
            <a:spLocks noGrp="1"/>
          </p:cNvSpPr>
          <p:nvPr>
            <p:ph type="body" sz="quarter" idx="17"/>
          </p:nvPr>
        </p:nvSpPr>
        <p:spPr>
          <a:xfrm>
            <a:off x="557683" y="1824512"/>
            <a:ext cx="8033657" cy="1303020"/>
          </a:xfrm>
        </p:spPr>
        <p:txBody>
          <a:bodyPr>
            <a:noAutofit/>
          </a:bodyPr>
          <a:lstStyle/>
          <a:p>
            <a:pPr marL="274320" indent="-274320">
              <a:lnSpc>
                <a:spcPct val="100000"/>
              </a:lnSpc>
              <a:spcBef>
                <a:spcPts val="450"/>
              </a:spcBef>
              <a:spcAft>
                <a:spcPts val="450"/>
              </a:spcAft>
            </a:pPr>
            <a:r>
              <a:rPr lang="en-US" altLang="en-US" sz="1800" dirty="0"/>
              <a:t>Fission may also be </a:t>
            </a:r>
            <a:r>
              <a:rPr lang="en-US" altLang="en-US" sz="1800" i="1" dirty="0"/>
              <a:t>induced</a:t>
            </a:r>
            <a:r>
              <a:rPr lang="en-US" altLang="en-US" sz="1800" dirty="0"/>
              <a:t> by a nuclear reaction. A neutron absorbed by a heavy nucleus forms a highly excited compound nucleus that may quickly fission.</a:t>
            </a:r>
          </a:p>
          <a:p>
            <a:pPr marL="274320" indent="-274320">
              <a:lnSpc>
                <a:spcPct val="100000"/>
              </a:lnSpc>
              <a:spcBef>
                <a:spcPts val="450"/>
              </a:spcBef>
              <a:spcAft>
                <a:spcPts val="450"/>
              </a:spcAft>
            </a:pPr>
            <a:r>
              <a:rPr lang="en-US" altLang="en-US" sz="1800" dirty="0"/>
              <a:t>An induced fission example is</a:t>
            </a:r>
            <a:endParaRPr lang="en-IN" sz="1800" dirty="0"/>
          </a:p>
        </p:txBody>
      </p:sp>
      <p:graphicFrame>
        <p:nvGraphicFramePr>
          <p:cNvPr id="10" name="Object 3" descr="n plus U-235 with atomic number 92 yields U*-239 with atomic number 92 yields Zr-99 with atomic number 40 plus Te-134 with atomic number 52 plus 3 n. ">
            <a:extLst>
              <a:ext uri="{FF2B5EF4-FFF2-40B4-BE49-F238E27FC236}">
                <a16:creationId xmlns:a16="http://schemas.microsoft.com/office/drawing/2014/main" id="{310D3844-584D-45CE-AF80-E133FA3C479C}"/>
              </a:ext>
            </a:extLst>
          </p:cNvPr>
          <p:cNvGraphicFramePr>
            <a:graphicFrameLocks noGrp="1" noChangeAspect="1"/>
          </p:cNvGraphicFramePr>
          <p:nvPr>
            <p:ph type="pic" sz="quarter" idx="10"/>
          </p:nvPr>
        </p:nvGraphicFramePr>
        <p:xfrm>
          <a:off x="2586303" y="3242647"/>
          <a:ext cx="3971395" cy="361318"/>
        </p:xfrm>
        <a:graphic>
          <a:graphicData uri="http://schemas.openxmlformats.org/presentationml/2006/ole">
            <mc:AlternateContent xmlns:mc="http://schemas.openxmlformats.org/markup-compatibility/2006">
              <mc:Choice xmlns:v="urn:schemas-microsoft-com:vml" Requires="v">
                <p:oleObj name="Equation" r:id="rId2" imgW="4597200" imgH="419040" progId="Equation.DSMT4">
                  <p:embed/>
                </p:oleObj>
              </mc:Choice>
              <mc:Fallback>
                <p:oleObj name="Equation" r:id="rId2" imgW="4597200" imgH="419040" progId="Equation.DSMT4">
                  <p:embed/>
                  <p:pic>
                    <p:nvPicPr>
                      <p:cNvPr id="10" name="Object 3" descr="n plus U-235 with atomic number 92 yields U*-239 with atomic number 92 yields Zr-99 with atomic number 40 plus Te-134 with atomic number 52 plus 3 n. ">
                        <a:extLst>
                          <a:ext uri="{FF2B5EF4-FFF2-40B4-BE49-F238E27FC236}">
                            <a16:creationId xmlns:a16="http://schemas.microsoft.com/office/drawing/2014/main" id="{310D3844-584D-45CE-AF80-E133FA3C479C}"/>
                          </a:ext>
                        </a:extLst>
                      </p:cNvPr>
                      <p:cNvPicPr/>
                      <p:nvPr/>
                    </p:nvPicPr>
                    <p:blipFill>
                      <a:blip r:embed="rId3"/>
                      <a:stretch>
                        <a:fillRect/>
                      </a:stretch>
                    </p:blipFill>
                    <p:spPr>
                      <a:xfrm>
                        <a:off x="2586303" y="3242647"/>
                        <a:ext cx="3971395" cy="361318"/>
                      </a:xfrm>
                      <a:prstGeom prst="rect">
                        <a:avLst/>
                      </a:prstGeom>
                    </p:spPr>
                  </p:pic>
                </p:oleObj>
              </mc:Fallback>
            </mc:AlternateContent>
          </a:graphicData>
        </a:graphic>
      </p:graphicFrame>
      <p:sp>
        <p:nvSpPr>
          <p:cNvPr id="8" name="Text Placeholder 4">
            <a:extLst>
              <a:ext uri="{FF2B5EF4-FFF2-40B4-BE49-F238E27FC236}">
                <a16:creationId xmlns:a16="http://schemas.microsoft.com/office/drawing/2014/main" id="{9BDBE3BF-6319-43FE-89E3-04A5406B2784}"/>
              </a:ext>
            </a:extLst>
          </p:cNvPr>
          <p:cNvSpPr>
            <a:spLocks noGrp="1"/>
          </p:cNvSpPr>
          <p:nvPr>
            <p:ph type="body" sz="quarter" idx="21"/>
          </p:nvPr>
        </p:nvSpPr>
        <p:spPr>
          <a:xfrm>
            <a:off x="557683" y="3703702"/>
            <a:ext cx="8033657" cy="1682005"/>
          </a:xfrm>
        </p:spPr>
        <p:txBody>
          <a:bodyPr>
            <a:noAutofit/>
          </a:bodyPr>
          <a:lstStyle/>
          <a:p>
            <a:pPr marL="274320" indent="-274320">
              <a:lnSpc>
                <a:spcPct val="100000"/>
              </a:lnSpc>
              <a:spcBef>
                <a:spcPts val="450"/>
              </a:spcBef>
              <a:spcAft>
                <a:spcPts val="450"/>
              </a:spcAft>
            </a:pPr>
            <a:r>
              <a:rPr lang="en-US" altLang="en-US" sz="1800" dirty="0"/>
              <a:t>The fission products have a ratio of </a:t>
            </a:r>
            <a:r>
              <a:rPr lang="en-US" altLang="en-US" sz="1800" i="1" dirty="0"/>
              <a:t>N</a:t>
            </a:r>
            <a:r>
              <a:rPr lang="en-US" altLang="en-US" sz="1800" dirty="0"/>
              <a:t>/</a:t>
            </a:r>
            <a:r>
              <a:rPr lang="en-US" altLang="en-US" sz="1800" i="1" dirty="0"/>
              <a:t>Z</a:t>
            </a:r>
            <a:r>
              <a:rPr lang="en-US" altLang="en-US" sz="1800" dirty="0"/>
              <a:t> much too high to be stable for their </a:t>
            </a:r>
            <a:r>
              <a:rPr lang="en-US" altLang="en-US" sz="1800" i="1" dirty="0"/>
              <a:t>A</a:t>
            </a:r>
            <a:r>
              <a:rPr lang="en-US" altLang="en-US" sz="1800" dirty="0"/>
              <a:t> value.</a:t>
            </a:r>
          </a:p>
          <a:p>
            <a:pPr marL="274320" indent="-274320">
              <a:lnSpc>
                <a:spcPct val="100000"/>
              </a:lnSpc>
              <a:spcBef>
                <a:spcPts val="450"/>
              </a:spcBef>
              <a:spcAft>
                <a:spcPts val="450"/>
              </a:spcAft>
            </a:pPr>
            <a:r>
              <a:rPr lang="en-US" altLang="en-US" sz="1800" dirty="0"/>
              <a:t>There are many possibilities for the </a:t>
            </a:r>
            <a:r>
              <a:rPr lang="en-US" altLang="en-US" sz="1800" i="1" dirty="0"/>
              <a:t>Z</a:t>
            </a:r>
            <a:r>
              <a:rPr lang="en-US" altLang="en-US" sz="1800" dirty="0"/>
              <a:t> and </a:t>
            </a:r>
            <a:r>
              <a:rPr lang="en-US" altLang="en-US" sz="1800" i="1" dirty="0"/>
              <a:t>A</a:t>
            </a:r>
            <a:r>
              <a:rPr lang="en-US" altLang="en-US" sz="1800" dirty="0"/>
              <a:t> of the fission products.</a:t>
            </a:r>
          </a:p>
          <a:p>
            <a:pPr marL="274320" indent="-274320">
              <a:lnSpc>
                <a:spcPct val="100000"/>
              </a:lnSpc>
              <a:spcBef>
                <a:spcPts val="450"/>
              </a:spcBef>
              <a:spcAft>
                <a:spcPts val="450"/>
              </a:spcAft>
            </a:pPr>
            <a:r>
              <a:rPr lang="en-US" altLang="en-US" sz="1800" dirty="0"/>
              <a:t>Symmetric fission (products with equal </a:t>
            </a:r>
            <a:r>
              <a:rPr lang="en-US" altLang="en-US" sz="1800" i="1" dirty="0"/>
              <a:t>Z</a:t>
            </a:r>
            <a:r>
              <a:rPr lang="en-US" altLang="en-US" sz="1800" dirty="0"/>
              <a:t>) is possible, but the most probable fission is asymmetric (one mass larger than the other).</a:t>
            </a:r>
            <a:endParaRPr lang="en-IN" sz="1800" dirty="0"/>
          </a:p>
        </p:txBody>
      </p:sp>
    </p:spTree>
    <p:extLst>
      <p:ext uri="{BB962C8B-B14F-4D97-AF65-F5344CB8AC3E}">
        <p14:creationId xmlns:p14="http://schemas.microsoft.com/office/powerpoint/2010/main" val="3202422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663CE2E5-03C3-469A-AC4C-E3A3C799F25F}"/>
              </a:ext>
            </a:extLst>
          </p:cNvPr>
          <p:cNvSpPr>
            <a:spLocks noGrp="1" noChangeArrowheads="1"/>
          </p:cNvSpPr>
          <p:nvPr>
            <p:ph type="title"/>
          </p:nvPr>
        </p:nvSpPr>
        <p:spPr>
          <a:xfrm>
            <a:off x="457200" y="261938"/>
            <a:ext cx="7924800" cy="685800"/>
          </a:xfrm>
        </p:spPr>
        <p:txBody>
          <a:bodyPr/>
          <a:lstStyle/>
          <a:p>
            <a:r>
              <a:rPr lang="en-US" altLang="en-US" sz="2000"/>
              <a:t>From</a:t>
            </a:r>
            <a:r>
              <a:rPr lang="en-US" altLang="en-US"/>
              <a:t> chapter12 quiz</a:t>
            </a:r>
          </a:p>
        </p:txBody>
      </p:sp>
      <p:sp>
        <p:nvSpPr>
          <p:cNvPr id="64515" name="TextBox 8">
            <a:extLst>
              <a:ext uri="{FF2B5EF4-FFF2-40B4-BE49-F238E27FC236}">
                <a16:creationId xmlns:a16="http://schemas.microsoft.com/office/drawing/2014/main" id="{936E0D0C-F6E8-4942-9C85-97C63C77BCE9}"/>
              </a:ext>
            </a:extLst>
          </p:cNvPr>
          <p:cNvSpPr txBox="1">
            <a:spLocks noChangeArrowheads="1"/>
          </p:cNvSpPr>
          <p:nvPr/>
        </p:nvSpPr>
        <p:spPr bwMode="auto">
          <a:xfrm>
            <a:off x="533400" y="1371600"/>
            <a:ext cx="8305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2000"/>
              <a:t>The "liquid drop model" of the nucleus allowed von Weizsaecker to propose his equation for a semi-empirical mass formula. This formula includes all of the following </a:t>
            </a:r>
            <a:r>
              <a:rPr lang="en-US" altLang="en-US" sz="2000">
                <a:solidFill>
                  <a:srgbClr val="FF0000"/>
                </a:solidFill>
              </a:rPr>
              <a:t>EXCEPT</a:t>
            </a:r>
            <a:r>
              <a:rPr lang="en-US" altLang="en-US" sz="2000"/>
              <a:t>:</a:t>
            </a:r>
          </a:p>
          <a:p>
            <a:endParaRPr lang="en-US" altLang="en-US" sz="2000"/>
          </a:p>
          <a:p>
            <a:r>
              <a:rPr lang="en-US" altLang="en-US" sz="2000"/>
              <a:t>  a. A correction for nuclear surface interactions being different than interior saturated interactions.</a:t>
            </a:r>
          </a:p>
          <a:p>
            <a:endParaRPr lang="en-US" altLang="en-US" sz="2000"/>
          </a:p>
          <a:p>
            <a:r>
              <a:rPr lang="en-US" altLang="en-US" sz="2000"/>
              <a:t>  b. A term providing for the repulsion of protons in the nucleus.</a:t>
            </a:r>
          </a:p>
          <a:p>
            <a:endParaRPr lang="en-US" altLang="en-US" sz="2000"/>
          </a:p>
          <a:p>
            <a:r>
              <a:rPr lang="en-US" altLang="en-US" sz="2000"/>
              <a:t> c. A term proportional to the total number of nucleons.</a:t>
            </a:r>
          </a:p>
          <a:p>
            <a:endParaRPr lang="en-US" altLang="en-US" sz="2000"/>
          </a:p>
          <a:p>
            <a:r>
              <a:rPr lang="en-US" altLang="en-US" sz="2000"/>
              <a:t>  d. A term for the energy associated with the fact that most stable nuclei prefer to have N approximately equal to Z.</a:t>
            </a:r>
          </a:p>
          <a:p>
            <a:endParaRPr lang="en-US" altLang="en-US" sz="2000"/>
          </a:p>
          <a:p>
            <a:r>
              <a:rPr lang="en-US" altLang="en-US" sz="2000"/>
              <a:t> e. A term incorporating the instability of protons within the nucleus.</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FC702DA-40F9-4F39-8FF9-C5467E6D8232}"/>
              </a:ext>
            </a:extLst>
          </p:cNvPr>
          <p:cNvSpPr>
            <a:spLocks noGrp="1" noChangeArrowheads="1"/>
          </p:cNvSpPr>
          <p:nvPr>
            <p:ph type="title"/>
          </p:nvPr>
        </p:nvSpPr>
        <p:spPr/>
        <p:txBody>
          <a:bodyPr/>
          <a:lstStyle/>
          <a:p>
            <a:pPr eaLnBrk="1" hangingPunct="1"/>
            <a:r>
              <a:rPr lang="en-US" altLang="ja-JP" sz="3400"/>
              <a:t>Binding Energy Per Nucleon</a:t>
            </a:r>
            <a:endParaRPr lang="en-US" altLang="en-US" sz="3400"/>
          </a:p>
        </p:txBody>
      </p:sp>
      <p:sp>
        <p:nvSpPr>
          <p:cNvPr id="65539" name="Rectangle 2">
            <a:extLst>
              <a:ext uri="{FF2B5EF4-FFF2-40B4-BE49-F238E27FC236}">
                <a16:creationId xmlns:a16="http://schemas.microsoft.com/office/drawing/2014/main" id="{86A0AA6C-E17D-454A-9BF2-7947178B24FA}"/>
              </a:ext>
            </a:extLst>
          </p:cNvPr>
          <p:cNvSpPr>
            <a:spLocks noGrp="1" noChangeArrowheads="1"/>
          </p:cNvSpPr>
          <p:nvPr>
            <p:ph idx="4294967295"/>
          </p:nvPr>
        </p:nvSpPr>
        <p:spPr>
          <a:xfrm>
            <a:off x="457200" y="822325"/>
            <a:ext cx="8686800" cy="5822950"/>
          </a:xfrm>
        </p:spPr>
        <p:txBody>
          <a:bodyPr/>
          <a:lstStyle/>
          <a:p>
            <a:pPr eaLnBrk="1" hangingPunct="1">
              <a:buFont typeface="Wingdings" panose="05000000000000000000" pitchFamily="2" charset="2"/>
              <a:buNone/>
            </a:pPr>
            <a:endParaRPr lang="en-US" altLang="ja-JP" sz="2000">
              <a:solidFill>
                <a:srgbClr val="000000"/>
              </a:solidFill>
            </a:endParaRPr>
          </a:p>
          <a:p>
            <a:pPr eaLnBrk="1" hangingPunct="1">
              <a:buFont typeface="Wingdings" panose="05000000000000000000" pitchFamily="2" charset="2"/>
              <a:buNone/>
            </a:pPr>
            <a:endParaRPr lang="en-US" altLang="ja-JP" sz="2000">
              <a:solidFill>
                <a:srgbClr val="000000"/>
              </a:solidFill>
            </a:endParaRPr>
          </a:p>
          <a:p>
            <a:pPr eaLnBrk="1" hangingPunct="1"/>
            <a:r>
              <a:rPr lang="en-US" altLang="ja-JP" sz="2000">
                <a:solidFill>
                  <a:srgbClr val="000000"/>
                </a:solidFill>
              </a:rPr>
              <a:t>Use this to compare the</a:t>
            </a:r>
            <a:r>
              <a:rPr lang="en-US" altLang="ja-JP" sz="2000">
                <a:solidFill>
                  <a:srgbClr val="FF0000"/>
                </a:solidFill>
              </a:rPr>
              <a:t> relative </a:t>
            </a:r>
            <a:br>
              <a:rPr lang="en-US" altLang="ja-JP" sz="2000">
                <a:solidFill>
                  <a:srgbClr val="FF0000"/>
                </a:solidFill>
              </a:rPr>
            </a:br>
            <a:r>
              <a:rPr lang="en-US" altLang="ja-JP" sz="2000">
                <a:solidFill>
                  <a:srgbClr val="FF0000"/>
                </a:solidFill>
              </a:rPr>
              <a:t>stability </a:t>
            </a:r>
            <a:r>
              <a:rPr lang="en-US" altLang="ja-JP" sz="2000">
                <a:solidFill>
                  <a:srgbClr val="000000"/>
                </a:solidFill>
              </a:rPr>
              <a:t>of different nuclides</a:t>
            </a:r>
          </a:p>
          <a:p>
            <a:pPr eaLnBrk="1" hangingPunct="1"/>
            <a:r>
              <a:rPr lang="en-US" altLang="ja-JP" sz="2000">
                <a:solidFill>
                  <a:srgbClr val="000000"/>
                </a:solidFill>
              </a:rPr>
              <a:t>It peaks near A = 56</a:t>
            </a:r>
          </a:p>
          <a:p>
            <a:pPr eaLnBrk="1" hangingPunct="1"/>
            <a:r>
              <a:rPr lang="en-US" altLang="ja-JP" sz="2000">
                <a:solidFill>
                  <a:srgbClr val="000000"/>
                </a:solidFill>
              </a:rPr>
              <a:t>The curve increases rapidly, </a:t>
            </a:r>
          </a:p>
          <a:p>
            <a:pPr eaLnBrk="1" hangingPunct="1">
              <a:buFont typeface="Wingdings" panose="05000000000000000000" pitchFamily="2" charset="2"/>
              <a:buNone/>
            </a:pPr>
            <a:r>
              <a:rPr lang="en-US" altLang="ja-JP" sz="2000">
                <a:solidFill>
                  <a:srgbClr val="000000"/>
                </a:solidFill>
              </a:rPr>
              <a:t>	demonstrating the </a:t>
            </a:r>
            <a:r>
              <a:rPr lang="en-US" altLang="ja-JP" sz="2000">
                <a:solidFill>
                  <a:srgbClr val="FF0000"/>
                </a:solidFill>
              </a:rPr>
              <a:t>saturation </a:t>
            </a:r>
          </a:p>
          <a:p>
            <a:pPr eaLnBrk="1" hangingPunct="1">
              <a:buFont typeface="Wingdings" panose="05000000000000000000" pitchFamily="2" charset="2"/>
              <a:buNone/>
            </a:pPr>
            <a:r>
              <a:rPr lang="en-US" altLang="ja-JP" sz="2000">
                <a:solidFill>
                  <a:srgbClr val="FF0000"/>
                </a:solidFill>
              </a:rPr>
              <a:t>	effect </a:t>
            </a:r>
            <a:r>
              <a:rPr lang="en-US" altLang="ja-JP" sz="2000">
                <a:solidFill>
                  <a:srgbClr val="000000"/>
                </a:solidFill>
              </a:rPr>
              <a:t>of nuclear force</a:t>
            </a:r>
          </a:p>
          <a:p>
            <a:pPr eaLnBrk="1" hangingPunct="1"/>
            <a:r>
              <a:rPr lang="en-US" altLang="ja-JP" sz="2000">
                <a:solidFill>
                  <a:srgbClr val="000000"/>
                </a:solidFill>
              </a:rPr>
              <a:t>Sharp peaks for the even-even </a:t>
            </a:r>
          </a:p>
          <a:p>
            <a:pPr eaLnBrk="1" hangingPunct="1">
              <a:buFont typeface="Wingdings" panose="05000000000000000000" pitchFamily="2" charset="2"/>
              <a:buNone/>
            </a:pPr>
            <a:r>
              <a:rPr lang="en-US" altLang="ja-JP" sz="2000">
                <a:solidFill>
                  <a:srgbClr val="000000"/>
                </a:solidFill>
              </a:rPr>
              <a:t>	nuclides </a:t>
            </a:r>
            <a:r>
              <a:rPr lang="en-US" altLang="ja-JP" sz="2000" baseline="30000">
                <a:solidFill>
                  <a:srgbClr val="000000"/>
                </a:solidFill>
              </a:rPr>
              <a:t>4</a:t>
            </a:r>
            <a:r>
              <a:rPr lang="en-US" altLang="ja-JP" sz="2000">
                <a:solidFill>
                  <a:srgbClr val="000000"/>
                </a:solidFill>
              </a:rPr>
              <a:t>He, </a:t>
            </a:r>
            <a:r>
              <a:rPr lang="en-US" altLang="ja-JP" sz="2000" baseline="30000">
                <a:solidFill>
                  <a:srgbClr val="000000"/>
                </a:solidFill>
              </a:rPr>
              <a:t>12</a:t>
            </a:r>
            <a:r>
              <a:rPr lang="en-US" altLang="ja-JP" sz="2000">
                <a:solidFill>
                  <a:srgbClr val="000000"/>
                </a:solidFill>
              </a:rPr>
              <a:t>C, and </a:t>
            </a:r>
            <a:r>
              <a:rPr lang="en-US" altLang="ja-JP" sz="2000" baseline="30000">
                <a:solidFill>
                  <a:srgbClr val="000000"/>
                </a:solidFill>
              </a:rPr>
              <a:t>16</a:t>
            </a:r>
            <a:r>
              <a:rPr lang="en-US" altLang="ja-JP" sz="2000">
                <a:solidFill>
                  <a:srgbClr val="000000"/>
                </a:solidFill>
              </a:rPr>
              <a:t>O </a:t>
            </a:r>
          </a:p>
          <a:p>
            <a:pPr eaLnBrk="1" hangingPunct="1">
              <a:buFont typeface="Wingdings" panose="05000000000000000000" pitchFamily="2" charset="2"/>
              <a:buNone/>
            </a:pPr>
            <a:r>
              <a:rPr lang="en-US" altLang="ja-JP" sz="2000">
                <a:solidFill>
                  <a:srgbClr val="000000"/>
                </a:solidFill>
              </a:rPr>
              <a:t>		tightly  bound</a:t>
            </a:r>
          </a:p>
        </p:txBody>
      </p:sp>
      <p:grpSp>
        <p:nvGrpSpPr>
          <p:cNvPr id="65540" name="Group 9">
            <a:extLst>
              <a:ext uri="{FF2B5EF4-FFF2-40B4-BE49-F238E27FC236}">
                <a16:creationId xmlns:a16="http://schemas.microsoft.com/office/drawing/2014/main" id="{9E87C109-06CF-4F2F-9AA4-59565B166E53}"/>
              </a:ext>
            </a:extLst>
          </p:cNvPr>
          <p:cNvGrpSpPr>
            <a:grpSpLocks/>
          </p:cNvGrpSpPr>
          <p:nvPr/>
        </p:nvGrpSpPr>
        <p:grpSpPr bwMode="auto">
          <a:xfrm>
            <a:off x="971550" y="4581525"/>
            <a:ext cx="307975" cy="60325"/>
            <a:chOff x="4468" y="4156"/>
            <a:chExt cx="226" cy="45"/>
          </a:xfrm>
        </p:grpSpPr>
        <p:sp>
          <p:nvSpPr>
            <p:cNvPr id="65542" name="Line 5">
              <a:extLst>
                <a:ext uri="{FF2B5EF4-FFF2-40B4-BE49-F238E27FC236}">
                  <a16:creationId xmlns:a16="http://schemas.microsoft.com/office/drawing/2014/main" id="{FF847CCF-7BA8-43CD-9272-CA03AA58AE75}"/>
                </a:ext>
              </a:extLst>
            </p:cNvPr>
            <p:cNvSpPr>
              <a:spLocks noChangeShapeType="1"/>
            </p:cNvSpPr>
            <p:nvPr/>
          </p:nvSpPr>
          <p:spPr bwMode="auto">
            <a:xfrm>
              <a:off x="4468" y="4156"/>
              <a:ext cx="22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6">
              <a:extLst>
                <a:ext uri="{FF2B5EF4-FFF2-40B4-BE49-F238E27FC236}">
                  <a16:creationId xmlns:a16="http://schemas.microsoft.com/office/drawing/2014/main" id="{6F4A1C2F-D954-4049-99E9-48DC8BC55419}"/>
                </a:ext>
              </a:extLst>
            </p:cNvPr>
            <p:cNvSpPr>
              <a:spLocks noChangeShapeType="1"/>
            </p:cNvSpPr>
            <p:nvPr/>
          </p:nvSpPr>
          <p:spPr bwMode="auto">
            <a:xfrm>
              <a:off x="4468" y="4201"/>
              <a:ext cx="22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65541" name="Picture 1">
            <a:extLst>
              <a:ext uri="{FF2B5EF4-FFF2-40B4-BE49-F238E27FC236}">
                <a16:creationId xmlns:a16="http://schemas.microsoft.com/office/drawing/2014/main" id="{813E64B2-5FC8-47F8-B572-4C1EFB8A3DB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600575" y="1397000"/>
            <a:ext cx="43434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E1F53957-C12B-409F-8924-B9D2AF775101}"/>
              </a:ext>
            </a:extLst>
          </p:cNvPr>
          <p:cNvSpPr>
            <a:spLocks noGrp="1" noChangeArrowheads="1"/>
          </p:cNvSpPr>
          <p:nvPr>
            <p:ph type="title"/>
          </p:nvPr>
        </p:nvSpPr>
        <p:spPr>
          <a:xfrm>
            <a:off x="1169988" y="-11112"/>
            <a:ext cx="6858000" cy="990600"/>
          </a:xfrm>
        </p:spPr>
        <p:txBody>
          <a:bodyPr/>
          <a:lstStyle/>
          <a:p>
            <a:pPr eaLnBrk="1" hangingPunct="1"/>
            <a:r>
              <a:rPr lang="en-GB" altLang="en-US" sz="3200" dirty="0">
                <a:solidFill>
                  <a:schemeClr val="accent2"/>
                </a:solidFill>
              </a:rPr>
              <a:t>Shortcomings of the Liquid Drop Model</a:t>
            </a:r>
            <a:r>
              <a:rPr lang="en-GB" altLang="en-US" sz="3200" dirty="0"/>
              <a:t> </a:t>
            </a:r>
            <a:endParaRPr lang="en-GB" altLang="en-US" sz="2000" dirty="0">
              <a:solidFill>
                <a:schemeClr val="tx1"/>
              </a:solidFill>
            </a:endParaRPr>
          </a:p>
        </p:txBody>
      </p:sp>
      <p:pic>
        <p:nvPicPr>
          <p:cNvPr id="66563" name="Picture 5" descr="E_BindVsA_small">
            <a:extLst>
              <a:ext uri="{FF2B5EF4-FFF2-40B4-BE49-F238E27FC236}">
                <a16:creationId xmlns:a16="http://schemas.microsoft.com/office/drawing/2014/main" id="{FBA51223-8E27-464D-9A58-612F763F7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2286000"/>
            <a:ext cx="7008812"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6" name="Line 6">
            <a:extLst>
              <a:ext uri="{FF2B5EF4-FFF2-40B4-BE49-F238E27FC236}">
                <a16:creationId xmlns:a16="http://schemas.microsoft.com/office/drawing/2014/main" id="{E652584F-6148-4743-9D7C-F63E5DF9CFA3}"/>
              </a:ext>
            </a:extLst>
          </p:cNvPr>
          <p:cNvSpPr>
            <a:spLocks noChangeShapeType="1"/>
          </p:cNvSpPr>
          <p:nvPr/>
        </p:nvSpPr>
        <p:spPr bwMode="auto">
          <a:xfrm flipV="1">
            <a:off x="3421063" y="3030538"/>
            <a:ext cx="0" cy="2073275"/>
          </a:xfrm>
          <a:prstGeom prst="line">
            <a:avLst/>
          </a:prstGeom>
          <a:noFill/>
          <a:ln w="19050">
            <a:solidFill>
              <a:schemeClr val="tx1"/>
            </a:solidFill>
            <a:round/>
            <a:headEnd/>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sp>
        <p:nvSpPr>
          <p:cNvPr id="261127" name="Line 7">
            <a:extLst>
              <a:ext uri="{FF2B5EF4-FFF2-40B4-BE49-F238E27FC236}">
                <a16:creationId xmlns:a16="http://schemas.microsoft.com/office/drawing/2014/main" id="{2C774AAD-34A9-4FB7-9E79-5DC6BC764F4C}"/>
              </a:ext>
            </a:extLst>
          </p:cNvPr>
          <p:cNvSpPr>
            <a:spLocks noChangeShapeType="1"/>
          </p:cNvSpPr>
          <p:nvPr/>
        </p:nvSpPr>
        <p:spPr bwMode="auto">
          <a:xfrm flipV="1">
            <a:off x="3565525" y="2870200"/>
            <a:ext cx="0" cy="2251075"/>
          </a:xfrm>
          <a:prstGeom prst="line">
            <a:avLst/>
          </a:prstGeom>
          <a:noFill/>
          <a:ln w="19050">
            <a:solidFill>
              <a:schemeClr val="tx1"/>
            </a:solidFill>
            <a:round/>
            <a:headEnd/>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sp>
        <p:nvSpPr>
          <p:cNvPr id="261128" name="Line 8">
            <a:extLst>
              <a:ext uri="{FF2B5EF4-FFF2-40B4-BE49-F238E27FC236}">
                <a16:creationId xmlns:a16="http://schemas.microsoft.com/office/drawing/2014/main" id="{B1B85035-85E3-470D-AD40-9C7BBF558BD6}"/>
              </a:ext>
            </a:extLst>
          </p:cNvPr>
          <p:cNvSpPr>
            <a:spLocks noChangeShapeType="1"/>
          </p:cNvSpPr>
          <p:nvPr/>
        </p:nvSpPr>
        <p:spPr bwMode="auto">
          <a:xfrm flipV="1">
            <a:off x="3765550" y="2754313"/>
            <a:ext cx="0" cy="2360612"/>
          </a:xfrm>
          <a:prstGeom prst="line">
            <a:avLst/>
          </a:prstGeom>
          <a:noFill/>
          <a:ln w="19050">
            <a:solidFill>
              <a:schemeClr val="tx1"/>
            </a:solidFill>
            <a:round/>
            <a:headEnd/>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sp>
        <p:nvSpPr>
          <p:cNvPr id="261129" name="Line 9">
            <a:extLst>
              <a:ext uri="{FF2B5EF4-FFF2-40B4-BE49-F238E27FC236}">
                <a16:creationId xmlns:a16="http://schemas.microsoft.com/office/drawing/2014/main" id="{6477F824-FACC-4F51-8268-F664ED596B13}"/>
              </a:ext>
            </a:extLst>
          </p:cNvPr>
          <p:cNvSpPr>
            <a:spLocks noChangeShapeType="1"/>
          </p:cNvSpPr>
          <p:nvPr/>
        </p:nvSpPr>
        <p:spPr bwMode="auto">
          <a:xfrm flipV="1">
            <a:off x="4005263" y="2670175"/>
            <a:ext cx="0" cy="2446338"/>
          </a:xfrm>
          <a:prstGeom prst="line">
            <a:avLst/>
          </a:prstGeom>
          <a:noFill/>
          <a:ln w="19050">
            <a:solidFill>
              <a:schemeClr val="tx1"/>
            </a:solidFill>
            <a:round/>
            <a:headEnd/>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sp>
        <p:nvSpPr>
          <p:cNvPr id="261130" name="Line 10">
            <a:extLst>
              <a:ext uri="{FF2B5EF4-FFF2-40B4-BE49-F238E27FC236}">
                <a16:creationId xmlns:a16="http://schemas.microsoft.com/office/drawing/2014/main" id="{8E8FFDE4-2F04-4697-87F5-E9A5BED1D82C}"/>
              </a:ext>
            </a:extLst>
          </p:cNvPr>
          <p:cNvSpPr>
            <a:spLocks noChangeShapeType="1"/>
          </p:cNvSpPr>
          <p:nvPr/>
        </p:nvSpPr>
        <p:spPr bwMode="auto">
          <a:xfrm flipV="1">
            <a:off x="4679950" y="2789238"/>
            <a:ext cx="0" cy="2311400"/>
          </a:xfrm>
          <a:prstGeom prst="line">
            <a:avLst/>
          </a:prstGeom>
          <a:noFill/>
          <a:ln w="19050">
            <a:solidFill>
              <a:schemeClr val="tx1"/>
            </a:solidFill>
            <a:round/>
            <a:headEnd/>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sp>
        <p:nvSpPr>
          <p:cNvPr id="261131" name="Line 11">
            <a:extLst>
              <a:ext uri="{FF2B5EF4-FFF2-40B4-BE49-F238E27FC236}">
                <a16:creationId xmlns:a16="http://schemas.microsoft.com/office/drawing/2014/main" id="{725F1F2C-AEF5-449D-8110-A7C6DEB091E1}"/>
              </a:ext>
            </a:extLst>
          </p:cNvPr>
          <p:cNvSpPr>
            <a:spLocks noChangeShapeType="1"/>
          </p:cNvSpPr>
          <p:nvPr/>
        </p:nvSpPr>
        <p:spPr bwMode="auto">
          <a:xfrm flipV="1">
            <a:off x="5886450" y="3614738"/>
            <a:ext cx="0" cy="1481137"/>
          </a:xfrm>
          <a:prstGeom prst="line">
            <a:avLst/>
          </a:prstGeom>
          <a:noFill/>
          <a:ln w="19050">
            <a:solidFill>
              <a:schemeClr val="tx1"/>
            </a:solidFill>
            <a:round/>
            <a:headEnd/>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sp>
        <p:nvSpPr>
          <p:cNvPr id="261132" name="Line 12">
            <a:extLst>
              <a:ext uri="{FF2B5EF4-FFF2-40B4-BE49-F238E27FC236}">
                <a16:creationId xmlns:a16="http://schemas.microsoft.com/office/drawing/2014/main" id="{7F7F244F-587E-48C6-ACD5-874843DFF2EC}"/>
              </a:ext>
            </a:extLst>
          </p:cNvPr>
          <p:cNvSpPr>
            <a:spLocks noChangeShapeType="1"/>
          </p:cNvSpPr>
          <p:nvPr/>
        </p:nvSpPr>
        <p:spPr bwMode="auto">
          <a:xfrm flipV="1">
            <a:off x="7524750" y="4830763"/>
            <a:ext cx="0" cy="260350"/>
          </a:xfrm>
          <a:prstGeom prst="line">
            <a:avLst/>
          </a:prstGeom>
          <a:noFill/>
          <a:ln w="19050">
            <a:solidFill>
              <a:schemeClr val="tx1"/>
            </a:solidFill>
            <a:round/>
            <a:headEnd/>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sp>
        <p:nvSpPr>
          <p:cNvPr id="261133" name="Line 13">
            <a:extLst>
              <a:ext uri="{FF2B5EF4-FFF2-40B4-BE49-F238E27FC236}">
                <a16:creationId xmlns:a16="http://schemas.microsoft.com/office/drawing/2014/main" id="{5D7EF7B9-80B5-41C2-8557-3967A9F95144}"/>
              </a:ext>
            </a:extLst>
          </p:cNvPr>
          <p:cNvSpPr>
            <a:spLocks noChangeShapeType="1"/>
          </p:cNvSpPr>
          <p:nvPr/>
        </p:nvSpPr>
        <p:spPr bwMode="auto">
          <a:xfrm flipV="1">
            <a:off x="7573963" y="4924425"/>
            <a:ext cx="0" cy="160338"/>
          </a:xfrm>
          <a:prstGeom prst="line">
            <a:avLst/>
          </a:prstGeom>
          <a:noFill/>
          <a:ln w="19050">
            <a:solidFill>
              <a:schemeClr val="tx1"/>
            </a:solidFill>
            <a:round/>
            <a:headEnd/>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pic>
        <p:nvPicPr>
          <p:cNvPr id="66572" name="Picture 15" descr="EbindLowA">
            <a:extLst>
              <a:ext uri="{FF2B5EF4-FFF2-40B4-BE49-F238E27FC236}">
                <a16:creationId xmlns:a16="http://schemas.microsoft.com/office/drawing/2014/main" id="{37658188-F677-49FE-8FE7-C2160E8DCFC3}"/>
              </a:ext>
            </a:extLst>
          </p:cNvPr>
          <p:cNvPicPr>
            <a:picLocks noChangeAspect="1" noChangeArrowheads="1"/>
          </p:cNvPicPr>
          <p:nvPr/>
        </p:nvPicPr>
        <p:blipFill>
          <a:blip r:embed="rId4">
            <a:lum bright="-12000" contrast="18000"/>
            <a:extLst>
              <a:ext uri="{28A0092B-C50C-407E-A947-70E740481C1C}">
                <a14:useLocalDpi xmlns:a14="http://schemas.microsoft.com/office/drawing/2010/main" val="0"/>
              </a:ext>
            </a:extLst>
          </a:blip>
          <a:srcRect r="71101" b="6079"/>
          <a:stretch>
            <a:fillRect/>
          </a:stretch>
        </p:blipFill>
        <p:spPr bwMode="auto">
          <a:xfrm>
            <a:off x="268288" y="2122488"/>
            <a:ext cx="1735137"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36" name="Text Box 16">
            <a:extLst>
              <a:ext uri="{FF2B5EF4-FFF2-40B4-BE49-F238E27FC236}">
                <a16:creationId xmlns:a16="http://schemas.microsoft.com/office/drawing/2014/main" id="{C3F700B8-B869-416B-A3D0-D0D6AC67F4D2}"/>
              </a:ext>
            </a:extLst>
          </p:cNvPr>
          <p:cNvSpPr txBox="1">
            <a:spLocks noChangeArrowheads="1"/>
          </p:cNvSpPr>
          <p:nvPr/>
        </p:nvSpPr>
        <p:spPr bwMode="auto">
          <a:xfrm>
            <a:off x="606425" y="2786063"/>
            <a:ext cx="677863" cy="366712"/>
          </a:xfrm>
          <a:prstGeom prst="rect">
            <a:avLst/>
          </a:prstGeom>
          <a:noFill/>
          <a:ln>
            <a:noFill/>
          </a:ln>
          <a:effectLst/>
        </p:spPr>
        <p:txBody>
          <a:bodyPr wrap="none">
            <a:spAutoFit/>
          </a:bodyPr>
          <a:lstStyle/>
          <a:p>
            <a:pPr eaLnBrk="1" hangingPunct="1">
              <a:defRPr/>
            </a:pPr>
            <a:r>
              <a:rPr kumimoji="0" lang="en-GB" altLang="en-US" sz="1800">
                <a:solidFill>
                  <a:srgbClr val="000000"/>
                </a:solidFill>
                <a:latin typeface="Tahoma" panose="020B0604030504040204" pitchFamily="34" charset="0"/>
                <a:ea typeface="+mn-ea"/>
              </a:rPr>
              <a:t>(2,</a:t>
            </a:r>
            <a:r>
              <a:rPr kumimoji="0" lang="en-GB" altLang="en-US" sz="1800">
                <a:solidFill>
                  <a:srgbClr val="3333CC"/>
                </a:solidFill>
                <a:latin typeface="Tahoma" panose="020B0604030504040204" pitchFamily="34" charset="0"/>
                <a:ea typeface="+mn-ea"/>
              </a:rPr>
              <a:t>2</a:t>
            </a:r>
            <a:r>
              <a:rPr kumimoji="0" lang="en-GB" altLang="en-US" sz="1800">
                <a:solidFill>
                  <a:srgbClr val="000000"/>
                </a:solidFill>
                <a:latin typeface="Tahoma" panose="020B0604030504040204" pitchFamily="34" charset="0"/>
                <a:ea typeface="+mn-ea"/>
              </a:rPr>
              <a:t>)</a:t>
            </a:r>
          </a:p>
        </p:txBody>
      </p:sp>
      <p:sp>
        <p:nvSpPr>
          <p:cNvPr id="261137" name="Text Box 17">
            <a:extLst>
              <a:ext uri="{FF2B5EF4-FFF2-40B4-BE49-F238E27FC236}">
                <a16:creationId xmlns:a16="http://schemas.microsoft.com/office/drawing/2014/main" id="{76960183-6443-4FD7-B69C-8D7C9A1AAEB5}"/>
              </a:ext>
            </a:extLst>
          </p:cNvPr>
          <p:cNvSpPr txBox="1">
            <a:spLocks noChangeArrowheads="1"/>
          </p:cNvSpPr>
          <p:nvPr/>
        </p:nvSpPr>
        <p:spPr bwMode="auto">
          <a:xfrm>
            <a:off x="1169988" y="4264025"/>
            <a:ext cx="677862" cy="366713"/>
          </a:xfrm>
          <a:prstGeom prst="rect">
            <a:avLst/>
          </a:prstGeom>
          <a:noFill/>
          <a:ln>
            <a:noFill/>
          </a:ln>
          <a:effectLst/>
        </p:spPr>
        <p:txBody>
          <a:bodyPr wrap="none">
            <a:spAutoFit/>
          </a:bodyPr>
          <a:lstStyle/>
          <a:p>
            <a:pPr algn="ctr" eaLnBrk="1" hangingPunct="1">
              <a:defRPr/>
            </a:pPr>
            <a:r>
              <a:rPr kumimoji="0" lang="en-GB" altLang="en-US" sz="1800">
                <a:solidFill>
                  <a:srgbClr val="000000"/>
                </a:solidFill>
                <a:latin typeface="Tahoma" panose="020B0604030504040204" pitchFamily="34" charset="0"/>
                <a:ea typeface="+mn-ea"/>
              </a:rPr>
              <a:t>(4,</a:t>
            </a:r>
            <a:r>
              <a:rPr kumimoji="0" lang="en-GB" altLang="en-US" sz="1800">
                <a:solidFill>
                  <a:srgbClr val="3333CC"/>
                </a:solidFill>
                <a:latin typeface="Tahoma" panose="020B0604030504040204" pitchFamily="34" charset="0"/>
                <a:ea typeface="+mn-ea"/>
              </a:rPr>
              <a:t>4</a:t>
            </a:r>
            <a:r>
              <a:rPr kumimoji="0" lang="en-GB" altLang="en-US" sz="1800">
                <a:solidFill>
                  <a:srgbClr val="000000"/>
                </a:solidFill>
                <a:latin typeface="Tahoma" panose="020B0604030504040204" pitchFamily="34" charset="0"/>
                <a:ea typeface="+mn-ea"/>
              </a:rPr>
              <a:t>)</a:t>
            </a:r>
          </a:p>
        </p:txBody>
      </p:sp>
      <p:sp>
        <p:nvSpPr>
          <p:cNvPr id="261138" name="Line 18">
            <a:extLst>
              <a:ext uri="{FF2B5EF4-FFF2-40B4-BE49-F238E27FC236}">
                <a16:creationId xmlns:a16="http://schemas.microsoft.com/office/drawing/2014/main" id="{043A50A5-ED27-4313-9E98-A2C802F72910}"/>
              </a:ext>
            </a:extLst>
          </p:cNvPr>
          <p:cNvSpPr>
            <a:spLocks noChangeShapeType="1"/>
          </p:cNvSpPr>
          <p:nvPr/>
        </p:nvSpPr>
        <p:spPr bwMode="auto">
          <a:xfrm>
            <a:off x="1143000" y="3287713"/>
            <a:ext cx="414338" cy="1033462"/>
          </a:xfrm>
          <a:prstGeom prst="line">
            <a:avLst/>
          </a:prstGeom>
          <a:noFill/>
          <a:ln w="19050">
            <a:solidFill>
              <a:schemeClr val="tx1"/>
            </a:solidFill>
            <a:round/>
            <a:headEnd type="none" w="lg" len="lg"/>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sp>
        <p:nvSpPr>
          <p:cNvPr id="261139" name="Text Box 19">
            <a:extLst>
              <a:ext uri="{FF2B5EF4-FFF2-40B4-BE49-F238E27FC236}">
                <a16:creationId xmlns:a16="http://schemas.microsoft.com/office/drawing/2014/main" id="{2955E5D9-215C-41C1-BF69-2C5F31ACC872}"/>
              </a:ext>
            </a:extLst>
          </p:cNvPr>
          <p:cNvSpPr txBox="1">
            <a:spLocks noChangeArrowheads="1"/>
          </p:cNvSpPr>
          <p:nvPr/>
        </p:nvSpPr>
        <p:spPr bwMode="auto">
          <a:xfrm>
            <a:off x="906463" y="2368550"/>
            <a:ext cx="677862" cy="366713"/>
          </a:xfrm>
          <a:prstGeom prst="rect">
            <a:avLst/>
          </a:prstGeom>
          <a:noFill/>
          <a:ln>
            <a:noFill/>
          </a:ln>
          <a:effectLst/>
        </p:spPr>
        <p:txBody>
          <a:bodyPr wrap="none">
            <a:spAutoFit/>
          </a:bodyPr>
          <a:lstStyle/>
          <a:p>
            <a:pPr eaLnBrk="1" hangingPunct="1">
              <a:defRPr/>
            </a:pPr>
            <a:r>
              <a:rPr kumimoji="0" lang="en-GB" altLang="en-US" sz="1800">
                <a:solidFill>
                  <a:srgbClr val="000000"/>
                </a:solidFill>
                <a:latin typeface="Tahoma" panose="020B0604030504040204" pitchFamily="34" charset="0"/>
                <a:ea typeface="+mn-ea"/>
              </a:rPr>
              <a:t>(6,</a:t>
            </a:r>
            <a:r>
              <a:rPr kumimoji="0" lang="en-GB" altLang="en-US" sz="1800">
                <a:solidFill>
                  <a:srgbClr val="3333CC"/>
                </a:solidFill>
                <a:latin typeface="Tahoma" panose="020B0604030504040204" pitchFamily="34" charset="0"/>
                <a:ea typeface="+mn-ea"/>
              </a:rPr>
              <a:t>6</a:t>
            </a:r>
            <a:r>
              <a:rPr kumimoji="0" lang="en-GB" altLang="en-US" sz="1800">
                <a:solidFill>
                  <a:srgbClr val="000000"/>
                </a:solidFill>
                <a:latin typeface="Tahoma" panose="020B0604030504040204" pitchFamily="34" charset="0"/>
                <a:ea typeface="+mn-ea"/>
              </a:rPr>
              <a:t>)</a:t>
            </a:r>
          </a:p>
        </p:txBody>
      </p:sp>
      <p:sp>
        <p:nvSpPr>
          <p:cNvPr id="261140" name="Text Box 20">
            <a:extLst>
              <a:ext uri="{FF2B5EF4-FFF2-40B4-BE49-F238E27FC236}">
                <a16:creationId xmlns:a16="http://schemas.microsoft.com/office/drawing/2014/main" id="{75B285C6-8ED4-450E-B35E-CD1040BA6D36}"/>
              </a:ext>
            </a:extLst>
          </p:cNvPr>
          <p:cNvSpPr txBox="1">
            <a:spLocks noChangeArrowheads="1"/>
          </p:cNvSpPr>
          <p:nvPr/>
        </p:nvSpPr>
        <p:spPr bwMode="auto">
          <a:xfrm>
            <a:off x="1360488" y="3082925"/>
            <a:ext cx="677862" cy="366713"/>
          </a:xfrm>
          <a:prstGeom prst="rect">
            <a:avLst/>
          </a:prstGeom>
          <a:noFill/>
          <a:ln>
            <a:noFill/>
          </a:ln>
          <a:effectLst/>
        </p:spPr>
        <p:txBody>
          <a:bodyPr wrap="none">
            <a:spAutoFit/>
          </a:bodyPr>
          <a:lstStyle/>
          <a:p>
            <a:pPr eaLnBrk="1" hangingPunct="1">
              <a:defRPr/>
            </a:pPr>
            <a:r>
              <a:rPr kumimoji="0" lang="en-GB" altLang="en-US" sz="1800">
                <a:solidFill>
                  <a:srgbClr val="000000"/>
                </a:solidFill>
                <a:latin typeface="Tahoma" panose="020B0604030504040204" pitchFamily="34" charset="0"/>
                <a:ea typeface="+mn-ea"/>
              </a:rPr>
              <a:t>(8,</a:t>
            </a:r>
            <a:r>
              <a:rPr kumimoji="0" lang="en-GB" altLang="en-US" sz="1800">
                <a:solidFill>
                  <a:srgbClr val="3333CC"/>
                </a:solidFill>
                <a:latin typeface="Tahoma" panose="020B0604030504040204" pitchFamily="34" charset="0"/>
                <a:ea typeface="+mn-ea"/>
              </a:rPr>
              <a:t>8</a:t>
            </a:r>
            <a:r>
              <a:rPr kumimoji="0" lang="en-GB" altLang="en-US" sz="1800">
                <a:solidFill>
                  <a:srgbClr val="000000"/>
                </a:solidFill>
                <a:latin typeface="Tahoma" panose="020B0604030504040204" pitchFamily="34" charset="0"/>
                <a:ea typeface="+mn-ea"/>
              </a:rPr>
              <a:t>)</a:t>
            </a:r>
          </a:p>
        </p:txBody>
      </p:sp>
      <p:sp>
        <p:nvSpPr>
          <p:cNvPr id="261141" name="Line 21">
            <a:extLst>
              <a:ext uri="{FF2B5EF4-FFF2-40B4-BE49-F238E27FC236}">
                <a16:creationId xmlns:a16="http://schemas.microsoft.com/office/drawing/2014/main" id="{A11E6CC7-4918-4DB0-84C1-F5B1C4848B21}"/>
              </a:ext>
            </a:extLst>
          </p:cNvPr>
          <p:cNvSpPr>
            <a:spLocks noChangeShapeType="1"/>
          </p:cNvSpPr>
          <p:nvPr/>
        </p:nvSpPr>
        <p:spPr bwMode="auto">
          <a:xfrm>
            <a:off x="1571625" y="2767013"/>
            <a:ext cx="107950" cy="458787"/>
          </a:xfrm>
          <a:prstGeom prst="line">
            <a:avLst/>
          </a:prstGeom>
          <a:noFill/>
          <a:ln w="19050">
            <a:solidFill>
              <a:schemeClr val="tx1"/>
            </a:solidFill>
            <a:round/>
            <a:headEnd type="none" w="lg" len="lg"/>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sp>
        <p:nvSpPr>
          <p:cNvPr id="261142" name="Line 22">
            <a:extLst>
              <a:ext uri="{FF2B5EF4-FFF2-40B4-BE49-F238E27FC236}">
                <a16:creationId xmlns:a16="http://schemas.microsoft.com/office/drawing/2014/main" id="{86AD9965-D6EE-45DF-850C-ADF91D039AF7}"/>
              </a:ext>
            </a:extLst>
          </p:cNvPr>
          <p:cNvSpPr>
            <a:spLocks noChangeShapeType="1"/>
          </p:cNvSpPr>
          <p:nvPr/>
        </p:nvSpPr>
        <p:spPr bwMode="auto">
          <a:xfrm flipH="1" flipV="1">
            <a:off x="1252538" y="2670175"/>
            <a:ext cx="95250" cy="254000"/>
          </a:xfrm>
          <a:prstGeom prst="line">
            <a:avLst/>
          </a:prstGeom>
          <a:noFill/>
          <a:ln w="19050">
            <a:solidFill>
              <a:schemeClr val="tx1"/>
            </a:solidFill>
            <a:round/>
            <a:headEnd type="none" w="lg" len="lg"/>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sp>
        <p:nvSpPr>
          <p:cNvPr id="261143" name="Text Box 23">
            <a:extLst>
              <a:ext uri="{FF2B5EF4-FFF2-40B4-BE49-F238E27FC236}">
                <a16:creationId xmlns:a16="http://schemas.microsoft.com/office/drawing/2014/main" id="{5F941C02-6649-42B4-9C4F-7011AFFBD20D}"/>
              </a:ext>
            </a:extLst>
          </p:cNvPr>
          <p:cNvSpPr txBox="1">
            <a:spLocks noChangeArrowheads="1"/>
          </p:cNvSpPr>
          <p:nvPr/>
        </p:nvSpPr>
        <p:spPr bwMode="auto">
          <a:xfrm>
            <a:off x="1401763" y="2057400"/>
            <a:ext cx="927100" cy="366713"/>
          </a:xfrm>
          <a:prstGeom prst="rect">
            <a:avLst/>
          </a:prstGeom>
          <a:noFill/>
          <a:ln>
            <a:noFill/>
          </a:ln>
          <a:effectLst/>
        </p:spPr>
        <p:txBody>
          <a:bodyPr wrap="none">
            <a:spAutoFit/>
          </a:bodyPr>
          <a:lstStyle/>
          <a:p>
            <a:pPr eaLnBrk="1" hangingPunct="1">
              <a:defRPr/>
            </a:pPr>
            <a:r>
              <a:rPr kumimoji="0" lang="en-GB" altLang="en-US" sz="1800">
                <a:solidFill>
                  <a:srgbClr val="000000"/>
                </a:solidFill>
                <a:latin typeface="Tahoma" panose="020B0604030504040204" pitchFamily="34" charset="0"/>
                <a:ea typeface="+mn-ea"/>
              </a:rPr>
              <a:t>(10,</a:t>
            </a:r>
            <a:r>
              <a:rPr kumimoji="0" lang="en-GB" altLang="en-US" sz="1800">
                <a:solidFill>
                  <a:srgbClr val="3333CC"/>
                </a:solidFill>
                <a:latin typeface="Tahoma" panose="020B0604030504040204" pitchFamily="34" charset="0"/>
                <a:ea typeface="+mn-ea"/>
              </a:rPr>
              <a:t>10</a:t>
            </a:r>
            <a:r>
              <a:rPr kumimoji="0" lang="en-GB" altLang="en-US" sz="1800">
                <a:solidFill>
                  <a:srgbClr val="000000"/>
                </a:solidFill>
                <a:latin typeface="Tahoma" panose="020B0604030504040204" pitchFamily="34" charset="0"/>
                <a:ea typeface="+mn-ea"/>
              </a:rPr>
              <a:t>)</a:t>
            </a:r>
          </a:p>
        </p:txBody>
      </p:sp>
      <p:sp>
        <p:nvSpPr>
          <p:cNvPr id="261144" name="Line 24">
            <a:extLst>
              <a:ext uri="{FF2B5EF4-FFF2-40B4-BE49-F238E27FC236}">
                <a16:creationId xmlns:a16="http://schemas.microsoft.com/office/drawing/2014/main" id="{C3091748-9D3F-4EE7-8E81-719B047609C8}"/>
              </a:ext>
            </a:extLst>
          </p:cNvPr>
          <p:cNvSpPr>
            <a:spLocks noChangeShapeType="1"/>
          </p:cNvSpPr>
          <p:nvPr/>
        </p:nvSpPr>
        <p:spPr bwMode="auto">
          <a:xfrm flipV="1">
            <a:off x="1792288" y="2352675"/>
            <a:ext cx="49212" cy="388938"/>
          </a:xfrm>
          <a:prstGeom prst="line">
            <a:avLst/>
          </a:prstGeom>
          <a:noFill/>
          <a:ln w="19050">
            <a:solidFill>
              <a:schemeClr val="tx1"/>
            </a:solidFill>
            <a:round/>
            <a:headEnd type="none" w="lg" len="lg"/>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sp>
        <p:nvSpPr>
          <p:cNvPr id="261145" name="Text Box 25">
            <a:extLst>
              <a:ext uri="{FF2B5EF4-FFF2-40B4-BE49-F238E27FC236}">
                <a16:creationId xmlns:a16="http://schemas.microsoft.com/office/drawing/2014/main" id="{65B72656-F67B-49FE-A3F7-AD2761A60899}"/>
              </a:ext>
            </a:extLst>
          </p:cNvPr>
          <p:cNvSpPr txBox="1">
            <a:spLocks noChangeArrowheads="1"/>
          </p:cNvSpPr>
          <p:nvPr/>
        </p:nvSpPr>
        <p:spPr bwMode="auto">
          <a:xfrm>
            <a:off x="0" y="2322513"/>
            <a:ext cx="708025" cy="366712"/>
          </a:xfrm>
          <a:prstGeom prst="rect">
            <a:avLst/>
          </a:prstGeom>
          <a:noFill/>
          <a:ln>
            <a:noFill/>
          </a:ln>
          <a:effectLst/>
        </p:spPr>
        <p:txBody>
          <a:bodyPr wrap="none">
            <a:spAutoFit/>
          </a:bodyPr>
          <a:lstStyle/>
          <a:p>
            <a:pPr eaLnBrk="1" hangingPunct="1">
              <a:defRPr/>
            </a:pPr>
            <a:r>
              <a:rPr kumimoji="0" lang="en-GB" altLang="en-US" sz="1800">
                <a:solidFill>
                  <a:srgbClr val="000000"/>
                </a:solidFill>
                <a:latin typeface="Tahoma" panose="020B0604030504040204" pitchFamily="34" charset="0"/>
                <a:ea typeface="+mn-ea"/>
              </a:rPr>
              <a:t>(N,</a:t>
            </a:r>
            <a:r>
              <a:rPr kumimoji="0" lang="en-GB" altLang="en-US" sz="1800">
                <a:solidFill>
                  <a:srgbClr val="3333CC"/>
                </a:solidFill>
                <a:latin typeface="Tahoma" panose="020B0604030504040204" pitchFamily="34" charset="0"/>
                <a:ea typeface="+mn-ea"/>
              </a:rPr>
              <a:t>Z)</a:t>
            </a:r>
            <a:endParaRPr kumimoji="0" lang="en-GB" altLang="en-US" sz="1800">
              <a:solidFill>
                <a:srgbClr val="000000"/>
              </a:solidFill>
              <a:latin typeface="Tahoma" panose="020B0604030504040204" pitchFamily="34" charset="0"/>
              <a:ea typeface="+mn-ea"/>
            </a:endParaRPr>
          </a:p>
        </p:txBody>
      </p:sp>
      <p:sp>
        <p:nvSpPr>
          <p:cNvPr id="261148" name="Rectangle 28">
            <a:extLst>
              <a:ext uri="{FF2B5EF4-FFF2-40B4-BE49-F238E27FC236}">
                <a16:creationId xmlns:a16="http://schemas.microsoft.com/office/drawing/2014/main" id="{485A3FBE-6BE8-4064-9870-EA06001E3EE3}"/>
              </a:ext>
            </a:extLst>
          </p:cNvPr>
          <p:cNvSpPr>
            <a:spLocks noChangeArrowheads="1"/>
          </p:cNvSpPr>
          <p:nvPr/>
        </p:nvSpPr>
        <p:spPr bwMode="auto">
          <a:xfrm>
            <a:off x="533400" y="969963"/>
            <a:ext cx="463588" cy="523220"/>
          </a:xfrm>
          <a:prstGeom prst="rect">
            <a:avLst/>
          </a:prstGeom>
          <a:noFill/>
          <a:ln>
            <a:noFill/>
          </a:ln>
          <a:effectLst/>
        </p:spPr>
        <p:txBody>
          <a:bodyPr wrap="none">
            <a:spAutoFit/>
          </a:bodyPr>
          <a:lstStyle/>
          <a:p>
            <a:pPr eaLnBrk="1" hangingPunct="1">
              <a:buSzPct val="150000"/>
              <a:buFont typeface="Times" panose="02020603050405020304" pitchFamily="18" charset="0"/>
              <a:buChar char="•"/>
              <a:defRPr/>
            </a:pPr>
            <a:r>
              <a:rPr kumimoji="0" lang="en-US" altLang="en-US" sz="2800" dirty="0">
                <a:solidFill>
                  <a:srgbClr val="000000"/>
                </a:solidFill>
                <a:latin typeface="Times New Roman" panose="02020603050405020304" pitchFamily="18" charset="0"/>
                <a:ea typeface="+mn-ea"/>
              </a:rPr>
              <a:t> </a:t>
            </a:r>
          </a:p>
        </p:txBody>
      </p:sp>
      <p:sp>
        <p:nvSpPr>
          <p:cNvPr id="2" name="TextBox 1">
            <a:extLst>
              <a:ext uri="{FF2B5EF4-FFF2-40B4-BE49-F238E27FC236}">
                <a16:creationId xmlns:a16="http://schemas.microsoft.com/office/drawing/2014/main" id="{5BADBDFB-92F0-C8D3-EEA2-E0FC4DDF892A}"/>
              </a:ext>
            </a:extLst>
          </p:cNvPr>
          <p:cNvSpPr txBox="1"/>
          <p:nvPr/>
        </p:nvSpPr>
        <p:spPr>
          <a:xfrm>
            <a:off x="838200" y="860426"/>
            <a:ext cx="7696200" cy="707886"/>
          </a:xfrm>
          <a:prstGeom prst="rect">
            <a:avLst/>
          </a:prstGeom>
          <a:noFill/>
        </p:spPr>
        <p:txBody>
          <a:bodyPr wrap="square" rtlCol="0">
            <a:spAutoFit/>
          </a:bodyPr>
          <a:lstStyle/>
          <a:p>
            <a:r>
              <a:rPr lang="en-US" sz="2000" b="0" i="0" dirty="0">
                <a:solidFill>
                  <a:srgbClr val="FF0000"/>
                </a:solidFill>
                <a:effectLst/>
                <a:latin typeface="arial" panose="020B0604020202020204" pitchFamily="34" charset="0"/>
              </a:rPr>
              <a:t>It does not explain the high stability of nuclei with magic number. </a:t>
            </a:r>
          </a:p>
          <a:p>
            <a:r>
              <a:rPr lang="en-US" sz="2000" b="0" i="0" dirty="0">
                <a:solidFill>
                  <a:srgbClr val="FF0000"/>
                </a:solidFill>
                <a:effectLst/>
                <a:latin typeface="arial" panose="020B0604020202020204" pitchFamily="34" charset="0"/>
              </a:rPr>
              <a:t>➡️The concept of pairing cannot be explained with this model. </a:t>
            </a:r>
            <a:endParaRPr lang="en-US" sz="2000" dirty="0">
              <a:solidFill>
                <a:srgbClr val="FF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descr="ta_Page_3.jpg">
            <a:extLst>
              <a:ext uri="{FF2B5EF4-FFF2-40B4-BE49-F238E27FC236}">
                <a16:creationId xmlns:a16="http://schemas.microsoft.com/office/drawing/2014/main" id="{6065B7E2-17D9-4C95-9DA7-AFB244BD0F50}"/>
              </a:ext>
            </a:extLst>
          </p:cNvPr>
          <p:cNvPicPr>
            <a:picLocks noChangeAspect="1"/>
          </p:cNvPicPr>
          <p:nvPr/>
        </p:nvPicPr>
        <p:blipFill>
          <a:blip r:embed="rId2">
            <a:extLst>
              <a:ext uri="{28A0092B-C50C-407E-A947-70E740481C1C}">
                <a14:useLocalDpi xmlns:a14="http://schemas.microsoft.com/office/drawing/2010/main" val="0"/>
              </a:ext>
            </a:extLst>
          </a:blip>
          <a:srcRect l="10258" t="28889" r="8730" b="34444"/>
          <a:stretch>
            <a:fillRect/>
          </a:stretch>
        </p:blipFill>
        <p:spPr bwMode="auto">
          <a:xfrm>
            <a:off x="0" y="0"/>
            <a:ext cx="914400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1BC1B91C-8046-4546-8C35-5B87F406B564}"/>
              </a:ext>
            </a:extLst>
          </p:cNvPr>
          <p:cNvSpPr>
            <a:spLocks noGrp="1" noChangeArrowheads="1"/>
          </p:cNvSpPr>
          <p:nvPr>
            <p:ph type="title"/>
          </p:nvPr>
        </p:nvSpPr>
        <p:spPr/>
        <p:txBody>
          <a:bodyPr/>
          <a:lstStyle/>
          <a:p>
            <a:pPr eaLnBrk="1" hangingPunct="1"/>
            <a:r>
              <a:rPr lang="en-US" altLang="ja-JP" sz="3400" dirty="0"/>
              <a:t>Nuclear Models</a:t>
            </a:r>
          </a:p>
        </p:txBody>
      </p:sp>
      <p:sp>
        <p:nvSpPr>
          <p:cNvPr id="69635" name="Rectangle 3">
            <a:extLst>
              <a:ext uri="{FF2B5EF4-FFF2-40B4-BE49-F238E27FC236}">
                <a16:creationId xmlns:a16="http://schemas.microsoft.com/office/drawing/2014/main" id="{68A7E17A-48EF-484B-910D-BBE2CCFA8E80}"/>
              </a:ext>
            </a:extLst>
          </p:cNvPr>
          <p:cNvSpPr>
            <a:spLocks noGrp="1" noChangeArrowheads="1"/>
          </p:cNvSpPr>
          <p:nvPr>
            <p:ph type="body" idx="1"/>
          </p:nvPr>
        </p:nvSpPr>
        <p:spPr>
          <a:xfrm>
            <a:off x="457200" y="1295400"/>
            <a:ext cx="8148638" cy="4567238"/>
          </a:xfrm>
        </p:spPr>
        <p:txBody>
          <a:bodyPr/>
          <a:lstStyle/>
          <a:p>
            <a:pPr marL="571500" indent="-571500" eaLnBrk="1" hangingPunct="1"/>
            <a:r>
              <a:rPr lang="en-US" altLang="ja-JP" sz="2100" dirty="0">
                <a:solidFill>
                  <a:srgbClr val="000000"/>
                </a:solidFill>
              </a:rPr>
              <a:t>Current research focuses on the constituent quarks and physicists have relied on a multitude of models to explain nuclear force behavior.</a:t>
            </a:r>
          </a:p>
          <a:p>
            <a:pPr marL="571500" indent="-571500" eaLnBrk="1" hangingPunct="1"/>
            <a:endParaRPr lang="en-US" altLang="ja-JP" dirty="0">
              <a:solidFill>
                <a:srgbClr val="000000"/>
              </a:solidFill>
            </a:endParaRPr>
          </a:p>
          <a:p>
            <a:pPr marL="571500" indent="-571500" eaLnBrk="1" hangingPunct="1">
              <a:buClr>
                <a:schemeClr val="tx1"/>
              </a:buClr>
              <a:buSzPct val="90000"/>
              <a:buFont typeface="Wingdings" panose="05000000000000000000" pitchFamily="2" charset="2"/>
              <a:buAutoNum type="arabicParenR"/>
            </a:pPr>
            <a:r>
              <a:rPr lang="en-US" altLang="ja-JP" sz="2100" b="1" dirty="0">
                <a:solidFill>
                  <a:srgbClr val="000000"/>
                </a:solidFill>
              </a:rPr>
              <a:t>Independent-particle models</a:t>
            </a:r>
            <a:r>
              <a:rPr lang="en-US" altLang="ja-JP" sz="2100" dirty="0">
                <a:solidFill>
                  <a:srgbClr val="000000"/>
                </a:solidFill>
              </a:rPr>
              <a:t>:</a:t>
            </a:r>
            <a:br>
              <a:rPr lang="en-US" altLang="ja-JP" sz="2100" dirty="0">
                <a:solidFill>
                  <a:srgbClr val="000000"/>
                </a:solidFill>
              </a:rPr>
            </a:br>
            <a:r>
              <a:rPr lang="en-US" altLang="ja-JP" sz="2100" dirty="0">
                <a:solidFill>
                  <a:srgbClr val="000000"/>
                </a:solidFill>
              </a:rPr>
              <a:t>The nucleons move nearly independently in a common nuclear potential. The </a:t>
            </a:r>
            <a:r>
              <a:rPr lang="en-US" altLang="ja-JP" sz="2100" dirty="0">
                <a:solidFill>
                  <a:srgbClr val="FF0000"/>
                </a:solidFill>
              </a:rPr>
              <a:t>shell model</a:t>
            </a:r>
            <a:r>
              <a:rPr lang="en-US" altLang="ja-JP" sz="2100" dirty="0">
                <a:solidFill>
                  <a:srgbClr val="000000"/>
                </a:solidFill>
              </a:rPr>
              <a:t> has been the most successful of these.</a:t>
            </a:r>
          </a:p>
          <a:p>
            <a:pPr marL="571500" indent="-571500" eaLnBrk="1" hangingPunct="1">
              <a:buClr>
                <a:schemeClr val="tx1"/>
              </a:buClr>
              <a:buSzPct val="90000"/>
              <a:buFont typeface="Wingdings" panose="05000000000000000000" pitchFamily="2" charset="2"/>
              <a:buAutoNum type="arabicParenR"/>
            </a:pPr>
            <a:r>
              <a:rPr lang="en-US" altLang="ja-JP" sz="2100" b="1" dirty="0">
                <a:solidFill>
                  <a:srgbClr val="000000"/>
                </a:solidFill>
              </a:rPr>
              <a:t>Strong-interaction models</a:t>
            </a:r>
            <a:r>
              <a:rPr lang="en-US" altLang="ja-JP" sz="2100" dirty="0">
                <a:solidFill>
                  <a:srgbClr val="000000"/>
                </a:solidFill>
              </a:rPr>
              <a:t>:</a:t>
            </a:r>
            <a:br>
              <a:rPr lang="en-US" altLang="ja-JP" sz="2100" dirty="0">
                <a:solidFill>
                  <a:srgbClr val="000000"/>
                </a:solidFill>
              </a:rPr>
            </a:br>
            <a:r>
              <a:rPr lang="en-US" altLang="ja-JP" sz="2100" dirty="0">
                <a:solidFill>
                  <a:srgbClr val="000000"/>
                </a:solidFill>
              </a:rPr>
              <a:t>The nucleons are strongly coupled together. The </a:t>
            </a:r>
            <a:r>
              <a:rPr lang="en-US" altLang="ja-JP" sz="2100" dirty="0">
                <a:solidFill>
                  <a:srgbClr val="FF0000"/>
                </a:solidFill>
              </a:rPr>
              <a:t>liquid drop model </a:t>
            </a:r>
            <a:r>
              <a:rPr lang="en-US" altLang="ja-JP" sz="2100" dirty="0">
                <a:solidFill>
                  <a:srgbClr val="000000"/>
                </a:solidFill>
              </a:rPr>
              <a:t>has been successful in explaining nuclear masses as well as nuclear fission.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id="{37AF3CE1-32F9-4FAA-8450-BB8E3A3FEE0E}"/>
              </a:ext>
            </a:extLst>
          </p:cNvPr>
          <p:cNvSpPr>
            <a:spLocks noGrp="1" noChangeArrowheads="1"/>
          </p:cNvSpPr>
          <p:nvPr>
            <p:ph type="title"/>
          </p:nvPr>
        </p:nvSpPr>
        <p:spPr/>
        <p:txBody>
          <a:bodyPr/>
          <a:lstStyle/>
          <a:p>
            <a:pPr eaLnBrk="1" hangingPunct="1"/>
            <a:r>
              <a:rPr lang="en-US" altLang="ja-JP" sz="3400"/>
              <a:t>Nuclear Shell Model </a:t>
            </a:r>
            <a:endParaRPr lang="en-US" altLang="en-US" sz="3400"/>
          </a:p>
        </p:txBody>
      </p:sp>
      <p:sp>
        <p:nvSpPr>
          <p:cNvPr id="70659" name="Rectangle 2">
            <a:extLst>
              <a:ext uri="{FF2B5EF4-FFF2-40B4-BE49-F238E27FC236}">
                <a16:creationId xmlns:a16="http://schemas.microsoft.com/office/drawing/2014/main" id="{B83B017A-CC9C-4062-9C73-DB7CA0E5D67F}"/>
              </a:ext>
            </a:extLst>
          </p:cNvPr>
          <p:cNvSpPr>
            <a:spLocks noGrp="1" noChangeArrowheads="1"/>
          </p:cNvSpPr>
          <p:nvPr>
            <p:ph idx="4294967295"/>
          </p:nvPr>
        </p:nvSpPr>
        <p:spPr>
          <a:xfrm>
            <a:off x="76200" y="4932363"/>
            <a:ext cx="8291513" cy="1809750"/>
          </a:xfrm>
        </p:spPr>
        <p:txBody>
          <a:bodyPr/>
          <a:lstStyle/>
          <a:p>
            <a:pPr eaLnBrk="1" hangingPunct="1"/>
            <a:r>
              <a:rPr lang="en-US" altLang="ja-JP" sz="1900"/>
              <a:t>The difference of the shape between the proton and the neutron </a:t>
            </a:r>
            <a:r>
              <a:rPr lang="en-US" altLang="ja-JP" sz="1900">
                <a:solidFill>
                  <a:srgbClr val="FF3300"/>
                </a:solidFill>
              </a:rPr>
              <a:t>potentials</a:t>
            </a:r>
            <a:r>
              <a:rPr lang="en-US" altLang="ja-JP" sz="1900"/>
              <a:t> are due to the Coulomb interaction on the proton.</a:t>
            </a:r>
          </a:p>
          <a:p>
            <a:pPr eaLnBrk="1" hangingPunct="1"/>
            <a:r>
              <a:rPr lang="en-US" altLang="ja-JP" sz="1900"/>
              <a:t>Nuclei have a Fermi energy level which is the highest energy level filled in the nucleus. </a:t>
            </a:r>
          </a:p>
          <a:p>
            <a:pPr eaLnBrk="1" hangingPunct="1"/>
            <a:r>
              <a:rPr lang="en-US" altLang="ja-JP" sz="1900"/>
              <a:t>In the ground state of a nucleus, all the energy levels below the Fermi level are filled.</a:t>
            </a:r>
          </a:p>
        </p:txBody>
      </p:sp>
      <p:sp>
        <p:nvSpPr>
          <p:cNvPr id="70660" name="Rectangle 7">
            <a:extLst>
              <a:ext uri="{FF2B5EF4-FFF2-40B4-BE49-F238E27FC236}">
                <a16:creationId xmlns:a16="http://schemas.microsoft.com/office/drawing/2014/main" id="{E80FB0B3-53B5-4D5C-8713-5454F2A331FC}"/>
              </a:ext>
            </a:extLst>
          </p:cNvPr>
          <p:cNvSpPr>
            <a:spLocks noChangeArrowheads="1"/>
          </p:cNvSpPr>
          <p:nvPr/>
        </p:nvSpPr>
        <p:spPr bwMode="auto">
          <a:xfrm>
            <a:off x="381000" y="1066800"/>
            <a:ext cx="6203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33CC"/>
              </a:buClr>
              <a:buSzPct val="65000"/>
              <a:buFont typeface="Wingdings" panose="05000000000000000000" pitchFamily="2" charset="2"/>
              <a:buChar char="n"/>
              <a:defRPr sz="3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333CC"/>
              </a:buClr>
              <a:buSzPct val="60000"/>
              <a:buFont typeface="Wingdings" panose="05000000000000000000" pitchFamily="2" charset="2"/>
              <a:buChar char="q"/>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333CC"/>
              </a:buClr>
              <a:buSzPct val="65000"/>
              <a:buFont typeface="Wingdings" panose="05000000000000000000" pitchFamily="2" charset="2"/>
              <a:buChar char="n"/>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333CC"/>
              </a:buClr>
              <a:buSzPct val="70000"/>
              <a:buFont typeface="Wingdings" panose="05000000000000000000" pitchFamily="2" charset="2"/>
              <a:buChar char="q"/>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kumimoji="0" lang="en-US" altLang="ja-JP" sz="1800" b="1">
                <a:solidFill>
                  <a:srgbClr val="000000"/>
                </a:solidFill>
              </a:rPr>
              <a:t>The nuclear potential felt by the neutron and the proton</a:t>
            </a:r>
            <a:endParaRPr kumimoji="0" lang="en-US" altLang="en-US" sz="1800" b="1">
              <a:solidFill>
                <a:srgbClr val="000000"/>
              </a:solidFill>
            </a:endParaRPr>
          </a:p>
        </p:txBody>
      </p:sp>
      <p:pic>
        <p:nvPicPr>
          <p:cNvPr id="70661" name="Picture 1">
            <a:extLst>
              <a:ext uri="{FF2B5EF4-FFF2-40B4-BE49-F238E27FC236}">
                <a16:creationId xmlns:a16="http://schemas.microsoft.com/office/drawing/2014/main" id="{5E4A3650-F4A4-4529-9C1C-97134A84F28B}"/>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327150"/>
            <a:ext cx="25130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1">
            <a:extLst>
              <a:ext uri="{FF2B5EF4-FFF2-40B4-BE49-F238E27FC236}">
                <a16:creationId xmlns:a16="http://schemas.microsoft.com/office/drawing/2014/main" id="{4007DD79-8F0C-4CD8-8364-A0A7CBDDD1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1150" y="11113"/>
            <a:ext cx="2293938"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Box 1">
            <a:extLst>
              <a:ext uri="{FF2B5EF4-FFF2-40B4-BE49-F238E27FC236}">
                <a16:creationId xmlns:a16="http://schemas.microsoft.com/office/drawing/2014/main" id="{80B5446A-91B5-474B-AAD1-59F37FD2A127}"/>
              </a:ext>
            </a:extLst>
          </p:cNvPr>
          <p:cNvSpPr txBox="1">
            <a:spLocks noChangeArrowheads="1"/>
          </p:cNvSpPr>
          <p:nvPr/>
        </p:nvSpPr>
        <p:spPr bwMode="auto">
          <a:xfrm>
            <a:off x="609600" y="3956050"/>
            <a:ext cx="5273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2000">
                <a:solidFill>
                  <a:srgbClr val="FF0000"/>
                </a:solidFill>
              </a:rPr>
              <a:t>Neutrons are more strongly bound due to the absence of the repulsive Coulomb force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5" descr="1208">
            <a:extLst>
              <a:ext uri="{FF2B5EF4-FFF2-40B4-BE49-F238E27FC236}">
                <a16:creationId xmlns:a16="http://schemas.microsoft.com/office/drawing/2014/main" id="{245DFAAB-6F16-40D1-A8AC-4FDD5D82EDE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26828" r="53557" b="59520"/>
          <a:stretch>
            <a:fillRect/>
          </a:stretch>
        </p:blipFill>
        <p:spPr bwMode="auto">
          <a:xfrm>
            <a:off x="6227763" y="4467225"/>
            <a:ext cx="11842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22">
            <a:extLst>
              <a:ext uri="{FF2B5EF4-FFF2-40B4-BE49-F238E27FC236}">
                <a16:creationId xmlns:a16="http://schemas.microsoft.com/office/drawing/2014/main" id="{E5CA5C28-E5E6-485A-87C2-0CBCB4369537}"/>
              </a:ext>
            </a:extLst>
          </p:cNvPr>
          <p:cNvSpPr>
            <a:spLocks noGrp="1" noChangeArrowheads="1"/>
          </p:cNvSpPr>
          <p:nvPr>
            <p:ph type="title"/>
          </p:nvPr>
        </p:nvSpPr>
        <p:spPr/>
        <p:txBody>
          <a:bodyPr/>
          <a:lstStyle/>
          <a:p>
            <a:pPr eaLnBrk="1" hangingPunct="1"/>
            <a:r>
              <a:rPr lang="en-US" altLang="ja-JP" sz="3400"/>
              <a:t>Nuclear Models</a:t>
            </a:r>
            <a:endParaRPr lang="en-US" altLang="en-US" sz="3400"/>
          </a:p>
        </p:txBody>
      </p:sp>
      <p:sp>
        <p:nvSpPr>
          <p:cNvPr id="72708" name="Rectangle 2">
            <a:extLst>
              <a:ext uri="{FF2B5EF4-FFF2-40B4-BE49-F238E27FC236}">
                <a16:creationId xmlns:a16="http://schemas.microsoft.com/office/drawing/2014/main" id="{517C2EF3-D800-4905-A2FB-2335E1AA71E4}"/>
              </a:ext>
            </a:extLst>
          </p:cNvPr>
          <p:cNvSpPr>
            <a:spLocks noGrp="1" noChangeArrowheads="1"/>
          </p:cNvSpPr>
          <p:nvPr>
            <p:ph idx="4294967295"/>
          </p:nvPr>
        </p:nvSpPr>
        <p:spPr>
          <a:xfrm>
            <a:off x="457200" y="908050"/>
            <a:ext cx="8229600" cy="693738"/>
          </a:xfrm>
        </p:spPr>
        <p:txBody>
          <a:bodyPr/>
          <a:lstStyle/>
          <a:p>
            <a:pPr eaLnBrk="1" hangingPunct="1"/>
            <a:r>
              <a:rPr lang="en-US" altLang="ja-JP" sz="2100"/>
              <a:t>Energy-level diagrams for </a:t>
            </a:r>
            <a:r>
              <a:rPr lang="en-US" altLang="ja-JP" sz="2100" baseline="30000"/>
              <a:t>12</a:t>
            </a:r>
            <a:r>
              <a:rPr lang="en-US" altLang="ja-JP" sz="2100"/>
              <a:t>C and </a:t>
            </a:r>
            <a:r>
              <a:rPr lang="en-US" altLang="ja-JP" sz="2100" baseline="30000"/>
              <a:t>16</a:t>
            </a:r>
            <a:r>
              <a:rPr lang="en-US" altLang="ja-JP" sz="2100"/>
              <a:t>O.</a:t>
            </a:r>
          </a:p>
        </p:txBody>
      </p:sp>
      <p:sp>
        <p:nvSpPr>
          <p:cNvPr id="72709" name="Text Box 5">
            <a:extLst>
              <a:ext uri="{FF2B5EF4-FFF2-40B4-BE49-F238E27FC236}">
                <a16:creationId xmlns:a16="http://schemas.microsoft.com/office/drawing/2014/main" id="{B9D7AFB2-14B8-4ABB-AD68-F3C09A76A467}"/>
              </a:ext>
            </a:extLst>
          </p:cNvPr>
          <p:cNvSpPr txBox="1">
            <a:spLocks noChangeArrowheads="1"/>
          </p:cNvSpPr>
          <p:nvPr/>
        </p:nvSpPr>
        <p:spPr bwMode="auto">
          <a:xfrm>
            <a:off x="2339975" y="1412875"/>
            <a:ext cx="47529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3333CC"/>
              </a:buClr>
              <a:buSzPct val="65000"/>
              <a:buFont typeface="Wingdings" panose="05000000000000000000" pitchFamily="2" charset="2"/>
              <a:buChar char="n"/>
              <a:defRPr sz="3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333CC"/>
              </a:buClr>
              <a:buSzPct val="60000"/>
              <a:buFont typeface="Wingdings" panose="05000000000000000000" pitchFamily="2" charset="2"/>
              <a:buChar char="q"/>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333CC"/>
              </a:buClr>
              <a:buSzPct val="65000"/>
              <a:buFont typeface="Wingdings" panose="05000000000000000000" pitchFamily="2" charset="2"/>
              <a:buChar char="n"/>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333CC"/>
              </a:buClr>
              <a:buSzPct val="70000"/>
              <a:buFont typeface="Wingdings" panose="05000000000000000000" pitchFamily="2" charset="2"/>
              <a:buChar char="q"/>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ja-JP" sz="2100">
                <a:solidFill>
                  <a:srgbClr val="000000"/>
                </a:solidFill>
              </a:rPr>
              <a:t>Both are stable because they are even-even.</a:t>
            </a:r>
          </a:p>
        </p:txBody>
      </p:sp>
      <p:sp>
        <p:nvSpPr>
          <p:cNvPr id="72710" name="Text Box 7">
            <a:extLst>
              <a:ext uri="{FF2B5EF4-FFF2-40B4-BE49-F238E27FC236}">
                <a16:creationId xmlns:a16="http://schemas.microsoft.com/office/drawing/2014/main" id="{923CB76E-D6C3-4401-B796-01E95EBF2909}"/>
              </a:ext>
            </a:extLst>
          </p:cNvPr>
          <p:cNvSpPr txBox="1">
            <a:spLocks noChangeArrowheads="1"/>
          </p:cNvSpPr>
          <p:nvPr/>
        </p:nvSpPr>
        <p:spPr bwMode="auto">
          <a:xfrm>
            <a:off x="2700338" y="2522538"/>
            <a:ext cx="33845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33CC"/>
              </a:buClr>
              <a:buSzPct val="65000"/>
              <a:buFont typeface="Wingdings" panose="05000000000000000000" pitchFamily="2" charset="2"/>
              <a:buChar char="n"/>
              <a:defRPr sz="3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333CC"/>
              </a:buClr>
              <a:buSzPct val="60000"/>
              <a:buFont typeface="Wingdings" panose="05000000000000000000" pitchFamily="2" charset="2"/>
              <a:buChar char="q"/>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333CC"/>
              </a:buClr>
              <a:buSzPct val="65000"/>
              <a:buFont typeface="Wingdings" panose="05000000000000000000" pitchFamily="2" charset="2"/>
              <a:buChar char="n"/>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333CC"/>
              </a:buClr>
              <a:buSzPct val="70000"/>
              <a:buFont typeface="Wingdings" panose="05000000000000000000" pitchFamily="2" charset="2"/>
              <a:buChar char="q"/>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ja-JP" sz="2100">
                <a:solidFill>
                  <a:srgbClr val="000000"/>
                </a:solidFill>
              </a:rPr>
              <a:t>Case 1: If we add one proton to </a:t>
            </a:r>
            <a:r>
              <a:rPr lang="en-US" altLang="ja-JP" sz="2100" baseline="30000">
                <a:solidFill>
                  <a:srgbClr val="000000"/>
                </a:solidFill>
              </a:rPr>
              <a:t>12</a:t>
            </a:r>
            <a:r>
              <a:rPr lang="en-US" altLang="ja-JP" sz="2100">
                <a:solidFill>
                  <a:srgbClr val="000000"/>
                </a:solidFill>
              </a:rPr>
              <a:t>C to make</a:t>
            </a:r>
          </a:p>
        </p:txBody>
      </p:sp>
      <p:sp>
        <p:nvSpPr>
          <p:cNvPr id="72711" name="Text Box 12">
            <a:extLst>
              <a:ext uri="{FF2B5EF4-FFF2-40B4-BE49-F238E27FC236}">
                <a16:creationId xmlns:a16="http://schemas.microsoft.com/office/drawing/2014/main" id="{27BA8F04-BF15-4F80-B2D9-F7BE21F48E93}"/>
              </a:ext>
            </a:extLst>
          </p:cNvPr>
          <p:cNvSpPr txBox="1">
            <a:spLocks noChangeArrowheads="1"/>
          </p:cNvSpPr>
          <p:nvPr/>
        </p:nvSpPr>
        <p:spPr bwMode="auto">
          <a:xfrm>
            <a:off x="7559675" y="2808288"/>
            <a:ext cx="1476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33CC"/>
              </a:buClr>
              <a:buSzPct val="65000"/>
              <a:buFont typeface="Wingdings" panose="05000000000000000000" pitchFamily="2" charset="2"/>
              <a:buChar char="n"/>
              <a:defRPr sz="3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333CC"/>
              </a:buClr>
              <a:buSzPct val="60000"/>
              <a:buFont typeface="Wingdings" panose="05000000000000000000" pitchFamily="2" charset="2"/>
              <a:buChar char="q"/>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333CC"/>
              </a:buClr>
              <a:buSzPct val="65000"/>
              <a:buFont typeface="Wingdings" panose="05000000000000000000" pitchFamily="2" charset="2"/>
              <a:buChar char="n"/>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333CC"/>
              </a:buClr>
              <a:buSzPct val="70000"/>
              <a:buFont typeface="Wingdings" panose="05000000000000000000" pitchFamily="2" charset="2"/>
              <a:buChar char="q"/>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ja-JP" sz="2400">
                <a:solidFill>
                  <a:srgbClr val="000000"/>
                </a:solidFill>
              </a:rPr>
              <a:t>unstable</a:t>
            </a:r>
          </a:p>
        </p:txBody>
      </p:sp>
      <p:sp>
        <p:nvSpPr>
          <p:cNvPr id="72712" name="Line 13">
            <a:extLst>
              <a:ext uri="{FF2B5EF4-FFF2-40B4-BE49-F238E27FC236}">
                <a16:creationId xmlns:a16="http://schemas.microsoft.com/office/drawing/2014/main" id="{FF59A76C-5A7E-4767-BB6E-F853756DBA1B}"/>
              </a:ext>
            </a:extLst>
          </p:cNvPr>
          <p:cNvSpPr>
            <a:spLocks noChangeShapeType="1"/>
          </p:cNvSpPr>
          <p:nvPr/>
        </p:nvSpPr>
        <p:spPr bwMode="auto">
          <a:xfrm>
            <a:off x="5148263" y="1887538"/>
            <a:ext cx="0" cy="6477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13" name="Text Box 15">
            <a:extLst>
              <a:ext uri="{FF2B5EF4-FFF2-40B4-BE49-F238E27FC236}">
                <a16:creationId xmlns:a16="http://schemas.microsoft.com/office/drawing/2014/main" id="{52BFDD8E-75AF-4F83-AC63-D5088D238820}"/>
              </a:ext>
            </a:extLst>
          </p:cNvPr>
          <p:cNvSpPr txBox="1">
            <a:spLocks noChangeArrowheads="1"/>
          </p:cNvSpPr>
          <p:nvPr/>
        </p:nvSpPr>
        <p:spPr bwMode="auto">
          <a:xfrm>
            <a:off x="2627313" y="4941888"/>
            <a:ext cx="6192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33CC"/>
              </a:buClr>
              <a:buSzPct val="65000"/>
              <a:buFont typeface="Wingdings" panose="05000000000000000000" pitchFamily="2" charset="2"/>
              <a:buChar char="n"/>
              <a:defRPr sz="3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333CC"/>
              </a:buClr>
              <a:buSzPct val="60000"/>
              <a:buFont typeface="Wingdings" panose="05000000000000000000" pitchFamily="2" charset="2"/>
              <a:buChar char="q"/>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333CC"/>
              </a:buClr>
              <a:buSzPct val="65000"/>
              <a:buFont typeface="Wingdings" panose="05000000000000000000" pitchFamily="2" charset="2"/>
              <a:buChar char="n"/>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333CC"/>
              </a:buClr>
              <a:buSzPct val="70000"/>
              <a:buFont typeface="Wingdings" panose="05000000000000000000" pitchFamily="2" charset="2"/>
              <a:buChar char="q"/>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endParaRPr lang="en-US" altLang="en-US" sz="1800">
              <a:solidFill>
                <a:srgbClr val="000000"/>
              </a:solidFill>
            </a:endParaRPr>
          </a:p>
        </p:txBody>
      </p:sp>
      <p:sp>
        <p:nvSpPr>
          <p:cNvPr id="72714" name="Text Box 17">
            <a:extLst>
              <a:ext uri="{FF2B5EF4-FFF2-40B4-BE49-F238E27FC236}">
                <a16:creationId xmlns:a16="http://schemas.microsoft.com/office/drawing/2014/main" id="{FBE441DD-45AB-4356-9674-2184735E15D1}"/>
              </a:ext>
            </a:extLst>
          </p:cNvPr>
          <p:cNvSpPr txBox="1">
            <a:spLocks noChangeArrowheads="1"/>
          </p:cNvSpPr>
          <p:nvPr/>
        </p:nvSpPr>
        <p:spPr bwMode="auto">
          <a:xfrm>
            <a:off x="2700338" y="4827588"/>
            <a:ext cx="345598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33CC"/>
              </a:buClr>
              <a:buSzPct val="65000"/>
              <a:buFont typeface="Wingdings" panose="05000000000000000000" pitchFamily="2" charset="2"/>
              <a:buChar char="n"/>
              <a:defRPr sz="3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333CC"/>
              </a:buClr>
              <a:buSzPct val="60000"/>
              <a:buFont typeface="Wingdings" panose="05000000000000000000" pitchFamily="2" charset="2"/>
              <a:buChar char="q"/>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333CC"/>
              </a:buClr>
              <a:buSzPct val="65000"/>
              <a:buFont typeface="Wingdings" panose="05000000000000000000" pitchFamily="2" charset="2"/>
              <a:buChar char="n"/>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333CC"/>
              </a:buClr>
              <a:buSzPct val="70000"/>
              <a:buFont typeface="Wingdings" panose="05000000000000000000" pitchFamily="2" charset="2"/>
              <a:buChar char="q"/>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ja-JP" sz="2100">
                <a:solidFill>
                  <a:srgbClr val="000000"/>
                </a:solidFill>
              </a:rPr>
              <a:t>Case 2: If we add one neutron to </a:t>
            </a:r>
            <a:r>
              <a:rPr lang="en-US" altLang="ja-JP" sz="2100" baseline="30000">
                <a:solidFill>
                  <a:srgbClr val="000000"/>
                </a:solidFill>
              </a:rPr>
              <a:t>12</a:t>
            </a:r>
            <a:r>
              <a:rPr lang="en-US" altLang="ja-JP" sz="2100">
                <a:solidFill>
                  <a:srgbClr val="000000"/>
                </a:solidFill>
              </a:rPr>
              <a:t>C to make </a:t>
            </a:r>
            <a:r>
              <a:rPr lang="en-US" altLang="ja-JP" sz="2100" baseline="30000">
                <a:solidFill>
                  <a:srgbClr val="000000"/>
                </a:solidFill>
              </a:rPr>
              <a:t>13</a:t>
            </a:r>
            <a:r>
              <a:rPr lang="en-US" altLang="ja-JP" sz="2100">
                <a:solidFill>
                  <a:srgbClr val="000000"/>
                </a:solidFill>
              </a:rPr>
              <a:t>C:</a:t>
            </a:r>
          </a:p>
        </p:txBody>
      </p:sp>
      <p:sp>
        <p:nvSpPr>
          <p:cNvPr id="72715" name="Text Box 21">
            <a:extLst>
              <a:ext uri="{FF2B5EF4-FFF2-40B4-BE49-F238E27FC236}">
                <a16:creationId xmlns:a16="http://schemas.microsoft.com/office/drawing/2014/main" id="{7B158B25-B436-4D36-B876-ACF5199C7B30}"/>
              </a:ext>
            </a:extLst>
          </p:cNvPr>
          <p:cNvSpPr txBox="1">
            <a:spLocks noChangeArrowheads="1"/>
          </p:cNvSpPr>
          <p:nvPr/>
        </p:nvSpPr>
        <p:spPr bwMode="auto">
          <a:xfrm>
            <a:off x="7667625" y="4940300"/>
            <a:ext cx="1116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33CC"/>
              </a:buClr>
              <a:buSzPct val="65000"/>
              <a:buFont typeface="Wingdings" panose="05000000000000000000" pitchFamily="2" charset="2"/>
              <a:buChar char="n"/>
              <a:defRPr sz="3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333CC"/>
              </a:buClr>
              <a:buSzPct val="60000"/>
              <a:buFont typeface="Wingdings" panose="05000000000000000000" pitchFamily="2" charset="2"/>
              <a:buChar char="q"/>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333CC"/>
              </a:buClr>
              <a:buSzPct val="65000"/>
              <a:buFont typeface="Wingdings" panose="05000000000000000000" pitchFamily="2" charset="2"/>
              <a:buChar char="n"/>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333CC"/>
              </a:buClr>
              <a:buSzPct val="70000"/>
              <a:buFont typeface="Wingdings" panose="05000000000000000000" pitchFamily="2" charset="2"/>
              <a:buChar char="q"/>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ja-JP" sz="2400">
                <a:solidFill>
                  <a:srgbClr val="000000"/>
                </a:solidFill>
              </a:rPr>
              <a:t>stable</a:t>
            </a:r>
          </a:p>
        </p:txBody>
      </p:sp>
      <p:pic>
        <p:nvPicPr>
          <p:cNvPr id="72716" name="Picture 23" descr="1208">
            <a:extLst>
              <a:ext uri="{FF2B5EF4-FFF2-40B4-BE49-F238E27FC236}">
                <a16:creationId xmlns:a16="http://schemas.microsoft.com/office/drawing/2014/main" id="{E8064A72-A3D9-4E21-81AD-58D4761399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0307" b="59520"/>
          <a:stretch>
            <a:fillRect/>
          </a:stretch>
        </p:blipFill>
        <p:spPr bwMode="auto">
          <a:xfrm>
            <a:off x="533400" y="1557338"/>
            <a:ext cx="159067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7" name="Picture 24" descr="1208">
            <a:extLst>
              <a:ext uri="{FF2B5EF4-FFF2-40B4-BE49-F238E27FC236}">
                <a16:creationId xmlns:a16="http://schemas.microsoft.com/office/drawing/2014/main" id="{20133C8F-AEDB-471F-B815-F49A578BAD26}"/>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3557" r="26828" b="59520"/>
          <a:stretch>
            <a:fillRect/>
          </a:stretch>
        </p:blipFill>
        <p:spPr bwMode="auto">
          <a:xfrm>
            <a:off x="6178550" y="2060575"/>
            <a:ext cx="12731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8" name="Picture 30">
            <a:extLst>
              <a:ext uri="{FF2B5EF4-FFF2-40B4-BE49-F238E27FC236}">
                <a16:creationId xmlns:a16="http://schemas.microsoft.com/office/drawing/2014/main" id="{6FF37F61-092E-4068-B3F8-AACB4E41402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738" y="2867025"/>
            <a:ext cx="4349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2">
            <a:extLst>
              <a:ext uri="{FF2B5EF4-FFF2-40B4-BE49-F238E27FC236}">
                <a16:creationId xmlns:a16="http://schemas.microsoft.com/office/drawing/2014/main" id="{1267C85C-FE31-4598-A1BF-8682CCBFCE4D}"/>
              </a:ext>
            </a:extLst>
          </p:cNvPr>
          <p:cNvSpPr>
            <a:spLocks noGrp="1" noChangeArrowheads="1"/>
          </p:cNvSpPr>
          <p:nvPr>
            <p:ph type="title"/>
          </p:nvPr>
        </p:nvSpPr>
        <p:spPr/>
        <p:txBody>
          <a:bodyPr/>
          <a:lstStyle/>
          <a:p>
            <a:pPr eaLnBrk="1" hangingPunct="1"/>
            <a:r>
              <a:rPr lang="en-US" altLang="ja-JP" sz="3400"/>
              <a:t>Nuclear Shell Model </a:t>
            </a:r>
            <a:endParaRPr lang="en-US" altLang="en-US" sz="3400"/>
          </a:p>
        </p:txBody>
      </p:sp>
      <p:sp>
        <p:nvSpPr>
          <p:cNvPr id="73731" name="Rectangle 2">
            <a:extLst>
              <a:ext uri="{FF2B5EF4-FFF2-40B4-BE49-F238E27FC236}">
                <a16:creationId xmlns:a16="http://schemas.microsoft.com/office/drawing/2014/main" id="{E97B4807-E3BC-4D56-B5C2-7768B2FA17B3}"/>
              </a:ext>
            </a:extLst>
          </p:cNvPr>
          <p:cNvSpPr>
            <a:spLocks noGrp="1" noChangeArrowheads="1"/>
          </p:cNvSpPr>
          <p:nvPr>
            <p:ph idx="4294967295"/>
          </p:nvPr>
        </p:nvSpPr>
        <p:spPr>
          <a:xfrm>
            <a:off x="457200" y="981075"/>
            <a:ext cx="8229600" cy="5111750"/>
          </a:xfrm>
        </p:spPr>
        <p:txBody>
          <a:bodyPr/>
          <a:lstStyle/>
          <a:p>
            <a:pPr eaLnBrk="1" hangingPunct="1"/>
            <a:r>
              <a:rPr lang="en-US" altLang="ja-JP" sz="2100" dirty="0"/>
              <a:t>Even when we add another neutron to produce </a:t>
            </a:r>
            <a:r>
              <a:rPr lang="en-US" altLang="ja-JP" sz="2100" baseline="30000" dirty="0"/>
              <a:t>14</a:t>
            </a:r>
            <a:r>
              <a:rPr lang="en-US" altLang="ja-JP" sz="2100" dirty="0"/>
              <a:t>C, we find it is barely unstable.</a:t>
            </a:r>
          </a:p>
          <a:p>
            <a:pPr eaLnBrk="1" hangingPunct="1"/>
            <a:endParaRPr lang="en-US" altLang="ja-JP" sz="2100" dirty="0"/>
          </a:p>
          <a:p>
            <a:pPr eaLnBrk="1" hangingPunct="1"/>
            <a:endParaRPr lang="en-US" altLang="ja-JP" sz="2100" dirty="0"/>
          </a:p>
          <a:p>
            <a:pPr eaLnBrk="1" hangingPunct="1"/>
            <a:endParaRPr lang="en-US" altLang="ja-JP" sz="2100" dirty="0"/>
          </a:p>
          <a:p>
            <a:pPr eaLnBrk="1" hangingPunct="1"/>
            <a:endParaRPr lang="en-US" altLang="ja-JP" sz="2100" dirty="0"/>
          </a:p>
          <a:p>
            <a:pPr eaLnBrk="1" hangingPunct="1"/>
            <a:endParaRPr lang="en-US" altLang="ja-JP" sz="2100" dirty="0"/>
          </a:p>
          <a:p>
            <a:pPr eaLnBrk="1" hangingPunct="1"/>
            <a:endParaRPr lang="en-US" altLang="ja-JP" sz="2100" dirty="0"/>
          </a:p>
          <a:p>
            <a:pPr eaLnBrk="1" hangingPunct="1"/>
            <a:endParaRPr lang="en-US" altLang="ja-JP" sz="1200" dirty="0"/>
          </a:p>
          <a:p>
            <a:pPr eaLnBrk="1" hangingPunct="1"/>
            <a:r>
              <a:rPr lang="en-US" altLang="ja-JP" sz="2100" dirty="0">
                <a:solidFill>
                  <a:srgbClr val="FF0000"/>
                </a:solidFill>
              </a:rPr>
              <a:t>Indicating neutron energy levels to be lower in energy than the corresponding proton ones.</a:t>
            </a:r>
          </a:p>
        </p:txBody>
      </p:sp>
      <p:sp>
        <p:nvSpPr>
          <p:cNvPr id="73732" name="Text Box 4">
            <a:extLst>
              <a:ext uri="{FF2B5EF4-FFF2-40B4-BE49-F238E27FC236}">
                <a16:creationId xmlns:a16="http://schemas.microsoft.com/office/drawing/2014/main" id="{F0230F79-77CA-487B-BC21-96A56335C264}"/>
              </a:ext>
            </a:extLst>
          </p:cNvPr>
          <p:cNvSpPr txBox="1">
            <a:spLocks noChangeArrowheads="1"/>
          </p:cNvSpPr>
          <p:nvPr/>
        </p:nvSpPr>
        <p:spPr bwMode="auto">
          <a:xfrm>
            <a:off x="2771775" y="1846263"/>
            <a:ext cx="59039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3333CC"/>
              </a:buClr>
              <a:buSzPct val="65000"/>
              <a:buFont typeface="Wingdings" panose="05000000000000000000" pitchFamily="2" charset="2"/>
              <a:buChar char="n"/>
              <a:defRPr sz="3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333CC"/>
              </a:buClr>
              <a:buSzPct val="60000"/>
              <a:buFont typeface="Wingdings" panose="05000000000000000000" pitchFamily="2" charset="2"/>
              <a:buChar char="q"/>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333CC"/>
              </a:buClr>
              <a:buSzPct val="65000"/>
              <a:buFont typeface="Wingdings" panose="05000000000000000000" pitchFamily="2" charset="2"/>
              <a:buChar char="n"/>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333CC"/>
              </a:buClr>
              <a:buSzPct val="70000"/>
              <a:buFont typeface="Wingdings" panose="05000000000000000000" pitchFamily="2" charset="2"/>
              <a:buChar char="q"/>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ja-JP" sz="2000">
                <a:solidFill>
                  <a:srgbClr val="000000"/>
                </a:solidFill>
              </a:rPr>
              <a:t>In this mass region, nature prefers the number of neutrons and protons to be N </a:t>
            </a:r>
            <a:r>
              <a:rPr kumimoji="0" lang="en-US" altLang="en-US" sz="2000">
                <a:solidFill>
                  <a:srgbClr val="000000"/>
                </a:solidFill>
              </a:rPr>
              <a:t>≈ </a:t>
            </a:r>
            <a:r>
              <a:rPr kumimoji="0" lang="en-US" altLang="ja-JP" sz="2000">
                <a:solidFill>
                  <a:srgbClr val="000000"/>
                </a:solidFill>
                <a:cs typeface="Arial" panose="020B0604020202020204" pitchFamily="34" charset="0"/>
              </a:rPr>
              <a:t>Z</a:t>
            </a:r>
            <a:r>
              <a:rPr lang="en-US" altLang="ja-JP" sz="2000">
                <a:solidFill>
                  <a:srgbClr val="000000"/>
                </a:solidFill>
                <a:cs typeface="Arial" panose="020B0604020202020204" pitchFamily="34" charset="0"/>
              </a:rPr>
              <a:t>, but it doesn’t want N </a:t>
            </a:r>
            <a:r>
              <a:rPr kumimoji="0" lang="en-US" altLang="ja-JP" sz="2000">
                <a:solidFill>
                  <a:srgbClr val="000000"/>
                </a:solidFill>
                <a:cs typeface="Arial" panose="020B0604020202020204" pitchFamily="34" charset="0"/>
              </a:rPr>
              <a:t>&lt; Z</a:t>
            </a:r>
            <a:r>
              <a:rPr lang="en-US" altLang="ja-JP" sz="2000">
                <a:solidFill>
                  <a:srgbClr val="000000"/>
                </a:solidFill>
                <a:cs typeface="Arial" panose="020B0604020202020204" pitchFamily="34" charset="0"/>
              </a:rPr>
              <a:t>.</a:t>
            </a:r>
          </a:p>
        </p:txBody>
      </p:sp>
      <p:sp>
        <p:nvSpPr>
          <p:cNvPr id="73733" name="Line 7">
            <a:extLst>
              <a:ext uri="{FF2B5EF4-FFF2-40B4-BE49-F238E27FC236}">
                <a16:creationId xmlns:a16="http://schemas.microsoft.com/office/drawing/2014/main" id="{E0A2330B-4CDE-4A01-BC9B-E1672DB79A83}"/>
              </a:ext>
            </a:extLst>
          </p:cNvPr>
          <p:cNvSpPr>
            <a:spLocks noChangeShapeType="1"/>
          </p:cNvSpPr>
          <p:nvPr/>
        </p:nvSpPr>
        <p:spPr bwMode="auto">
          <a:xfrm flipH="1">
            <a:off x="3563938" y="2924175"/>
            <a:ext cx="0" cy="11525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34" name="Text Box 8">
            <a:extLst>
              <a:ext uri="{FF2B5EF4-FFF2-40B4-BE49-F238E27FC236}">
                <a16:creationId xmlns:a16="http://schemas.microsoft.com/office/drawing/2014/main" id="{0360869C-0145-485B-9B4B-F9B4CC25D3D2}"/>
              </a:ext>
            </a:extLst>
          </p:cNvPr>
          <p:cNvSpPr txBox="1">
            <a:spLocks noChangeArrowheads="1"/>
          </p:cNvSpPr>
          <p:nvPr/>
        </p:nvSpPr>
        <p:spPr bwMode="auto">
          <a:xfrm>
            <a:off x="3779838" y="2997200"/>
            <a:ext cx="4968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33CC"/>
              </a:buClr>
              <a:buSzPct val="65000"/>
              <a:buFont typeface="Wingdings" panose="05000000000000000000" pitchFamily="2" charset="2"/>
              <a:buChar char="n"/>
              <a:defRPr sz="3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333CC"/>
              </a:buClr>
              <a:buSzPct val="60000"/>
              <a:buFont typeface="Wingdings" panose="05000000000000000000" pitchFamily="2" charset="2"/>
              <a:buChar char="q"/>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333CC"/>
              </a:buClr>
              <a:buSzPct val="65000"/>
              <a:buFont typeface="Wingdings" panose="05000000000000000000" pitchFamily="2" charset="2"/>
              <a:buChar char="n"/>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333CC"/>
              </a:buClr>
              <a:buSzPct val="70000"/>
              <a:buFont typeface="Wingdings" panose="05000000000000000000" pitchFamily="2" charset="2"/>
              <a:buChar char="q"/>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Tx/>
              <a:buSzTx/>
              <a:buFontTx/>
              <a:buNone/>
            </a:pPr>
            <a:r>
              <a:rPr lang="en-US" altLang="ja-JP" sz="2400">
                <a:solidFill>
                  <a:srgbClr val="000000"/>
                </a:solidFill>
              </a:rPr>
              <a:t>This helps explain why </a:t>
            </a:r>
            <a:r>
              <a:rPr lang="en-US" altLang="ja-JP" sz="2400" baseline="30000">
                <a:solidFill>
                  <a:srgbClr val="000000"/>
                </a:solidFill>
              </a:rPr>
              <a:t>13</a:t>
            </a:r>
            <a:r>
              <a:rPr lang="en-US" altLang="ja-JP" sz="2400">
                <a:solidFill>
                  <a:srgbClr val="000000"/>
                </a:solidFill>
              </a:rPr>
              <a:t>C is stable, but not </a:t>
            </a:r>
            <a:r>
              <a:rPr lang="en-US" altLang="ja-JP" sz="2400" baseline="30000">
                <a:solidFill>
                  <a:srgbClr val="000000"/>
                </a:solidFill>
              </a:rPr>
              <a:t>13</a:t>
            </a:r>
            <a:r>
              <a:rPr lang="en-US" altLang="ja-JP" sz="2400">
                <a:solidFill>
                  <a:srgbClr val="000000"/>
                </a:solidFill>
              </a:rPr>
              <a:t>N</a:t>
            </a:r>
          </a:p>
        </p:txBody>
      </p:sp>
      <p:pic>
        <p:nvPicPr>
          <p:cNvPr id="73735" name="Picture 13" descr="1208">
            <a:extLst>
              <a:ext uri="{FF2B5EF4-FFF2-40B4-BE49-F238E27FC236}">
                <a16:creationId xmlns:a16="http://schemas.microsoft.com/office/drawing/2014/main" id="{4284BD42-7167-48D4-B54C-E0FA30FD1AA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80307" b="59520"/>
          <a:stretch>
            <a:fillRect/>
          </a:stretch>
        </p:blipFill>
        <p:spPr bwMode="auto">
          <a:xfrm>
            <a:off x="919163" y="1916113"/>
            <a:ext cx="127635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14" descr="1208">
            <a:extLst>
              <a:ext uri="{FF2B5EF4-FFF2-40B4-BE49-F238E27FC236}">
                <a16:creationId xmlns:a16="http://schemas.microsoft.com/office/drawing/2014/main" id="{8D1D0054-F331-4410-8374-83FB770179E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55296" b="4503"/>
          <a:stretch>
            <a:fillRect/>
          </a:stretch>
        </p:blipFill>
        <p:spPr bwMode="auto">
          <a:xfrm>
            <a:off x="2141538" y="5013325"/>
            <a:ext cx="486092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descr="MakingShellModel">
            <a:extLst>
              <a:ext uri="{FF2B5EF4-FFF2-40B4-BE49-F238E27FC236}">
                <a16:creationId xmlns:a16="http://schemas.microsoft.com/office/drawing/2014/main" id="{C4478F76-FE43-4422-8BA0-67E36A1FF44E}"/>
              </a:ext>
            </a:extLst>
          </p:cNvPr>
          <p:cNvPicPr>
            <a:picLocks noChangeAspect="1" noChangeArrowheads="1"/>
          </p:cNvPicPr>
          <p:nvPr/>
        </p:nvPicPr>
        <p:blipFill>
          <a:blip r:embed="rId3">
            <a:clrChange>
              <a:clrFrom>
                <a:srgbClr val="FDFEF8"/>
              </a:clrFrom>
              <a:clrTo>
                <a:srgbClr val="FDFEF8">
                  <a:alpha val="0"/>
                </a:srgbClr>
              </a:clrTo>
            </a:clrChange>
            <a:lum bright="-6000" contrast="42000"/>
            <a:extLst>
              <a:ext uri="{28A0092B-C50C-407E-A947-70E740481C1C}">
                <a14:useLocalDpi xmlns:a14="http://schemas.microsoft.com/office/drawing/2010/main" val="0"/>
              </a:ext>
            </a:extLst>
          </a:blip>
          <a:srcRect r="83702"/>
          <a:stretch>
            <a:fillRect/>
          </a:stretch>
        </p:blipFill>
        <p:spPr bwMode="auto">
          <a:xfrm>
            <a:off x="1066800" y="595313"/>
            <a:ext cx="11112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55" name="Group 7">
            <a:extLst>
              <a:ext uri="{FF2B5EF4-FFF2-40B4-BE49-F238E27FC236}">
                <a16:creationId xmlns:a16="http://schemas.microsoft.com/office/drawing/2014/main" id="{BB7FFC45-0A60-4B83-8C85-879646E076C2}"/>
              </a:ext>
            </a:extLst>
          </p:cNvPr>
          <p:cNvGrpSpPr>
            <a:grpSpLocks/>
          </p:cNvGrpSpPr>
          <p:nvPr/>
        </p:nvGrpSpPr>
        <p:grpSpPr bwMode="auto">
          <a:xfrm>
            <a:off x="2435225" y="1924050"/>
            <a:ext cx="6149975" cy="3570288"/>
            <a:chOff x="1534" y="1212"/>
            <a:chExt cx="3874" cy="2249"/>
          </a:xfrm>
        </p:grpSpPr>
        <p:sp>
          <p:nvSpPr>
            <p:cNvPr id="300040" name="Line 8">
              <a:extLst>
                <a:ext uri="{FF2B5EF4-FFF2-40B4-BE49-F238E27FC236}">
                  <a16:creationId xmlns:a16="http://schemas.microsoft.com/office/drawing/2014/main" id="{3441484A-F00A-4C81-B57B-1A6DB8539651}"/>
                </a:ext>
              </a:extLst>
            </p:cNvPr>
            <p:cNvSpPr>
              <a:spLocks noChangeShapeType="1"/>
            </p:cNvSpPr>
            <p:nvPr/>
          </p:nvSpPr>
          <p:spPr bwMode="auto">
            <a:xfrm flipH="1">
              <a:off x="1563" y="3461"/>
              <a:ext cx="3845" cy="0"/>
            </a:xfrm>
            <a:prstGeom prst="line">
              <a:avLst/>
            </a:prstGeom>
            <a:noFill/>
            <a:ln w="19050">
              <a:solidFill>
                <a:schemeClr val="hlink"/>
              </a:solidFill>
              <a:prstDash val="dash"/>
              <a:round/>
              <a:headEnd/>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sp>
          <p:nvSpPr>
            <p:cNvPr id="300041" name="Line 9">
              <a:extLst>
                <a:ext uri="{FF2B5EF4-FFF2-40B4-BE49-F238E27FC236}">
                  <a16:creationId xmlns:a16="http://schemas.microsoft.com/office/drawing/2014/main" id="{8E6E681E-D003-4769-93DC-BD08A2D60269}"/>
                </a:ext>
              </a:extLst>
            </p:cNvPr>
            <p:cNvSpPr>
              <a:spLocks noChangeShapeType="1"/>
            </p:cNvSpPr>
            <p:nvPr/>
          </p:nvSpPr>
          <p:spPr bwMode="auto">
            <a:xfrm flipH="1">
              <a:off x="1554" y="3132"/>
              <a:ext cx="3845" cy="0"/>
            </a:xfrm>
            <a:prstGeom prst="line">
              <a:avLst/>
            </a:prstGeom>
            <a:noFill/>
            <a:ln w="19050">
              <a:solidFill>
                <a:schemeClr val="hlink"/>
              </a:solidFill>
              <a:prstDash val="dash"/>
              <a:round/>
              <a:headEnd/>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sp>
          <p:nvSpPr>
            <p:cNvPr id="300042" name="Line 10">
              <a:extLst>
                <a:ext uri="{FF2B5EF4-FFF2-40B4-BE49-F238E27FC236}">
                  <a16:creationId xmlns:a16="http://schemas.microsoft.com/office/drawing/2014/main" id="{6E89C51B-37B3-4562-9A8F-D2CECCD09F02}"/>
                </a:ext>
              </a:extLst>
            </p:cNvPr>
            <p:cNvSpPr>
              <a:spLocks noChangeShapeType="1"/>
            </p:cNvSpPr>
            <p:nvPr/>
          </p:nvSpPr>
          <p:spPr bwMode="auto">
            <a:xfrm flipH="1">
              <a:off x="1550" y="2733"/>
              <a:ext cx="3845" cy="0"/>
            </a:xfrm>
            <a:prstGeom prst="line">
              <a:avLst/>
            </a:prstGeom>
            <a:noFill/>
            <a:ln w="19050">
              <a:solidFill>
                <a:schemeClr val="hlink"/>
              </a:solidFill>
              <a:prstDash val="dash"/>
              <a:round/>
              <a:headEnd/>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sp>
          <p:nvSpPr>
            <p:cNvPr id="300043" name="Line 11">
              <a:extLst>
                <a:ext uri="{FF2B5EF4-FFF2-40B4-BE49-F238E27FC236}">
                  <a16:creationId xmlns:a16="http://schemas.microsoft.com/office/drawing/2014/main" id="{D059794A-5925-4653-B2EC-CACE8E2B7D2C}"/>
                </a:ext>
              </a:extLst>
            </p:cNvPr>
            <p:cNvSpPr>
              <a:spLocks noChangeShapeType="1"/>
            </p:cNvSpPr>
            <p:nvPr/>
          </p:nvSpPr>
          <p:spPr bwMode="auto">
            <a:xfrm flipH="1">
              <a:off x="1546" y="2589"/>
              <a:ext cx="3845" cy="0"/>
            </a:xfrm>
            <a:prstGeom prst="line">
              <a:avLst/>
            </a:prstGeom>
            <a:noFill/>
            <a:ln w="19050">
              <a:solidFill>
                <a:schemeClr val="hlink"/>
              </a:solidFill>
              <a:prstDash val="dash"/>
              <a:round/>
              <a:headEnd/>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sp>
          <p:nvSpPr>
            <p:cNvPr id="300044" name="Line 12">
              <a:extLst>
                <a:ext uri="{FF2B5EF4-FFF2-40B4-BE49-F238E27FC236}">
                  <a16:creationId xmlns:a16="http://schemas.microsoft.com/office/drawing/2014/main" id="{F9A3FF4F-4129-4DF5-953E-7FABB71477C2}"/>
                </a:ext>
              </a:extLst>
            </p:cNvPr>
            <p:cNvSpPr>
              <a:spLocks noChangeShapeType="1"/>
            </p:cNvSpPr>
            <p:nvPr/>
          </p:nvSpPr>
          <p:spPr bwMode="auto">
            <a:xfrm flipH="1">
              <a:off x="1542" y="2195"/>
              <a:ext cx="3845" cy="0"/>
            </a:xfrm>
            <a:prstGeom prst="line">
              <a:avLst/>
            </a:prstGeom>
            <a:noFill/>
            <a:ln w="19050">
              <a:solidFill>
                <a:schemeClr val="hlink"/>
              </a:solidFill>
              <a:prstDash val="dash"/>
              <a:round/>
              <a:headEnd/>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sp>
          <p:nvSpPr>
            <p:cNvPr id="300045" name="Line 13">
              <a:extLst>
                <a:ext uri="{FF2B5EF4-FFF2-40B4-BE49-F238E27FC236}">
                  <a16:creationId xmlns:a16="http://schemas.microsoft.com/office/drawing/2014/main" id="{9C219F00-69AE-4E73-AFFC-10327EDE9865}"/>
                </a:ext>
              </a:extLst>
            </p:cNvPr>
            <p:cNvSpPr>
              <a:spLocks noChangeShapeType="1"/>
            </p:cNvSpPr>
            <p:nvPr/>
          </p:nvSpPr>
          <p:spPr bwMode="auto">
            <a:xfrm flipH="1">
              <a:off x="1543" y="1726"/>
              <a:ext cx="3845" cy="0"/>
            </a:xfrm>
            <a:prstGeom prst="line">
              <a:avLst/>
            </a:prstGeom>
            <a:noFill/>
            <a:ln w="19050">
              <a:solidFill>
                <a:schemeClr val="hlink"/>
              </a:solidFill>
              <a:prstDash val="dash"/>
              <a:round/>
              <a:headEnd/>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sp>
          <p:nvSpPr>
            <p:cNvPr id="300046" name="Line 14">
              <a:extLst>
                <a:ext uri="{FF2B5EF4-FFF2-40B4-BE49-F238E27FC236}">
                  <a16:creationId xmlns:a16="http://schemas.microsoft.com/office/drawing/2014/main" id="{890FC36B-6B78-4C63-B7CD-366AB1B743D3}"/>
                </a:ext>
              </a:extLst>
            </p:cNvPr>
            <p:cNvSpPr>
              <a:spLocks noChangeShapeType="1"/>
            </p:cNvSpPr>
            <p:nvPr/>
          </p:nvSpPr>
          <p:spPr bwMode="auto">
            <a:xfrm flipH="1">
              <a:off x="1534" y="1212"/>
              <a:ext cx="3845" cy="0"/>
            </a:xfrm>
            <a:prstGeom prst="line">
              <a:avLst/>
            </a:prstGeom>
            <a:noFill/>
            <a:ln w="19050">
              <a:solidFill>
                <a:schemeClr val="hlink"/>
              </a:solidFill>
              <a:prstDash val="dash"/>
              <a:round/>
              <a:headEnd/>
              <a:tailEnd/>
            </a:ln>
            <a:effectLst/>
          </p:spPr>
          <p:txBody>
            <a:bodyPr anchor="ctr"/>
            <a:lstStyle/>
            <a:p>
              <a:pPr eaLnBrk="1" hangingPunct="1">
                <a:defRPr/>
              </a:pPr>
              <a:endParaRPr kumimoji="0" lang="en-US" sz="2000">
                <a:solidFill>
                  <a:srgbClr val="000000"/>
                </a:solidFill>
                <a:latin typeface="Times New Roman" panose="02020603050405020304" pitchFamily="18" charset="0"/>
                <a:ea typeface="+mn-ea"/>
              </a:endParaRPr>
            </a:p>
          </p:txBody>
        </p:sp>
      </p:grpSp>
      <p:pic>
        <p:nvPicPr>
          <p:cNvPr id="74756" name="Picture 15" descr="MakingShellModel">
            <a:extLst>
              <a:ext uri="{FF2B5EF4-FFF2-40B4-BE49-F238E27FC236}">
                <a16:creationId xmlns:a16="http://schemas.microsoft.com/office/drawing/2014/main" id="{FA75624B-3724-4910-B906-098B471AECB6}"/>
              </a:ext>
            </a:extLst>
          </p:cNvPr>
          <p:cNvPicPr>
            <a:picLocks noChangeAspect="1" noChangeArrowheads="1"/>
          </p:cNvPicPr>
          <p:nvPr/>
        </p:nvPicPr>
        <p:blipFill>
          <a:blip r:embed="rId3">
            <a:clrChange>
              <a:clrFrom>
                <a:srgbClr val="FDFEF8"/>
              </a:clrFrom>
              <a:clrTo>
                <a:srgbClr val="FDFEF8">
                  <a:alpha val="0"/>
                </a:srgbClr>
              </a:clrTo>
            </a:clrChange>
            <a:lum bright="-6000" contrast="42000"/>
            <a:extLst>
              <a:ext uri="{28A0092B-C50C-407E-A947-70E740481C1C}">
                <a14:useLocalDpi xmlns:a14="http://schemas.microsoft.com/office/drawing/2010/main" val="0"/>
              </a:ext>
            </a:extLst>
          </a:blip>
          <a:srcRect l="89265" r="1468"/>
          <a:stretch>
            <a:fillRect/>
          </a:stretch>
        </p:blipFill>
        <p:spPr bwMode="auto">
          <a:xfrm>
            <a:off x="7162800" y="593725"/>
            <a:ext cx="631825"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48" name="Picture 16" descr="MakingShellModel">
            <a:extLst>
              <a:ext uri="{FF2B5EF4-FFF2-40B4-BE49-F238E27FC236}">
                <a16:creationId xmlns:a16="http://schemas.microsoft.com/office/drawing/2014/main" id="{322BDE75-AC96-4FC9-BED3-A484AF6F6BEF}"/>
              </a:ext>
            </a:extLst>
          </p:cNvPr>
          <p:cNvPicPr>
            <a:picLocks noChangeAspect="1" noChangeArrowheads="1"/>
          </p:cNvPicPr>
          <p:nvPr/>
        </p:nvPicPr>
        <p:blipFill>
          <a:blip r:embed="rId3">
            <a:clrChange>
              <a:clrFrom>
                <a:srgbClr val="FDFEF8"/>
              </a:clrFrom>
              <a:clrTo>
                <a:srgbClr val="FDFEF8">
                  <a:alpha val="0"/>
                </a:srgbClr>
              </a:clrTo>
            </a:clrChange>
            <a:lum bright="-6000" contrast="42000"/>
            <a:extLst>
              <a:ext uri="{28A0092B-C50C-407E-A947-70E740481C1C}">
                <a14:useLocalDpi xmlns:a14="http://schemas.microsoft.com/office/drawing/2010/main" val="0"/>
              </a:ext>
            </a:extLst>
          </a:blip>
          <a:srcRect l="16159" r="54134"/>
          <a:stretch>
            <a:fillRect/>
          </a:stretch>
        </p:blipFill>
        <p:spPr bwMode="auto">
          <a:xfrm>
            <a:off x="2057400" y="588963"/>
            <a:ext cx="202565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49" name="Picture 17" descr="MakingShellModel">
            <a:extLst>
              <a:ext uri="{FF2B5EF4-FFF2-40B4-BE49-F238E27FC236}">
                <a16:creationId xmlns:a16="http://schemas.microsoft.com/office/drawing/2014/main" id="{1D7DE39F-51DB-4F9E-A8FC-E732BF341558}"/>
              </a:ext>
            </a:extLst>
          </p:cNvPr>
          <p:cNvPicPr>
            <a:picLocks noChangeAspect="1" noChangeArrowheads="1"/>
          </p:cNvPicPr>
          <p:nvPr/>
        </p:nvPicPr>
        <p:blipFill>
          <a:blip r:embed="rId3">
            <a:clrChange>
              <a:clrFrom>
                <a:srgbClr val="FDFEF8"/>
              </a:clrFrom>
              <a:clrTo>
                <a:srgbClr val="FDFEF8">
                  <a:alpha val="0"/>
                </a:srgbClr>
              </a:clrTo>
            </a:clrChange>
            <a:lum bright="-6000" contrast="42000"/>
            <a:extLst>
              <a:ext uri="{28A0092B-C50C-407E-A947-70E740481C1C}">
                <a14:useLocalDpi xmlns:a14="http://schemas.microsoft.com/office/drawing/2010/main" val="0"/>
              </a:ext>
            </a:extLst>
          </a:blip>
          <a:srcRect l="46075" r="10178"/>
          <a:stretch>
            <a:fillRect/>
          </a:stretch>
        </p:blipFill>
        <p:spPr bwMode="auto">
          <a:xfrm>
            <a:off x="4038600" y="590550"/>
            <a:ext cx="2982913"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TextBox 1">
            <a:extLst>
              <a:ext uri="{FF2B5EF4-FFF2-40B4-BE49-F238E27FC236}">
                <a16:creationId xmlns:a16="http://schemas.microsoft.com/office/drawing/2014/main" id="{21EEA9D6-78EF-4115-86BF-C598D2C6AE33}"/>
              </a:ext>
            </a:extLst>
          </p:cNvPr>
          <p:cNvSpPr txBox="1">
            <a:spLocks noChangeArrowheads="1"/>
          </p:cNvSpPr>
          <p:nvPr/>
        </p:nvSpPr>
        <p:spPr bwMode="auto">
          <a:xfrm>
            <a:off x="152400" y="-142875"/>
            <a:ext cx="9525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FF0000"/>
                </a:solidFill>
                <a:latin typeface="Arial" panose="020B0604020202020204" pitchFamily="34" charset="0"/>
              </a:rPr>
              <a:t>        Nuclear shell model with well defined orbital states</a:t>
            </a:r>
          </a:p>
          <a:p>
            <a:pPr>
              <a:spcBef>
                <a:spcPct val="0"/>
              </a:spcBef>
              <a:buFontTx/>
              <a:buNone/>
            </a:pPr>
            <a:r>
              <a:rPr lang="en-US" altLang="en-US" sz="2400">
                <a:latin typeface="Arial" panose="020B0604020202020204" pitchFamily="34" charset="0"/>
              </a:rPr>
              <a:t>(each nucleon moves in the average field of all other nucleons)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00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0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A322B-8092-494E-9EF7-51768EE125AB}"/>
              </a:ext>
            </a:extLst>
          </p:cNvPr>
          <p:cNvSpPr>
            <a:spLocks noGrp="1"/>
          </p:cNvSpPr>
          <p:nvPr>
            <p:ph type="title"/>
          </p:nvPr>
        </p:nvSpPr>
        <p:spPr/>
        <p:txBody>
          <a:bodyPr/>
          <a:lstStyle/>
          <a:p>
            <a:r>
              <a:rPr lang="en-US" dirty="0"/>
              <a:t>Thermal Neutron Fission</a:t>
            </a:r>
            <a:endParaRPr lang="en-IN" dirty="0"/>
          </a:p>
        </p:txBody>
      </p:sp>
      <p:sp>
        <p:nvSpPr>
          <p:cNvPr id="3" name="Text Placeholder 2">
            <a:extLst>
              <a:ext uri="{FF2B5EF4-FFF2-40B4-BE49-F238E27FC236}">
                <a16:creationId xmlns:a16="http://schemas.microsoft.com/office/drawing/2014/main" id="{6C49A5D7-BB1E-43E5-A94E-F1F8B133BAF3}"/>
              </a:ext>
            </a:extLst>
          </p:cNvPr>
          <p:cNvSpPr>
            <a:spLocks noGrp="1"/>
          </p:cNvSpPr>
          <p:nvPr>
            <p:ph type="body" sz="quarter" idx="17"/>
          </p:nvPr>
        </p:nvSpPr>
        <p:spPr>
          <a:xfrm>
            <a:off x="557682" y="1824512"/>
            <a:ext cx="5796684" cy="3566160"/>
          </a:xfrm>
        </p:spPr>
        <p:txBody>
          <a:bodyPr>
            <a:noAutofit/>
          </a:bodyPr>
          <a:lstStyle/>
          <a:p>
            <a:pPr marL="274320" indent="-274320">
              <a:lnSpc>
                <a:spcPct val="100000"/>
              </a:lnSpc>
              <a:spcBef>
                <a:spcPts val="450"/>
              </a:spcBef>
              <a:spcAft>
                <a:spcPts val="900"/>
              </a:spcAft>
            </a:pPr>
            <a:r>
              <a:rPr lang="en-US" altLang="en-US" sz="1800" dirty="0"/>
              <a:t>Fission fragments are highly unstable because they are so neutron rich.</a:t>
            </a:r>
          </a:p>
          <a:p>
            <a:pPr marL="274320" indent="-274320">
              <a:lnSpc>
                <a:spcPct val="100000"/>
              </a:lnSpc>
              <a:spcBef>
                <a:spcPts val="450"/>
              </a:spcBef>
              <a:spcAft>
                <a:spcPts val="900"/>
              </a:spcAft>
            </a:pPr>
            <a:r>
              <a:rPr lang="en-US" altLang="en-US" sz="1800" i="1" dirty="0"/>
              <a:t>Prompt neutrons </a:t>
            </a:r>
            <a:r>
              <a:rPr lang="en-US" altLang="en-US" sz="1800" dirty="0"/>
              <a:t>are emitted simultaneously with the fissioning process. Even after prompt neutrons are released, the fission fragments undergo beta decay, releasing more energy.</a:t>
            </a:r>
          </a:p>
          <a:p>
            <a:pPr marL="274320" indent="-274320">
              <a:lnSpc>
                <a:spcPct val="100000"/>
              </a:lnSpc>
              <a:spcBef>
                <a:spcPts val="450"/>
              </a:spcBef>
              <a:spcAft>
                <a:spcPts val="900"/>
              </a:spcAft>
            </a:pPr>
            <a:r>
              <a:rPr lang="en-US" altLang="en-US" sz="1800" dirty="0"/>
              <a:t>Most of the ~200 MeV released in fission goes to the kinetic energy of the fission products, but the neutrons, beta particles, neutrinos, and gamma rays typically carry away 30–40 MeV of the kinetic energy.</a:t>
            </a:r>
            <a:endParaRPr lang="en-IN" sz="1800" dirty="0"/>
          </a:p>
        </p:txBody>
      </p:sp>
      <p:pic>
        <p:nvPicPr>
          <p:cNvPr id="7" name="Picture 3" descr="A diagram shows the nuclear fission process. After a large nucleus absorbs a neutron, it becomes excited, undergoes deformation, and begins splitting. The products formed consist of two nuclei of different sizes and three neutrons.">
            <a:extLst>
              <a:ext uri="{FF2B5EF4-FFF2-40B4-BE49-F238E27FC236}">
                <a16:creationId xmlns:a16="http://schemas.microsoft.com/office/drawing/2014/main" id="{554848B3-3462-485A-9E7A-B7B4EB800ACA}"/>
              </a:ext>
            </a:extLst>
          </p:cNvPr>
          <p:cNvPicPr>
            <a:picLocks noGrp="1" noChangeAspect="1"/>
          </p:cNvPicPr>
          <p:nvPr>
            <p:ph type="pic" sz="quarter" idx="10"/>
          </p:nvPr>
        </p:nvPicPr>
        <p:blipFill>
          <a:blip r:embed="rId2"/>
          <a:stretch>
            <a:fillRect/>
          </a:stretch>
        </p:blipFill>
        <p:spPr>
          <a:xfrm>
            <a:off x="7060152" y="1720820"/>
            <a:ext cx="809674" cy="3771900"/>
          </a:xfrm>
          <a:prstGeom prst="rect">
            <a:avLst/>
          </a:prstGeom>
        </p:spPr>
      </p:pic>
    </p:spTree>
    <p:extLst>
      <p:ext uri="{BB962C8B-B14F-4D97-AF65-F5344CB8AC3E}">
        <p14:creationId xmlns:p14="http://schemas.microsoft.com/office/powerpoint/2010/main" val="21707854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2F48876F-8E29-49CA-AF86-78C9E8C1F9BC}"/>
              </a:ext>
            </a:extLst>
          </p:cNvPr>
          <p:cNvSpPr>
            <a:spLocks noGrp="1" noChangeArrowheads="1"/>
          </p:cNvSpPr>
          <p:nvPr>
            <p:ph type="title"/>
          </p:nvPr>
        </p:nvSpPr>
        <p:spPr>
          <a:xfrm>
            <a:off x="785813" y="373063"/>
            <a:ext cx="8229600" cy="1139825"/>
          </a:xfrm>
        </p:spPr>
        <p:txBody>
          <a:bodyPr/>
          <a:lstStyle/>
          <a:p>
            <a:r>
              <a:rPr lang="en-US" altLang="en-US"/>
              <a:t>The Nobel Prize in Physics 1963.</a:t>
            </a:r>
          </a:p>
        </p:txBody>
      </p:sp>
      <p:pic>
        <p:nvPicPr>
          <p:cNvPr id="76803" name="Picture 2" descr="Image result for jensen  goepert">
            <a:extLst>
              <a:ext uri="{FF2B5EF4-FFF2-40B4-BE49-F238E27FC236}">
                <a16:creationId xmlns:a16="http://schemas.microsoft.com/office/drawing/2014/main" id="{253363E7-3A6C-4C66-BF7D-530AE91E1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76400"/>
            <a:ext cx="20955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AutoShape 4" descr="data:image/jpeg;base64,/9j/4AAQSkZJRgABAQAAAQABAAD/2wCEAAkGBwgHBgkIBwgKCgkLDRYPDQwMDRsUFRAWIB0iIiAdHx8kKDQsJCYxJx8fLT0tMTU3Ojo6Iys/RD84QzQ5OjcBCgoKDQwNGg8PGjclHyU3Nzc3Nzc3Nzc3Nzc3Nzc3Nzc3Nzc3Nzc3Nzc3Nzc3Nzc3Nzc3Nzc3Nzc3Nzc3Nzc3N//AABEIAHgAeAMBIgACEQEDEQH/xAAcAAABBQEBAQAAAAAAAAAAAAAGAAMEBQcCAQj/xAA9EAACAQMDAQUFBgUCBgMAAAABAgMABBEFEiExBhNBUYEiMmFxkQcUQqGxwSNi0eHwM3JDUlOCovEVFiT/xAAUAQEAAAAAAAAAAAAAAAAAAAAA/8QAFBEBAAAAAAAAAAAAAAAAAAAAAP/aAAwDAQACEQMRAD8Aw2lSrtFBPIJ9aDkCnYB7ecdDVhZaes0buynaDt35yFb6eH71Yafos73KxQL3neYUMCBjJ69aDQ+xkofRgAWyp6AdOP0pjVbhnZw0gGOR7XJ5/v8AlVt2d7NPaWS280zzGRQCoOAoH+dKv7PsraogMsCsPBSePpQZfdxPcANGhcHrsUnn/P1qumsZBgbnAHUGM8f5+9bcdHskwEhTzxtwMVEuNCtJo/8ARTay8A80GI3dnPFAx2FhjoBz9OtDMsTqWZlIGa3C87Nw+EZA/T60Oa52TSaPJZi49xj/AFoMuPlXlXeo6DNp53SjdFnG9enyPlVMyEE8Hjr8KDmlSpUHSOUYMpwRSpY4pUHNT9KtJLy9ihiVWZmxz4fGoSj2hmi7sZbW/wB9jmuf9JWztLBcn9foD8PMAbto1ta29siyLNLgFmV2bnOegztHwGPiTRD2O0SI3HebCVPLYx6HI48TTc+mtcsJJSYreAFe4QkKOMn2fPkdckZ+PBl2ZttlgZWTY0rFjny/egkwWcatwPHpThVgwJJzgnDDqak+yPZ6nyx5V1sKsNy8dKCuaDD84yD4nAX4U3NbjcXcsBjB8vlVnNbAncVG3yA5+dNtGMnjHrQUl1brIMsPd8apb6xDrgA7iMAHqaLZVJHvAjJHrVbcxIyneOc5z5UGf3VmU7xLlBLERtIK8YPUUC9q+zi6aFuYFJtp+FPXa2OnyrYL6yWSAbgOc4PTB/z9KrYdHj1S1u9NvAWjkXg+KH8JHyOKDBHhOSAOR5Cm2Ujggg0U3ek3Fvc3NhcgC6t5CjjjkjofkRgj51Q3dvNHgye8OCCMGghAHwpU/FFJjcFyvnSoO4kV4sk+750V9ioS+oRFO83o4bCjpjz/AKf2ocFu0JKAg5ODya0b7OzBCk9w3duIxu7vG4u3Qbj69P60GmWVoQuxhtkKhQqg4RR4DPQZJ58Tk84omtUxEgxgBRj1qh7OslxDHciUTe2X3ge8cYHh8c+oohhPubjx+H48f+6BwpyMZBJxx4U9ggZx19a53Hrwp+tdxEFiBxQd4wM/vUW4QZX2cEHjFSmJIIOc/E4qHdq5wcsKBiQDaQy4IyelQSuEJK8jyFdPKVZWaRtpyDnPkf7U2szSQS9CRJsPPjj+4oK+ePNup3e6pHTyqshcWepkq3HAJHiDUqeZobZNzg7i2eB4E8/nVXcSBrpmzxuOMjyNBQfaLpqN2gs9RRdy3kfdPnozr09SD+VBfaHTxZ4F3CwWQZ3r1B8yP1rTdfQXmlxIyZMMyvx1HBB5+TUG/aDcQzQLGwVzAQsuDg4IwGHzIIPpQZ8rezsQ8Uqcht3WQkMGXPWlQTZrWaWcLGWIJ2hRyXOeAPn8fpWht2McaTJa6PduZ40MUhYEJI4OHPTwIPTy9KE7F0TU7F5DiNLqFnP8okUn8ga3XQRGbGW3kTcRJPuVVwN/fSZI8uRnJoMjfVO2v2fCL70kF5pxYbXKs8a+0fZ3eyy53Hr6dKKtE+2nRpmjTVrC7tG8ZI8TIvHo2PQ0bqFmmVmjja3mjJfBDKwwfQjgfDmg/tB9kWi6wHn0mQ6VcMSCqKXgY/7eq+h9KA60ntNouuqf/h9UtLlh+BJBvUfFeo8fCrYDCb24H0Ar5a7U9hO0HZUtcXkAe0RgBeW75UZOBn8Snw6VV2ms6valZIdXvrc9U2XD/pmg+u0I/wCm23rkgc/XmvXXI4BHWvmLT+3vbO2UG37QXbov/WiSQf8Almr7Tvtc7VxTx29wun30jEKpaLu3Yk9OCF/Sg2u/iCxyMT7queQD+H/B61BsVfbO2U2feiTx/In9RQbov2nC/kltdc0i4sZ8bRIrb4iDnjdgbckHnnp6UXaXeKYb+dwRElwGTkAMphQZ/L8qBi+t1ii5IwveyEYHTcTx+VCshzLuRva826etc9pftC0G1kNmLsySdyqO8MZbacDr6jpmqH/7r2bkJZrt1JxndbMR+hoCq0/iOgI8xtJHgelZf9pEBt9TEyEESA7SOjDPPqOPrRjrHa/RdPEE0M7NIWJMMat7J4PvHj86z7XNdh1myCqjRzK+VRueCTnnxoBsXMgHDV5XEiFDzSoC2UB0ZT0YYNbZpqR632XtJboHub3uvvGxiMnaAwPwLBqxSP2kBNar9mV5He9mJ9Od/wCJZyEOuee7ZiyuP9pLD5UBvd20OnafClnFHb20TBUijGFUc9PLpUiydSF93BFQbmUy6XNbyzrO8YDbkXHHTn4/H40xpczbcM3tcDp88UFh2gi7/S7gGNXCgOqvg8qQ3Hn7viKAe0fZex1K0lM1nHAkMJYXSou9iM4VDjp5sR4YA4ONJjRZbd1IUblIL7cnmhLtizN2fuzu2yygQqHz7+SAAB08fPmgy3TezkkNzbS3+pwnS32sQQcldwbaFI284xkHpnzxXN3pJm16ePQ5LZbe8JPdxTKQqZ3bOpIPiB8MUZx6TrDaasSWllChUZVnYngDGWIzn41BteyN1EY7q8uI9kftBgMBOvPgSfIDk+FBN0TSbPUr7TIoLWGXbDN34kORhTt5+bgfQ0x9ouhNZaesltbIqQRlgkU8h2tnCsFJOACQfDpR12T0n7gHv7mMJd3KhNmc9xEnuRj44OW/mY0128giFgYmz/FOwjwIIx+9B8+65PbXWoLGshhtlbarOMvjOGkcjl3PU+OMDwriXRhBHavMZYDeRd5bNnKyAHnOeQcYI6irCG37q5/jd4WJBMLqNrZ8s/tRDfWralpfdR2oSUyxrGzDkHd54zjGfQ0Em17I6VqultdzQpHbwR91DIEETy43NucqOW6AmgS67LXtnK1xJCVsQylZO8UsA43KMA9cc+hrRO1AkmtdG7MwTtDNcRKVVAvvdNzFc5ACkk55qo7T3kd3dpBZ7ha27EDcfeOAvPyVVUevnQZxexPE+1wB8qVEN/pTXCFlGQOmKVBVTa1KVCW6CMf8x5NTuxnaS/0DtHbX1rIXLuI5o3JxKhOCp/ahzxpxGKMHX3lOR86D6mv9WtYnWwZTHNc5REIPkW69D7tdWa92Ux4dDUOyvYtQ02C9TBSa2SZTnpnrVika7QfAc0FjbsxQENjwHwrpbb7yH72XG8Y4UHHljPl+vpTMTFoAi++Thc9B8fT9vjTkMjKdq5JHGT50FdcdnHdGRtZvioGOJCp/IgflXNloun6NOk/eTXNy7bIxcSlyTyeM+IGefDmntV1RbZApYb2Jwijkn9zVVb6ZqU14Nav8rLCCtrZBuFXrls8bm6fDp4mgLUdiVDhfkBjFQu1SI+kSGRdyqFc4HTBH96Hoe02rQymTU9CNvYtwtyLpHcH+aMcj6mper9pNLubJrZbmOSSSLCorgnJ/OgzlmW2vGt9c0+ZLQOWjvbe37xQucgYXkdcEY8KJrRNBuEjbStYjvHhk3GFIWVyvPgxGMHmokN0rhnC9W6bun9fCrSB8RgFQrcUA32gvreyv75orRjfzxLEtxIy/wY+MhQPE+OT4/PIcE3eH51aa9fWs2t3y/eYd6TGMru5G32f2qHt5yOQemKCRp5RMiUDb45FeVW6tcLbWrFs5PSvaADFdr1rwivRig+g+xUKx9jNFePe0M1mdu45w4J3D68j5/CiRJw0KsGIBH+frQh9iN8urdkb/AEMsPvVhOZ7fn8LDp8t24f8AdVvHd/drhrdxtRsvHu8BnkY+B4+nnQFFuQq+3nAXLEdf84p11EdkjNlXxub59TUK2kElpMAzE90SDn4Gn7+USQFDlR+E5/LNA1YWqCb73cYZvw56irKeWN4uZAFx4Yoau9H1K4zcLqwhiUYWIW4bHzO4E+FQymuQKWgks7oAZAPeRnr44DY/Ogl9pbaH7ltJk3uQo56kkDH55oYi0qz066//ACQxq6jBKoAemDz8a6vu0WrRhzdaE7GE7l7iRZOh8OAfWqC2124vZmkGmXAYnJxt+nXr8KC7li7i/E34JBlsefTNWMUmHBPIVtzEnnGDUHTJhqSBmXGMZyMYI8qZ7Z3yaToF5OpAkeLYnPJZvZH0yT6UGJX1wby+uLphzNK0h9TmlBeXFv8A6NxLH/tcimK8oLVNYlkUR3+bmHxz7w9a9qqBpUHpr0GlSoDH7Ke0I7OdtLK4mbbbXB+7Tk9ArkYPocH5Zree2eitzf2oBQNvcD/hv/zfI+P1pUqCN2cvY5EOR7WMMjEZHmP1q7tYlyI5MNtHssemKVKglrCWDAYGB5VSahoNxvaWwuJIpOOPwj49a8pUAVrej60rnbqkzgnLh41H7ZA6eJryx0yWDPfks2SHb4+NKlQTrZO6ZlUceGccDFZd9peuLfaqNPt33QWZIcjo8nQ/Tp8817SoAqvKVKgVKlSoP//Z">
            <a:extLst>
              <a:ext uri="{FF2B5EF4-FFF2-40B4-BE49-F238E27FC236}">
                <a16:creationId xmlns:a16="http://schemas.microsoft.com/office/drawing/2014/main" id="{5718B766-70B9-4045-B1D1-34D2B7EDD0BD}"/>
              </a:ext>
            </a:extLst>
          </p:cNvPr>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76805" name="AutoShape 6" descr="data:image/jpeg;base64,/9j/4AAQSkZJRgABAQAAAQABAAD/2wCEAAkGBwgHBgkIBwgKCgkLDRYPDQwMDRsUFRAWIB0iIiAdHx8kKDQsJCYxJx8fLT0tMTU3Ojo6Iys/RD84QzQ5OjcBCgoKDQwNGg8PGjclHyU3Nzc3Nzc3Nzc3Nzc3Nzc3Nzc3Nzc3Nzc3Nzc3Nzc3Nzc3Nzc3Nzc3Nzc3Nzc3Nzc3N//AABEIAHgAeAMBIgACEQEDEQH/xAAcAAABBQEBAQAAAAAAAAAAAAAGAAMEBQcCAQj/xAA9EAACAQMDAQUFBgUCBgMAAAABAgMABBEFEiExBhNBUYEiMmFxkQcUQqGxwSNi0eHwM3JDUlOCovEVFiT/xAAUAQEAAAAAAAAAAAAAAAAAAAAA/8QAFBEBAAAAAAAAAAAAAAAAAAAAAP/aAAwDAQACEQMRAD8Aw2lSrtFBPIJ9aDkCnYB7ecdDVhZaes0buynaDt35yFb6eH71Yafos73KxQL3neYUMCBjJ69aDQ+xkofRgAWyp6AdOP0pjVbhnZw0gGOR7XJ5/v8AlVt2d7NPaWS280zzGRQCoOAoH+dKv7PsraogMsCsPBSePpQZfdxPcANGhcHrsUnn/P1qumsZBgbnAHUGM8f5+9bcdHskwEhTzxtwMVEuNCtJo/8ARTay8A80GI3dnPFAx2FhjoBz9OtDMsTqWZlIGa3C87Nw+EZA/T60Oa52TSaPJZi49xj/AFoMuPlXlXeo6DNp53SjdFnG9enyPlVMyEE8Hjr8KDmlSpUHSOUYMpwRSpY4pUHNT9KtJLy9ihiVWZmxz4fGoSj2hmi7sZbW/wB9jmuf9JWztLBcn9foD8PMAbto1ta29siyLNLgFmV2bnOegztHwGPiTRD2O0SI3HebCVPLYx6HI48TTc+mtcsJJSYreAFe4QkKOMn2fPkdckZ+PBl2ZttlgZWTY0rFjny/egkwWcatwPHpThVgwJJzgnDDqak+yPZ6nyx5V1sKsNy8dKCuaDD84yD4nAX4U3NbjcXcsBjB8vlVnNbAncVG3yA5+dNtGMnjHrQUl1brIMsPd8apb6xDrgA7iMAHqaLZVJHvAjJHrVbcxIyneOc5z5UGf3VmU7xLlBLERtIK8YPUUC9q+zi6aFuYFJtp+FPXa2OnyrYL6yWSAbgOc4PTB/z9KrYdHj1S1u9NvAWjkXg+KH8JHyOKDBHhOSAOR5Cm2Ujggg0U3ek3Fvc3NhcgC6t5CjjjkjofkRgj51Q3dvNHgye8OCCMGghAHwpU/FFJjcFyvnSoO4kV4sk+750V9ioS+oRFO83o4bCjpjz/AKf2ocFu0JKAg5ODya0b7OzBCk9w3duIxu7vG4u3Qbj69P60GmWVoQuxhtkKhQqg4RR4DPQZJ58Tk84omtUxEgxgBRj1qh7OslxDHciUTe2X3ge8cYHh8c+oohhPubjx+H48f+6BwpyMZBJxx4U9ggZx19a53Hrwp+tdxEFiBxQd4wM/vUW4QZX2cEHjFSmJIIOc/E4qHdq5wcsKBiQDaQy4IyelQSuEJK8jyFdPKVZWaRtpyDnPkf7U2szSQS9CRJsPPjj+4oK+ePNup3e6pHTyqshcWepkq3HAJHiDUqeZobZNzg7i2eB4E8/nVXcSBrpmzxuOMjyNBQfaLpqN2gs9RRdy3kfdPnozr09SD+VBfaHTxZ4F3CwWQZ3r1B8yP1rTdfQXmlxIyZMMyvx1HBB5+TUG/aDcQzQLGwVzAQsuDg4IwGHzIIPpQZ8rezsQ8Uqcht3WQkMGXPWlQTZrWaWcLGWIJ2hRyXOeAPn8fpWht2McaTJa6PduZ40MUhYEJI4OHPTwIPTy9KE7F0TU7F5DiNLqFnP8okUn8ga3XQRGbGW3kTcRJPuVVwN/fSZI8uRnJoMjfVO2v2fCL70kF5pxYbXKs8a+0fZ3eyy53Hr6dKKtE+2nRpmjTVrC7tG8ZI8TIvHo2PQ0bqFmmVmjja3mjJfBDKwwfQjgfDmg/tB9kWi6wHn0mQ6VcMSCqKXgY/7eq+h9KA60ntNouuqf/h9UtLlh+BJBvUfFeo8fCrYDCb24H0Ar5a7U9hO0HZUtcXkAe0RgBeW75UZOBn8Snw6VV2ms6valZIdXvrc9U2XD/pmg+u0I/wCm23rkgc/XmvXXI4BHWvmLT+3vbO2UG37QXbov/WiSQf8Almr7Tvtc7VxTx29wun30jEKpaLu3Yk9OCF/Sg2u/iCxyMT7queQD+H/B61BsVfbO2U2feiTx/In9RQbov2nC/kltdc0i4sZ8bRIrb4iDnjdgbckHnnp6UXaXeKYb+dwRElwGTkAMphQZ/L8qBi+t1ii5IwveyEYHTcTx+VCshzLuRva826etc9pftC0G1kNmLsySdyqO8MZbacDr6jpmqH/7r2bkJZrt1JxndbMR+hoCq0/iOgI8xtJHgelZf9pEBt9TEyEESA7SOjDPPqOPrRjrHa/RdPEE0M7NIWJMMat7J4PvHj86z7XNdh1myCqjRzK+VRueCTnnxoBsXMgHDV5XEiFDzSoC2UB0ZT0YYNbZpqR632XtJboHub3uvvGxiMnaAwPwLBqxSP2kBNar9mV5He9mJ9Od/wCJZyEOuee7ZiyuP9pLD5UBvd20OnafClnFHb20TBUijGFUc9PLpUiydSF93BFQbmUy6XNbyzrO8YDbkXHHTn4/H40xpczbcM3tcDp88UFh2gi7/S7gGNXCgOqvg8qQ3Hn7viKAe0fZex1K0lM1nHAkMJYXSou9iM4VDjp5sR4YA4ONJjRZbd1IUblIL7cnmhLtizN2fuzu2yygQqHz7+SAAB08fPmgy3TezkkNzbS3+pwnS32sQQcldwbaFI284xkHpnzxXN3pJm16ePQ5LZbe8JPdxTKQqZ3bOpIPiB8MUZx6TrDaasSWllChUZVnYngDGWIzn41BteyN1EY7q8uI9kftBgMBOvPgSfIDk+FBN0TSbPUr7TIoLWGXbDN34kORhTt5+bgfQ0x9ouhNZaesltbIqQRlgkU8h2tnCsFJOACQfDpR12T0n7gHv7mMJd3KhNmc9xEnuRj44OW/mY0128giFgYmz/FOwjwIIx+9B8+65PbXWoLGshhtlbarOMvjOGkcjl3PU+OMDwriXRhBHavMZYDeRd5bNnKyAHnOeQcYI6irCG37q5/jd4WJBMLqNrZ8s/tRDfWralpfdR2oSUyxrGzDkHd54zjGfQ0Em17I6VqultdzQpHbwR91DIEETy43NucqOW6AmgS67LXtnK1xJCVsQylZO8UsA43KMA9cc+hrRO1AkmtdG7MwTtDNcRKVVAvvdNzFc5ACkk55qo7T3kd3dpBZ7ha27EDcfeOAvPyVVUevnQZxexPE+1wB8qVEN/pTXCFlGQOmKVBVTa1KVCW6CMf8x5NTuxnaS/0DtHbX1rIXLuI5o3JxKhOCp/ahzxpxGKMHX3lOR86D6mv9WtYnWwZTHNc5REIPkW69D7tdWa92Ux4dDUOyvYtQ02C9TBSa2SZTnpnrVika7QfAc0FjbsxQENjwHwrpbb7yH72XG8Y4UHHljPl+vpTMTFoAi++Thc9B8fT9vjTkMjKdq5JHGT50FdcdnHdGRtZvioGOJCp/IgflXNloun6NOk/eTXNy7bIxcSlyTyeM+IGefDmntV1RbZApYb2Jwijkn9zVVb6ZqU14Nav8rLCCtrZBuFXrls8bm6fDp4mgLUdiVDhfkBjFQu1SI+kSGRdyqFc4HTBH96Hoe02rQymTU9CNvYtwtyLpHcH+aMcj6mper9pNLubJrZbmOSSSLCorgnJ/OgzlmW2vGt9c0+ZLQOWjvbe37xQucgYXkdcEY8KJrRNBuEjbStYjvHhk3GFIWVyvPgxGMHmokN0rhnC9W6bun9fCrSB8RgFQrcUA32gvreyv75orRjfzxLEtxIy/wY+MhQPE+OT4/PIcE3eH51aa9fWs2t3y/eYd6TGMru5G32f2qHt5yOQemKCRp5RMiUDb45FeVW6tcLbWrFs5PSvaADFdr1rwivRig+g+xUKx9jNFePe0M1mdu45w4J3D68j5/CiRJw0KsGIBH+frQh9iN8urdkb/AEMsPvVhOZ7fn8LDp8t24f8AdVvHd/drhrdxtRsvHu8BnkY+B4+nnQFFuQq+3nAXLEdf84p11EdkjNlXxub59TUK2kElpMAzE90SDn4Gn7+USQFDlR+E5/LNA1YWqCb73cYZvw56irKeWN4uZAFx4Yoau9H1K4zcLqwhiUYWIW4bHzO4E+FQymuQKWgks7oAZAPeRnr44DY/Ogl9pbaH7ltJk3uQo56kkDH55oYi0qz066//ACQxq6jBKoAemDz8a6vu0WrRhzdaE7GE7l7iRZOh8OAfWqC2124vZmkGmXAYnJxt+nXr8KC7li7i/E34JBlsefTNWMUmHBPIVtzEnnGDUHTJhqSBmXGMZyMYI8qZ7Z3yaToF5OpAkeLYnPJZvZH0yT6UGJX1wby+uLphzNK0h9TmlBeXFv8A6NxLH/tcimK8oLVNYlkUR3+bmHxz7w9a9qqBpUHpr0GlSoDH7Ke0I7OdtLK4mbbbXB+7Tk9ArkYPocH5Zree2eitzf2oBQNvcD/hv/zfI+P1pUqCN2cvY5EOR7WMMjEZHmP1q7tYlyI5MNtHssemKVKglrCWDAYGB5VSahoNxvaWwuJIpOOPwj49a8pUAVrej60rnbqkzgnLh41H7ZA6eJryx0yWDPfks2SHb4+NKlQTrZO6ZlUceGccDFZd9peuLfaqNPt33QWZIcjo8nQ/Tp8817SoAqvKVKgVKlSoP//Z">
            <a:extLst>
              <a:ext uri="{FF2B5EF4-FFF2-40B4-BE49-F238E27FC236}">
                <a16:creationId xmlns:a16="http://schemas.microsoft.com/office/drawing/2014/main" id="{FFA0C151-E465-4DC0-A74B-CD72730740FC}"/>
              </a:ext>
            </a:extLst>
          </p:cNvPr>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76806" name="AutoShape 8" descr="data:image/jpeg;base64,/9j/4AAQSkZJRgABAQAAAQABAAD/2wCEAAkGBwgHBgkIBwgKCgkLDRYPDQwMDRsUFRAWIB0iIiAdHx8kKDQsJCYxJx8fLT0tMTU3Ojo6Iys/RD84QzQ5OjcBCgoKDQwNGg8PGjclHyU3Nzc3Nzc3Nzc3Nzc3Nzc3Nzc3Nzc3Nzc3Nzc3Nzc3Nzc3Nzc3Nzc3Nzc3Nzc3Nzc3N//AABEIAHgAeAMBIgACEQEDEQH/xAAcAAABBQEBAQAAAAAAAAAAAAAGAAMEBQcCAQj/xAA9EAACAQMDAQUFBgUCBgMAAAABAgMABBEFEiExBhNBUYEiMmFxkQcUQqGxwSNi0eHwM3JDUlOCovEVFiT/xAAUAQEAAAAAAAAAAAAAAAAAAAAA/8QAFBEBAAAAAAAAAAAAAAAAAAAAAP/aAAwDAQACEQMRAD8Aw2lSrtFBPIJ9aDkCnYB7ecdDVhZaes0buynaDt35yFb6eH71Yafos73KxQL3neYUMCBjJ69aDQ+xkofRgAWyp6AdOP0pjVbhnZw0gGOR7XJ5/v8AlVt2d7NPaWS280zzGRQCoOAoH+dKv7PsraogMsCsPBSePpQZfdxPcANGhcHrsUnn/P1qumsZBgbnAHUGM8f5+9bcdHskwEhTzxtwMVEuNCtJo/8ARTay8A80GI3dnPFAx2FhjoBz9OtDMsTqWZlIGa3C87Nw+EZA/T60Oa52TSaPJZi49xj/AFoMuPlXlXeo6DNp53SjdFnG9enyPlVMyEE8Hjr8KDmlSpUHSOUYMpwRSpY4pUHNT9KtJLy9ihiVWZmxz4fGoSj2hmi7sZbW/wB9jmuf9JWztLBcn9foD8PMAbto1ta29siyLNLgFmV2bnOegztHwGPiTRD2O0SI3HebCVPLYx6HI48TTc+mtcsJJSYreAFe4QkKOMn2fPkdckZ+PBl2ZttlgZWTY0rFjny/egkwWcatwPHpThVgwJJzgnDDqak+yPZ6nyx5V1sKsNy8dKCuaDD84yD4nAX4U3NbjcXcsBjB8vlVnNbAncVG3yA5+dNtGMnjHrQUl1brIMsPd8apb6xDrgA7iMAHqaLZVJHvAjJHrVbcxIyneOc5z5UGf3VmU7xLlBLERtIK8YPUUC9q+zi6aFuYFJtp+FPXa2OnyrYL6yWSAbgOc4PTB/z9KrYdHj1S1u9NvAWjkXg+KH8JHyOKDBHhOSAOR5Cm2Ujggg0U3ek3Fvc3NhcgC6t5CjjjkjofkRgj51Q3dvNHgye8OCCMGghAHwpU/FFJjcFyvnSoO4kV4sk+750V9ioS+oRFO83o4bCjpjz/AKf2ocFu0JKAg5ODya0b7OzBCk9w3duIxu7vG4u3Qbj69P60GmWVoQuxhtkKhQqg4RR4DPQZJ58Tk84omtUxEgxgBRj1qh7OslxDHciUTe2X3ge8cYHh8c+oohhPubjx+H48f+6BwpyMZBJxx4U9ggZx19a53Hrwp+tdxEFiBxQd4wM/vUW4QZX2cEHjFSmJIIOc/E4qHdq5wcsKBiQDaQy4IyelQSuEJK8jyFdPKVZWaRtpyDnPkf7U2szSQS9CRJsPPjj+4oK+ePNup3e6pHTyqshcWepkq3HAJHiDUqeZobZNzg7i2eB4E8/nVXcSBrpmzxuOMjyNBQfaLpqN2gs9RRdy3kfdPnozr09SD+VBfaHTxZ4F3CwWQZ3r1B8yP1rTdfQXmlxIyZMMyvx1HBB5+TUG/aDcQzQLGwVzAQsuDg4IwGHzIIPpQZ8rezsQ8Uqcht3WQkMGXPWlQTZrWaWcLGWIJ2hRyXOeAPn8fpWht2McaTJa6PduZ40MUhYEJI4OHPTwIPTy9KE7F0TU7F5DiNLqFnP8okUn8ga3XQRGbGW3kTcRJPuVVwN/fSZI8uRnJoMjfVO2v2fCL70kF5pxYbXKs8a+0fZ3eyy53Hr6dKKtE+2nRpmjTVrC7tG8ZI8TIvHo2PQ0bqFmmVmjja3mjJfBDKwwfQjgfDmg/tB9kWi6wHn0mQ6VcMSCqKXgY/7eq+h9KA60ntNouuqf/h9UtLlh+BJBvUfFeo8fCrYDCb24H0Ar5a7U9hO0HZUtcXkAe0RgBeW75UZOBn8Snw6VV2ms6valZIdXvrc9U2XD/pmg+u0I/wCm23rkgc/XmvXXI4BHWvmLT+3vbO2UG37QXbov/WiSQf8Almr7Tvtc7VxTx29wun30jEKpaLu3Yk9OCF/Sg2u/iCxyMT7queQD+H/B61BsVfbO2U2feiTx/In9RQbov2nC/kltdc0i4sZ8bRIrb4iDnjdgbckHnnp6UXaXeKYb+dwRElwGTkAMphQZ/L8qBi+t1ii5IwveyEYHTcTx+VCshzLuRva826etc9pftC0G1kNmLsySdyqO8MZbacDr6jpmqH/7r2bkJZrt1JxndbMR+hoCq0/iOgI8xtJHgelZf9pEBt9TEyEESA7SOjDPPqOPrRjrHa/RdPEE0M7NIWJMMat7J4PvHj86z7XNdh1myCqjRzK+VRueCTnnxoBsXMgHDV5XEiFDzSoC2UB0ZT0YYNbZpqR632XtJboHub3uvvGxiMnaAwPwLBqxSP2kBNar9mV5He9mJ9Od/wCJZyEOuee7ZiyuP9pLD5UBvd20OnafClnFHb20TBUijGFUc9PLpUiydSF93BFQbmUy6XNbyzrO8YDbkXHHTn4/H40xpczbcM3tcDp88UFh2gi7/S7gGNXCgOqvg8qQ3Hn7viKAe0fZex1K0lM1nHAkMJYXSou9iM4VDjp5sR4YA4ONJjRZbd1IUblIL7cnmhLtizN2fuzu2yygQqHz7+SAAB08fPmgy3TezkkNzbS3+pwnS32sQQcldwbaFI284xkHpnzxXN3pJm16ePQ5LZbe8JPdxTKQqZ3bOpIPiB8MUZx6TrDaasSWllChUZVnYngDGWIzn41BteyN1EY7q8uI9kftBgMBOvPgSfIDk+FBN0TSbPUr7TIoLWGXbDN34kORhTt5+bgfQ0x9ouhNZaesltbIqQRlgkU8h2tnCsFJOACQfDpR12T0n7gHv7mMJd3KhNmc9xEnuRj44OW/mY0128giFgYmz/FOwjwIIx+9B8+65PbXWoLGshhtlbarOMvjOGkcjl3PU+OMDwriXRhBHavMZYDeRd5bNnKyAHnOeQcYI6irCG37q5/jd4WJBMLqNrZ8s/tRDfWralpfdR2oSUyxrGzDkHd54zjGfQ0Em17I6VqultdzQpHbwR91DIEETy43NucqOW6AmgS67LXtnK1xJCVsQylZO8UsA43KMA9cc+hrRO1AkmtdG7MwTtDNcRKVVAvvdNzFc5ACkk55qo7T3kd3dpBZ7ha27EDcfeOAvPyVVUevnQZxexPE+1wB8qVEN/pTXCFlGQOmKVBVTa1KVCW6CMf8x5NTuxnaS/0DtHbX1rIXLuI5o3JxKhOCp/ahzxpxGKMHX3lOR86D6mv9WtYnWwZTHNc5REIPkW69D7tdWa92Ux4dDUOyvYtQ02C9TBSa2SZTnpnrVika7QfAc0FjbsxQENjwHwrpbb7yH72XG8Y4UHHljPl+vpTMTFoAi++Thc9B8fT9vjTkMjKdq5JHGT50FdcdnHdGRtZvioGOJCp/IgflXNloun6NOk/eTXNy7bIxcSlyTyeM+IGefDmntV1RbZApYb2Jwijkn9zVVb6ZqU14Nav8rLCCtrZBuFXrls8bm6fDp4mgLUdiVDhfkBjFQu1SI+kSGRdyqFc4HTBH96Hoe02rQymTU9CNvYtwtyLpHcH+aMcj6mper9pNLubJrZbmOSSSLCorgnJ/OgzlmW2vGt9c0+ZLQOWjvbe37xQucgYXkdcEY8KJrRNBuEjbStYjvHhk3GFIWVyvPgxGMHmokN0rhnC9W6bun9fCrSB8RgFQrcUA32gvreyv75orRjfzxLEtxIy/wY+MhQPE+OT4/PIcE3eH51aa9fWs2t3y/eYd6TGMru5G32f2qHt5yOQemKCRp5RMiUDb45FeVW6tcLbWrFs5PSvaADFdr1rwivRig+g+xUKx9jNFePe0M1mdu45w4J3D68j5/CiRJw0KsGIBH+frQh9iN8urdkb/AEMsPvVhOZ7fn8LDp8t24f8AdVvHd/drhrdxtRsvHu8BnkY+B4+nnQFFuQq+3nAXLEdf84p11EdkjNlXxub59TUK2kElpMAzE90SDn4Gn7+USQFDlR+E5/LNA1YWqCb73cYZvw56irKeWN4uZAFx4Yoau9H1K4zcLqwhiUYWIW4bHzO4E+FQymuQKWgks7oAZAPeRnr44DY/Ogl9pbaH7ltJk3uQo56kkDH55oYi0qz066//ACQxq6jBKoAemDz8a6vu0WrRhzdaE7GE7l7iRZOh8OAfWqC2124vZmkGmXAYnJxt+nXr8KC7li7i/E34JBlsefTNWMUmHBPIVtzEnnGDUHTJhqSBmXGMZyMYI8qZ7Z3yaToF5OpAkeLYnPJZvZH0yT6UGJX1wby+uLphzNK0h9TmlBeXFv8A6NxLH/tcimK8oLVNYlkUR3+bmHxz7w9a9qqBpUHpr0GlSoDH7Ke0I7OdtLK4mbbbXB+7Tk9ArkYPocH5Zree2eitzf2oBQNvcD/hv/zfI+P1pUqCN2cvY5EOR7WMMjEZHmP1q7tYlyI5MNtHssemKVKglrCWDAYGB5VSahoNxvaWwuJIpOOPwj49a8pUAVrej60rnbqkzgnLh41H7ZA6eJryx0yWDPfks2SHb4+NKlQTrZO6ZlUceGccDFZd9peuLfaqNPt33QWZIcjo8nQ/Tp8817SoAqvKVKgVKlSoP//Z">
            <a:extLst>
              <a:ext uri="{FF2B5EF4-FFF2-40B4-BE49-F238E27FC236}">
                <a16:creationId xmlns:a16="http://schemas.microsoft.com/office/drawing/2014/main" id="{BBA8D427-5DA4-4E31-A661-10534D96F9C8}"/>
              </a:ext>
            </a:extLst>
          </p:cNvPr>
          <p:cNvSpPr>
            <a:spLocks noChangeAspect="1" noChangeArrowheads="1"/>
          </p:cNvSpPr>
          <p:nvPr/>
        </p:nvSpPr>
        <p:spPr bwMode="auto">
          <a:xfrm>
            <a:off x="2590800" y="990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76807" name="AutoShape 10" descr="Image result for J. Hans D. Jensen">
            <a:extLst>
              <a:ext uri="{FF2B5EF4-FFF2-40B4-BE49-F238E27FC236}">
                <a16:creationId xmlns:a16="http://schemas.microsoft.com/office/drawing/2014/main" id="{A1AECDC0-C36E-48CB-B536-6369611710BF}"/>
              </a:ext>
            </a:extLst>
          </p:cNvPr>
          <p:cNvSpPr>
            <a:spLocks noChangeAspect="1" noChangeArrowheads="1"/>
          </p:cNvSpPr>
          <p:nvPr/>
        </p:nvSpPr>
        <p:spPr bwMode="auto">
          <a:xfrm>
            <a:off x="481013"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endParaRPr lang="en-US" altLang="en-US"/>
          </a:p>
        </p:txBody>
      </p:sp>
      <p:pic>
        <p:nvPicPr>
          <p:cNvPr id="76808" name="Picture 6">
            <a:extLst>
              <a:ext uri="{FF2B5EF4-FFF2-40B4-BE49-F238E27FC236}">
                <a16:creationId xmlns:a16="http://schemas.microsoft.com/office/drawing/2014/main" id="{B9EB9C97-630E-4D0C-BBE7-58EBDE68DE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2963" y="1733550"/>
            <a:ext cx="2062162"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TextBox 7">
            <a:extLst>
              <a:ext uri="{FF2B5EF4-FFF2-40B4-BE49-F238E27FC236}">
                <a16:creationId xmlns:a16="http://schemas.microsoft.com/office/drawing/2014/main" id="{7486193B-3643-4AE6-A592-CA72080D70F6}"/>
              </a:ext>
            </a:extLst>
          </p:cNvPr>
          <p:cNvSpPr txBox="1">
            <a:spLocks noChangeArrowheads="1"/>
          </p:cNvSpPr>
          <p:nvPr/>
        </p:nvSpPr>
        <p:spPr bwMode="auto">
          <a:xfrm flipH="1">
            <a:off x="3962400" y="4953000"/>
            <a:ext cx="3916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b="1"/>
              <a:t>J</a:t>
            </a:r>
            <a:r>
              <a:rPr lang="en-US" altLang="en-US"/>
              <a:t>. </a:t>
            </a:r>
            <a:r>
              <a:rPr lang="en-US" altLang="en-US" b="1"/>
              <a:t>Hans D. Jensen</a:t>
            </a:r>
            <a:r>
              <a:rPr lang="en-US" altLang="en-US"/>
              <a:t> </a:t>
            </a:r>
          </a:p>
        </p:txBody>
      </p:sp>
      <p:sp>
        <p:nvSpPr>
          <p:cNvPr id="76810" name="TextBox 8">
            <a:extLst>
              <a:ext uri="{FF2B5EF4-FFF2-40B4-BE49-F238E27FC236}">
                <a16:creationId xmlns:a16="http://schemas.microsoft.com/office/drawing/2014/main" id="{67FBD908-55C6-49A1-94C0-84445CB7A40F}"/>
              </a:ext>
            </a:extLst>
          </p:cNvPr>
          <p:cNvSpPr txBox="1">
            <a:spLocks noChangeArrowheads="1"/>
          </p:cNvSpPr>
          <p:nvPr/>
        </p:nvSpPr>
        <p:spPr bwMode="auto">
          <a:xfrm>
            <a:off x="690563" y="4999038"/>
            <a:ext cx="27384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a:t>Maria </a:t>
            </a:r>
            <a:r>
              <a:rPr lang="en-US" altLang="en-US" b="1"/>
              <a:t>Goeppert Mayer</a:t>
            </a:r>
            <a:endParaRPr lang="en-US" altLang="en-US"/>
          </a:p>
        </p:txBody>
      </p:sp>
      <p:sp>
        <p:nvSpPr>
          <p:cNvPr id="76811" name="TextBox 9">
            <a:extLst>
              <a:ext uri="{FF2B5EF4-FFF2-40B4-BE49-F238E27FC236}">
                <a16:creationId xmlns:a16="http://schemas.microsoft.com/office/drawing/2014/main" id="{7A51E680-EA3E-4A8D-B26A-D2D32FBB0810}"/>
              </a:ext>
            </a:extLst>
          </p:cNvPr>
          <p:cNvSpPr txBox="1">
            <a:spLocks noChangeArrowheads="1"/>
          </p:cNvSpPr>
          <p:nvPr/>
        </p:nvSpPr>
        <p:spPr bwMode="auto">
          <a:xfrm>
            <a:off x="2667000" y="990600"/>
            <a:ext cx="388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3200">
                <a:solidFill>
                  <a:srgbClr val="FF0000"/>
                </a:solidFill>
              </a:rPr>
              <a:t>Nuclear Shell Model</a:t>
            </a:r>
          </a:p>
        </p:txBody>
      </p:sp>
      <p:sp>
        <p:nvSpPr>
          <p:cNvPr id="76812" name="Rectangle 1">
            <a:extLst>
              <a:ext uri="{FF2B5EF4-FFF2-40B4-BE49-F238E27FC236}">
                <a16:creationId xmlns:a16="http://schemas.microsoft.com/office/drawing/2014/main" id="{2201FF03-0FD9-4173-9EA7-5CD43F8A8D05}"/>
              </a:ext>
            </a:extLst>
          </p:cNvPr>
          <p:cNvSpPr>
            <a:spLocks noChangeArrowheads="1"/>
          </p:cNvSpPr>
          <p:nvPr/>
        </p:nvSpPr>
        <p:spPr bwMode="auto">
          <a:xfrm>
            <a:off x="5715000" y="1709738"/>
            <a:ext cx="35052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a:solidFill>
                  <a:srgbClr val="FF0000"/>
                </a:solidFill>
              </a:rPr>
              <a:t>Magic numbers(high stability nuclei) show shell structure  Goeppert-Mayer,Jensen(1963 Nobel price)</a:t>
            </a:r>
          </a:p>
          <a:p>
            <a:r>
              <a:rPr lang="en-US" altLang="en-US">
                <a:solidFill>
                  <a:srgbClr val="FF0000"/>
                </a:solidFill>
              </a:rPr>
              <a:t>N or Z=2,8,20,28,50,82,126</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0825DE0A-DF5F-45E8-82CB-138856411C53}"/>
              </a:ext>
            </a:extLst>
          </p:cNvPr>
          <p:cNvSpPr>
            <a:spLocks noGrp="1" noChangeArrowheads="1"/>
          </p:cNvSpPr>
          <p:nvPr>
            <p:ph type="title"/>
          </p:nvPr>
        </p:nvSpPr>
        <p:spPr/>
        <p:txBody>
          <a:bodyPr/>
          <a:lstStyle/>
          <a:p>
            <a:endParaRPr lang="en-US" altLang="en-US"/>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E192D8A5-7E64-41CD-AD8A-F8288132910B}"/>
              </a:ext>
            </a:extLst>
          </p:cNvPr>
          <p:cNvSpPr>
            <a:spLocks noGrp="1" noChangeArrowheads="1"/>
          </p:cNvSpPr>
          <p:nvPr>
            <p:ph type="title"/>
          </p:nvPr>
        </p:nvSpPr>
        <p:spPr>
          <a:xfrm>
            <a:off x="654050" y="533400"/>
            <a:ext cx="9829800" cy="1139825"/>
          </a:xfrm>
        </p:spPr>
        <p:txBody>
          <a:bodyPr/>
          <a:lstStyle/>
          <a:p>
            <a:r>
              <a:rPr lang="en-US" altLang="en-US" sz="2000">
                <a:solidFill>
                  <a:srgbClr val="FF0000"/>
                </a:solidFill>
              </a:rPr>
              <a:t>Radioactivity is characteristic of elements with large atomic numbers</a:t>
            </a:r>
          </a:p>
        </p:txBody>
      </p:sp>
      <p:pic>
        <p:nvPicPr>
          <p:cNvPr id="78851" name="Picture 2">
            <a:extLst>
              <a:ext uri="{FF2B5EF4-FFF2-40B4-BE49-F238E27FC236}">
                <a16:creationId xmlns:a16="http://schemas.microsoft.com/office/drawing/2014/main" id="{312CEAEC-626C-4EDA-9044-9509BCE61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31131"/>
            <a:ext cx="8828573"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2">
            <a:extLst>
              <a:ext uri="{FF2B5EF4-FFF2-40B4-BE49-F238E27FC236}">
                <a16:creationId xmlns:a16="http://schemas.microsoft.com/office/drawing/2014/main" id="{2E9113FC-6703-460D-AF9D-C4DB05E8C786}"/>
              </a:ext>
            </a:extLst>
          </p:cNvPr>
          <p:cNvSpPr txBox="1">
            <a:spLocks noChangeArrowheads="1"/>
          </p:cNvSpPr>
          <p:nvPr/>
        </p:nvSpPr>
        <p:spPr bwMode="auto">
          <a:xfrm>
            <a:off x="671513" y="4402138"/>
            <a:ext cx="7620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1600">
                <a:solidFill>
                  <a:srgbClr val="202122"/>
                </a:solidFill>
              </a:rPr>
              <a:t>. Elements with at least one stable isotope are shown in light blue. Green shows elements of which the most stable isotope has a half-life measured in millions of years. Yellow and orange are progressively less stable, with half-lives in thousands or hundreds of years, down toward one day. Red and purple show highly and extremely radioactive elements where the most stable isotopes exhibit half-lives measured on the order of one day and much less.</a:t>
            </a:r>
            <a:endParaRPr lang="en-US" altLang="en-US" sz="1600"/>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298E2E37-E9D3-4606-9A07-D33C13345C8B}"/>
              </a:ext>
            </a:extLst>
          </p:cNvPr>
          <p:cNvSpPr>
            <a:spLocks noGrp="1" noChangeArrowheads="1"/>
          </p:cNvSpPr>
          <p:nvPr>
            <p:ph type="title"/>
          </p:nvPr>
        </p:nvSpPr>
        <p:spPr/>
        <p:txBody>
          <a:bodyPr/>
          <a:lstStyle/>
          <a:p>
            <a:pPr eaLnBrk="1" hangingPunct="1"/>
            <a:r>
              <a:rPr lang="en-US" altLang="ja-JP" sz="3400"/>
              <a:t>12.6: Radioactive Decay</a:t>
            </a:r>
          </a:p>
        </p:txBody>
      </p:sp>
      <p:sp>
        <p:nvSpPr>
          <p:cNvPr id="79875" name="Rectangle 3">
            <a:extLst>
              <a:ext uri="{FF2B5EF4-FFF2-40B4-BE49-F238E27FC236}">
                <a16:creationId xmlns:a16="http://schemas.microsoft.com/office/drawing/2014/main" id="{5DD02CE3-33CB-4149-98C1-123C15D0834A}"/>
              </a:ext>
            </a:extLst>
          </p:cNvPr>
          <p:cNvSpPr>
            <a:spLocks noGrp="1" noChangeArrowheads="1"/>
          </p:cNvSpPr>
          <p:nvPr>
            <p:ph idx="1"/>
          </p:nvPr>
        </p:nvSpPr>
        <p:spPr>
          <a:xfrm>
            <a:off x="457200" y="990600"/>
            <a:ext cx="8229600" cy="5181600"/>
          </a:xfrm>
        </p:spPr>
        <p:txBody>
          <a:bodyPr/>
          <a:lstStyle/>
          <a:p>
            <a:pPr eaLnBrk="1" hangingPunct="1"/>
            <a:r>
              <a:rPr lang="en-US" altLang="ja-JP" sz="2100">
                <a:solidFill>
                  <a:srgbClr val="FF0000"/>
                </a:solidFill>
              </a:rPr>
              <a:t>The discoverers of radioactivity were Wilhelm Röntgen, Henri Becquerel, Marie Curie and her husband Pierre.</a:t>
            </a:r>
          </a:p>
          <a:p>
            <a:pPr eaLnBrk="1" hangingPunct="1"/>
            <a:r>
              <a:rPr lang="en-US" altLang="ja-JP" sz="2100">
                <a:solidFill>
                  <a:srgbClr val="000000"/>
                </a:solidFill>
              </a:rPr>
              <a:t>Marie Curie and her husband Pierre discovered polonium and radium in 1898.</a:t>
            </a:r>
          </a:p>
          <a:p>
            <a:pPr lvl="1" eaLnBrk="1" hangingPunct="1"/>
            <a:r>
              <a:rPr lang="en-US" altLang="ja-JP" sz="1900">
                <a:solidFill>
                  <a:srgbClr val="000000"/>
                </a:solidFill>
              </a:rPr>
              <a:t>The simplest decay form is that of a </a:t>
            </a:r>
            <a:r>
              <a:rPr lang="en-US" altLang="ja-JP" sz="1900">
                <a:solidFill>
                  <a:srgbClr val="FF0000"/>
                </a:solidFill>
              </a:rPr>
              <a:t>gamma ray</a:t>
            </a:r>
            <a:r>
              <a:rPr lang="en-US" altLang="ja-JP" sz="1900">
                <a:solidFill>
                  <a:srgbClr val="000000"/>
                </a:solidFill>
              </a:rPr>
              <a:t>, which represents the nucleus changing from an excited state to lower energy state.</a:t>
            </a:r>
          </a:p>
          <a:p>
            <a:pPr lvl="1" eaLnBrk="1" hangingPunct="1"/>
            <a:r>
              <a:rPr lang="en-US" altLang="ja-JP" sz="1900">
                <a:solidFill>
                  <a:srgbClr val="000000"/>
                </a:solidFill>
              </a:rPr>
              <a:t>Other modes of decay include emission of </a:t>
            </a:r>
            <a:r>
              <a:rPr lang="el-GR" altLang="ja-JP" sz="1900">
                <a:solidFill>
                  <a:srgbClr val="FF0000"/>
                </a:solidFill>
                <a:latin typeface="Lucida Grande"/>
              </a:rPr>
              <a:t>α</a:t>
            </a:r>
            <a:r>
              <a:rPr lang="en-US" altLang="ja-JP" sz="1900">
                <a:solidFill>
                  <a:srgbClr val="FF0000"/>
                </a:solidFill>
              </a:rPr>
              <a:t> particles, </a:t>
            </a:r>
            <a:r>
              <a:rPr lang="el-GR" altLang="ja-JP" sz="1900" i="1">
                <a:solidFill>
                  <a:srgbClr val="FF0000"/>
                </a:solidFill>
                <a:latin typeface="Lucida Grande"/>
                <a:cs typeface="Arial" panose="020B0604020202020204" pitchFamily="34" charset="0"/>
              </a:rPr>
              <a:t>β</a:t>
            </a:r>
            <a:r>
              <a:rPr lang="en-US" altLang="ja-JP" sz="1900">
                <a:solidFill>
                  <a:srgbClr val="FF0000"/>
                </a:solidFill>
              </a:rPr>
              <a:t> particles, protons, neutrons, and fission.</a:t>
            </a:r>
          </a:p>
          <a:p>
            <a:pPr eaLnBrk="1" hangingPunct="1"/>
            <a:endParaRPr lang="en-US" altLang="ja-JP" sz="2100">
              <a:solidFill>
                <a:srgbClr val="000000"/>
              </a:solidFill>
            </a:endParaRPr>
          </a:p>
          <a:p>
            <a:pPr eaLnBrk="1" hangingPunct="1"/>
            <a:r>
              <a:rPr lang="en-US" altLang="ja-JP" sz="2100">
                <a:solidFill>
                  <a:srgbClr val="000000"/>
                </a:solidFill>
              </a:rPr>
              <a:t>The disintegrations or decays per unit time (</a:t>
            </a:r>
            <a:r>
              <a:rPr lang="en-US" altLang="ja-JP" sz="2100" b="1">
                <a:solidFill>
                  <a:srgbClr val="000000"/>
                </a:solidFill>
              </a:rPr>
              <a:t>activity</a:t>
            </a:r>
            <a:r>
              <a:rPr lang="en-US" altLang="ja-JP" sz="2100">
                <a:solidFill>
                  <a:srgbClr val="000000"/>
                </a:solidFill>
              </a:rPr>
              <a:t>):</a:t>
            </a:r>
          </a:p>
          <a:p>
            <a:pPr eaLnBrk="1" hangingPunct="1">
              <a:buFont typeface="Wingdings" panose="05000000000000000000" pitchFamily="2" charset="2"/>
              <a:buNone/>
            </a:pPr>
            <a:endParaRPr lang="en-US" altLang="ja-JP" sz="2100">
              <a:solidFill>
                <a:srgbClr val="000000"/>
              </a:solidFill>
            </a:endParaRPr>
          </a:p>
          <a:p>
            <a:pPr eaLnBrk="1" hangingPunct="1">
              <a:buFont typeface="Wingdings" panose="05000000000000000000" pitchFamily="2" charset="2"/>
              <a:buNone/>
            </a:pPr>
            <a:endParaRPr lang="en-US" altLang="ja-JP" sz="2100">
              <a:solidFill>
                <a:srgbClr val="000000"/>
              </a:solidFill>
            </a:endParaRPr>
          </a:p>
          <a:p>
            <a:pPr eaLnBrk="1" hangingPunct="1">
              <a:buFont typeface="Wingdings" panose="05000000000000000000" pitchFamily="2" charset="2"/>
              <a:buNone/>
            </a:pPr>
            <a:r>
              <a:rPr lang="en-US" altLang="ja-JP" sz="2100">
                <a:solidFill>
                  <a:srgbClr val="000000"/>
                </a:solidFill>
              </a:rPr>
              <a:t>	where </a:t>
            </a:r>
            <a:r>
              <a:rPr lang="en-US" altLang="ja-JP" sz="2100" i="1">
                <a:solidFill>
                  <a:srgbClr val="000000"/>
                </a:solidFill>
              </a:rPr>
              <a:t>dN</a:t>
            </a:r>
            <a:r>
              <a:rPr lang="en-US" altLang="ja-JP" sz="2100">
                <a:solidFill>
                  <a:srgbClr val="000000"/>
                </a:solidFill>
              </a:rPr>
              <a:t> / </a:t>
            </a:r>
            <a:r>
              <a:rPr lang="en-US" altLang="ja-JP" sz="2100" i="1">
                <a:solidFill>
                  <a:srgbClr val="000000"/>
                </a:solidFill>
              </a:rPr>
              <a:t>dt</a:t>
            </a:r>
            <a:r>
              <a:rPr lang="en-US" altLang="ja-JP" sz="2100">
                <a:solidFill>
                  <a:srgbClr val="000000"/>
                </a:solidFill>
              </a:rPr>
              <a:t> is negative because total number </a:t>
            </a:r>
            <a:r>
              <a:rPr lang="en-US" altLang="ja-JP" sz="2100" i="1">
                <a:solidFill>
                  <a:srgbClr val="000000"/>
                </a:solidFill>
              </a:rPr>
              <a:t>N</a:t>
            </a:r>
            <a:r>
              <a:rPr lang="en-US" altLang="ja-JP" sz="2100">
                <a:solidFill>
                  <a:srgbClr val="000000"/>
                </a:solidFill>
              </a:rPr>
              <a:t> decreases with time.</a:t>
            </a:r>
          </a:p>
        </p:txBody>
      </p:sp>
      <p:pic>
        <p:nvPicPr>
          <p:cNvPr id="79876" name="Picture 8">
            <a:extLst>
              <a:ext uri="{FF2B5EF4-FFF2-40B4-BE49-F238E27FC236}">
                <a16:creationId xmlns:a16="http://schemas.microsoft.com/office/drawing/2014/main" id="{1599FEB1-8956-4297-966D-C4749231B1E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495800"/>
            <a:ext cx="241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2">
            <a:extLst>
              <a:ext uri="{FF2B5EF4-FFF2-40B4-BE49-F238E27FC236}">
                <a16:creationId xmlns:a16="http://schemas.microsoft.com/office/drawing/2014/main" id="{15D642E2-32BF-40DB-8FE0-A7FC347E468A}"/>
              </a:ext>
            </a:extLst>
          </p:cNvPr>
          <p:cNvSpPr>
            <a:spLocks noGrp="1" noChangeArrowheads="1"/>
          </p:cNvSpPr>
          <p:nvPr>
            <p:ph type="title"/>
          </p:nvPr>
        </p:nvSpPr>
        <p:spPr/>
        <p:txBody>
          <a:bodyPr/>
          <a:lstStyle/>
          <a:p>
            <a:pPr eaLnBrk="1" hangingPunct="1"/>
            <a:r>
              <a:rPr lang="en-US" altLang="ja-JP" sz="3400"/>
              <a:t>Radioactive Decay</a:t>
            </a:r>
            <a:endParaRPr lang="en-US" altLang="en-US" sz="3400"/>
          </a:p>
        </p:txBody>
      </p:sp>
      <p:sp>
        <p:nvSpPr>
          <p:cNvPr id="81923" name="Rectangle 4">
            <a:extLst>
              <a:ext uri="{FF2B5EF4-FFF2-40B4-BE49-F238E27FC236}">
                <a16:creationId xmlns:a16="http://schemas.microsoft.com/office/drawing/2014/main" id="{5B0CCEF9-09CF-477A-A211-C008639DE46A}"/>
              </a:ext>
            </a:extLst>
          </p:cNvPr>
          <p:cNvSpPr>
            <a:spLocks noGrp="1" noChangeArrowheads="1"/>
          </p:cNvSpPr>
          <p:nvPr>
            <p:ph idx="4294967295"/>
          </p:nvPr>
        </p:nvSpPr>
        <p:spPr>
          <a:xfrm>
            <a:off x="457200" y="908050"/>
            <a:ext cx="8229600" cy="5853113"/>
          </a:xfrm>
        </p:spPr>
        <p:txBody>
          <a:bodyPr/>
          <a:lstStyle/>
          <a:p>
            <a:pPr eaLnBrk="1" hangingPunct="1"/>
            <a:r>
              <a:rPr lang="en-US" altLang="ja-JP" sz="2100" dirty="0">
                <a:solidFill>
                  <a:srgbClr val="000000"/>
                </a:solidFill>
              </a:rPr>
              <a:t>SI unit of activity is the becquerel: 1 </a:t>
            </a:r>
            <a:r>
              <a:rPr lang="en-US" altLang="ja-JP" sz="2100" dirty="0" err="1">
                <a:solidFill>
                  <a:srgbClr val="000000"/>
                </a:solidFill>
              </a:rPr>
              <a:t>Bq</a:t>
            </a:r>
            <a:r>
              <a:rPr lang="en-US" altLang="ja-JP" sz="2100" dirty="0">
                <a:solidFill>
                  <a:srgbClr val="000000"/>
                </a:solidFill>
              </a:rPr>
              <a:t> = 1 decay / s</a:t>
            </a:r>
          </a:p>
          <a:p>
            <a:pPr eaLnBrk="1" hangingPunct="1"/>
            <a:r>
              <a:rPr lang="en-US" altLang="ja-JP" sz="2100" dirty="0">
                <a:solidFill>
                  <a:srgbClr val="000000"/>
                </a:solidFill>
              </a:rPr>
              <a:t>Recent use is the Curie (Ci) 3.7 </a:t>
            </a:r>
            <a:r>
              <a:rPr lang="en-US" altLang="en-US" sz="2100" dirty="0">
                <a:cs typeface="Arial" panose="020B0604020202020204" pitchFamily="34" charset="0"/>
              </a:rPr>
              <a:t>×</a:t>
            </a:r>
            <a:r>
              <a:rPr lang="en-US" altLang="ja-JP" sz="2100" dirty="0">
                <a:solidFill>
                  <a:srgbClr val="000000"/>
                </a:solidFill>
                <a:cs typeface="Arial" panose="020B0604020202020204" pitchFamily="34" charset="0"/>
              </a:rPr>
              <a:t> 10</a:t>
            </a:r>
            <a:r>
              <a:rPr lang="en-US" altLang="ja-JP" sz="2100" baseline="30000" dirty="0">
                <a:solidFill>
                  <a:srgbClr val="000000"/>
                </a:solidFill>
                <a:cs typeface="Arial" panose="020B0604020202020204" pitchFamily="34" charset="0"/>
              </a:rPr>
              <a:t>10</a:t>
            </a:r>
            <a:r>
              <a:rPr lang="en-US" altLang="ja-JP" sz="2100" dirty="0">
                <a:solidFill>
                  <a:srgbClr val="000000"/>
                </a:solidFill>
                <a:cs typeface="Arial" panose="020B0604020202020204" pitchFamily="34" charset="0"/>
              </a:rPr>
              <a:t> decays / s</a:t>
            </a:r>
            <a:endParaRPr lang="en-US" altLang="ja-JP" sz="2100" dirty="0">
              <a:solidFill>
                <a:srgbClr val="000000"/>
              </a:solidFill>
            </a:endParaRPr>
          </a:p>
          <a:p>
            <a:pPr eaLnBrk="1" hangingPunct="1"/>
            <a:endParaRPr lang="en-US" altLang="ja-JP" sz="2100" dirty="0">
              <a:solidFill>
                <a:srgbClr val="000000"/>
              </a:solidFill>
            </a:endParaRPr>
          </a:p>
          <a:p>
            <a:pPr eaLnBrk="1" hangingPunct="1"/>
            <a:r>
              <a:rPr lang="en-US" altLang="ja-JP" sz="2100" dirty="0">
                <a:solidFill>
                  <a:srgbClr val="000000"/>
                </a:solidFill>
              </a:rPr>
              <a:t>If N(t) is the number of radioactive nuclei in a sample at time </a:t>
            </a:r>
            <a:r>
              <a:rPr lang="en-US" altLang="ja-JP" sz="2100" i="1" dirty="0">
                <a:solidFill>
                  <a:srgbClr val="000000"/>
                </a:solidFill>
              </a:rPr>
              <a:t>t</a:t>
            </a:r>
            <a:r>
              <a:rPr lang="en-US" altLang="ja-JP" sz="2100" dirty="0">
                <a:solidFill>
                  <a:srgbClr val="000000"/>
                </a:solidFill>
              </a:rPr>
              <a:t>, and </a:t>
            </a:r>
            <a:r>
              <a:rPr lang="el-GR" altLang="en-US" sz="2100" dirty="0">
                <a:latin typeface="Lucida Grande"/>
                <a:cs typeface="Arial" panose="020B0604020202020204" pitchFamily="34" charset="0"/>
              </a:rPr>
              <a:t>λ</a:t>
            </a:r>
            <a:r>
              <a:rPr lang="en-US" altLang="ja-JP" sz="2100" dirty="0">
                <a:solidFill>
                  <a:srgbClr val="000000"/>
                </a:solidFill>
              </a:rPr>
              <a:t> (</a:t>
            </a:r>
            <a:r>
              <a:rPr lang="en-US" altLang="ja-JP" sz="2100" b="1" dirty="0">
                <a:solidFill>
                  <a:srgbClr val="000000"/>
                </a:solidFill>
              </a:rPr>
              <a:t>decay constant</a:t>
            </a:r>
            <a:r>
              <a:rPr lang="en-US" altLang="ja-JP" sz="2100" dirty="0">
                <a:solidFill>
                  <a:srgbClr val="000000"/>
                </a:solidFill>
              </a:rPr>
              <a:t>) is the probability per unit time that any given nucleus will decay:</a:t>
            </a:r>
          </a:p>
          <a:p>
            <a:pPr eaLnBrk="1" hangingPunct="1"/>
            <a:endParaRPr lang="en-US" altLang="ja-JP" sz="2100" dirty="0">
              <a:solidFill>
                <a:srgbClr val="000000"/>
              </a:solidFill>
            </a:endParaRPr>
          </a:p>
          <a:p>
            <a:pPr eaLnBrk="1" hangingPunct="1"/>
            <a:endParaRPr lang="en-US" altLang="ja-JP" sz="2100" dirty="0">
              <a:solidFill>
                <a:srgbClr val="000000"/>
              </a:solidFill>
            </a:endParaRPr>
          </a:p>
          <a:p>
            <a:pPr eaLnBrk="1" hangingPunct="1"/>
            <a:endParaRPr lang="en-US" altLang="ja-JP" sz="2100" dirty="0">
              <a:solidFill>
                <a:srgbClr val="000000"/>
              </a:solidFill>
            </a:endParaRPr>
          </a:p>
          <a:p>
            <a:pPr eaLnBrk="1" hangingPunct="1"/>
            <a:endParaRPr lang="en-US" altLang="ja-JP" sz="2100" dirty="0">
              <a:solidFill>
                <a:srgbClr val="000000"/>
              </a:solidFill>
            </a:endParaRPr>
          </a:p>
          <a:p>
            <a:pPr eaLnBrk="1" hangingPunct="1"/>
            <a:endParaRPr lang="en-US" altLang="ja-JP" sz="2100" dirty="0">
              <a:solidFill>
                <a:srgbClr val="000000"/>
              </a:solidFill>
            </a:endParaRPr>
          </a:p>
          <a:p>
            <a:pPr eaLnBrk="1" hangingPunct="1"/>
            <a:endParaRPr lang="en-US" altLang="ja-JP" sz="2100" dirty="0">
              <a:solidFill>
                <a:srgbClr val="000000"/>
              </a:solidFill>
            </a:endParaRPr>
          </a:p>
          <a:p>
            <a:pPr eaLnBrk="1" hangingPunct="1"/>
            <a:r>
              <a:rPr lang="en-US" altLang="ja-JP" sz="2100" dirty="0">
                <a:solidFill>
                  <a:srgbClr val="000000"/>
                </a:solidFill>
              </a:rPr>
              <a:t>If we let </a:t>
            </a:r>
            <a:r>
              <a:rPr lang="en-US" altLang="ja-JP" sz="2100" i="1" dirty="0">
                <a:solidFill>
                  <a:srgbClr val="000000"/>
                </a:solidFill>
              </a:rPr>
              <a:t>N</a:t>
            </a:r>
            <a:r>
              <a:rPr lang="en-US" altLang="ja-JP" sz="2100" dirty="0">
                <a:solidFill>
                  <a:srgbClr val="000000"/>
                </a:solidFill>
              </a:rPr>
              <a:t>(</a:t>
            </a:r>
            <a:r>
              <a:rPr lang="en-US" altLang="ja-JP" sz="2100" i="1" dirty="0">
                <a:solidFill>
                  <a:srgbClr val="000000"/>
                </a:solidFill>
              </a:rPr>
              <a:t>t</a:t>
            </a:r>
            <a:r>
              <a:rPr lang="en-US" altLang="ja-JP" sz="2100" dirty="0">
                <a:solidFill>
                  <a:srgbClr val="000000"/>
                </a:solidFill>
              </a:rPr>
              <a:t> = 0) </a:t>
            </a:r>
            <a:r>
              <a:rPr lang="en-US" altLang="en-US" sz="2100" dirty="0">
                <a:solidFill>
                  <a:srgbClr val="000000"/>
                </a:solidFill>
              </a:rPr>
              <a:t>≡</a:t>
            </a:r>
            <a:r>
              <a:rPr lang="en-US" altLang="ja-JP" sz="2100" dirty="0">
                <a:solidFill>
                  <a:srgbClr val="000000"/>
                </a:solidFill>
              </a:rPr>
              <a:t> </a:t>
            </a:r>
            <a:r>
              <a:rPr lang="en-US" altLang="ja-JP" sz="2100" i="1" dirty="0">
                <a:solidFill>
                  <a:srgbClr val="000000"/>
                </a:solidFill>
              </a:rPr>
              <a:t>N</a:t>
            </a:r>
            <a:r>
              <a:rPr lang="en-US" altLang="ja-JP" sz="2100" baseline="-25000" dirty="0">
                <a:solidFill>
                  <a:srgbClr val="000000"/>
                </a:solidFill>
              </a:rPr>
              <a:t>0</a:t>
            </a:r>
          </a:p>
        </p:txBody>
      </p:sp>
      <p:pic>
        <p:nvPicPr>
          <p:cNvPr id="81924" name="Picture 18">
            <a:extLst>
              <a:ext uri="{FF2B5EF4-FFF2-40B4-BE49-F238E27FC236}">
                <a16:creationId xmlns:a16="http://schemas.microsoft.com/office/drawing/2014/main" id="{0068EEDB-D033-4086-B006-1B37C28584A3}"/>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0" y="3195638"/>
            <a:ext cx="279400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13">
            <a:extLst>
              <a:ext uri="{FF2B5EF4-FFF2-40B4-BE49-F238E27FC236}">
                <a16:creationId xmlns:a16="http://schemas.microsoft.com/office/drawing/2014/main" id="{22ABE636-177C-4E19-8084-38B94B4F31BB}"/>
              </a:ext>
            </a:extLst>
          </p:cNvPr>
          <p:cNvSpPr>
            <a:spLocks noChangeArrowheads="1"/>
          </p:cNvSpPr>
          <p:nvPr/>
        </p:nvSpPr>
        <p:spPr bwMode="auto">
          <a:xfrm>
            <a:off x="3859213" y="5799138"/>
            <a:ext cx="2979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33CC"/>
              </a:buClr>
              <a:buSzPct val="65000"/>
              <a:buFont typeface="Wingdings" panose="05000000000000000000" pitchFamily="2" charset="2"/>
              <a:buChar char="n"/>
              <a:defRPr sz="3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333CC"/>
              </a:buClr>
              <a:buSzPct val="60000"/>
              <a:buFont typeface="Wingdings" panose="05000000000000000000" pitchFamily="2" charset="2"/>
              <a:buChar char="q"/>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333CC"/>
              </a:buClr>
              <a:buSzPct val="65000"/>
              <a:buFont typeface="Wingdings" panose="05000000000000000000" pitchFamily="2" charset="2"/>
              <a:buChar char="n"/>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333CC"/>
              </a:buClr>
              <a:buSzPct val="70000"/>
              <a:buFont typeface="Wingdings" panose="05000000000000000000" pitchFamily="2" charset="2"/>
              <a:buChar char="q"/>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kumimoji="0" lang="en-US" altLang="ja-JP" sz="1800">
                <a:solidFill>
                  <a:srgbClr val="000000"/>
                </a:solidFill>
              </a:rPr>
              <a:t>----- </a:t>
            </a:r>
            <a:r>
              <a:rPr kumimoji="0" lang="en-US" altLang="ja-JP" sz="1800" b="1">
                <a:solidFill>
                  <a:srgbClr val="000000"/>
                </a:solidFill>
              </a:rPr>
              <a:t>radioactive decay law</a:t>
            </a:r>
            <a:endParaRPr kumimoji="0" lang="en-US" altLang="en-US" sz="1800" b="1">
              <a:solidFill>
                <a:srgbClr val="000000"/>
              </a:solidFill>
            </a:endParaRPr>
          </a:p>
        </p:txBody>
      </p:sp>
      <p:pic>
        <p:nvPicPr>
          <p:cNvPr id="81926" name="Picture 19">
            <a:extLst>
              <a:ext uri="{FF2B5EF4-FFF2-40B4-BE49-F238E27FC236}">
                <a16:creationId xmlns:a16="http://schemas.microsoft.com/office/drawing/2014/main" id="{0719427D-C179-4A22-978A-75D09E79A07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963" y="5768975"/>
            <a:ext cx="1549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
            <a:extLst>
              <a:ext uri="{FF2B5EF4-FFF2-40B4-BE49-F238E27FC236}">
                <a16:creationId xmlns:a16="http://schemas.microsoft.com/office/drawing/2014/main" id="{8A3E00AF-EEA0-4EC2-8F27-0067C4ECEF70}"/>
              </a:ext>
            </a:extLst>
          </p:cNvPr>
          <p:cNvSpPr>
            <a:spLocks noGrp="1" noChangeArrowheads="1"/>
          </p:cNvSpPr>
          <p:nvPr>
            <p:ph type="title"/>
          </p:nvPr>
        </p:nvSpPr>
        <p:spPr/>
        <p:txBody>
          <a:bodyPr/>
          <a:lstStyle/>
          <a:p>
            <a:pPr eaLnBrk="1" hangingPunct="1"/>
            <a:r>
              <a:rPr lang="en-US" altLang="ja-JP" sz="3400"/>
              <a:t>Radioactive Decay</a:t>
            </a:r>
            <a:endParaRPr lang="en-US" altLang="en-US" sz="3400"/>
          </a:p>
        </p:txBody>
      </p:sp>
      <p:sp>
        <p:nvSpPr>
          <p:cNvPr id="82947" name="Rectangle 2">
            <a:extLst>
              <a:ext uri="{FF2B5EF4-FFF2-40B4-BE49-F238E27FC236}">
                <a16:creationId xmlns:a16="http://schemas.microsoft.com/office/drawing/2014/main" id="{85C0A032-6422-49A2-97AD-4D0F99001862}"/>
              </a:ext>
            </a:extLst>
          </p:cNvPr>
          <p:cNvSpPr>
            <a:spLocks noGrp="1" noChangeArrowheads="1"/>
          </p:cNvSpPr>
          <p:nvPr>
            <p:ph idx="4294967295"/>
          </p:nvPr>
        </p:nvSpPr>
        <p:spPr>
          <a:xfrm>
            <a:off x="457200" y="850900"/>
            <a:ext cx="8229600" cy="5853113"/>
          </a:xfrm>
        </p:spPr>
        <p:txBody>
          <a:bodyPr/>
          <a:lstStyle/>
          <a:p>
            <a:pPr eaLnBrk="1" hangingPunct="1"/>
            <a:r>
              <a:rPr lang="en-US" altLang="ja-JP" sz="2100" dirty="0"/>
              <a:t>The activity </a:t>
            </a:r>
            <a:r>
              <a:rPr lang="en-US" altLang="ja-JP" sz="2100" i="1" dirty="0"/>
              <a:t>R</a:t>
            </a:r>
            <a:r>
              <a:rPr lang="en-US" altLang="ja-JP" sz="2100" dirty="0"/>
              <a:t> is</a:t>
            </a:r>
          </a:p>
          <a:p>
            <a:pPr eaLnBrk="1" hangingPunct="1"/>
            <a:endParaRPr lang="en-US" altLang="ja-JP" sz="2100" dirty="0"/>
          </a:p>
          <a:p>
            <a:pPr eaLnBrk="1" hangingPunct="1">
              <a:buFont typeface="Wingdings" panose="05000000000000000000" pitchFamily="2" charset="2"/>
              <a:buNone/>
            </a:pPr>
            <a:r>
              <a:rPr lang="en-US" altLang="ja-JP" sz="2100" dirty="0"/>
              <a:t>	where </a:t>
            </a:r>
            <a:r>
              <a:rPr lang="en-US" altLang="ja-JP" sz="2100" i="1" dirty="0"/>
              <a:t>R</a:t>
            </a:r>
            <a:r>
              <a:rPr lang="en-US" altLang="ja-JP" sz="2100" baseline="-25000" dirty="0"/>
              <a:t>0</a:t>
            </a:r>
            <a:r>
              <a:rPr lang="en-US" altLang="ja-JP" sz="2100" dirty="0"/>
              <a:t> is the initial activity at </a:t>
            </a:r>
            <a:r>
              <a:rPr lang="en-US" altLang="ja-JP" sz="2100" i="1" dirty="0"/>
              <a:t>t</a:t>
            </a:r>
            <a:r>
              <a:rPr lang="en-US" altLang="ja-JP" sz="2100" dirty="0"/>
              <a:t> = 0</a:t>
            </a:r>
          </a:p>
          <a:p>
            <a:pPr eaLnBrk="1" hangingPunct="1"/>
            <a:r>
              <a:rPr lang="en-US" altLang="ja-JP" sz="2100" dirty="0"/>
              <a:t>It is common to refer to the half-life </a:t>
            </a:r>
            <a:r>
              <a:rPr lang="en-US" altLang="ja-JP" sz="2100" i="1" dirty="0"/>
              <a:t>t</a:t>
            </a:r>
            <a:r>
              <a:rPr lang="en-US" altLang="ja-JP" sz="2100" baseline="-25000" dirty="0"/>
              <a:t>1/2</a:t>
            </a:r>
            <a:r>
              <a:rPr lang="en-US" altLang="ja-JP" sz="2100" dirty="0"/>
              <a:t> or the mean lifetime </a:t>
            </a:r>
            <a:r>
              <a:rPr lang="el-GR" altLang="ja-JP" sz="2100" i="1" dirty="0">
                <a:latin typeface="Lucida Grande"/>
                <a:cs typeface="Arial" panose="020B0604020202020204" pitchFamily="34" charset="0"/>
              </a:rPr>
              <a:t>τ</a:t>
            </a:r>
            <a:r>
              <a:rPr lang="en-US" altLang="ja-JP" sz="2100" dirty="0"/>
              <a:t>     rather than its decay constant.</a:t>
            </a:r>
          </a:p>
          <a:p>
            <a:pPr eaLnBrk="1" hangingPunct="1"/>
            <a:endParaRPr lang="en-US" altLang="ja-JP" sz="2100" dirty="0"/>
          </a:p>
          <a:p>
            <a:pPr eaLnBrk="1" hangingPunct="1"/>
            <a:endParaRPr lang="en-US" altLang="ja-JP" sz="2100" dirty="0"/>
          </a:p>
          <a:p>
            <a:pPr eaLnBrk="1" hangingPunct="1"/>
            <a:endParaRPr lang="en-US" altLang="ja-JP" sz="2100" dirty="0"/>
          </a:p>
          <a:p>
            <a:pPr eaLnBrk="1" hangingPunct="1"/>
            <a:endParaRPr lang="en-US" altLang="ja-JP" sz="2100" dirty="0"/>
          </a:p>
          <a:p>
            <a:pPr eaLnBrk="1" hangingPunct="1"/>
            <a:r>
              <a:rPr lang="en-US" altLang="ja-JP" sz="2100" dirty="0"/>
              <a:t>The half-life is</a:t>
            </a:r>
          </a:p>
          <a:p>
            <a:pPr eaLnBrk="1" hangingPunct="1"/>
            <a:endParaRPr lang="en-US" altLang="ja-JP" sz="2100" dirty="0"/>
          </a:p>
          <a:p>
            <a:pPr eaLnBrk="1" hangingPunct="1"/>
            <a:endParaRPr lang="en-US" altLang="ja-JP" sz="2100" dirty="0">
              <a:solidFill>
                <a:srgbClr val="FF0000"/>
              </a:solidFill>
            </a:endParaRPr>
          </a:p>
          <a:p>
            <a:pPr eaLnBrk="1" hangingPunct="1"/>
            <a:r>
              <a:rPr lang="en-US" altLang="ja-JP" sz="2100" dirty="0"/>
              <a:t>The mean lifetime is</a:t>
            </a:r>
          </a:p>
        </p:txBody>
      </p:sp>
      <p:pic>
        <p:nvPicPr>
          <p:cNvPr id="82948" name="Picture 19">
            <a:extLst>
              <a:ext uri="{FF2B5EF4-FFF2-40B4-BE49-F238E27FC236}">
                <a16:creationId xmlns:a16="http://schemas.microsoft.com/office/drawing/2014/main" id="{C1E51DBE-4013-4B66-A077-CD8257DA006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492375"/>
            <a:ext cx="30956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20">
            <a:extLst>
              <a:ext uri="{FF2B5EF4-FFF2-40B4-BE49-F238E27FC236}">
                <a16:creationId xmlns:a16="http://schemas.microsoft.com/office/drawing/2014/main" id="{4B0FB00C-2E0F-4872-AD59-F2006E41143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4076700"/>
            <a:ext cx="36734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21">
            <a:extLst>
              <a:ext uri="{FF2B5EF4-FFF2-40B4-BE49-F238E27FC236}">
                <a16:creationId xmlns:a16="http://schemas.microsoft.com/office/drawing/2014/main" id="{0222053F-A309-4C42-BB92-F8BB65F3D96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5229225"/>
            <a:ext cx="16795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22">
            <a:extLst>
              <a:ext uri="{FF2B5EF4-FFF2-40B4-BE49-F238E27FC236}">
                <a16:creationId xmlns:a16="http://schemas.microsoft.com/office/drawing/2014/main" id="{F4E4B0D3-C23D-4409-A196-9AFFE4D06B5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2075" y="1227138"/>
            <a:ext cx="38798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4">
            <a:extLst>
              <a:ext uri="{FF2B5EF4-FFF2-40B4-BE49-F238E27FC236}">
                <a16:creationId xmlns:a16="http://schemas.microsoft.com/office/drawing/2014/main" id="{A4B944C4-5C8D-456D-878A-7216FDF7D835}"/>
              </a:ext>
            </a:extLst>
          </p:cNvPr>
          <p:cNvSpPr>
            <a:spLocks noGrp="1" noChangeArrowheads="1"/>
          </p:cNvSpPr>
          <p:nvPr>
            <p:ph type="title"/>
          </p:nvPr>
        </p:nvSpPr>
        <p:spPr/>
        <p:txBody>
          <a:bodyPr/>
          <a:lstStyle/>
          <a:p>
            <a:pPr eaLnBrk="1" hangingPunct="1"/>
            <a:r>
              <a:rPr lang="en-US" altLang="ja-JP" sz="3400"/>
              <a:t>Radioactive Decay</a:t>
            </a:r>
            <a:endParaRPr lang="en-US" altLang="en-US" sz="3400"/>
          </a:p>
        </p:txBody>
      </p:sp>
      <p:sp>
        <p:nvSpPr>
          <p:cNvPr id="83971" name="Rectangle 2">
            <a:extLst>
              <a:ext uri="{FF2B5EF4-FFF2-40B4-BE49-F238E27FC236}">
                <a16:creationId xmlns:a16="http://schemas.microsoft.com/office/drawing/2014/main" id="{32A60B66-D1BA-485C-9A8E-C72DF33A04E5}"/>
              </a:ext>
            </a:extLst>
          </p:cNvPr>
          <p:cNvSpPr>
            <a:spLocks noGrp="1" noChangeArrowheads="1"/>
          </p:cNvSpPr>
          <p:nvPr>
            <p:ph idx="4294967295"/>
          </p:nvPr>
        </p:nvSpPr>
        <p:spPr>
          <a:xfrm>
            <a:off x="461963" y="1066800"/>
            <a:ext cx="8229600" cy="4681538"/>
          </a:xfrm>
        </p:spPr>
        <p:txBody>
          <a:bodyPr/>
          <a:lstStyle/>
          <a:p>
            <a:pPr eaLnBrk="1" hangingPunct="1"/>
            <a:r>
              <a:rPr lang="en-US" altLang="ja-JP" sz="2100"/>
              <a:t>The number of radioactive nuclei as a function of time</a:t>
            </a:r>
          </a:p>
        </p:txBody>
      </p:sp>
      <p:pic>
        <p:nvPicPr>
          <p:cNvPr id="83972" name="Picture 1">
            <a:extLst>
              <a:ext uri="{FF2B5EF4-FFF2-40B4-BE49-F238E27FC236}">
                <a16:creationId xmlns:a16="http://schemas.microsoft.com/office/drawing/2014/main" id="{5D9F2234-2A46-4780-A9BC-F64E2AB777BF}"/>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76388"/>
            <a:ext cx="38862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Box 1">
            <a:extLst>
              <a:ext uri="{FF2B5EF4-FFF2-40B4-BE49-F238E27FC236}">
                <a16:creationId xmlns:a16="http://schemas.microsoft.com/office/drawing/2014/main" id="{617F2E8D-97CF-4281-BB07-735C00EA3E60}"/>
              </a:ext>
            </a:extLst>
          </p:cNvPr>
          <p:cNvSpPr txBox="1">
            <a:spLocks noChangeArrowheads="1"/>
          </p:cNvSpPr>
          <p:nvPr/>
        </p:nvSpPr>
        <p:spPr bwMode="auto">
          <a:xfrm>
            <a:off x="6243638" y="2217738"/>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a:t>Euler’s number e=2.71828..</a:t>
            </a:r>
          </a:p>
        </p:txBody>
      </p:sp>
      <p:sp>
        <p:nvSpPr>
          <p:cNvPr id="2" name="TextBox 1">
            <a:extLst>
              <a:ext uri="{FF2B5EF4-FFF2-40B4-BE49-F238E27FC236}">
                <a16:creationId xmlns:a16="http://schemas.microsoft.com/office/drawing/2014/main" id="{8BA4E3CD-5DEC-8639-EAED-0A3CFD3C244D}"/>
              </a:ext>
            </a:extLst>
          </p:cNvPr>
          <p:cNvSpPr txBox="1"/>
          <p:nvPr/>
        </p:nvSpPr>
        <p:spPr>
          <a:xfrm>
            <a:off x="6243638" y="3352800"/>
            <a:ext cx="2286000" cy="1323439"/>
          </a:xfrm>
          <a:prstGeom prst="rect">
            <a:avLst/>
          </a:prstGeom>
          <a:noFill/>
        </p:spPr>
        <p:txBody>
          <a:bodyPr wrap="square" rtlCol="0">
            <a:spAutoFit/>
          </a:bodyPr>
          <a:lstStyle/>
          <a:p>
            <a:r>
              <a:rPr lang="en-US" sz="2000" dirty="0">
                <a:solidFill>
                  <a:srgbClr val="FF0000"/>
                </a:solidFill>
              </a:rPr>
              <a:t>The exponential function changes by equal amounts in equal times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A3D97858-2EAD-443B-99E7-2867BFD35F4E}"/>
              </a:ext>
            </a:extLst>
          </p:cNvPr>
          <p:cNvSpPr>
            <a:spLocks noGrp="1"/>
          </p:cNvSpPr>
          <p:nvPr>
            <p:ph type="ctrTitle"/>
          </p:nvPr>
        </p:nvSpPr>
        <p:spPr/>
        <p:txBody>
          <a:bodyPr/>
          <a:lstStyle/>
          <a:p>
            <a:pPr eaLnBrk="1" hangingPunct="1"/>
            <a:endParaRPr lang="en-US" altLang="en-US"/>
          </a:p>
        </p:txBody>
      </p:sp>
      <p:sp>
        <p:nvSpPr>
          <p:cNvPr id="107523" name="Subtitle 2">
            <a:extLst>
              <a:ext uri="{FF2B5EF4-FFF2-40B4-BE49-F238E27FC236}">
                <a16:creationId xmlns:a16="http://schemas.microsoft.com/office/drawing/2014/main" id="{49AD1C5E-06F4-4A5E-9B6F-BFBD8BBEEB8A}"/>
              </a:ext>
            </a:extLst>
          </p:cNvPr>
          <p:cNvSpPr>
            <a:spLocks noGrp="1" noChangeArrowheads="1"/>
          </p:cNvSpPr>
          <p:nvPr>
            <p:ph type="subTitle" idx="1"/>
          </p:nvPr>
        </p:nvSpPr>
        <p:spPr/>
        <p:txBody>
          <a:bodyPr/>
          <a:lstStyle/>
          <a:p>
            <a:pPr eaLnBrk="1" hangingPunct="1"/>
            <a:endParaRPr lang="en-US" altLang="en-US"/>
          </a:p>
        </p:txBody>
      </p:sp>
      <p:pic>
        <p:nvPicPr>
          <p:cNvPr id="107524" name="Picture 3">
            <a:extLst>
              <a:ext uri="{FF2B5EF4-FFF2-40B4-BE49-F238E27FC236}">
                <a16:creationId xmlns:a16="http://schemas.microsoft.com/office/drawing/2014/main" id="{DF22EA0C-B863-4C47-9DC4-8CA08972C4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76238"/>
            <a:ext cx="5202238"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a:extLst>
              <a:ext uri="{FF2B5EF4-FFF2-40B4-BE49-F238E27FC236}">
                <a16:creationId xmlns:a16="http://schemas.microsoft.com/office/drawing/2014/main" id="{31FD36D3-5B70-45F1-8EA5-2B01F2EF6BAA}"/>
              </a:ext>
            </a:extLst>
          </p:cNvPr>
          <p:cNvSpPr>
            <a:spLocks noGrp="1" noChangeArrowheads="1"/>
          </p:cNvSpPr>
          <p:nvPr>
            <p:ph idx="1"/>
          </p:nvPr>
        </p:nvSpPr>
        <p:spPr>
          <a:xfrm>
            <a:off x="539750" y="1628775"/>
            <a:ext cx="7750175" cy="4530725"/>
          </a:xfrm>
        </p:spPr>
        <p:txBody>
          <a:bodyPr/>
          <a:lstStyle/>
          <a:p>
            <a:pPr eaLnBrk="1" hangingPunct="1">
              <a:buFont typeface="Wingdings" panose="05000000000000000000" pitchFamily="2" charset="2"/>
              <a:buNone/>
            </a:pPr>
            <a:r>
              <a:rPr lang="en-US" altLang="ja-JP" sz="2100">
                <a:solidFill>
                  <a:srgbClr val="000000"/>
                </a:solidFill>
              </a:rPr>
              <a:t>When a nucleus decays, all the conservation laws must be </a:t>
            </a:r>
          </a:p>
          <a:p>
            <a:pPr eaLnBrk="1" hangingPunct="1">
              <a:buFont typeface="Wingdings" panose="05000000000000000000" pitchFamily="2" charset="2"/>
              <a:buNone/>
            </a:pPr>
            <a:r>
              <a:rPr lang="en-US" altLang="ja-JP" sz="2100">
                <a:solidFill>
                  <a:srgbClr val="000000"/>
                </a:solidFill>
              </a:rPr>
              <a:t>observed:</a:t>
            </a:r>
          </a:p>
          <a:p>
            <a:pPr eaLnBrk="1" hangingPunct="1"/>
            <a:r>
              <a:rPr lang="en-US" altLang="ja-JP" sz="2100">
                <a:solidFill>
                  <a:srgbClr val="000000"/>
                </a:solidFill>
              </a:rPr>
              <a:t>Mass-energy</a:t>
            </a:r>
          </a:p>
          <a:p>
            <a:pPr eaLnBrk="1" hangingPunct="1"/>
            <a:r>
              <a:rPr lang="en-US" altLang="ja-JP" sz="2100">
                <a:solidFill>
                  <a:srgbClr val="000000"/>
                </a:solidFill>
              </a:rPr>
              <a:t>Linear momentum</a:t>
            </a:r>
          </a:p>
          <a:p>
            <a:pPr eaLnBrk="1" hangingPunct="1"/>
            <a:r>
              <a:rPr lang="en-US" altLang="ja-JP" sz="2100">
                <a:solidFill>
                  <a:srgbClr val="000000"/>
                </a:solidFill>
              </a:rPr>
              <a:t>Angular momentum</a:t>
            </a:r>
          </a:p>
          <a:p>
            <a:pPr eaLnBrk="1" hangingPunct="1"/>
            <a:r>
              <a:rPr lang="en-US" altLang="ja-JP" sz="2100">
                <a:solidFill>
                  <a:srgbClr val="000000"/>
                </a:solidFill>
              </a:rPr>
              <a:t>Electric charge</a:t>
            </a:r>
          </a:p>
          <a:p>
            <a:pPr eaLnBrk="1" hangingPunct="1"/>
            <a:r>
              <a:rPr lang="en-US" altLang="ja-JP" sz="2100" b="1">
                <a:solidFill>
                  <a:srgbClr val="000000"/>
                </a:solidFill>
              </a:rPr>
              <a:t>Conservation of nucleons</a:t>
            </a:r>
          </a:p>
          <a:p>
            <a:pPr lvl="1" eaLnBrk="1" hangingPunct="1"/>
            <a:r>
              <a:rPr lang="en-US" altLang="ja-JP" sz="1900">
                <a:solidFill>
                  <a:srgbClr val="000000"/>
                </a:solidFill>
              </a:rPr>
              <a:t>The total number of nucleons (</a:t>
            </a:r>
            <a:r>
              <a:rPr lang="en-US" altLang="ja-JP" sz="1900" i="1">
                <a:solidFill>
                  <a:srgbClr val="000000"/>
                </a:solidFill>
              </a:rPr>
              <a:t>A</a:t>
            </a:r>
            <a:r>
              <a:rPr lang="en-US" altLang="ja-JP" sz="1900">
                <a:solidFill>
                  <a:srgbClr val="000000"/>
                </a:solidFill>
              </a:rPr>
              <a:t>, the mass number) must be conserved in a low-energy nuclear reaction or decay.</a:t>
            </a:r>
          </a:p>
          <a:p>
            <a:pPr eaLnBrk="1" hangingPunct="1">
              <a:buFont typeface="Wingdings" panose="05000000000000000000" pitchFamily="2" charset="2"/>
              <a:buNone/>
            </a:pPr>
            <a:endParaRPr lang="en-US" altLang="ja-JP" sz="2100">
              <a:solidFill>
                <a:srgbClr val="000000"/>
              </a:solidFill>
            </a:endParaRPr>
          </a:p>
        </p:txBody>
      </p:sp>
      <p:sp>
        <p:nvSpPr>
          <p:cNvPr id="84995" name="Rectangle 4">
            <a:extLst>
              <a:ext uri="{FF2B5EF4-FFF2-40B4-BE49-F238E27FC236}">
                <a16:creationId xmlns:a16="http://schemas.microsoft.com/office/drawing/2014/main" id="{C24EBE38-41DB-4BBE-A119-28B952D2616D}"/>
              </a:ext>
            </a:extLst>
          </p:cNvPr>
          <p:cNvSpPr>
            <a:spLocks noGrp="1" noChangeArrowheads="1"/>
          </p:cNvSpPr>
          <p:nvPr>
            <p:ph type="title"/>
          </p:nvPr>
        </p:nvSpPr>
        <p:spPr/>
        <p:txBody>
          <a:bodyPr/>
          <a:lstStyle/>
          <a:p>
            <a:pPr eaLnBrk="1" hangingPunct="1"/>
            <a:r>
              <a:rPr lang="en-US" altLang="ja-JP" sz="3400"/>
              <a:t>12.7: Alpha, Beta, and Gamma Decay</a:t>
            </a:r>
            <a:endParaRPr lang="en-US" altLang="en-US" sz="34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3">
            <a:extLst>
              <a:ext uri="{FF2B5EF4-FFF2-40B4-BE49-F238E27FC236}">
                <a16:creationId xmlns:a16="http://schemas.microsoft.com/office/drawing/2014/main" id="{BE94468A-0A92-41C4-83E9-59D6CE7E894A}"/>
              </a:ext>
            </a:extLst>
          </p:cNvPr>
          <p:cNvSpPr>
            <a:spLocks noGrp="1" noChangeArrowheads="1"/>
          </p:cNvSpPr>
          <p:nvPr>
            <p:ph type="title"/>
          </p:nvPr>
        </p:nvSpPr>
        <p:spPr/>
        <p:txBody>
          <a:bodyPr/>
          <a:lstStyle/>
          <a:p>
            <a:pPr eaLnBrk="1" hangingPunct="1"/>
            <a:r>
              <a:rPr lang="en-US" altLang="ja-JP" sz="3400"/>
              <a:t>Alpha, Beta, and Gamma Decay</a:t>
            </a:r>
            <a:endParaRPr lang="en-US" altLang="en-US" sz="3400"/>
          </a:p>
        </p:txBody>
      </p:sp>
      <p:sp>
        <p:nvSpPr>
          <p:cNvPr id="86019" name="Rectangle 2">
            <a:extLst>
              <a:ext uri="{FF2B5EF4-FFF2-40B4-BE49-F238E27FC236}">
                <a16:creationId xmlns:a16="http://schemas.microsoft.com/office/drawing/2014/main" id="{4377CF25-E527-43E0-BE22-FBF778B3B401}"/>
              </a:ext>
            </a:extLst>
          </p:cNvPr>
          <p:cNvSpPr>
            <a:spLocks noGrp="1" noChangeArrowheads="1"/>
          </p:cNvSpPr>
          <p:nvPr>
            <p:ph idx="4294967295"/>
          </p:nvPr>
        </p:nvSpPr>
        <p:spPr>
          <a:xfrm>
            <a:off x="457200" y="1052513"/>
            <a:ext cx="8362950" cy="5822950"/>
          </a:xfrm>
        </p:spPr>
        <p:txBody>
          <a:bodyPr/>
          <a:lstStyle/>
          <a:p>
            <a:pPr eaLnBrk="1" hangingPunct="1"/>
            <a:r>
              <a:rPr lang="en-US" altLang="ja-JP" sz="2000" dirty="0">
                <a:solidFill>
                  <a:srgbClr val="000000"/>
                </a:solidFill>
              </a:rPr>
              <a:t>Let the radioactive nucleus       be called the parent and have the mass	        </a:t>
            </a:r>
          </a:p>
          <a:p>
            <a:pPr eaLnBrk="1" hangingPunct="1"/>
            <a:endParaRPr lang="en-US" altLang="ja-JP" sz="2000" dirty="0">
              <a:solidFill>
                <a:srgbClr val="000000"/>
              </a:solidFill>
            </a:endParaRPr>
          </a:p>
          <a:p>
            <a:pPr eaLnBrk="1" hangingPunct="1"/>
            <a:r>
              <a:rPr lang="en-US" altLang="ja-JP" sz="2000" dirty="0">
                <a:solidFill>
                  <a:srgbClr val="000000"/>
                </a:solidFill>
              </a:rPr>
              <a:t>Two or more products can be produced in the decay.</a:t>
            </a:r>
          </a:p>
          <a:p>
            <a:pPr eaLnBrk="1" hangingPunct="1"/>
            <a:r>
              <a:rPr lang="en-US" altLang="ja-JP" sz="2000" dirty="0">
                <a:solidFill>
                  <a:srgbClr val="000000"/>
                </a:solidFill>
              </a:rPr>
              <a:t>Let the lighter one be </a:t>
            </a:r>
            <a:r>
              <a:rPr lang="en-US" altLang="ja-JP" sz="2000" i="1" dirty="0">
                <a:solidFill>
                  <a:srgbClr val="000000"/>
                </a:solidFill>
              </a:rPr>
              <a:t>M</a:t>
            </a:r>
            <a:r>
              <a:rPr lang="en-US" altLang="ja-JP" sz="2000" i="1" baseline="-25000" dirty="0">
                <a:solidFill>
                  <a:srgbClr val="000000"/>
                </a:solidFill>
              </a:rPr>
              <a:t>y</a:t>
            </a:r>
            <a:r>
              <a:rPr lang="en-US" altLang="ja-JP" sz="2000" dirty="0">
                <a:solidFill>
                  <a:srgbClr val="000000"/>
                </a:solidFill>
              </a:rPr>
              <a:t> and the mass of the heavier one (</a:t>
            </a:r>
            <a:r>
              <a:rPr lang="en-US" altLang="ja-JP" sz="2000" i="1" dirty="0">
                <a:solidFill>
                  <a:srgbClr val="000000"/>
                </a:solidFill>
              </a:rPr>
              <a:t>daughter</a:t>
            </a:r>
            <a:r>
              <a:rPr lang="en-US" altLang="ja-JP" sz="2000" dirty="0">
                <a:solidFill>
                  <a:srgbClr val="000000"/>
                </a:solidFill>
              </a:rPr>
              <a:t>) be </a:t>
            </a:r>
            <a:r>
              <a:rPr lang="en-US" altLang="ja-JP" sz="2000" i="1" dirty="0">
                <a:solidFill>
                  <a:srgbClr val="000000"/>
                </a:solidFill>
              </a:rPr>
              <a:t>M</a:t>
            </a:r>
            <a:r>
              <a:rPr lang="en-US" altLang="ja-JP" sz="2000" i="1" baseline="-25000" dirty="0">
                <a:solidFill>
                  <a:srgbClr val="000000"/>
                </a:solidFill>
              </a:rPr>
              <a:t>D</a:t>
            </a:r>
            <a:r>
              <a:rPr lang="en-US" altLang="ja-JP" sz="2000" dirty="0">
                <a:solidFill>
                  <a:srgbClr val="000000"/>
                </a:solidFill>
              </a:rPr>
              <a:t>.</a:t>
            </a:r>
          </a:p>
          <a:p>
            <a:pPr eaLnBrk="1" hangingPunct="1"/>
            <a:r>
              <a:rPr lang="en-US" altLang="ja-JP" sz="2000" dirty="0">
                <a:solidFill>
                  <a:srgbClr val="000000"/>
                </a:solidFill>
              </a:rPr>
              <a:t>The conservation of energy is</a:t>
            </a:r>
          </a:p>
          <a:p>
            <a:pPr eaLnBrk="1" hangingPunct="1"/>
            <a:endParaRPr lang="en-US" altLang="ja-JP" sz="2000" dirty="0">
              <a:solidFill>
                <a:srgbClr val="000000"/>
              </a:solidFill>
            </a:endParaRPr>
          </a:p>
          <a:p>
            <a:pPr eaLnBrk="1" hangingPunct="1">
              <a:buFont typeface="Wingdings" panose="05000000000000000000" pitchFamily="2" charset="2"/>
              <a:buNone/>
            </a:pPr>
            <a:r>
              <a:rPr lang="en-US" altLang="ja-JP" sz="2000" dirty="0">
                <a:solidFill>
                  <a:srgbClr val="000000"/>
                </a:solidFill>
              </a:rPr>
              <a:t>	where </a:t>
            </a:r>
            <a:r>
              <a:rPr lang="en-US" altLang="ja-JP" sz="2000" i="1" dirty="0">
                <a:solidFill>
                  <a:srgbClr val="000000"/>
                </a:solidFill>
              </a:rPr>
              <a:t>Q</a:t>
            </a:r>
            <a:r>
              <a:rPr lang="en-US" altLang="ja-JP" sz="2000" dirty="0">
                <a:solidFill>
                  <a:srgbClr val="000000"/>
                </a:solidFill>
              </a:rPr>
              <a:t> is the energy released (</a:t>
            </a:r>
            <a:r>
              <a:rPr lang="en-US" altLang="ja-JP" sz="2000" b="1" dirty="0">
                <a:solidFill>
                  <a:srgbClr val="000000"/>
                </a:solidFill>
              </a:rPr>
              <a:t>disintegration energy</a:t>
            </a:r>
            <a:r>
              <a:rPr lang="en-US" altLang="ja-JP" sz="2000" dirty="0">
                <a:solidFill>
                  <a:srgbClr val="000000"/>
                </a:solidFill>
              </a:rPr>
              <a:t>) and equal to the total kinetic energy of the reaction </a:t>
            </a:r>
            <a:r>
              <a:rPr lang="en-US" altLang="ja-JP" sz="2000" dirty="0"/>
              <a:t>products</a:t>
            </a:r>
            <a:r>
              <a:rPr lang="en-US" altLang="ja-JP" sz="2000" dirty="0">
                <a:solidFill>
                  <a:srgbClr val="FF0000"/>
                </a:solidFill>
              </a:rPr>
              <a:t>(</a:t>
            </a:r>
            <a:r>
              <a:rPr lang="en-US" altLang="ja-JP" sz="2000" dirty="0" err="1">
                <a:solidFill>
                  <a:srgbClr val="FF0000"/>
                </a:solidFill>
              </a:rPr>
              <a:t>note:Q</a:t>
            </a:r>
            <a:r>
              <a:rPr lang="en-US" altLang="ja-JP" sz="2000" dirty="0">
                <a:solidFill>
                  <a:srgbClr val="FF0000"/>
                </a:solidFill>
              </a:rPr>
              <a:t>(disintegration) is the negative of B(binding)</a:t>
            </a:r>
          </a:p>
          <a:p>
            <a:pPr eaLnBrk="1" hangingPunct="1"/>
            <a:r>
              <a:rPr lang="en-US" altLang="ja-JP" sz="2000" dirty="0">
                <a:solidFill>
                  <a:srgbClr val="000000"/>
                </a:solidFill>
              </a:rPr>
              <a:t>If </a:t>
            </a:r>
            <a:r>
              <a:rPr lang="en-US" altLang="ja-JP" sz="2000" i="1" dirty="0">
                <a:solidFill>
                  <a:srgbClr val="000000"/>
                </a:solidFill>
              </a:rPr>
              <a:t>B</a:t>
            </a:r>
            <a:r>
              <a:rPr lang="en-US" altLang="ja-JP" sz="2000" dirty="0">
                <a:solidFill>
                  <a:srgbClr val="000000"/>
                </a:solidFill>
              </a:rPr>
              <a:t> &gt; 0, a nuclide is bound and stable; </a:t>
            </a:r>
            <a:endParaRPr lang="en-US" altLang="ja-JP" sz="2000" dirty="0">
              <a:solidFill>
                <a:srgbClr val="FF0000"/>
              </a:solidFill>
            </a:endParaRPr>
          </a:p>
          <a:p>
            <a:pPr eaLnBrk="1" hangingPunct="1"/>
            <a:r>
              <a:rPr lang="en-US" altLang="ja-JP" sz="2000" dirty="0">
                <a:solidFill>
                  <a:srgbClr val="000000"/>
                </a:solidFill>
              </a:rPr>
              <a:t>If </a:t>
            </a:r>
            <a:r>
              <a:rPr lang="en-US" altLang="ja-JP" sz="2000" i="1" dirty="0">
                <a:solidFill>
                  <a:srgbClr val="000000"/>
                </a:solidFill>
              </a:rPr>
              <a:t>Q</a:t>
            </a:r>
            <a:r>
              <a:rPr lang="en-US" altLang="ja-JP" sz="2000" dirty="0">
                <a:solidFill>
                  <a:srgbClr val="000000"/>
                </a:solidFill>
              </a:rPr>
              <a:t> &gt; 0, a nuclide is unbound, unstable, and may decay</a:t>
            </a:r>
          </a:p>
          <a:p>
            <a:pPr eaLnBrk="1" hangingPunct="1"/>
            <a:r>
              <a:rPr lang="en-US" altLang="ja-JP" sz="2000" dirty="0">
                <a:solidFill>
                  <a:srgbClr val="000000"/>
                </a:solidFill>
              </a:rPr>
              <a:t>If </a:t>
            </a:r>
            <a:r>
              <a:rPr lang="en-US" altLang="ja-JP" sz="2000" i="1" dirty="0">
                <a:solidFill>
                  <a:srgbClr val="000000"/>
                </a:solidFill>
              </a:rPr>
              <a:t>Q</a:t>
            </a:r>
            <a:r>
              <a:rPr lang="en-US" altLang="ja-JP" sz="2000" dirty="0">
                <a:solidFill>
                  <a:srgbClr val="000000"/>
                </a:solidFill>
              </a:rPr>
              <a:t> &lt; 0, decay emitting nucleons do not occur</a:t>
            </a:r>
          </a:p>
        </p:txBody>
      </p:sp>
      <p:sp>
        <p:nvSpPr>
          <p:cNvPr id="86020" name="AutoShape 5">
            <a:extLst>
              <a:ext uri="{FF2B5EF4-FFF2-40B4-BE49-F238E27FC236}">
                <a16:creationId xmlns:a16="http://schemas.microsoft.com/office/drawing/2014/main" id="{222211D6-8598-4042-A0DB-A9FFB8BD3AA4}"/>
              </a:ext>
            </a:extLst>
          </p:cNvPr>
          <p:cNvSpPr>
            <a:spLocks noChangeArrowheads="1"/>
          </p:cNvSpPr>
          <p:nvPr/>
        </p:nvSpPr>
        <p:spPr bwMode="auto">
          <a:xfrm>
            <a:off x="3059113" y="1557338"/>
            <a:ext cx="1728787" cy="504825"/>
          </a:xfrm>
          <a:prstGeom prst="downArrow">
            <a:avLst>
              <a:gd name="adj1" fmla="val 50000"/>
              <a:gd name="adj2" fmla="val 45375"/>
            </a:avLst>
          </a:prstGeom>
          <a:solidFill>
            <a:srgbClr val="99CCFF"/>
          </a:solidFill>
          <a:ln w="9525">
            <a:solidFill>
              <a:schemeClr val="tx1"/>
            </a:solidFill>
            <a:miter lim="800000"/>
            <a:headEnd/>
            <a:tailEnd/>
          </a:ln>
        </p:spPr>
        <p:txBody>
          <a:bodyPr vert="eaVert" wrap="none" anchor="ctr"/>
          <a:lstStyle>
            <a:lvl1pPr>
              <a:spcBef>
                <a:spcPct val="20000"/>
              </a:spcBef>
              <a:buClr>
                <a:srgbClr val="3333CC"/>
              </a:buClr>
              <a:buSzPct val="65000"/>
              <a:buFont typeface="Wingdings" panose="05000000000000000000" pitchFamily="2" charset="2"/>
              <a:buChar char="n"/>
              <a:defRPr sz="3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333CC"/>
              </a:buClr>
              <a:buSzPct val="60000"/>
              <a:buFont typeface="Wingdings" panose="05000000000000000000" pitchFamily="2" charset="2"/>
              <a:buChar char="q"/>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333CC"/>
              </a:buClr>
              <a:buSzPct val="65000"/>
              <a:buFont typeface="Wingdings" panose="05000000000000000000" pitchFamily="2" charset="2"/>
              <a:buChar char="n"/>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333CC"/>
              </a:buClr>
              <a:buSzPct val="70000"/>
              <a:buFont typeface="Wingdings" panose="05000000000000000000" pitchFamily="2" charset="2"/>
              <a:buChar char="q"/>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rgbClr val="000000"/>
              </a:solidFill>
            </a:endParaRPr>
          </a:p>
        </p:txBody>
      </p:sp>
      <p:pic>
        <p:nvPicPr>
          <p:cNvPr id="86021" name="Picture 22">
            <a:extLst>
              <a:ext uri="{FF2B5EF4-FFF2-40B4-BE49-F238E27FC236}">
                <a16:creationId xmlns:a16="http://schemas.microsoft.com/office/drawing/2014/main" id="{5B346F06-EEFF-4A4D-8D48-C66F5D3C343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75" y="1055688"/>
            <a:ext cx="4302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23">
            <a:extLst>
              <a:ext uri="{FF2B5EF4-FFF2-40B4-BE49-F238E27FC236}">
                <a16:creationId xmlns:a16="http://schemas.microsoft.com/office/drawing/2014/main" id="{7E574DD2-2AA3-49DB-A0CF-485E87754DD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412875"/>
            <a:ext cx="86836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24">
            <a:extLst>
              <a:ext uri="{FF2B5EF4-FFF2-40B4-BE49-F238E27FC236}">
                <a16:creationId xmlns:a16="http://schemas.microsoft.com/office/drawing/2014/main" id="{D6BF0395-2953-456D-AF0B-B1867BC76CD8}"/>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113881"/>
            <a:ext cx="31940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25">
            <a:extLst>
              <a:ext uri="{FF2B5EF4-FFF2-40B4-BE49-F238E27FC236}">
                <a16:creationId xmlns:a16="http://schemas.microsoft.com/office/drawing/2014/main" id="{3EF44E7D-57E9-4F90-8A81-3FF26CD3C4CB}"/>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100" y="4868863"/>
            <a:ext cx="306228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5" name="TextBox 1">
            <a:extLst>
              <a:ext uri="{FF2B5EF4-FFF2-40B4-BE49-F238E27FC236}">
                <a16:creationId xmlns:a16="http://schemas.microsoft.com/office/drawing/2014/main" id="{E739E2F3-0046-4852-8F79-46C5E2FFC910}"/>
              </a:ext>
            </a:extLst>
          </p:cNvPr>
          <p:cNvSpPr txBox="1">
            <a:spLocks noChangeArrowheads="1"/>
          </p:cNvSpPr>
          <p:nvPr/>
        </p:nvSpPr>
        <p:spPr bwMode="auto">
          <a:xfrm>
            <a:off x="723900" y="6350000"/>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1800">
                <a:solidFill>
                  <a:srgbClr val="FF0000"/>
                </a:solidFill>
              </a:rPr>
              <a:t>Binding enery refers to stable, whereas disintegration energy to unstable nuclei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A322B-8092-494E-9EF7-51768EE125AB}"/>
              </a:ext>
            </a:extLst>
          </p:cNvPr>
          <p:cNvSpPr>
            <a:spLocks noGrp="1"/>
          </p:cNvSpPr>
          <p:nvPr>
            <p:ph type="title"/>
          </p:nvPr>
        </p:nvSpPr>
        <p:spPr/>
        <p:txBody>
          <a:bodyPr/>
          <a:lstStyle/>
          <a:p>
            <a:r>
              <a:rPr lang="en-US" dirty="0"/>
              <a:t>Chain Reactions (1 of 2)</a:t>
            </a:r>
            <a:endParaRPr lang="en-IN" dirty="0"/>
          </a:p>
        </p:txBody>
      </p:sp>
      <p:sp>
        <p:nvSpPr>
          <p:cNvPr id="3" name="Text Placeholder 2">
            <a:extLst>
              <a:ext uri="{FF2B5EF4-FFF2-40B4-BE49-F238E27FC236}">
                <a16:creationId xmlns:a16="http://schemas.microsoft.com/office/drawing/2014/main" id="{6C49A5D7-BB1E-43E5-A94E-F1F8B133BAF3}"/>
              </a:ext>
            </a:extLst>
          </p:cNvPr>
          <p:cNvSpPr>
            <a:spLocks noGrp="1"/>
          </p:cNvSpPr>
          <p:nvPr>
            <p:ph type="body" sz="quarter" idx="17"/>
          </p:nvPr>
        </p:nvSpPr>
        <p:spPr>
          <a:xfrm>
            <a:off x="557682" y="1824512"/>
            <a:ext cx="5124661" cy="3566160"/>
          </a:xfrm>
        </p:spPr>
        <p:txBody>
          <a:bodyPr>
            <a:noAutofit/>
          </a:bodyPr>
          <a:lstStyle/>
          <a:p>
            <a:pPr marL="274320" indent="-274320">
              <a:lnSpc>
                <a:spcPct val="100000"/>
              </a:lnSpc>
              <a:spcBef>
                <a:spcPts val="450"/>
              </a:spcBef>
              <a:spcAft>
                <a:spcPts val="450"/>
              </a:spcAft>
              <a:buSzPct val="100000"/>
            </a:pPr>
            <a:r>
              <a:rPr lang="en-US" altLang="en-US" dirty="0"/>
              <a:t>Because several neutrons are produced in fission, these neutrons may subsequently produce other fissions. This is the basis of the </a:t>
            </a:r>
            <a:r>
              <a:rPr lang="en-US" altLang="en-US" i="1" dirty="0">
                <a:solidFill>
                  <a:srgbClr val="FF0000"/>
                </a:solidFill>
              </a:rPr>
              <a:t>self-sustaining chain reaction</a:t>
            </a:r>
            <a:r>
              <a:rPr lang="en-US" altLang="en-US" dirty="0">
                <a:solidFill>
                  <a:srgbClr val="FF0000"/>
                </a:solidFill>
              </a:rPr>
              <a:t>.</a:t>
            </a:r>
          </a:p>
          <a:p>
            <a:pPr marL="274320" indent="-274320">
              <a:lnSpc>
                <a:spcPct val="100000"/>
              </a:lnSpc>
              <a:spcBef>
                <a:spcPts val="450"/>
              </a:spcBef>
              <a:spcAft>
                <a:spcPts val="450"/>
              </a:spcAft>
              <a:buSzPct val="100000"/>
            </a:pPr>
            <a:r>
              <a:rPr lang="en-US" altLang="en-US" dirty="0"/>
              <a:t>If at least one neutron, on the average, results in another fission, the chain reaction becomes </a:t>
            </a:r>
            <a:r>
              <a:rPr lang="en-US" altLang="en-US" i="1" dirty="0"/>
              <a:t>critical</a:t>
            </a:r>
            <a:r>
              <a:rPr lang="en-US" altLang="en-US" dirty="0"/>
              <a:t>.</a:t>
            </a:r>
          </a:p>
          <a:p>
            <a:pPr marL="274320" indent="-274320">
              <a:lnSpc>
                <a:spcPct val="100000"/>
              </a:lnSpc>
              <a:spcBef>
                <a:spcPts val="450"/>
              </a:spcBef>
              <a:spcAft>
                <a:spcPts val="450"/>
              </a:spcAft>
              <a:buSzPct val="100000"/>
            </a:pPr>
            <a:r>
              <a:rPr lang="en-US" altLang="en-US" dirty="0"/>
              <a:t>A sufficient amount of mass is required for a neutron to be absorbed, called the </a:t>
            </a:r>
            <a:r>
              <a:rPr lang="en-US" altLang="en-US" i="1" dirty="0"/>
              <a:t>critical mass</a:t>
            </a:r>
            <a:r>
              <a:rPr lang="en-US" altLang="en-US" dirty="0"/>
              <a:t>.</a:t>
            </a:r>
          </a:p>
          <a:p>
            <a:pPr marL="274320" indent="-274320">
              <a:lnSpc>
                <a:spcPct val="100000"/>
              </a:lnSpc>
              <a:spcBef>
                <a:spcPts val="450"/>
              </a:spcBef>
              <a:spcAft>
                <a:spcPts val="450"/>
              </a:spcAft>
              <a:buSzPct val="100000"/>
            </a:pPr>
            <a:r>
              <a:rPr lang="en-US" altLang="en-US" dirty="0"/>
              <a:t>If less than one neutron, on the average, produces another fission, the reaction is </a:t>
            </a:r>
            <a:r>
              <a:rPr lang="en-US" altLang="en-US" i="1" dirty="0"/>
              <a:t>subcritical</a:t>
            </a:r>
            <a:r>
              <a:rPr lang="en-US" altLang="en-US" dirty="0"/>
              <a:t>. </a:t>
            </a:r>
          </a:p>
          <a:p>
            <a:pPr marL="274320" indent="-274320">
              <a:lnSpc>
                <a:spcPct val="100000"/>
              </a:lnSpc>
              <a:spcBef>
                <a:spcPts val="450"/>
              </a:spcBef>
              <a:spcAft>
                <a:spcPts val="450"/>
              </a:spcAft>
              <a:buSzPct val="100000"/>
            </a:pPr>
            <a:r>
              <a:rPr lang="en-US" altLang="en-US" dirty="0"/>
              <a:t>If more than one neutron, on the average, produces another fission, the reaction is </a:t>
            </a:r>
            <a:r>
              <a:rPr lang="en-US" altLang="en-US" i="1" dirty="0"/>
              <a:t>supercritical</a:t>
            </a:r>
            <a:r>
              <a:rPr lang="en-US" altLang="en-US" dirty="0"/>
              <a:t>.</a:t>
            </a:r>
          </a:p>
          <a:p>
            <a:pPr marL="617220" lvl="1" indent="-240030">
              <a:lnSpc>
                <a:spcPct val="100000"/>
              </a:lnSpc>
              <a:spcBef>
                <a:spcPts val="450"/>
              </a:spcBef>
              <a:spcAft>
                <a:spcPts val="450"/>
              </a:spcAft>
              <a:buClr>
                <a:srgbClr val="004A78"/>
              </a:buClr>
              <a:buSzPct val="100000"/>
            </a:pPr>
            <a:r>
              <a:rPr lang="en-US" altLang="en-US" sz="1200" dirty="0"/>
              <a:t>An atomic bomb is an extreme example of a supercritical fission chain reaction.</a:t>
            </a:r>
            <a:endParaRPr lang="en-IN" dirty="0"/>
          </a:p>
        </p:txBody>
      </p:sp>
      <p:pic>
        <p:nvPicPr>
          <p:cNvPr id="7" name="Picture 3" descr="A graph shows the relationship neutron number and proton number. The horizontal axis is labeled proton number Z, and ranges from 0 to 110 in increments of 10. The vertical axis is labeled neutron number N, and ranges from 0 to 160 in increments of 10. There are three curves labeled U-236, line of stability, and N = Z. The curve for N = Z passes through (0, 0), (40, 40), and (80, 80). The curve for 236 U passes through (0, 0), (40, 60), (80, 120), and (90, 140). Two fission fragments are at (40, 60) and (80, 120). The line of stability passes through (0, 0), (30, 40), (50, 70), and (80, 120). ">
            <a:extLst>
              <a:ext uri="{FF2B5EF4-FFF2-40B4-BE49-F238E27FC236}">
                <a16:creationId xmlns:a16="http://schemas.microsoft.com/office/drawing/2014/main" id="{554848B3-3462-485A-9E7A-B7B4EB800ACA}"/>
              </a:ext>
            </a:extLst>
          </p:cNvPr>
          <p:cNvPicPr>
            <a:picLocks noGrp="1" noChangeAspect="1"/>
          </p:cNvPicPr>
          <p:nvPr>
            <p:ph type="pic" sz="quarter" idx="10"/>
          </p:nvPr>
        </p:nvPicPr>
        <p:blipFill>
          <a:blip r:embed="rId2"/>
          <a:stretch>
            <a:fillRect/>
          </a:stretch>
        </p:blipFill>
        <p:spPr>
          <a:xfrm>
            <a:off x="5889764" y="1770085"/>
            <a:ext cx="2773970" cy="3703320"/>
          </a:xfrm>
          <a:prstGeom prst="rect">
            <a:avLst/>
          </a:prstGeom>
        </p:spPr>
      </p:pic>
    </p:spTree>
    <p:extLst>
      <p:ext uri="{BB962C8B-B14F-4D97-AF65-F5344CB8AC3E}">
        <p14:creationId xmlns:p14="http://schemas.microsoft.com/office/powerpoint/2010/main" val="18188440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a:extLst>
              <a:ext uri="{FF2B5EF4-FFF2-40B4-BE49-F238E27FC236}">
                <a16:creationId xmlns:a16="http://schemas.microsoft.com/office/drawing/2014/main" id="{BEFE548B-FDF8-4C20-8B69-E65C1924302F}"/>
              </a:ext>
            </a:extLst>
          </p:cNvPr>
          <p:cNvSpPr>
            <a:spLocks noGrp="1" noChangeArrowheads="1"/>
          </p:cNvSpPr>
          <p:nvPr>
            <p:ph type="title"/>
          </p:nvPr>
        </p:nvSpPr>
        <p:spPr>
          <a:xfrm>
            <a:off x="363538" y="103188"/>
            <a:ext cx="12039600" cy="1139825"/>
          </a:xfrm>
        </p:spPr>
        <p:txBody>
          <a:bodyPr/>
          <a:lstStyle/>
          <a:p>
            <a:pPr eaLnBrk="1" hangingPunct="1"/>
            <a:r>
              <a:rPr lang="en-US" altLang="ja-JP" sz="3400" dirty="0"/>
              <a:t>Alpha Decay </a:t>
            </a:r>
            <a:r>
              <a:rPr lang="en-US" altLang="ja-JP" sz="2000" dirty="0">
                <a:solidFill>
                  <a:srgbClr val="FF0000"/>
                </a:solidFill>
              </a:rPr>
              <a:t>a collection of nucleons inside a nucleus decays</a:t>
            </a:r>
            <a:br>
              <a:rPr lang="en-US" altLang="ja-JP" sz="3400" dirty="0"/>
            </a:br>
            <a:br>
              <a:rPr lang="en-US" altLang="ja-JP" sz="3400" dirty="0"/>
            </a:br>
            <a:br>
              <a:rPr lang="en-US" altLang="ja-JP" sz="3400" dirty="0"/>
            </a:br>
            <a:endParaRPr lang="en-US" altLang="ja-JP" sz="3400" dirty="0"/>
          </a:p>
        </p:txBody>
      </p:sp>
      <p:sp>
        <p:nvSpPr>
          <p:cNvPr id="87043" name="Rectangle 4">
            <a:extLst>
              <a:ext uri="{FF2B5EF4-FFF2-40B4-BE49-F238E27FC236}">
                <a16:creationId xmlns:a16="http://schemas.microsoft.com/office/drawing/2014/main" id="{CC8B6111-32E8-45C0-9F23-3AE9BAB30AB4}"/>
              </a:ext>
            </a:extLst>
          </p:cNvPr>
          <p:cNvSpPr>
            <a:spLocks noGrp="1" noChangeArrowheads="1"/>
          </p:cNvSpPr>
          <p:nvPr>
            <p:ph idx="1"/>
          </p:nvPr>
        </p:nvSpPr>
        <p:spPr>
          <a:xfrm>
            <a:off x="569913" y="563563"/>
            <a:ext cx="8229600" cy="4530725"/>
          </a:xfrm>
        </p:spPr>
        <p:txBody>
          <a:bodyPr/>
          <a:lstStyle/>
          <a:p>
            <a:pPr eaLnBrk="1" hangingPunct="1"/>
            <a:r>
              <a:rPr lang="en-US" altLang="ja-JP" sz="2100" dirty="0"/>
              <a:t>The nucleus </a:t>
            </a:r>
            <a:r>
              <a:rPr lang="en-US" altLang="ja-JP" sz="2100" baseline="30000" dirty="0"/>
              <a:t>4</a:t>
            </a:r>
            <a:r>
              <a:rPr lang="en-US" altLang="ja-JP" sz="2100" dirty="0"/>
              <a:t>He has a binding energy of 28.3</a:t>
            </a:r>
            <a:r>
              <a:rPr lang="en-US" altLang="ja-JP" sz="2100" b="1" dirty="0"/>
              <a:t> </a:t>
            </a:r>
            <a:r>
              <a:rPr lang="en-US" altLang="ja-JP" sz="2100" dirty="0"/>
              <a:t>MeV.</a:t>
            </a:r>
          </a:p>
          <a:p>
            <a:pPr eaLnBrk="1" hangingPunct="1"/>
            <a:r>
              <a:rPr lang="en-US" altLang="ja-JP" sz="2100" dirty="0"/>
              <a:t>If the last two protons and two neutrons in a nucleus</a:t>
            </a:r>
            <a:r>
              <a:rPr lang="en-US" altLang="ja-JP" sz="2100" b="1" dirty="0"/>
              <a:t> </a:t>
            </a:r>
            <a:r>
              <a:rPr lang="en-US" altLang="ja-JP" sz="2100" dirty="0"/>
              <a:t>are bound by less than 28.3 MeV, then the emission of an alpha particle (alpha decay) is possible.</a:t>
            </a:r>
          </a:p>
          <a:p>
            <a:pPr eaLnBrk="1" hangingPunct="1"/>
            <a:endParaRPr lang="en-US" altLang="ja-JP" sz="2100" dirty="0"/>
          </a:p>
          <a:p>
            <a:pPr eaLnBrk="1" hangingPunct="1"/>
            <a:endParaRPr lang="en-US" altLang="ja-JP" sz="2100" dirty="0"/>
          </a:p>
          <a:p>
            <a:pPr eaLnBrk="1" hangingPunct="1"/>
            <a:endParaRPr lang="en-US" altLang="ja-JP" sz="2100" dirty="0"/>
          </a:p>
          <a:p>
            <a:pPr eaLnBrk="1" hangingPunct="1"/>
            <a:r>
              <a:rPr lang="en-US" altLang="ja-JP" sz="2100" dirty="0"/>
              <a:t>If </a:t>
            </a:r>
            <a:r>
              <a:rPr lang="en-US" altLang="ja-JP" sz="2100" i="1" dirty="0"/>
              <a:t>Q</a:t>
            </a:r>
            <a:r>
              <a:rPr lang="en-US" altLang="ja-JP" sz="2100" dirty="0"/>
              <a:t> &gt; 0, alpha decay is possible</a:t>
            </a:r>
          </a:p>
          <a:p>
            <a:pPr eaLnBrk="1" hangingPunct="1">
              <a:buFont typeface="Wingdings" panose="05000000000000000000" pitchFamily="2" charset="2"/>
              <a:buNone/>
            </a:pPr>
            <a:r>
              <a:rPr lang="en-US" altLang="ja-JP" sz="2100" dirty="0"/>
              <a:t>	EX.</a:t>
            </a:r>
          </a:p>
          <a:p>
            <a:pPr eaLnBrk="1" hangingPunct="1">
              <a:buFont typeface="Wingdings" panose="05000000000000000000" pitchFamily="2" charset="2"/>
              <a:buNone/>
            </a:pPr>
            <a:r>
              <a:rPr lang="en-US" altLang="ja-JP" sz="2100" dirty="0"/>
              <a:t>	The appropriate masses are</a:t>
            </a:r>
          </a:p>
        </p:txBody>
      </p:sp>
      <p:pic>
        <p:nvPicPr>
          <p:cNvPr id="87044" name="Picture 22">
            <a:extLst>
              <a:ext uri="{FF2B5EF4-FFF2-40B4-BE49-F238E27FC236}">
                <a16:creationId xmlns:a16="http://schemas.microsoft.com/office/drawing/2014/main" id="{730C72DF-96AB-455C-85E6-7613AC126FB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7738" y="2427288"/>
            <a:ext cx="21685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23">
            <a:extLst>
              <a:ext uri="{FF2B5EF4-FFF2-40B4-BE49-F238E27FC236}">
                <a16:creationId xmlns:a16="http://schemas.microsoft.com/office/drawing/2014/main" id="{EFCED5F2-F05D-492C-B392-96A5882D8A3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738" y="1922463"/>
            <a:ext cx="20574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24">
            <a:extLst>
              <a:ext uri="{FF2B5EF4-FFF2-40B4-BE49-F238E27FC236}">
                <a16:creationId xmlns:a16="http://schemas.microsoft.com/office/drawing/2014/main" id="{37091AE5-1C0E-4F68-980D-3904BA73D7F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3444875"/>
            <a:ext cx="45370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047" name="Group 30">
            <a:extLst>
              <a:ext uri="{FF2B5EF4-FFF2-40B4-BE49-F238E27FC236}">
                <a16:creationId xmlns:a16="http://schemas.microsoft.com/office/drawing/2014/main" id="{E487C450-BE80-4156-ABF9-F23531B54B90}"/>
              </a:ext>
            </a:extLst>
          </p:cNvPr>
          <p:cNvGrpSpPr>
            <a:grpSpLocks/>
          </p:cNvGrpSpPr>
          <p:nvPr/>
        </p:nvGrpSpPr>
        <p:grpSpPr bwMode="auto">
          <a:xfrm>
            <a:off x="465138" y="4778375"/>
            <a:ext cx="8102600" cy="430213"/>
            <a:chOff x="328" y="3405"/>
            <a:chExt cx="5104" cy="271"/>
          </a:xfrm>
        </p:grpSpPr>
        <p:pic>
          <p:nvPicPr>
            <p:cNvPr id="87050" name="Picture 25">
              <a:extLst>
                <a:ext uri="{FF2B5EF4-FFF2-40B4-BE49-F238E27FC236}">
                  <a16:creationId xmlns:a16="http://schemas.microsoft.com/office/drawing/2014/main" id="{3D93279A-19AB-4D13-8E01-00FA82FBA892}"/>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 y="3405"/>
              <a:ext cx="1773"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1" name="Picture 26">
              <a:extLst>
                <a:ext uri="{FF2B5EF4-FFF2-40B4-BE49-F238E27FC236}">
                  <a16:creationId xmlns:a16="http://schemas.microsoft.com/office/drawing/2014/main" id="{ACBA523D-D0FA-4825-B99D-14A9444FC44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5" y="3408"/>
              <a:ext cx="1503"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2" name="Picture 27">
              <a:extLst>
                <a:ext uri="{FF2B5EF4-FFF2-40B4-BE49-F238E27FC236}">
                  <a16:creationId xmlns:a16="http://schemas.microsoft.com/office/drawing/2014/main" id="{8CD048B8-373C-409B-AF5E-8CE2B2C53E10}"/>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2" y="3424"/>
              <a:ext cx="1740"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7048" name="TextBox 1">
            <a:extLst>
              <a:ext uri="{FF2B5EF4-FFF2-40B4-BE49-F238E27FC236}">
                <a16:creationId xmlns:a16="http://schemas.microsoft.com/office/drawing/2014/main" id="{2E72F06C-1A74-4607-87B6-9247174641B1}"/>
              </a:ext>
            </a:extLst>
          </p:cNvPr>
          <p:cNvSpPr txBox="1">
            <a:spLocks noChangeArrowheads="1"/>
          </p:cNvSpPr>
          <p:nvPr/>
        </p:nvSpPr>
        <p:spPr bwMode="auto">
          <a:xfrm flipH="1">
            <a:off x="914400" y="5611813"/>
            <a:ext cx="563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a:solidFill>
                  <a:srgbClr val="000000"/>
                </a:solidFill>
              </a:rPr>
              <a:t>Q= 6 MeV and alpha decay is possible</a:t>
            </a:r>
          </a:p>
        </p:txBody>
      </p:sp>
      <p:sp>
        <p:nvSpPr>
          <p:cNvPr id="87049" name="TextBox 1">
            <a:extLst>
              <a:ext uri="{FF2B5EF4-FFF2-40B4-BE49-F238E27FC236}">
                <a16:creationId xmlns:a16="http://schemas.microsoft.com/office/drawing/2014/main" id="{AA94DAC1-577D-4AF2-BDEC-31781E229EF6}"/>
              </a:ext>
            </a:extLst>
          </p:cNvPr>
          <p:cNvSpPr txBox="1">
            <a:spLocks noChangeArrowheads="1"/>
          </p:cNvSpPr>
          <p:nvPr/>
        </p:nvSpPr>
        <p:spPr bwMode="auto">
          <a:xfrm>
            <a:off x="838200" y="6354763"/>
            <a:ext cx="7818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2000">
                <a:solidFill>
                  <a:srgbClr val="FF0000"/>
                </a:solidFill>
              </a:rPr>
              <a:t>Q=( 230.004u -226.025 -4.003u )c^2(931.5 MeV/c^2 u)=  6 MeV</a:t>
            </a:r>
          </a:p>
        </p:txBody>
      </p:sp>
      <p:pic>
        <p:nvPicPr>
          <p:cNvPr id="2050" name="Picture 2" descr="Alpha Decay | Definition, Example, &amp; Facts | Britannica">
            <a:extLst>
              <a:ext uri="{FF2B5EF4-FFF2-40B4-BE49-F238E27FC236}">
                <a16:creationId xmlns:a16="http://schemas.microsoft.com/office/drawing/2014/main" id="{87B63E17-8F6E-546F-751A-110ECF1876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6574" y="1662112"/>
            <a:ext cx="2209800" cy="220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1D792587-603F-48C6-8850-9565C76AD68E}"/>
              </a:ext>
            </a:extLst>
          </p:cNvPr>
          <p:cNvSpPr>
            <a:spLocks noGrp="1" noChangeArrowheads="1"/>
          </p:cNvSpPr>
          <p:nvPr>
            <p:ph type="title"/>
          </p:nvPr>
        </p:nvSpPr>
        <p:spPr/>
        <p:txBody>
          <a:bodyPr/>
          <a:lstStyle/>
          <a:p>
            <a:pPr eaLnBrk="1" hangingPunct="1"/>
            <a:r>
              <a:rPr lang="en-US" altLang="ja-JP" sz="3400"/>
              <a:t>Beta Decay</a:t>
            </a:r>
          </a:p>
        </p:txBody>
      </p:sp>
      <p:sp>
        <p:nvSpPr>
          <p:cNvPr id="88067" name="Rectangle 3">
            <a:extLst>
              <a:ext uri="{FF2B5EF4-FFF2-40B4-BE49-F238E27FC236}">
                <a16:creationId xmlns:a16="http://schemas.microsoft.com/office/drawing/2014/main" id="{6444682A-239C-4D44-A5D5-5B1BF5FB9B37}"/>
              </a:ext>
            </a:extLst>
          </p:cNvPr>
          <p:cNvSpPr>
            <a:spLocks noGrp="1" noChangeArrowheads="1"/>
          </p:cNvSpPr>
          <p:nvPr>
            <p:ph idx="1"/>
          </p:nvPr>
        </p:nvSpPr>
        <p:spPr>
          <a:xfrm>
            <a:off x="457200" y="1125538"/>
            <a:ext cx="3106738" cy="4530725"/>
          </a:xfrm>
        </p:spPr>
        <p:txBody>
          <a:bodyPr/>
          <a:lstStyle/>
          <a:p>
            <a:pPr eaLnBrk="1" hangingPunct="1"/>
            <a:r>
              <a:rPr lang="en-US" altLang="ja-JP" sz="2000"/>
              <a:t>Unstable nuclei may move closer to the line of stability by undergoing beta decay.</a:t>
            </a:r>
          </a:p>
          <a:p>
            <a:pPr eaLnBrk="1" hangingPunct="1"/>
            <a:r>
              <a:rPr lang="en-US" altLang="ja-JP" sz="2000"/>
              <a:t>The decay of a free neutron is</a:t>
            </a:r>
          </a:p>
          <a:p>
            <a:pPr eaLnBrk="1" hangingPunct="1"/>
            <a:endParaRPr lang="en-US" altLang="ja-JP" sz="2000"/>
          </a:p>
          <a:p>
            <a:pPr eaLnBrk="1" hangingPunct="1"/>
            <a:endParaRPr lang="en-US" altLang="ja-JP" sz="2000"/>
          </a:p>
          <a:p>
            <a:pPr eaLnBrk="1" hangingPunct="1"/>
            <a:r>
              <a:rPr lang="en-US" altLang="ja-JP" sz="2000"/>
              <a:t>The beta decay of </a:t>
            </a:r>
            <a:r>
              <a:rPr lang="en-US" altLang="ja-JP" sz="2000" baseline="30000"/>
              <a:t>14</a:t>
            </a:r>
            <a:r>
              <a:rPr lang="en-US" altLang="ja-JP" sz="2000"/>
              <a:t>C (unstable) to form </a:t>
            </a:r>
            <a:r>
              <a:rPr lang="en-US" altLang="ja-JP" sz="2000" baseline="30000"/>
              <a:t>14</a:t>
            </a:r>
            <a:r>
              <a:rPr lang="en-US" altLang="ja-JP" sz="2000"/>
              <a:t>N, a stable nucleus, can be written as</a:t>
            </a:r>
          </a:p>
        </p:txBody>
      </p:sp>
      <p:pic>
        <p:nvPicPr>
          <p:cNvPr id="88068" name="Picture 9" descr="1214">
            <a:extLst>
              <a:ext uri="{FF2B5EF4-FFF2-40B4-BE49-F238E27FC236}">
                <a16:creationId xmlns:a16="http://schemas.microsoft.com/office/drawing/2014/main" id="{68684E9B-A2D6-4FF6-9D8B-315437E2291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b="9113"/>
          <a:stretch>
            <a:fillRect/>
          </a:stretch>
        </p:blipFill>
        <p:spPr bwMode="auto">
          <a:xfrm>
            <a:off x="3635375" y="1196975"/>
            <a:ext cx="51403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14">
            <a:extLst>
              <a:ext uri="{FF2B5EF4-FFF2-40B4-BE49-F238E27FC236}">
                <a16:creationId xmlns:a16="http://schemas.microsoft.com/office/drawing/2014/main" id="{C797FBC3-23E6-4DF0-92EF-B66245B4F42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613" y="3529013"/>
            <a:ext cx="1619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15">
            <a:extLst>
              <a:ext uri="{FF2B5EF4-FFF2-40B4-BE49-F238E27FC236}">
                <a16:creationId xmlns:a16="http://schemas.microsoft.com/office/drawing/2014/main" id="{FB5D4C02-2ED1-46F2-8FE6-BFC60EB02F9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75" y="5603875"/>
            <a:ext cx="22447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Rectangle 16">
            <a:extLst>
              <a:ext uri="{FF2B5EF4-FFF2-40B4-BE49-F238E27FC236}">
                <a16:creationId xmlns:a16="http://schemas.microsoft.com/office/drawing/2014/main" id="{92BEED20-8652-47EF-9E08-6618075B58FE}"/>
              </a:ext>
            </a:extLst>
          </p:cNvPr>
          <p:cNvSpPr>
            <a:spLocks noChangeArrowheads="1"/>
          </p:cNvSpPr>
          <p:nvPr/>
        </p:nvSpPr>
        <p:spPr bwMode="auto">
          <a:xfrm>
            <a:off x="4237038" y="4508500"/>
            <a:ext cx="4437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33CC"/>
              </a:buClr>
              <a:buSzPct val="65000"/>
              <a:buFont typeface="Wingdings" panose="05000000000000000000" pitchFamily="2" charset="2"/>
              <a:buChar char="n"/>
              <a:defRPr sz="3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333CC"/>
              </a:buClr>
              <a:buSzPct val="60000"/>
              <a:buFont typeface="Wingdings" panose="05000000000000000000" pitchFamily="2" charset="2"/>
              <a:buChar char="q"/>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333CC"/>
              </a:buClr>
              <a:buSzPct val="65000"/>
              <a:buFont typeface="Wingdings" panose="05000000000000000000" pitchFamily="2" charset="2"/>
              <a:buChar char="n"/>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333CC"/>
              </a:buClr>
              <a:buSzPct val="70000"/>
              <a:buFont typeface="Wingdings" panose="05000000000000000000" pitchFamily="2" charset="2"/>
              <a:buChar char="q"/>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buFont typeface="Wingdings" panose="05000000000000000000" pitchFamily="2" charset="2"/>
              <a:buNone/>
            </a:pPr>
            <a:r>
              <a:rPr kumimoji="0" lang="en-US" altLang="ja-JP" sz="1400" b="1">
                <a:solidFill>
                  <a:srgbClr val="000000"/>
                </a:solidFill>
              </a:rPr>
              <a:t>The electron energy spectrum from the beta decay</a:t>
            </a:r>
          </a:p>
        </p:txBody>
      </p:sp>
      <p:sp>
        <p:nvSpPr>
          <p:cNvPr id="88072" name="TextBox 1">
            <a:extLst>
              <a:ext uri="{FF2B5EF4-FFF2-40B4-BE49-F238E27FC236}">
                <a16:creationId xmlns:a16="http://schemas.microsoft.com/office/drawing/2014/main" id="{E266BD6C-94D6-40CA-A991-AF045F7C6BC8}"/>
              </a:ext>
            </a:extLst>
          </p:cNvPr>
          <p:cNvSpPr txBox="1">
            <a:spLocks noChangeArrowheads="1"/>
          </p:cNvSpPr>
          <p:nvPr/>
        </p:nvSpPr>
        <p:spPr bwMode="auto">
          <a:xfrm>
            <a:off x="6553200" y="14176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sz="1800">
                <a:solidFill>
                  <a:srgbClr val="FF0000"/>
                </a:solidFill>
              </a:rPr>
              <a:t>Figure 12.13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
            <a:extLst>
              <a:ext uri="{FF2B5EF4-FFF2-40B4-BE49-F238E27FC236}">
                <a16:creationId xmlns:a16="http://schemas.microsoft.com/office/drawing/2014/main" id="{6EE62F68-FBE1-4084-80C6-1D8132706E16}"/>
              </a:ext>
            </a:extLst>
          </p:cNvPr>
          <p:cNvSpPr>
            <a:spLocks noGrp="1" noChangeArrowheads="1"/>
          </p:cNvSpPr>
          <p:nvPr>
            <p:ph type="title"/>
          </p:nvPr>
        </p:nvSpPr>
        <p:spPr/>
        <p:txBody>
          <a:bodyPr/>
          <a:lstStyle/>
          <a:p>
            <a:pPr eaLnBrk="1" hangingPunct="1"/>
            <a:r>
              <a:rPr lang="en-US" altLang="ja-JP" sz="3400" dirty="0"/>
              <a:t>Beta Decay</a:t>
            </a:r>
            <a:endParaRPr lang="en-US" altLang="en-US" sz="3400" dirty="0"/>
          </a:p>
        </p:txBody>
      </p:sp>
      <p:sp>
        <p:nvSpPr>
          <p:cNvPr id="89091" name="Rectangle 2">
            <a:extLst>
              <a:ext uri="{FF2B5EF4-FFF2-40B4-BE49-F238E27FC236}">
                <a16:creationId xmlns:a16="http://schemas.microsoft.com/office/drawing/2014/main" id="{D38C9996-14F3-4268-9B34-2D89168EE4A1}"/>
              </a:ext>
            </a:extLst>
          </p:cNvPr>
          <p:cNvSpPr>
            <a:spLocks noGrp="1" noChangeArrowheads="1"/>
          </p:cNvSpPr>
          <p:nvPr>
            <p:ph idx="4294967295"/>
          </p:nvPr>
        </p:nvSpPr>
        <p:spPr>
          <a:xfrm>
            <a:off x="354012" y="2611438"/>
            <a:ext cx="8435975" cy="4752975"/>
          </a:xfrm>
        </p:spPr>
        <p:txBody>
          <a:bodyPr/>
          <a:lstStyle/>
          <a:p>
            <a:pPr eaLnBrk="1" hangingPunct="1"/>
            <a:r>
              <a:rPr lang="en-US" altLang="ja-JP" sz="2100" dirty="0"/>
              <a:t>There was a problem in neutron decay, the spin ½ neutron cannot decay to two spin ½ particles, a proton and an electron. </a:t>
            </a:r>
            <a:r>
              <a:rPr lang="en-US" altLang="ja-JP" sz="2100" baseline="30000" dirty="0"/>
              <a:t>14</a:t>
            </a:r>
            <a:r>
              <a:rPr lang="en-US" altLang="ja-JP" sz="2100" dirty="0"/>
              <a:t>C has spin 0, </a:t>
            </a:r>
            <a:r>
              <a:rPr lang="en-US" altLang="ja-JP" sz="2100" baseline="30000" dirty="0"/>
              <a:t>14</a:t>
            </a:r>
            <a:r>
              <a:rPr lang="en-US" altLang="ja-JP" sz="2100" dirty="0"/>
              <a:t>N has spin 1, and the electron has spin ½.</a:t>
            </a:r>
          </a:p>
          <a:p>
            <a:pPr eaLnBrk="1" hangingPunct="1">
              <a:buFont typeface="Wingdings" panose="05000000000000000000" pitchFamily="2" charset="2"/>
              <a:buNone/>
            </a:pPr>
            <a:r>
              <a:rPr lang="en-US" altLang="ja-JP" sz="2100" dirty="0"/>
              <a:t>		we cannot combine spin ½ &amp; 1 to obtain a spin 0.</a:t>
            </a:r>
          </a:p>
          <a:p>
            <a:pPr eaLnBrk="1" hangingPunct="1"/>
            <a:endParaRPr lang="en-US" altLang="ja-JP" sz="2100" dirty="0"/>
          </a:p>
          <a:p>
            <a:pPr eaLnBrk="1" hangingPunct="1"/>
            <a:r>
              <a:rPr lang="en-US" altLang="ja-JP" sz="2100" dirty="0"/>
              <a:t>Wolfgang Pauli suggested a </a:t>
            </a:r>
            <a:r>
              <a:rPr lang="en-US" altLang="ja-JP" sz="2100" b="1" dirty="0"/>
              <a:t>neutrino</a:t>
            </a:r>
            <a:r>
              <a:rPr lang="en-US" altLang="ja-JP" sz="2100" dirty="0"/>
              <a:t>     that must be produced in beta decay. It has spin quantum number ½, charge 0, and carries away the additional energy missing in Fig. (12.13).</a:t>
            </a:r>
          </a:p>
          <a:p>
            <a:pPr eaLnBrk="1" hangingPunct="1"/>
            <a:endParaRPr lang="en-US" altLang="ja-JP" sz="2100" dirty="0"/>
          </a:p>
          <a:p>
            <a:pPr eaLnBrk="1" hangingPunct="1"/>
            <a:endParaRPr lang="en-US" altLang="ja-JP" sz="2100" dirty="0"/>
          </a:p>
        </p:txBody>
      </p:sp>
      <p:sp>
        <p:nvSpPr>
          <p:cNvPr id="89092" name="Line 5">
            <a:extLst>
              <a:ext uri="{FF2B5EF4-FFF2-40B4-BE49-F238E27FC236}">
                <a16:creationId xmlns:a16="http://schemas.microsoft.com/office/drawing/2014/main" id="{86C952E3-235E-493E-A0B0-EB1E68EE3B61}"/>
              </a:ext>
            </a:extLst>
          </p:cNvPr>
          <p:cNvSpPr>
            <a:spLocks noChangeShapeType="1"/>
          </p:cNvSpPr>
          <p:nvPr/>
        </p:nvSpPr>
        <p:spPr bwMode="auto">
          <a:xfrm flipV="1">
            <a:off x="468314" y="2332503"/>
            <a:ext cx="1055686" cy="3757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9093" name="Picture 13">
            <a:extLst>
              <a:ext uri="{FF2B5EF4-FFF2-40B4-BE49-F238E27FC236}">
                <a16:creationId xmlns:a16="http://schemas.microsoft.com/office/drawing/2014/main" id="{8C635862-967D-4BC6-B882-6D2F24854366}"/>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7350" y="3403600"/>
            <a:ext cx="1730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7630E6ED-0D5C-821E-0FCF-60A455CB3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3429000" cy="2333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8E1F5A-A8BE-23D1-86ED-D20E8CD3255E}"/>
              </a:ext>
            </a:extLst>
          </p:cNvPr>
          <p:cNvSpPr txBox="1"/>
          <p:nvPr/>
        </p:nvSpPr>
        <p:spPr>
          <a:xfrm>
            <a:off x="76200" y="1192678"/>
            <a:ext cx="3733800" cy="1077218"/>
          </a:xfrm>
          <a:prstGeom prst="rect">
            <a:avLst/>
          </a:prstGeom>
          <a:noFill/>
        </p:spPr>
        <p:txBody>
          <a:bodyPr wrap="square" rtlCol="0">
            <a:spAutoFit/>
          </a:bodyPr>
          <a:lstStyle/>
          <a:p>
            <a:r>
              <a:rPr lang="en-US" sz="1600" b="0" i="0" dirty="0">
                <a:solidFill>
                  <a:srgbClr val="FF0000"/>
                </a:solidFill>
                <a:effectLst/>
                <a:latin typeface="Arial" panose="020B0604020202020204" pitchFamily="34" charset="0"/>
              </a:rPr>
              <a:t>β</a:t>
            </a:r>
            <a:r>
              <a:rPr lang="en-US" sz="1600" b="0" i="0" baseline="30000" dirty="0">
                <a:solidFill>
                  <a:srgbClr val="FF0000"/>
                </a:solidFill>
                <a:effectLst/>
                <a:latin typeface="Arial" panose="020B0604020202020204" pitchFamily="34" charset="0"/>
              </a:rPr>
              <a:t>−</a:t>
            </a:r>
            <a:r>
              <a:rPr lang="en-US" sz="1600" b="0" i="0" dirty="0">
                <a:solidFill>
                  <a:srgbClr val="FF0000"/>
                </a:solidFill>
                <a:effectLst/>
                <a:latin typeface="Arial" panose="020B0604020202020204" pitchFamily="34" charset="0"/>
              </a:rPr>
              <a:t> decay in an </a:t>
            </a:r>
            <a:r>
              <a:rPr lang="en-US" sz="1600" b="0" i="0" u="none" strike="noStrike" dirty="0">
                <a:solidFill>
                  <a:srgbClr val="FF0000"/>
                </a:solidFill>
                <a:effectLst/>
                <a:latin typeface="Arial" panose="020B0604020202020204" pitchFamily="34" charset="0"/>
                <a:hlinkClick r:id="rId4" tooltip="Atomic nucleus">
                  <a:extLst>
                    <a:ext uri="{A12FA001-AC4F-418D-AE19-62706E023703}">
                      <ahyp:hlinkClr xmlns:ahyp="http://schemas.microsoft.com/office/drawing/2018/hyperlinkcolor" val="tx"/>
                    </a:ext>
                  </a:extLst>
                </a:hlinkClick>
              </a:rPr>
              <a:t>atomic nucleus</a:t>
            </a:r>
            <a:r>
              <a:rPr lang="en-US" sz="1600" b="0" i="0" dirty="0">
                <a:solidFill>
                  <a:srgbClr val="FF0000"/>
                </a:solidFill>
                <a:effectLst/>
                <a:latin typeface="Arial" panose="020B0604020202020204" pitchFamily="34" charset="0"/>
              </a:rPr>
              <a:t> (the accompanying antineutrino is omitted). The inset shows beta decay of a free neutron. </a:t>
            </a:r>
            <a:endParaRPr lang="en-US" sz="1600" dirty="0">
              <a:solidFill>
                <a:srgbClr val="FF0000"/>
              </a:solidFill>
            </a:endParaRPr>
          </a:p>
        </p:txBody>
      </p:sp>
      <p:sp>
        <p:nvSpPr>
          <p:cNvPr id="3" name="TextBox 2">
            <a:extLst>
              <a:ext uri="{FF2B5EF4-FFF2-40B4-BE49-F238E27FC236}">
                <a16:creationId xmlns:a16="http://schemas.microsoft.com/office/drawing/2014/main" id="{5D9BB994-5F77-3EF0-C08D-59C211A3ECC5}"/>
              </a:ext>
            </a:extLst>
          </p:cNvPr>
          <p:cNvSpPr txBox="1"/>
          <p:nvPr/>
        </p:nvSpPr>
        <p:spPr>
          <a:xfrm>
            <a:off x="-2796" y="6162017"/>
            <a:ext cx="9372600" cy="677108"/>
          </a:xfrm>
          <a:prstGeom prst="rect">
            <a:avLst/>
          </a:prstGeom>
          <a:noFill/>
        </p:spPr>
        <p:txBody>
          <a:bodyPr wrap="square" rtlCol="0">
            <a:spAutoFit/>
          </a:bodyPr>
          <a:lstStyle/>
          <a:p>
            <a:r>
              <a:rPr lang="en-US" sz="1400" b="1" i="0" dirty="0">
                <a:solidFill>
                  <a:srgbClr val="FF0000"/>
                </a:solidFill>
                <a:effectLst/>
                <a:latin typeface="arial" panose="020B0604020202020204" pitchFamily="34" charset="0"/>
              </a:rPr>
              <a:t>Can neutrinos </a:t>
            </a:r>
            <a:r>
              <a:rPr lang="en-US" sz="1400" b="1" i="0" dirty="0" err="1">
                <a:solidFill>
                  <a:srgbClr val="FF0000"/>
                </a:solidFill>
                <a:effectLst/>
                <a:latin typeface="arial" panose="020B0604020202020204" pitchFamily="34" charset="0"/>
              </a:rPr>
              <a:t>penetrade</a:t>
            </a:r>
            <a:r>
              <a:rPr lang="en-US" sz="1400" b="1" i="0" dirty="0">
                <a:solidFill>
                  <a:srgbClr val="FF0000"/>
                </a:solidFill>
                <a:effectLst/>
                <a:latin typeface="arial" panose="020B0604020202020204" pitchFamily="34" charset="0"/>
              </a:rPr>
              <a:t> the </a:t>
            </a:r>
            <a:r>
              <a:rPr lang="en-US" sz="1400" b="1" i="0" dirty="0" err="1">
                <a:solidFill>
                  <a:srgbClr val="FF0000"/>
                </a:solidFill>
                <a:effectLst/>
                <a:latin typeface="arial" panose="020B0604020202020204" pitchFamily="34" charset="0"/>
              </a:rPr>
              <a:t>earth?They</a:t>
            </a:r>
            <a:r>
              <a:rPr lang="en-US" sz="1400" b="1" i="0" dirty="0">
                <a:solidFill>
                  <a:srgbClr val="FF0000"/>
                </a:solidFill>
                <a:effectLst/>
                <a:latin typeface="arial" panose="020B0604020202020204" pitchFamily="34" charset="0"/>
              </a:rPr>
              <a:t> come straight through the earth at nearly the speed of light, all the time, day and night</a:t>
            </a:r>
            <a:r>
              <a:rPr lang="en-US" sz="1400" b="0" i="0" dirty="0">
                <a:solidFill>
                  <a:srgbClr val="FF0000"/>
                </a:solidFill>
                <a:effectLst/>
                <a:latin typeface="arial" panose="020B0604020202020204" pitchFamily="34" charset="0"/>
              </a:rPr>
              <a:t>, in enormous numbers. About 100 trillion neutrinos pass through our bodies every second</a:t>
            </a:r>
            <a:r>
              <a:rPr lang="en-US" b="0" i="0" dirty="0">
                <a:solidFill>
                  <a:srgbClr val="202124"/>
                </a:solidFill>
                <a:effectLst/>
                <a:latin typeface="arial" panose="020B0604020202020204" pitchFamily="34" charset="0"/>
              </a:rPr>
              <a:t>.</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
            <a:extLst>
              <a:ext uri="{FF2B5EF4-FFF2-40B4-BE49-F238E27FC236}">
                <a16:creationId xmlns:a16="http://schemas.microsoft.com/office/drawing/2014/main" id="{48CF30A8-DE6E-46FB-AE27-CD4B50F3FDAF}"/>
              </a:ext>
            </a:extLst>
          </p:cNvPr>
          <p:cNvSpPr>
            <a:spLocks noGrp="1" noChangeArrowheads="1"/>
          </p:cNvSpPr>
          <p:nvPr>
            <p:ph type="title"/>
          </p:nvPr>
        </p:nvSpPr>
        <p:spPr/>
        <p:txBody>
          <a:bodyPr/>
          <a:lstStyle/>
          <a:p>
            <a:pPr eaLnBrk="1" hangingPunct="1"/>
            <a:r>
              <a:rPr lang="en-US" altLang="ja-JP" sz="3400"/>
              <a:t>Beta Decay</a:t>
            </a:r>
            <a:endParaRPr lang="en-US" altLang="en-US" sz="3400"/>
          </a:p>
        </p:txBody>
      </p:sp>
      <p:sp>
        <p:nvSpPr>
          <p:cNvPr id="90115" name="Rectangle 2">
            <a:extLst>
              <a:ext uri="{FF2B5EF4-FFF2-40B4-BE49-F238E27FC236}">
                <a16:creationId xmlns:a16="http://schemas.microsoft.com/office/drawing/2014/main" id="{FB0ED10E-994E-431A-A088-2C905E58B57E}"/>
              </a:ext>
            </a:extLst>
          </p:cNvPr>
          <p:cNvSpPr>
            <a:spLocks noGrp="1" noChangeArrowheads="1"/>
          </p:cNvSpPr>
          <p:nvPr>
            <p:ph idx="4294967295"/>
          </p:nvPr>
        </p:nvSpPr>
        <p:spPr>
          <a:xfrm>
            <a:off x="457200" y="1412875"/>
            <a:ext cx="8686800" cy="4681538"/>
          </a:xfrm>
        </p:spPr>
        <p:txBody>
          <a:bodyPr/>
          <a:lstStyle/>
          <a:p>
            <a:pPr eaLnBrk="1" hangingPunct="1"/>
            <a:r>
              <a:rPr lang="en-US" altLang="ja-JP" sz="2100"/>
              <a:t>An occasional electron is detected with the kinetic energy </a:t>
            </a:r>
            <a:r>
              <a:rPr lang="en-US" altLang="ja-JP" sz="2100" i="1"/>
              <a:t>K</a:t>
            </a:r>
            <a:r>
              <a:rPr lang="en-US" altLang="ja-JP" sz="2100" baseline="-25000"/>
              <a:t>max</a:t>
            </a:r>
            <a:r>
              <a:rPr lang="en-US" altLang="ja-JP" sz="2100"/>
              <a:t> required to conserve energy, but in most cases the electron’s kinetic energy is less than </a:t>
            </a:r>
            <a:r>
              <a:rPr lang="en-US" altLang="ja-JP" sz="2100" i="1"/>
              <a:t>K</a:t>
            </a:r>
            <a:r>
              <a:rPr lang="en-US" altLang="ja-JP" sz="2100" baseline="-25000"/>
              <a:t>max</a:t>
            </a:r>
            <a:r>
              <a:rPr lang="en-US" altLang="ja-JP" sz="2100"/>
              <a:t>.</a:t>
            </a:r>
          </a:p>
          <a:p>
            <a:pPr eaLnBrk="1" hangingPunct="1">
              <a:buFont typeface="Wingdings" panose="05000000000000000000" pitchFamily="2" charset="2"/>
              <a:buNone/>
            </a:pPr>
            <a:r>
              <a:rPr lang="en-US" altLang="ja-JP" sz="2100"/>
              <a:t>		the neutrino has little or no mass, and its energy may be all 	kinetic</a:t>
            </a:r>
          </a:p>
          <a:p>
            <a:pPr eaLnBrk="1" hangingPunct="1"/>
            <a:endParaRPr lang="en-US" altLang="ja-JP" sz="2100">
              <a:solidFill>
                <a:srgbClr val="000000"/>
              </a:solidFill>
            </a:endParaRPr>
          </a:p>
          <a:p>
            <a:pPr eaLnBrk="1" hangingPunct="1"/>
            <a:r>
              <a:rPr lang="en-US" altLang="ja-JP" sz="2100">
                <a:solidFill>
                  <a:srgbClr val="000000"/>
                </a:solidFill>
              </a:rPr>
              <a:t>Neutrinos have no charge and do not interact </a:t>
            </a:r>
            <a:r>
              <a:rPr lang="en-US" altLang="ja-JP" sz="2100" i="1">
                <a:solidFill>
                  <a:srgbClr val="000000"/>
                </a:solidFill>
              </a:rPr>
              <a:t>electromagnetically</a:t>
            </a:r>
            <a:r>
              <a:rPr lang="en-US" altLang="ja-JP" sz="2100">
                <a:solidFill>
                  <a:srgbClr val="000000"/>
                </a:solidFill>
              </a:rPr>
              <a:t>. </a:t>
            </a:r>
          </a:p>
          <a:p>
            <a:pPr eaLnBrk="1" hangingPunct="1"/>
            <a:r>
              <a:rPr lang="en-US" altLang="ja-JP" sz="2100">
                <a:solidFill>
                  <a:srgbClr val="000000"/>
                </a:solidFill>
              </a:rPr>
              <a:t>They are not affected by the </a:t>
            </a:r>
            <a:r>
              <a:rPr lang="en-US" altLang="ja-JP" sz="2100" i="1">
                <a:solidFill>
                  <a:srgbClr val="000000"/>
                </a:solidFill>
              </a:rPr>
              <a:t>strong</a:t>
            </a:r>
            <a:r>
              <a:rPr lang="en-US" altLang="ja-JP" sz="2100">
                <a:solidFill>
                  <a:srgbClr val="000000"/>
                </a:solidFill>
              </a:rPr>
              <a:t> force of the nucleus.</a:t>
            </a:r>
          </a:p>
          <a:p>
            <a:pPr eaLnBrk="1" hangingPunct="1"/>
            <a:r>
              <a:rPr lang="en-US" altLang="ja-JP" sz="2100">
                <a:solidFill>
                  <a:srgbClr val="000000"/>
                </a:solidFill>
              </a:rPr>
              <a:t>They are the </a:t>
            </a:r>
            <a:r>
              <a:rPr lang="en-US" altLang="ja-JP" sz="2100" i="1">
                <a:solidFill>
                  <a:srgbClr val="000000"/>
                </a:solidFill>
              </a:rPr>
              <a:t>weak</a:t>
            </a:r>
            <a:r>
              <a:rPr lang="en-US" altLang="ja-JP" sz="2100">
                <a:solidFill>
                  <a:srgbClr val="000000"/>
                </a:solidFill>
              </a:rPr>
              <a:t> interaction.</a:t>
            </a:r>
          </a:p>
          <a:p>
            <a:pPr eaLnBrk="1" hangingPunct="1"/>
            <a:r>
              <a:rPr lang="en-US" altLang="ja-JP" sz="2100">
                <a:solidFill>
                  <a:srgbClr val="000000"/>
                </a:solidFill>
              </a:rPr>
              <a:t>The electromagnetic and weak forces are the </a:t>
            </a:r>
            <a:r>
              <a:rPr lang="en-US" altLang="ja-JP" sz="2100" i="1">
                <a:solidFill>
                  <a:srgbClr val="000000"/>
                </a:solidFill>
              </a:rPr>
              <a:t>electroweak</a:t>
            </a:r>
            <a:r>
              <a:rPr lang="en-US" altLang="ja-JP" sz="2100">
                <a:solidFill>
                  <a:srgbClr val="000000"/>
                </a:solidFill>
              </a:rPr>
              <a:t> force.</a:t>
            </a:r>
          </a:p>
          <a:p>
            <a:pPr eaLnBrk="1" hangingPunct="1"/>
            <a:endParaRPr lang="en-US" altLang="ja-JP" sz="2100">
              <a:solidFill>
                <a:srgbClr val="000000"/>
              </a:solidFill>
            </a:endParaRPr>
          </a:p>
        </p:txBody>
      </p:sp>
      <p:sp>
        <p:nvSpPr>
          <p:cNvPr id="90116" name="Line 33">
            <a:extLst>
              <a:ext uri="{FF2B5EF4-FFF2-40B4-BE49-F238E27FC236}">
                <a16:creationId xmlns:a16="http://schemas.microsoft.com/office/drawing/2014/main" id="{E1D6CA78-14DE-4BE9-A0F7-9905F23A820F}"/>
              </a:ext>
            </a:extLst>
          </p:cNvPr>
          <p:cNvSpPr>
            <a:spLocks noChangeShapeType="1"/>
          </p:cNvSpPr>
          <p:nvPr/>
        </p:nvSpPr>
        <p:spPr bwMode="auto">
          <a:xfrm>
            <a:off x="395288" y="2636838"/>
            <a:ext cx="86518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extBox 1">
            <a:extLst>
              <a:ext uri="{FF2B5EF4-FFF2-40B4-BE49-F238E27FC236}">
                <a16:creationId xmlns:a16="http://schemas.microsoft.com/office/drawing/2014/main" id="{E9C6CB9F-5DC2-1B8E-7762-20098E2B443F}"/>
              </a:ext>
            </a:extLst>
          </p:cNvPr>
          <p:cNvSpPr txBox="1"/>
          <p:nvPr/>
        </p:nvSpPr>
        <p:spPr>
          <a:xfrm>
            <a:off x="3581400" y="685800"/>
            <a:ext cx="3048000" cy="533400"/>
          </a:xfrm>
          <a:prstGeom prst="rect">
            <a:avLst/>
          </a:prstGeom>
          <a:noFill/>
        </p:spPr>
        <p:txBody>
          <a:bodyPr wrap="square" rtlCol="0">
            <a:spAutoFit/>
          </a:bodyPr>
          <a:lstStyle/>
          <a:p>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219D698C-8CFC-467C-99C5-56041E70FD78}"/>
              </a:ext>
            </a:extLst>
          </p:cNvPr>
          <p:cNvSpPr>
            <a:spLocks noGrp="1" noChangeArrowheads="1"/>
          </p:cNvSpPr>
          <p:nvPr>
            <p:ph type="title"/>
          </p:nvPr>
        </p:nvSpPr>
        <p:spPr>
          <a:xfrm>
            <a:off x="609600" y="152400"/>
            <a:ext cx="9220200" cy="1139825"/>
          </a:xfrm>
        </p:spPr>
        <p:txBody>
          <a:bodyPr/>
          <a:lstStyle/>
          <a:p>
            <a:r>
              <a:rPr lang="en-US" altLang="en-US" sz="3600">
                <a:solidFill>
                  <a:srgbClr val="FF0000"/>
                </a:solidFill>
              </a:rPr>
              <a:t>Radioactive decay  modes    </a:t>
            </a:r>
            <a:r>
              <a:rPr lang="en-US" altLang="en-US" sz="1600">
                <a:solidFill>
                  <a:srgbClr val="FF0000"/>
                </a:solidFill>
              </a:rPr>
              <a:t>conservation of nucleons</a:t>
            </a:r>
          </a:p>
        </p:txBody>
      </p:sp>
      <p:pic>
        <p:nvPicPr>
          <p:cNvPr id="91139" name="Picture 2" descr="What is radioactive decay? + Example">
            <a:extLst>
              <a:ext uri="{FF2B5EF4-FFF2-40B4-BE49-F238E27FC236}">
                <a16:creationId xmlns:a16="http://schemas.microsoft.com/office/drawing/2014/main" id="{49F33C52-DF69-4C58-BE88-00C0FB097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14400"/>
            <a:ext cx="9144001" cy="60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4">
            <a:extLst>
              <a:ext uri="{FF2B5EF4-FFF2-40B4-BE49-F238E27FC236}">
                <a16:creationId xmlns:a16="http://schemas.microsoft.com/office/drawing/2014/main" id="{DEB684C8-1723-424C-A0B9-5CBFA4B5A824}"/>
              </a:ext>
            </a:extLst>
          </p:cNvPr>
          <p:cNvSpPr>
            <a:spLocks noGrp="1" noChangeArrowheads="1"/>
          </p:cNvSpPr>
          <p:nvPr>
            <p:ph type="title"/>
          </p:nvPr>
        </p:nvSpPr>
        <p:spPr/>
        <p:txBody>
          <a:bodyPr/>
          <a:lstStyle/>
          <a:p>
            <a:pPr eaLnBrk="1" hangingPunct="1"/>
            <a:r>
              <a:rPr lang="en-US" altLang="ja-JP" sz="3400"/>
              <a:t>Gamma Decay</a:t>
            </a:r>
          </a:p>
        </p:txBody>
      </p:sp>
      <p:sp>
        <p:nvSpPr>
          <p:cNvPr id="92163" name="Rectangle 5">
            <a:extLst>
              <a:ext uri="{FF2B5EF4-FFF2-40B4-BE49-F238E27FC236}">
                <a16:creationId xmlns:a16="http://schemas.microsoft.com/office/drawing/2014/main" id="{8277A3FE-3A81-4278-B518-E0E9706034AA}"/>
              </a:ext>
            </a:extLst>
          </p:cNvPr>
          <p:cNvSpPr>
            <a:spLocks noGrp="1" noChangeArrowheads="1"/>
          </p:cNvSpPr>
          <p:nvPr>
            <p:ph idx="1"/>
          </p:nvPr>
        </p:nvSpPr>
        <p:spPr>
          <a:xfrm>
            <a:off x="457200" y="1236663"/>
            <a:ext cx="4619625" cy="4497387"/>
          </a:xfrm>
        </p:spPr>
        <p:txBody>
          <a:bodyPr/>
          <a:lstStyle/>
          <a:p>
            <a:pPr eaLnBrk="1" hangingPunct="1"/>
            <a:r>
              <a:rPr lang="en-US" altLang="ja-JP" sz="2100"/>
              <a:t>If the decay proceeds to an excited state of energy </a:t>
            </a:r>
            <a:r>
              <a:rPr lang="en-US" altLang="ja-JP" sz="2100" i="1"/>
              <a:t>E</a:t>
            </a:r>
            <a:r>
              <a:rPr lang="en-US" altLang="ja-JP" sz="2100" i="1" baseline="-25000"/>
              <a:t>x</a:t>
            </a:r>
            <a:r>
              <a:rPr lang="en-US" altLang="ja-JP" sz="2100"/>
              <a:t> rather than to the ground state, then </a:t>
            </a:r>
            <a:r>
              <a:rPr lang="en-US" altLang="ja-JP" sz="2100" i="1"/>
              <a:t>Q</a:t>
            </a:r>
            <a:r>
              <a:rPr lang="en-US" altLang="ja-JP" sz="2100"/>
              <a:t> for the transition to the excited state can be determined with respect to the transition to the ground state. The disintegration energy </a:t>
            </a:r>
            <a:r>
              <a:rPr lang="en-US" altLang="ja-JP" sz="2100" i="1"/>
              <a:t>Q</a:t>
            </a:r>
            <a:r>
              <a:rPr lang="en-US" altLang="ja-JP" sz="2100"/>
              <a:t> to the ground state </a:t>
            </a:r>
            <a:r>
              <a:rPr lang="en-US" altLang="ja-JP" sz="2100" i="1"/>
              <a:t>Q</a:t>
            </a:r>
            <a:r>
              <a:rPr lang="en-US" altLang="ja-JP" sz="2100" baseline="-25000"/>
              <a:t>0</a:t>
            </a:r>
            <a:r>
              <a:rPr lang="en-US" altLang="ja-JP" sz="2100"/>
              <a:t>.</a:t>
            </a:r>
          </a:p>
          <a:p>
            <a:pPr eaLnBrk="1" hangingPunct="1"/>
            <a:endParaRPr lang="en-US" altLang="ja-JP" sz="2100"/>
          </a:p>
          <a:p>
            <a:pPr eaLnBrk="1" hangingPunct="1"/>
            <a:r>
              <a:rPr lang="en-US" altLang="ja-JP" sz="2100" i="1"/>
              <a:t>Q</a:t>
            </a:r>
            <a:r>
              <a:rPr lang="en-US" altLang="ja-JP" sz="2100"/>
              <a:t> for a transition to the excited state </a:t>
            </a:r>
            <a:r>
              <a:rPr lang="en-US" altLang="ja-JP" sz="2100" i="1"/>
              <a:t>E</a:t>
            </a:r>
            <a:r>
              <a:rPr lang="en-US" altLang="ja-JP" sz="2100" i="1" baseline="-25000"/>
              <a:t>x</a:t>
            </a:r>
            <a:r>
              <a:rPr lang="en-US" altLang="ja-JP" sz="2100"/>
              <a:t> is</a:t>
            </a:r>
          </a:p>
        </p:txBody>
      </p:sp>
      <p:pic>
        <p:nvPicPr>
          <p:cNvPr id="92164" name="Picture 11" descr="1215">
            <a:extLst>
              <a:ext uri="{FF2B5EF4-FFF2-40B4-BE49-F238E27FC236}">
                <a16:creationId xmlns:a16="http://schemas.microsoft.com/office/drawing/2014/main" id="{977A3DCB-F6BF-44E0-B0E9-13F24CE0B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503"/>
          <a:stretch>
            <a:fillRect/>
          </a:stretch>
        </p:blipFill>
        <p:spPr bwMode="auto">
          <a:xfrm>
            <a:off x="5105400" y="1219200"/>
            <a:ext cx="376555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14">
            <a:extLst>
              <a:ext uri="{FF2B5EF4-FFF2-40B4-BE49-F238E27FC236}">
                <a16:creationId xmlns:a16="http://schemas.microsoft.com/office/drawing/2014/main" id="{72A22BF6-7326-49C4-BC65-E51CA156DD6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5157788"/>
            <a:ext cx="14287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a:extLst>
              <a:ext uri="{FF2B5EF4-FFF2-40B4-BE49-F238E27FC236}">
                <a16:creationId xmlns:a16="http://schemas.microsoft.com/office/drawing/2014/main" id="{13366B03-6779-F93A-3E4A-8065CADC7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497" y="237332"/>
            <a:ext cx="2286000" cy="1552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3">
            <a:extLst>
              <a:ext uri="{FF2B5EF4-FFF2-40B4-BE49-F238E27FC236}">
                <a16:creationId xmlns:a16="http://schemas.microsoft.com/office/drawing/2014/main" id="{B2083EC4-9FF8-483C-ACE2-7929B8CCC2B0}"/>
              </a:ext>
            </a:extLst>
          </p:cNvPr>
          <p:cNvSpPr>
            <a:spLocks noGrp="1" noChangeArrowheads="1"/>
          </p:cNvSpPr>
          <p:nvPr>
            <p:ph type="title"/>
          </p:nvPr>
        </p:nvSpPr>
        <p:spPr/>
        <p:txBody>
          <a:bodyPr/>
          <a:lstStyle/>
          <a:p>
            <a:pPr eaLnBrk="1" hangingPunct="1"/>
            <a:r>
              <a:rPr lang="en-US" altLang="ja-JP" sz="3400"/>
              <a:t>Gamma Decay</a:t>
            </a:r>
            <a:endParaRPr lang="en-US" altLang="en-US" sz="3400"/>
          </a:p>
        </p:txBody>
      </p:sp>
      <p:sp>
        <p:nvSpPr>
          <p:cNvPr id="93187" name="Rectangle 4">
            <a:extLst>
              <a:ext uri="{FF2B5EF4-FFF2-40B4-BE49-F238E27FC236}">
                <a16:creationId xmlns:a16="http://schemas.microsoft.com/office/drawing/2014/main" id="{24A92180-84E7-42B6-85C7-D79E98DEB60C}"/>
              </a:ext>
            </a:extLst>
          </p:cNvPr>
          <p:cNvSpPr>
            <a:spLocks noGrp="1" noChangeArrowheads="1"/>
          </p:cNvSpPr>
          <p:nvPr>
            <p:ph idx="4294967295"/>
          </p:nvPr>
        </p:nvSpPr>
        <p:spPr>
          <a:xfrm>
            <a:off x="457200" y="1123950"/>
            <a:ext cx="8229600" cy="5184775"/>
          </a:xfrm>
        </p:spPr>
        <p:txBody>
          <a:bodyPr/>
          <a:lstStyle/>
          <a:p>
            <a:pPr eaLnBrk="1" hangingPunct="1"/>
            <a:r>
              <a:rPr lang="en-US" altLang="ja-JP" sz="2100">
                <a:solidFill>
                  <a:srgbClr val="000000"/>
                </a:solidFill>
              </a:rPr>
              <a:t>The excitation energies tend to be much larger, many keV or even MeV.</a:t>
            </a:r>
          </a:p>
          <a:p>
            <a:pPr eaLnBrk="1" hangingPunct="1"/>
            <a:r>
              <a:rPr lang="en-US" altLang="ja-JP" sz="2100">
                <a:solidFill>
                  <a:srgbClr val="000000"/>
                </a:solidFill>
              </a:rPr>
              <a:t>The possibilities for the nucleus to rid itself of this extra energy is to emit a photon (gamma ray).</a:t>
            </a:r>
          </a:p>
          <a:p>
            <a:pPr eaLnBrk="1" hangingPunct="1"/>
            <a:r>
              <a:rPr lang="en-US" altLang="ja-JP" sz="2100">
                <a:solidFill>
                  <a:srgbClr val="000000"/>
                </a:solidFill>
              </a:rPr>
              <a:t>The gamma-ray energy </a:t>
            </a:r>
            <a:r>
              <a:rPr lang="en-US" altLang="ja-JP" sz="2100" i="1">
                <a:solidFill>
                  <a:srgbClr val="000000"/>
                </a:solidFill>
              </a:rPr>
              <a:t>hf</a:t>
            </a:r>
            <a:r>
              <a:rPr lang="en-US" altLang="ja-JP" sz="2100">
                <a:solidFill>
                  <a:srgbClr val="000000"/>
                </a:solidFill>
              </a:rPr>
              <a:t> is given by the difference of the higher energy state </a:t>
            </a:r>
            <a:r>
              <a:rPr lang="en-US" altLang="ja-JP" sz="2100" i="1">
                <a:solidFill>
                  <a:srgbClr val="000000"/>
                </a:solidFill>
              </a:rPr>
              <a:t>E</a:t>
            </a:r>
            <a:r>
              <a:rPr lang="en-US" altLang="ja-JP" sz="2100" baseline="-25000">
                <a:solidFill>
                  <a:srgbClr val="000000"/>
                </a:solidFill>
              </a:rPr>
              <a:t>&gt;</a:t>
            </a:r>
            <a:r>
              <a:rPr lang="en-US" altLang="ja-JP" sz="2100">
                <a:solidFill>
                  <a:srgbClr val="000000"/>
                </a:solidFill>
              </a:rPr>
              <a:t> and lower one </a:t>
            </a:r>
            <a:r>
              <a:rPr lang="en-US" altLang="ja-JP" sz="2100" i="1">
                <a:solidFill>
                  <a:srgbClr val="000000"/>
                </a:solidFill>
              </a:rPr>
              <a:t>E</a:t>
            </a:r>
            <a:r>
              <a:rPr lang="en-US" altLang="ja-JP" sz="2100" baseline="-25000">
                <a:solidFill>
                  <a:srgbClr val="000000"/>
                </a:solidFill>
              </a:rPr>
              <a:t>&lt;</a:t>
            </a:r>
            <a:r>
              <a:rPr lang="en-US" altLang="ja-JP" sz="2100">
                <a:solidFill>
                  <a:srgbClr val="000000"/>
                </a:solidFill>
              </a:rPr>
              <a:t>.</a:t>
            </a:r>
          </a:p>
          <a:p>
            <a:pPr eaLnBrk="1" hangingPunct="1"/>
            <a:endParaRPr lang="en-US" altLang="ja-JP" sz="2100">
              <a:solidFill>
                <a:srgbClr val="000000"/>
              </a:solidFill>
            </a:endParaRPr>
          </a:p>
          <a:p>
            <a:pPr eaLnBrk="1" hangingPunct="1"/>
            <a:r>
              <a:rPr lang="en-US" altLang="ja-JP" sz="2100">
                <a:solidFill>
                  <a:srgbClr val="000000"/>
                </a:solidFill>
              </a:rPr>
              <a:t>The decay of an excited state of </a:t>
            </a:r>
            <a:r>
              <a:rPr lang="en-US" altLang="ja-JP" sz="2100" i="1" baseline="30000">
                <a:solidFill>
                  <a:srgbClr val="000000"/>
                </a:solidFill>
              </a:rPr>
              <a:t>A</a:t>
            </a:r>
            <a:r>
              <a:rPr lang="en-US" altLang="ja-JP" sz="2100" i="1">
                <a:solidFill>
                  <a:srgbClr val="000000"/>
                </a:solidFill>
              </a:rPr>
              <a:t>X</a:t>
            </a:r>
            <a:r>
              <a:rPr lang="en-US" altLang="ja-JP" sz="2100">
                <a:solidFill>
                  <a:srgbClr val="000000"/>
                </a:solidFill>
              </a:rPr>
              <a:t>* (where * is an excited state) to its ground state is</a:t>
            </a:r>
          </a:p>
          <a:p>
            <a:pPr eaLnBrk="1" hangingPunct="1"/>
            <a:endParaRPr lang="en-US" altLang="ja-JP" sz="1200">
              <a:solidFill>
                <a:srgbClr val="000000"/>
              </a:solidFill>
            </a:endParaRPr>
          </a:p>
          <a:p>
            <a:pPr eaLnBrk="1" hangingPunct="1"/>
            <a:endParaRPr lang="en-US" altLang="ja-JP" sz="1200">
              <a:solidFill>
                <a:srgbClr val="000000"/>
              </a:solidFill>
            </a:endParaRPr>
          </a:p>
          <a:p>
            <a:pPr eaLnBrk="1" hangingPunct="1"/>
            <a:r>
              <a:rPr lang="en-US" altLang="ja-JP" sz="2100">
                <a:solidFill>
                  <a:srgbClr val="000000"/>
                </a:solidFill>
              </a:rPr>
              <a:t>A transition between two nuclear excited states </a:t>
            </a:r>
            <a:r>
              <a:rPr lang="en-US" altLang="ja-JP" sz="2100" i="1">
                <a:solidFill>
                  <a:srgbClr val="000000"/>
                </a:solidFill>
              </a:rPr>
              <a:t>E</a:t>
            </a:r>
            <a:r>
              <a:rPr lang="en-US" altLang="ja-JP" sz="2100" baseline="-25000">
                <a:solidFill>
                  <a:srgbClr val="000000"/>
                </a:solidFill>
              </a:rPr>
              <a:t>&gt;</a:t>
            </a:r>
            <a:r>
              <a:rPr lang="en-US" altLang="ja-JP" sz="2100">
                <a:solidFill>
                  <a:srgbClr val="000000"/>
                </a:solidFill>
              </a:rPr>
              <a:t> and </a:t>
            </a:r>
            <a:r>
              <a:rPr lang="en-US" altLang="ja-JP" sz="2100" i="1">
                <a:solidFill>
                  <a:srgbClr val="000000"/>
                </a:solidFill>
              </a:rPr>
              <a:t>E</a:t>
            </a:r>
            <a:r>
              <a:rPr lang="en-US" altLang="ja-JP" sz="2100" baseline="-25000">
                <a:solidFill>
                  <a:srgbClr val="000000"/>
                </a:solidFill>
              </a:rPr>
              <a:t>&lt;</a:t>
            </a:r>
            <a:r>
              <a:rPr lang="en-US" altLang="ja-JP" sz="2100">
                <a:solidFill>
                  <a:srgbClr val="000000"/>
                </a:solidFill>
              </a:rPr>
              <a:t> is</a:t>
            </a:r>
          </a:p>
        </p:txBody>
      </p:sp>
      <p:pic>
        <p:nvPicPr>
          <p:cNvPr id="93188" name="Picture 20">
            <a:extLst>
              <a:ext uri="{FF2B5EF4-FFF2-40B4-BE49-F238E27FC236}">
                <a16:creationId xmlns:a16="http://schemas.microsoft.com/office/drawing/2014/main" id="{245E421D-4BE3-4AAE-95B8-F6283314A0D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238" y="3313113"/>
            <a:ext cx="1533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21">
            <a:extLst>
              <a:ext uri="{FF2B5EF4-FFF2-40B4-BE49-F238E27FC236}">
                <a16:creationId xmlns:a16="http://schemas.microsoft.com/office/drawing/2014/main" id="{5181BC29-BCE0-4DBD-8A3E-B02947EB284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163" y="4364038"/>
            <a:ext cx="19716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22">
            <a:extLst>
              <a:ext uri="{FF2B5EF4-FFF2-40B4-BE49-F238E27FC236}">
                <a16:creationId xmlns:a16="http://schemas.microsoft.com/office/drawing/2014/main" id="{BA33D416-C94D-4926-9D2B-7340161CC20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450" y="5257800"/>
            <a:ext cx="3467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682138CD-0308-4CC0-87E3-344BD215D9C1}"/>
              </a:ext>
            </a:extLst>
          </p:cNvPr>
          <p:cNvSpPr>
            <a:spLocks noGrp="1" noChangeArrowheads="1"/>
          </p:cNvSpPr>
          <p:nvPr>
            <p:ph type="title"/>
          </p:nvPr>
        </p:nvSpPr>
        <p:spPr>
          <a:xfrm>
            <a:off x="506413" y="228600"/>
            <a:ext cx="8229600" cy="1139825"/>
          </a:xfrm>
        </p:spPr>
        <p:txBody>
          <a:bodyPr/>
          <a:lstStyle/>
          <a:p>
            <a:pPr eaLnBrk="1" hangingPunct="1"/>
            <a:r>
              <a:rPr lang="en-US" altLang="ja-JP" sz="3400"/>
              <a:t>12.8: Radioactive Nuclides</a:t>
            </a:r>
          </a:p>
        </p:txBody>
      </p:sp>
      <p:sp>
        <p:nvSpPr>
          <p:cNvPr id="94211" name="Rectangle 3">
            <a:extLst>
              <a:ext uri="{FF2B5EF4-FFF2-40B4-BE49-F238E27FC236}">
                <a16:creationId xmlns:a16="http://schemas.microsoft.com/office/drawing/2014/main" id="{5C7EE723-85A2-4818-8276-485365BE7822}"/>
              </a:ext>
            </a:extLst>
          </p:cNvPr>
          <p:cNvSpPr>
            <a:spLocks noGrp="1" noChangeArrowheads="1"/>
          </p:cNvSpPr>
          <p:nvPr>
            <p:ph idx="1"/>
          </p:nvPr>
        </p:nvSpPr>
        <p:spPr>
          <a:xfrm>
            <a:off x="533400" y="914400"/>
            <a:ext cx="8291513" cy="4497388"/>
          </a:xfrm>
        </p:spPr>
        <p:txBody>
          <a:bodyPr/>
          <a:lstStyle/>
          <a:p>
            <a:pPr eaLnBrk="1" hangingPunct="1"/>
            <a:r>
              <a:rPr lang="en-US" altLang="ja-JP" sz="2100"/>
              <a:t>The unstable nuclei found in nature exhibit natural radioactivity.</a:t>
            </a:r>
          </a:p>
        </p:txBody>
      </p:sp>
      <p:pic>
        <p:nvPicPr>
          <p:cNvPr id="94212" name="Picture 1">
            <a:extLst>
              <a:ext uri="{FF2B5EF4-FFF2-40B4-BE49-F238E27FC236}">
                <a16:creationId xmlns:a16="http://schemas.microsoft.com/office/drawing/2014/main" id="{7C6BE60C-8F76-4BCE-B099-98D50584E6E3}"/>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39750" y="1295400"/>
            <a:ext cx="46355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Box 1">
            <a:extLst>
              <a:ext uri="{FF2B5EF4-FFF2-40B4-BE49-F238E27FC236}">
                <a16:creationId xmlns:a16="http://schemas.microsoft.com/office/drawing/2014/main" id="{0379D21D-3723-4878-A7F6-A1FF24BB2DB0}"/>
              </a:ext>
            </a:extLst>
          </p:cNvPr>
          <p:cNvSpPr txBox="1">
            <a:spLocks noChangeArrowheads="1"/>
          </p:cNvSpPr>
          <p:nvPr/>
        </p:nvSpPr>
        <p:spPr bwMode="auto">
          <a:xfrm>
            <a:off x="6019800" y="1676400"/>
            <a:ext cx="2362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a:t>Big Bang was 13.7 billion years ago</a:t>
            </a:r>
          </a:p>
        </p:txBody>
      </p:sp>
      <p:sp>
        <p:nvSpPr>
          <p:cNvPr id="94214" name="TextBox 2">
            <a:extLst>
              <a:ext uri="{FF2B5EF4-FFF2-40B4-BE49-F238E27FC236}">
                <a16:creationId xmlns:a16="http://schemas.microsoft.com/office/drawing/2014/main" id="{77F8F29A-A40E-4E77-B7E2-B2743D6A8C6F}"/>
              </a:ext>
            </a:extLst>
          </p:cNvPr>
          <p:cNvSpPr txBox="1">
            <a:spLocks noChangeArrowheads="1"/>
          </p:cNvSpPr>
          <p:nvPr/>
        </p:nvSpPr>
        <p:spPr bwMode="auto">
          <a:xfrm>
            <a:off x="6267450" y="4343400"/>
            <a:ext cx="213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a:t>3.154^+7 s/y</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5">
            <a:extLst>
              <a:ext uri="{FF2B5EF4-FFF2-40B4-BE49-F238E27FC236}">
                <a16:creationId xmlns:a16="http://schemas.microsoft.com/office/drawing/2014/main" id="{DE54CE7F-3C63-452F-9ABD-1177FEEBE353}"/>
              </a:ext>
            </a:extLst>
          </p:cNvPr>
          <p:cNvSpPr>
            <a:spLocks noGrp="1" noChangeArrowheads="1"/>
          </p:cNvSpPr>
          <p:nvPr>
            <p:ph type="title"/>
          </p:nvPr>
        </p:nvSpPr>
        <p:spPr/>
        <p:txBody>
          <a:bodyPr/>
          <a:lstStyle/>
          <a:p>
            <a:pPr eaLnBrk="1" hangingPunct="1"/>
            <a:r>
              <a:rPr lang="en-US" altLang="ja-JP" sz="3400"/>
              <a:t>Radioactive Nuclides</a:t>
            </a:r>
            <a:endParaRPr lang="en-US" altLang="en-US" sz="3400"/>
          </a:p>
        </p:txBody>
      </p:sp>
      <p:sp>
        <p:nvSpPr>
          <p:cNvPr id="95235" name="Rectangle 2">
            <a:extLst>
              <a:ext uri="{FF2B5EF4-FFF2-40B4-BE49-F238E27FC236}">
                <a16:creationId xmlns:a16="http://schemas.microsoft.com/office/drawing/2014/main" id="{B0E8F0D2-50F5-454F-849C-E63A0C22691A}"/>
              </a:ext>
            </a:extLst>
          </p:cNvPr>
          <p:cNvSpPr>
            <a:spLocks noGrp="1" noChangeArrowheads="1"/>
          </p:cNvSpPr>
          <p:nvPr>
            <p:ph idx="4294967295"/>
          </p:nvPr>
        </p:nvSpPr>
        <p:spPr>
          <a:xfrm>
            <a:off x="457200" y="1052513"/>
            <a:ext cx="8229600" cy="4968875"/>
          </a:xfrm>
        </p:spPr>
        <p:txBody>
          <a:bodyPr/>
          <a:lstStyle/>
          <a:p>
            <a:pPr eaLnBrk="1" hangingPunct="1"/>
            <a:r>
              <a:rPr lang="en-US" altLang="ja-JP" sz="2100"/>
              <a:t>The radioactive nuclides made in the laboratory exhibit artificial radioactivity.</a:t>
            </a:r>
          </a:p>
          <a:p>
            <a:pPr eaLnBrk="1" hangingPunct="1"/>
            <a:r>
              <a:rPr lang="en-US" altLang="ja-JP" sz="2100"/>
              <a:t>Heavy radioactive nuclides can change their mass number only by alpha decay (</a:t>
            </a:r>
            <a:r>
              <a:rPr lang="en-US" altLang="ja-JP" sz="2100" i="1" baseline="30000"/>
              <a:t>A</a:t>
            </a:r>
            <a:r>
              <a:rPr lang="en-US" altLang="ja-JP" sz="2100" i="1"/>
              <a:t>X</a:t>
            </a:r>
            <a:r>
              <a:rPr lang="en-US" altLang="ja-JP" sz="2100"/>
              <a:t> →</a:t>
            </a:r>
            <a:r>
              <a:rPr lang="en-US" altLang="ja-JP" sz="2100">
                <a:cs typeface="Arial" panose="020B0604020202020204" pitchFamily="34" charset="0"/>
              </a:rPr>
              <a:t> </a:t>
            </a:r>
            <a:r>
              <a:rPr lang="en-US" altLang="ja-JP" sz="2100" i="1" baseline="30000">
                <a:cs typeface="Arial" panose="020B0604020202020204" pitchFamily="34" charset="0"/>
              </a:rPr>
              <a:t>A</a:t>
            </a:r>
            <a:r>
              <a:rPr lang="en-US" altLang="en-US" sz="2100" baseline="30000"/>
              <a:t>−</a:t>
            </a:r>
            <a:r>
              <a:rPr lang="en-US" altLang="ja-JP" sz="2100" baseline="30000"/>
              <a:t>4</a:t>
            </a:r>
            <a:r>
              <a:rPr lang="en-US" altLang="ja-JP" sz="2100" i="1"/>
              <a:t>D</a:t>
            </a:r>
            <a:r>
              <a:rPr lang="en-US" altLang="ja-JP" sz="2100"/>
              <a:t>) but can change their charge number </a:t>
            </a:r>
            <a:r>
              <a:rPr lang="en-US" altLang="ja-JP" sz="2100" i="1"/>
              <a:t>Z</a:t>
            </a:r>
            <a:r>
              <a:rPr lang="en-US" altLang="ja-JP" sz="2100"/>
              <a:t> by either alpha or beta decay.</a:t>
            </a:r>
          </a:p>
          <a:p>
            <a:pPr eaLnBrk="1" hangingPunct="1"/>
            <a:r>
              <a:rPr lang="en-US" altLang="ja-JP" sz="2100"/>
              <a:t>There are only four paths that the heavy naturally occurring radioactive nuclides may take as they decay.</a:t>
            </a:r>
          </a:p>
          <a:p>
            <a:pPr eaLnBrk="1" hangingPunct="1"/>
            <a:r>
              <a:rPr lang="en-US" altLang="ja-JP" sz="2100"/>
              <a:t>Mass numbers expressed by either:</a:t>
            </a:r>
          </a:p>
          <a:p>
            <a:pPr lvl="1" eaLnBrk="1" hangingPunct="1"/>
            <a:r>
              <a:rPr lang="en-US" altLang="ja-JP" sz="1900"/>
              <a:t>4</a:t>
            </a:r>
            <a:r>
              <a:rPr lang="en-US" altLang="ja-JP" sz="1900" i="1"/>
              <a:t>n</a:t>
            </a:r>
          </a:p>
          <a:p>
            <a:pPr lvl="1" eaLnBrk="1" hangingPunct="1"/>
            <a:r>
              <a:rPr lang="en-US" altLang="ja-JP" sz="1900"/>
              <a:t>4</a:t>
            </a:r>
            <a:r>
              <a:rPr lang="en-US" altLang="ja-JP" sz="1900" i="1"/>
              <a:t>n</a:t>
            </a:r>
            <a:r>
              <a:rPr lang="en-US" altLang="ja-JP" sz="1900"/>
              <a:t> + 1</a:t>
            </a:r>
          </a:p>
          <a:p>
            <a:pPr lvl="1" eaLnBrk="1" hangingPunct="1"/>
            <a:r>
              <a:rPr lang="en-US" altLang="ja-JP" sz="1900"/>
              <a:t>4</a:t>
            </a:r>
            <a:r>
              <a:rPr lang="en-US" altLang="ja-JP" sz="1900" i="1"/>
              <a:t>n</a:t>
            </a:r>
            <a:r>
              <a:rPr lang="en-US" altLang="ja-JP" sz="1900"/>
              <a:t> + 2</a:t>
            </a:r>
          </a:p>
          <a:p>
            <a:pPr lvl="1" eaLnBrk="1" hangingPunct="1"/>
            <a:r>
              <a:rPr lang="en-US" altLang="ja-JP" sz="1900"/>
              <a:t>4</a:t>
            </a:r>
            <a:r>
              <a:rPr lang="en-US" altLang="ja-JP" sz="1900" i="1"/>
              <a:t>n</a:t>
            </a:r>
            <a:r>
              <a:rPr lang="en-US" altLang="ja-JP" sz="1900"/>
              <a:t> + 3</a:t>
            </a:r>
          </a:p>
        </p:txBody>
      </p:sp>
      <p:pic>
        <p:nvPicPr>
          <p:cNvPr id="95236" name="Picture 1">
            <a:extLst>
              <a:ext uri="{FF2B5EF4-FFF2-40B4-BE49-F238E27FC236}">
                <a16:creationId xmlns:a16="http://schemas.microsoft.com/office/drawing/2014/main" id="{80893118-B425-45E7-93DB-624DA8BD17BD}"/>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962400"/>
            <a:ext cx="6400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6">
            <a:extLst>
              <a:ext uri="{FF2B5EF4-FFF2-40B4-BE49-F238E27FC236}">
                <a16:creationId xmlns:a16="http://schemas.microsoft.com/office/drawing/2014/main" id="{4EAD80EC-3B39-42D6-B22B-D0474AA5FB9D}"/>
              </a:ext>
            </a:extLst>
          </p:cNvPr>
          <p:cNvSpPr>
            <a:spLocks noGrp="1" noChangeArrowheads="1"/>
          </p:cNvSpPr>
          <p:nvPr>
            <p:ph type="title"/>
          </p:nvPr>
        </p:nvSpPr>
        <p:spPr/>
        <p:txBody>
          <a:bodyPr/>
          <a:lstStyle/>
          <a:p>
            <a:pPr eaLnBrk="1" hangingPunct="1"/>
            <a:r>
              <a:rPr lang="en-US" altLang="ja-JP" sz="3400"/>
              <a:t>Radioactive Nuclides</a:t>
            </a:r>
            <a:endParaRPr lang="en-US" altLang="en-US" sz="3400"/>
          </a:p>
        </p:txBody>
      </p:sp>
      <p:sp>
        <p:nvSpPr>
          <p:cNvPr id="96259" name="Rectangle 2">
            <a:extLst>
              <a:ext uri="{FF2B5EF4-FFF2-40B4-BE49-F238E27FC236}">
                <a16:creationId xmlns:a16="http://schemas.microsoft.com/office/drawing/2014/main" id="{F3FA1AB2-420B-4C7C-A1BB-E9B20253C0D7}"/>
              </a:ext>
            </a:extLst>
          </p:cNvPr>
          <p:cNvSpPr>
            <a:spLocks noGrp="1" noChangeArrowheads="1"/>
          </p:cNvSpPr>
          <p:nvPr>
            <p:ph idx="4294967295"/>
          </p:nvPr>
        </p:nvSpPr>
        <p:spPr>
          <a:xfrm>
            <a:off x="457200" y="1052513"/>
            <a:ext cx="8229600" cy="5040312"/>
          </a:xfrm>
        </p:spPr>
        <p:txBody>
          <a:bodyPr/>
          <a:lstStyle/>
          <a:p>
            <a:pPr eaLnBrk="1" hangingPunct="1"/>
            <a:r>
              <a:rPr lang="en-US" altLang="ja-JP" sz="2100">
                <a:solidFill>
                  <a:srgbClr val="000000"/>
                </a:solidFill>
              </a:rPr>
              <a:t>The sequence of one of the radioactive series </a:t>
            </a:r>
            <a:r>
              <a:rPr lang="en-US" altLang="ja-JP" sz="2100" baseline="30000">
                <a:solidFill>
                  <a:srgbClr val="000000"/>
                </a:solidFill>
              </a:rPr>
              <a:t>232</a:t>
            </a:r>
            <a:r>
              <a:rPr lang="en-US" altLang="ja-JP" sz="2100">
                <a:solidFill>
                  <a:srgbClr val="000000"/>
                </a:solidFill>
              </a:rPr>
              <a:t>Th</a:t>
            </a:r>
          </a:p>
          <a:p>
            <a:pPr eaLnBrk="1" hangingPunct="1"/>
            <a:endParaRPr lang="en-US" altLang="ja-JP" sz="2100">
              <a:solidFill>
                <a:srgbClr val="000000"/>
              </a:solidFill>
            </a:endParaRPr>
          </a:p>
          <a:p>
            <a:pPr eaLnBrk="1" hangingPunct="1"/>
            <a:endParaRPr lang="en-US" altLang="ja-JP" sz="2100">
              <a:solidFill>
                <a:srgbClr val="000000"/>
              </a:solidFill>
            </a:endParaRPr>
          </a:p>
          <a:p>
            <a:pPr eaLnBrk="1" hangingPunct="1"/>
            <a:endParaRPr lang="en-US" altLang="ja-JP" sz="2100">
              <a:solidFill>
                <a:srgbClr val="000000"/>
              </a:solidFill>
            </a:endParaRPr>
          </a:p>
          <a:p>
            <a:pPr eaLnBrk="1" hangingPunct="1"/>
            <a:endParaRPr lang="en-US" altLang="ja-JP" sz="2100">
              <a:solidFill>
                <a:srgbClr val="000000"/>
              </a:solidFill>
            </a:endParaRPr>
          </a:p>
          <a:p>
            <a:pPr eaLnBrk="1" hangingPunct="1"/>
            <a:endParaRPr lang="en-US" altLang="ja-JP" sz="2100">
              <a:solidFill>
                <a:srgbClr val="000000"/>
              </a:solidFill>
            </a:endParaRPr>
          </a:p>
          <a:p>
            <a:pPr eaLnBrk="1" hangingPunct="1"/>
            <a:endParaRPr lang="en-US" altLang="ja-JP" sz="2100">
              <a:solidFill>
                <a:srgbClr val="000000"/>
              </a:solidFill>
            </a:endParaRPr>
          </a:p>
          <a:p>
            <a:pPr eaLnBrk="1" hangingPunct="1"/>
            <a:endParaRPr lang="en-US" altLang="ja-JP" sz="2100">
              <a:solidFill>
                <a:srgbClr val="000000"/>
              </a:solidFill>
            </a:endParaRPr>
          </a:p>
          <a:p>
            <a:pPr eaLnBrk="1" hangingPunct="1"/>
            <a:endParaRPr lang="en-US" altLang="ja-JP" sz="2100">
              <a:solidFill>
                <a:srgbClr val="000000"/>
              </a:solidFill>
            </a:endParaRPr>
          </a:p>
          <a:p>
            <a:pPr eaLnBrk="1" hangingPunct="1"/>
            <a:endParaRPr lang="en-US" altLang="ja-JP" sz="2100">
              <a:solidFill>
                <a:srgbClr val="000000"/>
              </a:solidFill>
            </a:endParaRPr>
          </a:p>
          <a:p>
            <a:pPr eaLnBrk="1" hangingPunct="1"/>
            <a:endParaRPr lang="en-US" altLang="ja-JP" sz="2100">
              <a:solidFill>
                <a:srgbClr val="000000"/>
              </a:solidFill>
            </a:endParaRPr>
          </a:p>
          <a:p>
            <a:pPr eaLnBrk="1" hangingPunct="1"/>
            <a:r>
              <a:rPr lang="en-US" altLang="ja-JP" sz="2100" baseline="30000">
                <a:solidFill>
                  <a:srgbClr val="000000"/>
                </a:solidFill>
              </a:rPr>
              <a:t>212</a:t>
            </a:r>
            <a:r>
              <a:rPr lang="en-US" altLang="ja-JP" sz="2100">
                <a:solidFill>
                  <a:srgbClr val="000000"/>
                </a:solidFill>
              </a:rPr>
              <a:t>Bi can decay by either alpha or beta decay (</a:t>
            </a:r>
            <a:r>
              <a:rPr lang="en-US" altLang="ja-JP" sz="2100" i="1">
                <a:solidFill>
                  <a:srgbClr val="000000"/>
                </a:solidFill>
              </a:rPr>
              <a:t>branching</a:t>
            </a:r>
            <a:r>
              <a:rPr lang="en-US" altLang="ja-JP" sz="2100">
                <a:solidFill>
                  <a:srgbClr val="000000"/>
                </a:solidFill>
              </a:rPr>
              <a:t>).</a:t>
            </a:r>
          </a:p>
        </p:txBody>
      </p:sp>
      <p:pic>
        <p:nvPicPr>
          <p:cNvPr id="96260" name="Picture 7" descr="1216">
            <a:extLst>
              <a:ext uri="{FF2B5EF4-FFF2-40B4-BE49-F238E27FC236}">
                <a16:creationId xmlns:a16="http://schemas.microsoft.com/office/drawing/2014/main" id="{187D4D62-2A9E-4FC9-891B-B90FA8BCC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430"/>
          <a:stretch>
            <a:fillRect/>
          </a:stretch>
        </p:blipFill>
        <p:spPr bwMode="auto">
          <a:xfrm>
            <a:off x="2728913" y="1484313"/>
            <a:ext cx="36861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Chain Reactions (2 of 2)</a:t>
            </a:r>
          </a:p>
        </p:txBody>
      </p:sp>
      <p:sp>
        <p:nvSpPr>
          <p:cNvPr id="5" name="Text Placeholder 2">
            <a:extLst>
              <a:ext uri="{FF2B5EF4-FFF2-40B4-BE49-F238E27FC236}">
                <a16:creationId xmlns:a16="http://schemas.microsoft.com/office/drawing/2014/main" id="{782B6CBE-D07B-4CBD-8BAB-BDDE1730C0CF}"/>
              </a:ext>
            </a:extLst>
          </p:cNvPr>
          <p:cNvSpPr>
            <a:spLocks noGrp="1"/>
          </p:cNvSpPr>
          <p:nvPr>
            <p:ph type="body" sz="quarter" idx="17"/>
          </p:nvPr>
        </p:nvSpPr>
        <p:spPr>
          <a:xfrm>
            <a:off x="557683" y="1824513"/>
            <a:ext cx="8033657" cy="3585863"/>
          </a:xfrm>
        </p:spPr>
        <p:txBody>
          <a:bodyPr>
            <a:normAutofit/>
          </a:bodyPr>
          <a:lstStyle/>
          <a:p>
            <a:pPr marL="274320" indent="-274320">
              <a:lnSpc>
                <a:spcPct val="100000"/>
              </a:lnSpc>
              <a:spcBef>
                <a:spcPts val="900"/>
              </a:spcBef>
              <a:spcAft>
                <a:spcPts val="900"/>
              </a:spcAft>
              <a:buSzPct val="100000"/>
            </a:pPr>
            <a:r>
              <a:rPr lang="en-US" altLang="en-US" sz="1800" dirty="0"/>
              <a:t>A critical-mass fission reaction can be controlled by absorbing neutrons. A self-sustaining controlled fission process requires that not all the neutrons are </a:t>
            </a:r>
            <a:r>
              <a:rPr lang="en-US" altLang="en-US" sz="1800" i="1" dirty="0"/>
              <a:t>prompt</a:t>
            </a:r>
            <a:r>
              <a:rPr lang="en-US" altLang="en-US" sz="1800" dirty="0"/>
              <a:t>. Some of the neutrons are </a:t>
            </a:r>
            <a:r>
              <a:rPr lang="en-US" altLang="en-US" sz="1800" i="1" dirty="0"/>
              <a:t>delayed </a:t>
            </a:r>
            <a:r>
              <a:rPr lang="en-US" altLang="en-US" sz="1800" dirty="0"/>
              <a:t>by several seconds and are emitted by daughter nuclides. These delayed neutrons allow the control of the nuclear reactor. </a:t>
            </a:r>
          </a:p>
          <a:p>
            <a:pPr marL="274320" indent="-274320">
              <a:lnSpc>
                <a:spcPct val="100000"/>
              </a:lnSpc>
              <a:spcBef>
                <a:spcPts val="900"/>
              </a:spcBef>
              <a:spcAft>
                <a:spcPts val="900"/>
              </a:spcAft>
              <a:buSzPct val="100000"/>
            </a:pPr>
            <a:r>
              <a:rPr lang="en-US" altLang="en-US" sz="1800" i="1" dirty="0"/>
              <a:t>Control rods</a:t>
            </a:r>
            <a:r>
              <a:rPr lang="en-US" altLang="en-US" sz="1800" dirty="0"/>
              <a:t> regulate the absorption of neutrons to sustain a controlled reaction.</a:t>
            </a:r>
          </a:p>
        </p:txBody>
      </p:sp>
    </p:spTree>
    <p:extLst>
      <p:ext uri="{BB962C8B-B14F-4D97-AF65-F5344CB8AC3E}">
        <p14:creationId xmlns:p14="http://schemas.microsoft.com/office/powerpoint/2010/main" val="6034838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almost dried up Lake Travis.">
            <a:extLst>
              <a:ext uri="{FF2B5EF4-FFF2-40B4-BE49-F238E27FC236}">
                <a16:creationId xmlns:a16="http://schemas.microsoft.com/office/drawing/2014/main" id="{F79DDB6B-5CD5-1725-05A9-33F235315A6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2682240" cy="17800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907FE8-E357-0CCC-73EA-78689C91CE43}"/>
              </a:ext>
            </a:extLst>
          </p:cNvPr>
          <p:cNvSpPr txBox="1"/>
          <p:nvPr/>
        </p:nvSpPr>
        <p:spPr>
          <a:xfrm>
            <a:off x="315985" y="5211053"/>
            <a:ext cx="8610600" cy="1938992"/>
          </a:xfrm>
          <a:prstGeom prst="rect">
            <a:avLst/>
          </a:prstGeom>
          <a:noFill/>
        </p:spPr>
        <p:txBody>
          <a:bodyPr wrap="square" rtlCol="0">
            <a:spAutoFit/>
          </a:bodyPr>
          <a:lstStyle/>
          <a:p>
            <a:pPr algn="l"/>
            <a:r>
              <a:rPr lang="en-US" b="1" i="0" dirty="0">
                <a:solidFill>
                  <a:srgbClr val="202124"/>
                </a:solidFill>
                <a:effectLst/>
                <a:latin typeface="arial" panose="020B0604020202020204" pitchFamily="34" charset="0"/>
              </a:rPr>
              <a:t>The average indoor radon reading in Travis County, TX is predicted to be less than 2 picocuries per liter (</a:t>
            </a:r>
            <a:r>
              <a:rPr lang="en-US" b="1" i="0" dirty="0" err="1">
                <a:solidFill>
                  <a:srgbClr val="202124"/>
                </a:solidFill>
                <a:effectLst/>
                <a:latin typeface="arial" panose="020B0604020202020204" pitchFamily="34" charset="0"/>
              </a:rPr>
              <a:t>pCi</a:t>
            </a:r>
            <a:r>
              <a:rPr lang="en-US" b="1" i="0" dirty="0">
                <a:solidFill>
                  <a:srgbClr val="202124"/>
                </a:solidFill>
                <a:effectLst/>
                <a:latin typeface="arial" panose="020B0604020202020204" pitchFamily="34" charset="0"/>
              </a:rPr>
              <a:t>/L)</a:t>
            </a:r>
            <a:r>
              <a:rPr lang="en-US" b="0" i="0" dirty="0">
                <a:solidFill>
                  <a:srgbClr val="202124"/>
                </a:solidFill>
                <a:effectLst/>
                <a:latin typeface="arial" panose="020B0604020202020204" pitchFamily="34" charset="0"/>
              </a:rPr>
              <a:t>, so the county has been assigned EPA Radon Zone 3.</a:t>
            </a:r>
          </a:p>
          <a:p>
            <a:br>
              <a:rPr lang="en-US" b="0" i="0" dirty="0">
                <a:solidFill>
                  <a:srgbClr val="202124"/>
                </a:solidFill>
                <a:effectLst/>
                <a:latin typeface="arial" panose="020B0604020202020204" pitchFamily="34" charset="0"/>
              </a:rPr>
            </a:br>
            <a:endParaRPr lang="en-US" dirty="0"/>
          </a:p>
        </p:txBody>
      </p:sp>
      <p:sp>
        <p:nvSpPr>
          <p:cNvPr id="12" name="TextBox 11">
            <a:extLst>
              <a:ext uri="{FF2B5EF4-FFF2-40B4-BE49-F238E27FC236}">
                <a16:creationId xmlns:a16="http://schemas.microsoft.com/office/drawing/2014/main" id="{C043F579-EAC4-1CA1-308A-AA01B678ACBC}"/>
              </a:ext>
            </a:extLst>
          </p:cNvPr>
          <p:cNvSpPr txBox="1"/>
          <p:nvPr/>
        </p:nvSpPr>
        <p:spPr>
          <a:xfrm>
            <a:off x="533400" y="4038600"/>
            <a:ext cx="3962400" cy="461665"/>
          </a:xfrm>
          <a:prstGeom prst="rect">
            <a:avLst/>
          </a:prstGeom>
          <a:noFill/>
        </p:spPr>
        <p:txBody>
          <a:bodyPr wrap="square" rtlCol="0">
            <a:spAutoFit/>
          </a:bodyPr>
          <a:lstStyle/>
          <a:p>
            <a:r>
              <a:rPr lang="en-US" sz="1400" dirty="0"/>
              <a:t>Northern end of </a:t>
            </a:r>
            <a:r>
              <a:rPr lang="en-US" dirty="0"/>
              <a:t>Lake Travis</a:t>
            </a:r>
          </a:p>
        </p:txBody>
      </p:sp>
      <p:sp>
        <p:nvSpPr>
          <p:cNvPr id="13" name="TextBox 12">
            <a:extLst>
              <a:ext uri="{FF2B5EF4-FFF2-40B4-BE49-F238E27FC236}">
                <a16:creationId xmlns:a16="http://schemas.microsoft.com/office/drawing/2014/main" id="{7CA46332-9360-636D-4AFC-75F395F2028A}"/>
              </a:ext>
            </a:extLst>
          </p:cNvPr>
          <p:cNvSpPr txBox="1"/>
          <p:nvPr/>
        </p:nvSpPr>
        <p:spPr>
          <a:xfrm>
            <a:off x="5334000" y="2971800"/>
            <a:ext cx="3581400" cy="2400657"/>
          </a:xfrm>
          <a:prstGeom prst="rect">
            <a:avLst/>
          </a:prstGeom>
          <a:noFill/>
        </p:spPr>
        <p:txBody>
          <a:bodyPr wrap="square" rtlCol="0">
            <a:spAutoFit/>
          </a:bodyPr>
          <a:lstStyle/>
          <a:p>
            <a:pPr algn="l"/>
            <a:r>
              <a:rPr lang="en-US" sz="1800" b="0" i="0" dirty="0">
                <a:solidFill>
                  <a:srgbClr val="FF0000"/>
                </a:solidFill>
                <a:effectLst/>
                <a:latin typeface="Proxima Nova"/>
              </a:rPr>
              <a:t>Radon is a naturally occurring radioactive gas.</a:t>
            </a:r>
          </a:p>
          <a:p>
            <a:pPr algn="l"/>
            <a:r>
              <a:rPr lang="en-US" sz="1800" b="0" i="0" dirty="0">
                <a:solidFill>
                  <a:srgbClr val="FF0000"/>
                </a:solidFill>
                <a:effectLst/>
                <a:latin typeface="Proxima Nova"/>
              </a:rPr>
              <a:t>It’s produced when uranium, thorium, and radium break down in soil, rock, and water. It’s then released into the air. Radon is odorless, tasteless, and invisible.</a:t>
            </a:r>
          </a:p>
          <a:p>
            <a:endParaRPr lang="en-US" dirty="0"/>
          </a:p>
        </p:txBody>
      </p:sp>
      <p:sp>
        <p:nvSpPr>
          <p:cNvPr id="14" name="TextBox 13">
            <a:extLst>
              <a:ext uri="{FF2B5EF4-FFF2-40B4-BE49-F238E27FC236}">
                <a16:creationId xmlns:a16="http://schemas.microsoft.com/office/drawing/2014/main" id="{8F0C75CE-C5CF-0EF9-3824-8C0AE4AC5015}"/>
              </a:ext>
            </a:extLst>
          </p:cNvPr>
          <p:cNvSpPr txBox="1"/>
          <p:nvPr/>
        </p:nvSpPr>
        <p:spPr>
          <a:xfrm>
            <a:off x="5638800" y="1485543"/>
            <a:ext cx="2529838" cy="1200329"/>
          </a:xfrm>
          <a:prstGeom prst="rect">
            <a:avLst/>
          </a:prstGeom>
          <a:noFill/>
        </p:spPr>
        <p:txBody>
          <a:bodyPr wrap="square" rtlCol="0">
            <a:spAutoFit/>
          </a:bodyPr>
          <a:lstStyle/>
          <a:p>
            <a:r>
              <a:rPr lang="en-US" altLang="ja-JP" sz="2400" dirty="0">
                <a:solidFill>
                  <a:srgbClr val="000000"/>
                </a:solidFill>
              </a:rPr>
              <a:t>Curie (Ci) 3.7 </a:t>
            </a:r>
            <a:r>
              <a:rPr lang="en-US" altLang="en-US" sz="2400" dirty="0">
                <a:cs typeface="Arial" panose="020B0604020202020204" pitchFamily="34" charset="0"/>
              </a:rPr>
              <a:t>×</a:t>
            </a:r>
            <a:r>
              <a:rPr lang="en-US" altLang="ja-JP" sz="2400" dirty="0">
                <a:solidFill>
                  <a:srgbClr val="000000"/>
                </a:solidFill>
                <a:cs typeface="Arial" panose="020B0604020202020204" pitchFamily="34" charset="0"/>
              </a:rPr>
              <a:t> 10</a:t>
            </a:r>
            <a:r>
              <a:rPr lang="en-US" altLang="ja-JP" sz="2400" baseline="30000" dirty="0">
                <a:solidFill>
                  <a:srgbClr val="000000"/>
                </a:solidFill>
                <a:cs typeface="Arial" panose="020B0604020202020204" pitchFamily="34" charset="0"/>
              </a:rPr>
              <a:t>10</a:t>
            </a:r>
            <a:r>
              <a:rPr lang="en-US" altLang="ja-JP" sz="2400" dirty="0">
                <a:solidFill>
                  <a:srgbClr val="000000"/>
                </a:solidFill>
                <a:cs typeface="Arial" panose="020B0604020202020204" pitchFamily="34" charset="0"/>
              </a:rPr>
              <a:t> decays / s</a:t>
            </a:r>
            <a:endParaRPr lang="en-US" altLang="ja-JP" sz="2400" dirty="0">
              <a:solidFill>
                <a:srgbClr val="000000"/>
              </a:solidFill>
            </a:endParaRPr>
          </a:p>
          <a:p>
            <a:endParaRPr lang="en-US" dirty="0"/>
          </a:p>
        </p:txBody>
      </p:sp>
      <p:sp>
        <p:nvSpPr>
          <p:cNvPr id="4" name="Title 3">
            <a:extLst>
              <a:ext uri="{FF2B5EF4-FFF2-40B4-BE49-F238E27FC236}">
                <a16:creationId xmlns:a16="http://schemas.microsoft.com/office/drawing/2014/main" id="{2CECAD4D-0707-F3FA-F35B-1D86F4E55BB4}"/>
              </a:ext>
            </a:extLst>
          </p:cNvPr>
          <p:cNvSpPr>
            <a:spLocks noGrp="1"/>
          </p:cNvSpPr>
          <p:nvPr>
            <p:ph type="title"/>
          </p:nvPr>
        </p:nvSpPr>
        <p:spPr/>
        <p:txBody>
          <a:bodyPr/>
          <a:lstStyle/>
          <a:p>
            <a:r>
              <a:rPr lang="en-US" sz="3600" dirty="0">
                <a:solidFill>
                  <a:srgbClr val="FF0000"/>
                </a:solidFill>
              </a:rPr>
              <a:t>Radon gas in the form of </a:t>
            </a:r>
            <a:r>
              <a:rPr lang="en-US" sz="3600" baseline="30000" dirty="0">
                <a:solidFill>
                  <a:srgbClr val="FF0000"/>
                </a:solidFill>
              </a:rPr>
              <a:t>222</a:t>
            </a:r>
            <a:r>
              <a:rPr lang="en-US" sz="3600" dirty="0">
                <a:solidFill>
                  <a:srgbClr val="FF0000"/>
                </a:solidFill>
              </a:rPr>
              <a:t>Rn is a health hazard</a:t>
            </a:r>
            <a:br>
              <a:rPr lang="en-US" sz="3600" dirty="0">
                <a:solidFill>
                  <a:srgbClr val="FF0000"/>
                </a:solidFill>
              </a:rPr>
            </a:br>
            <a:endParaRPr lang="en-US" dirty="0"/>
          </a:p>
        </p:txBody>
      </p:sp>
    </p:spTree>
    <p:extLst>
      <p:ext uri="{BB962C8B-B14F-4D97-AF65-F5344CB8AC3E}">
        <p14:creationId xmlns:p14="http://schemas.microsoft.com/office/powerpoint/2010/main" val="14294111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4346-3649-2EE1-DA62-CFCCA5F2FA17}"/>
              </a:ext>
            </a:extLst>
          </p:cNvPr>
          <p:cNvSpPr>
            <a:spLocks noGrp="1"/>
          </p:cNvSpPr>
          <p:nvPr>
            <p:ph type="title"/>
          </p:nvPr>
        </p:nvSpPr>
        <p:spPr/>
        <p:txBody>
          <a:bodyPr/>
          <a:lstStyle/>
          <a:p>
            <a:r>
              <a:rPr lang="en-US" b="1" i="0" dirty="0">
                <a:solidFill>
                  <a:srgbClr val="FF0000"/>
                </a:solidFill>
                <a:effectLst/>
                <a:latin typeface="Source Sans Pro Web"/>
              </a:rPr>
              <a:t>Radium-226 Decay Chain</a:t>
            </a:r>
            <a:br>
              <a:rPr lang="en-US" b="1" i="0" dirty="0">
                <a:solidFill>
                  <a:srgbClr val="000000"/>
                </a:solidFill>
                <a:effectLst/>
                <a:latin typeface="Source Sans Pro Web"/>
              </a:rPr>
            </a:br>
            <a:endParaRPr lang="en-US" dirty="0"/>
          </a:p>
        </p:txBody>
      </p:sp>
      <p:pic>
        <p:nvPicPr>
          <p:cNvPr id="1026" name="Picture 2" descr="1 Decay chain of radium-226, showing the main radionuclides ...">
            <a:extLst>
              <a:ext uri="{FF2B5EF4-FFF2-40B4-BE49-F238E27FC236}">
                <a16:creationId xmlns:a16="http://schemas.microsoft.com/office/drawing/2014/main" id="{AA044577-FE49-6AB3-7A0C-4D94A3B475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0002" y="1825625"/>
            <a:ext cx="560399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2197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BA6B8-6E26-D5A8-7886-B45675619F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A460EB-CDC2-8D66-31AA-6B81B0D5F32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135663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25FE23CE-A7FE-444F-B851-AD341D19E3D3}"/>
              </a:ext>
            </a:extLst>
          </p:cNvPr>
          <p:cNvSpPr>
            <a:spLocks noGrp="1" noChangeArrowheads="1"/>
          </p:cNvSpPr>
          <p:nvPr>
            <p:ph type="title"/>
          </p:nvPr>
        </p:nvSpPr>
        <p:spPr>
          <a:xfrm>
            <a:off x="457200" y="228600"/>
            <a:ext cx="8229600" cy="1189038"/>
          </a:xfrm>
        </p:spPr>
        <p:txBody>
          <a:bodyPr/>
          <a:lstStyle/>
          <a:p>
            <a:pPr eaLnBrk="1" hangingPunct="1"/>
            <a:r>
              <a:rPr lang="en-US" altLang="ja-JP" sz="3400"/>
              <a:t>Time Dating Using Lead Isotopes</a:t>
            </a:r>
          </a:p>
        </p:txBody>
      </p:sp>
      <p:sp>
        <p:nvSpPr>
          <p:cNvPr id="97283" name="Rectangle 3">
            <a:extLst>
              <a:ext uri="{FF2B5EF4-FFF2-40B4-BE49-F238E27FC236}">
                <a16:creationId xmlns:a16="http://schemas.microsoft.com/office/drawing/2014/main" id="{C1D52B69-A5D1-4A83-8A0A-8BEBB34038D3}"/>
              </a:ext>
            </a:extLst>
          </p:cNvPr>
          <p:cNvSpPr>
            <a:spLocks noGrp="1" noChangeArrowheads="1"/>
          </p:cNvSpPr>
          <p:nvPr>
            <p:ph idx="1"/>
          </p:nvPr>
        </p:nvSpPr>
        <p:spPr>
          <a:xfrm>
            <a:off x="457200" y="914400"/>
            <a:ext cx="8362950" cy="5943600"/>
          </a:xfrm>
        </p:spPr>
        <p:txBody>
          <a:bodyPr/>
          <a:lstStyle/>
          <a:p>
            <a:pPr eaLnBrk="1" hangingPunct="1"/>
            <a:r>
              <a:rPr lang="en-US" altLang="ja-JP" sz="2100" dirty="0"/>
              <a:t>A plot of the abundance ratio of </a:t>
            </a:r>
            <a:r>
              <a:rPr lang="en-US" altLang="ja-JP" sz="2100" baseline="30000" dirty="0"/>
              <a:t>206</a:t>
            </a:r>
            <a:r>
              <a:rPr lang="en-US" altLang="ja-JP" sz="2100" dirty="0"/>
              <a:t>Pb / </a:t>
            </a:r>
            <a:r>
              <a:rPr lang="en-US" altLang="ja-JP" sz="2100" baseline="30000" dirty="0"/>
              <a:t>204</a:t>
            </a:r>
            <a:r>
              <a:rPr lang="en-US" altLang="ja-JP" sz="2100" dirty="0"/>
              <a:t>Pb versus </a:t>
            </a:r>
            <a:r>
              <a:rPr lang="en-US" altLang="ja-JP" sz="2100" baseline="30000" dirty="0"/>
              <a:t>207</a:t>
            </a:r>
            <a:r>
              <a:rPr lang="en-US" altLang="ja-JP" sz="2100" dirty="0"/>
              <a:t>Pb / </a:t>
            </a:r>
            <a:r>
              <a:rPr lang="en-US" altLang="ja-JP" sz="2100" baseline="30000" dirty="0"/>
              <a:t>204</a:t>
            </a:r>
            <a:r>
              <a:rPr lang="en-US" altLang="ja-JP" sz="2100" dirty="0"/>
              <a:t>Pb can be a sensitive indicator of the age of lead ores. Such techniques have been used to show that meteorites, believed to be left over from the formation of the solar system, are 4.55 billion years old.</a:t>
            </a:r>
          </a:p>
          <a:p>
            <a:pPr eaLnBrk="1" hangingPunct="1"/>
            <a:r>
              <a:rPr lang="en-US" altLang="ja-JP" sz="2100" dirty="0">
                <a:solidFill>
                  <a:srgbClr val="FF3300"/>
                </a:solidFill>
              </a:rPr>
              <a:t>The growth curve for lead ores from various deposits:</a:t>
            </a:r>
          </a:p>
          <a:p>
            <a:pPr eaLnBrk="1" hangingPunct="1">
              <a:buFont typeface="Wingdings" panose="05000000000000000000" pitchFamily="2" charset="2"/>
              <a:buNone/>
            </a:pPr>
            <a:endParaRPr lang="en-US" altLang="ja-JP" sz="2100" dirty="0">
              <a:solidFill>
                <a:srgbClr val="FF3300"/>
              </a:solidFill>
            </a:endParaRPr>
          </a:p>
          <a:p>
            <a:pPr eaLnBrk="1" hangingPunct="1">
              <a:buFont typeface="Wingdings" panose="05000000000000000000" pitchFamily="2" charset="2"/>
              <a:buNone/>
            </a:pPr>
            <a:r>
              <a:rPr lang="en-US" altLang="ja-JP" sz="2100" dirty="0">
                <a:solidFill>
                  <a:srgbClr val="FF3300"/>
                </a:solidFill>
              </a:rPr>
              <a:t>                          </a:t>
            </a:r>
          </a:p>
          <a:p>
            <a:pPr eaLnBrk="1" hangingPunct="1">
              <a:buFont typeface="Wingdings" panose="05000000000000000000" pitchFamily="2" charset="2"/>
              <a:buNone/>
            </a:pPr>
            <a:endParaRPr lang="en-US" altLang="ja-JP" sz="2100" dirty="0">
              <a:solidFill>
                <a:srgbClr val="FF3300"/>
              </a:solidFill>
            </a:endParaRPr>
          </a:p>
          <a:p>
            <a:pPr eaLnBrk="1" hangingPunct="1">
              <a:buFont typeface="Wingdings" panose="05000000000000000000" pitchFamily="2" charset="2"/>
              <a:buNone/>
            </a:pPr>
            <a:endParaRPr lang="en-US" altLang="ja-JP" sz="2100" dirty="0">
              <a:solidFill>
                <a:srgbClr val="FF3300"/>
              </a:solidFill>
            </a:endParaRPr>
          </a:p>
          <a:p>
            <a:pPr eaLnBrk="1" hangingPunct="1">
              <a:buFont typeface="Wingdings" panose="05000000000000000000" pitchFamily="2" charset="2"/>
              <a:buNone/>
            </a:pPr>
            <a:endParaRPr lang="en-US" altLang="ja-JP" sz="2100" dirty="0">
              <a:solidFill>
                <a:srgbClr val="FF3300"/>
              </a:solidFill>
            </a:endParaRPr>
          </a:p>
          <a:p>
            <a:pPr eaLnBrk="1" hangingPunct="1">
              <a:buFont typeface="Wingdings" panose="05000000000000000000" pitchFamily="2" charset="2"/>
              <a:buNone/>
            </a:pPr>
            <a:endParaRPr lang="en-US" altLang="ja-JP" sz="2100" dirty="0">
              <a:solidFill>
                <a:srgbClr val="FF3300"/>
              </a:solidFill>
            </a:endParaRPr>
          </a:p>
          <a:p>
            <a:pPr eaLnBrk="1" hangingPunct="1">
              <a:buFont typeface="Wingdings" panose="05000000000000000000" pitchFamily="2" charset="2"/>
              <a:buNone/>
            </a:pPr>
            <a:endParaRPr lang="en-US" altLang="ja-JP" sz="2100" dirty="0">
              <a:solidFill>
                <a:srgbClr val="FF3300"/>
              </a:solidFill>
            </a:endParaRPr>
          </a:p>
          <a:p>
            <a:pPr eaLnBrk="1" hangingPunct="1">
              <a:buFont typeface="Wingdings" panose="05000000000000000000" pitchFamily="2" charset="2"/>
              <a:buNone/>
            </a:pPr>
            <a:endParaRPr lang="en-US" altLang="ja-JP" sz="2100" dirty="0">
              <a:solidFill>
                <a:srgbClr val="FF3300"/>
              </a:solidFill>
            </a:endParaRPr>
          </a:p>
          <a:p>
            <a:pPr eaLnBrk="1" hangingPunct="1">
              <a:buFont typeface="Wingdings" panose="05000000000000000000" pitchFamily="2" charset="2"/>
              <a:buNone/>
            </a:pPr>
            <a:r>
              <a:rPr lang="en-US" altLang="ja-JP" sz="2100" dirty="0">
                <a:solidFill>
                  <a:srgbClr val="FF3300"/>
                </a:solidFill>
              </a:rPr>
              <a:t>The age of the specimens can be obtained from the abundance ratio of </a:t>
            </a:r>
            <a:r>
              <a:rPr lang="en-US" altLang="ja-JP" sz="2100" baseline="30000" dirty="0">
                <a:solidFill>
                  <a:srgbClr val="FF3300"/>
                </a:solidFill>
              </a:rPr>
              <a:t>206</a:t>
            </a:r>
            <a:r>
              <a:rPr lang="en-US" altLang="ja-JP" sz="2100" dirty="0">
                <a:solidFill>
                  <a:srgbClr val="FF3300"/>
                </a:solidFill>
              </a:rPr>
              <a:t>Pb/</a:t>
            </a:r>
            <a:r>
              <a:rPr lang="en-US" altLang="ja-JP" sz="2100" baseline="30000" dirty="0">
                <a:solidFill>
                  <a:srgbClr val="FF3300"/>
                </a:solidFill>
              </a:rPr>
              <a:t>204Pb</a:t>
            </a:r>
            <a:r>
              <a:rPr lang="en-US" altLang="ja-JP" sz="2100" dirty="0">
                <a:solidFill>
                  <a:srgbClr val="FF3300"/>
                </a:solidFill>
              </a:rPr>
              <a:t> versus </a:t>
            </a:r>
            <a:r>
              <a:rPr lang="en-US" altLang="ja-JP" sz="2100" baseline="30000" dirty="0">
                <a:solidFill>
                  <a:srgbClr val="FF3300"/>
                </a:solidFill>
              </a:rPr>
              <a:t>207</a:t>
            </a:r>
            <a:r>
              <a:rPr lang="en-US" altLang="ja-JP" sz="2100" dirty="0">
                <a:solidFill>
                  <a:srgbClr val="FF3300"/>
                </a:solidFill>
              </a:rPr>
              <a:t>Pb/</a:t>
            </a:r>
            <a:r>
              <a:rPr lang="en-US" altLang="ja-JP" sz="2100" baseline="30000" dirty="0">
                <a:solidFill>
                  <a:srgbClr val="FF3300"/>
                </a:solidFill>
              </a:rPr>
              <a:t>204</a:t>
            </a:r>
            <a:r>
              <a:rPr lang="en-US" altLang="ja-JP" sz="2100" dirty="0">
                <a:solidFill>
                  <a:srgbClr val="FF3300"/>
                </a:solidFill>
              </a:rPr>
              <a:t>Pb. </a:t>
            </a:r>
            <a:endParaRPr lang="en-US" altLang="ja-JP" sz="2100" dirty="0"/>
          </a:p>
        </p:txBody>
      </p:sp>
      <p:pic>
        <p:nvPicPr>
          <p:cNvPr id="97284" name="Picture 1">
            <a:extLst>
              <a:ext uri="{FF2B5EF4-FFF2-40B4-BE49-F238E27FC236}">
                <a16:creationId xmlns:a16="http://schemas.microsoft.com/office/drawing/2014/main" id="{D36BC07E-A4B4-4395-91A5-DF3126CE3F78}"/>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2438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45D9D006-23D3-426F-B04F-841B0E2B6EE2}"/>
              </a:ext>
            </a:extLst>
          </p:cNvPr>
          <p:cNvSpPr>
            <a:spLocks noGrp="1" noChangeArrowheads="1"/>
          </p:cNvSpPr>
          <p:nvPr>
            <p:ph type="title"/>
          </p:nvPr>
        </p:nvSpPr>
        <p:spPr/>
        <p:txBody>
          <a:bodyPr/>
          <a:lstStyle/>
          <a:p>
            <a:pPr eaLnBrk="1" hangingPunct="1"/>
            <a:r>
              <a:rPr lang="en-US" altLang="ja-JP" sz="3400"/>
              <a:t>Radioactive Carbon Dating</a:t>
            </a:r>
          </a:p>
        </p:txBody>
      </p:sp>
      <p:sp>
        <p:nvSpPr>
          <p:cNvPr id="99331" name="Text Box 5">
            <a:extLst>
              <a:ext uri="{FF2B5EF4-FFF2-40B4-BE49-F238E27FC236}">
                <a16:creationId xmlns:a16="http://schemas.microsoft.com/office/drawing/2014/main" id="{5D7B8D6D-80DD-42F5-B720-A354DFD84E99}"/>
              </a:ext>
            </a:extLst>
          </p:cNvPr>
          <p:cNvSpPr txBox="1">
            <a:spLocks noChangeArrowheads="1"/>
          </p:cNvSpPr>
          <p:nvPr/>
        </p:nvSpPr>
        <p:spPr bwMode="auto">
          <a:xfrm>
            <a:off x="2808288" y="1052513"/>
            <a:ext cx="5867400" cy="477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3333CC"/>
              </a:buClr>
              <a:buSzPct val="65000"/>
              <a:buFont typeface="Wingdings" panose="05000000000000000000" pitchFamily="2" charset="2"/>
              <a:buChar char="n"/>
              <a:defRPr sz="3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333CC"/>
              </a:buClr>
              <a:buSzPct val="60000"/>
              <a:buFont typeface="Wingdings" panose="05000000000000000000" pitchFamily="2" charset="2"/>
              <a:buChar char="q"/>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333CC"/>
              </a:buClr>
              <a:buSzPct val="65000"/>
              <a:buFont typeface="Wingdings" panose="05000000000000000000" pitchFamily="2" charset="2"/>
              <a:buChar char="n"/>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333CC"/>
              </a:buClr>
              <a:buSzPct val="70000"/>
              <a:buFont typeface="Wingdings" panose="05000000000000000000" pitchFamily="2" charset="2"/>
              <a:buChar char="q"/>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ja-JP" sz="2100" dirty="0"/>
              <a:t>Radioactive </a:t>
            </a:r>
            <a:r>
              <a:rPr lang="en-US" altLang="ja-JP" sz="2100" baseline="30000" dirty="0"/>
              <a:t>14</a:t>
            </a:r>
            <a:r>
              <a:rPr lang="en-US" altLang="ja-JP" sz="2100" dirty="0"/>
              <a:t>C is produced in our atmosphere by the bombardment of </a:t>
            </a:r>
            <a:r>
              <a:rPr lang="en-US" altLang="ja-JP" sz="2100" baseline="30000" dirty="0"/>
              <a:t>14</a:t>
            </a:r>
            <a:r>
              <a:rPr lang="en-US" altLang="ja-JP" sz="2100" dirty="0"/>
              <a:t>N by neutrons produced by cosmic rays.</a:t>
            </a:r>
          </a:p>
          <a:p>
            <a:pPr eaLnBrk="1" hangingPunct="1">
              <a:spcBef>
                <a:spcPct val="50000"/>
              </a:spcBef>
            </a:pPr>
            <a:endParaRPr lang="en-US" altLang="ja-JP" sz="2100" dirty="0"/>
          </a:p>
          <a:p>
            <a:pPr eaLnBrk="1" hangingPunct="1">
              <a:spcBef>
                <a:spcPct val="50000"/>
              </a:spcBef>
            </a:pPr>
            <a:r>
              <a:rPr lang="en-US" altLang="ja-JP" sz="2100" dirty="0"/>
              <a:t>When living organisms die, their intake of </a:t>
            </a:r>
            <a:r>
              <a:rPr lang="en-US" altLang="ja-JP" sz="2100" baseline="30000" dirty="0"/>
              <a:t>14</a:t>
            </a:r>
            <a:r>
              <a:rPr lang="en-US" altLang="ja-JP" sz="2100" dirty="0"/>
              <a:t>C ceases, and </a:t>
            </a:r>
            <a:r>
              <a:rPr lang="en-US" altLang="ja-JP" sz="2100" dirty="0">
                <a:solidFill>
                  <a:srgbClr val="FF0000"/>
                </a:solidFill>
              </a:rPr>
              <a:t>the ratio of </a:t>
            </a:r>
            <a:r>
              <a:rPr lang="en-US" altLang="ja-JP" sz="2100" baseline="30000" dirty="0">
                <a:solidFill>
                  <a:srgbClr val="FF0000"/>
                </a:solidFill>
              </a:rPr>
              <a:t>14</a:t>
            </a:r>
            <a:r>
              <a:rPr lang="en-US" altLang="ja-JP" sz="2100" dirty="0">
                <a:solidFill>
                  <a:srgbClr val="FF0000"/>
                </a:solidFill>
              </a:rPr>
              <a:t>C / </a:t>
            </a:r>
            <a:r>
              <a:rPr lang="en-US" altLang="ja-JP" sz="2100" baseline="30000" dirty="0">
                <a:solidFill>
                  <a:srgbClr val="FF0000"/>
                </a:solidFill>
              </a:rPr>
              <a:t>12</a:t>
            </a:r>
            <a:r>
              <a:rPr lang="en-US" altLang="ja-JP" sz="2100" dirty="0">
                <a:solidFill>
                  <a:srgbClr val="FF0000"/>
                </a:solidFill>
              </a:rPr>
              <a:t>C (= </a:t>
            </a:r>
            <a:r>
              <a:rPr lang="en-US" altLang="ja-JP" sz="2100" i="1" dirty="0">
                <a:solidFill>
                  <a:srgbClr val="FF0000"/>
                </a:solidFill>
              </a:rPr>
              <a:t>R</a:t>
            </a:r>
            <a:r>
              <a:rPr lang="en-US" altLang="ja-JP" sz="2100" dirty="0">
                <a:solidFill>
                  <a:srgbClr val="FF0000"/>
                </a:solidFill>
              </a:rPr>
              <a:t>)                decreases as </a:t>
            </a:r>
            <a:r>
              <a:rPr lang="en-US" altLang="ja-JP" sz="2100" baseline="30000" dirty="0">
                <a:solidFill>
                  <a:srgbClr val="FF0000"/>
                </a:solidFill>
              </a:rPr>
              <a:t>14</a:t>
            </a:r>
            <a:r>
              <a:rPr lang="en-US" altLang="ja-JP" sz="2100" dirty="0">
                <a:solidFill>
                  <a:srgbClr val="FF0000"/>
                </a:solidFill>
              </a:rPr>
              <a:t>C decays</a:t>
            </a:r>
            <a:r>
              <a:rPr lang="en-US" altLang="ja-JP" sz="2100" dirty="0"/>
              <a:t>. The period just before 9000 years ago had a higher </a:t>
            </a:r>
            <a:r>
              <a:rPr lang="en-US" altLang="ja-JP" sz="2100" baseline="30000" dirty="0"/>
              <a:t>14</a:t>
            </a:r>
            <a:r>
              <a:rPr lang="en-US" altLang="ja-JP" sz="2100" dirty="0"/>
              <a:t>C / </a:t>
            </a:r>
            <a:r>
              <a:rPr lang="en-US" altLang="ja-JP" sz="2100" baseline="30000" dirty="0"/>
              <a:t>12</a:t>
            </a:r>
            <a:r>
              <a:rPr lang="en-US" altLang="ja-JP" sz="2100" dirty="0"/>
              <a:t>C ratio by factor of about 1.5 than it does today.</a:t>
            </a:r>
          </a:p>
          <a:p>
            <a:pPr eaLnBrk="1" hangingPunct="1">
              <a:spcBef>
                <a:spcPct val="50000"/>
              </a:spcBef>
            </a:pPr>
            <a:r>
              <a:rPr lang="en-US" altLang="ja-JP" sz="2100" dirty="0"/>
              <a:t>Because the half-life of </a:t>
            </a:r>
            <a:r>
              <a:rPr lang="en-US" altLang="ja-JP" sz="2100" baseline="30000" dirty="0"/>
              <a:t>14</a:t>
            </a:r>
            <a:r>
              <a:rPr lang="en-US" altLang="ja-JP" sz="2100" dirty="0"/>
              <a:t>C is 5730 years, it is convenient to use the </a:t>
            </a:r>
            <a:r>
              <a:rPr lang="en-US" altLang="ja-JP" sz="2100" baseline="30000" dirty="0"/>
              <a:t>14</a:t>
            </a:r>
            <a:r>
              <a:rPr lang="en-US" altLang="ja-JP" sz="2100" dirty="0"/>
              <a:t>C / </a:t>
            </a:r>
            <a:r>
              <a:rPr lang="en-US" altLang="ja-JP" sz="2100" baseline="30000" dirty="0"/>
              <a:t>12</a:t>
            </a:r>
            <a:r>
              <a:rPr lang="en-US" altLang="ja-JP" sz="2100" dirty="0"/>
              <a:t>C ratio to determine the age of objects over a range up to 45,000 years ago.</a:t>
            </a:r>
          </a:p>
        </p:txBody>
      </p:sp>
      <p:pic>
        <p:nvPicPr>
          <p:cNvPr id="99332" name="Picture 17">
            <a:extLst>
              <a:ext uri="{FF2B5EF4-FFF2-40B4-BE49-F238E27FC236}">
                <a16:creationId xmlns:a16="http://schemas.microsoft.com/office/drawing/2014/main" id="{FCBAEEB4-940E-4456-B388-AED1280ED0B3}"/>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288" y="2190750"/>
            <a:ext cx="2600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1">
            <a:extLst>
              <a:ext uri="{FF2B5EF4-FFF2-40B4-BE49-F238E27FC236}">
                <a16:creationId xmlns:a16="http://schemas.microsoft.com/office/drawing/2014/main" id="{85EF1BA6-C5DE-41A5-8A0A-1CDA197BB9D5}"/>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00125"/>
            <a:ext cx="2362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a:extLst>
              <a:ext uri="{FF2B5EF4-FFF2-40B4-BE49-F238E27FC236}">
                <a16:creationId xmlns:a16="http://schemas.microsoft.com/office/drawing/2014/main" id="{FB23F0A1-3B64-45FC-B8AB-40644E761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0800"/>
            <a:ext cx="9015413"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355" name="TextBox 2">
            <a:extLst>
              <a:ext uri="{FF2B5EF4-FFF2-40B4-BE49-F238E27FC236}">
                <a16:creationId xmlns:a16="http://schemas.microsoft.com/office/drawing/2014/main" id="{1C5A851F-F842-48E9-A922-99D7139ECB5A}"/>
              </a:ext>
            </a:extLst>
          </p:cNvPr>
          <p:cNvSpPr txBox="1">
            <a:spLocks noChangeArrowheads="1"/>
          </p:cNvSpPr>
          <p:nvPr/>
        </p:nvSpPr>
        <p:spPr bwMode="auto">
          <a:xfrm>
            <a:off x="685800" y="762000"/>
            <a:ext cx="6934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a:t>Calculate the binding energies of the most loosely bound neutron  in the following nuclei</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a:extLst>
              <a:ext uri="{FF2B5EF4-FFF2-40B4-BE49-F238E27FC236}">
                <a16:creationId xmlns:a16="http://schemas.microsoft.com/office/drawing/2014/main" id="{2359E8B0-3E1F-49E6-AE56-770B7EC57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7650"/>
            <a:ext cx="9144000" cy="166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379" name="Rectangle 1">
            <a:extLst>
              <a:ext uri="{FF2B5EF4-FFF2-40B4-BE49-F238E27FC236}">
                <a16:creationId xmlns:a16="http://schemas.microsoft.com/office/drawing/2014/main" id="{0B11C03B-6C61-4024-A31E-5DFAC0A050E5}"/>
              </a:ext>
            </a:extLst>
          </p:cNvPr>
          <p:cNvSpPr>
            <a:spLocks noChangeArrowheads="1"/>
          </p:cNvSpPr>
          <p:nvPr/>
        </p:nvSpPr>
        <p:spPr bwMode="auto">
          <a:xfrm>
            <a:off x="762000" y="609600"/>
            <a:ext cx="7620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a:t>What is the energy released when three alpha parti-</a:t>
            </a:r>
          </a:p>
          <a:p>
            <a:r>
              <a:rPr lang="en-US" altLang="en-US"/>
              <a:t>cles combine to form 12C?</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a:extLst>
              <a:ext uri="{FF2B5EF4-FFF2-40B4-BE49-F238E27FC236}">
                <a16:creationId xmlns:a16="http://schemas.microsoft.com/office/drawing/2014/main" id="{FF589A53-F5DF-4B68-A596-3CA1694A1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3276600"/>
            <a:ext cx="9110663"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3" name="Picture 1">
            <a:extLst>
              <a:ext uri="{FF2B5EF4-FFF2-40B4-BE49-F238E27FC236}">
                <a16:creationId xmlns:a16="http://schemas.microsoft.com/office/drawing/2014/main" id="{BCADACC0-A43C-435A-BDA1-FB6B4E0481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66800"/>
            <a:ext cx="68865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a:extLst>
              <a:ext uri="{FF2B5EF4-FFF2-40B4-BE49-F238E27FC236}">
                <a16:creationId xmlns:a16="http://schemas.microsoft.com/office/drawing/2014/main" id="{31059330-A60D-46B3-83BC-D65DA2175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62200"/>
            <a:ext cx="9132888" cy="198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7" name="Picture 1">
            <a:extLst>
              <a:ext uri="{FF2B5EF4-FFF2-40B4-BE49-F238E27FC236}">
                <a16:creationId xmlns:a16="http://schemas.microsoft.com/office/drawing/2014/main" id="{66A3FF9F-CD45-4520-8C11-CFB86021B7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68675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0">
            <a:extLst>
              <a:ext uri="{FF2B5EF4-FFF2-40B4-BE49-F238E27FC236}">
                <a16:creationId xmlns:a16="http://schemas.microsoft.com/office/drawing/2014/main" id="{BFB4FF23-2191-19A9-50BB-DC7C7F7D54E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887" y="6172200"/>
            <a:ext cx="36734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1">
            <a:extLst>
              <a:ext uri="{FF2B5EF4-FFF2-40B4-BE49-F238E27FC236}">
                <a16:creationId xmlns:a16="http://schemas.microsoft.com/office/drawing/2014/main" id="{71613F36-2BA7-1815-C960-09139FF72BC8}"/>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6172200"/>
            <a:ext cx="16795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2DFE62EE-F398-4918-A0FD-223AE45E14B1}"/>
              </a:ext>
            </a:extLst>
          </p:cNvPr>
          <p:cNvSpPr>
            <a:spLocks noGrp="1" noChangeArrowheads="1"/>
          </p:cNvSpPr>
          <p:nvPr>
            <p:ph type="title"/>
          </p:nvPr>
        </p:nvSpPr>
        <p:spPr/>
        <p:txBody>
          <a:bodyPr/>
          <a:lstStyle/>
          <a:p>
            <a:r>
              <a:rPr lang="en-US" altLang="en-US" sz="2000"/>
              <a:t>From</a:t>
            </a:r>
            <a:r>
              <a:rPr lang="en-US" altLang="en-US"/>
              <a:t> chapter12 quiz</a:t>
            </a:r>
          </a:p>
        </p:txBody>
      </p:sp>
      <p:sp>
        <p:nvSpPr>
          <p:cNvPr id="3" name="Content Placeholder 2">
            <a:extLst>
              <a:ext uri="{FF2B5EF4-FFF2-40B4-BE49-F238E27FC236}">
                <a16:creationId xmlns:a16="http://schemas.microsoft.com/office/drawing/2014/main" id="{59164890-DC87-4099-AC80-942866E32604}"/>
              </a:ext>
            </a:extLst>
          </p:cNvPr>
          <p:cNvSpPr>
            <a:spLocks noGrp="1"/>
          </p:cNvSpPr>
          <p:nvPr>
            <p:ph idx="1"/>
          </p:nvPr>
        </p:nvSpPr>
        <p:spPr/>
        <p:txBody>
          <a:bodyPr/>
          <a:lstStyle/>
          <a:p>
            <a:pPr marL="0" indent="0">
              <a:buFont typeface="Wingdings" panose="05000000000000000000" pitchFamily="2" charset="2"/>
              <a:buNone/>
              <a:defRPr/>
            </a:pPr>
            <a:r>
              <a:rPr lang="en-US" sz="2000" dirty="0"/>
              <a:t>Which of the following reasons explains why the neutrino must exist?</a:t>
            </a:r>
          </a:p>
          <a:p>
            <a:pPr>
              <a:defRPr/>
            </a:pPr>
            <a:endParaRPr lang="en-US" sz="2000" dirty="0"/>
          </a:p>
          <a:p>
            <a:pPr>
              <a:defRPr/>
            </a:pPr>
            <a:endParaRPr lang="en-US" sz="2000" dirty="0"/>
          </a:p>
          <a:p>
            <a:pPr marL="0" indent="0">
              <a:buFont typeface="Wingdings" panose="05000000000000000000" pitchFamily="2" charset="2"/>
              <a:buNone/>
              <a:defRPr/>
            </a:pPr>
            <a:r>
              <a:rPr lang="en-US" sz="2000" dirty="0"/>
              <a:t>A.  The neutrino is a product of gamma ray decay.</a:t>
            </a:r>
          </a:p>
          <a:p>
            <a:pPr marL="0" indent="0">
              <a:buFont typeface="Wingdings" panose="05000000000000000000" pitchFamily="2" charset="2"/>
              <a:buNone/>
              <a:defRPr/>
            </a:pPr>
            <a:r>
              <a:rPr lang="en-US" sz="2000" dirty="0"/>
              <a:t>  B. The neutrino is necessary to allow for the correct spin angular momentum conservation in a nuclear disintegration.</a:t>
            </a:r>
          </a:p>
          <a:p>
            <a:pPr marL="0" indent="0">
              <a:buFont typeface="Wingdings" panose="05000000000000000000" pitchFamily="2" charset="2"/>
              <a:buNone/>
              <a:defRPr/>
            </a:pPr>
            <a:r>
              <a:rPr lang="en-US" sz="2000" dirty="0"/>
              <a:t>  C. The neutrino is necessary to carry away a charge in a nuclear disintegration.</a:t>
            </a:r>
          </a:p>
          <a:p>
            <a:pPr marL="0" indent="0">
              <a:buFont typeface="Wingdings" panose="05000000000000000000" pitchFamily="2" charset="2"/>
              <a:buNone/>
              <a:defRPr/>
            </a:pPr>
            <a:r>
              <a:rPr lang="en-US" sz="2000" dirty="0"/>
              <a:t> D. The neutrino is the force carrier that holds together quarks within protons and neutrons.</a:t>
            </a:r>
          </a:p>
          <a:p>
            <a:pPr marL="0" indent="0">
              <a:buFont typeface="Wingdings" panose="05000000000000000000" pitchFamily="2" charset="2"/>
              <a:buNone/>
              <a:defRPr/>
            </a:pPr>
            <a:r>
              <a:rPr lang="en-US" sz="2000" dirty="0"/>
              <a:t>  E. The neutrino decays into electrons and protons in an unstable nucleus.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99D1D55-E730-44E1-8283-D96DEEA79DE2}"/>
              </a:ext>
            </a:extLst>
          </p:cNvPr>
          <p:cNvSpPr>
            <a:spLocks noGrp="1"/>
          </p:cNvSpPr>
          <p:nvPr>
            <p:ph type="title"/>
          </p:nvPr>
        </p:nvSpPr>
        <p:spPr/>
        <p:txBody>
          <a:bodyPr/>
          <a:lstStyle/>
          <a:p>
            <a:r>
              <a:rPr lang="en-US" dirty="0"/>
              <a:t>13.5: Fission Reactors</a:t>
            </a:r>
            <a:endParaRPr lang="en-IN" dirty="0"/>
          </a:p>
        </p:txBody>
      </p:sp>
      <p:sp>
        <p:nvSpPr>
          <p:cNvPr id="20" name="Text Placeholder 2">
            <a:extLst>
              <a:ext uri="{FF2B5EF4-FFF2-40B4-BE49-F238E27FC236}">
                <a16:creationId xmlns:a16="http://schemas.microsoft.com/office/drawing/2014/main" id="{53333D76-A362-42EE-9AF2-06D77837B003}"/>
              </a:ext>
            </a:extLst>
          </p:cNvPr>
          <p:cNvSpPr>
            <a:spLocks noGrp="1"/>
          </p:cNvSpPr>
          <p:nvPr>
            <p:ph type="body" sz="quarter" idx="15"/>
          </p:nvPr>
        </p:nvSpPr>
        <p:spPr>
          <a:xfrm>
            <a:off x="291264" y="1706270"/>
            <a:ext cx="4183380" cy="205740"/>
          </a:xfrm>
          <a:solidFill>
            <a:srgbClr val="004A78"/>
          </a:solidFill>
        </p:spPr>
        <p:txBody>
          <a:bodyPr/>
          <a:lstStyle/>
          <a:p>
            <a:r>
              <a:rPr lang="en-US" sz="1050" b="1" dirty="0">
                <a:solidFill>
                  <a:schemeClr val="bg1"/>
                </a:solidFill>
                <a:highlight>
                  <a:srgbClr val="006298"/>
                </a:highlight>
              </a:rPr>
              <a:t>Table 13.1 </a:t>
            </a:r>
            <a:r>
              <a:rPr lang="en-US" sz="1050" dirty="0">
                <a:solidFill>
                  <a:schemeClr val="bg1"/>
                </a:solidFill>
                <a:highlight>
                  <a:srgbClr val="006298"/>
                </a:highlight>
              </a:rPr>
              <a:t>Energy Content of Fuels</a:t>
            </a:r>
            <a:endParaRPr lang="en-IN" sz="1050" dirty="0">
              <a:solidFill>
                <a:schemeClr val="bg1"/>
              </a:solidFill>
              <a:highlight>
                <a:srgbClr val="006298"/>
              </a:highlight>
            </a:endParaRPr>
          </a:p>
        </p:txBody>
      </p:sp>
      <p:graphicFrame>
        <p:nvGraphicFramePr>
          <p:cNvPr id="24" name="Table 3">
            <a:extLst>
              <a:ext uri="{FF2B5EF4-FFF2-40B4-BE49-F238E27FC236}">
                <a16:creationId xmlns:a16="http://schemas.microsoft.com/office/drawing/2014/main" id="{78A5C77C-C4DE-4693-8CC5-F3EAAF2DA4F2}"/>
              </a:ext>
            </a:extLst>
          </p:cNvPr>
          <p:cNvGraphicFramePr>
            <a:graphicFrameLocks noGrp="1"/>
          </p:cNvGraphicFramePr>
          <p:nvPr>
            <p:ph type="tbl" sz="quarter" idx="18"/>
          </p:nvPr>
        </p:nvGraphicFramePr>
        <p:xfrm>
          <a:off x="226955" y="1955951"/>
          <a:ext cx="4732020" cy="1946910"/>
        </p:xfrm>
        <a:graphic>
          <a:graphicData uri="http://schemas.openxmlformats.org/drawingml/2006/table">
            <a:tbl>
              <a:tblPr firstRow="1" bandRow="1">
                <a:tableStyleId>{5C22544A-7EE6-4342-B048-85BDC9FD1C3A}</a:tableStyleId>
              </a:tblPr>
              <a:tblGrid>
                <a:gridCol w="1508760">
                  <a:extLst>
                    <a:ext uri="{9D8B030D-6E8A-4147-A177-3AD203B41FA5}">
                      <a16:colId xmlns:a16="http://schemas.microsoft.com/office/drawing/2014/main" val="1305400169"/>
                    </a:ext>
                  </a:extLst>
                </a:gridCol>
                <a:gridCol w="1645920">
                  <a:extLst>
                    <a:ext uri="{9D8B030D-6E8A-4147-A177-3AD203B41FA5}">
                      <a16:colId xmlns:a16="http://schemas.microsoft.com/office/drawing/2014/main" val="3783330224"/>
                    </a:ext>
                  </a:extLst>
                </a:gridCol>
                <a:gridCol w="1577340">
                  <a:extLst>
                    <a:ext uri="{9D8B030D-6E8A-4147-A177-3AD203B41FA5}">
                      <a16:colId xmlns:a16="http://schemas.microsoft.com/office/drawing/2014/main" val="3677181014"/>
                    </a:ext>
                  </a:extLst>
                </a:gridCol>
              </a:tblGrid>
              <a:tr h="278130">
                <a:tc>
                  <a:txBody>
                    <a:bodyPr/>
                    <a:lstStyle/>
                    <a:p>
                      <a:r>
                        <a:rPr lang="en-IN" sz="1200" b="1" i="0" u="none" strike="noStrike" kern="1200" baseline="0" dirty="0">
                          <a:solidFill>
                            <a:srgbClr val="000000"/>
                          </a:solidFill>
                          <a:latin typeface="+mn-lt"/>
                          <a:ea typeface="+mn-ea"/>
                          <a:cs typeface="+mn-cs"/>
                        </a:rPr>
                        <a:t>Material</a:t>
                      </a:r>
                      <a:endParaRPr lang="en-IN" sz="1200" dirty="0">
                        <a:solidFill>
                          <a:srgbClr val="000000"/>
                        </a:solidFill>
                      </a:endParaRPr>
                    </a:p>
                  </a:txBody>
                  <a:tcPr marL="68580" marR="68580" marT="34290" marB="34290">
                    <a:lnB w="12700" cap="flat" cmpd="sng" algn="ctr">
                      <a:solidFill>
                        <a:srgbClr val="000000"/>
                      </a:solidFill>
                      <a:prstDash val="solid"/>
                      <a:round/>
                      <a:headEnd type="none" w="med" len="med"/>
                      <a:tailEnd type="none" w="med" len="med"/>
                    </a:lnB>
                    <a:noFill/>
                  </a:tcPr>
                </a:tc>
                <a:tc>
                  <a:txBody>
                    <a:bodyPr/>
                    <a:lstStyle/>
                    <a:p>
                      <a:r>
                        <a:rPr lang="en-IN" sz="1200" b="1" i="0" u="none" strike="noStrike" kern="1200" baseline="0" dirty="0">
                          <a:solidFill>
                            <a:srgbClr val="000000"/>
                          </a:solidFill>
                          <a:latin typeface="+mn-lt"/>
                          <a:ea typeface="+mn-ea"/>
                          <a:cs typeface="+mn-cs"/>
                        </a:rPr>
                        <a:t>Amount</a:t>
                      </a:r>
                      <a:endParaRPr lang="en-IN" sz="1200" dirty="0">
                        <a:solidFill>
                          <a:srgbClr val="000000"/>
                        </a:solidFill>
                      </a:endParaRPr>
                    </a:p>
                  </a:txBody>
                  <a:tcPr marL="68580" marR="68580" marT="34290" marB="34290">
                    <a:lnB w="12700" cap="flat" cmpd="sng" algn="ctr">
                      <a:solidFill>
                        <a:srgbClr val="000000"/>
                      </a:solidFill>
                      <a:prstDash val="solid"/>
                      <a:round/>
                      <a:headEnd type="none" w="med" len="med"/>
                      <a:tailEnd type="none" w="med" len="med"/>
                    </a:lnB>
                    <a:noFill/>
                  </a:tcPr>
                </a:tc>
                <a:tc>
                  <a:txBody>
                    <a:bodyPr/>
                    <a:lstStyle/>
                    <a:p>
                      <a:r>
                        <a:rPr lang="en-IN" sz="1200" b="1" i="0" u="none" strike="noStrike" kern="1200" baseline="0" dirty="0">
                          <a:solidFill>
                            <a:srgbClr val="000000"/>
                          </a:solidFill>
                          <a:latin typeface="+mn-lt"/>
                          <a:ea typeface="+mn-ea"/>
                          <a:cs typeface="+mn-cs"/>
                        </a:rPr>
                        <a:t>Energy (J)</a:t>
                      </a:r>
                      <a:endParaRPr lang="en-IN" sz="1200" dirty="0">
                        <a:solidFill>
                          <a:srgbClr val="000000"/>
                        </a:solidFill>
                      </a:endParaRPr>
                    </a:p>
                  </a:txBody>
                  <a:tcPr marL="68580" marR="68580" marT="34290" marB="34290">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6825835"/>
                  </a:ext>
                </a:extLst>
              </a:tr>
              <a:tr h="278130">
                <a:tc>
                  <a:txBody>
                    <a:bodyPr/>
                    <a:lstStyle/>
                    <a:p>
                      <a:r>
                        <a:rPr lang="en-IN" sz="1200" b="0" i="0" u="none" strike="noStrike" kern="1200" baseline="0" dirty="0">
                          <a:solidFill>
                            <a:srgbClr val="000000"/>
                          </a:solidFill>
                          <a:latin typeface="+mn-lt"/>
                          <a:ea typeface="+mn-ea"/>
                          <a:cs typeface="+mn-cs"/>
                        </a:rPr>
                        <a:t>Coal</a:t>
                      </a:r>
                      <a:endParaRPr lang="en-IN" sz="1200" dirty="0">
                        <a:solidFill>
                          <a:srgbClr val="000000"/>
                        </a:solidFill>
                      </a:endParaRPr>
                    </a:p>
                  </a:txBody>
                  <a:tcPr marL="68580" marR="68580" marT="34290" marB="34290">
                    <a:lnT w="12700" cap="flat" cmpd="sng" algn="ctr">
                      <a:solidFill>
                        <a:srgbClr val="000000"/>
                      </a:solidFill>
                      <a:prstDash val="solid"/>
                      <a:round/>
                      <a:headEnd type="none" w="med" len="med"/>
                      <a:tailEnd type="none" w="med" len="med"/>
                    </a:lnT>
                    <a:noFill/>
                  </a:tcPr>
                </a:tc>
                <a:tc>
                  <a:txBody>
                    <a:bodyPr/>
                    <a:lstStyle/>
                    <a:p>
                      <a:r>
                        <a:rPr lang="en-IN" sz="1200" b="0" i="0" u="none" strike="noStrike" kern="1200" baseline="0" dirty="0">
                          <a:solidFill>
                            <a:srgbClr val="000000"/>
                          </a:solidFill>
                          <a:latin typeface="+mn-lt"/>
                          <a:ea typeface="+mn-ea"/>
                          <a:cs typeface="+mn-cs"/>
                        </a:rPr>
                        <a:t>1 kg</a:t>
                      </a:r>
                      <a:endParaRPr lang="en-IN" sz="1200" dirty="0">
                        <a:solidFill>
                          <a:srgbClr val="000000"/>
                        </a:solidFill>
                      </a:endParaRPr>
                    </a:p>
                  </a:txBody>
                  <a:tcPr marL="68580" marR="68580" marT="34290" marB="34290">
                    <a:lnT w="12700" cap="flat" cmpd="sng" algn="ctr">
                      <a:solidFill>
                        <a:srgbClr val="000000"/>
                      </a:solidFill>
                      <a:prstDash val="solid"/>
                      <a:round/>
                      <a:headEnd type="none" w="med" len="med"/>
                      <a:tailEnd type="none" w="med" len="med"/>
                    </a:lnT>
                    <a:noFill/>
                  </a:tcPr>
                </a:tc>
                <a:tc>
                  <a:txBody>
                    <a:bodyPr/>
                    <a:lstStyle/>
                    <a:p>
                      <a:r>
                        <a:rPr lang="en-IN" sz="1200" b="0" i="0" u="none" strike="noStrike" kern="1200" baseline="0" dirty="0">
                          <a:solidFill>
                            <a:srgbClr val="000000"/>
                          </a:solidFill>
                          <a:latin typeface="+mn-lt"/>
                          <a:ea typeface="+mn-ea"/>
                          <a:cs typeface="+mn-cs"/>
                        </a:rPr>
                        <a:t>3 × 10</a:t>
                      </a:r>
                      <a:r>
                        <a:rPr lang="en-IN" sz="1200" b="0" i="0" u="none" strike="noStrike" kern="1200" baseline="30000" dirty="0">
                          <a:solidFill>
                            <a:srgbClr val="000000"/>
                          </a:solidFill>
                          <a:latin typeface="+mn-lt"/>
                          <a:ea typeface="+mn-ea"/>
                          <a:cs typeface="+mn-cs"/>
                        </a:rPr>
                        <a:t>7</a:t>
                      </a:r>
                      <a:endParaRPr lang="en-IN" sz="1200" baseline="30000" dirty="0">
                        <a:solidFill>
                          <a:srgbClr val="000000"/>
                        </a:solidFill>
                      </a:endParaRPr>
                    </a:p>
                  </a:txBody>
                  <a:tcPr marL="68580" marR="68580" marT="34290" marB="34290">
                    <a:lnT w="12700" cap="flat" cmpd="sng" algn="ctr">
                      <a:solidFill>
                        <a:srgbClr val="000000"/>
                      </a:solidFill>
                      <a:prstDash val="solid"/>
                      <a:round/>
                      <a:headEnd type="none" w="med" len="med"/>
                      <a:tailEnd type="none" w="med" len="med"/>
                    </a:lnT>
                    <a:noFill/>
                  </a:tcPr>
                </a:tc>
                <a:extLst>
                  <a:ext uri="{0D108BD9-81ED-4DB2-BD59-A6C34878D82A}">
                    <a16:rowId xmlns:a16="http://schemas.microsoft.com/office/drawing/2014/main" val="2395906568"/>
                  </a:ext>
                </a:extLst>
              </a:tr>
              <a:tr h="278130">
                <a:tc>
                  <a:txBody>
                    <a:bodyPr/>
                    <a:lstStyle/>
                    <a:p>
                      <a:r>
                        <a:rPr lang="en-IN" sz="1200" b="0" i="0" u="none" strike="noStrike" kern="1200" baseline="0" dirty="0">
                          <a:solidFill>
                            <a:srgbClr val="000000"/>
                          </a:solidFill>
                          <a:latin typeface="+mn-lt"/>
                          <a:ea typeface="+mn-ea"/>
                          <a:cs typeface="+mn-cs"/>
                        </a:rPr>
                        <a:t>Oil</a:t>
                      </a:r>
                      <a:endParaRPr lang="en-IN" sz="1200" dirty="0">
                        <a:solidFill>
                          <a:srgbClr val="000000"/>
                        </a:solidFill>
                      </a:endParaRPr>
                    </a:p>
                  </a:txBody>
                  <a:tcPr marL="68580" marR="68580" marT="34290" marB="34290">
                    <a:noFill/>
                  </a:tcPr>
                </a:tc>
                <a:tc>
                  <a:txBody>
                    <a:bodyPr/>
                    <a:lstStyle/>
                    <a:p>
                      <a:r>
                        <a:rPr lang="en-IN" sz="1200" b="0" i="0" u="none" strike="noStrike" kern="1200" baseline="0" dirty="0">
                          <a:solidFill>
                            <a:srgbClr val="000000"/>
                          </a:solidFill>
                          <a:latin typeface="+mn-lt"/>
                          <a:ea typeface="+mn-ea"/>
                          <a:cs typeface="+mn-cs"/>
                        </a:rPr>
                        <a:t>1 barrel (0.16 m</a:t>
                      </a:r>
                      <a:r>
                        <a:rPr lang="en-IN" sz="1200" b="0" i="0" u="none" strike="noStrike" kern="1200" baseline="30000" dirty="0">
                          <a:solidFill>
                            <a:srgbClr val="000000"/>
                          </a:solidFill>
                          <a:latin typeface="+mn-lt"/>
                          <a:ea typeface="+mn-ea"/>
                          <a:cs typeface="+mn-cs"/>
                        </a:rPr>
                        <a:t>3</a:t>
                      </a:r>
                      <a:r>
                        <a:rPr lang="en-IN" sz="1200" b="0" i="0" u="none" strike="noStrike" kern="1200" baseline="0" dirty="0">
                          <a:solidFill>
                            <a:srgbClr val="000000"/>
                          </a:solidFill>
                          <a:latin typeface="+mn-lt"/>
                          <a:ea typeface="+mn-ea"/>
                          <a:cs typeface="+mn-cs"/>
                        </a:rPr>
                        <a:t>)</a:t>
                      </a:r>
                      <a:endParaRPr lang="en-IN" sz="1200" dirty="0">
                        <a:solidFill>
                          <a:srgbClr val="000000"/>
                        </a:solidFill>
                      </a:endParaRPr>
                    </a:p>
                  </a:txBody>
                  <a:tcPr marL="68580" marR="68580" marT="34290" marB="34290">
                    <a:noFill/>
                  </a:tcPr>
                </a:tc>
                <a:tc>
                  <a:txBody>
                    <a:bodyPr/>
                    <a:lstStyle/>
                    <a:p>
                      <a:r>
                        <a:rPr lang="en-IN" sz="1200" b="0" i="0" u="none" strike="noStrike" kern="1200" baseline="0" dirty="0">
                          <a:solidFill>
                            <a:srgbClr val="000000"/>
                          </a:solidFill>
                          <a:latin typeface="+mn-lt"/>
                          <a:ea typeface="+mn-ea"/>
                          <a:cs typeface="+mn-cs"/>
                        </a:rPr>
                        <a:t>6 × 10</a:t>
                      </a:r>
                      <a:r>
                        <a:rPr lang="en-IN" sz="1200" b="0" i="0" u="none" strike="noStrike" kern="1200" baseline="30000" dirty="0">
                          <a:solidFill>
                            <a:srgbClr val="000000"/>
                          </a:solidFill>
                          <a:latin typeface="+mn-lt"/>
                          <a:ea typeface="+mn-ea"/>
                          <a:cs typeface="+mn-cs"/>
                        </a:rPr>
                        <a:t>9</a:t>
                      </a:r>
                      <a:endParaRPr lang="en-IN" sz="1200" baseline="30000" dirty="0">
                        <a:solidFill>
                          <a:srgbClr val="000000"/>
                        </a:solidFill>
                      </a:endParaRPr>
                    </a:p>
                  </a:txBody>
                  <a:tcPr marL="68580" marR="68580" marT="34290" marB="34290">
                    <a:noFill/>
                  </a:tcPr>
                </a:tc>
                <a:extLst>
                  <a:ext uri="{0D108BD9-81ED-4DB2-BD59-A6C34878D82A}">
                    <a16:rowId xmlns:a16="http://schemas.microsoft.com/office/drawing/2014/main" val="3567377409"/>
                  </a:ext>
                </a:extLst>
              </a:tr>
              <a:tr h="278130">
                <a:tc>
                  <a:txBody>
                    <a:bodyPr/>
                    <a:lstStyle/>
                    <a:p>
                      <a:r>
                        <a:rPr lang="en-IN" sz="1200" b="0" i="0" u="none" strike="noStrike" kern="1200" baseline="0" dirty="0">
                          <a:solidFill>
                            <a:srgbClr val="000000"/>
                          </a:solidFill>
                          <a:latin typeface="+mn-lt"/>
                          <a:ea typeface="+mn-ea"/>
                          <a:cs typeface="+mn-cs"/>
                        </a:rPr>
                        <a:t>Natural gas</a:t>
                      </a:r>
                      <a:endParaRPr lang="en-IN" sz="1200" dirty="0">
                        <a:solidFill>
                          <a:srgbClr val="000000"/>
                        </a:solidFill>
                      </a:endParaRPr>
                    </a:p>
                  </a:txBody>
                  <a:tcPr marL="68580" marR="68580" marT="34290" marB="34290">
                    <a:noFill/>
                  </a:tcPr>
                </a:tc>
                <a:tc>
                  <a:txBody>
                    <a:bodyPr/>
                    <a:lstStyle/>
                    <a:p>
                      <a:r>
                        <a:rPr lang="en-IN" sz="1200" b="0" i="0" u="none" strike="noStrike" kern="1200" baseline="0" dirty="0">
                          <a:solidFill>
                            <a:srgbClr val="000000"/>
                          </a:solidFill>
                          <a:latin typeface="+mn-lt"/>
                          <a:ea typeface="+mn-ea"/>
                          <a:cs typeface="+mn-cs"/>
                        </a:rPr>
                        <a:t>1ft</a:t>
                      </a:r>
                      <a:r>
                        <a:rPr lang="en-IN" sz="1200" b="0" i="0" u="none" strike="noStrike" kern="1200" baseline="30000" dirty="0">
                          <a:solidFill>
                            <a:srgbClr val="000000"/>
                          </a:solidFill>
                          <a:latin typeface="+mn-lt"/>
                          <a:ea typeface="+mn-ea"/>
                          <a:cs typeface="+mn-cs"/>
                        </a:rPr>
                        <a:t>3</a:t>
                      </a:r>
                      <a:r>
                        <a:rPr lang="en-IN" sz="1200" b="0" i="0" u="none" strike="noStrike" kern="1200" baseline="0" dirty="0">
                          <a:solidFill>
                            <a:srgbClr val="000000"/>
                          </a:solidFill>
                          <a:latin typeface="+mn-lt"/>
                          <a:ea typeface="+mn-ea"/>
                          <a:cs typeface="+mn-cs"/>
                        </a:rPr>
                        <a:t> (0.028 m</a:t>
                      </a:r>
                      <a:r>
                        <a:rPr lang="en-IN" sz="1200" b="0" i="0" u="none" strike="noStrike" kern="1200" baseline="30000" dirty="0">
                          <a:solidFill>
                            <a:srgbClr val="000000"/>
                          </a:solidFill>
                          <a:latin typeface="+mn-lt"/>
                          <a:ea typeface="+mn-ea"/>
                          <a:cs typeface="+mn-cs"/>
                        </a:rPr>
                        <a:t>3</a:t>
                      </a:r>
                      <a:r>
                        <a:rPr lang="en-IN" sz="1200" b="0" i="0" u="none" strike="noStrike" kern="1200" baseline="0" dirty="0">
                          <a:solidFill>
                            <a:srgbClr val="000000"/>
                          </a:solidFill>
                          <a:latin typeface="+mn-lt"/>
                          <a:ea typeface="+mn-ea"/>
                          <a:cs typeface="+mn-cs"/>
                        </a:rPr>
                        <a:t>)</a:t>
                      </a:r>
                      <a:endParaRPr lang="en-IN" sz="1200" dirty="0">
                        <a:solidFill>
                          <a:srgbClr val="000000"/>
                        </a:solidFill>
                      </a:endParaRPr>
                    </a:p>
                  </a:txBody>
                  <a:tcPr marL="68580" marR="68580" marT="34290" marB="34290">
                    <a:noFill/>
                  </a:tcPr>
                </a:tc>
                <a:tc>
                  <a:txBody>
                    <a:bodyPr/>
                    <a:lstStyle/>
                    <a:p>
                      <a:r>
                        <a:rPr lang="en-IN" sz="1200" b="0" i="0" u="none" strike="noStrike" kern="1200" baseline="0" dirty="0">
                          <a:solidFill>
                            <a:srgbClr val="000000"/>
                          </a:solidFill>
                          <a:latin typeface="+mn-lt"/>
                          <a:ea typeface="+mn-ea"/>
                          <a:cs typeface="+mn-cs"/>
                        </a:rPr>
                        <a:t>10</a:t>
                      </a:r>
                      <a:r>
                        <a:rPr lang="en-IN" sz="1200" b="0" i="0" u="none" strike="noStrike" kern="1200" baseline="30000" dirty="0">
                          <a:solidFill>
                            <a:srgbClr val="000000"/>
                          </a:solidFill>
                          <a:latin typeface="+mn-lt"/>
                          <a:ea typeface="+mn-ea"/>
                          <a:cs typeface="+mn-cs"/>
                        </a:rPr>
                        <a:t>6</a:t>
                      </a:r>
                      <a:endParaRPr lang="en-IN" sz="1200" baseline="30000" dirty="0">
                        <a:solidFill>
                          <a:srgbClr val="000000"/>
                        </a:solidFill>
                      </a:endParaRPr>
                    </a:p>
                  </a:txBody>
                  <a:tcPr marL="68580" marR="68580" marT="34290" marB="34290">
                    <a:noFill/>
                  </a:tcPr>
                </a:tc>
                <a:extLst>
                  <a:ext uri="{0D108BD9-81ED-4DB2-BD59-A6C34878D82A}">
                    <a16:rowId xmlns:a16="http://schemas.microsoft.com/office/drawing/2014/main" val="3185308769"/>
                  </a:ext>
                </a:extLst>
              </a:tr>
              <a:tr h="278130">
                <a:tc>
                  <a:txBody>
                    <a:bodyPr/>
                    <a:lstStyle/>
                    <a:p>
                      <a:r>
                        <a:rPr lang="en-IN" sz="1200" b="0" i="0" u="none" strike="noStrike" kern="1200" baseline="0" dirty="0">
                          <a:solidFill>
                            <a:srgbClr val="000000"/>
                          </a:solidFill>
                          <a:latin typeface="+mn-lt"/>
                          <a:ea typeface="+mn-ea"/>
                          <a:cs typeface="+mn-cs"/>
                        </a:rPr>
                        <a:t>Wood</a:t>
                      </a:r>
                      <a:endParaRPr lang="en-IN" sz="1200" dirty="0">
                        <a:solidFill>
                          <a:srgbClr val="000000"/>
                        </a:solidFill>
                      </a:endParaRPr>
                    </a:p>
                  </a:txBody>
                  <a:tcPr marL="68580" marR="68580" marT="34290" marB="34290">
                    <a:noFill/>
                  </a:tcPr>
                </a:tc>
                <a:tc>
                  <a:txBody>
                    <a:bodyPr/>
                    <a:lstStyle/>
                    <a:p>
                      <a:r>
                        <a:rPr lang="en-IN" sz="1200" b="0" i="0" u="none" strike="noStrike" kern="1200" baseline="0" dirty="0">
                          <a:solidFill>
                            <a:srgbClr val="000000"/>
                          </a:solidFill>
                          <a:latin typeface="+mn-lt"/>
                          <a:ea typeface="+mn-ea"/>
                          <a:cs typeface="+mn-cs"/>
                        </a:rPr>
                        <a:t>1 kg</a:t>
                      </a:r>
                      <a:endParaRPr lang="en-IN" sz="1200" dirty="0">
                        <a:solidFill>
                          <a:srgbClr val="000000"/>
                        </a:solidFill>
                      </a:endParaRPr>
                    </a:p>
                  </a:txBody>
                  <a:tcPr marL="68580" marR="68580" marT="34290" marB="34290">
                    <a:noFill/>
                  </a:tcPr>
                </a:tc>
                <a:tc>
                  <a:txBody>
                    <a:bodyPr/>
                    <a:lstStyle/>
                    <a:p>
                      <a:r>
                        <a:rPr lang="en-IN" sz="1200" b="0" i="0" u="none" strike="noStrike" kern="1200" baseline="0" dirty="0">
                          <a:solidFill>
                            <a:srgbClr val="000000"/>
                          </a:solidFill>
                          <a:latin typeface="+mn-lt"/>
                          <a:ea typeface="+mn-ea"/>
                          <a:cs typeface="+mn-cs"/>
                        </a:rPr>
                        <a:t>10</a:t>
                      </a:r>
                      <a:r>
                        <a:rPr lang="en-IN" sz="1200" b="0" i="0" u="none" strike="noStrike" kern="1200" baseline="30000" dirty="0">
                          <a:solidFill>
                            <a:srgbClr val="000000"/>
                          </a:solidFill>
                          <a:latin typeface="+mn-lt"/>
                          <a:ea typeface="+mn-ea"/>
                          <a:cs typeface="+mn-cs"/>
                        </a:rPr>
                        <a:t>7</a:t>
                      </a:r>
                      <a:endParaRPr lang="en-IN" sz="1200" baseline="30000" dirty="0">
                        <a:solidFill>
                          <a:srgbClr val="000000"/>
                        </a:solidFill>
                      </a:endParaRPr>
                    </a:p>
                  </a:txBody>
                  <a:tcPr marL="68580" marR="68580" marT="34290" marB="34290">
                    <a:noFill/>
                  </a:tcPr>
                </a:tc>
                <a:extLst>
                  <a:ext uri="{0D108BD9-81ED-4DB2-BD59-A6C34878D82A}">
                    <a16:rowId xmlns:a16="http://schemas.microsoft.com/office/drawing/2014/main" val="947374295"/>
                  </a:ext>
                </a:extLst>
              </a:tr>
              <a:tr h="278130">
                <a:tc>
                  <a:txBody>
                    <a:bodyPr/>
                    <a:lstStyle/>
                    <a:p>
                      <a:r>
                        <a:rPr lang="en-IN" sz="1200" b="0" i="0" u="none" strike="noStrike" kern="1200" baseline="0" dirty="0">
                          <a:solidFill>
                            <a:srgbClr val="000000"/>
                          </a:solidFill>
                          <a:latin typeface="+mn-lt"/>
                          <a:ea typeface="+mn-ea"/>
                          <a:cs typeface="+mn-cs"/>
                        </a:rPr>
                        <a:t>Gasoline</a:t>
                      </a:r>
                      <a:endParaRPr lang="en-IN" sz="1200" dirty="0">
                        <a:solidFill>
                          <a:srgbClr val="000000"/>
                        </a:solidFill>
                      </a:endParaRPr>
                    </a:p>
                  </a:txBody>
                  <a:tcPr marL="68580" marR="68580" marT="34290" marB="34290">
                    <a:noFill/>
                  </a:tcPr>
                </a:tc>
                <a:tc>
                  <a:txBody>
                    <a:bodyPr/>
                    <a:lstStyle/>
                    <a:p>
                      <a:r>
                        <a:rPr lang="en-IN" sz="1200" b="0" i="0" u="none" strike="noStrike" kern="1200" baseline="0" dirty="0">
                          <a:solidFill>
                            <a:srgbClr val="000000"/>
                          </a:solidFill>
                          <a:latin typeface="+mn-lt"/>
                          <a:ea typeface="+mn-ea"/>
                          <a:cs typeface="+mn-cs"/>
                        </a:rPr>
                        <a:t>1 gallon (0.0038 m</a:t>
                      </a:r>
                      <a:r>
                        <a:rPr lang="en-IN" sz="1200" b="0" i="0" u="none" strike="noStrike" kern="1200" baseline="30000" dirty="0">
                          <a:solidFill>
                            <a:srgbClr val="000000"/>
                          </a:solidFill>
                          <a:latin typeface="+mn-lt"/>
                          <a:ea typeface="+mn-ea"/>
                          <a:cs typeface="+mn-cs"/>
                        </a:rPr>
                        <a:t>3</a:t>
                      </a:r>
                      <a:r>
                        <a:rPr lang="en-IN" sz="1200" b="0" i="0" u="none" strike="noStrike" kern="1200" baseline="0" dirty="0">
                          <a:solidFill>
                            <a:srgbClr val="000000"/>
                          </a:solidFill>
                          <a:latin typeface="+mn-lt"/>
                          <a:ea typeface="+mn-ea"/>
                          <a:cs typeface="+mn-cs"/>
                        </a:rPr>
                        <a:t>)</a:t>
                      </a:r>
                      <a:endParaRPr lang="en-IN" sz="1200" dirty="0">
                        <a:solidFill>
                          <a:srgbClr val="000000"/>
                        </a:solidFill>
                      </a:endParaRPr>
                    </a:p>
                  </a:txBody>
                  <a:tcPr marL="68580" marR="68580" marT="34290" marB="34290">
                    <a:noFill/>
                  </a:tcPr>
                </a:tc>
                <a:tc>
                  <a:txBody>
                    <a:bodyPr/>
                    <a:lstStyle/>
                    <a:p>
                      <a:r>
                        <a:rPr lang="en-IN" sz="1200" b="0" i="0" u="none" strike="noStrike" kern="1200" baseline="0" dirty="0">
                          <a:solidFill>
                            <a:srgbClr val="000000"/>
                          </a:solidFill>
                          <a:latin typeface="+mn-lt"/>
                          <a:ea typeface="+mn-ea"/>
                          <a:cs typeface="+mn-cs"/>
                        </a:rPr>
                        <a:t>10</a:t>
                      </a:r>
                      <a:r>
                        <a:rPr lang="en-IN" sz="1200" b="0" i="0" u="none" strike="noStrike" kern="1200" baseline="30000" dirty="0">
                          <a:solidFill>
                            <a:srgbClr val="000000"/>
                          </a:solidFill>
                          <a:latin typeface="+mn-lt"/>
                          <a:ea typeface="+mn-ea"/>
                          <a:cs typeface="+mn-cs"/>
                        </a:rPr>
                        <a:t>8</a:t>
                      </a:r>
                      <a:endParaRPr lang="en-IN" sz="1200" baseline="30000" dirty="0">
                        <a:solidFill>
                          <a:srgbClr val="000000"/>
                        </a:solidFill>
                      </a:endParaRPr>
                    </a:p>
                  </a:txBody>
                  <a:tcPr marL="68580" marR="68580" marT="34290" marB="34290">
                    <a:noFill/>
                  </a:tcPr>
                </a:tc>
                <a:extLst>
                  <a:ext uri="{0D108BD9-81ED-4DB2-BD59-A6C34878D82A}">
                    <a16:rowId xmlns:a16="http://schemas.microsoft.com/office/drawing/2014/main" val="262741519"/>
                  </a:ext>
                </a:extLst>
              </a:tr>
              <a:tr h="278130">
                <a:tc>
                  <a:txBody>
                    <a:bodyPr/>
                    <a:lstStyle/>
                    <a:p>
                      <a:r>
                        <a:rPr lang="en-IN" sz="1200" b="0" i="0" u="none" strike="noStrike" kern="1200" baseline="0" dirty="0">
                          <a:solidFill>
                            <a:srgbClr val="000000"/>
                          </a:solidFill>
                          <a:latin typeface="+mn-lt"/>
                          <a:ea typeface="+mn-ea"/>
                          <a:cs typeface="+mn-cs"/>
                        </a:rPr>
                        <a:t>Uranium (fission)</a:t>
                      </a:r>
                      <a:endParaRPr lang="en-IN" sz="1200" dirty="0">
                        <a:solidFill>
                          <a:srgbClr val="000000"/>
                        </a:solidFill>
                      </a:endParaRPr>
                    </a:p>
                  </a:txBody>
                  <a:tcPr marL="68580" marR="68580" marT="34290" marB="34290">
                    <a:noFill/>
                  </a:tcPr>
                </a:tc>
                <a:tc>
                  <a:txBody>
                    <a:bodyPr/>
                    <a:lstStyle/>
                    <a:p>
                      <a:r>
                        <a:rPr lang="en-IN" sz="1200" b="0" i="0" u="none" strike="noStrike" kern="1200" baseline="0" dirty="0">
                          <a:solidFill>
                            <a:srgbClr val="000000"/>
                          </a:solidFill>
                          <a:latin typeface="+mn-lt"/>
                          <a:ea typeface="+mn-ea"/>
                          <a:cs typeface="+mn-cs"/>
                        </a:rPr>
                        <a:t>1 kg</a:t>
                      </a:r>
                      <a:endParaRPr lang="en-IN" sz="1200" dirty="0">
                        <a:solidFill>
                          <a:srgbClr val="000000"/>
                        </a:solidFill>
                      </a:endParaRPr>
                    </a:p>
                  </a:txBody>
                  <a:tcPr marL="68580" marR="68580" marT="34290" marB="34290">
                    <a:noFill/>
                  </a:tcPr>
                </a:tc>
                <a:tc>
                  <a:txBody>
                    <a:bodyPr/>
                    <a:lstStyle/>
                    <a:p>
                      <a:r>
                        <a:rPr lang="en-IN" sz="1200" b="0" i="0" u="none" strike="noStrike" kern="1200" baseline="0" dirty="0">
                          <a:solidFill>
                            <a:srgbClr val="000000"/>
                          </a:solidFill>
                          <a:latin typeface="+mn-lt"/>
                          <a:ea typeface="+mn-ea"/>
                          <a:cs typeface="+mn-cs"/>
                        </a:rPr>
                        <a:t>10</a:t>
                      </a:r>
                      <a:r>
                        <a:rPr lang="en-IN" sz="1200" b="0" i="0" u="none" strike="noStrike" kern="1200" baseline="30000" dirty="0">
                          <a:solidFill>
                            <a:srgbClr val="000000"/>
                          </a:solidFill>
                          <a:latin typeface="+mn-lt"/>
                          <a:ea typeface="+mn-ea"/>
                          <a:cs typeface="+mn-cs"/>
                        </a:rPr>
                        <a:t>14</a:t>
                      </a:r>
                      <a:endParaRPr lang="en-IN" sz="1200" baseline="30000" dirty="0">
                        <a:solidFill>
                          <a:srgbClr val="000000"/>
                        </a:solidFill>
                      </a:endParaRPr>
                    </a:p>
                  </a:txBody>
                  <a:tcPr marL="68580" marR="68580" marT="34290" marB="34290">
                    <a:noFill/>
                  </a:tcPr>
                </a:tc>
                <a:extLst>
                  <a:ext uri="{0D108BD9-81ED-4DB2-BD59-A6C34878D82A}">
                    <a16:rowId xmlns:a16="http://schemas.microsoft.com/office/drawing/2014/main" val="4227923887"/>
                  </a:ext>
                </a:extLst>
              </a:tr>
            </a:tbl>
          </a:graphicData>
        </a:graphic>
      </p:graphicFrame>
      <p:sp>
        <p:nvSpPr>
          <p:cNvPr id="22" name="Text Placeholder 4">
            <a:extLst>
              <a:ext uri="{FF2B5EF4-FFF2-40B4-BE49-F238E27FC236}">
                <a16:creationId xmlns:a16="http://schemas.microsoft.com/office/drawing/2014/main" id="{10017835-E9E2-4438-987D-2F2820ADB219}"/>
              </a:ext>
            </a:extLst>
          </p:cNvPr>
          <p:cNvSpPr>
            <a:spLocks noGrp="1"/>
          </p:cNvSpPr>
          <p:nvPr>
            <p:ph type="body" sz="quarter" idx="17"/>
          </p:nvPr>
        </p:nvSpPr>
        <p:spPr>
          <a:xfrm>
            <a:off x="261782" y="3934094"/>
            <a:ext cx="3909060" cy="205740"/>
          </a:xfrm>
          <a:solidFill>
            <a:srgbClr val="004A78"/>
          </a:solidFill>
        </p:spPr>
        <p:txBody>
          <a:bodyPr/>
          <a:lstStyle/>
          <a:p>
            <a:r>
              <a:rPr lang="en-US" sz="1050" b="1" dirty="0">
                <a:solidFill>
                  <a:schemeClr val="bg1"/>
                </a:solidFill>
                <a:highlight>
                  <a:srgbClr val="006298"/>
                </a:highlight>
              </a:rPr>
              <a:t>Table 13.2 </a:t>
            </a:r>
            <a:r>
              <a:rPr lang="en-US" sz="1050" dirty="0">
                <a:solidFill>
                  <a:schemeClr val="bg1"/>
                </a:solidFill>
                <a:highlight>
                  <a:srgbClr val="006298"/>
                </a:highlight>
              </a:rPr>
              <a:t>Daily Fuel Requirements for </a:t>
            </a:r>
            <a:r>
              <a:rPr lang="en-IN" sz="1050" dirty="0">
                <a:solidFill>
                  <a:schemeClr val="bg1"/>
                </a:solidFill>
                <a:highlight>
                  <a:srgbClr val="006298"/>
                </a:highlight>
              </a:rPr>
              <a:t>1000-MWe Power Plant</a:t>
            </a:r>
          </a:p>
        </p:txBody>
      </p:sp>
      <p:graphicFrame>
        <p:nvGraphicFramePr>
          <p:cNvPr id="25" name="Table 5">
            <a:extLst>
              <a:ext uri="{FF2B5EF4-FFF2-40B4-BE49-F238E27FC236}">
                <a16:creationId xmlns:a16="http://schemas.microsoft.com/office/drawing/2014/main" id="{CC9ABB90-3DF7-444F-AA83-E0A3775A86AF}"/>
              </a:ext>
            </a:extLst>
          </p:cNvPr>
          <p:cNvGraphicFramePr>
            <a:graphicFrameLocks noGrp="1"/>
          </p:cNvGraphicFramePr>
          <p:nvPr>
            <p:ph type="tbl" sz="quarter" idx="10"/>
          </p:nvPr>
        </p:nvGraphicFramePr>
        <p:xfrm>
          <a:off x="215585" y="4179173"/>
          <a:ext cx="4800600" cy="139065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2421955546"/>
                    </a:ext>
                  </a:extLst>
                </a:gridCol>
                <a:gridCol w="1988820">
                  <a:extLst>
                    <a:ext uri="{9D8B030D-6E8A-4147-A177-3AD203B41FA5}">
                      <a16:colId xmlns:a16="http://schemas.microsoft.com/office/drawing/2014/main" val="476484887"/>
                    </a:ext>
                  </a:extLst>
                </a:gridCol>
                <a:gridCol w="1714500">
                  <a:extLst>
                    <a:ext uri="{9D8B030D-6E8A-4147-A177-3AD203B41FA5}">
                      <a16:colId xmlns:a16="http://schemas.microsoft.com/office/drawing/2014/main" val="3047406609"/>
                    </a:ext>
                  </a:extLst>
                </a:gridCol>
              </a:tblGrid>
              <a:tr h="278130">
                <a:tc>
                  <a:txBody>
                    <a:bodyPr/>
                    <a:lstStyle/>
                    <a:p>
                      <a:r>
                        <a:rPr lang="en-IN" sz="1200" b="1" i="0" u="none" strike="noStrike" kern="1200" baseline="0" dirty="0">
                          <a:solidFill>
                            <a:srgbClr val="000000"/>
                          </a:solidFill>
                          <a:latin typeface="+mn-lt"/>
                          <a:ea typeface="+mn-ea"/>
                          <a:cs typeface="+mn-cs"/>
                        </a:rPr>
                        <a:t>Material</a:t>
                      </a:r>
                      <a:endParaRPr lang="en-IN" sz="1200" dirty="0">
                        <a:solidFill>
                          <a:srgbClr val="000000"/>
                        </a:solidFill>
                      </a:endParaRPr>
                    </a:p>
                  </a:txBody>
                  <a:tcPr marL="68580" marR="68580" marT="34290" marB="34290">
                    <a:lnB w="12700" cap="flat" cmpd="sng" algn="ctr">
                      <a:solidFill>
                        <a:srgbClr val="000000"/>
                      </a:solidFill>
                      <a:prstDash val="solid"/>
                      <a:round/>
                      <a:headEnd type="none" w="med" len="med"/>
                      <a:tailEnd type="none" w="med" len="med"/>
                    </a:lnB>
                    <a:noFill/>
                  </a:tcPr>
                </a:tc>
                <a:tc>
                  <a:txBody>
                    <a:bodyPr/>
                    <a:lstStyle/>
                    <a:p>
                      <a:r>
                        <a:rPr lang="en-IN" sz="1200" b="1" i="0" u="none" strike="noStrike" kern="1200" baseline="0" dirty="0">
                          <a:solidFill>
                            <a:srgbClr val="000000"/>
                          </a:solidFill>
                          <a:latin typeface="+mn-lt"/>
                          <a:ea typeface="+mn-ea"/>
                          <a:cs typeface="+mn-cs"/>
                        </a:rPr>
                        <a:t>Amount</a:t>
                      </a:r>
                      <a:endParaRPr lang="en-IN" sz="1200" dirty="0">
                        <a:solidFill>
                          <a:srgbClr val="000000"/>
                        </a:solidFill>
                      </a:endParaRPr>
                    </a:p>
                  </a:txBody>
                  <a:tcPr marL="68580" marR="68580" marT="34290" marB="34290">
                    <a:lnB w="12700" cap="flat" cmpd="sng" algn="ctr">
                      <a:solidFill>
                        <a:srgbClr val="000000"/>
                      </a:solidFill>
                      <a:prstDash val="solid"/>
                      <a:round/>
                      <a:headEnd type="none" w="med" len="med"/>
                      <a:tailEnd type="none" w="med" len="med"/>
                    </a:lnB>
                    <a:noFill/>
                  </a:tcPr>
                </a:tc>
                <a:tc>
                  <a:txBody>
                    <a:bodyPr/>
                    <a:lstStyle/>
                    <a:p>
                      <a:endParaRPr lang="en-IN" sz="1200" dirty="0">
                        <a:solidFill>
                          <a:srgbClr val="000000"/>
                        </a:solidFill>
                      </a:endParaRPr>
                    </a:p>
                  </a:txBody>
                  <a:tcPr marL="68580" marR="68580" marT="34290" marB="34290">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9343182"/>
                  </a:ext>
                </a:extLst>
              </a:tr>
              <a:tr h="278130">
                <a:tc>
                  <a:txBody>
                    <a:bodyPr/>
                    <a:lstStyle/>
                    <a:p>
                      <a:r>
                        <a:rPr lang="en-IN" sz="1200" b="0" i="0" u="none" strike="noStrike" kern="1200" baseline="0" dirty="0">
                          <a:solidFill>
                            <a:srgbClr val="000000"/>
                          </a:solidFill>
                          <a:latin typeface="+mn-lt"/>
                          <a:ea typeface="+mn-ea"/>
                          <a:cs typeface="+mn-cs"/>
                        </a:rPr>
                        <a:t>Coal</a:t>
                      </a:r>
                      <a:endParaRPr lang="en-IN" sz="1200" dirty="0">
                        <a:solidFill>
                          <a:srgbClr val="000000"/>
                        </a:solidFill>
                      </a:endParaRPr>
                    </a:p>
                  </a:txBody>
                  <a:tcPr marL="68580" marR="68580" marT="34290" marB="34290">
                    <a:lnT w="12700" cap="flat" cmpd="sng" algn="ctr">
                      <a:solidFill>
                        <a:srgbClr val="000000"/>
                      </a:solidFill>
                      <a:prstDash val="solid"/>
                      <a:round/>
                      <a:headEnd type="none" w="med" len="med"/>
                      <a:tailEnd type="none" w="med" len="med"/>
                    </a:lnT>
                    <a:noFill/>
                  </a:tcPr>
                </a:tc>
                <a:tc>
                  <a:txBody>
                    <a:bodyPr/>
                    <a:lstStyle/>
                    <a:p>
                      <a:r>
                        <a:rPr lang="en-IN" sz="1200" b="0" i="0" u="none" strike="noStrike" kern="1200" baseline="0" dirty="0">
                          <a:solidFill>
                            <a:srgbClr val="000000"/>
                          </a:solidFill>
                          <a:latin typeface="+mn-lt"/>
                          <a:ea typeface="+mn-ea"/>
                          <a:cs typeface="+mn-cs"/>
                        </a:rPr>
                        <a:t>8 × 10</a:t>
                      </a:r>
                      <a:r>
                        <a:rPr lang="en-IN" sz="1200" b="0" i="0" u="none" strike="noStrike" kern="1200" baseline="30000" dirty="0">
                          <a:solidFill>
                            <a:srgbClr val="000000"/>
                          </a:solidFill>
                          <a:latin typeface="+mn-lt"/>
                          <a:ea typeface="+mn-ea"/>
                          <a:cs typeface="+mn-cs"/>
                        </a:rPr>
                        <a:t>6</a:t>
                      </a:r>
                      <a:r>
                        <a:rPr lang="en-IN" sz="1200" b="0" i="0" u="none" strike="noStrike" kern="1200" baseline="0" dirty="0">
                          <a:solidFill>
                            <a:srgbClr val="000000"/>
                          </a:solidFill>
                          <a:latin typeface="+mn-lt"/>
                          <a:ea typeface="+mn-ea"/>
                          <a:cs typeface="+mn-cs"/>
                        </a:rPr>
                        <a:t> kg</a:t>
                      </a:r>
                      <a:endParaRPr lang="en-IN" sz="1200" dirty="0">
                        <a:solidFill>
                          <a:srgbClr val="000000"/>
                        </a:solidFill>
                      </a:endParaRPr>
                    </a:p>
                  </a:txBody>
                  <a:tcPr marL="68580" marR="68580" marT="34290" marB="34290">
                    <a:lnT w="12700" cap="flat" cmpd="sng" algn="ctr">
                      <a:solidFill>
                        <a:srgbClr val="000000"/>
                      </a:solidFill>
                      <a:prstDash val="solid"/>
                      <a:round/>
                      <a:headEnd type="none" w="med" len="med"/>
                      <a:tailEnd type="none" w="med" len="med"/>
                    </a:lnT>
                    <a:noFill/>
                  </a:tcPr>
                </a:tc>
                <a:tc>
                  <a:txBody>
                    <a:bodyPr/>
                    <a:lstStyle/>
                    <a:p>
                      <a:r>
                        <a:rPr lang="en-IN" sz="1200" b="0" i="0" u="none" strike="noStrike" kern="1200" baseline="0" dirty="0">
                          <a:solidFill>
                            <a:srgbClr val="000000"/>
                          </a:solidFill>
                          <a:latin typeface="+mn-lt"/>
                          <a:ea typeface="+mn-ea"/>
                          <a:cs typeface="+mn-cs"/>
                        </a:rPr>
                        <a:t>(1 trainload/day)</a:t>
                      </a:r>
                      <a:endParaRPr lang="en-IN" sz="1200" dirty="0">
                        <a:solidFill>
                          <a:srgbClr val="000000"/>
                        </a:solidFill>
                      </a:endParaRPr>
                    </a:p>
                  </a:txBody>
                  <a:tcPr marL="68580" marR="68580" marT="34290" marB="34290">
                    <a:lnT w="12700" cap="flat" cmpd="sng" algn="ctr">
                      <a:solidFill>
                        <a:srgbClr val="000000"/>
                      </a:solidFill>
                      <a:prstDash val="solid"/>
                      <a:round/>
                      <a:headEnd type="none" w="med" len="med"/>
                      <a:tailEnd type="none" w="med" len="med"/>
                    </a:lnT>
                    <a:noFill/>
                  </a:tcPr>
                </a:tc>
                <a:extLst>
                  <a:ext uri="{0D108BD9-81ED-4DB2-BD59-A6C34878D82A}">
                    <a16:rowId xmlns:a16="http://schemas.microsoft.com/office/drawing/2014/main" val="2852749891"/>
                  </a:ext>
                </a:extLst>
              </a:tr>
              <a:tr h="278130">
                <a:tc>
                  <a:txBody>
                    <a:bodyPr/>
                    <a:lstStyle/>
                    <a:p>
                      <a:r>
                        <a:rPr lang="en-IN" sz="1200" b="0" i="0" u="none" strike="noStrike" kern="1200" baseline="0" dirty="0">
                          <a:solidFill>
                            <a:srgbClr val="000000"/>
                          </a:solidFill>
                          <a:latin typeface="+mn-lt"/>
                          <a:ea typeface="+mn-ea"/>
                          <a:cs typeface="+mn-cs"/>
                        </a:rPr>
                        <a:t>Oil</a:t>
                      </a:r>
                      <a:endParaRPr lang="en-IN" sz="1200" dirty="0">
                        <a:solidFill>
                          <a:srgbClr val="000000"/>
                        </a:solidFill>
                      </a:endParaRPr>
                    </a:p>
                  </a:txBody>
                  <a:tcPr marL="68580" marR="68580" marT="34290" marB="34290">
                    <a:noFill/>
                  </a:tcPr>
                </a:tc>
                <a:tc>
                  <a:txBody>
                    <a:bodyPr/>
                    <a:lstStyle/>
                    <a:p>
                      <a:r>
                        <a:rPr lang="en-IN" sz="1200" b="0" i="0" u="none" strike="noStrike" kern="1200" baseline="0" dirty="0">
                          <a:solidFill>
                            <a:srgbClr val="000000"/>
                          </a:solidFill>
                          <a:latin typeface="+mn-lt"/>
                          <a:ea typeface="+mn-ea"/>
                          <a:cs typeface="+mn-cs"/>
                        </a:rPr>
                        <a:t>40,000 barrels (6400 m</a:t>
                      </a:r>
                      <a:r>
                        <a:rPr lang="en-IN" sz="1200" b="0" i="0" u="none" strike="noStrike" kern="1200" baseline="30000" dirty="0">
                          <a:solidFill>
                            <a:srgbClr val="000000"/>
                          </a:solidFill>
                          <a:latin typeface="+mn-lt"/>
                          <a:ea typeface="+mn-ea"/>
                          <a:cs typeface="+mn-cs"/>
                        </a:rPr>
                        <a:t>3</a:t>
                      </a:r>
                      <a:r>
                        <a:rPr lang="en-IN" sz="1200" b="0" i="0" u="none" strike="noStrike" kern="1200" baseline="0" dirty="0">
                          <a:solidFill>
                            <a:srgbClr val="000000"/>
                          </a:solidFill>
                          <a:latin typeface="+mn-lt"/>
                          <a:ea typeface="+mn-ea"/>
                          <a:cs typeface="+mn-cs"/>
                        </a:rPr>
                        <a:t>)</a:t>
                      </a:r>
                      <a:endParaRPr lang="en-IN" sz="1200" dirty="0">
                        <a:solidFill>
                          <a:srgbClr val="000000"/>
                        </a:solidFill>
                      </a:endParaRPr>
                    </a:p>
                  </a:txBody>
                  <a:tcPr marL="68580" marR="68580" marT="34290" marB="34290">
                    <a:noFill/>
                  </a:tcPr>
                </a:tc>
                <a:tc>
                  <a:txBody>
                    <a:bodyPr/>
                    <a:lstStyle/>
                    <a:p>
                      <a:r>
                        <a:rPr lang="en-IN" sz="1200" b="0" i="0" u="none" strike="noStrike" kern="1200" baseline="0" dirty="0">
                          <a:solidFill>
                            <a:srgbClr val="000000"/>
                          </a:solidFill>
                          <a:latin typeface="+mn-lt"/>
                          <a:ea typeface="+mn-ea"/>
                          <a:cs typeface="+mn-cs"/>
                        </a:rPr>
                        <a:t>(1 tanker/week)</a:t>
                      </a:r>
                      <a:endParaRPr lang="en-IN" sz="1200" dirty="0">
                        <a:solidFill>
                          <a:srgbClr val="000000"/>
                        </a:solidFill>
                      </a:endParaRPr>
                    </a:p>
                  </a:txBody>
                  <a:tcPr marL="68580" marR="68580" marT="34290" marB="34290">
                    <a:noFill/>
                  </a:tcPr>
                </a:tc>
                <a:extLst>
                  <a:ext uri="{0D108BD9-81ED-4DB2-BD59-A6C34878D82A}">
                    <a16:rowId xmlns:a16="http://schemas.microsoft.com/office/drawing/2014/main" val="2289891270"/>
                  </a:ext>
                </a:extLst>
              </a:tr>
              <a:tr h="278130">
                <a:tc>
                  <a:txBody>
                    <a:bodyPr/>
                    <a:lstStyle/>
                    <a:p>
                      <a:r>
                        <a:rPr lang="en-IN" sz="1200" b="0" i="0" u="none" strike="noStrike" kern="1200" baseline="0" dirty="0">
                          <a:solidFill>
                            <a:srgbClr val="000000"/>
                          </a:solidFill>
                          <a:latin typeface="+mn-lt"/>
                          <a:ea typeface="+mn-ea"/>
                          <a:cs typeface="+mn-cs"/>
                        </a:rPr>
                        <a:t>Natural gas</a:t>
                      </a:r>
                      <a:endParaRPr lang="en-IN" sz="1200" dirty="0">
                        <a:solidFill>
                          <a:srgbClr val="000000"/>
                        </a:solidFill>
                      </a:endParaRPr>
                    </a:p>
                  </a:txBody>
                  <a:tcPr marL="68580" marR="68580" marT="34290" marB="34290">
                    <a:noFill/>
                  </a:tcPr>
                </a:tc>
                <a:tc>
                  <a:txBody>
                    <a:bodyPr/>
                    <a:lstStyle/>
                    <a:p>
                      <a:r>
                        <a:rPr lang="en-IN" sz="1200" b="0" i="0" u="none" strike="noStrike" kern="1200" baseline="0" dirty="0">
                          <a:solidFill>
                            <a:srgbClr val="000000"/>
                          </a:solidFill>
                          <a:latin typeface="+mn-lt"/>
                          <a:ea typeface="+mn-ea"/>
                          <a:cs typeface="+mn-cs"/>
                        </a:rPr>
                        <a:t>2.5 × 10</a:t>
                      </a:r>
                      <a:r>
                        <a:rPr lang="en-IN" sz="1200" b="0" i="0" u="none" strike="noStrike" kern="1200" baseline="30000" dirty="0">
                          <a:solidFill>
                            <a:srgbClr val="000000"/>
                          </a:solidFill>
                          <a:latin typeface="+mn-lt"/>
                          <a:ea typeface="+mn-ea"/>
                          <a:cs typeface="+mn-cs"/>
                        </a:rPr>
                        <a:t>8</a:t>
                      </a:r>
                      <a:r>
                        <a:rPr lang="en-IN" sz="1200" b="0" i="0" u="none" strike="noStrike" kern="1200" baseline="0" dirty="0">
                          <a:solidFill>
                            <a:srgbClr val="000000"/>
                          </a:solidFill>
                          <a:latin typeface="+mn-lt"/>
                          <a:ea typeface="+mn-ea"/>
                          <a:cs typeface="+mn-cs"/>
                        </a:rPr>
                        <a:t> ft</a:t>
                      </a:r>
                      <a:r>
                        <a:rPr lang="en-IN" sz="1200" b="0" i="0" u="none" strike="noStrike" kern="1200" baseline="30000" dirty="0">
                          <a:solidFill>
                            <a:srgbClr val="000000"/>
                          </a:solidFill>
                          <a:latin typeface="+mn-lt"/>
                          <a:ea typeface="+mn-ea"/>
                          <a:cs typeface="+mn-cs"/>
                        </a:rPr>
                        <a:t>3</a:t>
                      </a:r>
                      <a:r>
                        <a:rPr lang="en-IN" sz="1200" b="0" i="0" u="none" strike="noStrike" kern="1200" baseline="0" dirty="0">
                          <a:solidFill>
                            <a:srgbClr val="000000"/>
                          </a:solidFill>
                          <a:latin typeface="+mn-lt"/>
                          <a:ea typeface="+mn-ea"/>
                          <a:cs typeface="+mn-cs"/>
                        </a:rPr>
                        <a:t> (7 × 10</a:t>
                      </a:r>
                      <a:r>
                        <a:rPr lang="en-IN" sz="1200" b="0" i="0" u="none" strike="noStrike" kern="1200" baseline="30000" dirty="0">
                          <a:solidFill>
                            <a:srgbClr val="000000"/>
                          </a:solidFill>
                          <a:latin typeface="+mn-lt"/>
                          <a:ea typeface="+mn-ea"/>
                          <a:cs typeface="+mn-cs"/>
                        </a:rPr>
                        <a:t>6</a:t>
                      </a:r>
                      <a:r>
                        <a:rPr lang="en-IN" sz="1200" b="0" i="0" u="none" strike="noStrike" kern="1200" baseline="0" dirty="0">
                          <a:solidFill>
                            <a:srgbClr val="000000"/>
                          </a:solidFill>
                          <a:latin typeface="+mn-lt"/>
                          <a:ea typeface="+mn-ea"/>
                          <a:cs typeface="+mn-cs"/>
                        </a:rPr>
                        <a:t> m</a:t>
                      </a:r>
                      <a:r>
                        <a:rPr lang="en-IN" sz="1200" b="0" i="0" u="none" strike="noStrike" kern="1200" baseline="30000" dirty="0">
                          <a:solidFill>
                            <a:srgbClr val="000000"/>
                          </a:solidFill>
                          <a:latin typeface="+mn-lt"/>
                          <a:ea typeface="+mn-ea"/>
                          <a:cs typeface="+mn-cs"/>
                        </a:rPr>
                        <a:t>3</a:t>
                      </a:r>
                      <a:r>
                        <a:rPr lang="en-IN" sz="1200" b="0" i="0" u="none" strike="noStrike" kern="1200" baseline="0" dirty="0">
                          <a:solidFill>
                            <a:srgbClr val="000000"/>
                          </a:solidFill>
                          <a:latin typeface="+mn-lt"/>
                          <a:ea typeface="+mn-ea"/>
                          <a:cs typeface="+mn-cs"/>
                        </a:rPr>
                        <a:t>)</a:t>
                      </a:r>
                      <a:endParaRPr lang="en-IN" sz="1200" dirty="0">
                        <a:solidFill>
                          <a:srgbClr val="000000"/>
                        </a:solidFill>
                      </a:endParaRPr>
                    </a:p>
                  </a:txBody>
                  <a:tcPr marL="68580" marR="68580" marT="34290" marB="34290">
                    <a:noFill/>
                  </a:tcPr>
                </a:tc>
                <a:tc>
                  <a:txBody>
                    <a:bodyPr/>
                    <a:lstStyle/>
                    <a:p>
                      <a:endParaRPr lang="en-IN" sz="1200" dirty="0">
                        <a:solidFill>
                          <a:srgbClr val="000000"/>
                        </a:solidFill>
                      </a:endParaRPr>
                    </a:p>
                  </a:txBody>
                  <a:tcPr marL="68580" marR="68580" marT="34290" marB="34290">
                    <a:noFill/>
                  </a:tcPr>
                </a:tc>
                <a:extLst>
                  <a:ext uri="{0D108BD9-81ED-4DB2-BD59-A6C34878D82A}">
                    <a16:rowId xmlns:a16="http://schemas.microsoft.com/office/drawing/2014/main" val="1204757039"/>
                  </a:ext>
                </a:extLst>
              </a:tr>
              <a:tr h="278130">
                <a:tc>
                  <a:txBody>
                    <a:bodyPr/>
                    <a:lstStyle/>
                    <a:p>
                      <a:r>
                        <a:rPr lang="en-IN" sz="1200" b="0" i="0" u="none" strike="noStrike" kern="1200" baseline="0" dirty="0">
                          <a:solidFill>
                            <a:srgbClr val="000000"/>
                          </a:solidFill>
                          <a:latin typeface="+mn-lt"/>
                          <a:ea typeface="+mn-ea"/>
                          <a:cs typeface="+mn-cs"/>
                        </a:rPr>
                        <a:t>Uranium</a:t>
                      </a:r>
                      <a:endParaRPr lang="en-IN" sz="1200" dirty="0">
                        <a:solidFill>
                          <a:srgbClr val="000000"/>
                        </a:solidFill>
                      </a:endParaRPr>
                    </a:p>
                  </a:txBody>
                  <a:tcPr marL="68580" marR="68580" marT="34290" marB="34290">
                    <a:noFill/>
                  </a:tcPr>
                </a:tc>
                <a:tc>
                  <a:txBody>
                    <a:bodyPr/>
                    <a:lstStyle/>
                    <a:p>
                      <a:r>
                        <a:rPr lang="en-IN" sz="1200" b="0" i="0" u="none" strike="noStrike" kern="1200" baseline="0" dirty="0">
                          <a:solidFill>
                            <a:srgbClr val="000000"/>
                          </a:solidFill>
                          <a:latin typeface="+mn-lt"/>
                          <a:ea typeface="+mn-ea"/>
                          <a:cs typeface="+mn-cs"/>
                        </a:rPr>
                        <a:t>3 kg</a:t>
                      </a:r>
                      <a:endParaRPr lang="en-IN" sz="1200" dirty="0">
                        <a:solidFill>
                          <a:srgbClr val="000000"/>
                        </a:solidFill>
                      </a:endParaRPr>
                    </a:p>
                  </a:txBody>
                  <a:tcPr marL="68580" marR="68580" marT="34290" marB="34290">
                    <a:noFill/>
                  </a:tcPr>
                </a:tc>
                <a:tc>
                  <a:txBody>
                    <a:bodyPr/>
                    <a:lstStyle/>
                    <a:p>
                      <a:endParaRPr lang="en-IN" sz="1200" dirty="0">
                        <a:solidFill>
                          <a:srgbClr val="000000"/>
                        </a:solidFill>
                      </a:endParaRPr>
                    </a:p>
                  </a:txBody>
                  <a:tcPr marL="68580" marR="68580" marT="34290" marB="34290">
                    <a:noFill/>
                  </a:tcPr>
                </a:tc>
                <a:extLst>
                  <a:ext uri="{0D108BD9-81ED-4DB2-BD59-A6C34878D82A}">
                    <a16:rowId xmlns:a16="http://schemas.microsoft.com/office/drawing/2014/main" val="650080929"/>
                  </a:ext>
                </a:extLst>
              </a:tr>
            </a:tbl>
          </a:graphicData>
        </a:graphic>
      </p:graphicFrame>
      <p:sp>
        <p:nvSpPr>
          <p:cNvPr id="21" name="Text Placeholder 6">
            <a:extLst>
              <a:ext uri="{FF2B5EF4-FFF2-40B4-BE49-F238E27FC236}">
                <a16:creationId xmlns:a16="http://schemas.microsoft.com/office/drawing/2014/main" id="{4F19E58D-3F29-457D-BEF6-DDAFE03DC0CC}"/>
              </a:ext>
            </a:extLst>
          </p:cNvPr>
          <p:cNvSpPr>
            <a:spLocks noGrp="1"/>
          </p:cNvSpPr>
          <p:nvPr>
            <p:ph type="body" sz="quarter" idx="16"/>
          </p:nvPr>
        </p:nvSpPr>
        <p:spPr>
          <a:xfrm>
            <a:off x="5489153" y="1885006"/>
            <a:ext cx="3291840" cy="3637520"/>
          </a:xfrm>
        </p:spPr>
        <p:txBody>
          <a:bodyPr/>
          <a:lstStyle/>
          <a:p>
            <a:pPr marL="274320" indent="-274320">
              <a:lnSpc>
                <a:spcPct val="100000"/>
              </a:lnSpc>
              <a:spcBef>
                <a:spcPts val="225"/>
              </a:spcBef>
              <a:spcAft>
                <a:spcPts val="225"/>
              </a:spcAft>
              <a:buClr>
                <a:srgbClr val="004A78"/>
              </a:buClr>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Several components are important for a controlled nuclear reactor:</a:t>
            </a:r>
          </a:p>
          <a:p>
            <a:pPr marL="274320" lvl="1" indent="-274320">
              <a:lnSpc>
                <a:spcPct val="100000"/>
              </a:lnSpc>
              <a:spcBef>
                <a:spcPts val="225"/>
              </a:spcBef>
              <a:spcAft>
                <a:spcPts val="225"/>
              </a:spcAft>
              <a:buClr>
                <a:srgbClr val="004A78"/>
              </a:buClr>
              <a:buSzPct val="90000"/>
              <a:buFont typeface="Wingdings" panose="05000000000000000000" pitchFamily="2" charset="2"/>
              <a:buAutoNum type="arabicParenR"/>
            </a:pPr>
            <a:r>
              <a:rPr lang="en-US" altLang="en-US" sz="1200" dirty="0">
                <a:latin typeface="Arial" panose="020B0604020202020204" pitchFamily="34" charset="0"/>
                <a:cs typeface="Arial" panose="020B0604020202020204" pitchFamily="34" charset="0"/>
              </a:rPr>
              <a:t>Fissionable fuel</a:t>
            </a:r>
          </a:p>
          <a:p>
            <a:pPr marL="274320" lvl="1" indent="-274320">
              <a:lnSpc>
                <a:spcPct val="100000"/>
              </a:lnSpc>
              <a:spcBef>
                <a:spcPts val="225"/>
              </a:spcBef>
              <a:spcAft>
                <a:spcPts val="225"/>
              </a:spcAft>
              <a:buClr>
                <a:srgbClr val="004A78"/>
              </a:buClr>
              <a:buSzPct val="90000"/>
              <a:buFont typeface="Wingdings" panose="05000000000000000000" pitchFamily="2" charset="2"/>
              <a:buAutoNum type="arabicParenR"/>
            </a:pPr>
            <a:r>
              <a:rPr lang="en-US" altLang="en-US" sz="1200" dirty="0">
                <a:latin typeface="Arial" panose="020B0604020202020204" pitchFamily="34" charset="0"/>
                <a:cs typeface="Arial" panose="020B0604020202020204" pitchFamily="34" charset="0"/>
              </a:rPr>
              <a:t>Moderator to slow down neutrons</a:t>
            </a:r>
          </a:p>
          <a:p>
            <a:pPr marL="274320" lvl="1" indent="-274320">
              <a:lnSpc>
                <a:spcPct val="100000"/>
              </a:lnSpc>
              <a:spcBef>
                <a:spcPts val="225"/>
              </a:spcBef>
              <a:spcAft>
                <a:spcPts val="225"/>
              </a:spcAft>
              <a:buClr>
                <a:srgbClr val="004A78"/>
              </a:buClr>
              <a:buSzPct val="90000"/>
              <a:buFont typeface="Wingdings" panose="05000000000000000000" pitchFamily="2" charset="2"/>
              <a:buAutoNum type="arabicParenR"/>
            </a:pPr>
            <a:r>
              <a:rPr lang="en-US" altLang="en-US" sz="1200" dirty="0">
                <a:latin typeface="Arial" panose="020B0604020202020204" pitchFamily="34" charset="0"/>
                <a:cs typeface="Arial" panose="020B0604020202020204" pitchFamily="34" charset="0"/>
              </a:rPr>
              <a:t>Control rods for safety and to control criticality of reactor</a:t>
            </a:r>
          </a:p>
          <a:p>
            <a:pPr marL="274320" lvl="1" indent="-274320">
              <a:lnSpc>
                <a:spcPct val="100000"/>
              </a:lnSpc>
              <a:spcBef>
                <a:spcPts val="225"/>
              </a:spcBef>
              <a:spcAft>
                <a:spcPts val="225"/>
              </a:spcAft>
              <a:buClr>
                <a:srgbClr val="004A78"/>
              </a:buClr>
              <a:buSzPct val="90000"/>
              <a:buFont typeface="Wingdings" panose="05000000000000000000" pitchFamily="2" charset="2"/>
              <a:buAutoNum type="arabicParenR"/>
            </a:pPr>
            <a:r>
              <a:rPr lang="en-US" altLang="en-US" sz="1200" dirty="0">
                <a:latin typeface="Arial" panose="020B0604020202020204" pitchFamily="34" charset="0"/>
                <a:cs typeface="Arial" panose="020B0604020202020204" pitchFamily="34" charset="0"/>
              </a:rPr>
              <a:t>Reflector to surround moderator and fuel in order to contain neutrons and thereby improve efficiency</a:t>
            </a:r>
          </a:p>
          <a:p>
            <a:pPr marL="274320" lvl="1" indent="-274320">
              <a:lnSpc>
                <a:spcPct val="100000"/>
              </a:lnSpc>
              <a:spcBef>
                <a:spcPts val="225"/>
              </a:spcBef>
              <a:spcAft>
                <a:spcPts val="225"/>
              </a:spcAft>
              <a:buClr>
                <a:srgbClr val="004A78"/>
              </a:buClr>
              <a:buSzPct val="90000"/>
              <a:buFont typeface="Wingdings" panose="05000000000000000000" pitchFamily="2" charset="2"/>
              <a:buAutoNum type="arabicParenR"/>
            </a:pPr>
            <a:r>
              <a:rPr lang="en-US" altLang="en-US" sz="1200" dirty="0">
                <a:latin typeface="Arial" panose="020B0604020202020204" pitchFamily="34" charset="0"/>
                <a:cs typeface="Arial" panose="020B0604020202020204" pitchFamily="34" charset="0"/>
              </a:rPr>
              <a:t>Reactor vessel and radiation shield</a:t>
            </a:r>
          </a:p>
          <a:p>
            <a:pPr marL="274320" lvl="1" indent="-274320">
              <a:lnSpc>
                <a:spcPct val="100000"/>
              </a:lnSpc>
              <a:spcBef>
                <a:spcPts val="225"/>
              </a:spcBef>
              <a:spcAft>
                <a:spcPts val="900"/>
              </a:spcAft>
              <a:buClr>
                <a:srgbClr val="004A78"/>
              </a:buClr>
              <a:buSzPct val="90000"/>
              <a:buFont typeface="Wingdings" panose="05000000000000000000" pitchFamily="2" charset="2"/>
              <a:buAutoNum type="arabicParenR"/>
            </a:pPr>
            <a:r>
              <a:rPr lang="en-US" altLang="en-US" sz="1200" dirty="0">
                <a:latin typeface="Arial" panose="020B0604020202020204" pitchFamily="34" charset="0"/>
                <a:cs typeface="Arial" panose="020B0604020202020204" pitchFamily="34" charset="0"/>
              </a:rPr>
              <a:t>Energy transfer systems if commercial power is desired</a:t>
            </a:r>
          </a:p>
          <a:p>
            <a:pPr marL="214313" lvl="1" indent="-214313">
              <a:lnSpc>
                <a:spcPct val="100000"/>
              </a:lnSpc>
              <a:spcBef>
                <a:spcPts val="225"/>
              </a:spcBef>
              <a:spcAft>
                <a:spcPts val="225"/>
              </a:spcAft>
              <a:buClr>
                <a:srgbClr val="004A78"/>
              </a:buClr>
              <a:buSzPct val="100000"/>
            </a:pPr>
            <a:r>
              <a:rPr lang="en-US" altLang="en-US" sz="1200" dirty="0">
                <a:latin typeface="Arial" panose="020B0604020202020204" pitchFamily="34" charset="0"/>
                <a:cs typeface="Arial" panose="020B0604020202020204" pitchFamily="34" charset="0"/>
              </a:rPr>
              <a:t>Two main effects can </a:t>
            </a:r>
            <a:r>
              <a:rPr lang="ja-JP" altLang="en-US"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poison</a:t>
            </a:r>
            <a:r>
              <a:rPr lang="ja-JP" altLang="en-US"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 reactors: (1) neutrons may be absorbed without producing fission [for example, by neutron radiative capture], and (2) neutrons may escape from the fuel zone.</a:t>
            </a:r>
            <a:endParaRPr lang="en-US" altLang="en-US" sz="1200" dirty="0">
              <a:latin typeface="Arial" panose="020B0604020202020204" pitchFamily="34" charset="0"/>
              <a:cs typeface="Arial" panose="020B0604020202020204" pitchFamily="34" charset="0"/>
            </a:endParaRPr>
          </a:p>
          <a:p>
            <a:pPr marL="274320" indent="-274320">
              <a:lnSpc>
                <a:spcPct val="100000"/>
              </a:lnSpc>
              <a:spcBef>
                <a:spcPts val="225"/>
              </a:spcBef>
              <a:spcAft>
                <a:spcPts val="225"/>
              </a:spcAft>
            </a:pPr>
            <a:endParaRPr lang="en-IN" sz="1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988CCB5-059C-0D21-50E1-682940F2647B}"/>
              </a:ext>
            </a:extLst>
          </p:cNvPr>
          <p:cNvSpPr txBox="1"/>
          <p:nvPr/>
        </p:nvSpPr>
        <p:spPr>
          <a:xfrm>
            <a:off x="226955" y="5943600"/>
            <a:ext cx="6019800" cy="323165"/>
          </a:xfrm>
          <a:prstGeom prst="rect">
            <a:avLst/>
          </a:prstGeom>
          <a:noFill/>
          <a:effectLst/>
        </p:spPr>
        <p:txBody>
          <a:bodyPr wrap="square" lIns="0" tIns="0" rIns="0" rtlCol="0" anchor="b">
            <a:spAutoFit/>
          </a:bodyPr>
          <a:lstStyle/>
          <a:p>
            <a:r>
              <a:rPr lang="en-US" sz="1800" dirty="0">
                <a:solidFill>
                  <a:srgbClr val="FF0000"/>
                </a:solidFill>
                <a:latin typeface="Open Sans" panose="020B0606030504020204" pitchFamily="34" charset="0"/>
                <a:ea typeface="Open Sans" panose="020B0606030504020204" pitchFamily="34" charset="0"/>
                <a:cs typeface="Open Sans" panose="020B0606030504020204" pitchFamily="34" charset="0"/>
              </a:rPr>
              <a:t>MWe =megawatt  ( e  indicates electrical power)</a:t>
            </a:r>
          </a:p>
        </p:txBody>
      </p:sp>
    </p:spTree>
    <p:extLst>
      <p:ext uri="{BB962C8B-B14F-4D97-AF65-F5344CB8AC3E}">
        <p14:creationId xmlns:p14="http://schemas.microsoft.com/office/powerpoint/2010/main" val="4664330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a:extLst>
              <a:ext uri="{FF2B5EF4-FFF2-40B4-BE49-F238E27FC236}">
                <a16:creationId xmlns:a16="http://schemas.microsoft.com/office/drawing/2014/main" id="{1FF03A1D-30BB-4010-95FE-D10B83FD4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524000"/>
            <a:ext cx="90551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Content Placeholder 5">
            <a:extLst>
              <a:ext uri="{FF2B5EF4-FFF2-40B4-BE49-F238E27FC236}">
                <a16:creationId xmlns:a16="http://schemas.microsoft.com/office/drawing/2014/main" id="{14024304-D1B0-4274-81AD-567B8CE910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3276600"/>
            <a:ext cx="8229600" cy="2073275"/>
          </a:xfrm>
        </p:spPr>
      </p:pic>
      <p:sp>
        <p:nvSpPr>
          <p:cNvPr id="106499" name="Rectangle 4">
            <a:extLst>
              <a:ext uri="{FF2B5EF4-FFF2-40B4-BE49-F238E27FC236}">
                <a16:creationId xmlns:a16="http://schemas.microsoft.com/office/drawing/2014/main" id="{667487C6-5502-4C86-9E89-059EA17A08CA}"/>
              </a:ext>
            </a:extLst>
          </p:cNvPr>
          <p:cNvSpPr>
            <a:spLocks noChangeArrowheads="1"/>
          </p:cNvSpPr>
          <p:nvPr/>
        </p:nvSpPr>
        <p:spPr bwMode="auto">
          <a:xfrm>
            <a:off x="457200" y="1752600"/>
            <a:ext cx="6629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altLang="en-US"/>
              <a:t>If the age of the Earth is 4.5 billion years, what should the ratio of  N^206 (Pb)/(N ^238 (U)) in a uranium-bearing rock as old as the Earth?</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8B7FBCE6-9DCE-4A4D-A297-60F1455F55C0}"/>
              </a:ext>
            </a:extLst>
          </p:cNvPr>
          <p:cNvSpPr>
            <a:spLocks noGrp="1"/>
          </p:cNvSpPr>
          <p:nvPr>
            <p:ph type="title"/>
          </p:nvPr>
        </p:nvSpPr>
        <p:spPr>
          <a:xfrm>
            <a:off x="622300" y="228600"/>
            <a:ext cx="7886700" cy="1325563"/>
          </a:xfrm>
        </p:spPr>
        <p:txBody>
          <a:bodyPr/>
          <a:lstStyle/>
          <a:p>
            <a:pPr eaLnBrk="1" hangingPunct="1"/>
            <a:endParaRPr lang="en-US" altLang="en-US"/>
          </a:p>
        </p:txBody>
      </p:sp>
      <p:sp>
        <p:nvSpPr>
          <p:cNvPr id="108547" name="Content Placeholder 2">
            <a:extLst>
              <a:ext uri="{FF2B5EF4-FFF2-40B4-BE49-F238E27FC236}">
                <a16:creationId xmlns:a16="http://schemas.microsoft.com/office/drawing/2014/main" id="{A5C131A1-1D03-4346-B111-A7F0BAF4F0D8}"/>
              </a:ext>
            </a:extLst>
          </p:cNvPr>
          <p:cNvSpPr>
            <a:spLocks noGrp="1" noChangeArrowheads="1"/>
          </p:cNvSpPr>
          <p:nvPr>
            <p:ph idx="1"/>
          </p:nvPr>
        </p:nvSpPr>
        <p:spPr/>
        <p:txBody>
          <a:bodyPr/>
          <a:lstStyle/>
          <a:p>
            <a:pPr eaLnBrk="1" hangingPunct="1"/>
            <a:endParaRPr lang="en-US" altLang="en-US"/>
          </a:p>
        </p:txBody>
      </p:sp>
      <p:pic>
        <p:nvPicPr>
          <p:cNvPr id="108548" name="Picture 3">
            <a:extLst>
              <a:ext uri="{FF2B5EF4-FFF2-40B4-BE49-F238E27FC236}">
                <a16:creationId xmlns:a16="http://schemas.microsoft.com/office/drawing/2014/main" id="{681727FA-1AA5-4AD5-997A-D24B5CC8E2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50888"/>
            <a:ext cx="649605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72987A87-5393-42D8-BCF9-F81E278C45C4}"/>
              </a:ext>
            </a:extLst>
          </p:cNvPr>
          <p:cNvSpPr>
            <a:spLocks noGrp="1"/>
          </p:cNvSpPr>
          <p:nvPr>
            <p:ph type="title"/>
          </p:nvPr>
        </p:nvSpPr>
        <p:spPr/>
        <p:txBody>
          <a:bodyPr/>
          <a:lstStyle/>
          <a:p>
            <a:pPr eaLnBrk="1" hangingPunct="1"/>
            <a:endParaRPr lang="en-US" altLang="en-US"/>
          </a:p>
        </p:txBody>
      </p:sp>
      <p:sp>
        <p:nvSpPr>
          <p:cNvPr id="109571" name="Content Placeholder 2">
            <a:extLst>
              <a:ext uri="{FF2B5EF4-FFF2-40B4-BE49-F238E27FC236}">
                <a16:creationId xmlns:a16="http://schemas.microsoft.com/office/drawing/2014/main" id="{9E9B9087-D1F3-4F1E-9B32-078D7A591A47}"/>
              </a:ext>
            </a:extLst>
          </p:cNvPr>
          <p:cNvSpPr>
            <a:spLocks noGrp="1" noChangeArrowheads="1"/>
          </p:cNvSpPr>
          <p:nvPr>
            <p:ph idx="1"/>
          </p:nvPr>
        </p:nvSpPr>
        <p:spPr>
          <a:xfrm>
            <a:off x="457200" y="1825625"/>
            <a:ext cx="8058150" cy="4781550"/>
          </a:xfrm>
        </p:spPr>
        <p:txBody>
          <a:bodyPr/>
          <a:lstStyle/>
          <a:p>
            <a:pPr eaLnBrk="1" hangingPunct="1"/>
            <a:endParaRPr lang="en-US" altLang="en-US"/>
          </a:p>
        </p:txBody>
      </p:sp>
      <p:pic>
        <p:nvPicPr>
          <p:cNvPr id="109572" name="Picture 3">
            <a:extLst>
              <a:ext uri="{FF2B5EF4-FFF2-40B4-BE49-F238E27FC236}">
                <a16:creationId xmlns:a16="http://schemas.microsoft.com/office/drawing/2014/main" id="{C42819D3-4705-4061-A163-1B1E3AB59B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4713" y="1444625"/>
            <a:ext cx="6757987"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ontent Placeholder 2">
            <a:extLst>
              <a:ext uri="{FF2B5EF4-FFF2-40B4-BE49-F238E27FC236}">
                <a16:creationId xmlns:a16="http://schemas.microsoft.com/office/drawing/2014/main" id="{FED9FF8B-8758-450B-8DAB-FB270D8875CA}"/>
              </a:ext>
            </a:extLst>
          </p:cNvPr>
          <p:cNvSpPr>
            <a:spLocks noGrp="1" noChangeArrowheads="1"/>
          </p:cNvSpPr>
          <p:nvPr>
            <p:ph idx="1"/>
          </p:nvPr>
        </p:nvSpPr>
        <p:spPr/>
        <p:txBody>
          <a:bodyPr/>
          <a:lstStyle/>
          <a:p>
            <a:pPr eaLnBrk="1" hangingPunct="1"/>
            <a:endParaRPr lang="en-US" altLang="en-US"/>
          </a:p>
        </p:txBody>
      </p:sp>
      <p:pic>
        <p:nvPicPr>
          <p:cNvPr id="110595" name="Picture 3">
            <a:extLst>
              <a:ext uri="{FF2B5EF4-FFF2-40B4-BE49-F238E27FC236}">
                <a16:creationId xmlns:a16="http://schemas.microsoft.com/office/drawing/2014/main" id="{D6A9B2AB-82B6-415D-B624-CC7AD553E9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792288"/>
            <a:ext cx="877252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TVERSION" val="XP"/>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Custom 1">
      <a:dk1>
        <a:srgbClr val="011892"/>
      </a:dk1>
      <a:lt1>
        <a:srgbClr val="FFFFFF"/>
      </a:lt1>
      <a:dk2>
        <a:srgbClr val="006198"/>
      </a:dk2>
      <a:lt2>
        <a:srgbClr val="E7E6E6"/>
      </a:lt2>
      <a:accent1>
        <a:srgbClr val="0098D4"/>
      </a:accent1>
      <a:accent2>
        <a:srgbClr val="00B7E6"/>
      </a:accent2>
      <a:accent3>
        <a:srgbClr val="81CFEC"/>
      </a:accent3>
      <a:accent4>
        <a:srgbClr val="E8255F"/>
      </a:accent4>
      <a:accent5>
        <a:srgbClr val="FF6300"/>
      </a:accent5>
      <a:accent6>
        <a:srgbClr val="F5B600"/>
      </a:accent6>
      <a:hlink>
        <a:srgbClr val="00B7E6"/>
      </a:hlink>
      <a:folHlink>
        <a:srgbClr val="0098D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spPr>
      <a:bodyPr wrap="square" lIns="0" tIns="0" rIns="0" rtlCol="0" anchor="b">
        <a:spAutoFit/>
      </a:bodyPr>
      <a:lstStyle>
        <a:defPPr>
          <a:defRPr sz="200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Accessible_PPT_Cengage.potx" id="{8657E95E-D601-4622-93AD-E122BF442589}" vid="{BBF71559-ED4F-42B5-98FD-480A317797A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9732</TotalTime>
  <Words>6800</Words>
  <Application>Microsoft Office PowerPoint</Application>
  <PresentationFormat>On-screen Show (4:3)</PresentationFormat>
  <Paragraphs>646</Paragraphs>
  <Slides>94</Slides>
  <Notes>13</Notes>
  <HiddenSlides>0</HiddenSlides>
  <MMClips>0</MMClips>
  <ScaleCrop>false</ScaleCrop>
  <HeadingPairs>
    <vt:vector size="8" baseType="variant">
      <vt:variant>
        <vt:lpstr>Fonts Used</vt:lpstr>
      </vt:variant>
      <vt:variant>
        <vt:i4>16</vt:i4>
      </vt:variant>
      <vt:variant>
        <vt:lpstr>Theme</vt:lpstr>
      </vt:variant>
      <vt:variant>
        <vt:i4>12</vt:i4>
      </vt:variant>
      <vt:variant>
        <vt:lpstr>Embedded OLE Servers</vt:lpstr>
      </vt:variant>
      <vt:variant>
        <vt:i4>1</vt:i4>
      </vt:variant>
      <vt:variant>
        <vt:lpstr>Slide Titles</vt:lpstr>
      </vt:variant>
      <vt:variant>
        <vt:i4>94</vt:i4>
      </vt:variant>
    </vt:vector>
  </HeadingPairs>
  <TitlesOfParts>
    <vt:vector size="123" baseType="lpstr">
      <vt:lpstr>Arial</vt:lpstr>
      <vt:lpstr>Arial</vt:lpstr>
      <vt:lpstr>Blackadder ITC</vt:lpstr>
      <vt:lpstr>Calibri</vt:lpstr>
      <vt:lpstr>Calibri Light</vt:lpstr>
      <vt:lpstr>Garamond</vt:lpstr>
      <vt:lpstr>Helvetica</vt:lpstr>
      <vt:lpstr>Lucida Grande</vt:lpstr>
      <vt:lpstr>Open Sans</vt:lpstr>
      <vt:lpstr>Proxima Nova</vt:lpstr>
      <vt:lpstr>Source Sans Pro Web</vt:lpstr>
      <vt:lpstr>Summer Font</vt:lpstr>
      <vt:lpstr>Tahoma</vt:lpstr>
      <vt:lpstr>Times</vt:lpstr>
      <vt:lpstr>Times New Roman</vt:lpstr>
      <vt:lpstr>Wingdings</vt:lpstr>
      <vt:lpstr>Edge</vt:lpstr>
      <vt:lpstr>1_Edge</vt:lpstr>
      <vt:lpstr>2_Edge</vt:lpstr>
      <vt:lpstr>3_Edge</vt:lpstr>
      <vt:lpstr>Blank Presentation</vt:lpstr>
      <vt:lpstr>Default Design</vt:lpstr>
      <vt:lpstr>1_Default Design</vt:lpstr>
      <vt:lpstr>4_Edge</vt:lpstr>
      <vt:lpstr>5_Edge</vt:lpstr>
      <vt:lpstr>6_Edge</vt:lpstr>
      <vt:lpstr>Office Theme</vt:lpstr>
      <vt:lpstr>1_Office Theme</vt:lpstr>
      <vt:lpstr>Equation</vt:lpstr>
      <vt:lpstr>CHAPTER 12 The Atomic Nucleus </vt:lpstr>
      <vt:lpstr>PowerPoint Presentation</vt:lpstr>
      <vt:lpstr>Radioactive materials were accidentally released from the 1970 Baneberry shot in Area 8.</vt:lpstr>
      <vt:lpstr>13.4: Fission</vt:lpstr>
      <vt:lpstr>Induced Fission</vt:lpstr>
      <vt:lpstr>Thermal Neutron Fission</vt:lpstr>
      <vt:lpstr>Chain Reactions (1 of 2)</vt:lpstr>
      <vt:lpstr>Chain Reactions (2 of 2)</vt:lpstr>
      <vt:lpstr>13.5: Fission Reactors</vt:lpstr>
      <vt:lpstr>Structure of matter</vt:lpstr>
      <vt:lpstr>Hierarchy of forces</vt:lpstr>
      <vt:lpstr>PowerPoint Presentation</vt:lpstr>
      <vt:lpstr>Ernest Rutherford  “Father of the Nucleus”</vt:lpstr>
      <vt:lpstr>Story so far: Unification   </vt:lpstr>
      <vt:lpstr>Discovery of the Neutron</vt:lpstr>
      <vt:lpstr>Discovery of the Neutron</vt:lpstr>
      <vt:lpstr>12.2: Nuclear Properties</vt:lpstr>
      <vt:lpstr>Nuclear Properties</vt:lpstr>
      <vt:lpstr>Nuclear Properties</vt:lpstr>
      <vt:lpstr>PowerPoint Presentation</vt:lpstr>
      <vt:lpstr>From chapter12 quiz</vt:lpstr>
      <vt:lpstr>Sizes and Shapes of Nuclei</vt:lpstr>
      <vt:lpstr>Sizes and Shapes of Nuclei</vt:lpstr>
      <vt:lpstr>Sizes and Shapes of Nuclei</vt:lpstr>
      <vt:lpstr>    Nuclear Density and Intrinsic Spin  Nuclear Density: If we approximate the nuclear shape as a sphere, then we have:                 the nuclear mass density (mass/volume) can be determined from (Au/V) to be  2.3 x 1017 kg/m3.  Intrinsic Spin: The neutron and proton are fermions with spin quantum numbers s = ½. The spin quantum numbers are those previously learned for the electron (see Chapter 7).   </vt:lpstr>
      <vt:lpstr>Intrinsic Magnetic Moment</vt:lpstr>
      <vt:lpstr>Nuclear Magnetic Resonance (NMR)</vt:lpstr>
      <vt:lpstr>Nuclear magnetic moment for a nucleus with I= 3/2</vt:lpstr>
      <vt:lpstr>Nuclear magnetic resonance and imaging</vt:lpstr>
      <vt:lpstr>NMR apparatus</vt:lpstr>
      <vt:lpstr>Compare NMR with X-rays</vt:lpstr>
      <vt:lpstr>Compare the magnetic fields of NMR and earth</vt:lpstr>
      <vt:lpstr>12.3: The Deuteron</vt:lpstr>
      <vt:lpstr>The Deuteron</vt:lpstr>
      <vt:lpstr>The Deuteron</vt:lpstr>
      <vt:lpstr>The Deuteron</vt:lpstr>
      <vt:lpstr>From chapter12 quiz</vt:lpstr>
      <vt:lpstr>Halo –nucleus ( a nuclear hydrogen atom)</vt:lpstr>
      <vt:lpstr>12.4: Nuclear Forces</vt:lpstr>
      <vt:lpstr>Nuclear Forces</vt:lpstr>
      <vt:lpstr>Nuclear Forces</vt:lpstr>
      <vt:lpstr>12.5: Nuclear Stability</vt:lpstr>
      <vt:lpstr>Nuclear Stability</vt:lpstr>
      <vt:lpstr>Nuclear Stability</vt:lpstr>
      <vt:lpstr>From chapter12 quiz</vt:lpstr>
      <vt:lpstr>PowerPoint Presentation</vt:lpstr>
      <vt:lpstr>The Liquid Drop Model</vt:lpstr>
      <vt:lpstr>The Liquid Drop Model</vt:lpstr>
      <vt:lpstr>PowerPoint Presentation</vt:lpstr>
      <vt:lpstr>From chapter12 quiz</vt:lpstr>
      <vt:lpstr>Binding Energy Per Nucleon</vt:lpstr>
      <vt:lpstr>Shortcomings of the Liquid Drop Model </vt:lpstr>
      <vt:lpstr>PowerPoint Presentation</vt:lpstr>
      <vt:lpstr>PowerPoint Presentation</vt:lpstr>
      <vt:lpstr>Nuclear Models</vt:lpstr>
      <vt:lpstr>Nuclear Shell Model </vt:lpstr>
      <vt:lpstr>Nuclear Models</vt:lpstr>
      <vt:lpstr>Nuclear Shell Model </vt:lpstr>
      <vt:lpstr>PowerPoint Presentation</vt:lpstr>
      <vt:lpstr>The Nobel Prize in Physics 1963.</vt:lpstr>
      <vt:lpstr>PowerPoint Presentation</vt:lpstr>
      <vt:lpstr>Radioactivity is characteristic of elements with large atomic numbers</vt:lpstr>
      <vt:lpstr>12.6: Radioactive Decay</vt:lpstr>
      <vt:lpstr>Radioactive Decay</vt:lpstr>
      <vt:lpstr>Radioactive Decay</vt:lpstr>
      <vt:lpstr>Radioactive Decay</vt:lpstr>
      <vt:lpstr>PowerPoint Presentation</vt:lpstr>
      <vt:lpstr>12.7: Alpha, Beta, and Gamma Decay</vt:lpstr>
      <vt:lpstr>Alpha, Beta, and Gamma Decay</vt:lpstr>
      <vt:lpstr>Alpha Decay a collection of nucleons inside a nucleus decays   </vt:lpstr>
      <vt:lpstr>Beta Decay</vt:lpstr>
      <vt:lpstr>Beta Decay</vt:lpstr>
      <vt:lpstr>Beta Decay</vt:lpstr>
      <vt:lpstr>Radioactive decay  modes    conservation of nucleons</vt:lpstr>
      <vt:lpstr>Gamma Decay</vt:lpstr>
      <vt:lpstr>Gamma Decay</vt:lpstr>
      <vt:lpstr>12.8: Radioactive Nuclides</vt:lpstr>
      <vt:lpstr>Radioactive Nuclides</vt:lpstr>
      <vt:lpstr>Radioactive Nuclides</vt:lpstr>
      <vt:lpstr>Radon gas in the form of 222Rn is a health hazard </vt:lpstr>
      <vt:lpstr>Radium-226 Decay Chain </vt:lpstr>
      <vt:lpstr>PowerPoint Presentation</vt:lpstr>
      <vt:lpstr>Time Dating Using Lead Isotopes</vt:lpstr>
      <vt:lpstr>Radioactive Carbon Dating</vt:lpstr>
      <vt:lpstr>PowerPoint Presentation</vt:lpstr>
      <vt:lpstr>PowerPoint Presentation</vt:lpstr>
      <vt:lpstr>PowerPoint Presentation</vt:lpstr>
      <vt:lpstr>PowerPoint Presentation</vt:lpstr>
      <vt:lpstr>From chapter12 quiz</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The Atomic Nucleus</dc:title>
  <dc:creator>Anthony Pitucco</dc:creator>
  <cp:lastModifiedBy>Schuessler, Hans A</cp:lastModifiedBy>
  <cp:revision>448</cp:revision>
  <dcterms:created xsi:type="dcterms:W3CDTF">2011-09-19T17:49:23Z</dcterms:created>
  <dcterms:modified xsi:type="dcterms:W3CDTF">2022-12-05T22:39:12Z</dcterms:modified>
</cp:coreProperties>
</file>