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3.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0.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9" r:id="rId3"/>
    <p:sldMasterId id="2147483714" r:id="rId4"/>
    <p:sldMasterId id="2147483729" r:id="rId5"/>
    <p:sldMasterId id="2147483744" r:id="rId6"/>
    <p:sldMasterId id="2147483759" r:id="rId7"/>
    <p:sldMasterId id="2147483804" r:id="rId8"/>
    <p:sldMasterId id="2147483819" r:id="rId9"/>
    <p:sldMasterId id="2147483834" r:id="rId10"/>
    <p:sldMasterId id="2147483866" r:id="rId11"/>
    <p:sldMasterId id="2147483880" r:id="rId12"/>
    <p:sldMasterId id="2147483892" r:id="rId13"/>
    <p:sldMasterId id="2147483907" r:id="rId14"/>
    <p:sldMasterId id="2147483920" r:id="rId15"/>
    <p:sldMasterId id="2147483932" r:id="rId16"/>
    <p:sldMasterId id="2147483944" r:id="rId17"/>
    <p:sldMasterId id="2147483956" r:id="rId18"/>
    <p:sldMasterId id="2147483969" r:id="rId19"/>
    <p:sldMasterId id="2147484001" r:id="rId20"/>
    <p:sldMasterId id="2147484033" r:id="rId21"/>
  </p:sldMasterIdLst>
  <p:notesMasterIdLst>
    <p:notesMasterId r:id="rId101"/>
  </p:notesMasterIdLst>
  <p:sldIdLst>
    <p:sldId id="865" r:id="rId22"/>
    <p:sldId id="857" r:id="rId23"/>
    <p:sldId id="858" r:id="rId24"/>
    <p:sldId id="871" r:id="rId25"/>
    <p:sldId id="859" r:id="rId26"/>
    <p:sldId id="860" r:id="rId27"/>
    <p:sldId id="861" r:id="rId28"/>
    <p:sldId id="863" r:id="rId29"/>
    <p:sldId id="862" r:id="rId30"/>
    <p:sldId id="864" r:id="rId31"/>
    <p:sldId id="314" r:id="rId32"/>
    <p:sldId id="802" r:id="rId33"/>
    <p:sldId id="803" r:id="rId34"/>
    <p:sldId id="743" r:id="rId35"/>
    <p:sldId id="804" r:id="rId36"/>
    <p:sldId id="799" r:id="rId37"/>
    <p:sldId id="307" r:id="rId38"/>
    <p:sldId id="402" r:id="rId39"/>
    <p:sldId id="838" r:id="rId40"/>
    <p:sldId id="839" r:id="rId41"/>
    <p:sldId id="308" r:id="rId42"/>
    <p:sldId id="842" r:id="rId43"/>
    <p:sldId id="841" r:id="rId44"/>
    <p:sldId id="843" r:id="rId45"/>
    <p:sldId id="806" r:id="rId46"/>
    <p:sldId id="828" r:id="rId47"/>
    <p:sldId id="844" r:id="rId48"/>
    <p:sldId id="832" r:id="rId49"/>
    <p:sldId id="837" r:id="rId50"/>
    <p:sldId id="373" r:id="rId51"/>
    <p:sldId id="835" r:id="rId52"/>
    <p:sldId id="809" r:id="rId53"/>
    <p:sldId id="309" r:id="rId54"/>
    <p:sldId id="813" r:id="rId55"/>
    <p:sldId id="851" r:id="rId56"/>
    <p:sldId id="840" r:id="rId57"/>
    <p:sldId id="849" r:id="rId58"/>
    <p:sldId id="850" r:id="rId59"/>
    <p:sldId id="874" r:id="rId60"/>
    <p:sldId id="856" r:id="rId61"/>
    <p:sldId id="312" r:id="rId62"/>
    <p:sldId id="262" r:id="rId63"/>
    <p:sldId id="833" r:id="rId64"/>
    <p:sldId id="817" r:id="rId65"/>
    <p:sldId id="834" r:id="rId66"/>
    <p:sldId id="818" r:id="rId67"/>
    <p:sldId id="819" r:id="rId68"/>
    <p:sldId id="811" r:id="rId69"/>
    <p:sldId id="872" r:id="rId70"/>
    <p:sldId id="310" r:id="rId71"/>
    <p:sldId id="823" r:id="rId72"/>
    <p:sldId id="311" r:id="rId73"/>
    <p:sldId id="824" r:id="rId74"/>
    <p:sldId id="315" r:id="rId75"/>
    <p:sldId id="845" r:id="rId76"/>
    <p:sldId id="866" r:id="rId77"/>
    <p:sldId id="316" r:id="rId78"/>
    <p:sldId id="875" r:id="rId79"/>
    <p:sldId id="873" r:id="rId80"/>
    <p:sldId id="853" r:id="rId81"/>
    <p:sldId id="260" r:id="rId82"/>
    <p:sldId id="868" r:id="rId83"/>
    <p:sldId id="869" r:id="rId84"/>
    <p:sldId id="359" r:id="rId85"/>
    <p:sldId id="351" r:id="rId86"/>
    <p:sldId id="352" r:id="rId87"/>
    <p:sldId id="353" r:id="rId88"/>
    <p:sldId id="282" r:id="rId89"/>
    <p:sldId id="278" r:id="rId90"/>
    <p:sldId id="340" r:id="rId91"/>
    <p:sldId id="357" r:id="rId92"/>
    <p:sldId id="854" r:id="rId93"/>
    <p:sldId id="855" r:id="rId94"/>
    <p:sldId id="826" r:id="rId95"/>
    <p:sldId id="825" r:id="rId96"/>
    <p:sldId id="272" r:id="rId97"/>
    <p:sldId id="295" r:id="rId98"/>
    <p:sldId id="298" r:id="rId99"/>
    <p:sldId id="848" r:id="rId100"/>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ssler, Hans A" initials="SHA" lastIdx="5" clrIdx="0">
    <p:extLst>
      <p:ext uri="{19B8F6BF-5375-455C-9EA6-DF929625EA0E}">
        <p15:presenceInfo xmlns:p15="http://schemas.microsoft.com/office/powerpoint/2012/main" userId="Schuessler, Hans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48" autoAdjust="0"/>
  </p:normalViewPr>
  <p:slideViewPr>
    <p:cSldViewPr snapToGrid="0">
      <p:cViewPr varScale="1">
        <p:scale>
          <a:sx n="101" d="100"/>
          <a:sy n="101" d="100"/>
        </p:scale>
        <p:origin x="419" y="32"/>
      </p:cViewPr>
      <p:guideLst>
        <p:guide orient="horz" pos="2160"/>
        <p:guide pos="3840"/>
      </p:guideLst>
    </p:cSldViewPr>
  </p:slideViewPr>
  <p:notesTextViewPr>
    <p:cViewPr>
      <p:scale>
        <a:sx n="3" d="2"/>
        <a:sy n="3" d="2"/>
      </p:scale>
      <p:origin x="0" y="0"/>
    </p:cViewPr>
  </p:notesTextViewPr>
  <p:sorterViewPr>
    <p:cViewPr>
      <p:scale>
        <a:sx n="160" d="100"/>
        <a:sy n="160" d="100"/>
      </p:scale>
      <p:origin x="0" y="-340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30T13:22:36.498" idx="5">
    <p:pos x="6131" y="4099"/>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B5FCB-54B5-41B9-8CD8-CE3237E9FD12}"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1D9A8-0839-4491-9E6D-16457E5DDABF}" type="slidenum">
              <a:rPr lang="en-US" smtClean="0"/>
              <a:t>‹#›</a:t>
            </a:fld>
            <a:endParaRPr lang="en-US"/>
          </a:p>
        </p:txBody>
      </p:sp>
    </p:spTree>
    <p:extLst>
      <p:ext uri="{BB962C8B-B14F-4D97-AF65-F5344CB8AC3E}">
        <p14:creationId xmlns:p14="http://schemas.microsoft.com/office/powerpoint/2010/main" val="242739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67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1D9A8-0839-4491-9E6D-16457E5DDABF}" type="slidenum">
              <a:rPr lang="en-US" smtClean="0"/>
              <a:t>59</a:t>
            </a:fld>
            <a:endParaRPr lang="en-US"/>
          </a:p>
        </p:txBody>
      </p:sp>
    </p:spTree>
    <p:extLst>
      <p:ext uri="{BB962C8B-B14F-4D97-AF65-F5344CB8AC3E}">
        <p14:creationId xmlns:p14="http://schemas.microsoft.com/office/powerpoint/2010/main" val="3496154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0447E3-10E6-4FF4-BEF8-AA8F796A05B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1686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D4B0-7132-4FBC-A533-4F1B8D99965C}"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a:t>Topic with much publicity: </a:t>
            </a:r>
            <a:r>
              <a:rPr lang="en-US" dirty="0" err="1"/>
              <a:t>extrasolar</a:t>
            </a:r>
            <a:r>
              <a:rPr lang="en-US" dirty="0"/>
              <a:t> planets</a:t>
            </a:r>
          </a:p>
          <a:p>
            <a:pPr eaLnBrk="1" hangingPunct="1">
              <a:spcBef>
                <a:spcPct val="0"/>
              </a:spcBef>
              <a:defRPr/>
            </a:pPr>
            <a:r>
              <a:rPr lang="en-US" dirty="0"/>
              <a:t>1st method: frequency measurement</a:t>
            </a:r>
          </a:p>
          <a:p>
            <a:pPr marL="174056" indent="-174056" eaLnBrk="1" hangingPunct="1">
              <a:spcBef>
                <a:spcPct val="0"/>
              </a:spcBef>
              <a:buFont typeface="Wingdings" pitchFamily="2" charset="2"/>
              <a:buChar char="è"/>
              <a:defRPr/>
            </a:pPr>
            <a:r>
              <a:rPr lang="en-US" dirty="0">
                <a:sym typeface="Wingdings" pitchFamily="2" charset="2"/>
              </a:rPr>
              <a:t>Our business!</a:t>
            </a:r>
          </a:p>
          <a:p>
            <a:pPr marL="174056" indent="-174056" eaLnBrk="1" hangingPunct="1">
              <a:spcBef>
                <a:spcPct val="0"/>
              </a:spcBef>
              <a:buFont typeface="Wingdings" pitchFamily="2" charset="2"/>
              <a:buChar char="è"/>
              <a:defRPr/>
            </a:pPr>
            <a:endParaRPr lang="en-US" dirty="0">
              <a:sym typeface="Wingdings" pitchFamily="2" charset="2"/>
            </a:endParaRPr>
          </a:p>
          <a:p>
            <a:pPr marL="174056" indent="-174056" eaLnBrk="1" hangingPunct="1">
              <a:spcBef>
                <a:spcPct val="0"/>
              </a:spcBef>
              <a:buFont typeface="Wingdings" pitchFamily="2" charset="2"/>
              <a:buChar char="è"/>
              <a:defRPr/>
            </a:pPr>
            <a:r>
              <a:rPr lang="en-US" dirty="0">
                <a:sym typeface="Wingdings" pitchFamily="2" charset="2"/>
              </a:rPr>
              <a:t>Habitable Earth-like </a:t>
            </a:r>
            <a:r>
              <a:rPr lang="en-US" dirty="0" err="1">
                <a:sym typeface="Wingdings" pitchFamily="2" charset="2"/>
              </a:rPr>
              <a:t>exoplanets</a:t>
            </a:r>
            <a:r>
              <a:rPr lang="en-US" dirty="0">
                <a:sym typeface="Wingdings" pitchFamily="2" charset="2"/>
              </a:rPr>
              <a:t>?</a:t>
            </a:r>
            <a:endParaRPr lang="en-US" dirty="0"/>
          </a:p>
        </p:txBody>
      </p:sp>
    </p:spTree>
    <p:extLst>
      <p:ext uri="{BB962C8B-B14F-4D97-AF65-F5344CB8AC3E}">
        <p14:creationId xmlns:p14="http://schemas.microsoft.com/office/powerpoint/2010/main" val="209483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47F92C-28CA-4AEB-8E7E-2D5209A12E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t>First: peculiarity of astronomers language</a:t>
            </a:r>
          </a:p>
          <a:p>
            <a:pPr eaLnBrk="1" hangingPunct="1"/>
            <a:r>
              <a:rPr lang="en-US"/>
              <a:t>Other example: F-Number vs. NA</a:t>
            </a:r>
          </a:p>
        </p:txBody>
      </p:sp>
    </p:spTree>
    <p:extLst>
      <p:ext uri="{BB962C8B-B14F-4D97-AF65-F5344CB8AC3E}">
        <p14:creationId xmlns:p14="http://schemas.microsoft.com/office/powerpoint/2010/main" val="325689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781CC4-985C-4921-A89E-6ADC4FAC1F1E}" type="slidenum">
              <a:rPr kumimoji="0" lang="it-IT"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it-IT"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40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t>A planet orbiting a star will induce a wobbling motion of the star around their common center of gravity. The period of the modulation is given by the planet’s orbital period P, and the modulation depth is dependent on the mass ratio of star and planet </a:t>
            </a:r>
            <a:r>
              <a:rPr lang="en-US" dirty="0" err="1"/>
              <a:t>Mp</a:t>
            </a:r>
            <a:r>
              <a:rPr lang="en-US" dirty="0"/>
              <a:t>/M</a:t>
            </a:r>
          </a:p>
        </p:txBody>
      </p:sp>
    </p:spTree>
    <p:extLst>
      <p:ext uri="{BB962C8B-B14F-4D97-AF65-F5344CB8AC3E}">
        <p14:creationId xmlns:p14="http://schemas.microsoft.com/office/powerpoint/2010/main" val="384224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7F4C7A-576E-4552-99E8-86FC5C1C5C3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94020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6E6DE5-C88D-42AD-9E0E-6574C15F02E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8731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381000" y="685800"/>
            <a:ext cx="6096000" cy="3429000"/>
          </a:xfrm>
          <a:ln/>
        </p:spPr>
      </p:sp>
      <p:sp>
        <p:nvSpPr>
          <p:cNvPr id="225283" name="Notes Placeholder 2"/>
          <p:cNvSpPr>
            <a:spLocks noGrp="1"/>
          </p:cNvSpPr>
          <p:nvPr>
            <p:ph type="body" idx="1"/>
          </p:nvPr>
        </p:nvSpPr>
        <p:spPr>
          <a:noFill/>
        </p:spPr>
        <p:txBody>
          <a:bodyPr/>
          <a:lstStyle/>
          <a:p>
            <a:r>
              <a:rPr lang="en-US" altLang="en-US"/>
              <a:t>Watashi no kenkyushitsu wa taiyo ga shizumanai</a:t>
            </a:r>
          </a:p>
          <a:p>
            <a:r>
              <a:rPr lang="en-US" altLang="en-US"/>
              <a:t>There is legitimate concern over what physics will eventually come out of this. The hope, of course, is for a competitive and model-independent value of r_neutron to compare to medium-energy reaction cross-sections. It is reasonably that</a:t>
            </a:r>
            <a:br>
              <a:rPr lang="en-US" altLang="en-US"/>
            </a:br>
            <a:r>
              <a:rPr lang="en-US" altLang="en-US"/>
              <a:t>although there is unlikely to be a truly model-independent</a:t>
            </a:r>
            <a:br>
              <a:rPr lang="en-US" altLang="en-US"/>
            </a:br>
            <a:r>
              <a:rPr lang="en-US" altLang="en-US"/>
              <a:t>determination of r_n, the anomaly would provide valuable information</a:t>
            </a:r>
            <a:br>
              <a:rPr lang="en-US" altLang="en-US"/>
            </a:br>
            <a:r>
              <a:rPr lang="en-US" altLang="en-US"/>
              <a:t>to discriminate between different explicit models. E.g., the anomaly</a:t>
            </a:r>
            <a:br>
              <a:rPr lang="en-US" altLang="en-US"/>
            </a:br>
            <a:r>
              <a:rPr lang="en-US" altLang="en-US"/>
              <a:t>would determine accurately parameters in a standard two-configuration</a:t>
            </a:r>
            <a:br>
              <a:rPr lang="en-US" altLang="en-US"/>
            </a:br>
            <a:r>
              <a:rPr lang="en-US" altLang="en-US"/>
              <a:t>model for 11Be, and in that model there would be a determination r_n.</a:t>
            </a:r>
            <a:br>
              <a:rPr lang="en-US" altLang="en-US"/>
            </a:br>
            <a:r>
              <a:rPr lang="en-US" altLang="en-US"/>
              <a:t>This could in principle eventually be compared with modern 'ab-initio'</a:t>
            </a:r>
            <a:br>
              <a:rPr lang="en-US" altLang="en-US"/>
            </a:br>
            <a:r>
              <a:rPr lang="en-US" altLang="en-US"/>
              <a:t>calculations, and Takamine et al's measurement might well encourage</a:t>
            </a:r>
            <a:br>
              <a:rPr lang="en-US" altLang="en-US"/>
            </a:br>
            <a:r>
              <a:rPr lang="en-US" altLang="en-US"/>
              <a:t>such calculations.</a:t>
            </a:r>
            <a:br>
              <a:rPr lang="en-US" altLang="en-US"/>
            </a:br>
            <a:endParaRPr lang="en-US" altLang="en-US"/>
          </a:p>
        </p:txBody>
      </p:sp>
      <p:sp>
        <p:nvSpPr>
          <p:cNvPr id="22528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9" tIns="45030" rIns="90059" bIns="45030"/>
          <a:lstStyle/>
          <a:p>
            <a:pPr marL="0" marR="0" lvl="0" indent="0" algn="l" defTabSz="914400" rtl="0" eaLnBrk="0" fontAlgn="base" latinLnBrk="0" hangingPunct="0">
              <a:lnSpc>
                <a:spcPct val="100000"/>
              </a:lnSpc>
              <a:spcBef>
                <a:spcPct val="0"/>
              </a:spcBef>
              <a:spcAft>
                <a:spcPct val="0"/>
              </a:spcAft>
              <a:buClrTx/>
              <a:buSzTx/>
              <a:buFontTx/>
              <a:buNone/>
              <a:tabLst/>
              <a:defRPr/>
            </a:pPr>
            <a:fld id="{2ED63DB0-36F6-4345-B05E-935D54338E9B}" type="slidenum">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79</a:t>
            </a:fld>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667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1D9A8-0839-4491-9E6D-16457E5DDABF}" type="slidenum">
              <a:rPr lang="en-US" smtClean="0"/>
              <a:t>3</a:t>
            </a:fld>
            <a:endParaRPr lang="en-US"/>
          </a:p>
        </p:txBody>
      </p:sp>
    </p:spTree>
    <p:extLst>
      <p:ext uri="{BB962C8B-B14F-4D97-AF65-F5344CB8AC3E}">
        <p14:creationId xmlns:p14="http://schemas.microsoft.com/office/powerpoint/2010/main" val="258477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11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59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06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15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65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1D9A8-0839-4491-9E6D-16457E5DDABF}" type="slidenum">
              <a:rPr lang="en-US" smtClean="0"/>
              <a:t>39</a:t>
            </a:fld>
            <a:endParaRPr lang="en-US"/>
          </a:p>
        </p:txBody>
      </p:sp>
    </p:spTree>
    <p:extLst>
      <p:ext uri="{BB962C8B-B14F-4D97-AF65-F5344CB8AC3E}">
        <p14:creationId xmlns:p14="http://schemas.microsoft.com/office/powerpoint/2010/main" val="2784920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60C-72A0-D14D-8733-C13212F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1D0874-3DB2-42C9-8B88-6BDEB06018C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18532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1D0874-3DB2-42C9-8B88-6BDEB06018C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3567521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1241AF-F6B6-45AC-AF48-E30E7AC0A2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8493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EE730A-13AC-43E3-9779-838F152DA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74865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86E002-6928-4AC8-A54F-AB186152E2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6251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BB1C1F-86C4-481C-924F-36EC13E9C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15938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959E0B-FAB8-4CBE-8785-6D29502B0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02458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C68501-E96D-4425-BA2F-9DC227E0E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22559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23D05-3B29-4387-AD42-D1F8516B18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52085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3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2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110438-F7A0-440A-8456-AB2D6B23E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58187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3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2DEAA0-57DE-40DB-B363-CC2065D58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60916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3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2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2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EAD627-CA77-4CE7-B309-A0800F0D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2598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1D0874-3DB2-42C9-8B88-6BDEB06018C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3978348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69C41E-36F2-442D-A80F-E018362E33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5350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D6DF9-68FC-49FA-B8D4-662096389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12174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3ACF5-A7F1-4115-8A10-8BE9E7611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56153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279433-ADB6-4AF3-9DBC-5906456FD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77711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1241AF-F6B6-45AC-AF48-E30E7AC0A2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60899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EE730A-13AC-43E3-9779-838F152DA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4650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86E002-6928-4AC8-A54F-AB186152E2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3779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BB1C1F-86C4-481C-924F-36EC13E9C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41325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959E0B-FAB8-4CBE-8785-6D29502B0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8332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C68501-E96D-4425-BA2F-9DC227E0E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6865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6B16-4E13-4E55-84B0-64C8CEF0A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70496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23D05-3B29-4387-AD42-D1F8516B18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74014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5110438-F7A0-440A-8456-AB2D6B23E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33076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2DEAA0-57DE-40DB-B363-CC2065D58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2215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EAD627-CA77-4CE7-B309-A0800F0D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0277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444925" y="6356350"/>
            <a:ext cx="950976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859855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294869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246063" y="314482"/>
            <a:ext cx="3343275" cy="4318000"/>
          </a:xfrm>
        </p:spPr>
        <p:txBody>
          <a:bodyPr/>
          <a:lstStyle/>
          <a:p>
            <a:r>
              <a:rPr lang="en-US" dirty="0"/>
              <a:t>Click icon to add picture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444921" y="6356350"/>
            <a:ext cx="950976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9785096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95638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00608055-6615-49FC-A9FE-B8109FD16268}"/>
              </a:ext>
            </a:extLst>
          </p:cNvPr>
          <p:cNvSpPr>
            <a:spLocks noGrp="1"/>
          </p:cNvSpPr>
          <p:nvPr>
            <p:ph type="body" sz="quarter" idx="16" hasCustomPrompt="1"/>
          </p:nvPr>
        </p:nvSpPr>
        <p:spPr>
          <a:xfrm>
            <a:off x="736881" y="2577712"/>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2693C2DC-2368-442D-8E5A-B99E8EB823DF}"/>
              </a:ext>
            </a:extLst>
          </p:cNvPr>
          <p:cNvSpPr>
            <a:spLocks noGrp="1"/>
          </p:cNvSpPr>
          <p:nvPr>
            <p:ph type="body" sz="quarter" idx="17" hasCustomPrompt="1"/>
          </p:nvPr>
        </p:nvSpPr>
        <p:spPr>
          <a:xfrm>
            <a:off x="736880" y="3807727"/>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7CBE1ADA-80A1-45F0-969F-1DAE9CBA8798}"/>
              </a:ext>
            </a:extLst>
          </p:cNvPr>
          <p:cNvSpPr>
            <a:spLocks noGrp="1"/>
          </p:cNvSpPr>
          <p:nvPr>
            <p:ph type="body" sz="quarter" idx="18" hasCustomPrompt="1"/>
          </p:nvPr>
        </p:nvSpPr>
        <p:spPr>
          <a:xfrm>
            <a:off x="743576" y="5122912"/>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866609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3"/>
            <a:ext cx="10711543" cy="1497761"/>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71FB73F8-46F7-4EDC-9023-0701377627CF}"/>
              </a:ext>
            </a:extLst>
          </p:cNvPr>
          <p:cNvSpPr>
            <a:spLocks noGrp="1"/>
          </p:cNvSpPr>
          <p:nvPr>
            <p:ph type="body" sz="quarter" idx="16" hasCustomPrompt="1"/>
          </p:nvPr>
        </p:nvSpPr>
        <p:spPr>
          <a:xfrm>
            <a:off x="740228" y="3067668"/>
            <a:ext cx="10711543" cy="1497760"/>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Picture Placeholder 5">
            <a:extLst>
              <a:ext uri="{FF2B5EF4-FFF2-40B4-BE49-F238E27FC236}">
                <a16:creationId xmlns:a16="http://schemas.microsoft.com/office/drawing/2014/main" id="{A370D1D1-2AEA-4263-8FD6-C3E3D97A190C}"/>
              </a:ext>
            </a:extLst>
          </p:cNvPr>
          <p:cNvSpPr>
            <a:spLocks noGrp="1"/>
          </p:cNvSpPr>
          <p:nvPr>
            <p:ph type="pic" sz="quarter" idx="10"/>
          </p:nvPr>
        </p:nvSpPr>
        <p:spPr>
          <a:xfrm>
            <a:off x="749713" y="4813391"/>
            <a:ext cx="4572000" cy="931914"/>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B1C45D20-EF9E-46A1-BC27-8E53013EAAA3}"/>
              </a:ext>
            </a:extLst>
          </p:cNvPr>
          <p:cNvSpPr>
            <a:spLocks noGrp="1"/>
          </p:cNvSpPr>
          <p:nvPr>
            <p:ph type="pic" sz="quarter" idx="17"/>
          </p:nvPr>
        </p:nvSpPr>
        <p:spPr>
          <a:xfrm>
            <a:off x="6883119" y="4813391"/>
            <a:ext cx="4572000" cy="931914"/>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802132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4491-2199-456A-9D7A-D0E7A88EE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005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0228" y="1737343"/>
            <a:ext cx="10711543" cy="1462674"/>
          </a:xfrm>
        </p:spPr>
        <p:txBody>
          <a:bodyPr>
            <a:noAutofit/>
          </a:bodyPr>
          <a:lstStyle>
            <a:lvl1pPr marL="342900" indent="-342900" algn="l">
              <a:buFont typeface="Arial" panose="020B0604020202020204" pitchFamily="34" charset="0"/>
              <a:buChar char="•"/>
              <a:defRPr sz="2400" b="0" i="0" baseline="0">
                <a:solidFill>
                  <a:srgbClr val="000000"/>
                </a:solidFill>
                <a:latin typeface="Arial" charset="0"/>
                <a:ea typeface="Arial" charset="0"/>
                <a:cs typeface="Arial" charset="0"/>
              </a:defRPr>
            </a:lvl1pPr>
            <a:lvl2pPr marL="457200" indent="0">
              <a:buClr>
                <a:srgbClr val="000000"/>
              </a:buClr>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Sed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9891633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0" indent="0">
              <a:buClr>
                <a:srgbClr val="004A78"/>
              </a:buClr>
              <a:buFont typeface="Arial" charset="0"/>
              <a:buNone/>
              <a:defRPr sz="1800">
                <a:solidFill>
                  <a:srgbClr val="000000"/>
                </a:solidFill>
              </a:defRPr>
            </a:lvl1pPr>
            <a:lvl2pPr marL="457200" indent="0">
              <a:buClr>
                <a:srgbClr val="004A78"/>
              </a:buClr>
              <a:buFont typeface="Arial" charset="0"/>
              <a:buNone/>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6981152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marL="0" indent="0">
              <a:buClr>
                <a:srgbClr val="004A78"/>
              </a:buClr>
              <a:buFont typeface="Arial" panose="020B0604020202020204" pitchFamily="34" charset="0"/>
              <a:buNone/>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8024811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lIns="45720" tIns="45720" rIns="45720" bIns="45720">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marL="457200" indent="0">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lIns="45720" tIns="45720" rIns="45720" bIns="45720"/>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588457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6477000" cy="4259263"/>
          </a:xfrm>
        </p:spPr>
        <p:txBody>
          <a:bodyPr/>
          <a:lstStyle/>
          <a:p>
            <a:r>
              <a:rPr lang="en-US" dirty="0"/>
              <a:t>Click icon to add picture</a:t>
            </a:r>
          </a:p>
        </p:txBody>
      </p:sp>
      <p:sp>
        <p:nvSpPr>
          <p:cNvPr id="10" name="Text Placeholder 9"/>
          <p:cNvSpPr>
            <a:spLocks noGrp="1"/>
          </p:cNvSpPr>
          <p:nvPr>
            <p:ph type="body" sz="quarter" idx="11" hasCustomPrompt="1"/>
          </p:nvPr>
        </p:nvSpPr>
        <p:spPr>
          <a:xfrm>
            <a:off x="7478972" y="4070657"/>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2826661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4846320" cy="4259263"/>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6F424FA-2575-48E8-9BCC-42C50E694822}"/>
              </a:ext>
            </a:extLst>
          </p:cNvPr>
          <p:cNvSpPr>
            <a:spLocks noGrp="1"/>
          </p:cNvSpPr>
          <p:nvPr>
            <p:ph type="pic" sz="quarter" idx="11"/>
          </p:nvPr>
        </p:nvSpPr>
        <p:spPr>
          <a:xfrm>
            <a:off x="6477984" y="1619556"/>
            <a:ext cx="4846320" cy="4259263"/>
          </a:xfrm>
        </p:spPr>
        <p:txBody>
          <a:bodyPr/>
          <a:lstStyle/>
          <a:p>
            <a:r>
              <a:rPr lang="en-US" dirty="0"/>
              <a:t>Click icon to add picture</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9797525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7"/>
            <a:ext cx="9620250" cy="4235553"/>
          </a:xfrm>
        </p:spPr>
        <p:txBody>
          <a:bodyPr/>
          <a:lstStyle/>
          <a:p>
            <a:r>
              <a:rPr lang="en-US" dirty="0"/>
              <a:t>Click icon to add picture</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1734751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7"/>
            <a:ext cx="9620250" cy="2406753"/>
          </a:xfrm>
        </p:spPr>
        <p:txBody>
          <a:bodyPr/>
          <a:lstStyle/>
          <a:p>
            <a:r>
              <a:rPr lang="en-US" dirty="0"/>
              <a:t>Click icon to add picture</a:t>
            </a:r>
          </a:p>
        </p:txBody>
      </p:sp>
      <p:sp>
        <p:nvSpPr>
          <p:cNvPr id="5" name="Text Placeholder 11">
            <a:extLst>
              <a:ext uri="{FF2B5EF4-FFF2-40B4-BE49-F238E27FC236}">
                <a16:creationId xmlns:a16="http://schemas.microsoft.com/office/drawing/2014/main" id="{2A4733B0-BB04-4023-80A3-6135DFDAA1AA}"/>
              </a:ext>
            </a:extLst>
          </p:cNvPr>
          <p:cNvSpPr>
            <a:spLocks noGrp="1"/>
          </p:cNvSpPr>
          <p:nvPr>
            <p:ph type="body" sz="quarter" idx="17" hasCustomPrompt="1"/>
          </p:nvPr>
        </p:nvSpPr>
        <p:spPr>
          <a:xfrm>
            <a:off x="838200" y="4288308"/>
            <a:ext cx="10711543" cy="1807477"/>
          </a:xfrm>
        </p:spPr>
        <p:txBody>
          <a:bodyPr lIns="45720" tIns="45720" rIns="45720" bIns="45720">
            <a:normAutofit/>
          </a:bodyPr>
          <a:lstStyle>
            <a:lvl1pPr marL="342900" indent="-342900">
              <a:buClr>
                <a:srgbClr val="004A78"/>
              </a:buClr>
              <a:buFont typeface="Arial" charset="0"/>
              <a:buChar char="•"/>
              <a:defRPr sz="105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925301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8"/>
            <a:ext cx="4421751" cy="2392004"/>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E172EE6-B2CF-4E4E-BAA9-297C5218A147}"/>
              </a:ext>
            </a:extLst>
          </p:cNvPr>
          <p:cNvSpPr>
            <a:spLocks noGrp="1"/>
          </p:cNvSpPr>
          <p:nvPr>
            <p:ph type="pic" sz="quarter" idx="11"/>
          </p:nvPr>
        </p:nvSpPr>
        <p:spPr>
          <a:xfrm>
            <a:off x="6327365" y="1621709"/>
            <a:ext cx="4188235" cy="2389854"/>
          </a:xfrm>
        </p:spPr>
        <p:txBody>
          <a:bodyPr/>
          <a:lstStyle/>
          <a:p>
            <a:r>
              <a:rPr lang="en-US" dirty="0"/>
              <a:t>Click icon to add picture</a:t>
            </a:r>
          </a:p>
        </p:txBody>
      </p:sp>
      <p:sp>
        <p:nvSpPr>
          <p:cNvPr id="9" name="Text Placeholder 11">
            <a:extLst>
              <a:ext uri="{FF2B5EF4-FFF2-40B4-BE49-F238E27FC236}">
                <a16:creationId xmlns:a16="http://schemas.microsoft.com/office/drawing/2014/main" id="{61F95EA1-E98C-4CD1-8F25-52F35DAB58B6}"/>
              </a:ext>
            </a:extLst>
          </p:cNvPr>
          <p:cNvSpPr>
            <a:spLocks noGrp="1"/>
          </p:cNvSpPr>
          <p:nvPr>
            <p:ph type="body" sz="quarter" idx="17" hasCustomPrompt="1"/>
          </p:nvPr>
        </p:nvSpPr>
        <p:spPr>
          <a:xfrm>
            <a:off x="838200" y="4332552"/>
            <a:ext cx="10711543" cy="1807477"/>
          </a:xfrm>
        </p:spPr>
        <p:txBody>
          <a:bodyPr lIns="45720" tIns="45720" rIns="45720" bIns="45720">
            <a:normAutofit/>
          </a:bodyPr>
          <a:lstStyle>
            <a:lvl1pPr marL="342900" indent="-342900">
              <a:buClr>
                <a:srgbClr val="004A78"/>
              </a:buClr>
              <a:buFont typeface="Arial" charset="0"/>
              <a:buChar char="•"/>
              <a:defRPr sz="105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8767038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3"/>
            <a:ext cx="10711543" cy="4781151"/>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980723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F1DF0-D92C-4D6F-A319-95D945AF5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60423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3488794"/>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8" y="4920061"/>
            <a:ext cx="4421751"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5956198" y="4920060"/>
            <a:ext cx="4421751"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8842198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3488794"/>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1183987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2795619"/>
          </a:xfrm>
        </p:spPr>
        <p:txBody>
          <a:bodyPr lIns="45720" tIns="45720" rIns="45720" bIns="45720">
            <a:normAutofit/>
          </a:bodyPr>
          <a:lstStyle>
            <a:lvl1pPr marL="342900" indent="-342900">
              <a:buClr>
                <a:srgbClr val="004A78"/>
              </a:buClr>
              <a:buFont typeface="Arial" charset="0"/>
              <a:buChar char="•"/>
              <a:defRPr sz="16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5291751"/>
            <a:ext cx="1463040" cy="731520"/>
          </a:xfrm>
        </p:spPr>
        <p:txBody>
          <a:bodyPr/>
          <a:lstStyle>
            <a:lvl1pPr>
              <a:defRPr sz="2000"/>
            </a:lvl1p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887810" y="5291751"/>
            <a:ext cx="1463040" cy="731520"/>
          </a:xfrm>
        </p:spPr>
        <p:txBody>
          <a:bodyPr/>
          <a:lstStyle>
            <a:lvl1pPr>
              <a:defRPr sz="2000"/>
            </a:lvl1p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190868" y="5291751"/>
            <a:ext cx="1463040" cy="731520"/>
          </a:xfrm>
        </p:spPr>
        <p:txBody>
          <a:bodyPr/>
          <a:lstStyle>
            <a:lvl1pPr>
              <a:defRPr sz="2000"/>
            </a:lvl1p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991910" y="5291751"/>
            <a:ext cx="1463040" cy="731520"/>
          </a:xfrm>
        </p:spPr>
        <p:txBody>
          <a:bodyPr/>
          <a:lstStyle>
            <a:lvl1pPr>
              <a:defRPr sz="2000"/>
            </a:lvl1pPr>
          </a:lstStyle>
          <a:p>
            <a:r>
              <a:rPr lang="en-US" dirty="0"/>
              <a:t>Click icon to add picture</a:t>
            </a:r>
          </a:p>
        </p:txBody>
      </p:sp>
      <p:sp>
        <p:nvSpPr>
          <p:cNvPr id="10" name="Picture Placeholder 5">
            <a:extLst>
              <a:ext uri="{FF2B5EF4-FFF2-40B4-BE49-F238E27FC236}">
                <a16:creationId xmlns:a16="http://schemas.microsoft.com/office/drawing/2014/main" id="{70CA1A48-149A-4DA8-BB58-613BE765CF38}"/>
              </a:ext>
            </a:extLst>
          </p:cNvPr>
          <p:cNvSpPr>
            <a:spLocks noGrp="1"/>
          </p:cNvSpPr>
          <p:nvPr>
            <p:ph type="pic" sz="quarter" idx="21"/>
          </p:nvPr>
        </p:nvSpPr>
        <p:spPr>
          <a:xfrm>
            <a:off x="5039339" y="5291751"/>
            <a:ext cx="1463040" cy="731520"/>
          </a:xfrm>
        </p:spPr>
        <p:txBody>
          <a:bodyPr/>
          <a:lstStyle>
            <a:lvl1pPr>
              <a:defRPr sz="2000"/>
            </a:lvl1pPr>
          </a:lstStyle>
          <a:p>
            <a:r>
              <a:rPr lang="en-US" dirty="0"/>
              <a:t>Click icon to add picture</a:t>
            </a:r>
          </a:p>
        </p:txBody>
      </p:sp>
      <p:sp>
        <p:nvSpPr>
          <p:cNvPr id="11" name="Picture Placeholder 5">
            <a:extLst>
              <a:ext uri="{FF2B5EF4-FFF2-40B4-BE49-F238E27FC236}">
                <a16:creationId xmlns:a16="http://schemas.microsoft.com/office/drawing/2014/main" id="{A5AB12BE-6D02-4588-A2D4-00BD2FFA4DE2}"/>
              </a:ext>
            </a:extLst>
          </p:cNvPr>
          <p:cNvSpPr>
            <a:spLocks noGrp="1"/>
          </p:cNvSpPr>
          <p:nvPr>
            <p:ph type="pic" sz="quarter" idx="22"/>
          </p:nvPr>
        </p:nvSpPr>
        <p:spPr>
          <a:xfrm>
            <a:off x="1231799" y="4329182"/>
            <a:ext cx="1463040" cy="731520"/>
          </a:xfrm>
        </p:spPr>
        <p:txBody>
          <a:bodyPr/>
          <a:lstStyle>
            <a:lvl1pPr>
              <a:defRPr sz="2000"/>
            </a:lvl1pPr>
          </a:lstStyle>
          <a:p>
            <a:r>
              <a:rPr lang="en-US" dirty="0"/>
              <a:t>Click icon to add picture</a:t>
            </a:r>
          </a:p>
        </p:txBody>
      </p:sp>
      <p:sp>
        <p:nvSpPr>
          <p:cNvPr id="13" name="Picture Placeholder 5">
            <a:extLst>
              <a:ext uri="{FF2B5EF4-FFF2-40B4-BE49-F238E27FC236}">
                <a16:creationId xmlns:a16="http://schemas.microsoft.com/office/drawing/2014/main" id="{26426C37-2F71-4117-A970-46425543B985}"/>
              </a:ext>
            </a:extLst>
          </p:cNvPr>
          <p:cNvSpPr>
            <a:spLocks noGrp="1"/>
          </p:cNvSpPr>
          <p:nvPr>
            <p:ph type="pic" sz="quarter" idx="23"/>
          </p:nvPr>
        </p:nvSpPr>
        <p:spPr>
          <a:xfrm>
            <a:off x="3107302" y="4329182"/>
            <a:ext cx="1463040" cy="731520"/>
          </a:xfrm>
        </p:spPr>
        <p:txBody>
          <a:bodyPr/>
          <a:lstStyle>
            <a:lvl1pPr>
              <a:defRPr sz="2000"/>
            </a:lvl1pPr>
          </a:lstStyle>
          <a:p>
            <a:r>
              <a:rPr lang="en-US" dirty="0"/>
              <a:t>Click icon to add picture</a:t>
            </a:r>
          </a:p>
        </p:txBody>
      </p:sp>
      <p:sp>
        <p:nvSpPr>
          <p:cNvPr id="14" name="Picture Placeholder 5">
            <a:extLst>
              <a:ext uri="{FF2B5EF4-FFF2-40B4-BE49-F238E27FC236}">
                <a16:creationId xmlns:a16="http://schemas.microsoft.com/office/drawing/2014/main" id="{EBDCB591-28B1-4F5D-AB76-FADD827DA3CC}"/>
              </a:ext>
            </a:extLst>
          </p:cNvPr>
          <p:cNvSpPr>
            <a:spLocks noGrp="1"/>
          </p:cNvSpPr>
          <p:nvPr>
            <p:ph type="pic" sz="quarter" idx="24"/>
          </p:nvPr>
        </p:nvSpPr>
        <p:spPr>
          <a:xfrm>
            <a:off x="5039339" y="4329182"/>
            <a:ext cx="1463040" cy="731520"/>
          </a:xfrm>
        </p:spPr>
        <p:txBody>
          <a:bodyPr/>
          <a:lstStyle>
            <a:lvl1pPr>
              <a:defRPr sz="2000"/>
            </a:lvl1pPr>
          </a:lstStyle>
          <a:p>
            <a:r>
              <a:rPr lang="en-US" dirty="0"/>
              <a:t>Click icon to add picture</a:t>
            </a:r>
          </a:p>
        </p:txBody>
      </p:sp>
      <p:sp>
        <p:nvSpPr>
          <p:cNvPr id="15" name="Picture Placeholder 5">
            <a:extLst>
              <a:ext uri="{FF2B5EF4-FFF2-40B4-BE49-F238E27FC236}">
                <a16:creationId xmlns:a16="http://schemas.microsoft.com/office/drawing/2014/main" id="{F5568A58-91EB-4C86-AB19-45A6652AA1AA}"/>
              </a:ext>
            </a:extLst>
          </p:cNvPr>
          <p:cNvSpPr>
            <a:spLocks noGrp="1"/>
          </p:cNvSpPr>
          <p:nvPr>
            <p:ph type="pic" sz="quarter" idx="25"/>
          </p:nvPr>
        </p:nvSpPr>
        <p:spPr>
          <a:xfrm>
            <a:off x="6887810" y="4329182"/>
            <a:ext cx="1463040" cy="731520"/>
          </a:xfrm>
        </p:spPr>
        <p:txBody>
          <a:bodyPr/>
          <a:lstStyle>
            <a:lvl1pPr>
              <a:defRPr sz="2000"/>
            </a:lvl1pPr>
          </a:lstStyle>
          <a:p>
            <a:r>
              <a:rPr lang="en-US" dirty="0"/>
              <a:t>Click icon to add picture</a:t>
            </a:r>
          </a:p>
        </p:txBody>
      </p:sp>
      <p:sp>
        <p:nvSpPr>
          <p:cNvPr id="16" name="Picture Placeholder 5">
            <a:extLst>
              <a:ext uri="{FF2B5EF4-FFF2-40B4-BE49-F238E27FC236}">
                <a16:creationId xmlns:a16="http://schemas.microsoft.com/office/drawing/2014/main" id="{D021F586-3827-4D83-AD19-E900A6130FE6}"/>
              </a:ext>
            </a:extLst>
          </p:cNvPr>
          <p:cNvSpPr>
            <a:spLocks noGrp="1"/>
          </p:cNvSpPr>
          <p:nvPr>
            <p:ph type="pic" sz="quarter" idx="26"/>
          </p:nvPr>
        </p:nvSpPr>
        <p:spPr>
          <a:xfrm>
            <a:off x="8991910" y="4329182"/>
            <a:ext cx="1463040" cy="731520"/>
          </a:xfrm>
        </p:spPr>
        <p:txBody>
          <a:bodyPr/>
          <a:lstStyle>
            <a:lvl1pPr>
              <a:defRPr sz="2000"/>
            </a:lvl1p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6895401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3"/>
            <a:ext cx="10711543" cy="2583717"/>
          </a:xfrm>
        </p:spPr>
        <p:txBody>
          <a:bodyPr lIns="45720" tIns="45720" rIns="45720" bIns="45720">
            <a:noAutofit/>
          </a:bodyPr>
          <a:lstStyle>
            <a:lvl1pPr marL="342900" indent="-342900">
              <a:buClr>
                <a:srgbClr val="004A78"/>
              </a:buClr>
              <a:buFont typeface="Arial" charset="0"/>
              <a:buChar char="•"/>
              <a:defRPr sz="16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Text Placeholder 11">
            <a:extLst>
              <a:ext uri="{FF2B5EF4-FFF2-40B4-BE49-F238E27FC236}">
                <a16:creationId xmlns:a16="http://schemas.microsoft.com/office/drawing/2014/main" id="{A1E7336A-409F-4F76-947E-B947F0D4098C}"/>
              </a:ext>
            </a:extLst>
          </p:cNvPr>
          <p:cNvSpPr>
            <a:spLocks noGrp="1"/>
          </p:cNvSpPr>
          <p:nvPr>
            <p:ph type="body" sz="quarter" idx="18" hasCustomPrompt="1"/>
          </p:nvPr>
        </p:nvSpPr>
        <p:spPr>
          <a:xfrm>
            <a:off x="743576" y="4061373"/>
            <a:ext cx="10711543" cy="2073954"/>
          </a:xfrm>
        </p:spPr>
        <p:txBody>
          <a:bodyPr lIns="45720" tIns="45720" rIns="45720" bIns="45720">
            <a:noAutofit/>
          </a:bodyPr>
          <a:lstStyle>
            <a:lvl1pPr marL="342900" indent="-342900">
              <a:buClr>
                <a:srgbClr val="004A78"/>
              </a:buClr>
              <a:buFont typeface="Arial" charset="0"/>
              <a:buChar char="•"/>
              <a:defRPr sz="14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6516465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299088"/>
            <a:ext cx="10711543" cy="4394200"/>
          </a:xfrm>
        </p:spPr>
        <p:txBody>
          <a:bodyPr lIns="45720" tIns="45720" rIns="45720" bIns="45720">
            <a:normAutofit/>
          </a:bodyPr>
          <a:lstStyle>
            <a:lvl1pPr marL="457200" indent="-457200">
              <a:buClr>
                <a:srgbClr val="004A78"/>
              </a:buClr>
              <a:buFont typeface="+mj-lt"/>
              <a:buAutoNum type="arabicPeriod"/>
              <a:defRPr sz="2000">
                <a:solidFill>
                  <a:srgbClr val="000000"/>
                </a:solidFill>
              </a:defRPr>
            </a:lvl1pPr>
            <a:lvl2pPr marL="457200" marR="0" indent="0" algn="l" defTabSz="914400" rtl="0" eaLnBrk="1" fontAlgn="base" latinLnBrk="0" hangingPunct="1">
              <a:lnSpc>
                <a:spcPct val="90000"/>
              </a:lnSpc>
              <a:spcBef>
                <a:spcPts val="500"/>
              </a:spcBef>
              <a:spcAft>
                <a:spcPct val="0"/>
              </a:spcAft>
              <a:buClr>
                <a:srgbClr val="006298"/>
              </a:buClr>
              <a:buSzTx/>
              <a:buFont typeface="Arial" charset="0"/>
              <a:buNone/>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a:t>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045615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313842"/>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006298"/>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56860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dirty="0"/>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36219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1895522" y="2742543"/>
            <a:ext cx="8128000" cy="664756"/>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743576" y="1289684"/>
            <a:ext cx="10711543" cy="1261787"/>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951036"/>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59796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2594919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967614" y="2897336"/>
            <a:ext cx="4984579"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508377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81918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299930"/>
            <a:ext cx="1689908"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6288885" y="2774306"/>
            <a:ext cx="2029205"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77221"/>
            <a:ext cx="1689908"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89468"/>
            <a:ext cx="1689908"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79873"/>
            <a:ext cx="1689908"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79874"/>
            <a:ext cx="1689908"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8766571" y="2774306"/>
            <a:ext cx="2029205" cy="830799"/>
          </a:xfrm>
        </p:spPr>
        <p:txBody>
          <a:body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492948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744561"/>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2329603"/>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344699"/>
            <a:ext cx="1689908" cy="822960"/>
          </a:xfrm>
        </p:spPr>
        <p:txBody>
          <a:bodyPr/>
          <a:lstStyle>
            <a:lvl1pPr>
              <a:defRPr sz="24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44699"/>
            <a:ext cx="1689908" cy="822960"/>
          </a:xfrm>
        </p:spPr>
        <p:txBody>
          <a:bodyPr/>
          <a:lstStyle>
            <a:lvl1pPr>
              <a:defRPr sz="24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44699"/>
            <a:ext cx="1689908" cy="822960"/>
          </a:xfrm>
        </p:spPr>
        <p:txBody>
          <a:bodyPr/>
          <a:lstStyle>
            <a:lvl1pPr>
              <a:defRPr sz="24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44699"/>
            <a:ext cx="1689908" cy="822960"/>
          </a:xfrm>
        </p:spPr>
        <p:txBody>
          <a:bodyPr/>
          <a:lstStyle>
            <a:lvl1pPr>
              <a:defRPr sz="24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44699"/>
            <a:ext cx="1689908" cy="822960"/>
          </a:xfrm>
        </p:spPr>
        <p:txBody>
          <a:bodyPr/>
          <a:lstStyle>
            <a:lvl1pPr>
              <a:defRPr sz="24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743577" y="3162258"/>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743577" y="3965416"/>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740227" y="5533930"/>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2272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15C49-397C-4587-8163-C9B991EB80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58580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744561"/>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2329603"/>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326291"/>
            <a:ext cx="1280160" cy="822960"/>
          </a:xfrm>
        </p:spPr>
        <p:txBody>
          <a:bodyPr/>
          <a:lstStyle>
            <a:lvl1pPr>
              <a:defRPr sz="18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917028" y="1326291"/>
            <a:ext cx="1280160" cy="822960"/>
          </a:xfrm>
        </p:spPr>
        <p:txBody>
          <a:bodyPr/>
          <a:lstStyle>
            <a:lvl1pPr>
              <a:defRPr sz="18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6934182" y="1326291"/>
            <a:ext cx="1280160" cy="822960"/>
          </a:xfrm>
        </p:spPr>
        <p:txBody>
          <a:bodyPr/>
          <a:lstStyle>
            <a:lvl1pPr>
              <a:defRPr sz="18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278681" y="1326291"/>
            <a:ext cx="1280160" cy="822960"/>
          </a:xfrm>
        </p:spPr>
        <p:txBody>
          <a:bodyPr/>
          <a:lstStyle>
            <a:lvl1pPr>
              <a:defRPr sz="18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25331" y="1326291"/>
            <a:ext cx="1280160" cy="822960"/>
          </a:xfrm>
        </p:spPr>
        <p:txBody>
          <a:bodyPr/>
          <a:lstStyle>
            <a:lvl1pPr>
              <a:defRPr sz="18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743577" y="3162258"/>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743577" y="3965416"/>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740227" y="5533930"/>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6" name="Picture Placeholder 5">
            <a:extLst>
              <a:ext uri="{FF2B5EF4-FFF2-40B4-BE49-F238E27FC236}">
                <a16:creationId xmlns:a16="http://schemas.microsoft.com/office/drawing/2014/main" id="{4818A366-77A6-488B-8792-21DF6B2082B7}"/>
              </a:ext>
            </a:extLst>
          </p:cNvPr>
          <p:cNvSpPr>
            <a:spLocks noGrp="1"/>
          </p:cNvSpPr>
          <p:nvPr>
            <p:ph type="pic" sz="quarter" idx="27"/>
          </p:nvPr>
        </p:nvSpPr>
        <p:spPr>
          <a:xfrm>
            <a:off x="3831502" y="1326291"/>
            <a:ext cx="1280160" cy="822960"/>
          </a:xfrm>
        </p:spPr>
        <p:txBody>
          <a:bodyPr/>
          <a:lstStyle>
            <a:lvl1pPr>
              <a:defRPr sz="1800"/>
            </a:lvl1pPr>
          </a:lstStyle>
          <a:p>
            <a:r>
              <a:rPr lang="en-US" dirty="0"/>
              <a:t>Click icon to add picture</a:t>
            </a:r>
          </a:p>
        </p:txBody>
      </p:sp>
      <p:sp>
        <p:nvSpPr>
          <p:cNvPr id="20" name="Picture Placeholder 5">
            <a:extLst>
              <a:ext uri="{FF2B5EF4-FFF2-40B4-BE49-F238E27FC236}">
                <a16:creationId xmlns:a16="http://schemas.microsoft.com/office/drawing/2014/main" id="{102385CF-ED5B-4E4B-8A1F-CD103244C062}"/>
              </a:ext>
            </a:extLst>
          </p:cNvPr>
          <p:cNvSpPr>
            <a:spLocks noGrp="1"/>
          </p:cNvSpPr>
          <p:nvPr>
            <p:ph type="pic" sz="quarter" idx="28"/>
          </p:nvPr>
        </p:nvSpPr>
        <p:spPr>
          <a:xfrm>
            <a:off x="8425605" y="1326291"/>
            <a:ext cx="1280160" cy="822960"/>
          </a:xfrm>
        </p:spPr>
        <p:txBody>
          <a:bodyPr/>
          <a:lstStyle>
            <a:lvl1pPr>
              <a:defRPr sz="1800"/>
            </a:lvl1p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159063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967614" y="2897336"/>
            <a:ext cx="3014451"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508377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81918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299930"/>
            <a:ext cx="1689908"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6465867" y="2774306"/>
            <a:ext cx="2029205"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77221"/>
            <a:ext cx="1689908"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89468"/>
            <a:ext cx="1689908"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79873"/>
            <a:ext cx="1689908"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79874"/>
            <a:ext cx="1689908"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8766571" y="2774306"/>
            <a:ext cx="2029205" cy="830799"/>
          </a:xfrm>
        </p:spPr>
        <p:txBody>
          <a:bodyPr/>
          <a:lstStyle/>
          <a:p>
            <a:r>
              <a:rPr lang="en-US" dirty="0"/>
              <a:t>Click icon to add picture</a:t>
            </a:r>
          </a:p>
        </p:txBody>
      </p:sp>
      <p:sp>
        <p:nvSpPr>
          <p:cNvPr id="17" name="Picture Placeholder 5">
            <a:extLst>
              <a:ext uri="{FF2B5EF4-FFF2-40B4-BE49-F238E27FC236}">
                <a16:creationId xmlns:a16="http://schemas.microsoft.com/office/drawing/2014/main" id="{2EB9718E-2DFE-4AAC-8D48-10DD90A6165C}"/>
              </a:ext>
            </a:extLst>
          </p:cNvPr>
          <p:cNvSpPr>
            <a:spLocks noGrp="1"/>
          </p:cNvSpPr>
          <p:nvPr>
            <p:ph type="pic" sz="quarter" idx="25"/>
          </p:nvPr>
        </p:nvSpPr>
        <p:spPr>
          <a:xfrm>
            <a:off x="4140002" y="2825955"/>
            <a:ext cx="2029205" cy="830799"/>
          </a:xfrm>
        </p:spPr>
        <p:txBody>
          <a:body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8113925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3789667"/>
            <a:ext cx="8128000" cy="2257172"/>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743576" y="1289683"/>
            <a:ext cx="10711543" cy="1940213"/>
          </a:xfrm>
        </p:spPr>
        <p:txBody>
          <a:bodyPr lIns="45720" tIns="45720" rIns="45720" bIns="45720">
            <a:noAutofit/>
          </a:bodyPr>
          <a:lstStyle>
            <a:lvl1pPr marL="0" indent="0" algn="l">
              <a:buFont typeface="Arial" panose="020B0604020202020204" pitchFamily="34" charset="0"/>
              <a:buNone/>
              <a:defRPr sz="20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68111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743576" y="2459957"/>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740228" y="3688752"/>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Tree>
    <p:extLst>
      <p:ext uri="{BB962C8B-B14F-4D97-AF65-F5344CB8AC3E}">
        <p14:creationId xmlns:p14="http://schemas.microsoft.com/office/powerpoint/2010/main" val="15016327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743576" y="2061756"/>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740228" y="3688752"/>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3" name="Text Placeholder 11">
            <a:extLst>
              <a:ext uri="{FF2B5EF4-FFF2-40B4-BE49-F238E27FC236}">
                <a16:creationId xmlns:a16="http://schemas.microsoft.com/office/drawing/2014/main" id="{A643AD50-F92E-4FC5-B65F-9D18A0A604E9}"/>
              </a:ext>
            </a:extLst>
          </p:cNvPr>
          <p:cNvSpPr>
            <a:spLocks noGrp="1"/>
          </p:cNvSpPr>
          <p:nvPr>
            <p:ph type="body" sz="quarter" idx="23" hasCustomPrompt="1"/>
          </p:nvPr>
        </p:nvSpPr>
        <p:spPr>
          <a:xfrm>
            <a:off x="743576" y="2860082"/>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90316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C3A863-AF7E-46CD-875D-731C1C53CA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8AD0ED-FC13-4B53-8344-39F296B398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B3A633-4634-488B-A595-83F2D30533E8}"/>
              </a:ext>
            </a:extLst>
          </p:cNvPr>
          <p:cNvSpPr>
            <a:spLocks noGrp="1" noChangeArrowheads="1"/>
          </p:cNvSpPr>
          <p:nvPr>
            <p:ph type="sldNum" sz="quarter" idx="12"/>
          </p:nvPr>
        </p:nvSpPr>
        <p:spPr>
          <a:ln/>
        </p:spPr>
        <p:txBody>
          <a:bodyPr/>
          <a:lstStyle>
            <a:lvl1pPr>
              <a:defRPr/>
            </a:lvl1pPr>
          </a:lstStyle>
          <a:p>
            <a:pPr>
              <a:defRPr/>
            </a:pPr>
            <a:fld id="{64341642-9C96-43D1-9180-DEAA483FE60E}" type="slidenum">
              <a:rPr lang="en-US" altLang="en-US"/>
              <a:pPr>
                <a:defRPr/>
              </a:pPr>
              <a:t>‹#›</a:t>
            </a:fld>
            <a:endParaRPr lang="en-US" altLang="en-US"/>
          </a:p>
        </p:txBody>
      </p:sp>
    </p:spTree>
    <p:extLst>
      <p:ext uri="{BB962C8B-B14F-4D97-AF65-F5344CB8AC3E}">
        <p14:creationId xmlns:p14="http://schemas.microsoft.com/office/powerpoint/2010/main" val="234454439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0F1F2F-97F7-4BF8-BE33-9478FA9A2F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EECD6B-F8A5-46B4-992A-D7421D860B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440552-8F08-4444-AAF7-9069A3DD462A}"/>
              </a:ext>
            </a:extLst>
          </p:cNvPr>
          <p:cNvSpPr>
            <a:spLocks noGrp="1" noChangeArrowheads="1"/>
          </p:cNvSpPr>
          <p:nvPr>
            <p:ph type="sldNum" sz="quarter" idx="12"/>
          </p:nvPr>
        </p:nvSpPr>
        <p:spPr>
          <a:ln/>
        </p:spPr>
        <p:txBody>
          <a:bodyPr/>
          <a:lstStyle>
            <a:lvl1pPr>
              <a:defRPr/>
            </a:lvl1pPr>
          </a:lstStyle>
          <a:p>
            <a:pPr>
              <a:defRPr/>
            </a:pPr>
            <a:fld id="{9FB781A1-1BB9-46F8-AEE5-BB34384B2100}" type="slidenum">
              <a:rPr lang="en-US" altLang="en-US"/>
              <a:pPr>
                <a:defRPr/>
              </a:pPr>
              <a:t>‹#›</a:t>
            </a:fld>
            <a:endParaRPr lang="en-US" altLang="en-US"/>
          </a:p>
        </p:txBody>
      </p:sp>
    </p:spTree>
    <p:extLst>
      <p:ext uri="{BB962C8B-B14F-4D97-AF65-F5344CB8AC3E}">
        <p14:creationId xmlns:p14="http://schemas.microsoft.com/office/powerpoint/2010/main" val="71708408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376086-2CF3-4A8B-8965-6573247C5E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289ECC-81C4-43FE-80A1-4CC23A323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21BC81-BC1C-4706-A59D-DEF5F302AAC6}"/>
              </a:ext>
            </a:extLst>
          </p:cNvPr>
          <p:cNvSpPr>
            <a:spLocks noGrp="1" noChangeArrowheads="1"/>
          </p:cNvSpPr>
          <p:nvPr>
            <p:ph type="sldNum" sz="quarter" idx="12"/>
          </p:nvPr>
        </p:nvSpPr>
        <p:spPr>
          <a:ln/>
        </p:spPr>
        <p:txBody>
          <a:bodyPr/>
          <a:lstStyle>
            <a:lvl1pPr>
              <a:defRPr/>
            </a:lvl1pPr>
          </a:lstStyle>
          <a:p>
            <a:pPr>
              <a:defRPr/>
            </a:pPr>
            <a:fld id="{E09E32DD-068F-4806-A327-A9119508A460}" type="slidenum">
              <a:rPr lang="en-US" altLang="en-US"/>
              <a:pPr>
                <a:defRPr/>
              </a:pPr>
              <a:t>‹#›</a:t>
            </a:fld>
            <a:endParaRPr lang="en-US" altLang="en-US"/>
          </a:p>
        </p:txBody>
      </p:sp>
    </p:spTree>
    <p:extLst>
      <p:ext uri="{BB962C8B-B14F-4D97-AF65-F5344CB8AC3E}">
        <p14:creationId xmlns:p14="http://schemas.microsoft.com/office/powerpoint/2010/main" val="374634140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5BC7DE-C8B4-44D3-8C15-29A7DEF744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56308C-22A2-4DCF-A018-CCD891F59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E4EEC1-1A54-4C0B-97A1-3ECD04CF2059}"/>
              </a:ext>
            </a:extLst>
          </p:cNvPr>
          <p:cNvSpPr>
            <a:spLocks noGrp="1" noChangeArrowheads="1"/>
          </p:cNvSpPr>
          <p:nvPr>
            <p:ph type="sldNum" sz="quarter" idx="12"/>
          </p:nvPr>
        </p:nvSpPr>
        <p:spPr>
          <a:ln/>
        </p:spPr>
        <p:txBody>
          <a:bodyPr/>
          <a:lstStyle>
            <a:lvl1pPr>
              <a:defRPr/>
            </a:lvl1pPr>
          </a:lstStyle>
          <a:p>
            <a:pPr>
              <a:defRPr/>
            </a:pPr>
            <a:fld id="{A61B1D83-3696-4561-A3C4-02E548DFB3AB}" type="slidenum">
              <a:rPr lang="en-US" altLang="en-US"/>
              <a:pPr>
                <a:defRPr/>
              </a:pPr>
              <a:t>‹#›</a:t>
            </a:fld>
            <a:endParaRPr lang="en-US" altLang="en-US"/>
          </a:p>
        </p:txBody>
      </p:sp>
    </p:spTree>
    <p:extLst>
      <p:ext uri="{BB962C8B-B14F-4D97-AF65-F5344CB8AC3E}">
        <p14:creationId xmlns:p14="http://schemas.microsoft.com/office/powerpoint/2010/main" val="133891903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20A38D-696C-4255-9C16-B41A5A826D2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74B97B6-8704-4C78-98A8-D2A07E851C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6A86CCF-6C70-480A-A88A-6EF241FB8C97}"/>
              </a:ext>
            </a:extLst>
          </p:cNvPr>
          <p:cNvSpPr>
            <a:spLocks noGrp="1" noChangeArrowheads="1"/>
          </p:cNvSpPr>
          <p:nvPr>
            <p:ph type="sldNum" sz="quarter" idx="12"/>
          </p:nvPr>
        </p:nvSpPr>
        <p:spPr>
          <a:ln/>
        </p:spPr>
        <p:txBody>
          <a:bodyPr/>
          <a:lstStyle>
            <a:lvl1pPr>
              <a:defRPr/>
            </a:lvl1pPr>
          </a:lstStyle>
          <a:p>
            <a:pPr>
              <a:defRPr/>
            </a:pPr>
            <a:fld id="{58C66C6A-2D13-4384-ABEA-3B6DEB5954AD}" type="slidenum">
              <a:rPr lang="en-US" altLang="en-US"/>
              <a:pPr>
                <a:defRPr/>
              </a:pPr>
              <a:t>‹#›</a:t>
            </a:fld>
            <a:endParaRPr lang="en-US" altLang="en-US"/>
          </a:p>
        </p:txBody>
      </p:sp>
    </p:spTree>
    <p:extLst>
      <p:ext uri="{BB962C8B-B14F-4D97-AF65-F5344CB8AC3E}">
        <p14:creationId xmlns:p14="http://schemas.microsoft.com/office/powerpoint/2010/main" val="39367584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77B25-8752-4834-B0A4-2BF764E33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28017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E620EF-8AE0-4808-9A34-E445F7BE8F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904A96-8D68-454C-9322-1AE7CFF43A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7FA102-7156-4E60-B948-BA654E5F14E7}"/>
              </a:ext>
            </a:extLst>
          </p:cNvPr>
          <p:cNvSpPr>
            <a:spLocks noGrp="1" noChangeArrowheads="1"/>
          </p:cNvSpPr>
          <p:nvPr>
            <p:ph type="sldNum" sz="quarter" idx="12"/>
          </p:nvPr>
        </p:nvSpPr>
        <p:spPr>
          <a:ln/>
        </p:spPr>
        <p:txBody>
          <a:bodyPr/>
          <a:lstStyle>
            <a:lvl1pPr>
              <a:defRPr/>
            </a:lvl1pPr>
          </a:lstStyle>
          <a:p>
            <a:pPr>
              <a:defRPr/>
            </a:pPr>
            <a:fld id="{457EC62D-42CA-426C-AD1D-557382BE0089}" type="slidenum">
              <a:rPr lang="en-US" altLang="en-US"/>
              <a:pPr>
                <a:defRPr/>
              </a:pPr>
              <a:t>‹#›</a:t>
            </a:fld>
            <a:endParaRPr lang="en-US" altLang="en-US"/>
          </a:p>
        </p:txBody>
      </p:sp>
    </p:spTree>
    <p:extLst>
      <p:ext uri="{BB962C8B-B14F-4D97-AF65-F5344CB8AC3E}">
        <p14:creationId xmlns:p14="http://schemas.microsoft.com/office/powerpoint/2010/main" val="312630176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AE91B6-A33E-4811-B5B6-925DAF16F1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3783D1-E774-48A1-A734-0A0E660EC3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C98A88-C490-4168-93D6-44BFD4D825B3}"/>
              </a:ext>
            </a:extLst>
          </p:cNvPr>
          <p:cNvSpPr>
            <a:spLocks noGrp="1" noChangeArrowheads="1"/>
          </p:cNvSpPr>
          <p:nvPr>
            <p:ph type="sldNum" sz="quarter" idx="12"/>
          </p:nvPr>
        </p:nvSpPr>
        <p:spPr>
          <a:ln/>
        </p:spPr>
        <p:txBody>
          <a:bodyPr/>
          <a:lstStyle>
            <a:lvl1pPr>
              <a:defRPr/>
            </a:lvl1pPr>
          </a:lstStyle>
          <a:p>
            <a:pPr>
              <a:defRPr/>
            </a:pPr>
            <a:fld id="{4038D95A-B8C6-4601-AD16-0157B1BD4B43}" type="slidenum">
              <a:rPr lang="en-US" altLang="en-US"/>
              <a:pPr>
                <a:defRPr/>
              </a:pPr>
              <a:t>‹#›</a:t>
            </a:fld>
            <a:endParaRPr lang="en-US" altLang="en-US"/>
          </a:p>
        </p:txBody>
      </p:sp>
    </p:spTree>
    <p:extLst>
      <p:ext uri="{BB962C8B-B14F-4D97-AF65-F5344CB8AC3E}">
        <p14:creationId xmlns:p14="http://schemas.microsoft.com/office/powerpoint/2010/main" val="6375795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208C11-FB68-49D7-B80F-C14CCFEFE8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0905CA-D977-4B97-819F-5C9139ED6E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5382D7-EC84-4247-9832-5925D68202D4}"/>
              </a:ext>
            </a:extLst>
          </p:cNvPr>
          <p:cNvSpPr>
            <a:spLocks noGrp="1" noChangeArrowheads="1"/>
          </p:cNvSpPr>
          <p:nvPr>
            <p:ph type="sldNum" sz="quarter" idx="12"/>
          </p:nvPr>
        </p:nvSpPr>
        <p:spPr>
          <a:ln/>
        </p:spPr>
        <p:txBody>
          <a:bodyPr/>
          <a:lstStyle>
            <a:lvl1pPr>
              <a:defRPr/>
            </a:lvl1pPr>
          </a:lstStyle>
          <a:p>
            <a:pPr>
              <a:defRPr/>
            </a:pPr>
            <a:fld id="{39C63663-D335-4F7E-B740-1020384A9DFD}" type="slidenum">
              <a:rPr lang="en-US" altLang="en-US"/>
              <a:pPr>
                <a:defRPr/>
              </a:pPr>
              <a:t>‹#›</a:t>
            </a:fld>
            <a:endParaRPr lang="en-US" altLang="en-US"/>
          </a:p>
        </p:txBody>
      </p:sp>
    </p:spTree>
    <p:extLst>
      <p:ext uri="{BB962C8B-B14F-4D97-AF65-F5344CB8AC3E}">
        <p14:creationId xmlns:p14="http://schemas.microsoft.com/office/powerpoint/2010/main" val="261183679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AA532A-8B59-4124-977C-09EEF3B506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E7D1D5-B0DF-42DC-AE40-8125D9B83C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F926CE-228F-45E1-A3DE-70B2E0D3FC82}"/>
              </a:ext>
            </a:extLst>
          </p:cNvPr>
          <p:cNvSpPr>
            <a:spLocks noGrp="1" noChangeArrowheads="1"/>
          </p:cNvSpPr>
          <p:nvPr>
            <p:ph type="sldNum" sz="quarter" idx="12"/>
          </p:nvPr>
        </p:nvSpPr>
        <p:spPr>
          <a:ln/>
        </p:spPr>
        <p:txBody>
          <a:bodyPr/>
          <a:lstStyle>
            <a:lvl1pPr>
              <a:defRPr/>
            </a:lvl1pPr>
          </a:lstStyle>
          <a:p>
            <a:pPr>
              <a:defRPr/>
            </a:pPr>
            <a:fld id="{89B48B90-04A1-4819-B321-66DF341F55CD}" type="slidenum">
              <a:rPr lang="en-US" altLang="en-US"/>
              <a:pPr>
                <a:defRPr/>
              </a:pPr>
              <a:t>‹#›</a:t>
            </a:fld>
            <a:endParaRPr lang="en-US" altLang="en-US"/>
          </a:p>
        </p:txBody>
      </p:sp>
    </p:spTree>
    <p:extLst>
      <p:ext uri="{BB962C8B-B14F-4D97-AF65-F5344CB8AC3E}">
        <p14:creationId xmlns:p14="http://schemas.microsoft.com/office/powerpoint/2010/main" val="158865057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1C5D22-E527-49E4-B415-06908C7C28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978D3-AE84-439D-8A56-DCE67C6FB5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88D01B-B6A3-4677-A3C2-322116D37741}"/>
              </a:ext>
            </a:extLst>
          </p:cNvPr>
          <p:cNvSpPr>
            <a:spLocks noGrp="1" noChangeArrowheads="1"/>
          </p:cNvSpPr>
          <p:nvPr>
            <p:ph type="sldNum" sz="quarter" idx="12"/>
          </p:nvPr>
        </p:nvSpPr>
        <p:spPr>
          <a:ln/>
        </p:spPr>
        <p:txBody>
          <a:bodyPr/>
          <a:lstStyle>
            <a:lvl1pPr>
              <a:defRPr/>
            </a:lvl1pPr>
          </a:lstStyle>
          <a:p>
            <a:pPr>
              <a:defRPr/>
            </a:pPr>
            <a:fld id="{9E5ED60C-B9D5-41BF-9C4E-321B8C5CEF20}" type="slidenum">
              <a:rPr lang="en-US" altLang="en-US"/>
              <a:pPr>
                <a:defRPr/>
              </a:pPr>
              <a:t>‹#›</a:t>
            </a:fld>
            <a:endParaRPr lang="en-US" altLang="en-US"/>
          </a:p>
        </p:txBody>
      </p:sp>
    </p:spTree>
    <p:extLst>
      <p:ext uri="{BB962C8B-B14F-4D97-AF65-F5344CB8AC3E}">
        <p14:creationId xmlns:p14="http://schemas.microsoft.com/office/powerpoint/2010/main" val="310614772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4DFFF9-C544-468D-9836-F8711C6F3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02727E-ECD5-45CB-BFAB-BA04D81004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46A753-333A-4EF9-AA79-729F5C85F2A9}"/>
              </a:ext>
            </a:extLst>
          </p:cNvPr>
          <p:cNvSpPr>
            <a:spLocks noGrp="1" noChangeArrowheads="1"/>
          </p:cNvSpPr>
          <p:nvPr>
            <p:ph type="sldNum" sz="quarter" idx="12"/>
          </p:nvPr>
        </p:nvSpPr>
        <p:spPr>
          <a:ln/>
        </p:spPr>
        <p:txBody>
          <a:bodyPr/>
          <a:lstStyle>
            <a:lvl1pPr>
              <a:defRPr/>
            </a:lvl1pPr>
          </a:lstStyle>
          <a:p>
            <a:pPr>
              <a:defRPr/>
            </a:pPr>
            <a:fld id="{E6905092-9F33-458E-9D7A-001FC04D6F0B}" type="slidenum">
              <a:rPr lang="en-US" altLang="en-US"/>
              <a:pPr>
                <a:defRPr/>
              </a:pPr>
              <a:t>‹#›</a:t>
            </a:fld>
            <a:endParaRPr lang="en-US" altLang="en-US"/>
          </a:p>
        </p:txBody>
      </p:sp>
    </p:spTree>
    <p:extLst>
      <p:ext uri="{BB962C8B-B14F-4D97-AF65-F5344CB8AC3E}">
        <p14:creationId xmlns:p14="http://schemas.microsoft.com/office/powerpoint/2010/main" val="40389762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3DCE65A-C956-48CA-A6BF-87C455CC329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DEE1231-FFB4-48D9-884B-1835F69F1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A36275B-8F40-4389-8B0A-E4AA00135052}"/>
              </a:ext>
            </a:extLst>
          </p:cNvPr>
          <p:cNvSpPr>
            <a:spLocks noGrp="1" noChangeArrowheads="1"/>
          </p:cNvSpPr>
          <p:nvPr>
            <p:ph type="sldNum" sz="quarter" idx="12"/>
          </p:nvPr>
        </p:nvSpPr>
        <p:spPr>
          <a:ln/>
        </p:spPr>
        <p:txBody>
          <a:bodyPr/>
          <a:lstStyle>
            <a:lvl1pPr>
              <a:defRPr/>
            </a:lvl1pPr>
          </a:lstStyle>
          <a:p>
            <a:pPr>
              <a:defRPr/>
            </a:pPr>
            <a:fld id="{3A337644-A749-422E-87A4-AC9EA9DE801B}" type="slidenum">
              <a:rPr lang="en-US" altLang="en-US"/>
              <a:pPr>
                <a:defRPr/>
              </a:pPr>
              <a:t>‹#›</a:t>
            </a:fld>
            <a:endParaRPr lang="en-US" altLang="en-US"/>
          </a:p>
        </p:txBody>
      </p:sp>
    </p:spTree>
    <p:extLst>
      <p:ext uri="{BB962C8B-B14F-4D97-AF65-F5344CB8AC3E}">
        <p14:creationId xmlns:p14="http://schemas.microsoft.com/office/powerpoint/2010/main" val="101822423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273A16-E540-4208-991D-5C4C52FB17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104F58-D4A4-4F13-81B0-5EB2EDA790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AC6892-43F9-4A8A-86B4-73E5FD8DB95A}"/>
              </a:ext>
            </a:extLst>
          </p:cNvPr>
          <p:cNvSpPr>
            <a:spLocks noGrp="1" noChangeArrowheads="1"/>
          </p:cNvSpPr>
          <p:nvPr>
            <p:ph type="sldNum" sz="quarter" idx="12"/>
          </p:nvPr>
        </p:nvSpPr>
        <p:spPr>
          <a:ln/>
        </p:spPr>
        <p:txBody>
          <a:bodyPr/>
          <a:lstStyle>
            <a:lvl1pPr>
              <a:defRPr/>
            </a:lvl1pPr>
          </a:lstStyle>
          <a:p>
            <a:pPr>
              <a:defRPr/>
            </a:pPr>
            <a:fld id="{D42E04BE-BB53-4603-9F9C-F3F97934B33C}" type="slidenum">
              <a:rPr lang="en-US" altLang="en-US"/>
              <a:pPr>
                <a:defRPr/>
              </a:pPr>
              <a:t>‹#›</a:t>
            </a:fld>
            <a:endParaRPr lang="en-US" altLang="en-US"/>
          </a:p>
        </p:txBody>
      </p:sp>
    </p:spTree>
    <p:extLst>
      <p:ext uri="{BB962C8B-B14F-4D97-AF65-F5344CB8AC3E}">
        <p14:creationId xmlns:p14="http://schemas.microsoft.com/office/powerpoint/2010/main" val="154172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09EBFED-7D9E-48DB-B6A1-7AB649AA626B}"/>
              </a:ext>
            </a:extLst>
          </p:cNvPr>
          <p:cNvSpPr>
            <a:spLocks noGrp="1"/>
          </p:cNvSpPr>
          <p:nvPr>
            <p:ph type="dt" sz="half" idx="10"/>
          </p:nvPr>
        </p:nvSpPr>
        <p:spPr/>
        <p:txBody>
          <a:bodyPr/>
          <a:lstStyle>
            <a:lvl1pPr eaLnBrk="0" hangingPunct="0">
              <a:defRPr/>
            </a:lvl1pPr>
          </a:lstStyle>
          <a:p>
            <a:pPr>
              <a:defRPr/>
            </a:pPr>
            <a:fld id="{9439E286-57C7-4F8C-8A12-89E4C70964DA}" type="datetimeFigureOut">
              <a:rPr lang="en-US"/>
              <a:pPr>
                <a:defRPr/>
              </a:pPr>
              <a:t>12/4/2022</a:t>
            </a:fld>
            <a:endParaRPr lang="en-US"/>
          </a:p>
        </p:txBody>
      </p:sp>
      <p:sp>
        <p:nvSpPr>
          <p:cNvPr id="5" name="Footer Placeholder 4">
            <a:extLst>
              <a:ext uri="{FF2B5EF4-FFF2-40B4-BE49-F238E27FC236}">
                <a16:creationId xmlns:a16="http://schemas.microsoft.com/office/drawing/2014/main" id="{28A8F91E-0E0C-494B-B806-2A772A0B13F3}"/>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C4270BA7-B087-4CEE-BA8D-6AC51D3E0A81}"/>
              </a:ext>
            </a:extLst>
          </p:cNvPr>
          <p:cNvSpPr>
            <a:spLocks noGrp="1"/>
          </p:cNvSpPr>
          <p:nvPr>
            <p:ph type="sldNum" sz="quarter" idx="12"/>
          </p:nvPr>
        </p:nvSpPr>
        <p:spPr/>
        <p:txBody>
          <a:bodyPr/>
          <a:lstStyle>
            <a:lvl1pPr eaLnBrk="0" hangingPunct="0">
              <a:defRPr smtClean="0"/>
            </a:lvl1pPr>
          </a:lstStyle>
          <a:p>
            <a:pPr>
              <a:defRPr/>
            </a:pPr>
            <a:fld id="{814FC9DD-C705-4C60-974F-6B33661D4699}" type="slidenum">
              <a:rPr lang="en-US" altLang="en-US"/>
              <a:pPr>
                <a:defRPr/>
              </a:pPr>
              <a:t>‹#›</a:t>
            </a:fld>
            <a:endParaRPr lang="en-US" altLang="en-US"/>
          </a:p>
        </p:txBody>
      </p:sp>
    </p:spTree>
    <p:extLst>
      <p:ext uri="{BB962C8B-B14F-4D97-AF65-F5344CB8AC3E}">
        <p14:creationId xmlns:p14="http://schemas.microsoft.com/office/powerpoint/2010/main" val="29576861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DB6BD-E9BF-4FC9-91AC-5039A7BF7555}"/>
              </a:ext>
            </a:extLst>
          </p:cNvPr>
          <p:cNvSpPr>
            <a:spLocks noGrp="1"/>
          </p:cNvSpPr>
          <p:nvPr>
            <p:ph type="dt" sz="half" idx="10"/>
          </p:nvPr>
        </p:nvSpPr>
        <p:spPr/>
        <p:txBody>
          <a:bodyPr/>
          <a:lstStyle>
            <a:lvl1pPr eaLnBrk="0" hangingPunct="0">
              <a:defRPr/>
            </a:lvl1pPr>
          </a:lstStyle>
          <a:p>
            <a:pPr>
              <a:defRPr/>
            </a:pPr>
            <a:fld id="{4A6552AE-411A-4429-B729-50EB173F58A5}" type="datetimeFigureOut">
              <a:rPr lang="en-US"/>
              <a:pPr>
                <a:defRPr/>
              </a:pPr>
              <a:t>12/4/2022</a:t>
            </a:fld>
            <a:endParaRPr lang="en-US"/>
          </a:p>
        </p:txBody>
      </p:sp>
      <p:sp>
        <p:nvSpPr>
          <p:cNvPr id="5" name="Footer Placeholder 4">
            <a:extLst>
              <a:ext uri="{FF2B5EF4-FFF2-40B4-BE49-F238E27FC236}">
                <a16:creationId xmlns:a16="http://schemas.microsoft.com/office/drawing/2014/main" id="{5CCA1E9C-8330-4051-AA82-36520EF131E6}"/>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BDC7E0F2-FDE6-491B-8EAF-B3655C71BF9C}"/>
              </a:ext>
            </a:extLst>
          </p:cNvPr>
          <p:cNvSpPr>
            <a:spLocks noGrp="1"/>
          </p:cNvSpPr>
          <p:nvPr>
            <p:ph type="sldNum" sz="quarter" idx="12"/>
          </p:nvPr>
        </p:nvSpPr>
        <p:spPr/>
        <p:txBody>
          <a:bodyPr/>
          <a:lstStyle>
            <a:lvl1pPr eaLnBrk="0" hangingPunct="0">
              <a:defRPr smtClean="0"/>
            </a:lvl1pPr>
          </a:lstStyle>
          <a:p>
            <a:pPr>
              <a:defRPr/>
            </a:pPr>
            <a:fld id="{75808D60-447C-4DE8-96DA-277AD9D35C78}" type="slidenum">
              <a:rPr lang="en-US" altLang="en-US"/>
              <a:pPr>
                <a:defRPr/>
              </a:pPr>
              <a:t>‹#›</a:t>
            </a:fld>
            <a:endParaRPr lang="en-US" altLang="en-US"/>
          </a:p>
        </p:txBody>
      </p:sp>
    </p:spTree>
    <p:extLst>
      <p:ext uri="{BB962C8B-B14F-4D97-AF65-F5344CB8AC3E}">
        <p14:creationId xmlns:p14="http://schemas.microsoft.com/office/powerpoint/2010/main" val="2798330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4738D-C7E8-4F42-BE9B-E4E169DD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9380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A3FE0E-00B8-4A0D-B51B-1010DC743617}"/>
              </a:ext>
            </a:extLst>
          </p:cNvPr>
          <p:cNvSpPr>
            <a:spLocks noGrp="1"/>
          </p:cNvSpPr>
          <p:nvPr>
            <p:ph type="dt" sz="half" idx="10"/>
          </p:nvPr>
        </p:nvSpPr>
        <p:spPr/>
        <p:txBody>
          <a:bodyPr/>
          <a:lstStyle>
            <a:lvl1pPr eaLnBrk="0" hangingPunct="0">
              <a:defRPr/>
            </a:lvl1pPr>
          </a:lstStyle>
          <a:p>
            <a:pPr>
              <a:defRPr/>
            </a:pPr>
            <a:fld id="{2851F201-398D-4BE7-B137-13B6D6C6E2BB}" type="datetimeFigureOut">
              <a:rPr lang="en-US"/>
              <a:pPr>
                <a:defRPr/>
              </a:pPr>
              <a:t>12/4/2022</a:t>
            </a:fld>
            <a:endParaRPr lang="en-US"/>
          </a:p>
        </p:txBody>
      </p:sp>
      <p:sp>
        <p:nvSpPr>
          <p:cNvPr id="5" name="Footer Placeholder 4">
            <a:extLst>
              <a:ext uri="{FF2B5EF4-FFF2-40B4-BE49-F238E27FC236}">
                <a16:creationId xmlns:a16="http://schemas.microsoft.com/office/drawing/2014/main" id="{45B3D6AF-FE0F-4C54-A376-4960258D5B9B}"/>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4661847-E2CA-4565-B746-6D1E20DA5F58}"/>
              </a:ext>
            </a:extLst>
          </p:cNvPr>
          <p:cNvSpPr>
            <a:spLocks noGrp="1"/>
          </p:cNvSpPr>
          <p:nvPr>
            <p:ph type="sldNum" sz="quarter" idx="12"/>
          </p:nvPr>
        </p:nvSpPr>
        <p:spPr/>
        <p:txBody>
          <a:bodyPr/>
          <a:lstStyle>
            <a:lvl1pPr eaLnBrk="0" hangingPunct="0">
              <a:defRPr smtClean="0"/>
            </a:lvl1pPr>
          </a:lstStyle>
          <a:p>
            <a:pPr>
              <a:defRPr/>
            </a:pPr>
            <a:fld id="{FC75350A-CB60-4E71-AEB1-804296E3BB8E}" type="slidenum">
              <a:rPr lang="en-US" altLang="en-US"/>
              <a:pPr>
                <a:defRPr/>
              </a:pPr>
              <a:t>‹#›</a:t>
            </a:fld>
            <a:endParaRPr lang="en-US" altLang="en-US"/>
          </a:p>
        </p:txBody>
      </p:sp>
    </p:spTree>
    <p:extLst>
      <p:ext uri="{BB962C8B-B14F-4D97-AF65-F5344CB8AC3E}">
        <p14:creationId xmlns:p14="http://schemas.microsoft.com/office/powerpoint/2010/main" val="11710493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5BE62FA-393A-4040-A5D3-A9CEEA07186A}"/>
              </a:ext>
            </a:extLst>
          </p:cNvPr>
          <p:cNvSpPr>
            <a:spLocks noGrp="1"/>
          </p:cNvSpPr>
          <p:nvPr>
            <p:ph type="dt" sz="half" idx="10"/>
          </p:nvPr>
        </p:nvSpPr>
        <p:spPr/>
        <p:txBody>
          <a:bodyPr/>
          <a:lstStyle>
            <a:lvl1pPr eaLnBrk="0" hangingPunct="0">
              <a:defRPr/>
            </a:lvl1pPr>
          </a:lstStyle>
          <a:p>
            <a:pPr>
              <a:defRPr/>
            </a:pPr>
            <a:fld id="{4B600651-12D0-4315-92A2-D4467CE8B4A9}" type="datetimeFigureOut">
              <a:rPr lang="en-US"/>
              <a:pPr>
                <a:defRPr/>
              </a:pPr>
              <a:t>12/4/2022</a:t>
            </a:fld>
            <a:endParaRPr lang="en-US"/>
          </a:p>
        </p:txBody>
      </p:sp>
      <p:sp>
        <p:nvSpPr>
          <p:cNvPr id="6" name="Footer Placeholder 4">
            <a:extLst>
              <a:ext uri="{FF2B5EF4-FFF2-40B4-BE49-F238E27FC236}">
                <a16:creationId xmlns:a16="http://schemas.microsoft.com/office/drawing/2014/main" id="{14AB7942-FE74-48F7-B5CE-6157ECFD60ED}"/>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7" name="Slide Number Placeholder 5">
            <a:extLst>
              <a:ext uri="{FF2B5EF4-FFF2-40B4-BE49-F238E27FC236}">
                <a16:creationId xmlns:a16="http://schemas.microsoft.com/office/drawing/2014/main" id="{A24D5E62-28F0-44BD-ACB4-2E1E95DE8673}"/>
              </a:ext>
            </a:extLst>
          </p:cNvPr>
          <p:cNvSpPr>
            <a:spLocks noGrp="1"/>
          </p:cNvSpPr>
          <p:nvPr>
            <p:ph type="sldNum" sz="quarter" idx="12"/>
          </p:nvPr>
        </p:nvSpPr>
        <p:spPr/>
        <p:txBody>
          <a:bodyPr/>
          <a:lstStyle>
            <a:lvl1pPr eaLnBrk="0" hangingPunct="0">
              <a:defRPr smtClean="0"/>
            </a:lvl1pPr>
          </a:lstStyle>
          <a:p>
            <a:pPr>
              <a:defRPr/>
            </a:pPr>
            <a:fld id="{49F74897-82E7-4BAE-9F4A-05E55EBE2D0F}" type="slidenum">
              <a:rPr lang="en-US" altLang="en-US"/>
              <a:pPr>
                <a:defRPr/>
              </a:pPr>
              <a:t>‹#›</a:t>
            </a:fld>
            <a:endParaRPr lang="en-US" altLang="en-US"/>
          </a:p>
        </p:txBody>
      </p:sp>
    </p:spTree>
    <p:extLst>
      <p:ext uri="{BB962C8B-B14F-4D97-AF65-F5344CB8AC3E}">
        <p14:creationId xmlns:p14="http://schemas.microsoft.com/office/powerpoint/2010/main" val="20952118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BDE2F3-B9F2-411B-A117-30FAD88FF7A2}"/>
              </a:ext>
            </a:extLst>
          </p:cNvPr>
          <p:cNvSpPr>
            <a:spLocks noGrp="1"/>
          </p:cNvSpPr>
          <p:nvPr>
            <p:ph type="dt" sz="half" idx="10"/>
          </p:nvPr>
        </p:nvSpPr>
        <p:spPr/>
        <p:txBody>
          <a:bodyPr/>
          <a:lstStyle>
            <a:lvl1pPr eaLnBrk="0" hangingPunct="0">
              <a:defRPr/>
            </a:lvl1pPr>
          </a:lstStyle>
          <a:p>
            <a:pPr>
              <a:defRPr/>
            </a:pPr>
            <a:fld id="{60CC133B-5FA8-4E92-9F7D-0C253C9AF8A7}" type="datetimeFigureOut">
              <a:rPr lang="en-US"/>
              <a:pPr>
                <a:defRPr/>
              </a:pPr>
              <a:t>12/4/2022</a:t>
            </a:fld>
            <a:endParaRPr lang="en-US"/>
          </a:p>
        </p:txBody>
      </p:sp>
      <p:sp>
        <p:nvSpPr>
          <p:cNvPr id="8" name="Footer Placeholder 4">
            <a:extLst>
              <a:ext uri="{FF2B5EF4-FFF2-40B4-BE49-F238E27FC236}">
                <a16:creationId xmlns:a16="http://schemas.microsoft.com/office/drawing/2014/main" id="{E0ACA3A2-8F4D-4D1C-A1E2-119B80EB2DE4}"/>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9" name="Slide Number Placeholder 5">
            <a:extLst>
              <a:ext uri="{FF2B5EF4-FFF2-40B4-BE49-F238E27FC236}">
                <a16:creationId xmlns:a16="http://schemas.microsoft.com/office/drawing/2014/main" id="{4309BF74-EB03-41BF-80AB-1A28FE07EB37}"/>
              </a:ext>
            </a:extLst>
          </p:cNvPr>
          <p:cNvSpPr>
            <a:spLocks noGrp="1"/>
          </p:cNvSpPr>
          <p:nvPr>
            <p:ph type="sldNum" sz="quarter" idx="12"/>
          </p:nvPr>
        </p:nvSpPr>
        <p:spPr/>
        <p:txBody>
          <a:bodyPr/>
          <a:lstStyle>
            <a:lvl1pPr eaLnBrk="0" hangingPunct="0">
              <a:defRPr smtClean="0"/>
            </a:lvl1pPr>
          </a:lstStyle>
          <a:p>
            <a:pPr>
              <a:defRPr/>
            </a:pPr>
            <a:fld id="{7B6EC302-D652-41C2-8A18-4C554841E320}" type="slidenum">
              <a:rPr lang="en-US" altLang="en-US"/>
              <a:pPr>
                <a:defRPr/>
              </a:pPr>
              <a:t>‹#›</a:t>
            </a:fld>
            <a:endParaRPr lang="en-US" altLang="en-US"/>
          </a:p>
        </p:txBody>
      </p:sp>
    </p:spTree>
    <p:extLst>
      <p:ext uri="{BB962C8B-B14F-4D97-AF65-F5344CB8AC3E}">
        <p14:creationId xmlns:p14="http://schemas.microsoft.com/office/powerpoint/2010/main" val="28443309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B5FA47B-BC07-4877-B978-E1C7C0108054}"/>
              </a:ext>
            </a:extLst>
          </p:cNvPr>
          <p:cNvSpPr>
            <a:spLocks noGrp="1"/>
          </p:cNvSpPr>
          <p:nvPr>
            <p:ph type="dt" sz="half" idx="10"/>
          </p:nvPr>
        </p:nvSpPr>
        <p:spPr/>
        <p:txBody>
          <a:bodyPr/>
          <a:lstStyle>
            <a:lvl1pPr eaLnBrk="0" hangingPunct="0">
              <a:defRPr/>
            </a:lvl1pPr>
          </a:lstStyle>
          <a:p>
            <a:pPr>
              <a:defRPr/>
            </a:pPr>
            <a:fld id="{1853B590-9587-4FB2-A926-D007F2A7B445}" type="datetimeFigureOut">
              <a:rPr lang="en-US"/>
              <a:pPr>
                <a:defRPr/>
              </a:pPr>
              <a:t>12/4/2022</a:t>
            </a:fld>
            <a:endParaRPr lang="en-US"/>
          </a:p>
        </p:txBody>
      </p:sp>
      <p:sp>
        <p:nvSpPr>
          <p:cNvPr id="4" name="Footer Placeholder 4">
            <a:extLst>
              <a:ext uri="{FF2B5EF4-FFF2-40B4-BE49-F238E27FC236}">
                <a16:creationId xmlns:a16="http://schemas.microsoft.com/office/drawing/2014/main" id="{FB2F0CC4-67D7-4E1B-BFF8-14AE8E2355B5}"/>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5" name="Slide Number Placeholder 5">
            <a:extLst>
              <a:ext uri="{FF2B5EF4-FFF2-40B4-BE49-F238E27FC236}">
                <a16:creationId xmlns:a16="http://schemas.microsoft.com/office/drawing/2014/main" id="{31F5F7E1-419E-4F28-8F2C-7A15A3FEAF26}"/>
              </a:ext>
            </a:extLst>
          </p:cNvPr>
          <p:cNvSpPr>
            <a:spLocks noGrp="1"/>
          </p:cNvSpPr>
          <p:nvPr>
            <p:ph type="sldNum" sz="quarter" idx="12"/>
          </p:nvPr>
        </p:nvSpPr>
        <p:spPr/>
        <p:txBody>
          <a:bodyPr/>
          <a:lstStyle>
            <a:lvl1pPr eaLnBrk="0" hangingPunct="0">
              <a:defRPr smtClean="0"/>
            </a:lvl1pPr>
          </a:lstStyle>
          <a:p>
            <a:pPr>
              <a:defRPr/>
            </a:pPr>
            <a:fld id="{E33634B0-429E-485B-B8AF-EF625737B10C}" type="slidenum">
              <a:rPr lang="en-US" altLang="en-US"/>
              <a:pPr>
                <a:defRPr/>
              </a:pPr>
              <a:t>‹#›</a:t>
            </a:fld>
            <a:endParaRPr lang="en-US" altLang="en-US"/>
          </a:p>
        </p:txBody>
      </p:sp>
    </p:spTree>
    <p:extLst>
      <p:ext uri="{BB962C8B-B14F-4D97-AF65-F5344CB8AC3E}">
        <p14:creationId xmlns:p14="http://schemas.microsoft.com/office/powerpoint/2010/main" val="7491010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FCCC7E5-AA2D-4E9B-885D-EAA87217F144}"/>
              </a:ext>
            </a:extLst>
          </p:cNvPr>
          <p:cNvSpPr>
            <a:spLocks noGrp="1"/>
          </p:cNvSpPr>
          <p:nvPr>
            <p:ph type="dt" sz="half" idx="10"/>
          </p:nvPr>
        </p:nvSpPr>
        <p:spPr/>
        <p:txBody>
          <a:bodyPr/>
          <a:lstStyle>
            <a:lvl1pPr eaLnBrk="0" hangingPunct="0">
              <a:defRPr/>
            </a:lvl1pPr>
          </a:lstStyle>
          <a:p>
            <a:pPr>
              <a:defRPr/>
            </a:pPr>
            <a:fld id="{2C1FF4A4-D8EC-472C-859B-D28BFC4B5ECA}" type="datetimeFigureOut">
              <a:rPr lang="en-US"/>
              <a:pPr>
                <a:defRPr/>
              </a:pPr>
              <a:t>12/4/2022</a:t>
            </a:fld>
            <a:endParaRPr lang="en-US"/>
          </a:p>
        </p:txBody>
      </p:sp>
      <p:sp>
        <p:nvSpPr>
          <p:cNvPr id="3" name="Footer Placeholder 4">
            <a:extLst>
              <a:ext uri="{FF2B5EF4-FFF2-40B4-BE49-F238E27FC236}">
                <a16:creationId xmlns:a16="http://schemas.microsoft.com/office/drawing/2014/main" id="{4AAD1E7B-6D27-4C94-8E70-511D9835FC37}"/>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4" name="Slide Number Placeholder 5">
            <a:extLst>
              <a:ext uri="{FF2B5EF4-FFF2-40B4-BE49-F238E27FC236}">
                <a16:creationId xmlns:a16="http://schemas.microsoft.com/office/drawing/2014/main" id="{F538EE30-BAB6-48B9-83DF-13D34C7C65D3}"/>
              </a:ext>
            </a:extLst>
          </p:cNvPr>
          <p:cNvSpPr>
            <a:spLocks noGrp="1"/>
          </p:cNvSpPr>
          <p:nvPr>
            <p:ph type="sldNum" sz="quarter" idx="12"/>
          </p:nvPr>
        </p:nvSpPr>
        <p:spPr/>
        <p:txBody>
          <a:bodyPr/>
          <a:lstStyle>
            <a:lvl1pPr eaLnBrk="0" hangingPunct="0">
              <a:defRPr smtClean="0"/>
            </a:lvl1pPr>
          </a:lstStyle>
          <a:p>
            <a:pPr>
              <a:defRPr/>
            </a:pPr>
            <a:fld id="{B2817FAF-6B15-434D-96E6-82363DF787C9}" type="slidenum">
              <a:rPr lang="en-US" altLang="en-US"/>
              <a:pPr>
                <a:defRPr/>
              </a:pPr>
              <a:t>‹#›</a:t>
            </a:fld>
            <a:endParaRPr lang="en-US" altLang="en-US"/>
          </a:p>
        </p:txBody>
      </p:sp>
    </p:spTree>
    <p:extLst>
      <p:ext uri="{BB962C8B-B14F-4D97-AF65-F5344CB8AC3E}">
        <p14:creationId xmlns:p14="http://schemas.microsoft.com/office/powerpoint/2010/main" val="36334552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FD76C2-C159-48ED-8ABA-32BE0734D5C9}"/>
              </a:ext>
            </a:extLst>
          </p:cNvPr>
          <p:cNvSpPr>
            <a:spLocks noGrp="1"/>
          </p:cNvSpPr>
          <p:nvPr>
            <p:ph type="dt" sz="half" idx="10"/>
          </p:nvPr>
        </p:nvSpPr>
        <p:spPr/>
        <p:txBody>
          <a:bodyPr/>
          <a:lstStyle>
            <a:lvl1pPr eaLnBrk="0" hangingPunct="0">
              <a:defRPr/>
            </a:lvl1pPr>
          </a:lstStyle>
          <a:p>
            <a:pPr>
              <a:defRPr/>
            </a:pPr>
            <a:fld id="{2CDC161E-2985-4BB1-9865-877F89E60651}" type="datetimeFigureOut">
              <a:rPr lang="en-US"/>
              <a:pPr>
                <a:defRPr/>
              </a:pPr>
              <a:t>12/4/2022</a:t>
            </a:fld>
            <a:endParaRPr lang="en-US"/>
          </a:p>
        </p:txBody>
      </p:sp>
      <p:sp>
        <p:nvSpPr>
          <p:cNvPr id="6" name="Footer Placeholder 4">
            <a:extLst>
              <a:ext uri="{FF2B5EF4-FFF2-40B4-BE49-F238E27FC236}">
                <a16:creationId xmlns:a16="http://schemas.microsoft.com/office/drawing/2014/main" id="{1ABC9D04-D046-44AC-933D-571DD924DBB9}"/>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7" name="Slide Number Placeholder 5">
            <a:extLst>
              <a:ext uri="{FF2B5EF4-FFF2-40B4-BE49-F238E27FC236}">
                <a16:creationId xmlns:a16="http://schemas.microsoft.com/office/drawing/2014/main" id="{6B6201E1-FF68-4168-A157-56CE566F5679}"/>
              </a:ext>
            </a:extLst>
          </p:cNvPr>
          <p:cNvSpPr>
            <a:spLocks noGrp="1"/>
          </p:cNvSpPr>
          <p:nvPr>
            <p:ph type="sldNum" sz="quarter" idx="12"/>
          </p:nvPr>
        </p:nvSpPr>
        <p:spPr/>
        <p:txBody>
          <a:bodyPr/>
          <a:lstStyle>
            <a:lvl1pPr eaLnBrk="0" hangingPunct="0">
              <a:defRPr smtClean="0"/>
            </a:lvl1pPr>
          </a:lstStyle>
          <a:p>
            <a:pPr>
              <a:defRPr/>
            </a:pPr>
            <a:fld id="{BCCDFD5B-0EB7-4299-A805-7F7C1FBB2237}" type="slidenum">
              <a:rPr lang="en-US" altLang="en-US"/>
              <a:pPr>
                <a:defRPr/>
              </a:pPr>
              <a:t>‹#›</a:t>
            </a:fld>
            <a:endParaRPr lang="en-US" altLang="en-US"/>
          </a:p>
        </p:txBody>
      </p:sp>
    </p:spTree>
    <p:extLst>
      <p:ext uri="{BB962C8B-B14F-4D97-AF65-F5344CB8AC3E}">
        <p14:creationId xmlns:p14="http://schemas.microsoft.com/office/powerpoint/2010/main" val="4077872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618A28B-042F-433C-9703-FE17E2DB950B}"/>
              </a:ext>
            </a:extLst>
          </p:cNvPr>
          <p:cNvSpPr>
            <a:spLocks noGrp="1"/>
          </p:cNvSpPr>
          <p:nvPr>
            <p:ph type="dt" sz="half" idx="10"/>
          </p:nvPr>
        </p:nvSpPr>
        <p:spPr/>
        <p:txBody>
          <a:bodyPr/>
          <a:lstStyle>
            <a:lvl1pPr eaLnBrk="0" hangingPunct="0">
              <a:defRPr/>
            </a:lvl1pPr>
          </a:lstStyle>
          <a:p>
            <a:pPr>
              <a:defRPr/>
            </a:pPr>
            <a:fld id="{779BCD46-7C9E-4EEF-B2E5-6BE992DF90BB}" type="datetimeFigureOut">
              <a:rPr lang="en-US"/>
              <a:pPr>
                <a:defRPr/>
              </a:pPr>
              <a:t>12/4/2022</a:t>
            </a:fld>
            <a:endParaRPr lang="en-US"/>
          </a:p>
        </p:txBody>
      </p:sp>
      <p:sp>
        <p:nvSpPr>
          <p:cNvPr id="6" name="Footer Placeholder 4">
            <a:extLst>
              <a:ext uri="{FF2B5EF4-FFF2-40B4-BE49-F238E27FC236}">
                <a16:creationId xmlns:a16="http://schemas.microsoft.com/office/drawing/2014/main" id="{C15DFED4-6996-4A93-9155-E639745A2442}"/>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7" name="Slide Number Placeholder 5">
            <a:extLst>
              <a:ext uri="{FF2B5EF4-FFF2-40B4-BE49-F238E27FC236}">
                <a16:creationId xmlns:a16="http://schemas.microsoft.com/office/drawing/2014/main" id="{1EB396E3-DEE7-4242-91CA-E143C973DF77}"/>
              </a:ext>
            </a:extLst>
          </p:cNvPr>
          <p:cNvSpPr>
            <a:spLocks noGrp="1"/>
          </p:cNvSpPr>
          <p:nvPr>
            <p:ph type="sldNum" sz="quarter" idx="12"/>
          </p:nvPr>
        </p:nvSpPr>
        <p:spPr/>
        <p:txBody>
          <a:bodyPr/>
          <a:lstStyle>
            <a:lvl1pPr eaLnBrk="0" hangingPunct="0">
              <a:defRPr smtClean="0"/>
            </a:lvl1pPr>
          </a:lstStyle>
          <a:p>
            <a:pPr>
              <a:defRPr/>
            </a:pPr>
            <a:fld id="{AA599A0E-5B57-49A3-B525-B6BAFECF3194}" type="slidenum">
              <a:rPr lang="en-US" altLang="en-US"/>
              <a:pPr>
                <a:defRPr/>
              </a:pPr>
              <a:t>‹#›</a:t>
            </a:fld>
            <a:endParaRPr lang="en-US" altLang="en-US"/>
          </a:p>
        </p:txBody>
      </p:sp>
    </p:spTree>
    <p:extLst>
      <p:ext uri="{BB962C8B-B14F-4D97-AF65-F5344CB8AC3E}">
        <p14:creationId xmlns:p14="http://schemas.microsoft.com/office/powerpoint/2010/main" val="11198921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1F1E5-EFDF-43C6-9F7C-3254AA8633F7}"/>
              </a:ext>
            </a:extLst>
          </p:cNvPr>
          <p:cNvSpPr>
            <a:spLocks noGrp="1"/>
          </p:cNvSpPr>
          <p:nvPr>
            <p:ph type="dt" sz="half" idx="10"/>
          </p:nvPr>
        </p:nvSpPr>
        <p:spPr/>
        <p:txBody>
          <a:bodyPr/>
          <a:lstStyle>
            <a:lvl1pPr eaLnBrk="0" hangingPunct="0">
              <a:defRPr/>
            </a:lvl1pPr>
          </a:lstStyle>
          <a:p>
            <a:pPr>
              <a:defRPr/>
            </a:pPr>
            <a:fld id="{97036919-906E-449B-947F-7925FEF919A2}" type="datetimeFigureOut">
              <a:rPr lang="en-US"/>
              <a:pPr>
                <a:defRPr/>
              </a:pPr>
              <a:t>12/4/2022</a:t>
            </a:fld>
            <a:endParaRPr lang="en-US"/>
          </a:p>
        </p:txBody>
      </p:sp>
      <p:sp>
        <p:nvSpPr>
          <p:cNvPr id="5" name="Footer Placeholder 4">
            <a:extLst>
              <a:ext uri="{FF2B5EF4-FFF2-40B4-BE49-F238E27FC236}">
                <a16:creationId xmlns:a16="http://schemas.microsoft.com/office/drawing/2014/main" id="{D2BE467E-1F40-4968-9DF5-A4B4EE26CF45}"/>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0ED9B965-819B-47D6-9DEF-7B9F523A24E1}"/>
              </a:ext>
            </a:extLst>
          </p:cNvPr>
          <p:cNvSpPr>
            <a:spLocks noGrp="1"/>
          </p:cNvSpPr>
          <p:nvPr>
            <p:ph type="sldNum" sz="quarter" idx="12"/>
          </p:nvPr>
        </p:nvSpPr>
        <p:spPr/>
        <p:txBody>
          <a:bodyPr/>
          <a:lstStyle>
            <a:lvl1pPr eaLnBrk="0" hangingPunct="0">
              <a:defRPr smtClean="0"/>
            </a:lvl1pPr>
          </a:lstStyle>
          <a:p>
            <a:pPr>
              <a:defRPr/>
            </a:pPr>
            <a:fld id="{82F14FEA-836D-41A3-AF22-A4916EE28FA1}" type="slidenum">
              <a:rPr lang="en-US" altLang="en-US"/>
              <a:pPr>
                <a:defRPr/>
              </a:pPr>
              <a:t>‹#›</a:t>
            </a:fld>
            <a:endParaRPr lang="en-US" altLang="en-US"/>
          </a:p>
        </p:txBody>
      </p:sp>
    </p:spTree>
    <p:extLst>
      <p:ext uri="{BB962C8B-B14F-4D97-AF65-F5344CB8AC3E}">
        <p14:creationId xmlns:p14="http://schemas.microsoft.com/office/powerpoint/2010/main" val="33543254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F85B6-16FA-4A40-BE1F-E349248DACF5}"/>
              </a:ext>
            </a:extLst>
          </p:cNvPr>
          <p:cNvSpPr>
            <a:spLocks noGrp="1"/>
          </p:cNvSpPr>
          <p:nvPr>
            <p:ph type="dt" sz="half" idx="10"/>
          </p:nvPr>
        </p:nvSpPr>
        <p:spPr/>
        <p:txBody>
          <a:bodyPr/>
          <a:lstStyle>
            <a:lvl1pPr eaLnBrk="0" hangingPunct="0">
              <a:defRPr/>
            </a:lvl1pPr>
          </a:lstStyle>
          <a:p>
            <a:pPr>
              <a:defRPr/>
            </a:pPr>
            <a:fld id="{F6AE4EFD-1613-49B7-BF11-8733E3D03909}" type="datetimeFigureOut">
              <a:rPr lang="en-US"/>
              <a:pPr>
                <a:defRPr/>
              </a:pPr>
              <a:t>12/4/2022</a:t>
            </a:fld>
            <a:endParaRPr lang="en-US"/>
          </a:p>
        </p:txBody>
      </p:sp>
      <p:sp>
        <p:nvSpPr>
          <p:cNvPr id="5" name="Footer Placeholder 4">
            <a:extLst>
              <a:ext uri="{FF2B5EF4-FFF2-40B4-BE49-F238E27FC236}">
                <a16:creationId xmlns:a16="http://schemas.microsoft.com/office/drawing/2014/main" id="{B7540114-2DC7-4E2F-8AB9-6831E9A39C84}"/>
              </a:ext>
            </a:extLst>
          </p:cNvPr>
          <p:cNvSpPr>
            <a:spLocks noGrp="1"/>
          </p:cNvSpPr>
          <p:nvPr>
            <p:ph type="ftr" sz="quarter" idx="11"/>
          </p:nvPr>
        </p:nvSpPr>
        <p:spPr/>
        <p:txBody>
          <a:bodyPr/>
          <a:lstStyle>
            <a:lvl1pPr eaLnBrk="0" hangingPunct="0">
              <a:defRPr>
                <a:ea typeface="MS PGothic"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7D1C3EFC-FB89-44C3-83DE-9F00DF8966BF}"/>
              </a:ext>
            </a:extLst>
          </p:cNvPr>
          <p:cNvSpPr>
            <a:spLocks noGrp="1"/>
          </p:cNvSpPr>
          <p:nvPr>
            <p:ph type="sldNum" sz="quarter" idx="12"/>
          </p:nvPr>
        </p:nvSpPr>
        <p:spPr/>
        <p:txBody>
          <a:bodyPr/>
          <a:lstStyle>
            <a:lvl1pPr eaLnBrk="0" hangingPunct="0">
              <a:defRPr smtClean="0"/>
            </a:lvl1pPr>
          </a:lstStyle>
          <a:p>
            <a:pPr>
              <a:defRPr/>
            </a:pPr>
            <a:fld id="{6B8C9DA0-B45B-48A5-BCC1-D840C5415293}" type="slidenum">
              <a:rPr lang="en-US" altLang="en-US"/>
              <a:pPr>
                <a:defRPr/>
              </a:pPr>
              <a:t>‹#›</a:t>
            </a:fld>
            <a:endParaRPr lang="en-US" altLang="en-US"/>
          </a:p>
        </p:txBody>
      </p:sp>
    </p:spTree>
    <p:extLst>
      <p:ext uri="{BB962C8B-B14F-4D97-AF65-F5344CB8AC3E}">
        <p14:creationId xmlns:p14="http://schemas.microsoft.com/office/powerpoint/2010/main" val="8682403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AC2D685-8EA4-45A4-A2B1-087A173D50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52BA0C-6BE0-41DA-A1EB-1641E85678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C56F97-B94C-4531-B307-9122BB9C49AD}"/>
              </a:ext>
            </a:extLst>
          </p:cNvPr>
          <p:cNvSpPr>
            <a:spLocks noGrp="1" noChangeArrowheads="1"/>
          </p:cNvSpPr>
          <p:nvPr>
            <p:ph type="sldNum" sz="quarter" idx="12"/>
          </p:nvPr>
        </p:nvSpPr>
        <p:spPr>
          <a:ln/>
        </p:spPr>
        <p:txBody>
          <a:bodyPr/>
          <a:lstStyle>
            <a:lvl1pPr>
              <a:defRPr/>
            </a:lvl1pPr>
          </a:lstStyle>
          <a:p>
            <a:fld id="{F94028F0-B3E2-4D7A-8E13-32DEDF701734}" type="slidenum">
              <a:rPr lang="en-US" altLang="en-US"/>
              <a:pPr/>
              <a:t>‹#›</a:t>
            </a:fld>
            <a:endParaRPr lang="en-US" altLang="en-US"/>
          </a:p>
        </p:txBody>
      </p:sp>
    </p:spTree>
    <p:extLst>
      <p:ext uri="{BB962C8B-B14F-4D97-AF65-F5344CB8AC3E}">
        <p14:creationId xmlns:p14="http://schemas.microsoft.com/office/powerpoint/2010/main" val="65893775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FEF1CF-0AA8-4F90-AAAD-0FF99176F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971551"/>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15C4A5-D9A9-4D34-9915-DAB63ACBDF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140158-CBF7-4275-B506-ABA283AEF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71F8B9-CD1D-406D-B236-71871B4C45A2}"/>
              </a:ext>
            </a:extLst>
          </p:cNvPr>
          <p:cNvSpPr>
            <a:spLocks noGrp="1" noChangeArrowheads="1"/>
          </p:cNvSpPr>
          <p:nvPr>
            <p:ph type="sldNum" sz="quarter" idx="12"/>
          </p:nvPr>
        </p:nvSpPr>
        <p:spPr>
          <a:ln/>
        </p:spPr>
        <p:txBody>
          <a:bodyPr/>
          <a:lstStyle>
            <a:lvl1pPr>
              <a:defRPr/>
            </a:lvl1pPr>
          </a:lstStyle>
          <a:p>
            <a:fld id="{1B54E3C2-A83C-4791-AF7D-11B32338704C}" type="slidenum">
              <a:rPr lang="en-US" altLang="en-US"/>
              <a:pPr/>
              <a:t>‹#›</a:t>
            </a:fld>
            <a:endParaRPr lang="en-US" altLang="en-US"/>
          </a:p>
        </p:txBody>
      </p:sp>
    </p:spTree>
    <p:extLst>
      <p:ext uri="{BB962C8B-B14F-4D97-AF65-F5344CB8AC3E}">
        <p14:creationId xmlns:p14="http://schemas.microsoft.com/office/powerpoint/2010/main" val="368616253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BDC3434-12BB-477C-B487-7EBA0A8F21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BC4D7F-7805-401A-863A-F0B3C9448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9DA588-4F60-40C7-990C-9699B3000411}"/>
              </a:ext>
            </a:extLst>
          </p:cNvPr>
          <p:cNvSpPr>
            <a:spLocks noGrp="1" noChangeArrowheads="1"/>
          </p:cNvSpPr>
          <p:nvPr>
            <p:ph type="sldNum" sz="quarter" idx="12"/>
          </p:nvPr>
        </p:nvSpPr>
        <p:spPr>
          <a:ln/>
        </p:spPr>
        <p:txBody>
          <a:bodyPr/>
          <a:lstStyle>
            <a:lvl1pPr>
              <a:defRPr/>
            </a:lvl1pPr>
          </a:lstStyle>
          <a:p>
            <a:fld id="{14AF7427-AAE9-4E43-B8E1-6A3E174DE8C1}" type="slidenum">
              <a:rPr lang="en-US" altLang="en-US"/>
              <a:pPr/>
              <a:t>‹#›</a:t>
            </a:fld>
            <a:endParaRPr lang="en-US" altLang="en-US"/>
          </a:p>
        </p:txBody>
      </p:sp>
    </p:spTree>
    <p:extLst>
      <p:ext uri="{BB962C8B-B14F-4D97-AF65-F5344CB8AC3E}">
        <p14:creationId xmlns:p14="http://schemas.microsoft.com/office/powerpoint/2010/main" val="385893993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9FB946-5D72-46C3-98E0-627B71B664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714713-3BBD-4FA0-BBE0-BF6EC408E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36DE6B-DA89-447E-A706-263BC460C2D4}"/>
              </a:ext>
            </a:extLst>
          </p:cNvPr>
          <p:cNvSpPr>
            <a:spLocks noGrp="1" noChangeArrowheads="1"/>
          </p:cNvSpPr>
          <p:nvPr>
            <p:ph type="sldNum" sz="quarter" idx="12"/>
          </p:nvPr>
        </p:nvSpPr>
        <p:spPr>
          <a:ln/>
        </p:spPr>
        <p:txBody>
          <a:bodyPr/>
          <a:lstStyle>
            <a:lvl1pPr>
              <a:defRPr/>
            </a:lvl1pPr>
          </a:lstStyle>
          <a:p>
            <a:fld id="{DE7D3BBC-CFDD-429C-9418-868044876B73}" type="slidenum">
              <a:rPr lang="en-US" altLang="en-US"/>
              <a:pPr/>
              <a:t>‹#›</a:t>
            </a:fld>
            <a:endParaRPr lang="en-US" altLang="en-US"/>
          </a:p>
        </p:txBody>
      </p:sp>
    </p:spTree>
    <p:extLst>
      <p:ext uri="{BB962C8B-B14F-4D97-AF65-F5344CB8AC3E}">
        <p14:creationId xmlns:p14="http://schemas.microsoft.com/office/powerpoint/2010/main" val="78668361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7D77FF7-51CA-4967-9027-036FB861195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71174E9-D7FD-4DBE-AAE4-361B5FB99E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1AC07B-5990-4020-8F8D-448F4D157107}"/>
              </a:ext>
            </a:extLst>
          </p:cNvPr>
          <p:cNvSpPr>
            <a:spLocks noGrp="1" noChangeArrowheads="1"/>
          </p:cNvSpPr>
          <p:nvPr>
            <p:ph type="sldNum" sz="quarter" idx="12"/>
          </p:nvPr>
        </p:nvSpPr>
        <p:spPr>
          <a:ln/>
        </p:spPr>
        <p:txBody>
          <a:bodyPr/>
          <a:lstStyle>
            <a:lvl1pPr>
              <a:defRPr/>
            </a:lvl1pPr>
          </a:lstStyle>
          <a:p>
            <a:fld id="{738CA594-EE9B-4FD2-B81A-827570FFC1C1}" type="slidenum">
              <a:rPr lang="en-US" altLang="en-US"/>
              <a:pPr/>
              <a:t>‹#›</a:t>
            </a:fld>
            <a:endParaRPr lang="en-US" altLang="en-US"/>
          </a:p>
        </p:txBody>
      </p:sp>
    </p:spTree>
    <p:extLst>
      <p:ext uri="{BB962C8B-B14F-4D97-AF65-F5344CB8AC3E}">
        <p14:creationId xmlns:p14="http://schemas.microsoft.com/office/powerpoint/2010/main" val="103366800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3EF667-4351-4D82-92FD-D57655E4E1B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DF7E33-EA7F-4706-947A-22470419F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A9CC803-4480-4402-83BC-81215FE6ECE5}"/>
              </a:ext>
            </a:extLst>
          </p:cNvPr>
          <p:cNvSpPr>
            <a:spLocks noGrp="1" noChangeArrowheads="1"/>
          </p:cNvSpPr>
          <p:nvPr>
            <p:ph type="sldNum" sz="quarter" idx="12"/>
          </p:nvPr>
        </p:nvSpPr>
        <p:spPr>
          <a:ln/>
        </p:spPr>
        <p:txBody>
          <a:bodyPr/>
          <a:lstStyle>
            <a:lvl1pPr>
              <a:defRPr/>
            </a:lvl1pPr>
          </a:lstStyle>
          <a:p>
            <a:fld id="{8989CE88-35BD-4A81-98D3-A4D506289559}" type="slidenum">
              <a:rPr lang="en-US" altLang="en-US"/>
              <a:pPr/>
              <a:t>‹#›</a:t>
            </a:fld>
            <a:endParaRPr lang="en-US" altLang="en-US"/>
          </a:p>
        </p:txBody>
      </p:sp>
    </p:spTree>
    <p:extLst>
      <p:ext uri="{BB962C8B-B14F-4D97-AF65-F5344CB8AC3E}">
        <p14:creationId xmlns:p14="http://schemas.microsoft.com/office/powerpoint/2010/main" val="264620103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B46CF8-4BAF-4D77-A08F-B8F9DE5CC7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5EC3D46-CCEC-451D-B11E-347F38EB1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7D6025-EA42-45A2-811F-70596CA11BD5}"/>
              </a:ext>
            </a:extLst>
          </p:cNvPr>
          <p:cNvSpPr>
            <a:spLocks noGrp="1" noChangeArrowheads="1"/>
          </p:cNvSpPr>
          <p:nvPr>
            <p:ph type="sldNum" sz="quarter" idx="12"/>
          </p:nvPr>
        </p:nvSpPr>
        <p:spPr>
          <a:ln/>
        </p:spPr>
        <p:txBody>
          <a:bodyPr/>
          <a:lstStyle>
            <a:lvl1pPr>
              <a:defRPr/>
            </a:lvl1pPr>
          </a:lstStyle>
          <a:p>
            <a:fld id="{A9A33110-7CB9-423A-A44A-451376DE9A93}" type="slidenum">
              <a:rPr lang="en-US" altLang="en-US"/>
              <a:pPr/>
              <a:t>‹#›</a:t>
            </a:fld>
            <a:endParaRPr lang="en-US" altLang="en-US"/>
          </a:p>
        </p:txBody>
      </p:sp>
    </p:spTree>
    <p:extLst>
      <p:ext uri="{BB962C8B-B14F-4D97-AF65-F5344CB8AC3E}">
        <p14:creationId xmlns:p14="http://schemas.microsoft.com/office/powerpoint/2010/main" val="239050491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054DE586-EFE6-42F5-831B-9C6EC31FB4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366D4-020F-4D74-B4E9-875CC7CA51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770526-827B-469D-8CA4-969F03CDF95E}"/>
              </a:ext>
            </a:extLst>
          </p:cNvPr>
          <p:cNvSpPr>
            <a:spLocks noGrp="1" noChangeArrowheads="1"/>
          </p:cNvSpPr>
          <p:nvPr>
            <p:ph type="sldNum" sz="quarter" idx="12"/>
          </p:nvPr>
        </p:nvSpPr>
        <p:spPr>
          <a:ln/>
        </p:spPr>
        <p:txBody>
          <a:bodyPr/>
          <a:lstStyle>
            <a:lvl1pPr>
              <a:defRPr/>
            </a:lvl1pPr>
          </a:lstStyle>
          <a:p>
            <a:fld id="{07F8DAA6-399C-49ED-8D3E-12B4A7DCD46D}" type="slidenum">
              <a:rPr lang="en-US" altLang="en-US"/>
              <a:pPr/>
              <a:t>‹#›</a:t>
            </a:fld>
            <a:endParaRPr lang="en-US" altLang="en-US"/>
          </a:p>
        </p:txBody>
      </p:sp>
    </p:spTree>
    <p:extLst>
      <p:ext uri="{BB962C8B-B14F-4D97-AF65-F5344CB8AC3E}">
        <p14:creationId xmlns:p14="http://schemas.microsoft.com/office/powerpoint/2010/main" val="3184323191"/>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25BAE80-A151-4959-A0C2-278ED3DBCB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B1DD8F-445C-4FD8-B6FD-DC7DC831B7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A0E43A-7CD8-4191-ABB4-72F3A795BD71}"/>
              </a:ext>
            </a:extLst>
          </p:cNvPr>
          <p:cNvSpPr>
            <a:spLocks noGrp="1" noChangeArrowheads="1"/>
          </p:cNvSpPr>
          <p:nvPr>
            <p:ph type="sldNum" sz="quarter" idx="12"/>
          </p:nvPr>
        </p:nvSpPr>
        <p:spPr>
          <a:ln/>
        </p:spPr>
        <p:txBody>
          <a:bodyPr/>
          <a:lstStyle>
            <a:lvl1pPr>
              <a:defRPr/>
            </a:lvl1pPr>
          </a:lstStyle>
          <a:p>
            <a:fld id="{24CFC965-947E-4385-87B4-E84C8A26D959}" type="slidenum">
              <a:rPr lang="en-US" altLang="en-US"/>
              <a:pPr/>
              <a:t>‹#›</a:t>
            </a:fld>
            <a:endParaRPr lang="en-US" altLang="en-US"/>
          </a:p>
        </p:txBody>
      </p:sp>
    </p:spTree>
    <p:extLst>
      <p:ext uri="{BB962C8B-B14F-4D97-AF65-F5344CB8AC3E}">
        <p14:creationId xmlns:p14="http://schemas.microsoft.com/office/powerpoint/2010/main" val="2722084770"/>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79CE6F-333A-4D2E-AF6F-3BF8306FBA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E25C2F-8991-4E0E-80C4-31C3912F2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757E4D-EAE0-452B-BE2F-F76AB9B05BAE}"/>
              </a:ext>
            </a:extLst>
          </p:cNvPr>
          <p:cNvSpPr>
            <a:spLocks noGrp="1" noChangeArrowheads="1"/>
          </p:cNvSpPr>
          <p:nvPr>
            <p:ph type="sldNum" sz="quarter" idx="12"/>
          </p:nvPr>
        </p:nvSpPr>
        <p:spPr>
          <a:ln/>
        </p:spPr>
        <p:txBody>
          <a:bodyPr/>
          <a:lstStyle>
            <a:lvl1pPr>
              <a:defRPr/>
            </a:lvl1pPr>
          </a:lstStyle>
          <a:p>
            <a:fld id="{01D7FB1B-762F-4F89-B2B4-DFABCF636053}" type="slidenum">
              <a:rPr lang="en-US" altLang="en-US"/>
              <a:pPr/>
              <a:t>‹#›</a:t>
            </a:fld>
            <a:endParaRPr lang="en-US" altLang="en-US"/>
          </a:p>
        </p:txBody>
      </p:sp>
    </p:spTree>
    <p:extLst>
      <p:ext uri="{BB962C8B-B14F-4D97-AF65-F5344CB8AC3E}">
        <p14:creationId xmlns:p14="http://schemas.microsoft.com/office/powerpoint/2010/main" val="140515578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A13860-BC59-4A54-BF85-FED09BC015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2B096-96C5-4067-BA3D-8506FB50BD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3D134A-8600-42F7-993F-640541AA961F}"/>
              </a:ext>
            </a:extLst>
          </p:cNvPr>
          <p:cNvSpPr>
            <a:spLocks noGrp="1" noChangeArrowheads="1"/>
          </p:cNvSpPr>
          <p:nvPr>
            <p:ph type="sldNum" sz="quarter" idx="12"/>
          </p:nvPr>
        </p:nvSpPr>
        <p:spPr>
          <a:ln/>
        </p:spPr>
        <p:txBody>
          <a:bodyPr/>
          <a:lstStyle>
            <a:lvl1pPr>
              <a:defRPr/>
            </a:lvl1pPr>
          </a:lstStyle>
          <a:p>
            <a:fld id="{BF844DCC-9A64-45F3-8573-BACEB726C1D5}" type="slidenum">
              <a:rPr lang="en-US" altLang="en-US"/>
              <a:pPr/>
              <a:t>‹#›</a:t>
            </a:fld>
            <a:endParaRPr lang="en-US" altLang="en-US"/>
          </a:p>
        </p:txBody>
      </p:sp>
    </p:spTree>
    <p:extLst>
      <p:ext uri="{BB962C8B-B14F-4D97-AF65-F5344CB8AC3E}">
        <p14:creationId xmlns:p14="http://schemas.microsoft.com/office/powerpoint/2010/main" val="291390565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36639-C2A7-414E-8914-76715DC7D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56168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3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CD739CA-42F2-467E-AAC3-84A6A91D570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79ED2AC-4871-483E-ADCA-3F4FF5D074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D88416B-3A01-46B5-9AD6-18903E5FF736}"/>
              </a:ext>
            </a:extLst>
          </p:cNvPr>
          <p:cNvSpPr>
            <a:spLocks noGrp="1" noChangeArrowheads="1"/>
          </p:cNvSpPr>
          <p:nvPr>
            <p:ph type="sldNum" sz="quarter" idx="12"/>
          </p:nvPr>
        </p:nvSpPr>
        <p:spPr>
          <a:ln/>
        </p:spPr>
        <p:txBody>
          <a:bodyPr/>
          <a:lstStyle>
            <a:lvl1pPr>
              <a:defRPr/>
            </a:lvl1pPr>
          </a:lstStyle>
          <a:p>
            <a:fld id="{E63890D9-F943-4E57-8192-2C36845FF6E1}" type="slidenum">
              <a:rPr lang="en-US" altLang="en-US"/>
              <a:pPr/>
              <a:t>‹#›</a:t>
            </a:fld>
            <a:endParaRPr lang="en-US" altLang="en-US"/>
          </a:p>
        </p:txBody>
      </p:sp>
    </p:spTree>
    <p:extLst>
      <p:ext uri="{BB962C8B-B14F-4D97-AF65-F5344CB8AC3E}">
        <p14:creationId xmlns:p14="http://schemas.microsoft.com/office/powerpoint/2010/main" val="103187434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7E3384-B4D1-4AAA-9102-D0B8D8CC6B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98C517-209C-4AB1-89D1-E1342D181C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3F1498-4445-4D63-BA1A-B445D43149C8}"/>
              </a:ext>
            </a:extLst>
          </p:cNvPr>
          <p:cNvSpPr>
            <a:spLocks noGrp="1" noChangeArrowheads="1"/>
          </p:cNvSpPr>
          <p:nvPr>
            <p:ph type="sldNum" sz="quarter" idx="12"/>
          </p:nvPr>
        </p:nvSpPr>
        <p:spPr>
          <a:ln/>
        </p:spPr>
        <p:txBody>
          <a:bodyPr/>
          <a:lstStyle>
            <a:lvl1pPr>
              <a:defRPr/>
            </a:lvl1pPr>
          </a:lstStyle>
          <a:p>
            <a:fld id="{6142D989-315A-45D3-9B65-A11333517E96}" type="slidenum">
              <a:rPr lang="en-US" altLang="en-US"/>
              <a:pPr/>
              <a:t>‹#›</a:t>
            </a:fld>
            <a:endParaRPr lang="en-US" altLang="en-US"/>
          </a:p>
        </p:txBody>
      </p:sp>
    </p:spTree>
    <p:extLst>
      <p:ext uri="{BB962C8B-B14F-4D97-AF65-F5344CB8AC3E}">
        <p14:creationId xmlns:p14="http://schemas.microsoft.com/office/powerpoint/2010/main" val="297658978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9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3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3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E51E54-E907-4A97-BDE7-7DF2D62A65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7B91D32-CB76-4FD2-88F6-F954C7C00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8A1F05C-E6A3-4017-B76C-84F95AA850E9}"/>
              </a:ext>
            </a:extLst>
          </p:cNvPr>
          <p:cNvSpPr>
            <a:spLocks noGrp="1" noChangeArrowheads="1"/>
          </p:cNvSpPr>
          <p:nvPr>
            <p:ph type="sldNum" sz="quarter" idx="12"/>
          </p:nvPr>
        </p:nvSpPr>
        <p:spPr>
          <a:ln/>
        </p:spPr>
        <p:txBody>
          <a:bodyPr/>
          <a:lstStyle>
            <a:lvl1pPr>
              <a:defRPr/>
            </a:lvl1pPr>
          </a:lstStyle>
          <a:p>
            <a:fld id="{941F7198-A072-4ADF-A197-9591D2411CB4}" type="slidenum">
              <a:rPr lang="en-US" altLang="en-US"/>
              <a:pPr/>
              <a:t>‹#›</a:t>
            </a:fld>
            <a:endParaRPr lang="en-US" altLang="en-US"/>
          </a:p>
        </p:txBody>
      </p:sp>
    </p:spTree>
    <p:extLst>
      <p:ext uri="{BB962C8B-B14F-4D97-AF65-F5344CB8AC3E}">
        <p14:creationId xmlns:p14="http://schemas.microsoft.com/office/powerpoint/2010/main" val="212814328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8790638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904336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7099869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1254120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0700178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9952590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36444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1D0874-3DB2-42C9-8B88-6BDEB06018C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3505058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7ED8E-0BB1-4FFB-BAE7-F02FB2C1E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51582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4515853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534069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7044780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2678676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05"/>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de-DE">
              <a:solidFill>
                <a:prstClr val="black">
                  <a:tint val="75000"/>
                </a:prstClr>
              </a:solidFill>
            </a:endParaRPr>
          </a:p>
        </p:txBody>
      </p:sp>
      <p:sp>
        <p:nvSpPr>
          <p:cNvPr id="7" name="Footer Placeholder 6"/>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de-DE">
              <a:solidFill>
                <a:prstClr val="black">
                  <a:tint val="75000"/>
                </a:prstClr>
              </a:solidFill>
            </a:endParaRPr>
          </a:p>
        </p:txBody>
      </p:sp>
      <p:sp>
        <p:nvSpPr>
          <p:cNvPr id="8" name="Slide Number Placeholder 7"/>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73521774-7532-40CA-8158-B35775B057AA}"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924883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CE087-153F-46B3-82F3-EF2A20053949}" type="slidenum">
              <a:rPr lang="en-US"/>
              <a:pPr>
                <a:defRPr/>
              </a:pPr>
              <a:t>‹#›</a:t>
            </a:fld>
            <a:endParaRPr lang="en-US"/>
          </a:p>
        </p:txBody>
      </p:sp>
    </p:spTree>
    <p:extLst>
      <p:ext uri="{BB962C8B-B14F-4D97-AF65-F5344CB8AC3E}">
        <p14:creationId xmlns:p14="http://schemas.microsoft.com/office/powerpoint/2010/main" val="678960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6F966-A7D9-4FBB-B5E3-F9069A632909}" type="slidenum">
              <a:rPr lang="en-US"/>
              <a:pPr>
                <a:defRPr/>
              </a:pPr>
              <a:t>‹#›</a:t>
            </a:fld>
            <a:endParaRPr lang="en-US"/>
          </a:p>
        </p:txBody>
      </p:sp>
    </p:spTree>
    <p:extLst>
      <p:ext uri="{BB962C8B-B14F-4D97-AF65-F5344CB8AC3E}">
        <p14:creationId xmlns:p14="http://schemas.microsoft.com/office/powerpoint/2010/main" val="29868869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21112E-5192-454B-A12E-CE6F6AA5676A}" type="slidenum">
              <a:rPr lang="en-US"/>
              <a:pPr>
                <a:defRPr/>
              </a:pPr>
              <a:t>‹#›</a:t>
            </a:fld>
            <a:endParaRPr lang="en-US"/>
          </a:p>
        </p:txBody>
      </p:sp>
    </p:spTree>
    <p:extLst>
      <p:ext uri="{BB962C8B-B14F-4D97-AF65-F5344CB8AC3E}">
        <p14:creationId xmlns:p14="http://schemas.microsoft.com/office/powerpoint/2010/main" val="104231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D71E45-54A1-471F-A755-F63CBA6E6FDC}" type="slidenum">
              <a:rPr lang="en-US"/>
              <a:pPr>
                <a:defRPr/>
              </a:pPr>
              <a:t>‹#›</a:t>
            </a:fld>
            <a:endParaRPr lang="en-US"/>
          </a:p>
        </p:txBody>
      </p:sp>
    </p:spTree>
    <p:extLst>
      <p:ext uri="{BB962C8B-B14F-4D97-AF65-F5344CB8AC3E}">
        <p14:creationId xmlns:p14="http://schemas.microsoft.com/office/powerpoint/2010/main" val="11601741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470B02-F0AA-4BC0-9467-8CBD08C868C7}" type="slidenum">
              <a:rPr lang="en-US"/>
              <a:pPr>
                <a:defRPr/>
              </a:pPr>
              <a:t>‹#›</a:t>
            </a:fld>
            <a:endParaRPr lang="en-US"/>
          </a:p>
        </p:txBody>
      </p:sp>
    </p:spTree>
    <p:extLst>
      <p:ext uri="{BB962C8B-B14F-4D97-AF65-F5344CB8AC3E}">
        <p14:creationId xmlns:p14="http://schemas.microsoft.com/office/powerpoint/2010/main" val="72314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0DA5FE-6733-46FE-AAFC-E1F5818BB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16968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A31E74-005E-46EE-AD99-0098C501F896}" type="slidenum">
              <a:rPr lang="en-US"/>
              <a:pPr>
                <a:defRPr/>
              </a:pPr>
              <a:t>‹#›</a:t>
            </a:fld>
            <a:endParaRPr lang="en-US"/>
          </a:p>
        </p:txBody>
      </p:sp>
    </p:spTree>
    <p:extLst>
      <p:ext uri="{BB962C8B-B14F-4D97-AF65-F5344CB8AC3E}">
        <p14:creationId xmlns:p14="http://schemas.microsoft.com/office/powerpoint/2010/main" val="15510208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B44008-E323-4D51-A650-E6B17A12CFF3}" type="slidenum">
              <a:rPr lang="en-US"/>
              <a:pPr>
                <a:defRPr/>
              </a:pPr>
              <a:t>‹#›</a:t>
            </a:fld>
            <a:endParaRPr lang="en-US"/>
          </a:p>
        </p:txBody>
      </p:sp>
    </p:spTree>
    <p:extLst>
      <p:ext uri="{BB962C8B-B14F-4D97-AF65-F5344CB8AC3E}">
        <p14:creationId xmlns:p14="http://schemas.microsoft.com/office/powerpoint/2010/main" val="27856883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B10524-B716-44A2-850F-E7A27F10BB2A}" type="slidenum">
              <a:rPr lang="en-US"/>
              <a:pPr>
                <a:defRPr/>
              </a:pPr>
              <a:t>‹#›</a:t>
            </a:fld>
            <a:endParaRPr lang="en-US"/>
          </a:p>
        </p:txBody>
      </p:sp>
    </p:spTree>
    <p:extLst>
      <p:ext uri="{BB962C8B-B14F-4D97-AF65-F5344CB8AC3E}">
        <p14:creationId xmlns:p14="http://schemas.microsoft.com/office/powerpoint/2010/main" val="19276308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C278E0-0955-4669-B6DC-F3581F300D70}" type="slidenum">
              <a:rPr lang="en-US"/>
              <a:pPr>
                <a:defRPr/>
              </a:pPr>
              <a:t>‹#›</a:t>
            </a:fld>
            <a:endParaRPr lang="en-US"/>
          </a:p>
        </p:txBody>
      </p:sp>
    </p:spTree>
    <p:extLst>
      <p:ext uri="{BB962C8B-B14F-4D97-AF65-F5344CB8AC3E}">
        <p14:creationId xmlns:p14="http://schemas.microsoft.com/office/powerpoint/2010/main" val="37229913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E533E-4C12-48D1-BDF7-B4A7D8424219}" type="slidenum">
              <a:rPr lang="en-US"/>
              <a:pPr>
                <a:defRPr/>
              </a:pPr>
              <a:t>‹#›</a:t>
            </a:fld>
            <a:endParaRPr lang="en-US"/>
          </a:p>
        </p:txBody>
      </p:sp>
    </p:spTree>
    <p:extLst>
      <p:ext uri="{BB962C8B-B14F-4D97-AF65-F5344CB8AC3E}">
        <p14:creationId xmlns:p14="http://schemas.microsoft.com/office/powerpoint/2010/main" val="25461815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B37C08-8A0C-42E5-80E7-0E771339E57F}" type="slidenum">
              <a:rPr lang="en-US"/>
              <a:pPr>
                <a:defRPr/>
              </a:pPr>
              <a:t>‹#›</a:t>
            </a:fld>
            <a:endParaRPr lang="en-US"/>
          </a:p>
        </p:txBody>
      </p:sp>
    </p:spTree>
    <p:extLst>
      <p:ext uri="{BB962C8B-B14F-4D97-AF65-F5344CB8AC3E}">
        <p14:creationId xmlns:p14="http://schemas.microsoft.com/office/powerpoint/2010/main" val="25868200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9309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7601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4655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5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B027C-0E05-4775-9AD1-C90CFC2E6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848159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9118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2820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0694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4830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7272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9926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9899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7BE14A-DC44-42D4-8BB1-BD6F76E811EE}" type="slidenum">
              <a:rPr lang="en-US"/>
              <a:pPr>
                <a:defRPr/>
              </a:pPr>
              <a:t>‹#›</a:t>
            </a:fld>
            <a:endParaRPr lang="en-US"/>
          </a:p>
        </p:txBody>
      </p:sp>
    </p:spTree>
    <p:extLst>
      <p:ext uri="{BB962C8B-B14F-4D97-AF65-F5344CB8AC3E}">
        <p14:creationId xmlns:p14="http://schemas.microsoft.com/office/powerpoint/2010/main" val="298184537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19E4A-47AD-4478-B5A0-0D1B6DDAA9E9}" type="slidenum">
              <a:rPr lang="en-US"/>
              <a:pPr>
                <a:defRPr/>
              </a:pPr>
              <a:t>‹#›</a:t>
            </a:fld>
            <a:endParaRPr lang="en-US"/>
          </a:p>
        </p:txBody>
      </p:sp>
    </p:spTree>
    <p:extLst>
      <p:ext uri="{BB962C8B-B14F-4D97-AF65-F5344CB8AC3E}">
        <p14:creationId xmlns:p14="http://schemas.microsoft.com/office/powerpoint/2010/main" val="37573770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D6374C8-0432-4CE7-B69D-AB4C4F269E3C}" type="slidenum">
              <a:rPr lang="en-US"/>
              <a:pPr>
                <a:defRPr/>
              </a:pPr>
              <a:t>‹#›</a:t>
            </a:fld>
            <a:endParaRPr lang="en-US"/>
          </a:p>
        </p:txBody>
      </p:sp>
    </p:spTree>
    <p:extLst>
      <p:ext uri="{BB962C8B-B14F-4D97-AF65-F5344CB8AC3E}">
        <p14:creationId xmlns:p14="http://schemas.microsoft.com/office/powerpoint/2010/main" val="9101565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30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10C1C-D63B-4801-80A6-648834C65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9589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1D6594F-0AB2-4DE6-80F4-E3CD62B95EAB}" type="slidenum">
              <a:rPr lang="en-US"/>
              <a:pPr>
                <a:defRPr/>
              </a:pPr>
              <a:t>‹#›</a:t>
            </a:fld>
            <a:endParaRPr lang="en-US"/>
          </a:p>
        </p:txBody>
      </p:sp>
    </p:spTree>
    <p:extLst>
      <p:ext uri="{BB962C8B-B14F-4D97-AF65-F5344CB8AC3E}">
        <p14:creationId xmlns:p14="http://schemas.microsoft.com/office/powerpoint/2010/main" val="393436695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DB23F58-5D23-4F59-8CEF-5CF5B01E503E}" type="slidenum">
              <a:rPr lang="en-US"/>
              <a:pPr>
                <a:defRPr/>
              </a:pPr>
              <a:t>‹#›</a:t>
            </a:fld>
            <a:endParaRPr lang="en-US"/>
          </a:p>
        </p:txBody>
      </p:sp>
    </p:spTree>
    <p:extLst>
      <p:ext uri="{BB962C8B-B14F-4D97-AF65-F5344CB8AC3E}">
        <p14:creationId xmlns:p14="http://schemas.microsoft.com/office/powerpoint/2010/main" val="113517092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FF24D26-7139-440B-997A-7B59090E558C}" type="slidenum">
              <a:rPr lang="en-US"/>
              <a:pPr>
                <a:defRPr/>
              </a:pPr>
              <a:t>‹#›</a:t>
            </a:fld>
            <a:endParaRPr lang="en-US"/>
          </a:p>
        </p:txBody>
      </p:sp>
    </p:spTree>
    <p:extLst>
      <p:ext uri="{BB962C8B-B14F-4D97-AF65-F5344CB8AC3E}">
        <p14:creationId xmlns:p14="http://schemas.microsoft.com/office/powerpoint/2010/main" val="265219796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03B5506-BBC9-4059-9542-45312630F45A}" type="slidenum">
              <a:rPr lang="en-US"/>
              <a:pPr>
                <a:defRPr/>
              </a:pPr>
              <a:t>‹#›</a:t>
            </a:fld>
            <a:endParaRPr lang="en-US"/>
          </a:p>
        </p:txBody>
      </p:sp>
    </p:spTree>
    <p:extLst>
      <p:ext uri="{BB962C8B-B14F-4D97-AF65-F5344CB8AC3E}">
        <p14:creationId xmlns:p14="http://schemas.microsoft.com/office/powerpoint/2010/main" val="333661628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9C2B8E8-1D68-4667-A3EB-342CF02CB682}" type="slidenum">
              <a:rPr lang="en-US"/>
              <a:pPr>
                <a:defRPr/>
              </a:pPr>
              <a:t>‹#›</a:t>
            </a:fld>
            <a:endParaRPr lang="en-US"/>
          </a:p>
        </p:txBody>
      </p:sp>
    </p:spTree>
    <p:extLst>
      <p:ext uri="{BB962C8B-B14F-4D97-AF65-F5344CB8AC3E}">
        <p14:creationId xmlns:p14="http://schemas.microsoft.com/office/powerpoint/2010/main" val="89189494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alibri"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73ACD07-FAC6-44D4-8192-3E302C4A54E4}" type="slidenum">
              <a:rPr lang="en-US"/>
              <a:pPr>
                <a:defRPr/>
              </a:pPr>
              <a:t>‹#›</a:t>
            </a:fld>
            <a:endParaRPr lang="en-US"/>
          </a:p>
        </p:txBody>
      </p:sp>
    </p:spTree>
    <p:extLst>
      <p:ext uri="{BB962C8B-B14F-4D97-AF65-F5344CB8AC3E}">
        <p14:creationId xmlns:p14="http://schemas.microsoft.com/office/powerpoint/2010/main" val="24426604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BA477F9-B447-4287-B53C-41F5E3AC89F1}" type="slidenum">
              <a:rPr lang="en-US"/>
              <a:pPr>
                <a:defRPr/>
              </a:pPr>
              <a:t>‹#›</a:t>
            </a:fld>
            <a:endParaRPr lang="en-US"/>
          </a:p>
        </p:txBody>
      </p:sp>
    </p:spTree>
    <p:extLst>
      <p:ext uri="{BB962C8B-B14F-4D97-AF65-F5344CB8AC3E}">
        <p14:creationId xmlns:p14="http://schemas.microsoft.com/office/powerpoint/2010/main" val="1976919491"/>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0488"/>
            <a:ext cx="2743200" cy="676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0488"/>
            <a:ext cx="8026400" cy="676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747CA93-7AD7-483A-8435-C38E78712AE4}" type="slidenum">
              <a:rPr lang="en-US"/>
              <a:pPr>
                <a:defRPr/>
              </a:pPr>
              <a:t>‹#›</a:t>
            </a:fld>
            <a:endParaRPr lang="en-US"/>
          </a:p>
        </p:txBody>
      </p:sp>
    </p:spTree>
    <p:extLst>
      <p:ext uri="{BB962C8B-B14F-4D97-AF65-F5344CB8AC3E}">
        <p14:creationId xmlns:p14="http://schemas.microsoft.com/office/powerpoint/2010/main" val="196409814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9665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386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727AD-7EA5-451C-A692-7A8777E05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663832"/>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84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7385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8988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0701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7078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7655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2533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7127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8413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0"/>
            <a:ext cx="103632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399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916"/>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30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30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B13C95-A59C-4AAB-96B5-0DEE51DD1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2383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444925" y="6356350"/>
            <a:ext cx="950976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1689562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245306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246063" y="314482"/>
            <a:ext cx="3343275" cy="4318000"/>
          </a:xfrm>
        </p:spPr>
        <p:txBody>
          <a:bodyPr/>
          <a:lstStyle/>
          <a:p>
            <a:r>
              <a:rPr lang="en-US" dirty="0"/>
              <a:t>Click icon to add picture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444921" y="6356350"/>
            <a:ext cx="950976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2696191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985189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00608055-6615-49FC-A9FE-B8109FD16268}"/>
              </a:ext>
            </a:extLst>
          </p:cNvPr>
          <p:cNvSpPr>
            <a:spLocks noGrp="1"/>
          </p:cNvSpPr>
          <p:nvPr>
            <p:ph type="body" sz="quarter" idx="16" hasCustomPrompt="1"/>
          </p:nvPr>
        </p:nvSpPr>
        <p:spPr>
          <a:xfrm>
            <a:off x="736881" y="2577712"/>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2693C2DC-2368-442D-8E5A-B99E8EB823DF}"/>
              </a:ext>
            </a:extLst>
          </p:cNvPr>
          <p:cNvSpPr>
            <a:spLocks noGrp="1"/>
          </p:cNvSpPr>
          <p:nvPr>
            <p:ph type="body" sz="quarter" idx="17" hasCustomPrompt="1"/>
          </p:nvPr>
        </p:nvSpPr>
        <p:spPr>
          <a:xfrm>
            <a:off x="736880" y="3807727"/>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7CBE1ADA-80A1-45F0-969F-1DAE9CBA8798}"/>
              </a:ext>
            </a:extLst>
          </p:cNvPr>
          <p:cNvSpPr>
            <a:spLocks noGrp="1"/>
          </p:cNvSpPr>
          <p:nvPr>
            <p:ph type="body" sz="quarter" idx="18" hasCustomPrompt="1"/>
          </p:nvPr>
        </p:nvSpPr>
        <p:spPr>
          <a:xfrm>
            <a:off x="743576" y="5122912"/>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976806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3"/>
            <a:ext cx="10711543" cy="1497761"/>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71FB73F8-46F7-4EDC-9023-0701377627CF}"/>
              </a:ext>
            </a:extLst>
          </p:cNvPr>
          <p:cNvSpPr>
            <a:spLocks noGrp="1"/>
          </p:cNvSpPr>
          <p:nvPr>
            <p:ph type="body" sz="quarter" idx="16" hasCustomPrompt="1"/>
          </p:nvPr>
        </p:nvSpPr>
        <p:spPr>
          <a:xfrm>
            <a:off x="740228" y="3067668"/>
            <a:ext cx="10711543" cy="1497760"/>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Picture Placeholder 5">
            <a:extLst>
              <a:ext uri="{FF2B5EF4-FFF2-40B4-BE49-F238E27FC236}">
                <a16:creationId xmlns:a16="http://schemas.microsoft.com/office/drawing/2014/main" id="{A370D1D1-2AEA-4263-8FD6-C3E3D97A190C}"/>
              </a:ext>
            </a:extLst>
          </p:cNvPr>
          <p:cNvSpPr>
            <a:spLocks noGrp="1"/>
          </p:cNvSpPr>
          <p:nvPr>
            <p:ph type="pic" sz="quarter" idx="10"/>
          </p:nvPr>
        </p:nvSpPr>
        <p:spPr>
          <a:xfrm>
            <a:off x="749713" y="4813391"/>
            <a:ext cx="4572000" cy="931914"/>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B1C45D20-EF9E-46A1-BC27-8E53013EAAA3}"/>
              </a:ext>
            </a:extLst>
          </p:cNvPr>
          <p:cNvSpPr>
            <a:spLocks noGrp="1"/>
          </p:cNvSpPr>
          <p:nvPr>
            <p:ph type="pic" sz="quarter" idx="17"/>
          </p:nvPr>
        </p:nvSpPr>
        <p:spPr>
          <a:xfrm>
            <a:off x="6883119" y="4813391"/>
            <a:ext cx="4572000" cy="931914"/>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2499692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0228" y="1737343"/>
            <a:ext cx="10711543" cy="1462674"/>
          </a:xfrm>
        </p:spPr>
        <p:txBody>
          <a:bodyPr>
            <a:noAutofit/>
          </a:bodyPr>
          <a:lstStyle>
            <a:lvl1pPr marL="342900" indent="-342900" algn="l">
              <a:buFont typeface="Arial" panose="020B0604020202020204" pitchFamily="34" charset="0"/>
              <a:buChar char="•"/>
              <a:defRPr sz="2400" b="0" i="0" baseline="0">
                <a:solidFill>
                  <a:srgbClr val="000000"/>
                </a:solidFill>
                <a:latin typeface="Arial" charset="0"/>
                <a:ea typeface="Arial" charset="0"/>
                <a:cs typeface="Arial" charset="0"/>
              </a:defRPr>
            </a:lvl1pPr>
            <a:lvl2pPr marL="457200" indent="0">
              <a:buClr>
                <a:srgbClr val="000000"/>
              </a:buClr>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Sed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671722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0" indent="0">
              <a:buClr>
                <a:srgbClr val="004A78"/>
              </a:buClr>
              <a:buFont typeface="Arial" charset="0"/>
              <a:buNone/>
              <a:defRPr sz="1800">
                <a:solidFill>
                  <a:srgbClr val="000000"/>
                </a:solidFill>
              </a:defRPr>
            </a:lvl1pPr>
            <a:lvl2pPr marL="457200" indent="0">
              <a:buClr>
                <a:srgbClr val="004A78"/>
              </a:buClr>
              <a:buFont typeface="Arial" charset="0"/>
              <a:buNone/>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587049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marL="0" indent="0">
              <a:buClr>
                <a:srgbClr val="004A78"/>
              </a:buClr>
              <a:buFont typeface="Arial" panose="020B0604020202020204" pitchFamily="34" charset="0"/>
              <a:buNone/>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3531295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lIns="45720" tIns="45720" rIns="45720" bIns="45720">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marL="457200" indent="0">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lIns="45720" tIns="45720" rIns="45720" bIns="45720"/>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561058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6B16-4E13-4E55-84B0-64C8CEF0A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084459"/>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6477000" cy="4259263"/>
          </a:xfrm>
        </p:spPr>
        <p:txBody>
          <a:bodyPr/>
          <a:lstStyle/>
          <a:p>
            <a:r>
              <a:rPr lang="en-US" dirty="0"/>
              <a:t>Click icon to add picture</a:t>
            </a:r>
          </a:p>
        </p:txBody>
      </p:sp>
      <p:sp>
        <p:nvSpPr>
          <p:cNvPr id="10" name="Text Placeholder 9"/>
          <p:cNvSpPr>
            <a:spLocks noGrp="1"/>
          </p:cNvSpPr>
          <p:nvPr>
            <p:ph type="body" sz="quarter" idx="11" hasCustomPrompt="1"/>
          </p:nvPr>
        </p:nvSpPr>
        <p:spPr>
          <a:xfrm>
            <a:off x="7478972" y="4070657"/>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338495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4846320" cy="4259263"/>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6F424FA-2575-48E8-9BCC-42C50E694822}"/>
              </a:ext>
            </a:extLst>
          </p:cNvPr>
          <p:cNvSpPr>
            <a:spLocks noGrp="1"/>
          </p:cNvSpPr>
          <p:nvPr>
            <p:ph type="pic" sz="quarter" idx="11"/>
          </p:nvPr>
        </p:nvSpPr>
        <p:spPr>
          <a:xfrm>
            <a:off x="6477984" y="1619556"/>
            <a:ext cx="4846320" cy="4259263"/>
          </a:xfrm>
        </p:spPr>
        <p:txBody>
          <a:bodyPr/>
          <a:lstStyle/>
          <a:p>
            <a:r>
              <a:rPr lang="en-US" dirty="0"/>
              <a:t>Click icon to add picture</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508069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7"/>
            <a:ext cx="9620250" cy="4235553"/>
          </a:xfrm>
        </p:spPr>
        <p:txBody>
          <a:bodyPr/>
          <a:lstStyle/>
          <a:p>
            <a:r>
              <a:rPr lang="en-US" dirty="0"/>
              <a:t>Click icon to add picture</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3201986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7"/>
            <a:ext cx="9620250" cy="2406753"/>
          </a:xfrm>
        </p:spPr>
        <p:txBody>
          <a:bodyPr/>
          <a:lstStyle/>
          <a:p>
            <a:r>
              <a:rPr lang="en-US" dirty="0"/>
              <a:t>Click icon to add picture</a:t>
            </a:r>
          </a:p>
        </p:txBody>
      </p:sp>
      <p:sp>
        <p:nvSpPr>
          <p:cNvPr id="5" name="Text Placeholder 11">
            <a:extLst>
              <a:ext uri="{FF2B5EF4-FFF2-40B4-BE49-F238E27FC236}">
                <a16:creationId xmlns:a16="http://schemas.microsoft.com/office/drawing/2014/main" id="{2A4733B0-BB04-4023-80A3-6135DFDAA1AA}"/>
              </a:ext>
            </a:extLst>
          </p:cNvPr>
          <p:cNvSpPr>
            <a:spLocks noGrp="1"/>
          </p:cNvSpPr>
          <p:nvPr>
            <p:ph type="body" sz="quarter" idx="17" hasCustomPrompt="1"/>
          </p:nvPr>
        </p:nvSpPr>
        <p:spPr>
          <a:xfrm>
            <a:off x="838200" y="4288308"/>
            <a:ext cx="10711543" cy="1807477"/>
          </a:xfrm>
        </p:spPr>
        <p:txBody>
          <a:bodyPr lIns="45720" tIns="45720" rIns="45720" bIns="45720">
            <a:normAutofit/>
          </a:bodyPr>
          <a:lstStyle>
            <a:lvl1pPr marL="342900" indent="-342900">
              <a:buClr>
                <a:srgbClr val="004A78"/>
              </a:buClr>
              <a:buFont typeface="Arial" charset="0"/>
              <a:buChar char="•"/>
              <a:defRPr sz="105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7560844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8"/>
            <a:ext cx="4421751" cy="2392004"/>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E172EE6-B2CF-4E4E-BAA9-297C5218A147}"/>
              </a:ext>
            </a:extLst>
          </p:cNvPr>
          <p:cNvSpPr>
            <a:spLocks noGrp="1"/>
          </p:cNvSpPr>
          <p:nvPr>
            <p:ph type="pic" sz="quarter" idx="11"/>
          </p:nvPr>
        </p:nvSpPr>
        <p:spPr>
          <a:xfrm>
            <a:off x="6327365" y="1621709"/>
            <a:ext cx="4188235" cy="2389854"/>
          </a:xfrm>
        </p:spPr>
        <p:txBody>
          <a:bodyPr/>
          <a:lstStyle/>
          <a:p>
            <a:r>
              <a:rPr lang="en-US" dirty="0"/>
              <a:t>Click icon to add picture</a:t>
            </a:r>
          </a:p>
        </p:txBody>
      </p:sp>
      <p:sp>
        <p:nvSpPr>
          <p:cNvPr id="9" name="Text Placeholder 11">
            <a:extLst>
              <a:ext uri="{FF2B5EF4-FFF2-40B4-BE49-F238E27FC236}">
                <a16:creationId xmlns:a16="http://schemas.microsoft.com/office/drawing/2014/main" id="{61F95EA1-E98C-4CD1-8F25-52F35DAB58B6}"/>
              </a:ext>
            </a:extLst>
          </p:cNvPr>
          <p:cNvSpPr>
            <a:spLocks noGrp="1"/>
          </p:cNvSpPr>
          <p:nvPr>
            <p:ph type="body" sz="quarter" idx="17" hasCustomPrompt="1"/>
          </p:nvPr>
        </p:nvSpPr>
        <p:spPr>
          <a:xfrm>
            <a:off x="838200" y="4332552"/>
            <a:ext cx="10711543" cy="1807477"/>
          </a:xfrm>
        </p:spPr>
        <p:txBody>
          <a:bodyPr lIns="45720" tIns="45720" rIns="45720" bIns="45720">
            <a:normAutofit/>
          </a:bodyPr>
          <a:lstStyle>
            <a:lvl1pPr marL="342900" indent="-342900">
              <a:buClr>
                <a:srgbClr val="004A78"/>
              </a:buClr>
              <a:buFont typeface="Arial" charset="0"/>
              <a:buChar char="•"/>
              <a:defRPr sz="105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978139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3"/>
            <a:ext cx="10711543" cy="4781151"/>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9863478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3488794"/>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8" y="4920061"/>
            <a:ext cx="4421751"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5956198" y="4920060"/>
            <a:ext cx="4421751"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5166063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3488794"/>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30259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2795619"/>
          </a:xfrm>
        </p:spPr>
        <p:txBody>
          <a:bodyPr lIns="45720" tIns="45720" rIns="45720" bIns="45720">
            <a:normAutofit/>
          </a:bodyPr>
          <a:lstStyle>
            <a:lvl1pPr marL="342900" indent="-342900">
              <a:buClr>
                <a:srgbClr val="004A78"/>
              </a:buClr>
              <a:buFont typeface="Arial" charset="0"/>
              <a:buChar char="•"/>
              <a:defRPr sz="16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5291751"/>
            <a:ext cx="1463040" cy="731520"/>
          </a:xfrm>
        </p:spPr>
        <p:txBody>
          <a:bodyPr/>
          <a:lstStyle>
            <a:lvl1pPr>
              <a:defRPr sz="2000"/>
            </a:lvl1p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887810" y="5291751"/>
            <a:ext cx="1463040" cy="731520"/>
          </a:xfrm>
        </p:spPr>
        <p:txBody>
          <a:bodyPr/>
          <a:lstStyle>
            <a:lvl1pPr>
              <a:defRPr sz="2000"/>
            </a:lvl1p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190868" y="5291751"/>
            <a:ext cx="1463040" cy="731520"/>
          </a:xfrm>
        </p:spPr>
        <p:txBody>
          <a:bodyPr/>
          <a:lstStyle>
            <a:lvl1pPr>
              <a:defRPr sz="2000"/>
            </a:lvl1p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991910" y="5291751"/>
            <a:ext cx="1463040" cy="731520"/>
          </a:xfrm>
        </p:spPr>
        <p:txBody>
          <a:bodyPr/>
          <a:lstStyle>
            <a:lvl1pPr>
              <a:defRPr sz="2000"/>
            </a:lvl1pPr>
          </a:lstStyle>
          <a:p>
            <a:r>
              <a:rPr lang="en-US" dirty="0"/>
              <a:t>Click icon to add picture</a:t>
            </a:r>
          </a:p>
        </p:txBody>
      </p:sp>
      <p:sp>
        <p:nvSpPr>
          <p:cNvPr id="10" name="Picture Placeholder 5">
            <a:extLst>
              <a:ext uri="{FF2B5EF4-FFF2-40B4-BE49-F238E27FC236}">
                <a16:creationId xmlns:a16="http://schemas.microsoft.com/office/drawing/2014/main" id="{70CA1A48-149A-4DA8-BB58-613BE765CF38}"/>
              </a:ext>
            </a:extLst>
          </p:cNvPr>
          <p:cNvSpPr>
            <a:spLocks noGrp="1"/>
          </p:cNvSpPr>
          <p:nvPr>
            <p:ph type="pic" sz="quarter" idx="21"/>
          </p:nvPr>
        </p:nvSpPr>
        <p:spPr>
          <a:xfrm>
            <a:off x="5039339" y="5291751"/>
            <a:ext cx="1463040" cy="731520"/>
          </a:xfrm>
        </p:spPr>
        <p:txBody>
          <a:bodyPr/>
          <a:lstStyle>
            <a:lvl1pPr>
              <a:defRPr sz="2000"/>
            </a:lvl1pPr>
          </a:lstStyle>
          <a:p>
            <a:r>
              <a:rPr lang="en-US" dirty="0"/>
              <a:t>Click icon to add picture</a:t>
            </a:r>
          </a:p>
        </p:txBody>
      </p:sp>
      <p:sp>
        <p:nvSpPr>
          <p:cNvPr id="11" name="Picture Placeholder 5">
            <a:extLst>
              <a:ext uri="{FF2B5EF4-FFF2-40B4-BE49-F238E27FC236}">
                <a16:creationId xmlns:a16="http://schemas.microsoft.com/office/drawing/2014/main" id="{A5AB12BE-6D02-4588-A2D4-00BD2FFA4DE2}"/>
              </a:ext>
            </a:extLst>
          </p:cNvPr>
          <p:cNvSpPr>
            <a:spLocks noGrp="1"/>
          </p:cNvSpPr>
          <p:nvPr>
            <p:ph type="pic" sz="quarter" idx="22"/>
          </p:nvPr>
        </p:nvSpPr>
        <p:spPr>
          <a:xfrm>
            <a:off x="1231799" y="4329182"/>
            <a:ext cx="1463040" cy="731520"/>
          </a:xfrm>
        </p:spPr>
        <p:txBody>
          <a:bodyPr/>
          <a:lstStyle>
            <a:lvl1pPr>
              <a:defRPr sz="2000"/>
            </a:lvl1pPr>
          </a:lstStyle>
          <a:p>
            <a:r>
              <a:rPr lang="en-US" dirty="0"/>
              <a:t>Click icon to add picture</a:t>
            </a:r>
          </a:p>
        </p:txBody>
      </p:sp>
      <p:sp>
        <p:nvSpPr>
          <p:cNvPr id="13" name="Picture Placeholder 5">
            <a:extLst>
              <a:ext uri="{FF2B5EF4-FFF2-40B4-BE49-F238E27FC236}">
                <a16:creationId xmlns:a16="http://schemas.microsoft.com/office/drawing/2014/main" id="{26426C37-2F71-4117-A970-46425543B985}"/>
              </a:ext>
            </a:extLst>
          </p:cNvPr>
          <p:cNvSpPr>
            <a:spLocks noGrp="1"/>
          </p:cNvSpPr>
          <p:nvPr>
            <p:ph type="pic" sz="quarter" idx="23"/>
          </p:nvPr>
        </p:nvSpPr>
        <p:spPr>
          <a:xfrm>
            <a:off x="3107302" y="4329182"/>
            <a:ext cx="1463040" cy="731520"/>
          </a:xfrm>
        </p:spPr>
        <p:txBody>
          <a:bodyPr/>
          <a:lstStyle>
            <a:lvl1pPr>
              <a:defRPr sz="2000"/>
            </a:lvl1pPr>
          </a:lstStyle>
          <a:p>
            <a:r>
              <a:rPr lang="en-US" dirty="0"/>
              <a:t>Click icon to add picture</a:t>
            </a:r>
          </a:p>
        </p:txBody>
      </p:sp>
      <p:sp>
        <p:nvSpPr>
          <p:cNvPr id="14" name="Picture Placeholder 5">
            <a:extLst>
              <a:ext uri="{FF2B5EF4-FFF2-40B4-BE49-F238E27FC236}">
                <a16:creationId xmlns:a16="http://schemas.microsoft.com/office/drawing/2014/main" id="{EBDCB591-28B1-4F5D-AB76-FADD827DA3CC}"/>
              </a:ext>
            </a:extLst>
          </p:cNvPr>
          <p:cNvSpPr>
            <a:spLocks noGrp="1"/>
          </p:cNvSpPr>
          <p:nvPr>
            <p:ph type="pic" sz="quarter" idx="24"/>
          </p:nvPr>
        </p:nvSpPr>
        <p:spPr>
          <a:xfrm>
            <a:off x="5039339" y="4329182"/>
            <a:ext cx="1463040" cy="731520"/>
          </a:xfrm>
        </p:spPr>
        <p:txBody>
          <a:bodyPr/>
          <a:lstStyle>
            <a:lvl1pPr>
              <a:defRPr sz="2000"/>
            </a:lvl1pPr>
          </a:lstStyle>
          <a:p>
            <a:r>
              <a:rPr lang="en-US" dirty="0"/>
              <a:t>Click icon to add picture</a:t>
            </a:r>
          </a:p>
        </p:txBody>
      </p:sp>
      <p:sp>
        <p:nvSpPr>
          <p:cNvPr id="15" name="Picture Placeholder 5">
            <a:extLst>
              <a:ext uri="{FF2B5EF4-FFF2-40B4-BE49-F238E27FC236}">
                <a16:creationId xmlns:a16="http://schemas.microsoft.com/office/drawing/2014/main" id="{F5568A58-91EB-4C86-AB19-45A6652AA1AA}"/>
              </a:ext>
            </a:extLst>
          </p:cNvPr>
          <p:cNvSpPr>
            <a:spLocks noGrp="1"/>
          </p:cNvSpPr>
          <p:nvPr>
            <p:ph type="pic" sz="quarter" idx="25"/>
          </p:nvPr>
        </p:nvSpPr>
        <p:spPr>
          <a:xfrm>
            <a:off x="6887810" y="4329182"/>
            <a:ext cx="1463040" cy="731520"/>
          </a:xfrm>
        </p:spPr>
        <p:txBody>
          <a:bodyPr/>
          <a:lstStyle>
            <a:lvl1pPr>
              <a:defRPr sz="2000"/>
            </a:lvl1pPr>
          </a:lstStyle>
          <a:p>
            <a:r>
              <a:rPr lang="en-US" dirty="0"/>
              <a:t>Click icon to add picture</a:t>
            </a:r>
          </a:p>
        </p:txBody>
      </p:sp>
      <p:sp>
        <p:nvSpPr>
          <p:cNvPr id="16" name="Picture Placeholder 5">
            <a:extLst>
              <a:ext uri="{FF2B5EF4-FFF2-40B4-BE49-F238E27FC236}">
                <a16:creationId xmlns:a16="http://schemas.microsoft.com/office/drawing/2014/main" id="{D021F586-3827-4D83-AD19-E900A6130FE6}"/>
              </a:ext>
            </a:extLst>
          </p:cNvPr>
          <p:cNvSpPr>
            <a:spLocks noGrp="1"/>
          </p:cNvSpPr>
          <p:nvPr>
            <p:ph type="pic" sz="quarter" idx="26"/>
          </p:nvPr>
        </p:nvSpPr>
        <p:spPr>
          <a:xfrm>
            <a:off x="8991910" y="4329182"/>
            <a:ext cx="1463040" cy="731520"/>
          </a:xfrm>
        </p:spPr>
        <p:txBody>
          <a:bodyPr/>
          <a:lstStyle>
            <a:lvl1pPr>
              <a:defRPr sz="2000"/>
            </a:lvl1p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223456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3"/>
            <a:ext cx="10711543" cy="2583717"/>
          </a:xfrm>
        </p:spPr>
        <p:txBody>
          <a:bodyPr lIns="45720" tIns="45720" rIns="45720" bIns="45720">
            <a:noAutofit/>
          </a:bodyPr>
          <a:lstStyle>
            <a:lvl1pPr marL="342900" indent="-342900">
              <a:buClr>
                <a:srgbClr val="004A78"/>
              </a:buClr>
              <a:buFont typeface="Arial" charset="0"/>
              <a:buChar char="•"/>
              <a:defRPr sz="16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Text Placeholder 11">
            <a:extLst>
              <a:ext uri="{FF2B5EF4-FFF2-40B4-BE49-F238E27FC236}">
                <a16:creationId xmlns:a16="http://schemas.microsoft.com/office/drawing/2014/main" id="{A1E7336A-409F-4F76-947E-B947F0D4098C}"/>
              </a:ext>
            </a:extLst>
          </p:cNvPr>
          <p:cNvSpPr>
            <a:spLocks noGrp="1"/>
          </p:cNvSpPr>
          <p:nvPr>
            <p:ph type="body" sz="quarter" idx="18" hasCustomPrompt="1"/>
          </p:nvPr>
        </p:nvSpPr>
        <p:spPr>
          <a:xfrm>
            <a:off x="743576" y="4061373"/>
            <a:ext cx="10711543" cy="2073954"/>
          </a:xfrm>
        </p:spPr>
        <p:txBody>
          <a:bodyPr lIns="45720" tIns="45720" rIns="45720" bIns="45720">
            <a:noAutofit/>
          </a:bodyPr>
          <a:lstStyle>
            <a:lvl1pPr marL="342900" indent="-342900">
              <a:buClr>
                <a:srgbClr val="004A78"/>
              </a:buClr>
              <a:buFont typeface="Arial" charset="0"/>
              <a:buChar char="•"/>
              <a:defRPr sz="14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762768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4491-2199-456A-9D7A-D0E7A88EE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17958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299088"/>
            <a:ext cx="10711543" cy="4394200"/>
          </a:xfrm>
        </p:spPr>
        <p:txBody>
          <a:bodyPr lIns="45720" tIns="45720" rIns="45720" bIns="45720">
            <a:normAutofit/>
          </a:bodyPr>
          <a:lstStyle>
            <a:lvl1pPr marL="457200" indent="-457200">
              <a:buClr>
                <a:srgbClr val="004A78"/>
              </a:buClr>
              <a:buFont typeface="+mj-lt"/>
              <a:buAutoNum type="arabicPeriod"/>
              <a:defRPr sz="2000">
                <a:solidFill>
                  <a:srgbClr val="000000"/>
                </a:solidFill>
              </a:defRPr>
            </a:lvl1pPr>
            <a:lvl2pPr marL="457200" marR="0" indent="0" algn="l" defTabSz="914400" rtl="0" eaLnBrk="1" fontAlgn="base" latinLnBrk="0" hangingPunct="1">
              <a:lnSpc>
                <a:spcPct val="90000"/>
              </a:lnSpc>
              <a:spcBef>
                <a:spcPts val="500"/>
              </a:spcBef>
              <a:spcAft>
                <a:spcPct val="0"/>
              </a:spcAft>
              <a:buClr>
                <a:srgbClr val="006298"/>
              </a:buClr>
              <a:buSzTx/>
              <a:buFont typeface="Arial" charset="0"/>
              <a:buNone/>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a:t>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090520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313842"/>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006298"/>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3647383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dirty="0"/>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78881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1895522" y="2742543"/>
            <a:ext cx="8128000" cy="664756"/>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743576" y="1289684"/>
            <a:ext cx="10711543" cy="1261787"/>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951036"/>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59796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980683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967614" y="2897336"/>
            <a:ext cx="4984579"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508377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81918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299930"/>
            <a:ext cx="1689908"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6288885" y="2774306"/>
            <a:ext cx="2029205"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77221"/>
            <a:ext cx="1689908"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89468"/>
            <a:ext cx="1689908"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79873"/>
            <a:ext cx="1689908"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79874"/>
            <a:ext cx="1689908"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8766571" y="2774306"/>
            <a:ext cx="2029205" cy="830799"/>
          </a:xfrm>
        </p:spPr>
        <p:txBody>
          <a:body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571772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5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744561"/>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2329603"/>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344699"/>
            <a:ext cx="1689908" cy="822960"/>
          </a:xfrm>
        </p:spPr>
        <p:txBody>
          <a:bodyPr/>
          <a:lstStyle>
            <a:lvl1pPr>
              <a:defRPr sz="24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44699"/>
            <a:ext cx="1689908" cy="822960"/>
          </a:xfrm>
        </p:spPr>
        <p:txBody>
          <a:bodyPr/>
          <a:lstStyle>
            <a:lvl1pPr>
              <a:defRPr sz="24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44699"/>
            <a:ext cx="1689908" cy="822960"/>
          </a:xfrm>
        </p:spPr>
        <p:txBody>
          <a:bodyPr/>
          <a:lstStyle>
            <a:lvl1pPr>
              <a:defRPr sz="24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44699"/>
            <a:ext cx="1689908" cy="822960"/>
          </a:xfrm>
        </p:spPr>
        <p:txBody>
          <a:bodyPr/>
          <a:lstStyle>
            <a:lvl1pPr>
              <a:defRPr sz="24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44699"/>
            <a:ext cx="1689908" cy="822960"/>
          </a:xfrm>
        </p:spPr>
        <p:txBody>
          <a:bodyPr/>
          <a:lstStyle>
            <a:lvl1pPr>
              <a:defRPr sz="24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743577" y="3162258"/>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743577" y="3965416"/>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740227" y="5533930"/>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5883326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6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744561"/>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2329603"/>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326291"/>
            <a:ext cx="1280160" cy="822960"/>
          </a:xfrm>
        </p:spPr>
        <p:txBody>
          <a:bodyPr/>
          <a:lstStyle>
            <a:lvl1pPr>
              <a:defRPr sz="18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917028" y="1326291"/>
            <a:ext cx="1280160" cy="822960"/>
          </a:xfrm>
        </p:spPr>
        <p:txBody>
          <a:bodyPr/>
          <a:lstStyle>
            <a:lvl1pPr>
              <a:defRPr sz="18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6934182" y="1326291"/>
            <a:ext cx="1280160" cy="822960"/>
          </a:xfrm>
        </p:spPr>
        <p:txBody>
          <a:bodyPr/>
          <a:lstStyle>
            <a:lvl1pPr>
              <a:defRPr sz="18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278681" y="1326291"/>
            <a:ext cx="1280160" cy="822960"/>
          </a:xfrm>
        </p:spPr>
        <p:txBody>
          <a:bodyPr/>
          <a:lstStyle>
            <a:lvl1pPr>
              <a:defRPr sz="18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25331" y="1326291"/>
            <a:ext cx="1280160" cy="822960"/>
          </a:xfrm>
        </p:spPr>
        <p:txBody>
          <a:bodyPr/>
          <a:lstStyle>
            <a:lvl1pPr>
              <a:defRPr sz="18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743577" y="3162258"/>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743577" y="3965416"/>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740227" y="5533930"/>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6" name="Picture Placeholder 5">
            <a:extLst>
              <a:ext uri="{FF2B5EF4-FFF2-40B4-BE49-F238E27FC236}">
                <a16:creationId xmlns:a16="http://schemas.microsoft.com/office/drawing/2014/main" id="{4818A366-77A6-488B-8792-21DF6B2082B7}"/>
              </a:ext>
            </a:extLst>
          </p:cNvPr>
          <p:cNvSpPr>
            <a:spLocks noGrp="1"/>
          </p:cNvSpPr>
          <p:nvPr>
            <p:ph type="pic" sz="quarter" idx="27"/>
          </p:nvPr>
        </p:nvSpPr>
        <p:spPr>
          <a:xfrm>
            <a:off x="3831502" y="1326291"/>
            <a:ext cx="1280160" cy="822960"/>
          </a:xfrm>
        </p:spPr>
        <p:txBody>
          <a:bodyPr/>
          <a:lstStyle>
            <a:lvl1pPr>
              <a:defRPr sz="1800"/>
            </a:lvl1pPr>
          </a:lstStyle>
          <a:p>
            <a:r>
              <a:rPr lang="en-US" dirty="0"/>
              <a:t>Click icon to add picture</a:t>
            </a:r>
          </a:p>
        </p:txBody>
      </p:sp>
      <p:sp>
        <p:nvSpPr>
          <p:cNvPr id="20" name="Picture Placeholder 5">
            <a:extLst>
              <a:ext uri="{FF2B5EF4-FFF2-40B4-BE49-F238E27FC236}">
                <a16:creationId xmlns:a16="http://schemas.microsoft.com/office/drawing/2014/main" id="{102385CF-ED5B-4E4B-8A1F-CD103244C062}"/>
              </a:ext>
            </a:extLst>
          </p:cNvPr>
          <p:cNvSpPr>
            <a:spLocks noGrp="1"/>
          </p:cNvSpPr>
          <p:nvPr>
            <p:ph type="pic" sz="quarter" idx="28"/>
          </p:nvPr>
        </p:nvSpPr>
        <p:spPr>
          <a:xfrm>
            <a:off x="8425605" y="1326291"/>
            <a:ext cx="1280160" cy="822960"/>
          </a:xfrm>
        </p:spPr>
        <p:txBody>
          <a:bodyPr/>
          <a:lstStyle>
            <a:lvl1pPr>
              <a:defRPr sz="1800"/>
            </a:lvl1p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7002456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967614" y="2897336"/>
            <a:ext cx="3014451"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508377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81918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299930"/>
            <a:ext cx="1689908"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6465867" y="2774306"/>
            <a:ext cx="2029205"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77221"/>
            <a:ext cx="1689908"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89468"/>
            <a:ext cx="1689908"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79873"/>
            <a:ext cx="1689908"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79874"/>
            <a:ext cx="1689908"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8766571" y="2774306"/>
            <a:ext cx="2029205" cy="830799"/>
          </a:xfrm>
        </p:spPr>
        <p:txBody>
          <a:bodyPr/>
          <a:lstStyle/>
          <a:p>
            <a:r>
              <a:rPr lang="en-US" dirty="0"/>
              <a:t>Click icon to add picture</a:t>
            </a:r>
          </a:p>
        </p:txBody>
      </p:sp>
      <p:sp>
        <p:nvSpPr>
          <p:cNvPr id="17" name="Picture Placeholder 5">
            <a:extLst>
              <a:ext uri="{FF2B5EF4-FFF2-40B4-BE49-F238E27FC236}">
                <a16:creationId xmlns:a16="http://schemas.microsoft.com/office/drawing/2014/main" id="{2EB9718E-2DFE-4AAC-8D48-10DD90A6165C}"/>
              </a:ext>
            </a:extLst>
          </p:cNvPr>
          <p:cNvSpPr>
            <a:spLocks noGrp="1"/>
          </p:cNvSpPr>
          <p:nvPr>
            <p:ph type="pic" sz="quarter" idx="25"/>
          </p:nvPr>
        </p:nvSpPr>
        <p:spPr>
          <a:xfrm>
            <a:off x="4140002" y="2825955"/>
            <a:ext cx="2029205" cy="830799"/>
          </a:xfrm>
        </p:spPr>
        <p:txBody>
          <a:body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900500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3789667"/>
            <a:ext cx="8128000" cy="2257172"/>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743576" y="1289683"/>
            <a:ext cx="10711543" cy="1940213"/>
          </a:xfrm>
        </p:spPr>
        <p:txBody>
          <a:bodyPr lIns="45720" tIns="45720" rIns="45720" bIns="45720">
            <a:noAutofit/>
          </a:bodyPr>
          <a:lstStyle>
            <a:lvl1pPr marL="0" indent="0" algn="l">
              <a:buFont typeface="Arial" panose="020B0604020202020204" pitchFamily="34" charset="0"/>
              <a:buNone/>
              <a:defRPr sz="20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1859053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743576" y="2459957"/>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740228" y="3688752"/>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Tree>
    <p:extLst>
      <p:ext uri="{BB962C8B-B14F-4D97-AF65-F5344CB8AC3E}">
        <p14:creationId xmlns:p14="http://schemas.microsoft.com/office/powerpoint/2010/main" val="2154105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9"/>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F1DF0-D92C-4D6F-A319-95D945AF5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36150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743576" y="2061756"/>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740228" y="3688752"/>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3" name="Text Placeholder 11">
            <a:extLst>
              <a:ext uri="{FF2B5EF4-FFF2-40B4-BE49-F238E27FC236}">
                <a16:creationId xmlns:a16="http://schemas.microsoft.com/office/drawing/2014/main" id="{A643AD50-F92E-4FC5-B65F-9D18A0A604E9}"/>
              </a:ext>
            </a:extLst>
          </p:cNvPr>
          <p:cNvSpPr>
            <a:spLocks noGrp="1"/>
          </p:cNvSpPr>
          <p:nvPr>
            <p:ph type="body" sz="quarter" idx="23" hasCustomPrompt="1"/>
          </p:nvPr>
        </p:nvSpPr>
        <p:spPr>
          <a:xfrm>
            <a:off x="743576" y="2860082"/>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5826117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444925" y="6356350"/>
            <a:ext cx="950976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435993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5762218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246063" y="314482"/>
            <a:ext cx="3343275" cy="4318000"/>
          </a:xfrm>
        </p:spPr>
        <p:txBody>
          <a:bodyPr/>
          <a:lstStyle/>
          <a:p>
            <a:r>
              <a:rPr lang="en-US" dirty="0"/>
              <a:t>Click icon to add picture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444921" y="6356350"/>
            <a:ext cx="9509760"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121308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209619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00608055-6615-49FC-A9FE-B8109FD16268}"/>
              </a:ext>
            </a:extLst>
          </p:cNvPr>
          <p:cNvSpPr>
            <a:spLocks noGrp="1"/>
          </p:cNvSpPr>
          <p:nvPr>
            <p:ph type="body" sz="quarter" idx="16" hasCustomPrompt="1"/>
          </p:nvPr>
        </p:nvSpPr>
        <p:spPr>
          <a:xfrm>
            <a:off x="736881" y="2577712"/>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2693C2DC-2368-442D-8E5A-B99E8EB823DF}"/>
              </a:ext>
            </a:extLst>
          </p:cNvPr>
          <p:cNvSpPr>
            <a:spLocks noGrp="1"/>
          </p:cNvSpPr>
          <p:nvPr>
            <p:ph type="body" sz="quarter" idx="17" hasCustomPrompt="1"/>
          </p:nvPr>
        </p:nvSpPr>
        <p:spPr>
          <a:xfrm>
            <a:off x="736880" y="3807727"/>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7CBE1ADA-80A1-45F0-969F-1DAE9CBA8798}"/>
              </a:ext>
            </a:extLst>
          </p:cNvPr>
          <p:cNvSpPr>
            <a:spLocks noGrp="1"/>
          </p:cNvSpPr>
          <p:nvPr>
            <p:ph type="body" sz="quarter" idx="18" hasCustomPrompt="1"/>
          </p:nvPr>
        </p:nvSpPr>
        <p:spPr>
          <a:xfrm>
            <a:off x="743576" y="5122912"/>
            <a:ext cx="10711543" cy="1097280"/>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8861372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3"/>
            <a:ext cx="10711543" cy="1497761"/>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7" name="Text Placeholder 5">
            <a:extLst>
              <a:ext uri="{FF2B5EF4-FFF2-40B4-BE49-F238E27FC236}">
                <a16:creationId xmlns:a16="http://schemas.microsoft.com/office/drawing/2014/main" id="{71FB73F8-46F7-4EDC-9023-0701377627CF}"/>
              </a:ext>
            </a:extLst>
          </p:cNvPr>
          <p:cNvSpPr>
            <a:spLocks noGrp="1"/>
          </p:cNvSpPr>
          <p:nvPr>
            <p:ph type="body" sz="quarter" idx="16" hasCustomPrompt="1"/>
          </p:nvPr>
        </p:nvSpPr>
        <p:spPr>
          <a:xfrm>
            <a:off x="740228" y="3067668"/>
            <a:ext cx="10711543" cy="1497760"/>
          </a:xfrm>
        </p:spPr>
        <p:txBody>
          <a:bodyPr lIns="45720" tIns="45720" rIns="45720" bIns="45720">
            <a:noAutofit/>
          </a:bodyPr>
          <a:lstStyle>
            <a:lvl1pPr marL="0" indent="0" algn="l">
              <a:buFont typeface="Arial" panose="020B0604020202020204" pitchFamily="34" charset="0"/>
              <a:buNone/>
              <a:defRPr sz="18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Picture Placeholder 5">
            <a:extLst>
              <a:ext uri="{FF2B5EF4-FFF2-40B4-BE49-F238E27FC236}">
                <a16:creationId xmlns:a16="http://schemas.microsoft.com/office/drawing/2014/main" id="{A370D1D1-2AEA-4263-8FD6-C3E3D97A190C}"/>
              </a:ext>
            </a:extLst>
          </p:cNvPr>
          <p:cNvSpPr>
            <a:spLocks noGrp="1"/>
          </p:cNvSpPr>
          <p:nvPr>
            <p:ph type="pic" sz="quarter" idx="10"/>
          </p:nvPr>
        </p:nvSpPr>
        <p:spPr>
          <a:xfrm>
            <a:off x="749713" y="4813391"/>
            <a:ext cx="4572000" cy="931914"/>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B1C45D20-EF9E-46A1-BC27-8E53013EAAA3}"/>
              </a:ext>
            </a:extLst>
          </p:cNvPr>
          <p:cNvSpPr>
            <a:spLocks noGrp="1"/>
          </p:cNvSpPr>
          <p:nvPr>
            <p:ph type="pic" sz="quarter" idx="17"/>
          </p:nvPr>
        </p:nvSpPr>
        <p:spPr>
          <a:xfrm>
            <a:off x="6883119" y="4813391"/>
            <a:ext cx="4572000" cy="931914"/>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558989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0228" y="1737343"/>
            <a:ext cx="10711543" cy="1462674"/>
          </a:xfrm>
        </p:spPr>
        <p:txBody>
          <a:bodyPr>
            <a:noAutofit/>
          </a:bodyPr>
          <a:lstStyle>
            <a:lvl1pPr marL="342900" indent="-342900" algn="l">
              <a:buFont typeface="Arial" panose="020B0604020202020204" pitchFamily="34" charset="0"/>
              <a:buChar char="•"/>
              <a:defRPr sz="2400" b="0" i="0" baseline="0">
                <a:solidFill>
                  <a:srgbClr val="000000"/>
                </a:solidFill>
                <a:latin typeface="Arial" charset="0"/>
                <a:ea typeface="Arial" charset="0"/>
                <a:cs typeface="Arial" charset="0"/>
              </a:defRPr>
            </a:lvl1pPr>
            <a:lvl2pPr marL="457200" indent="0">
              <a:buClr>
                <a:srgbClr val="000000"/>
              </a:buClr>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Sed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2399170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0" indent="0">
              <a:buClr>
                <a:srgbClr val="004A78"/>
              </a:buClr>
              <a:buFont typeface="Arial" charset="0"/>
              <a:buNone/>
              <a:defRPr sz="1800">
                <a:solidFill>
                  <a:srgbClr val="000000"/>
                </a:solidFill>
              </a:defRPr>
            </a:lvl1pPr>
            <a:lvl2pPr marL="457200" indent="0">
              <a:buClr>
                <a:srgbClr val="004A78"/>
              </a:buClr>
              <a:buFont typeface="Arial" charset="0"/>
              <a:buNone/>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393729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marL="0" indent="0">
              <a:buClr>
                <a:srgbClr val="004A78"/>
              </a:buClr>
              <a:buFont typeface="Arial" panose="020B0604020202020204" pitchFamily="34" charset="0"/>
              <a:buNone/>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299724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15C49-397C-4587-8163-C9B991EB80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4755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lIns="45720" tIns="45720" rIns="45720" bIns="45720">
            <a:noAutofit/>
          </a:bodyPr>
          <a:lstStyle>
            <a:lvl1pPr marL="0" indent="0" algn="l">
              <a:buFont typeface="Arial" panose="020B0604020202020204" pitchFamily="34" charset="0"/>
              <a:buNone/>
              <a:defRPr sz="2400" b="0" i="0" baseline="0">
                <a:solidFill>
                  <a:srgbClr val="000000"/>
                </a:solidFill>
                <a:latin typeface="Arial" charset="0"/>
                <a:ea typeface="Arial" charset="0"/>
                <a:cs typeface="Arial" charset="0"/>
              </a:defRPr>
            </a:lvl1pPr>
            <a:lvl2pPr marL="457200" indent="0">
              <a:buFont typeface="Arial" panose="020B0604020202020204" pitchFamily="34" charset="0"/>
              <a:buNone/>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lIns="45720" tIns="45720" rIns="45720" bIns="45720"/>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435894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6477000" cy="4259263"/>
          </a:xfrm>
        </p:spPr>
        <p:txBody>
          <a:bodyPr/>
          <a:lstStyle/>
          <a:p>
            <a:r>
              <a:rPr lang="en-US" dirty="0"/>
              <a:t>Click icon to add picture</a:t>
            </a:r>
          </a:p>
        </p:txBody>
      </p:sp>
      <p:sp>
        <p:nvSpPr>
          <p:cNvPr id="10" name="Text Placeholder 9"/>
          <p:cNvSpPr>
            <a:spLocks noGrp="1"/>
          </p:cNvSpPr>
          <p:nvPr>
            <p:ph type="body" sz="quarter" idx="11" hasCustomPrompt="1"/>
          </p:nvPr>
        </p:nvSpPr>
        <p:spPr>
          <a:xfrm>
            <a:off x="7478972" y="4070657"/>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0335385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733118" y="1619557"/>
            <a:ext cx="4846320" cy="4259263"/>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6F424FA-2575-48E8-9BCC-42C50E694822}"/>
              </a:ext>
            </a:extLst>
          </p:cNvPr>
          <p:cNvSpPr>
            <a:spLocks noGrp="1"/>
          </p:cNvSpPr>
          <p:nvPr>
            <p:ph type="pic" sz="quarter" idx="11"/>
          </p:nvPr>
        </p:nvSpPr>
        <p:spPr>
          <a:xfrm>
            <a:off x="6477984" y="1619556"/>
            <a:ext cx="4846320" cy="4259263"/>
          </a:xfrm>
        </p:spPr>
        <p:txBody>
          <a:bodyPr/>
          <a:lstStyle/>
          <a:p>
            <a:r>
              <a:rPr lang="en-US" dirty="0"/>
              <a:t>Click icon to add picture</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18180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7"/>
            <a:ext cx="9620250" cy="4235553"/>
          </a:xfrm>
        </p:spPr>
        <p:txBody>
          <a:bodyPr/>
          <a:lstStyle/>
          <a:p>
            <a:r>
              <a:rPr lang="en-US" dirty="0"/>
              <a:t>Click icon to add picture</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3548844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7"/>
            <a:ext cx="9620250" cy="2406753"/>
          </a:xfrm>
        </p:spPr>
        <p:txBody>
          <a:bodyPr/>
          <a:lstStyle/>
          <a:p>
            <a:r>
              <a:rPr lang="en-US" dirty="0"/>
              <a:t>Click icon to add picture</a:t>
            </a:r>
          </a:p>
        </p:txBody>
      </p:sp>
      <p:sp>
        <p:nvSpPr>
          <p:cNvPr id="5" name="Text Placeholder 11">
            <a:extLst>
              <a:ext uri="{FF2B5EF4-FFF2-40B4-BE49-F238E27FC236}">
                <a16:creationId xmlns:a16="http://schemas.microsoft.com/office/drawing/2014/main" id="{2A4733B0-BB04-4023-80A3-6135DFDAA1AA}"/>
              </a:ext>
            </a:extLst>
          </p:cNvPr>
          <p:cNvSpPr>
            <a:spLocks noGrp="1"/>
          </p:cNvSpPr>
          <p:nvPr>
            <p:ph type="body" sz="quarter" idx="17" hasCustomPrompt="1"/>
          </p:nvPr>
        </p:nvSpPr>
        <p:spPr>
          <a:xfrm>
            <a:off x="838200" y="4288308"/>
            <a:ext cx="10711543" cy="1807477"/>
          </a:xfrm>
        </p:spPr>
        <p:txBody>
          <a:bodyPr lIns="45720" tIns="45720" rIns="45720" bIns="45720">
            <a:normAutofit/>
          </a:bodyPr>
          <a:lstStyle>
            <a:lvl1pPr marL="342900" indent="-342900">
              <a:buClr>
                <a:srgbClr val="004A78"/>
              </a:buClr>
              <a:buFont typeface="Arial" charset="0"/>
              <a:buChar char="•"/>
              <a:defRPr sz="105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7732163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1285875" y="1619558"/>
            <a:ext cx="4421751" cy="2392004"/>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8E172EE6-B2CF-4E4E-BAA9-297C5218A147}"/>
              </a:ext>
            </a:extLst>
          </p:cNvPr>
          <p:cNvSpPr>
            <a:spLocks noGrp="1"/>
          </p:cNvSpPr>
          <p:nvPr>
            <p:ph type="pic" sz="quarter" idx="11"/>
          </p:nvPr>
        </p:nvSpPr>
        <p:spPr>
          <a:xfrm>
            <a:off x="6327365" y="1621709"/>
            <a:ext cx="4188235" cy="2389854"/>
          </a:xfrm>
        </p:spPr>
        <p:txBody>
          <a:bodyPr/>
          <a:lstStyle/>
          <a:p>
            <a:r>
              <a:rPr lang="en-US" dirty="0"/>
              <a:t>Click icon to add picture</a:t>
            </a:r>
          </a:p>
        </p:txBody>
      </p:sp>
      <p:sp>
        <p:nvSpPr>
          <p:cNvPr id="9" name="Text Placeholder 11">
            <a:extLst>
              <a:ext uri="{FF2B5EF4-FFF2-40B4-BE49-F238E27FC236}">
                <a16:creationId xmlns:a16="http://schemas.microsoft.com/office/drawing/2014/main" id="{61F95EA1-E98C-4CD1-8F25-52F35DAB58B6}"/>
              </a:ext>
            </a:extLst>
          </p:cNvPr>
          <p:cNvSpPr>
            <a:spLocks noGrp="1"/>
          </p:cNvSpPr>
          <p:nvPr>
            <p:ph type="body" sz="quarter" idx="17" hasCustomPrompt="1"/>
          </p:nvPr>
        </p:nvSpPr>
        <p:spPr>
          <a:xfrm>
            <a:off x="838200" y="4332552"/>
            <a:ext cx="10711543" cy="1807477"/>
          </a:xfrm>
        </p:spPr>
        <p:txBody>
          <a:bodyPr lIns="45720" tIns="45720" rIns="45720" bIns="45720">
            <a:normAutofit/>
          </a:bodyPr>
          <a:lstStyle>
            <a:lvl1pPr marL="342900" indent="-342900">
              <a:buClr>
                <a:srgbClr val="004A78"/>
              </a:buClr>
              <a:buFont typeface="Arial" charset="0"/>
              <a:buChar char="•"/>
              <a:defRPr sz="105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774555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3"/>
            <a:ext cx="10711543" cy="4781151"/>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2214871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3488794"/>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8" y="4920061"/>
            <a:ext cx="4421751"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5956198" y="4920060"/>
            <a:ext cx="4421751"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318118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3488794"/>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01035271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6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2795619"/>
          </a:xfrm>
        </p:spPr>
        <p:txBody>
          <a:bodyPr lIns="45720" tIns="45720" rIns="45720" bIns="45720">
            <a:normAutofit/>
          </a:bodyPr>
          <a:lstStyle>
            <a:lvl1pPr marL="342900" indent="-342900">
              <a:buClr>
                <a:srgbClr val="004A78"/>
              </a:buClr>
              <a:buFont typeface="Arial" charset="0"/>
              <a:buChar char="•"/>
              <a:defRPr sz="16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5291751"/>
            <a:ext cx="1463040" cy="731520"/>
          </a:xfrm>
        </p:spPr>
        <p:txBody>
          <a:bodyPr/>
          <a:lstStyle>
            <a:lvl1pPr>
              <a:defRPr sz="2000"/>
            </a:lvl1p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887810" y="5291751"/>
            <a:ext cx="1463040" cy="731520"/>
          </a:xfrm>
        </p:spPr>
        <p:txBody>
          <a:bodyPr/>
          <a:lstStyle>
            <a:lvl1pPr>
              <a:defRPr sz="2000"/>
            </a:lvl1p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190868" y="5291751"/>
            <a:ext cx="1463040" cy="731520"/>
          </a:xfrm>
        </p:spPr>
        <p:txBody>
          <a:bodyPr/>
          <a:lstStyle>
            <a:lvl1pPr>
              <a:defRPr sz="2000"/>
            </a:lvl1p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991910" y="5291751"/>
            <a:ext cx="1463040" cy="731520"/>
          </a:xfrm>
        </p:spPr>
        <p:txBody>
          <a:bodyPr/>
          <a:lstStyle>
            <a:lvl1pPr>
              <a:defRPr sz="2000"/>
            </a:lvl1pPr>
          </a:lstStyle>
          <a:p>
            <a:r>
              <a:rPr lang="en-US" dirty="0"/>
              <a:t>Click icon to add picture</a:t>
            </a:r>
          </a:p>
        </p:txBody>
      </p:sp>
      <p:sp>
        <p:nvSpPr>
          <p:cNvPr id="10" name="Picture Placeholder 5">
            <a:extLst>
              <a:ext uri="{FF2B5EF4-FFF2-40B4-BE49-F238E27FC236}">
                <a16:creationId xmlns:a16="http://schemas.microsoft.com/office/drawing/2014/main" id="{70CA1A48-149A-4DA8-BB58-613BE765CF38}"/>
              </a:ext>
            </a:extLst>
          </p:cNvPr>
          <p:cNvSpPr>
            <a:spLocks noGrp="1"/>
          </p:cNvSpPr>
          <p:nvPr>
            <p:ph type="pic" sz="quarter" idx="21"/>
          </p:nvPr>
        </p:nvSpPr>
        <p:spPr>
          <a:xfrm>
            <a:off x="5039339" y="5291751"/>
            <a:ext cx="1463040" cy="731520"/>
          </a:xfrm>
        </p:spPr>
        <p:txBody>
          <a:bodyPr/>
          <a:lstStyle>
            <a:lvl1pPr>
              <a:defRPr sz="2000"/>
            </a:lvl1pPr>
          </a:lstStyle>
          <a:p>
            <a:r>
              <a:rPr lang="en-US" dirty="0"/>
              <a:t>Click icon to add picture</a:t>
            </a:r>
          </a:p>
        </p:txBody>
      </p:sp>
      <p:sp>
        <p:nvSpPr>
          <p:cNvPr id="11" name="Picture Placeholder 5">
            <a:extLst>
              <a:ext uri="{FF2B5EF4-FFF2-40B4-BE49-F238E27FC236}">
                <a16:creationId xmlns:a16="http://schemas.microsoft.com/office/drawing/2014/main" id="{A5AB12BE-6D02-4588-A2D4-00BD2FFA4DE2}"/>
              </a:ext>
            </a:extLst>
          </p:cNvPr>
          <p:cNvSpPr>
            <a:spLocks noGrp="1"/>
          </p:cNvSpPr>
          <p:nvPr>
            <p:ph type="pic" sz="quarter" idx="22"/>
          </p:nvPr>
        </p:nvSpPr>
        <p:spPr>
          <a:xfrm>
            <a:off x="1231799" y="4329182"/>
            <a:ext cx="1463040" cy="731520"/>
          </a:xfrm>
        </p:spPr>
        <p:txBody>
          <a:bodyPr/>
          <a:lstStyle>
            <a:lvl1pPr>
              <a:defRPr sz="2000"/>
            </a:lvl1pPr>
          </a:lstStyle>
          <a:p>
            <a:r>
              <a:rPr lang="en-US" dirty="0"/>
              <a:t>Click icon to add picture</a:t>
            </a:r>
          </a:p>
        </p:txBody>
      </p:sp>
      <p:sp>
        <p:nvSpPr>
          <p:cNvPr id="13" name="Picture Placeholder 5">
            <a:extLst>
              <a:ext uri="{FF2B5EF4-FFF2-40B4-BE49-F238E27FC236}">
                <a16:creationId xmlns:a16="http://schemas.microsoft.com/office/drawing/2014/main" id="{26426C37-2F71-4117-A970-46425543B985}"/>
              </a:ext>
            </a:extLst>
          </p:cNvPr>
          <p:cNvSpPr>
            <a:spLocks noGrp="1"/>
          </p:cNvSpPr>
          <p:nvPr>
            <p:ph type="pic" sz="quarter" idx="23"/>
          </p:nvPr>
        </p:nvSpPr>
        <p:spPr>
          <a:xfrm>
            <a:off x="3107302" y="4329182"/>
            <a:ext cx="1463040" cy="731520"/>
          </a:xfrm>
        </p:spPr>
        <p:txBody>
          <a:bodyPr/>
          <a:lstStyle>
            <a:lvl1pPr>
              <a:defRPr sz="2000"/>
            </a:lvl1pPr>
          </a:lstStyle>
          <a:p>
            <a:r>
              <a:rPr lang="en-US" dirty="0"/>
              <a:t>Click icon to add picture</a:t>
            </a:r>
          </a:p>
        </p:txBody>
      </p:sp>
      <p:sp>
        <p:nvSpPr>
          <p:cNvPr id="14" name="Picture Placeholder 5">
            <a:extLst>
              <a:ext uri="{FF2B5EF4-FFF2-40B4-BE49-F238E27FC236}">
                <a16:creationId xmlns:a16="http://schemas.microsoft.com/office/drawing/2014/main" id="{EBDCB591-28B1-4F5D-AB76-FADD827DA3CC}"/>
              </a:ext>
            </a:extLst>
          </p:cNvPr>
          <p:cNvSpPr>
            <a:spLocks noGrp="1"/>
          </p:cNvSpPr>
          <p:nvPr>
            <p:ph type="pic" sz="quarter" idx="24"/>
          </p:nvPr>
        </p:nvSpPr>
        <p:spPr>
          <a:xfrm>
            <a:off x="5039339" y="4329182"/>
            <a:ext cx="1463040" cy="731520"/>
          </a:xfrm>
        </p:spPr>
        <p:txBody>
          <a:bodyPr/>
          <a:lstStyle>
            <a:lvl1pPr>
              <a:defRPr sz="2000"/>
            </a:lvl1pPr>
          </a:lstStyle>
          <a:p>
            <a:r>
              <a:rPr lang="en-US" dirty="0"/>
              <a:t>Click icon to add picture</a:t>
            </a:r>
          </a:p>
        </p:txBody>
      </p:sp>
      <p:sp>
        <p:nvSpPr>
          <p:cNvPr id="15" name="Picture Placeholder 5">
            <a:extLst>
              <a:ext uri="{FF2B5EF4-FFF2-40B4-BE49-F238E27FC236}">
                <a16:creationId xmlns:a16="http://schemas.microsoft.com/office/drawing/2014/main" id="{F5568A58-91EB-4C86-AB19-45A6652AA1AA}"/>
              </a:ext>
            </a:extLst>
          </p:cNvPr>
          <p:cNvSpPr>
            <a:spLocks noGrp="1"/>
          </p:cNvSpPr>
          <p:nvPr>
            <p:ph type="pic" sz="quarter" idx="25"/>
          </p:nvPr>
        </p:nvSpPr>
        <p:spPr>
          <a:xfrm>
            <a:off x="6887810" y="4329182"/>
            <a:ext cx="1463040" cy="731520"/>
          </a:xfrm>
        </p:spPr>
        <p:txBody>
          <a:bodyPr/>
          <a:lstStyle>
            <a:lvl1pPr>
              <a:defRPr sz="2000"/>
            </a:lvl1pPr>
          </a:lstStyle>
          <a:p>
            <a:r>
              <a:rPr lang="en-US" dirty="0"/>
              <a:t>Click icon to add picture</a:t>
            </a:r>
          </a:p>
        </p:txBody>
      </p:sp>
      <p:sp>
        <p:nvSpPr>
          <p:cNvPr id="16" name="Picture Placeholder 5">
            <a:extLst>
              <a:ext uri="{FF2B5EF4-FFF2-40B4-BE49-F238E27FC236}">
                <a16:creationId xmlns:a16="http://schemas.microsoft.com/office/drawing/2014/main" id="{D021F586-3827-4D83-AD19-E900A6130FE6}"/>
              </a:ext>
            </a:extLst>
          </p:cNvPr>
          <p:cNvSpPr>
            <a:spLocks noGrp="1"/>
          </p:cNvSpPr>
          <p:nvPr>
            <p:ph type="pic" sz="quarter" idx="26"/>
          </p:nvPr>
        </p:nvSpPr>
        <p:spPr>
          <a:xfrm>
            <a:off x="8991910" y="4329182"/>
            <a:ext cx="1463040" cy="731520"/>
          </a:xfrm>
        </p:spPr>
        <p:txBody>
          <a:bodyPr/>
          <a:lstStyle>
            <a:lvl1pPr>
              <a:defRPr sz="2000"/>
            </a:lvl1p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610299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D0874-3DB2-42C9-8B88-6BDEB06018C5}"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818373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77B25-8752-4834-B0A4-2BF764E33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1214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3"/>
            <a:ext cx="10711543" cy="2583717"/>
          </a:xfrm>
        </p:spPr>
        <p:txBody>
          <a:bodyPr lIns="45720" tIns="45720" rIns="45720" bIns="45720">
            <a:noAutofit/>
          </a:bodyPr>
          <a:lstStyle>
            <a:lvl1pPr marL="342900" indent="-342900">
              <a:buClr>
                <a:srgbClr val="004A78"/>
              </a:buClr>
              <a:buFont typeface="Arial" charset="0"/>
              <a:buChar char="•"/>
              <a:defRPr sz="16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Text Placeholder 11">
            <a:extLst>
              <a:ext uri="{FF2B5EF4-FFF2-40B4-BE49-F238E27FC236}">
                <a16:creationId xmlns:a16="http://schemas.microsoft.com/office/drawing/2014/main" id="{A1E7336A-409F-4F76-947E-B947F0D4098C}"/>
              </a:ext>
            </a:extLst>
          </p:cNvPr>
          <p:cNvSpPr>
            <a:spLocks noGrp="1"/>
          </p:cNvSpPr>
          <p:nvPr>
            <p:ph type="body" sz="quarter" idx="18" hasCustomPrompt="1"/>
          </p:nvPr>
        </p:nvSpPr>
        <p:spPr>
          <a:xfrm>
            <a:off x="743576" y="4061373"/>
            <a:ext cx="10711543" cy="2073954"/>
          </a:xfrm>
        </p:spPr>
        <p:txBody>
          <a:bodyPr lIns="45720" tIns="45720" rIns="45720" bIns="45720">
            <a:noAutofit/>
          </a:bodyPr>
          <a:lstStyle>
            <a:lvl1pPr marL="342900" indent="-342900">
              <a:buClr>
                <a:srgbClr val="004A78"/>
              </a:buClr>
              <a:buFont typeface="Arial" charset="0"/>
              <a:buChar char="•"/>
              <a:defRPr sz="14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1319017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299088"/>
            <a:ext cx="10711543" cy="4394200"/>
          </a:xfrm>
        </p:spPr>
        <p:txBody>
          <a:bodyPr lIns="45720" tIns="45720" rIns="45720" bIns="45720">
            <a:normAutofit/>
          </a:bodyPr>
          <a:lstStyle>
            <a:lvl1pPr marL="457200" indent="-457200">
              <a:buClr>
                <a:srgbClr val="004A78"/>
              </a:buClr>
              <a:buFont typeface="+mj-lt"/>
              <a:buAutoNum type="arabicPeriod"/>
              <a:defRPr sz="2000">
                <a:solidFill>
                  <a:srgbClr val="000000"/>
                </a:solidFill>
              </a:defRPr>
            </a:lvl1pPr>
            <a:lvl2pPr marL="457200" marR="0" indent="0" algn="l" defTabSz="914400" rtl="0" eaLnBrk="1" fontAlgn="base" latinLnBrk="0" hangingPunct="1">
              <a:lnSpc>
                <a:spcPct val="90000"/>
              </a:lnSpc>
              <a:spcBef>
                <a:spcPts val="500"/>
              </a:spcBef>
              <a:spcAft>
                <a:spcPct val="0"/>
              </a:spcAft>
              <a:buClr>
                <a:srgbClr val="006298"/>
              </a:buClr>
              <a:buSzTx/>
              <a:buFont typeface="Arial" charset="0"/>
              <a:buNone/>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a:t>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5227478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313842"/>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006298"/>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6072840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dirty="0"/>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4013282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1895522" y="2742543"/>
            <a:ext cx="8128000" cy="664756"/>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743576" y="1289684"/>
            <a:ext cx="10711543" cy="1261787"/>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951036"/>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59796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4127445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967614" y="2897336"/>
            <a:ext cx="4984579"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508377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81918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299930"/>
            <a:ext cx="1689908"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6288885" y="2774306"/>
            <a:ext cx="2029205"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77221"/>
            <a:ext cx="1689908"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89468"/>
            <a:ext cx="1689908"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79873"/>
            <a:ext cx="1689908"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79874"/>
            <a:ext cx="1689908"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8766571" y="2774306"/>
            <a:ext cx="2029205" cy="830799"/>
          </a:xfrm>
        </p:spPr>
        <p:txBody>
          <a:body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482565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5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744561"/>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2329603"/>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344699"/>
            <a:ext cx="1689908" cy="822960"/>
          </a:xfrm>
        </p:spPr>
        <p:txBody>
          <a:bodyPr/>
          <a:lstStyle>
            <a:lvl1pPr>
              <a:defRPr sz="24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44699"/>
            <a:ext cx="1689908" cy="822960"/>
          </a:xfrm>
        </p:spPr>
        <p:txBody>
          <a:bodyPr/>
          <a:lstStyle>
            <a:lvl1pPr>
              <a:defRPr sz="24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44699"/>
            <a:ext cx="1689908" cy="822960"/>
          </a:xfrm>
        </p:spPr>
        <p:txBody>
          <a:bodyPr/>
          <a:lstStyle>
            <a:lvl1pPr>
              <a:defRPr sz="24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44699"/>
            <a:ext cx="1689908" cy="822960"/>
          </a:xfrm>
        </p:spPr>
        <p:txBody>
          <a:bodyPr/>
          <a:lstStyle>
            <a:lvl1pPr>
              <a:defRPr sz="24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44699"/>
            <a:ext cx="1689908" cy="822960"/>
          </a:xfrm>
        </p:spPr>
        <p:txBody>
          <a:bodyPr/>
          <a:lstStyle>
            <a:lvl1pPr>
              <a:defRPr sz="24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743577" y="3162258"/>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743577" y="3965416"/>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740227" y="5533930"/>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270247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4744561"/>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2329603"/>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326291"/>
            <a:ext cx="1280160" cy="822960"/>
          </a:xfrm>
        </p:spPr>
        <p:txBody>
          <a:bodyPr/>
          <a:lstStyle>
            <a:lvl1pPr>
              <a:defRPr sz="1800"/>
            </a:lvl1p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917028" y="1326291"/>
            <a:ext cx="1280160" cy="822960"/>
          </a:xfrm>
        </p:spPr>
        <p:txBody>
          <a:bodyPr/>
          <a:lstStyle>
            <a:lvl1pPr>
              <a:defRPr sz="1800"/>
            </a:lvl1p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6934182" y="1326291"/>
            <a:ext cx="1280160" cy="822960"/>
          </a:xfrm>
        </p:spPr>
        <p:txBody>
          <a:bodyPr/>
          <a:lstStyle>
            <a:lvl1pPr>
              <a:defRPr sz="1800"/>
            </a:lvl1p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278681" y="1326291"/>
            <a:ext cx="1280160" cy="822960"/>
          </a:xfrm>
        </p:spPr>
        <p:txBody>
          <a:bodyPr/>
          <a:lstStyle>
            <a:lvl1pPr>
              <a:defRPr sz="1800"/>
            </a:lvl1p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2325331" y="1326291"/>
            <a:ext cx="1280160" cy="822960"/>
          </a:xfrm>
        </p:spPr>
        <p:txBody>
          <a:bodyPr/>
          <a:lstStyle>
            <a:lvl1pPr>
              <a:defRPr sz="1800"/>
            </a:lvl1pPr>
          </a:lstStyle>
          <a:p>
            <a:r>
              <a:rPr lang="en-US" dirty="0"/>
              <a:t>Click icon to add picture</a:t>
            </a:r>
          </a:p>
        </p:txBody>
      </p:sp>
      <p:sp>
        <p:nvSpPr>
          <p:cNvPr id="17" name="Text Placeholder 5">
            <a:extLst>
              <a:ext uri="{FF2B5EF4-FFF2-40B4-BE49-F238E27FC236}">
                <a16:creationId xmlns:a16="http://schemas.microsoft.com/office/drawing/2014/main" id="{A6471B97-E7E6-4F1B-AEC0-48618683D4E3}"/>
              </a:ext>
            </a:extLst>
          </p:cNvPr>
          <p:cNvSpPr>
            <a:spLocks noGrp="1"/>
          </p:cNvSpPr>
          <p:nvPr>
            <p:ph type="body" sz="quarter" idx="24" hasCustomPrompt="1"/>
          </p:nvPr>
        </p:nvSpPr>
        <p:spPr>
          <a:xfrm>
            <a:off x="743577" y="3162258"/>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8" name="Text Placeholder 5">
            <a:extLst>
              <a:ext uri="{FF2B5EF4-FFF2-40B4-BE49-F238E27FC236}">
                <a16:creationId xmlns:a16="http://schemas.microsoft.com/office/drawing/2014/main" id="{0DC43DB1-4DA5-4BB4-B5AD-8B7EE2C11EB2}"/>
              </a:ext>
            </a:extLst>
          </p:cNvPr>
          <p:cNvSpPr>
            <a:spLocks noGrp="1"/>
          </p:cNvSpPr>
          <p:nvPr>
            <p:ph type="body" sz="quarter" idx="25" hasCustomPrompt="1"/>
          </p:nvPr>
        </p:nvSpPr>
        <p:spPr>
          <a:xfrm>
            <a:off x="743577" y="3965416"/>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9" name="Text Placeholder 5">
            <a:extLst>
              <a:ext uri="{FF2B5EF4-FFF2-40B4-BE49-F238E27FC236}">
                <a16:creationId xmlns:a16="http://schemas.microsoft.com/office/drawing/2014/main" id="{53EA9916-2000-4475-903A-34551AAAB832}"/>
              </a:ext>
            </a:extLst>
          </p:cNvPr>
          <p:cNvSpPr>
            <a:spLocks noGrp="1"/>
          </p:cNvSpPr>
          <p:nvPr>
            <p:ph type="body" sz="quarter" idx="26" hasCustomPrompt="1"/>
          </p:nvPr>
        </p:nvSpPr>
        <p:spPr>
          <a:xfrm>
            <a:off x="740227" y="5533930"/>
            <a:ext cx="10711543" cy="640080"/>
          </a:xfrm>
        </p:spPr>
        <p:txBody>
          <a:bodyPr lIns="45720" tIns="45720" rIns="45720" bIns="45720">
            <a:noAutofit/>
          </a:bodyPr>
          <a:lstStyle>
            <a:lvl1pPr marL="0" indent="0" algn="l">
              <a:buFont typeface="Arial" panose="020B0604020202020204" pitchFamily="34" charset="0"/>
              <a:buNone/>
              <a:defRPr sz="11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6" name="Picture Placeholder 5">
            <a:extLst>
              <a:ext uri="{FF2B5EF4-FFF2-40B4-BE49-F238E27FC236}">
                <a16:creationId xmlns:a16="http://schemas.microsoft.com/office/drawing/2014/main" id="{4818A366-77A6-488B-8792-21DF6B2082B7}"/>
              </a:ext>
            </a:extLst>
          </p:cNvPr>
          <p:cNvSpPr>
            <a:spLocks noGrp="1"/>
          </p:cNvSpPr>
          <p:nvPr>
            <p:ph type="pic" sz="quarter" idx="27"/>
          </p:nvPr>
        </p:nvSpPr>
        <p:spPr>
          <a:xfrm>
            <a:off x="3831502" y="1326291"/>
            <a:ext cx="1280160" cy="822960"/>
          </a:xfrm>
        </p:spPr>
        <p:txBody>
          <a:bodyPr/>
          <a:lstStyle>
            <a:lvl1pPr>
              <a:defRPr sz="1800"/>
            </a:lvl1pPr>
          </a:lstStyle>
          <a:p>
            <a:r>
              <a:rPr lang="en-US" dirty="0"/>
              <a:t>Click icon to add picture</a:t>
            </a:r>
          </a:p>
        </p:txBody>
      </p:sp>
      <p:sp>
        <p:nvSpPr>
          <p:cNvPr id="20" name="Picture Placeholder 5">
            <a:extLst>
              <a:ext uri="{FF2B5EF4-FFF2-40B4-BE49-F238E27FC236}">
                <a16:creationId xmlns:a16="http://schemas.microsoft.com/office/drawing/2014/main" id="{102385CF-ED5B-4E4B-8A1F-CD103244C062}"/>
              </a:ext>
            </a:extLst>
          </p:cNvPr>
          <p:cNvSpPr>
            <a:spLocks noGrp="1"/>
          </p:cNvSpPr>
          <p:nvPr>
            <p:ph type="pic" sz="quarter" idx="28"/>
          </p:nvPr>
        </p:nvSpPr>
        <p:spPr>
          <a:xfrm>
            <a:off x="8425605" y="1326291"/>
            <a:ext cx="1280160" cy="822960"/>
          </a:xfrm>
        </p:spPr>
        <p:txBody>
          <a:bodyPr/>
          <a:lstStyle>
            <a:lvl1pPr>
              <a:defRPr sz="1800"/>
            </a:lvl1p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4558308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able Placeholder 4"/>
          <p:cNvSpPr>
            <a:spLocks noGrp="1"/>
          </p:cNvSpPr>
          <p:nvPr>
            <p:ph type="tbl" sz="quarter" idx="10"/>
          </p:nvPr>
        </p:nvSpPr>
        <p:spPr>
          <a:xfrm>
            <a:off x="967614" y="2897336"/>
            <a:ext cx="3014451" cy="664756"/>
          </a:xfrm>
        </p:spPr>
        <p:txBody>
          <a:bodyPr/>
          <a:lstStyle/>
          <a:p>
            <a:r>
              <a:rPr lang="en-US" dirty="0"/>
              <a:t>Click icon to add table</a:t>
            </a:r>
          </a:p>
        </p:txBody>
      </p:sp>
      <p:sp>
        <p:nvSpPr>
          <p:cNvPr id="8" name="Text Placeholder 5">
            <a:extLst>
              <a:ext uri="{FF2B5EF4-FFF2-40B4-BE49-F238E27FC236}">
                <a16:creationId xmlns:a16="http://schemas.microsoft.com/office/drawing/2014/main" id="{53E8049B-FB53-4F77-BC5B-96C018AC90AA}"/>
              </a:ext>
            </a:extLst>
          </p:cNvPr>
          <p:cNvSpPr>
            <a:spLocks noGrp="1"/>
          </p:cNvSpPr>
          <p:nvPr>
            <p:ph type="body" sz="quarter" idx="16" hasCustomPrompt="1"/>
          </p:nvPr>
        </p:nvSpPr>
        <p:spPr>
          <a:xfrm>
            <a:off x="743576" y="508377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9" name="Text Placeholder 5">
            <a:extLst>
              <a:ext uri="{FF2B5EF4-FFF2-40B4-BE49-F238E27FC236}">
                <a16:creationId xmlns:a16="http://schemas.microsoft.com/office/drawing/2014/main" id="{6DEE4F39-B48D-41D5-BB0F-A683BEC1845D}"/>
              </a:ext>
            </a:extLst>
          </p:cNvPr>
          <p:cNvSpPr>
            <a:spLocks noGrp="1"/>
          </p:cNvSpPr>
          <p:nvPr>
            <p:ph type="body" sz="quarter" idx="17" hasCustomPrompt="1"/>
          </p:nvPr>
        </p:nvSpPr>
        <p:spPr>
          <a:xfrm>
            <a:off x="740228" y="3819181"/>
            <a:ext cx="10711543" cy="1106799"/>
          </a:xfrm>
        </p:spPr>
        <p:txBody>
          <a:bodyPr lIns="45720" tIns="45720" rIns="45720" bIns="45720">
            <a:noAutofit/>
          </a:bodyPr>
          <a:lstStyle>
            <a:lvl1pPr marL="0" indent="0" algn="l">
              <a:buFont typeface="Arial" panose="020B0604020202020204" pitchFamily="34" charset="0"/>
              <a:buNone/>
              <a:defRPr sz="16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Picture Placeholder 5">
            <a:extLst>
              <a:ext uri="{FF2B5EF4-FFF2-40B4-BE49-F238E27FC236}">
                <a16:creationId xmlns:a16="http://schemas.microsoft.com/office/drawing/2014/main" id="{178F6B12-B48B-41C4-949F-2E8DAA0A93FF}"/>
              </a:ext>
            </a:extLst>
          </p:cNvPr>
          <p:cNvSpPr>
            <a:spLocks noGrp="1"/>
          </p:cNvSpPr>
          <p:nvPr>
            <p:ph type="pic" sz="quarter" idx="18"/>
          </p:nvPr>
        </p:nvSpPr>
        <p:spPr>
          <a:xfrm>
            <a:off x="743577" y="1299930"/>
            <a:ext cx="1689908" cy="1106799"/>
          </a:xfrm>
        </p:spPr>
        <p:txBody>
          <a:bodyPr/>
          <a:lstStyle/>
          <a:p>
            <a:r>
              <a:rPr lang="en-US" dirty="0"/>
              <a:t>Click icon to add picture</a:t>
            </a:r>
          </a:p>
        </p:txBody>
      </p:sp>
      <p:sp>
        <p:nvSpPr>
          <p:cNvPr id="11" name="Picture Placeholder 5">
            <a:extLst>
              <a:ext uri="{FF2B5EF4-FFF2-40B4-BE49-F238E27FC236}">
                <a16:creationId xmlns:a16="http://schemas.microsoft.com/office/drawing/2014/main" id="{58817CCE-2C4B-4806-9113-95DCA7D1F49D}"/>
              </a:ext>
            </a:extLst>
          </p:cNvPr>
          <p:cNvSpPr>
            <a:spLocks noGrp="1"/>
          </p:cNvSpPr>
          <p:nvPr>
            <p:ph type="pic" sz="quarter" idx="19"/>
          </p:nvPr>
        </p:nvSpPr>
        <p:spPr>
          <a:xfrm>
            <a:off x="6465867" y="2774306"/>
            <a:ext cx="2029205" cy="830799"/>
          </a:xfrm>
        </p:spPr>
        <p:txBody>
          <a:bodyPr/>
          <a:lstStyle/>
          <a:p>
            <a:r>
              <a:rPr lang="en-US" dirty="0"/>
              <a:t>Click icon to add picture</a:t>
            </a:r>
          </a:p>
        </p:txBody>
      </p:sp>
      <p:sp>
        <p:nvSpPr>
          <p:cNvPr id="12" name="Picture Placeholder 5">
            <a:extLst>
              <a:ext uri="{FF2B5EF4-FFF2-40B4-BE49-F238E27FC236}">
                <a16:creationId xmlns:a16="http://schemas.microsoft.com/office/drawing/2014/main" id="{17A7776F-FBCC-41AC-81FC-DE547DCBEE15}"/>
              </a:ext>
            </a:extLst>
          </p:cNvPr>
          <p:cNvSpPr>
            <a:spLocks noGrp="1"/>
          </p:cNvSpPr>
          <p:nvPr>
            <p:ph type="pic" sz="quarter" idx="20"/>
          </p:nvPr>
        </p:nvSpPr>
        <p:spPr>
          <a:xfrm>
            <a:off x="9105868" y="1377221"/>
            <a:ext cx="1689908" cy="1106799"/>
          </a:xfrm>
        </p:spPr>
        <p:txBody>
          <a:bodyPr/>
          <a:lstStyle/>
          <a:p>
            <a:r>
              <a:rPr lang="en-US" dirty="0"/>
              <a:t>Click icon to add picture</a:t>
            </a:r>
          </a:p>
        </p:txBody>
      </p:sp>
      <p:sp>
        <p:nvSpPr>
          <p:cNvPr id="13" name="Picture Placeholder 5">
            <a:extLst>
              <a:ext uri="{FF2B5EF4-FFF2-40B4-BE49-F238E27FC236}">
                <a16:creationId xmlns:a16="http://schemas.microsoft.com/office/drawing/2014/main" id="{E9DCE7D8-9B9A-4AC9-AA38-D830B42A84C2}"/>
              </a:ext>
            </a:extLst>
          </p:cNvPr>
          <p:cNvSpPr>
            <a:spLocks noGrp="1"/>
          </p:cNvSpPr>
          <p:nvPr>
            <p:ph type="pic" sz="quarter" idx="21"/>
          </p:nvPr>
        </p:nvSpPr>
        <p:spPr>
          <a:xfrm>
            <a:off x="7111160" y="1389468"/>
            <a:ext cx="1689908" cy="1106799"/>
          </a:xfrm>
        </p:spPr>
        <p:txBody>
          <a:bodyPr/>
          <a:lstStyle/>
          <a:p>
            <a:r>
              <a:rPr lang="en-US" dirty="0"/>
              <a:t>Click icon to add picture</a:t>
            </a:r>
          </a:p>
        </p:txBody>
      </p:sp>
      <p:sp>
        <p:nvSpPr>
          <p:cNvPr id="14" name="Picture Placeholder 5">
            <a:extLst>
              <a:ext uri="{FF2B5EF4-FFF2-40B4-BE49-F238E27FC236}">
                <a16:creationId xmlns:a16="http://schemas.microsoft.com/office/drawing/2014/main" id="{AFAA8102-5E8C-4F0B-AB23-915C4F9347E4}"/>
              </a:ext>
            </a:extLst>
          </p:cNvPr>
          <p:cNvSpPr>
            <a:spLocks noGrp="1"/>
          </p:cNvSpPr>
          <p:nvPr>
            <p:ph type="pic" sz="quarter" idx="22"/>
          </p:nvPr>
        </p:nvSpPr>
        <p:spPr>
          <a:xfrm>
            <a:off x="5190193" y="1379873"/>
            <a:ext cx="1689908" cy="1106799"/>
          </a:xfrm>
        </p:spPr>
        <p:txBody>
          <a:bodyPr/>
          <a:lstStyle/>
          <a:p>
            <a:r>
              <a:rPr lang="en-US" dirty="0"/>
              <a:t>Click icon to add picture</a:t>
            </a:r>
          </a:p>
        </p:txBody>
      </p:sp>
      <p:sp>
        <p:nvSpPr>
          <p:cNvPr id="15" name="Picture Placeholder 5">
            <a:extLst>
              <a:ext uri="{FF2B5EF4-FFF2-40B4-BE49-F238E27FC236}">
                <a16:creationId xmlns:a16="http://schemas.microsoft.com/office/drawing/2014/main" id="{E7347300-CEA6-4E1E-8BC4-9EB9B1EF3D37}"/>
              </a:ext>
            </a:extLst>
          </p:cNvPr>
          <p:cNvSpPr>
            <a:spLocks noGrp="1"/>
          </p:cNvSpPr>
          <p:nvPr>
            <p:ph type="pic" sz="quarter" idx="23"/>
          </p:nvPr>
        </p:nvSpPr>
        <p:spPr>
          <a:xfrm>
            <a:off x="3195485" y="1379874"/>
            <a:ext cx="1689908" cy="1106799"/>
          </a:xfrm>
        </p:spPr>
        <p:txBody>
          <a:bodyPr/>
          <a:lstStyle/>
          <a:p>
            <a:r>
              <a:rPr lang="en-US" dirty="0"/>
              <a:t>Click icon to add picture</a:t>
            </a:r>
          </a:p>
        </p:txBody>
      </p:sp>
      <p:sp>
        <p:nvSpPr>
          <p:cNvPr id="16" name="Picture Placeholder 5">
            <a:extLst>
              <a:ext uri="{FF2B5EF4-FFF2-40B4-BE49-F238E27FC236}">
                <a16:creationId xmlns:a16="http://schemas.microsoft.com/office/drawing/2014/main" id="{A6E87E6D-A480-4463-A453-8CC58EF8D239}"/>
              </a:ext>
            </a:extLst>
          </p:cNvPr>
          <p:cNvSpPr>
            <a:spLocks noGrp="1"/>
          </p:cNvSpPr>
          <p:nvPr>
            <p:ph type="pic" sz="quarter" idx="24"/>
          </p:nvPr>
        </p:nvSpPr>
        <p:spPr>
          <a:xfrm>
            <a:off x="8766571" y="2774306"/>
            <a:ext cx="2029205" cy="830799"/>
          </a:xfrm>
        </p:spPr>
        <p:txBody>
          <a:bodyPr/>
          <a:lstStyle/>
          <a:p>
            <a:r>
              <a:rPr lang="en-US" dirty="0"/>
              <a:t>Click icon to add picture</a:t>
            </a:r>
          </a:p>
        </p:txBody>
      </p:sp>
      <p:sp>
        <p:nvSpPr>
          <p:cNvPr id="17" name="Picture Placeholder 5">
            <a:extLst>
              <a:ext uri="{FF2B5EF4-FFF2-40B4-BE49-F238E27FC236}">
                <a16:creationId xmlns:a16="http://schemas.microsoft.com/office/drawing/2014/main" id="{2EB9718E-2DFE-4AAC-8D48-10DD90A6165C}"/>
              </a:ext>
            </a:extLst>
          </p:cNvPr>
          <p:cNvSpPr>
            <a:spLocks noGrp="1"/>
          </p:cNvSpPr>
          <p:nvPr>
            <p:ph type="pic" sz="quarter" idx="25"/>
          </p:nvPr>
        </p:nvSpPr>
        <p:spPr>
          <a:xfrm>
            <a:off x="4140002" y="2825955"/>
            <a:ext cx="2029205" cy="830799"/>
          </a:xfrm>
        </p:spPr>
        <p:txBody>
          <a:bodyPr/>
          <a:lstStyle/>
          <a:p>
            <a:r>
              <a:rPr lang="en-US" dirty="0"/>
              <a:t>Click icon to add picture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0523066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3789667"/>
            <a:ext cx="8128000" cy="2257172"/>
          </a:xfrm>
        </p:spPr>
        <p:txBody>
          <a:bodyPr/>
          <a:lstStyle/>
          <a:p>
            <a:r>
              <a:rPr lang="en-US" dirty="0"/>
              <a:t>Click icon to add table</a:t>
            </a:r>
          </a:p>
        </p:txBody>
      </p:sp>
      <p:sp>
        <p:nvSpPr>
          <p:cNvPr id="7" name="Text Placeholder 5">
            <a:extLst>
              <a:ext uri="{FF2B5EF4-FFF2-40B4-BE49-F238E27FC236}">
                <a16:creationId xmlns:a16="http://schemas.microsoft.com/office/drawing/2014/main" id="{F98919AB-3D97-43A4-841C-D1638DBDD174}"/>
              </a:ext>
            </a:extLst>
          </p:cNvPr>
          <p:cNvSpPr>
            <a:spLocks noGrp="1"/>
          </p:cNvSpPr>
          <p:nvPr>
            <p:ph type="body" sz="quarter" idx="15" hasCustomPrompt="1"/>
          </p:nvPr>
        </p:nvSpPr>
        <p:spPr>
          <a:xfrm>
            <a:off x="743576" y="1289683"/>
            <a:ext cx="10711543" cy="1940213"/>
          </a:xfrm>
        </p:spPr>
        <p:txBody>
          <a:bodyPr lIns="45720" tIns="45720" rIns="45720" bIns="45720">
            <a:noAutofit/>
          </a:bodyPr>
          <a:lstStyle>
            <a:lvl1pPr marL="0" indent="0" algn="l">
              <a:buFont typeface="Arial" panose="020B0604020202020204" pitchFamily="34" charset="0"/>
              <a:buNone/>
              <a:defRPr sz="2000" b="0" i="0" baseline="0">
                <a:solidFill>
                  <a:srgbClr val="000000"/>
                </a:solidFill>
                <a:latin typeface="Arial" charset="0"/>
                <a:ea typeface="Arial" charset="0"/>
                <a:cs typeface="Arial" charset="0"/>
              </a:defRPr>
            </a:lvl1pPr>
            <a:lvl2pPr>
              <a:defRPr>
                <a:solidFill>
                  <a:srgbClr val="000000"/>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Sed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75462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4738D-C7E8-4F42-BE9B-E4E169DD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09973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4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743576" y="2459957"/>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740228" y="3688752"/>
            <a:ext cx="10711543" cy="822960"/>
          </a:xfrm>
        </p:spPr>
        <p:txBody>
          <a:bodyPr lIns="45720" tIns="45720" rIns="45720" bIns="45720">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Tree>
    <p:extLst>
      <p:ext uri="{BB962C8B-B14F-4D97-AF65-F5344CB8AC3E}">
        <p14:creationId xmlns:p14="http://schemas.microsoft.com/office/powerpoint/2010/main" val="321427488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5_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 Placeholder 11"/>
          <p:cNvSpPr>
            <a:spLocks noGrp="1"/>
          </p:cNvSpPr>
          <p:nvPr>
            <p:ph type="body" sz="quarter" idx="17" hasCustomPrompt="1"/>
          </p:nvPr>
        </p:nvSpPr>
        <p:spPr>
          <a:xfrm>
            <a:off x="743576" y="1289684"/>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0" name="Text Placeholder 11">
            <a:extLst>
              <a:ext uri="{FF2B5EF4-FFF2-40B4-BE49-F238E27FC236}">
                <a16:creationId xmlns:a16="http://schemas.microsoft.com/office/drawing/2014/main" id="{3090CF6B-5C80-4EE3-8BD7-68524F4BA158}"/>
              </a:ext>
            </a:extLst>
          </p:cNvPr>
          <p:cNvSpPr>
            <a:spLocks noGrp="1"/>
          </p:cNvSpPr>
          <p:nvPr>
            <p:ph type="body" sz="quarter" idx="21" hasCustomPrompt="1"/>
          </p:nvPr>
        </p:nvSpPr>
        <p:spPr>
          <a:xfrm>
            <a:off x="743576" y="2061756"/>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1" name="Text Placeholder 11">
            <a:extLst>
              <a:ext uri="{FF2B5EF4-FFF2-40B4-BE49-F238E27FC236}">
                <a16:creationId xmlns:a16="http://schemas.microsoft.com/office/drawing/2014/main" id="{C22234D6-E3BB-41DB-B1E2-D279CE4E4B37}"/>
              </a:ext>
            </a:extLst>
          </p:cNvPr>
          <p:cNvSpPr>
            <a:spLocks noGrp="1"/>
          </p:cNvSpPr>
          <p:nvPr>
            <p:ph type="body" sz="quarter" idx="22" hasCustomPrompt="1"/>
          </p:nvPr>
        </p:nvSpPr>
        <p:spPr>
          <a:xfrm>
            <a:off x="740228" y="3688752"/>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13" name="Text Placeholder 11">
            <a:extLst>
              <a:ext uri="{FF2B5EF4-FFF2-40B4-BE49-F238E27FC236}">
                <a16:creationId xmlns:a16="http://schemas.microsoft.com/office/drawing/2014/main" id="{A643AD50-F92E-4FC5-B65F-9D18A0A604E9}"/>
              </a:ext>
            </a:extLst>
          </p:cNvPr>
          <p:cNvSpPr>
            <a:spLocks noGrp="1"/>
          </p:cNvSpPr>
          <p:nvPr>
            <p:ph type="body" sz="quarter" idx="23" hasCustomPrompt="1"/>
          </p:nvPr>
        </p:nvSpPr>
        <p:spPr>
          <a:xfrm>
            <a:off x="743576" y="2860082"/>
            <a:ext cx="10711543" cy="548640"/>
          </a:xfrm>
        </p:spPr>
        <p:txBody>
          <a:bodyPr lIns="45720" tIns="45720" rIns="45720" bIns="45720">
            <a:noAutofit/>
          </a:bodyPr>
          <a:lstStyle>
            <a:lvl1pPr marL="342900" indent="-342900">
              <a:buClr>
                <a:srgbClr val="004A78"/>
              </a:buClr>
              <a:buFont typeface="Arial" charset="0"/>
              <a:buChar char="•"/>
              <a:defRPr sz="1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6" name="Picture Placeholder 5">
            <a:extLst>
              <a:ext uri="{FF2B5EF4-FFF2-40B4-BE49-F238E27FC236}">
                <a16:creationId xmlns:a16="http://schemas.microsoft.com/office/drawing/2014/main" id="{71C9C7C5-7CF4-4044-B15D-337C2FEE1BD5}"/>
              </a:ext>
            </a:extLst>
          </p:cNvPr>
          <p:cNvSpPr>
            <a:spLocks noGrp="1"/>
          </p:cNvSpPr>
          <p:nvPr>
            <p:ph type="pic" sz="quarter" idx="10"/>
          </p:nvPr>
        </p:nvSpPr>
        <p:spPr>
          <a:xfrm>
            <a:off x="1231799" y="4920061"/>
            <a:ext cx="2042344" cy="1097281"/>
          </a:xfrm>
        </p:spPr>
        <p:txBody>
          <a:bodyPr/>
          <a:lstStyle/>
          <a:p>
            <a:r>
              <a:rPr lang="en-US" dirty="0"/>
              <a:t>Click icon to add picture</a:t>
            </a:r>
          </a:p>
        </p:txBody>
      </p:sp>
      <p:sp>
        <p:nvSpPr>
          <p:cNvPr id="7" name="Picture Placeholder 5">
            <a:extLst>
              <a:ext uri="{FF2B5EF4-FFF2-40B4-BE49-F238E27FC236}">
                <a16:creationId xmlns:a16="http://schemas.microsoft.com/office/drawing/2014/main" id="{5DEDD340-B598-4393-B4BC-513A1F344527}"/>
              </a:ext>
            </a:extLst>
          </p:cNvPr>
          <p:cNvSpPr>
            <a:spLocks noGrp="1"/>
          </p:cNvSpPr>
          <p:nvPr>
            <p:ph type="pic" sz="quarter" idx="18"/>
          </p:nvPr>
        </p:nvSpPr>
        <p:spPr>
          <a:xfrm>
            <a:off x="6310155" y="4920060"/>
            <a:ext cx="2155415" cy="1097281"/>
          </a:xfrm>
        </p:spPr>
        <p:txBody>
          <a:bodyPr/>
          <a:lstStyle/>
          <a:p>
            <a:r>
              <a:rPr lang="en-US" dirty="0"/>
              <a:t>Click icon to add picture</a:t>
            </a:r>
          </a:p>
        </p:txBody>
      </p:sp>
      <p:sp>
        <p:nvSpPr>
          <p:cNvPr id="8" name="Picture Placeholder 5">
            <a:extLst>
              <a:ext uri="{FF2B5EF4-FFF2-40B4-BE49-F238E27FC236}">
                <a16:creationId xmlns:a16="http://schemas.microsoft.com/office/drawing/2014/main" id="{29D09597-E8E6-4480-8537-F1ECE7EA4D61}"/>
              </a:ext>
            </a:extLst>
          </p:cNvPr>
          <p:cNvSpPr>
            <a:spLocks noGrp="1"/>
          </p:cNvSpPr>
          <p:nvPr>
            <p:ph type="pic" sz="quarter" idx="19"/>
          </p:nvPr>
        </p:nvSpPr>
        <p:spPr>
          <a:xfrm>
            <a:off x="3741480" y="4920061"/>
            <a:ext cx="2042344" cy="1097281"/>
          </a:xfrm>
        </p:spPr>
        <p:txBody>
          <a:bodyPr/>
          <a:lstStyle/>
          <a:p>
            <a:r>
              <a:rPr lang="en-US" dirty="0"/>
              <a:t>Click icon to add picture</a:t>
            </a:r>
          </a:p>
        </p:txBody>
      </p:sp>
      <p:sp>
        <p:nvSpPr>
          <p:cNvPr id="9" name="Picture Placeholder 5">
            <a:extLst>
              <a:ext uri="{FF2B5EF4-FFF2-40B4-BE49-F238E27FC236}">
                <a16:creationId xmlns:a16="http://schemas.microsoft.com/office/drawing/2014/main" id="{68FB2334-F78E-48D5-B6CA-CCF4F1A3A040}"/>
              </a:ext>
            </a:extLst>
          </p:cNvPr>
          <p:cNvSpPr>
            <a:spLocks noGrp="1"/>
          </p:cNvSpPr>
          <p:nvPr>
            <p:ph type="pic" sz="quarter" idx="20"/>
          </p:nvPr>
        </p:nvSpPr>
        <p:spPr>
          <a:xfrm>
            <a:off x="8785736" y="4921793"/>
            <a:ext cx="2155415" cy="1097281"/>
          </a:xfrm>
        </p:spPr>
        <p:txBody>
          <a:bodyPr/>
          <a:lstStyle/>
          <a:p>
            <a:r>
              <a:rPr lang="en-US" dirty="0"/>
              <a:t>Click icon to add picture</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7669599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CF749A-E785-4EEA-8711-3B89C82A64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1968AA-FB3A-4075-88D7-6889F95E7B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6812A2-82B5-4CBF-989F-87FFA8A8CC54}"/>
              </a:ext>
            </a:extLst>
          </p:cNvPr>
          <p:cNvSpPr>
            <a:spLocks noGrp="1" noChangeArrowheads="1"/>
          </p:cNvSpPr>
          <p:nvPr>
            <p:ph type="sldNum" sz="quarter" idx="12"/>
          </p:nvPr>
        </p:nvSpPr>
        <p:spPr>
          <a:ln/>
        </p:spPr>
        <p:txBody>
          <a:bodyPr/>
          <a:lstStyle>
            <a:lvl1pPr>
              <a:defRPr/>
            </a:lvl1pPr>
          </a:lstStyle>
          <a:p>
            <a:pPr>
              <a:defRPr/>
            </a:pPr>
            <a:fld id="{A6EC2F67-C260-4D23-84F0-2D6A7EE25EA6}" type="slidenum">
              <a:rPr lang="en-US" altLang="en-US"/>
              <a:pPr>
                <a:defRPr/>
              </a:pPr>
              <a:t>‹#›</a:t>
            </a:fld>
            <a:endParaRPr lang="en-US" altLang="en-US"/>
          </a:p>
        </p:txBody>
      </p:sp>
    </p:spTree>
    <p:extLst>
      <p:ext uri="{BB962C8B-B14F-4D97-AF65-F5344CB8AC3E}">
        <p14:creationId xmlns:p14="http://schemas.microsoft.com/office/powerpoint/2010/main" val="265523505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F4BF84-57C5-4028-BB1F-133276C9B0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95B9A-2F8D-4A04-AC35-8CBF2ABF7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784A28-7D99-4593-8F33-5E345820DEB6}"/>
              </a:ext>
            </a:extLst>
          </p:cNvPr>
          <p:cNvSpPr>
            <a:spLocks noGrp="1" noChangeArrowheads="1"/>
          </p:cNvSpPr>
          <p:nvPr>
            <p:ph type="sldNum" sz="quarter" idx="12"/>
          </p:nvPr>
        </p:nvSpPr>
        <p:spPr>
          <a:ln/>
        </p:spPr>
        <p:txBody>
          <a:bodyPr/>
          <a:lstStyle>
            <a:lvl1pPr>
              <a:defRPr/>
            </a:lvl1pPr>
          </a:lstStyle>
          <a:p>
            <a:pPr>
              <a:defRPr/>
            </a:pPr>
            <a:fld id="{557185B2-176F-4919-9637-F32DBDCCDA58}" type="slidenum">
              <a:rPr lang="en-US" altLang="en-US"/>
              <a:pPr>
                <a:defRPr/>
              </a:pPr>
              <a:t>‹#›</a:t>
            </a:fld>
            <a:endParaRPr lang="en-US" altLang="en-US"/>
          </a:p>
        </p:txBody>
      </p:sp>
    </p:spTree>
    <p:extLst>
      <p:ext uri="{BB962C8B-B14F-4D97-AF65-F5344CB8AC3E}">
        <p14:creationId xmlns:p14="http://schemas.microsoft.com/office/powerpoint/2010/main" val="8756653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5DC34B3-D92C-42B1-83AC-7EDBBEF924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423218-D86D-4969-A591-FB396D0350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D7AA52-DF91-4362-BA07-AD0C8FEF36FC}"/>
              </a:ext>
            </a:extLst>
          </p:cNvPr>
          <p:cNvSpPr>
            <a:spLocks noGrp="1" noChangeArrowheads="1"/>
          </p:cNvSpPr>
          <p:nvPr>
            <p:ph type="sldNum" sz="quarter" idx="12"/>
          </p:nvPr>
        </p:nvSpPr>
        <p:spPr>
          <a:ln/>
        </p:spPr>
        <p:txBody>
          <a:bodyPr/>
          <a:lstStyle>
            <a:lvl1pPr>
              <a:defRPr/>
            </a:lvl1pPr>
          </a:lstStyle>
          <a:p>
            <a:pPr>
              <a:defRPr/>
            </a:pPr>
            <a:fld id="{C20CB7E0-7F64-4E09-9D44-9A1171674DDE}" type="slidenum">
              <a:rPr lang="en-US" altLang="en-US"/>
              <a:pPr>
                <a:defRPr/>
              </a:pPr>
              <a:t>‹#›</a:t>
            </a:fld>
            <a:endParaRPr lang="en-US" altLang="en-US"/>
          </a:p>
        </p:txBody>
      </p:sp>
    </p:spTree>
    <p:extLst>
      <p:ext uri="{BB962C8B-B14F-4D97-AF65-F5344CB8AC3E}">
        <p14:creationId xmlns:p14="http://schemas.microsoft.com/office/powerpoint/2010/main" val="2746886522"/>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D85754-2D6D-4543-AF3F-A2D63E581C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ED3112-FE9F-41F9-8DD4-78EC1AF59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E59985-C35C-4A6D-965B-F9E7C934D859}"/>
              </a:ext>
            </a:extLst>
          </p:cNvPr>
          <p:cNvSpPr>
            <a:spLocks noGrp="1" noChangeArrowheads="1"/>
          </p:cNvSpPr>
          <p:nvPr>
            <p:ph type="sldNum" sz="quarter" idx="12"/>
          </p:nvPr>
        </p:nvSpPr>
        <p:spPr>
          <a:ln/>
        </p:spPr>
        <p:txBody>
          <a:bodyPr/>
          <a:lstStyle>
            <a:lvl1pPr>
              <a:defRPr/>
            </a:lvl1pPr>
          </a:lstStyle>
          <a:p>
            <a:pPr>
              <a:defRPr/>
            </a:pPr>
            <a:fld id="{05CCB98C-0C97-4FF7-852A-8AF9287154E3}" type="slidenum">
              <a:rPr lang="en-US" altLang="en-US"/>
              <a:pPr>
                <a:defRPr/>
              </a:pPr>
              <a:t>‹#›</a:t>
            </a:fld>
            <a:endParaRPr lang="en-US" altLang="en-US"/>
          </a:p>
        </p:txBody>
      </p:sp>
    </p:spTree>
    <p:extLst>
      <p:ext uri="{BB962C8B-B14F-4D97-AF65-F5344CB8AC3E}">
        <p14:creationId xmlns:p14="http://schemas.microsoft.com/office/powerpoint/2010/main" val="1812780841"/>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0605F3-99AE-4B5C-81C8-1B16658B54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05FB94-C1BB-4B41-91D1-C36C3E3A7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64C5EA-4319-4B51-8D8D-96EDF5BBF60A}"/>
              </a:ext>
            </a:extLst>
          </p:cNvPr>
          <p:cNvSpPr>
            <a:spLocks noGrp="1" noChangeArrowheads="1"/>
          </p:cNvSpPr>
          <p:nvPr>
            <p:ph type="sldNum" sz="quarter" idx="12"/>
          </p:nvPr>
        </p:nvSpPr>
        <p:spPr>
          <a:ln/>
        </p:spPr>
        <p:txBody>
          <a:bodyPr/>
          <a:lstStyle>
            <a:lvl1pPr>
              <a:defRPr/>
            </a:lvl1pPr>
          </a:lstStyle>
          <a:p>
            <a:pPr>
              <a:defRPr/>
            </a:pPr>
            <a:fld id="{60AF25B2-5290-49CE-A64B-F00205D0D661}" type="slidenum">
              <a:rPr lang="en-US" altLang="en-US"/>
              <a:pPr>
                <a:defRPr/>
              </a:pPr>
              <a:t>‹#›</a:t>
            </a:fld>
            <a:endParaRPr lang="en-US" altLang="en-US"/>
          </a:p>
        </p:txBody>
      </p:sp>
    </p:spTree>
    <p:extLst>
      <p:ext uri="{BB962C8B-B14F-4D97-AF65-F5344CB8AC3E}">
        <p14:creationId xmlns:p14="http://schemas.microsoft.com/office/powerpoint/2010/main" val="298006158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EEF46F-F1CE-4A57-B8C8-E579180F84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BC8D184-264D-4070-8724-6915745265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C567B2-A374-4384-97BD-B6EAE36EB813}"/>
              </a:ext>
            </a:extLst>
          </p:cNvPr>
          <p:cNvSpPr>
            <a:spLocks noGrp="1" noChangeArrowheads="1"/>
          </p:cNvSpPr>
          <p:nvPr>
            <p:ph type="sldNum" sz="quarter" idx="12"/>
          </p:nvPr>
        </p:nvSpPr>
        <p:spPr>
          <a:ln/>
        </p:spPr>
        <p:txBody>
          <a:bodyPr/>
          <a:lstStyle>
            <a:lvl1pPr>
              <a:defRPr/>
            </a:lvl1pPr>
          </a:lstStyle>
          <a:p>
            <a:pPr>
              <a:defRPr/>
            </a:pPr>
            <a:fld id="{61AD5145-6632-4460-B22A-4BE5EE3BB1B2}" type="slidenum">
              <a:rPr lang="en-US" altLang="en-US"/>
              <a:pPr>
                <a:defRPr/>
              </a:pPr>
              <a:t>‹#›</a:t>
            </a:fld>
            <a:endParaRPr lang="en-US" altLang="en-US"/>
          </a:p>
        </p:txBody>
      </p:sp>
    </p:spTree>
    <p:extLst>
      <p:ext uri="{BB962C8B-B14F-4D97-AF65-F5344CB8AC3E}">
        <p14:creationId xmlns:p14="http://schemas.microsoft.com/office/powerpoint/2010/main" val="364725674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93625D-A373-42F6-B543-1C7E5DDD33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68FD9E-8A71-435C-80ED-3147F9EF04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5F4A24-5160-4FDE-A0EB-82D2D6DF97B9}"/>
              </a:ext>
            </a:extLst>
          </p:cNvPr>
          <p:cNvSpPr>
            <a:spLocks noGrp="1" noChangeArrowheads="1"/>
          </p:cNvSpPr>
          <p:nvPr>
            <p:ph type="sldNum" sz="quarter" idx="12"/>
          </p:nvPr>
        </p:nvSpPr>
        <p:spPr>
          <a:ln/>
        </p:spPr>
        <p:txBody>
          <a:bodyPr/>
          <a:lstStyle>
            <a:lvl1pPr>
              <a:defRPr/>
            </a:lvl1pPr>
          </a:lstStyle>
          <a:p>
            <a:pPr>
              <a:defRPr/>
            </a:pPr>
            <a:fld id="{4BC32A75-E150-4F18-915B-9E80ABA35F4A}" type="slidenum">
              <a:rPr lang="en-US" altLang="en-US"/>
              <a:pPr>
                <a:defRPr/>
              </a:pPr>
              <a:t>‹#›</a:t>
            </a:fld>
            <a:endParaRPr lang="en-US" altLang="en-US"/>
          </a:p>
        </p:txBody>
      </p:sp>
    </p:spTree>
    <p:extLst>
      <p:ext uri="{BB962C8B-B14F-4D97-AF65-F5344CB8AC3E}">
        <p14:creationId xmlns:p14="http://schemas.microsoft.com/office/powerpoint/2010/main" val="393551257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C54E60-CE00-4054-BF92-59B3EFA6E9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4E795E-487D-4FC2-91F1-E59395430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91A15A-7D2B-4741-A45D-9F044190A4F4}"/>
              </a:ext>
            </a:extLst>
          </p:cNvPr>
          <p:cNvSpPr>
            <a:spLocks noGrp="1" noChangeArrowheads="1"/>
          </p:cNvSpPr>
          <p:nvPr>
            <p:ph type="sldNum" sz="quarter" idx="12"/>
          </p:nvPr>
        </p:nvSpPr>
        <p:spPr>
          <a:ln/>
        </p:spPr>
        <p:txBody>
          <a:bodyPr/>
          <a:lstStyle>
            <a:lvl1pPr>
              <a:defRPr/>
            </a:lvl1pPr>
          </a:lstStyle>
          <a:p>
            <a:pPr>
              <a:defRPr/>
            </a:pPr>
            <a:fld id="{DB2A8A66-9849-4AD5-A860-3FDF8590E022}" type="slidenum">
              <a:rPr lang="en-US" altLang="en-US"/>
              <a:pPr>
                <a:defRPr/>
              </a:pPr>
              <a:t>‹#›</a:t>
            </a:fld>
            <a:endParaRPr lang="en-US" altLang="en-US"/>
          </a:p>
        </p:txBody>
      </p:sp>
    </p:spTree>
    <p:extLst>
      <p:ext uri="{BB962C8B-B14F-4D97-AF65-F5344CB8AC3E}">
        <p14:creationId xmlns:p14="http://schemas.microsoft.com/office/powerpoint/2010/main" val="31467478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FEF1CF-0AA8-4F90-AAAD-0FF99176F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551878"/>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62C3C4-38EB-4609-B863-ACCDD25E4C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A462BF-1A92-4F51-B4BC-BA76A1A11E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3A7B25-786A-45BA-B55E-FEA3CCEBE3D3}"/>
              </a:ext>
            </a:extLst>
          </p:cNvPr>
          <p:cNvSpPr>
            <a:spLocks noGrp="1" noChangeArrowheads="1"/>
          </p:cNvSpPr>
          <p:nvPr>
            <p:ph type="sldNum" sz="quarter" idx="12"/>
          </p:nvPr>
        </p:nvSpPr>
        <p:spPr>
          <a:ln/>
        </p:spPr>
        <p:txBody>
          <a:bodyPr/>
          <a:lstStyle>
            <a:lvl1pPr>
              <a:defRPr/>
            </a:lvl1pPr>
          </a:lstStyle>
          <a:p>
            <a:pPr>
              <a:defRPr/>
            </a:pPr>
            <a:fld id="{2A5F91E0-EED5-4260-8BC1-033ECE3BAE6B}" type="slidenum">
              <a:rPr lang="en-US" altLang="en-US"/>
              <a:pPr>
                <a:defRPr/>
              </a:pPr>
              <a:t>‹#›</a:t>
            </a:fld>
            <a:endParaRPr lang="en-US" altLang="en-US"/>
          </a:p>
        </p:txBody>
      </p:sp>
    </p:spTree>
    <p:extLst>
      <p:ext uri="{BB962C8B-B14F-4D97-AF65-F5344CB8AC3E}">
        <p14:creationId xmlns:p14="http://schemas.microsoft.com/office/powerpoint/2010/main" val="64668847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1D2276-C774-4B36-91E8-65C631DCAA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F783F-CABF-4F8B-9910-85E5B4BA94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7627F6-F8B8-4A60-890E-80E681F261A9}"/>
              </a:ext>
            </a:extLst>
          </p:cNvPr>
          <p:cNvSpPr>
            <a:spLocks noGrp="1" noChangeArrowheads="1"/>
          </p:cNvSpPr>
          <p:nvPr>
            <p:ph type="sldNum" sz="quarter" idx="12"/>
          </p:nvPr>
        </p:nvSpPr>
        <p:spPr>
          <a:ln/>
        </p:spPr>
        <p:txBody>
          <a:bodyPr/>
          <a:lstStyle>
            <a:lvl1pPr>
              <a:defRPr/>
            </a:lvl1pPr>
          </a:lstStyle>
          <a:p>
            <a:pPr>
              <a:defRPr/>
            </a:pPr>
            <a:fld id="{E8EEBC53-87F6-4E7B-948B-F06AC2F593B0}" type="slidenum">
              <a:rPr lang="en-US" altLang="en-US"/>
              <a:pPr>
                <a:defRPr/>
              </a:pPr>
              <a:t>‹#›</a:t>
            </a:fld>
            <a:endParaRPr lang="en-US" altLang="en-US"/>
          </a:p>
        </p:txBody>
      </p:sp>
    </p:spTree>
    <p:extLst>
      <p:ext uri="{BB962C8B-B14F-4D97-AF65-F5344CB8AC3E}">
        <p14:creationId xmlns:p14="http://schemas.microsoft.com/office/powerpoint/2010/main" val="369481527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3EBB67-6BEE-494C-88A9-2E012CEF33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95CB39-86BE-4A33-9D7C-28C69D29F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9C0A4A-2DC8-4F45-9BA5-FAEDA138F58A}"/>
              </a:ext>
            </a:extLst>
          </p:cNvPr>
          <p:cNvSpPr>
            <a:spLocks noGrp="1" noChangeArrowheads="1"/>
          </p:cNvSpPr>
          <p:nvPr>
            <p:ph type="sldNum" sz="quarter" idx="12"/>
          </p:nvPr>
        </p:nvSpPr>
        <p:spPr>
          <a:ln/>
        </p:spPr>
        <p:txBody>
          <a:bodyPr/>
          <a:lstStyle>
            <a:lvl1pPr>
              <a:defRPr/>
            </a:lvl1pPr>
          </a:lstStyle>
          <a:p>
            <a:pPr>
              <a:defRPr/>
            </a:pPr>
            <a:fld id="{9620FB87-86B6-4F0A-9C5D-37F7E4746D7C}" type="slidenum">
              <a:rPr lang="en-US" altLang="en-US"/>
              <a:pPr>
                <a:defRPr/>
              </a:pPr>
              <a:t>‹#›</a:t>
            </a:fld>
            <a:endParaRPr lang="en-US" altLang="en-US"/>
          </a:p>
        </p:txBody>
      </p:sp>
    </p:spTree>
    <p:extLst>
      <p:ext uri="{BB962C8B-B14F-4D97-AF65-F5344CB8AC3E}">
        <p14:creationId xmlns:p14="http://schemas.microsoft.com/office/powerpoint/2010/main" val="41699186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36639-C2A7-414E-8914-76715DC7D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16411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7ED8E-0BB1-4FFB-BAE7-F02FB2C1E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1811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0DA5FE-6733-46FE-AAFC-E1F5818BB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1810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B027C-0E05-4775-9AD1-C90CFC2E6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2902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12"/>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99"/>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10C1C-D63B-4801-80A6-648834C65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4667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12"/>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727AD-7EA5-451C-A692-7A8777E05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8750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912"/>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99"/>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99"/>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B13C95-A59C-4AAB-96B5-0DEE51DD1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2151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1D0874-3DB2-42C9-8B88-6BDEB06018C5}"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1444055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6B16-4E13-4E55-84B0-64C8CEF0A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30271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4491-2199-456A-9D7A-D0E7A88EE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47792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3"/>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F1DF0-D92C-4D6F-A319-95D945AF5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18562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15C49-397C-4587-8163-C9B991EB80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16897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77B25-8752-4834-B0A4-2BF764E33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94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4738D-C7E8-4F42-BE9B-E4E169DD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3079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FEF1CF-0AA8-4F90-AAAD-0FF99176F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9874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36639-C2A7-414E-8914-76715DC7D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06396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7ED8E-0BB1-4FFB-BAE7-F02FB2C1E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59590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0DA5FE-6733-46FE-AAFC-E1F5818BB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1607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1D0874-3DB2-42C9-8B88-6BDEB06018C5}"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1697635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B027C-0E05-4775-9AD1-C90CFC2E6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58179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0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9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10C1C-D63B-4801-80A6-648834C65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99676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90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727AD-7EA5-451C-A692-7A8777E05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82606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906"/>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9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9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B13C95-A59C-4AAB-96B5-0DEE51DD1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041689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6B16-4E13-4E55-84B0-64C8CEF0A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77478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4491-2199-456A-9D7A-D0E7A88EE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4159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5"/>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F1DF0-D92C-4D6F-A319-95D945AF5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85145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15C49-397C-4587-8163-C9B991EB80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88076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77B25-8752-4834-B0A4-2BF764E33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95332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4738D-C7E8-4F42-BE9B-E4E169DD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2175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1D0874-3DB2-42C9-8B88-6BDEB06018C5}"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3538709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FEF1CF-0AA8-4F90-AAAD-0FF99176F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4156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36639-C2A7-414E-8914-76715DC7D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16631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7ED8E-0BB1-4FFB-BAE7-F02FB2C1E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32821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0DA5FE-6733-46FE-AAFC-E1F5818BB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4403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B027C-0E05-4775-9AD1-C90CFC2E6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12642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9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8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10C1C-D63B-4801-80A6-648834C65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7924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9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727AD-7EA5-451C-A692-7A8777E05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54138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98"/>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8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8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B13C95-A59C-4AAB-96B5-0DEE51DD1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2687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6B16-4E13-4E55-84B0-64C8CEF0A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88029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4491-2199-456A-9D7A-D0E7A88EE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8208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D0874-3DB2-42C9-8B88-6BDEB06018C5}"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876169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5"/>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F1DF0-D92C-4D6F-A319-95D945AF5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81370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15C49-397C-4587-8163-C9B991EB80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181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77B25-8752-4834-B0A4-2BF764E33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6434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4738D-C7E8-4F42-BE9B-E4E169DD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30475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FEF1CF-0AA8-4F90-AAAD-0FF99176F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00302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36639-C2A7-414E-8914-76715DC7D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99437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7ED8E-0BB1-4FFB-BAE7-F02FB2C1E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01850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0DA5FE-6733-46FE-AAFC-E1F5818BB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86306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B027C-0E05-4775-9AD1-C90CFC2E6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0525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8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7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10C1C-D63B-4801-80A6-648834C65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402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1D0874-3DB2-42C9-8B88-6BDEB06018C5}"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2706794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8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727AD-7EA5-451C-A692-7A8777E05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052418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88"/>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7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7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B13C95-A59C-4AAB-96B5-0DEE51DD1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79612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6B16-4E13-4E55-84B0-64C8CEF0A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14061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E4491-2199-456A-9D7A-D0E7A88EE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66405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3"/>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F1DF0-D92C-4D6F-A319-95D945AF5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878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15C49-397C-4587-8163-C9B991EB80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542784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77B25-8752-4834-B0A4-2BF764E33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94923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4738D-C7E8-4F42-BE9B-E4E169DD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87849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FEF1CF-0AA8-4F90-AAAD-0FF99176F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2804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36639-C2A7-414E-8914-76715DC7D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507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1D0874-3DB2-42C9-8B88-6BDEB06018C5}"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BA5F5-AB63-43B2-86E5-AA8190437B62}" type="slidenum">
              <a:rPr lang="en-US" smtClean="0"/>
              <a:t>‹#›</a:t>
            </a:fld>
            <a:endParaRPr lang="en-US"/>
          </a:p>
        </p:txBody>
      </p:sp>
    </p:spTree>
    <p:extLst>
      <p:ext uri="{BB962C8B-B14F-4D97-AF65-F5344CB8AC3E}">
        <p14:creationId xmlns:p14="http://schemas.microsoft.com/office/powerpoint/2010/main" val="947750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7ED8E-0BB1-4FFB-BAE7-F02FB2C1E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6752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0DA5FE-6733-46FE-AAFC-E1F5818BB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7062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B027C-0E05-4775-9AD1-C90CFC2E6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1719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7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6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710C1C-D63B-4801-80A6-648834C65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50218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7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727AD-7EA5-451C-A692-7A8777E05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88599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76"/>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6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6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B13C95-A59C-4AAB-96B5-0DEE51DD1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13883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69C41E-36F2-442D-A80F-E018362E33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11972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D6DF9-68FC-49FA-B8D4-662096389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07684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3ACF5-A7F1-4115-8A10-8BE9E7611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65675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279433-ADB6-4AF3-9DBC-5906456FD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2086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image" Target="../media/image1.png"/><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theme" Target="../theme/theme10.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8"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2.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4.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5.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6.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17.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18.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26" Type="http://schemas.openxmlformats.org/officeDocument/2006/relationships/slideLayout" Target="../slideLayouts/slideLayout275.xml"/><Relationship Id="rId3" Type="http://schemas.openxmlformats.org/officeDocument/2006/relationships/slideLayout" Target="../slideLayouts/slideLayout252.xml"/><Relationship Id="rId21" Type="http://schemas.openxmlformats.org/officeDocument/2006/relationships/slideLayout" Target="../slideLayouts/slideLayout270.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5" Type="http://schemas.openxmlformats.org/officeDocument/2006/relationships/slideLayout" Target="../slideLayouts/slideLayout274.xml"/><Relationship Id="rId33" Type="http://schemas.openxmlformats.org/officeDocument/2006/relationships/image" Target="../media/image1.png"/><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slideLayout" Target="../slideLayouts/slideLayout269.xml"/><Relationship Id="rId29" Type="http://schemas.openxmlformats.org/officeDocument/2006/relationships/slideLayout" Target="../slideLayouts/slideLayout278.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24" Type="http://schemas.openxmlformats.org/officeDocument/2006/relationships/slideLayout" Target="../slideLayouts/slideLayout273.xml"/><Relationship Id="rId32" Type="http://schemas.openxmlformats.org/officeDocument/2006/relationships/theme" Target="../theme/theme19.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23" Type="http://schemas.openxmlformats.org/officeDocument/2006/relationships/slideLayout" Target="../slideLayouts/slideLayout272.xml"/><Relationship Id="rId28" Type="http://schemas.openxmlformats.org/officeDocument/2006/relationships/slideLayout" Target="../slideLayouts/slideLayout277.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31" Type="http://schemas.openxmlformats.org/officeDocument/2006/relationships/slideLayout" Target="../slideLayouts/slideLayout280.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slideLayout" Target="../slideLayouts/slideLayout271.xml"/><Relationship Id="rId27" Type="http://schemas.openxmlformats.org/officeDocument/2006/relationships/slideLayout" Target="../slideLayouts/slideLayout276.xml"/><Relationship Id="rId30" Type="http://schemas.openxmlformats.org/officeDocument/2006/relationships/slideLayout" Target="../slideLayouts/slideLayout279.xml"/><Relationship Id="rId8"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26" Type="http://schemas.openxmlformats.org/officeDocument/2006/relationships/slideLayout" Target="../slideLayouts/slideLayout306.xml"/><Relationship Id="rId3" Type="http://schemas.openxmlformats.org/officeDocument/2006/relationships/slideLayout" Target="../slideLayouts/slideLayout283.xml"/><Relationship Id="rId21" Type="http://schemas.openxmlformats.org/officeDocument/2006/relationships/slideLayout" Target="../slideLayouts/slideLayout301.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5" Type="http://schemas.openxmlformats.org/officeDocument/2006/relationships/slideLayout" Target="../slideLayouts/slideLayout305.xml"/><Relationship Id="rId33" Type="http://schemas.openxmlformats.org/officeDocument/2006/relationships/image" Target="../media/image1.png"/><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29" Type="http://schemas.openxmlformats.org/officeDocument/2006/relationships/slideLayout" Target="../slideLayouts/slideLayout309.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24" Type="http://schemas.openxmlformats.org/officeDocument/2006/relationships/slideLayout" Target="../slideLayouts/slideLayout304.xml"/><Relationship Id="rId32" Type="http://schemas.openxmlformats.org/officeDocument/2006/relationships/theme" Target="../theme/theme20.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slideLayout" Target="../slideLayouts/slideLayout303.xml"/><Relationship Id="rId28" Type="http://schemas.openxmlformats.org/officeDocument/2006/relationships/slideLayout" Target="../slideLayouts/slideLayout308.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31" Type="http://schemas.openxmlformats.org/officeDocument/2006/relationships/slideLayout" Target="../slideLayouts/slideLayout311.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 Id="rId27" Type="http://schemas.openxmlformats.org/officeDocument/2006/relationships/slideLayout" Target="../slideLayouts/slideLayout307.xml"/><Relationship Id="rId30" Type="http://schemas.openxmlformats.org/officeDocument/2006/relationships/slideLayout" Target="../slideLayouts/slideLayout310.xml"/><Relationship Id="rId8" Type="http://schemas.openxmlformats.org/officeDocument/2006/relationships/slideLayout" Target="../slideLayouts/slideLayout2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1.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9.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D0874-3DB2-42C9-8B88-6BDEB06018C5}" type="datetimeFigureOut">
              <a:rPr lang="en-US" smtClean="0"/>
              <a:t>12/4/2022</a:t>
            </a:fld>
            <a:endParaRPr lang="en-US"/>
          </a:p>
        </p:txBody>
      </p:sp>
      <p:sp>
        <p:nvSpPr>
          <p:cNvPr id="5" name="Footer Placeholder 4"/>
          <p:cNvSpPr>
            <a:spLocks noGrp="1"/>
          </p:cNvSpPr>
          <p:nvPr>
            <p:ph type="ftr" sz="quarter" idx="3"/>
          </p:nvPr>
        </p:nvSpPr>
        <p:spPr>
          <a:xfrm>
            <a:off x="4038600" y="63564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4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BA5F5-AB63-43B2-86E5-AA8190437B62}" type="slidenum">
              <a:rPr lang="en-US" smtClean="0"/>
              <a:t>‹#›</a:t>
            </a:fld>
            <a:endParaRPr lang="en-US"/>
          </a:p>
        </p:txBody>
      </p:sp>
    </p:spTree>
    <p:extLst>
      <p:ext uri="{BB962C8B-B14F-4D97-AF65-F5344CB8AC3E}">
        <p14:creationId xmlns:p14="http://schemas.microsoft.com/office/powerpoint/2010/main" val="143354807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76226088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DDB4A7-6A3B-47D1-81AA-4D8A1F58A257}"/>
              </a:ext>
            </a:extLst>
          </p:cNvPr>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8E12618-D65D-436C-91EE-5F940AD1F9AE}"/>
              </a:ext>
            </a:extLst>
          </p:cNvPr>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1252" name="Rectangle 4">
            <a:extLst>
              <a:ext uri="{FF2B5EF4-FFF2-40B4-BE49-F238E27FC236}">
                <a16:creationId xmlns:a16="http://schemas.microsoft.com/office/drawing/2014/main" id="{7A3A1079-7314-410A-8034-02EE0878E1C9}"/>
              </a:ext>
            </a:extLst>
          </p:cNvPr>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a:defRPr/>
            </a:pPr>
            <a:endParaRPr lang="en-US"/>
          </a:p>
        </p:txBody>
      </p:sp>
      <p:sp>
        <p:nvSpPr>
          <p:cNvPr id="181253" name="Rectangle 5">
            <a:extLst>
              <a:ext uri="{FF2B5EF4-FFF2-40B4-BE49-F238E27FC236}">
                <a16:creationId xmlns:a16="http://schemas.microsoft.com/office/drawing/2014/main" id="{B7281FD8-E53A-4EB1-805F-38CE33E9ACE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mn-ea"/>
                <a:cs typeface="+mn-cs"/>
              </a:defRPr>
            </a:lvl1pPr>
          </a:lstStyle>
          <a:p>
            <a:pPr>
              <a:defRPr/>
            </a:pPr>
            <a:endParaRPr lang="en-US"/>
          </a:p>
        </p:txBody>
      </p:sp>
      <p:sp>
        <p:nvSpPr>
          <p:cNvPr id="181254" name="Rectangle 6">
            <a:extLst>
              <a:ext uri="{FF2B5EF4-FFF2-40B4-BE49-F238E27FC236}">
                <a16:creationId xmlns:a16="http://schemas.microsoft.com/office/drawing/2014/main" id="{489E31F5-8AC4-4C19-8329-FD289B8DF7B8}"/>
              </a:ext>
            </a:extLst>
          </p:cNvPr>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anose="02020404030301010803" pitchFamily="18" charset="0"/>
                <a:ea typeface="MS PGothic" panose="020B0600070205080204" pitchFamily="34" charset="-128"/>
              </a:defRPr>
            </a:lvl1pPr>
          </a:lstStyle>
          <a:p>
            <a:pPr>
              <a:defRPr/>
            </a:pPr>
            <a:fld id="{AD9D74B1-A310-430A-84C0-E0FA26AC10C5}" type="slidenum">
              <a:rPr lang="en-US" altLang="en-US"/>
              <a:pPr>
                <a:defRPr/>
              </a:pPr>
              <a:t>‹#›</a:t>
            </a:fld>
            <a:endParaRPr lang="en-US" altLang="en-US"/>
          </a:p>
        </p:txBody>
      </p:sp>
      <p:sp>
        <p:nvSpPr>
          <p:cNvPr id="1031" name="Freeform 7">
            <a:extLst>
              <a:ext uri="{FF2B5EF4-FFF2-40B4-BE49-F238E27FC236}">
                <a16:creationId xmlns:a16="http://schemas.microsoft.com/office/drawing/2014/main" id="{701AFAB8-B970-4E99-AC8A-699A9FFAC2BF}"/>
              </a:ext>
            </a:extLst>
          </p:cNvPr>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32" name="Line 8">
            <a:extLst>
              <a:ext uri="{FF2B5EF4-FFF2-40B4-BE49-F238E27FC236}">
                <a16:creationId xmlns:a16="http://schemas.microsoft.com/office/drawing/2014/main" id="{C1D8B773-58FF-47D9-ADF8-6C3F7F30B9D7}"/>
              </a:ext>
            </a:extLst>
          </p:cNvPr>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19141500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p:txStyles>
    <p:titleStyle>
      <a:lvl1pPr algn="l" rtl="0" eaLnBrk="0" fontAlgn="base" hangingPunct="0">
        <a:spcBef>
          <a:spcPct val="0"/>
        </a:spcBef>
        <a:spcAft>
          <a:spcPct val="0"/>
        </a:spcAft>
        <a:defRPr sz="3800">
          <a:solidFill>
            <a:srgbClr val="3333CC"/>
          </a:solidFill>
          <a:latin typeface="+mj-lt"/>
          <a:ea typeface="ＭＳ Ｐゴシック" panose="020B0600070205080204" pitchFamily="34" charset="-128"/>
          <a:cs typeface="MS PGothic" charset="0"/>
        </a:defRPr>
      </a:lvl1pPr>
      <a:lvl2pPr algn="l" rtl="0" eaLnBrk="0" fontAlgn="base" hangingPunct="0">
        <a:spcBef>
          <a:spcPct val="0"/>
        </a:spcBef>
        <a:spcAft>
          <a:spcPct val="0"/>
        </a:spcAft>
        <a:defRPr sz="3800">
          <a:solidFill>
            <a:srgbClr val="3333CC"/>
          </a:solidFill>
          <a:latin typeface="Arial" charset="0"/>
          <a:ea typeface="ＭＳ Ｐゴシック" panose="020B0600070205080204" pitchFamily="34" charset="-128"/>
          <a:cs typeface="MS PGothic" charset="0"/>
        </a:defRPr>
      </a:lvl2pPr>
      <a:lvl3pPr algn="l" rtl="0" eaLnBrk="0" fontAlgn="base" hangingPunct="0">
        <a:spcBef>
          <a:spcPct val="0"/>
        </a:spcBef>
        <a:spcAft>
          <a:spcPct val="0"/>
        </a:spcAft>
        <a:defRPr sz="3800">
          <a:solidFill>
            <a:srgbClr val="3333CC"/>
          </a:solidFill>
          <a:latin typeface="Arial" charset="0"/>
          <a:ea typeface="ＭＳ Ｐゴシック" panose="020B0600070205080204" pitchFamily="34" charset="-128"/>
          <a:cs typeface="MS PGothic" charset="0"/>
        </a:defRPr>
      </a:lvl3pPr>
      <a:lvl4pPr algn="l" rtl="0" eaLnBrk="0" fontAlgn="base" hangingPunct="0">
        <a:spcBef>
          <a:spcPct val="0"/>
        </a:spcBef>
        <a:spcAft>
          <a:spcPct val="0"/>
        </a:spcAft>
        <a:defRPr sz="3800">
          <a:solidFill>
            <a:srgbClr val="3333CC"/>
          </a:solidFill>
          <a:latin typeface="Arial" charset="0"/>
          <a:ea typeface="ＭＳ Ｐゴシック" panose="020B0600070205080204" pitchFamily="34" charset="-128"/>
          <a:cs typeface="MS PGothic" charset="0"/>
        </a:defRPr>
      </a:lvl4pPr>
      <a:lvl5pPr algn="l" rtl="0" eaLnBrk="0" fontAlgn="base" hangingPunct="0">
        <a:spcBef>
          <a:spcPct val="0"/>
        </a:spcBef>
        <a:spcAft>
          <a:spcPct val="0"/>
        </a:spcAft>
        <a:defRPr sz="3800">
          <a:solidFill>
            <a:srgbClr val="3333CC"/>
          </a:solidFill>
          <a:latin typeface="Arial" charset="0"/>
          <a:ea typeface="ＭＳ Ｐゴシック" panose="020B0600070205080204" pitchFamily="34" charset="-128"/>
          <a:cs typeface="MS PGothic" charset="0"/>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ＭＳ Ｐゴシック" panose="020B0600070205080204" pitchFamily="34" charset="-128"/>
          <a:cs typeface="MS PGothic"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ＭＳ Ｐゴシック" panose="020B0600070205080204" pitchFamily="34" charset="-128"/>
          <a:cs typeface="MS PGothic" charset="0"/>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ＭＳ Ｐゴシック" panose="020B0600070205080204" pitchFamily="34" charset="-128"/>
          <a:cs typeface="MS PGothic" charset="0"/>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ＭＳ Ｐゴシック" panose="020B0600070205080204" pitchFamily="34" charset="-128"/>
          <a:cs typeface="MS PGothic" charset="0"/>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ＭＳ Ｐゴシック" panose="020B0600070205080204" pitchFamily="34" charset="-128"/>
          <a:cs typeface="MS PGothic" charset="0"/>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213F6EC-5D09-4B2A-A2B4-E79EAC1FA8A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5921F989-9164-44C1-92CB-D54B7EC698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8046BDD-F142-4CE5-A942-0C8F0AC9B8A4}"/>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Calibri" pitchFamily="34" charset="0"/>
                <a:ea typeface="MS PGothic" panose="020B0600070205080204" pitchFamily="34" charset="-128"/>
              </a:defRPr>
            </a:lvl1pPr>
          </a:lstStyle>
          <a:p>
            <a:pPr>
              <a:defRPr/>
            </a:pPr>
            <a:fld id="{E8351D6D-0366-4FB5-8AF3-06FF00D57718}" type="datetimeFigureOut">
              <a:rPr lang="en-US"/>
              <a:pPr>
                <a:defRPr/>
              </a:pPr>
              <a:t>12/4/2022</a:t>
            </a:fld>
            <a:endParaRPr lang="en-US"/>
          </a:p>
        </p:txBody>
      </p:sp>
      <p:sp>
        <p:nvSpPr>
          <p:cNvPr id="5" name="Footer Placeholder 4">
            <a:extLst>
              <a:ext uri="{FF2B5EF4-FFF2-40B4-BE49-F238E27FC236}">
                <a16:creationId xmlns:a16="http://schemas.microsoft.com/office/drawing/2014/main" id="{5FA2FF99-A822-478C-8567-E2743815920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57EF4CF-DF93-42D3-B21C-9FE1782A246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ea typeface="MS PGothic" panose="020B0600070205080204" pitchFamily="34" charset="-128"/>
              </a:defRPr>
            </a:lvl1pPr>
          </a:lstStyle>
          <a:p>
            <a:pPr>
              <a:defRPr/>
            </a:pPr>
            <a:fld id="{60C65D97-F50D-43FD-BA01-CEB68A69BC34}" type="slidenum">
              <a:rPr lang="en-US" altLang="en-US"/>
              <a:pPr>
                <a:defRPr/>
              </a:pPr>
              <a:t>‹#›</a:t>
            </a:fld>
            <a:endParaRPr lang="en-US" altLang="en-US"/>
          </a:p>
        </p:txBody>
      </p:sp>
    </p:spTree>
    <p:extLst>
      <p:ext uri="{BB962C8B-B14F-4D97-AF65-F5344CB8AC3E}">
        <p14:creationId xmlns:p14="http://schemas.microsoft.com/office/powerpoint/2010/main" val="353755182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613C9FF-7D27-484F-9D7F-27AC9D7654D3}"/>
              </a:ext>
            </a:extLst>
          </p:cNvPr>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B90B06FE-9A8B-479F-A594-21B3D8FB3645}"/>
              </a:ext>
            </a:extLst>
          </p:cNvPr>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a:extLst>
              <a:ext uri="{FF2B5EF4-FFF2-40B4-BE49-F238E27FC236}">
                <a16:creationId xmlns:a16="http://schemas.microsoft.com/office/drawing/2014/main" id="{2E753B83-041E-44B6-ADD9-B9F4D7330FE4}"/>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09" name="Rectangle 5">
            <a:extLst>
              <a:ext uri="{FF2B5EF4-FFF2-40B4-BE49-F238E27FC236}">
                <a16:creationId xmlns:a16="http://schemas.microsoft.com/office/drawing/2014/main" id="{E962503C-63F3-47AB-8F78-5543B026B3D7}"/>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Garamond" charset="0"/>
                <a:ea typeface="ＭＳ Ｐゴシック" charset="0"/>
                <a:cs typeface="+mn-cs"/>
              </a:defRPr>
            </a:lvl1pPr>
          </a:lstStyle>
          <a:p>
            <a:pPr>
              <a:defRPr/>
            </a:pPr>
            <a:endParaRPr lang="en-US"/>
          </a:p>
        </p:txBody>
      </p:sp>
      <p:sp>
        <p:nvSpPr>
          <p:cNvPr id="175110" name="Rectangle 6">
            <a:extLst>
              <a:ext uri="{FF2B5EF4-FFF2-40B4-BE49-F238E27FC236}">
                <a16:creationId xmlns:a16="http://schemas.microsoft.com/office/drawing/2014/main" id="{9F57BFD3-A777-4D5F-8D16-D210F1BA1DF5}"/>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fld id="{C017F412-29B4-47B6-9EEE-347325B59DEA}" type="slidenum">
              <a:rPr lang="en-US" altLang="en-US"/>
              <a:pPr/>
              <a:t>‹#›</a:t>
            </a:fld>
            <a:endParaRPr lang="en-US" altLang="en-US"/>
          </a:p>
        </p:txBody>
      </p:sp>
      <p:sp>
        <p:nvSpPr>
          <p:cNvPr id="8199" name="Freeform 7">
            <a:extLst>
              <a:ext uri="{FF2B5EF4-FFF2-40B4-BE49-F238E27FC236}">
                <a16:creationId xmlns:a16="http://schemas.microsoft.com/office/drawing/2014/main" id="{92041385-6E1F-42CB-8FB0-7DAD0B25626D}"/>
              </a:ext>
            </a:extLst>
          </p:cNvPr>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8200" name="Line 8">
            <a:extLst>
              <a:ext uri="{FF2B5EF4-FFF2-40B4-BE49-F238E27FC236}">
                <a16:creationId xmlns:a16="http://schemas.microsoft.com/office/drawing/2014/main" id="{EE88D81B-4B1C-42C4-BDD0-D76478C279F5}"/>
              </a:ext>
            </a:extLst>
          </p:cNvPr>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122313065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Lst>
  <p:transition/>
  <p:txStyles>
    <p:titleStyle>
      <a:lvl1pPr algn="l" rtl="0" eaLnBrk="0" fontAlgn="base" hangingPunct="0">
        <a:spcBef>
          <a:spcPct val="0"/>
        </a:spcBef>
        <a:spcAft>
          <a:spcPct val="0"/>
        </a:spcAft>
        <a:defRPr sz="2800">
          <a:solidFill>
            <a:srgbClr val="3333CC"/>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rgbClr val="3333CC"/>
          </a:solidFill>
          <a:latin typeface="Arial" charset="0"/>
          <a:ea typeface="MS PGothic" panose="020B0600070205080204" pitchFamily="34" charset="-128"/>
          <a:cs typeface="ＭＳ Ｐゴシック" charset="0"/>
        </a:defRPr>
      </a:lvl5pPr>
      <a:lvl6pPr marL="342900" algn="l" rtl="0" fontAlgn="base">
        <a:spcBef>
          <a:spcPct val="0"/>
        </a:spcBef>
        <a:spcAft>
          <a:spcPct val="0"/>
        </a:spcAft>
        <a:defRPr sz="2850">
          <a:solidFill>
            <a:srgbClr val="3333CC"/>
          </a:solidFill>
          <a:latin typeface="Arial" charset="0"/>
          <a:ea typeface="ＭＳ Ｐゴシック" charset="0"/>
        </a:defRPr>
      </a:lvl6pPr>
      <a:lvl7pPr marL="685800" algn="l" rtl="0" fontAlgn="base">
        <a:spcBef>
          <a:spcPct val="0"/>
        </a:spcBef>
        <a:spcAft>
          <a:spcPct val="0"/>
        </a:spcAft>
        <a:defRPr sz="2850">
          <a:solidFill>
            <a:srgbClr val="3333CC"/>
          </a:solidFill>
          <a:latin typeface="Arial" charset="0"/>
          <a:ea typeface="ＭＳ Ｐゴシック" charset="0"/>
        </a:defRPr>
      </a:lvl7pPr>
      <a:lvl8pPr marL="1028700" algn="l" rtl="0" fontAlgn="base">
        <a:spcBef>
          <a:spcPct val="0"/>
        </a:spcBef>
        <a:spcAft>
          <a:spcPct val="0"/>
        </a:spcAft>
        <a:defRPr sz="2850">
          <a:solidFill>
            <a:srgbClr val="3333CC"/>
          </a:solidFill>
          <a:latin typeface="Arial" charset="0"/>
          <a:ea typeface="ＭＳ Ｐゴシック" charset="0"/>
        </a:defRPr>
      </a:lvl8pPr>
      <a:lvl9pPr marL="1371600" algn="l" rtl="0" fontAlgn="base">
        <a:spcBef>
          <a:spcPct val="0"/>
        </a:spcBef>
        <a:spcAft>
          <a:spcPct val="0"/>
        </a:spcAft>
        <a:defRPr sz="2850">
          <a:solidFill>
            <a:srgbClr val="3333CC"/>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cs typeface="ＭＳ Ｐゴシック" charset="0"/>
        </a:defRPr>
      </a:lvl1pPr>
      <a:lvl2pPr marL="501650" indent="-242888" algn="l" rtl="0" eaLnBrk="0" fontAlgn="base" hangingPunct="0">
        <a:spcBef>
          <a:spcPct val="20000"/>
        </a:spcBef>
        <a:spcAft>
          <a:spcPct val="0"/>
        </a:spcAft>
        <a:buClr>
          <a:srgbClr val="3333CC"/>
        </a:buClr>
        <a:buSzPct val="60000"/>
        <a:buFont typeface="Wingdings" panose="05000000000000000000" pitchFamily="2" charset="2"/>
        <a:buChar char="q"/>
        <a:defRPr sz="1900">
          <a:solidFill>
            <a:schemeClr val="tx1"/>
          </a:solidFill>
          <a:latin typeface="+mn-lt"/>
          <a:ea typeface="MS PGothic" panose="020B0600070205080204" pitchFamily="34" charset="-128"/>
        </a:defRPr>
      </a:lvl2pPr>
      <a:lvl3pPr marL="766763" indent="-261938" algn="l" rtl="0" eaLnBrk="0" fontAlgn="base" hangingPunct="0">
        <a:spcBef>
          <a:spcPct val="20000"/>
        </a:spcBef>
        <a:spcAft>
          <a:spcPct val="0"/>
        </a:spcAft>
        <a:buClr>
          <a:srgbClr val="3333CC"/>
        </a:buClr>
        <a:buSzPct val="65000"/>
        <a:buFont typeface="Wingdings" panose="05000000000000000000" pitchFamily="2" charset="2"/>
        <a:buChar char="n"/>
        <a:defRPr sz="1600">
          <a:solidFill>
            <a:schemeClr val="tx1"/>
          </a:solidFill>
          <a:latin typeface="+mn-lt"/>
          <a:ea typeface="MS PGothic" panose="020B0600070205080204" pitchFamily="34" charset="-128"/>
        </a:defRPr>
      </a:lvl3pPr>
      <a:lvl4pPr marL="1004888" indent="-236538" algn="l" rtl="0" eaLnBrk="0" fontAlgn="base" hangingPunct="0">
        <a:spcBef>
          <a:spcPct val="20000"/>
        </a:spcBef>
        <a:spcAft>
          <a:spcPct val="0"/>
        </a:spcAft>
        <a:buClr>
          <a:srgbClr val="3333CC"/>
        </a:buClr>
        <a:buSzPct val="70000"/>
        <a:buFont typeface="Wingdings" panose="05000000000000000000" pitchFamily="2" charset="2"/>
        <a:buChar char="q"/>
        <a:defRPr sz="1500">
          <a:solidFill>
            <a:schemeClr val="tx1"/>
          </a:solidFill>
          <a:latin typeface="+mn-lt"/>
          <a:ea typeface="MS PGothic" panose="020B0600070205080204" pitchFamily="34" charset="-128"/>
        </a:defRPr>
      </a:lvl4pPr>
      <a:lvl5pPr marL="1260475" indent="-254000" algn="l" rtl="0" eaLnBrk="0" fontAlgn="base" hangingPunct="0">
        <a:spcBef>
          <a:spcPct val="20000"/>
        </a:spcBef>
        <a:spcAft>
          <a:spcPct val="0"/>
        </a:spcAft>
        <a:buClr>
          <a:srgbClr val="3333CC"/>
        </a:buClr>
        <a:buSzPct val="75000"/>
        <a:buFont typeface="Wingdings" panose="05000000000000000000" pitchFamily="2" charset="2"/>
        <a:buChar char="§"/>
        <a:defRPr sz="1500">
          <a:solidFill>
            <a:schemeClr val="tx1"/>
          </a:solidFill>
          <a:latin typeface="+mn-lt"/>
          <a:ea typeface="MS PGothic" panose="020B0600070205080204" pitchFamily="34" charset="-128"/>
        </a:defRPr>
      </a:lvl5pPr>
      <a:lvl6pPr marL="16037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6pPr>
      <a:lvl7pPr marL="19466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7pPr>
      <a:lvl8pPr marL="22895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8pPr>
      <a:lvl9pPr marL="2632472" indent="-254794" algn="l" rtl="0" fontAlgn="base">
        <a:spcBef>
          <a:spcPct val="20000"/>
        </a:spcBef>
        <a:spcAft>
          <a:spcPct val="0"/>
        </a:spcAft>
        <a:buClr>
          <a:srgbClr val="3333CC"/>
        </a:buClr>
        <a:buSzPct val="75000"/>
        <a:buFont typeface="Wingdings" charset="0"/>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70842-3E5B-471B-A1A0-CA0931011F53}" type="datetimeFigureOut">
              <a:rPr lang="en-IE" smtClean="0">
                <a:solidFill>
                  <a:prstClr val="black">
                    <a:tint val="75000"/>
                  </a:prstClr>
                </a:solidFill>
              </a:rPr>
              <a:pPr/>
              <a:t>04/12/2022</a:t>
            </a:fld>
            <a:endParaRPr lang="en-IE">
              <a:solidFill>
                <a:prstClr val="black">
                  <a:tint val="75000"/>
                </a:prstClr>
              </a:solidFill>
            </a:endParaRPr>
          </a:p>
        </p:txBody>
      </p:sp>
      <p:sp>
        <p:nvSpPr>
          <p:cNvPr id="5" name="Footer Placeholder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2D153-3AFC-4291-95F4-DACB9B20CC3A}"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12969145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F0DC9FB-D895-4328-9DA6-9B09D33B01D0}" type="slidenum">
              <a:rPr lang="en-US"/>
              <a:pPr>
                <a:defRPr/>
              </a:pPr>
              <a:t>‹#›</a:t>
            </a:fld>
            <a:endParaRPr lang="en-US"/>
          </a:p>
        </p:txBody>
      </p:sp>
    </p:spTree>
    <p:extLst>
      <p:ext uri="{BB962C8B-B14F-4D97-AF65-F5344CB8AC3E}">
        <p14:creationId xmlns:p14="http://schemas.microsoft.com/office/powerpoint/2010/main" val="358147712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221B47-1E50-4B40-8B96-703D79BB33B1}"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8E9242-3002-4227-9D11-9AD38CE1B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95084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9600" y="90488"/>
            <a:ext cx="109728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1027" name="Rectangle 2"/>
          <p:cNvSpPr>
            <a:spLocks noGrp="1" noChangeArrowheads="1"/>
          </p:cNvSpPr>
          <p:nvPr>
            <p:ph type="body" idx="1"/>
          </p:nvPr>
        </p:nvSpPr>
        <p:spPr bwMode="auto">
          <a:xfrm>
            <a:off x="609600" y="1600200"/>
            <a:ext cx="1097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 name="Text Box 3"/>
          <p:cNvSpPr txBox="1">
            <a:spLocks noGrp="1" noChangeArrowheads="1"/>
          </p:cNvSpPr>
          <p:nvPr>
            <p:ph type="sldNum" sz="quarter" idx="4"/>
          </p:nvPr>
        </p:nvSpPr>
        <p:spPr bwMode="auto">
          <a:xfrm>
            <a:off x="9977968" y="6399213"/>
            <a:ext cx="359833" cy="2794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1200">
                <a:solidFill>
                  <a:srgbClr val="898989"/>
                </a:solidFill>
              </a:defRPr>
            </a:lvl1pPr>
          </a:lstStyle>
          <a:p>
            <a:pPr>
              <a:defRPr/>
            </a:pPr>
            <a:fld id="{F4AECEE5-F4C0-4711-B1D5-B9787A28905A}" type="slidenum">
              <a:rPr lang="en-US">
                <a:latin typeface="Calibri" charset="0"/>
                <a:sym typeface="Calibri" charset="0"/>
              </a:rPr>
              <a:pPr>
                <a:defRPr/>
              </a:pPr>
              <a:t>‹#›</a:t>
            </a:fld>
            <a:endParaRPr lang="en-US">
              <a:latin typeface="Calibri" charset="0"/>
              <a:sym typeface="Calibri" charset="0"/>
            </a:endParaRPr>
          </a:p>
        </p:txBody>
      </p:sp>
    </p:spTree>
    <p:extLst>
      <p:ext uri="{BB962C8B-B14F-4D97-AF65-F5344CB8AC3E}">
        <p14:creationId xmlns:p14="http://schemas.microsoft.com/office/powerpoint/2010/main" val="334950385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2pPr>
      <a:lvl3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3pPr>
      <a:lvl4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4pPr>
      <a:lvl5pPr algn="ctr" rtl="0" eaLnBrk="0" fontAlgn="base" hangingPunct="0">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128"/>
          <a:cs typeface="ヒラギノ角ゴ ProN W3" charset="-128"/>
          <a:sym typeface="Calibri" charset="0"/>
        </a:defRPr>
      </a:lvl9pPr>
    </p:titleStyle>
    <p:bodyStyle>
      <a:lvl1pPr marL="382588"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681038"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87692-E068-468D-B20C-7035FC38457E}"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A667F-218F-4FA9-97E1-4EE94B5D24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62867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4159525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916"/>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88CEAB4C-E78F-4974-8437-602E8D2B286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4935908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27807551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D0ED9FD-2D6D-49FB-8BA6-2C3AFDF722C8}"/>
              </a:ext>
            </a:extLst>
          </p:cNvPr>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9B10337A-B0A5-49C4-B7EE-2668796D3CA9}"/>
              </a:ext>
            </a:extLst>
          </p:cNvPr>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188" name="Rectangle 4">
            <a:extLst>
              <a:ext uri="{FF2B5EF4-FFF2-40B4-BE49-F238E27FC236}">
                <a16:creationId xmlns:a16="http://schemas.microsoft.com/office/drawing/2014/main" id="{BABD5906-E404-43C0-B200-6CD87AFCE9C4}"/>
              </a:ext>
            </a:extLst>
          </p:cNvPr>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89" name="Rectangle 5">
            <a:extLst>
              <a:ext uri="{FF2B5EF4-FFF2-40B4-BE49-F238E27FC236}">
                <a16:creationId xmlns:a16="http://schemas.microsoft.com/office/drawing/2014/main" id="{AA8022DA-C85D-4052-B708-E05AA83CC86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solidFill>
                  <a:srgbClr val="000000"/>
                </a:solidFill>
                <a:latin typeface="Garamond" charset="0"/>
                <a:ea typeface="ＭＳ Ｐゴシック" charset="-128"/>
                <a:cs typeface="ＭＳ Ｐゴシック" charset="-128"/>
              </a:defRPr>
            </a:lvl1pPr>
          </a:lstStyle>
          <a:p>
            <a:pPr>
              <a:defRPr/>
            </a:pPr>
            <a:endParaRPr lang="en-US"/>
          </a:p>
        </p:txBody>
      </p:sp>
      <p:sp>
        <p:nvSpPr>
          <p:cNvPr id="93190" name="Rectangle 6">
            <a:extLst>
              <a:ext uri="{FF2B5EF4-FFF2-40B4-BE49-F238E27FC236}">
                <a16:creationId xmlns:a16="http://schemas.microsoft.com/office/drawing/2014/main" id="{7C93F7E2-B26A-44FF-89BD-11C1BD1C94F9}"/>
              </a:ext>
            </a:extLst>
          </p:cNvPr>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solidFill>
                  <a:srgbClr val="000000"/>
                </a:solidFill>
                <a:latin typeface="Garamond" panose="02020404030301010803" pitchFamily="18" charset="0"/>
              </a:defRPr>
            </a:lvl1pPr>
          </a:lstStyle>
          <a:p>
            <a:pPr>
              <a:defRPr/>
            </a:pPr>
            <a:fld id="{0FA86E78-D00A-4DA9-98B3-2043F9ECEAEA}" type="slidenum">
              <a:rPr lang="en-US" altLang="en-US"/>
              <a:pPr>
                <a:defRPr/>
              </a:pPr>
              <a:t>‹#›</a:t>
            </a:fld>
            <a:endParaRPr lang="en-US" altLang="en-US"/>
          </a:p>
        </p:txBody>
      </p:sp>
      <p:sp>
        <p:nvSpPr>
          <p:cNvPr id="4103" name="Freeform 7">
            <a:extLst>
              <a:ext uri="{FF2B5EF4-FFF2-40B4-BE49-F238E27FC236}">
                <a16:creationId xmlns:a16="http://schemas.microsoft.com/office/drawing/2014/main" id="{9189B84A-8069-4359-90DE-D6BF42CF0CEE}"/>
              </a:ext>
            </a:extLst>
          </p:cNvPr>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4104" name="Line 8">
            <a:extLst>
              <a:ext uri="{FF2B5EF4-FFF2-40B4-BE49-F238E27FC236}">
                <a16:creationId xmlns:a16="http://schemas.microsoft.com/office/drawing/2014/main" id="{6D95747C-8397-4A9E-B4EA-7DFE56543785}"/>
              </a:ext>
            </a:extLst>
          </p:cNvPr>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392010775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p:txStyles>
    <p:titleStyle>
      <a:lvl1pPr algn="l" rtl="0" eaLnBrk="0" fontAlgn="base" hangingPunct="0">
        <a:spcBef>
          <a:spcPct val="0"/>
        </a:spcBef>
        <a:spcAft>
          <a:spcPct val="0"/>
        </a:spcAft>
        <a:defRPr sz="3800">
          <a:solidFill>
            <a:srgbClr val="3333CC"/>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3800">
          <a:solidFill>
            <a:srgbClr val="3333CC"/>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3800">
          <a:solidFill>
            <a:srgbClr val="3333CC"/>
          </a:solidFill>
          <a:latin typeface="Arial" charset="0"/>
        </a:defRPr>
      </a:lvl6pPr>
      <a:lvl7pPr marL="914400" algn="l" rtl="0" fontAlgn="base">
        <a:spcBef>
          <a:spcPct val="0"/>
        </a:spcBef>
        <a:spcAft>
          <a:spcPct val="0"/>
        </a:spcAft>
        <a:defRPr sz="3800">
          <a:solidFill>
            <a:srgbClr val="3333CC"/>
          </a:solidFill>
          <a:latin typeface="Arial" charset="0"/>
        </a:defRPr>
      </a:lvl7pPr>
      <a:lvl8pPr marL="1371600" algn="l" rtl="0" fontAlgn="base">
        <a:spcBef>
          <a:spcPct val="0"/>
        </a:spcBef>
        <a:spcAft>
          <a:spcPct val="0"/>
        </a:spcAft>
        <a:defRPr sz="3800">
          <a:solidFill>
            <a:srgbClr val="3333CC"/>
          </a:solidFill>
          <a:latin typeface="Arial" charset="0"/>
        </a:defRPr>
      </a:lvl8pPr>
      <a:lvl9pPr marL="1828800" algn="l" rtl="0" fontAlgn="base">
        <a:spcBef>
          <a:spcPct val="0"/>
        </a:spcBef>
        <a:spcAft>
          <a:spcPct val="0"/>
        </a:spcAft>
        <a:defRPr sz="3800">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S PGothic" panose="020B0600070205080204" pitchFamily="34"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S PGothic" panose="020B0600070205080204" pitchFamily="34" charset="-128"/>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S PGothic" panose="020B0600070205080204" pitchFamily="34" charset="-128"/>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S PGothic" panose="020B0600070205080204" pitchFamily="34" charset="-128"/>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S PGothic" panose="020B0600070205080204" pitchFamily="34" charset="-128"/>
        </a:defRPr>
      </a:lvl5pPr>
      <a:lvl6pPr marL="21383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912"/>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88CEAB4C-E78F-4974-8437-602E8D2B286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39308834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906"/>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88CEAB4C-E78F-4974-8437-602E8D2B286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23421978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98"/>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88CEAB4C-E78F-4974-8437-602E8D2B286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217694895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88"/>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88CEAB4C-E78F-4974-8437-602E8D2B286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21688499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76"/>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88CEAB4C-E78F-4974-8437-602E8D2B286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124393709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3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75FF8176-3B60-4260-A459-2E419BF7A6E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396032303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08"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latin typeface="Garamond" pitchFamily="18" charset="0"/>
              </a:defRPr>
            </a:lvl1pPr>
          </a:lstStyle>
          <a:p>
            <a:pPr fontAlgn="base">
              <a:spcBef>
                <a:spcPct val="0"/>
              </a:spcBef>
              <a:spcAft>
                <a:spcPct val="0"/>
              </a:spcAft>
              <a:defRPr/>
            </a:pPr>
            <a:fld id="{75FF8176-3B60-4260-A459-2E419BF7A6E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6633"/>
              </a:solidFill>
            </a:endParaRPr>
          </a:p>
        </p:txBody>
      </p:sp>
      <p:sp>
        <p:nvSpPr>
          <p:cNvPr id="1032" name="Line 8"/>
          <p:cNvSpPr>
            <a:spLocks noChangeShapeType="1"/>
          </p:cNvSpPr>
          <p:nvPr/>
        </p:nvSpPr>
        <p:spPr bwMode="auto">
          <a:xfrm>
            <a:off x="609600" y="6172200"/>
            <a:ext cx="109728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6633"/>
              </a:solidFill>
            </a:endParaRPr>
          </a:p>
        </p:txBody>
      </p:sp>
    </p:spTree>
    <p:extLst>
      <p:ext uri="{BB962C8B-B14F-4D97-AF65-F5344CB8AC3E}">
        <p14:creationId xmlns:p14="http://schemas.microsoft.com/office/powerpoint/2010/main" val="110155012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1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05.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2.wmf"/><Relationship Id="rId2" Type="http://schemas.openxmlformats.org/officeDocument/2006/relationships/oleObject" Target="../embeddings/oleObject6.bin"/><Relationship Id="rId1" Type="http://schemas.openxmlformats.org/officeDocument/2006/relationships/slideLayout" Target="../slideLayouts/slideLayout307.xml"/><Relationship Id="rId6" Type="http://schemas.openxmlformats.org/officeDocument/2006/relationships/oleObject" Target="../embeddings/oleObject8.bin"/><Relationship Id="rId5" Type="http://schemas.openxmlformats.org/officeDocument/2006/relationships/image" Target="../media/image21.w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0.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laserfocusworld.com/articles/2017/08/menlo-systems-femtosecond-fiber-laser-delivers-pulse-duration-100-fs.html" TargetMode="External"/><Relationship Id="rId1" Type="http://schemas.openxmlformats.org/officeDocument/2006/relationships/slideLayout" Target="../slideLayouts/slideLayout39.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40.wmf"/><Relationship Id="rId7" Type="http://schemas.openxmlformats.org/officeDocument/2006/relationships/image" Target="../media/image42.wmf"/><Relationship Id="rId2" Type="http://schemas.openxmlformats.org/officeDocument/2006/relationships/oleObject" Target="../embeddings/oleObject9.bin"/><Relationship Id="rId1" Type="http://schemas.openxmlformats.org/officeDocument/2006/relationships/slideLayout" Target="../slideLayouts/slideLayout150.xml"/><Relationship Id="rId6" Type="http://schemas.openxmlformats.org/officeDocument/2006/relationships/oleObject" Target="../embeddings/oleObject11.bin"/><Relationship Id="rId5" Type="http://schemas.openxmlformats.org/officeDocument/2006/relationships/image" Target="../media/image41.wmf"/><Relationship Id="rId4" Type="http://schemas.openxmlformats.org/officeDocument/2006/relationships/oleObject" Target="../embeddings/oleObject10.bin"/><Relationship Id="rId9" Type="http://schemas.openxmlformats.org/officeDocument/2006/relationships/image" Target="../media/image43.wmf"/></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4.xml"/><Relationship Id="rId5" Type="http://schemas.openxmlformats.org/officeDocument/2006/relationships/hyperlink" Target="https://en.wikipedia.org/wiki/Henry_Cavendish" TargetMode="External"/><Relationship Id="rId4" Type="http://schemas.openxmlformats.org/officeDocument/2006/relationships/hyperlink" Target="https://en.wikipedia.org/wiki/Cavendish_experimen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7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9.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1.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Hubble_Space_Telescope" TargetMode="External"/><Relationship Id="rId3" Type="http://schemas.openxmlformats.org/officeDocument/2006/relationships/hyperlink" Target="https://en.wikipedia.org/wiki/Extremely_large_telescope" TargetMode="External"/><Relationship Id="rId7" Type="http://schemas.openxmlformats.org/officeDocument/2006/relationships/hyperlink" Target="https://en.wikipedia.org/wiki/Giant_Magellan_Telescope#cite_note-design_optics-4" TargetMode="External"/><Relationship Id="rId2" Type="http://schemas.openxmlformats.org/officeDocument/2006/relationships/image" Target="../media/image56.jpeg"/><Relationship Id="rId1" Type="http://schemas.openxmlformats.org/officeDocument/2006/relationships/slideLayout" Target="../slideLayouts/slideLayout24.xml"/><Relationship Id="rId6" Type="http://schemas.openxmlformats.org/officeDocument/2006/relationships/hyperlink" Target="https://en.wikipedia.org/wiki/Giant_Magellan_Telescope#cite_note-3" TargetMode="External"/><Relationship Id="rId5" Type="http://schemas.openxmlformats.org/officeDocument/2006/relationships/hyperlink" Target="https://en.wikipedia.org/wiki/Giant_Magellan_Telescope#cite_note-requirements-2" TargetMode="External"/><Relationship Id="rId4" Type="http://schemas.openxmlformats.org/officeDocument/2006/relationships/hyperlink" Target="https://en.wikipedia.org/wiki/Giant_Magellan_Telescope#cite_note-GMTCastsNewMirror-1"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James_Webb_Space_Telescope" TargetMode="External"/><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s://www.nbcnews.com/science/space/james-webb-telescope-set-for-launch-nasa-rcna9489"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4.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Atacama_Desert" TargetMode="External"/><Relationship Id="rId3" Type="http://schemas.openxmlformats.org/officeDocument/2006/relationships/hyperlink" Target="https://en.wikipedia.org/wiki/Optical_telescope" TargetMode="External"/><Relationship Id="rId7" Type="http://schemas.openxmlformats.org/officeDocument/2006/relationships/hyperlink" Target="https://en.wikipedia.org/wiki/Cerro_Armazones" TargetMode="External"/><Relationship Id="rId2" Type="http://schemas.openxmlformats.org/officeDocument/2006/relationships/hyperlink" Target="https://en.wikipedia.org/wiki/Astronomical_observatory" TargetMode="External"/><Relationship Id="rId1" Type="http://schemas.openxmlformats.org/officeDocument/2006/relationships/slideLayout" Target="../slideLayouts/slideLayout24.xml"/><Relationship Id="rId6" Type="http://schemas.openxmlformats.org/officeDocument/2006/relationships/hyperlink" Target="https://en.wikipedia.org/wiki/European_Southern_Observatory" TargetMode="External"/><Relationship Id="rId11" Type="http://schemas.openxmlformats.org/officeDocument/2006/relationships/hyperlink" Target="https://en.wikipedia.org/wiki/First_light_(astronomy)" TargetMode="External"/><Relationship Id="rId5" Type="http://schemas.openxmlformats.org/officeDocument/2006/relationships/hyperlink" Target="https://en.wikipedia.org/wiki/Extremely_large_telescope" TargetMode="External"/><Relationship Id="rId10" Type="http://schemas.openxmlformats.org/officeDocument/2006/relationships/image" Target="../media/image60.jpeg"/><Relationship Id="rId4" Type="http://schemas.openxmlformats.org/officeDocument/2006/relationships/hyperlink" Target="https://en.wikipedia.org/wiki/Infrared#Regions_within_the_infrared" TargetMode="External"/><Relationship Id="rId9" Type="http://schemas.openxmlformats.org/officeDocument/2006/relationships/hyperlink" Target="https://en.wikipedia.org/wiki/Chil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oleObject" Target="../embeddings/oleObject13.bin"/><Relationship Id="rId1" Type="http://schemas.openxmlformats.org/officeDocument/2006/relationships/slideLayout" Target="../slideLayouts/slideLayout149.xml"/><Relationship Id="rId5" Type="http://schemas.openxmlformats.org/officeDocument/2006/relationships/image" Target="../media/image66.wmf"/><Relationship Id="rId4" Type="http://schemas.openxmlformats.org/officeDocument/2006/relationships/oleObject" Target="../embeddings/oleObject14.bin"/></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48.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139.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274.x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48.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9.jpe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9.xml"/><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Neutron_star" TargetMode="External"/><Relationship Id="rId2" Type="http://schemas.openxmlformats.org/officeDocument/2006/relationships/image" Target="../media/image88.jpeg"/><Relationship Id="rId1" Type="http://schemas.openxmlformats.org/officeDocument/2006/relationships/slideLayout" Target="../slideLayouts/slideLayout79.xml"/><Relationship Id="rId6" Type="http://schemas.openxmlformats.org/officeDocument/2006/relationships/hyperlink" Target="https://en.wikipedia.org/wiki/Black_hole" TargetMode="External"/><Relationship Id="rId5" Type="http://schemas.openxmlformats.org/officeDocument/2006/relationships/hyperlink" Target="https://en.wikipedia.org/wiki/Gravitational_radiation" TargetMode="External"/><Relationship Id="rId4" Type="http://schemas.openxmlformats.org/officeDocument/2006/relationships/hyperlink" Target="https://en.wikipedia.org/wiki/Inspiral"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91.jpeg"/><Relationship Id="rId5" Type="http://schemas.openxmlformats.org/officeDocument/2006/relationships/hyperlink" Target="https://en.wikipedia.org/wiki/CubeSat" TargetMode="External"/><Relationship Id="rId4" Type="http://schemas.openxmlformats.org/officeDocument/2006/relationships/hyperlink" Target="https://en.wikipedia.org/wiki/Trans-lunar_injec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3.bin"/><Relationship Id="rId1" Type="http://schemas.openxmlformats.org/officeDocument/2006/relationships/slideLayout" Target="../slideLayouts/slideLayout279.xml"/><Relationship Id="rId6" Type="http://schemas.openxmlformats.org/officeDocument/2006/relationships/oleObject" Target="../embeddings/oleObject5.bin"/><Relationship Id="rId5" Type="http://schemas.openxmlformats.org/officeDocument/2006/relationships/image" Target="../media/image14.wmf"/><Relationship Id="rId4"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05.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20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06.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gif"/><Relationship Id="rId1" Type="http://schemas.openxmlformats.org/officeDocument/2006/relationships/slideLayout" Target="../slideLayouts/slideLayout217.xml"/></Relationships>
</file>

<file path=ppt/slides/_rels/slide65.xml.rels><?xml version="1.0" encoding="UTF-8" standalone="yes"?>
<Relationships xmlns="http://schemas.openxmlformats.org/package/2006/relationships"><Relationship Id="rId3" Type="http://schemas.openxmlformats.org/officeDocument/2006/relationships/hyperlink" Target="http://iopscience.iop.org/0004-637X/750" TargetMode="External"/><Relationship Id="rId7" Type="http://schemas.openxmlformats.org/officeDocument/2006/relationships/image" Target="../media/image99.png"/><Relationship Id="rId2" Type="http://schemas.openxmlformats.org/officeDocument/2006/relationships/hyperlink" Target="http://iopscience.iop.org/0004-637X/" TargetMode="External"/><Relationship Id="rId1" Type="http://schemas.openxmlformats.org/officeDocument/2006/relationships/slideLayout" Target="../slideLayouts/slideLayout244.xml"/><Relationship Id="rId6" Type="http://schemas.openxmlformats.org/officeDocument/2006/relationships/image" Target="../media/image98.jpeg"/><Relationship Id="rId5" Type="http://schemas.openxmlformats.org/officeDocument/2006/relationships/hyperlink" Target="http://dx.doi.org/10.1088/0004-637X/750/1/84" TargetMode="External"/><Relationship Id="rId4" Type="http://schemas.openxmlformats.org/officeDocument/2006/relationships/hyperlink" Target="http://iopscience.iop.org/0004-637X/750/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8.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Doppler_spectroscopy#cite_note-Wenz-1" TargetMode="External"/><Relationship Id="rId2" Type="http://schemas.openxmlformats.org/officeDocument/2006/relationships/image" Target="../media/image103.jpeg"/><Relationship Id="rId1" Type="http://schemas.openxmlformats.org/officeDocument/2006/relationships/slideLayout" Target="../slideLayouts/slideLayout20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3.xml"/><Relationship Id="rId1" Type="http://schemas.openxmlformats.org/officeDocument/2006/relationships/slideLayout" Target="../slideLayouts/slideLayout206.xml"/><Relationship Id="rId4" Type="http://schemas.openxmlformats.org/officeDocument/2006/relationships/image" Target="../media/image104.wmf"/></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210.xml"/><Relationship Id="rId5" Type="http://schemas.openxmlformats.org/officeDocument/2006/relationships/image" Target="../media/image107.png"/><Relationship Id="rId4" Type="http://schemas.openxmlformats.org/officeDocument/2006/relationships/image" Target="../media/image106.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5.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11.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5.xml"/><Relationship Id="rId1" Type="http://schemas.openxmlformats.org/officeDocument/2006/relationships/slideLayout" Target="../slideLayouts/slideLayout2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3" Type="http://schemas.openxmlformats.org/officeDocument/2006/relationships/hyperlink" Target="http://hubblesite.org/newscenter/archive/releases/2001/09/image/g/" TargetMode="External"/><Relationship Id="rId2" Type="http://schemas.openxmlformats.org/officeDocument/2006/relationships/image" Target="../media/image111.jpeg"/><Relationship Id="rId1" Type="http://schemas.openxmlformats.org/officeDocument/2006/relationships/slideLayout" Target="../slideLayouts/slideLayout79.xml"/><Relationship Id="rId4" Type="http://schemas.openxmlformats.org/officeDocument/2006/relationships/hyperlink" Target="http://www.nasa.gov/mission_pages/planck/news/planck20130321.html"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99.xml"/><Relationship Id="rId5" Type="http://schemas.openxmlformats.org/officeDocument/2006/relationships/image" Target="../media/image117.jpe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545A25-B007-17A9-35F5-308D01654EDB}"/>
              </a:ext>
            </a:extLst>
          </p:cNvPr>
          <p:cNvSpPr txBox="1"/>
          <p:nvPr/>
        </p:nvSpPr>
        <p:spPr>
          <a:xfrm>
            <a:off x="3047628" y="3134650"/>
            <a:ext cx="6095256" cy="1217769"/>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en-US" sz="3600" b="0" i="0" u="none" strike="noStrike" kern="1200" cap="none" spc="0" normalizeH="0" baseline="0" noProof="0" dirty="0">
                <a:ln>
                  <a:noFill/>
                </a:ln>
                <a:solidFill>
                  <a:srgbClr val="FFFFFF"/>
                </a:solidFill>
                <a:effectLst/>
                <a:uLnTx/>
                <a:uFillTx/>
                <a:latin typeface="Arial" charset="0"/>
                <a:cs typeface="Arial" charset="0"/>
              </a:rPr>
              <a:t>Chapter 15</a:t>
            </a:r>
            <a:endParaRPr kumimoji="0" lang="en-IN" sz="3600" b="0" i="0" u="none" strike="noStrike" kern="1200" cap="none" spc="0" normalizeH="0" baseline="0" noProof="0" dirty="0">
              <a:ln>
                <a:noFill/>
              </a:ln>
              <a:solidFill>
                <a:srgbClr val="FFFFFF"/>
              </a:solidFill>
              <a:effectLst/>
              <a:uLnTx/>
              <a:uFillTx/>
              <a:latin typeface="Arial" charset="0"/>
              <a:cs typeface="Arial" charset="0"/>
            </a:endParaRP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en-US" sz="3600" b="0" i="0" u="none" strike="noStrike" kern="1200" cap="none" spc="0" normalizeH="0" baseline="0" noProof="0" dirty="0">
                <a:ln>
                  <a:noFill/>
                </a:ln>
                <a:solidFill>
                  <a:srgbClr val="FFFFFF"/>
                </a:solidFill>
                <a:effectLst/>
                <a:uLnTx/>
                <a:uFillTx/>
                <a:latin typeface="Arial" charset="0"/>
                <a:cs typeface="Arial" charset="0"/>
              </a:rPr>
              <a:t>Chapter 15</a:t>
            </a:r>
            <a:endParaRPr kumimoji="0" lang="en-IN" sz="3600" b="0" i="0" u="none" strike="noStrike" kern="1200" cap="none" spc="0" normalizeH="0" baseline="0" noProof="0" dirty="0">
              <a:ln>
                <a:noFill/>
              </a:ln>
              <a:solidFill>
                <a:srgbClr val="FFFFFF"/>
              </a:solidFill>
              <a:effectLst/>
              <a:uLnTx/>
              <a:uFillTx/>
              <a:latin typeface="Arial" charset="0"/>
              <a:cs typeface="Arial" charset="0"/>
            </a:endParaRPr>
          </a:p>
        </p:txBody>
      </p:sp>
      <p:sp>
        <p:nvSpPr>
          <p:cNvPr id="6" name="TextBox 5">
            <a:extLst>
              <a:ext uri="{FF2B5EF4-FFF2-40B4-BE49-F238E27FC236}">
                <a16:creationId xmlns:a16="http://schemas.microsoft.com/office/drawing/2014/main" id="{2B89D74E-2B86-B10F-4BA1-0DAFE5F51FB5}"/>
              </a:ext>
            </a:extLst>
          </p:cNvPr>
          <p:cNvSpPr txBox="1"/>
          <p:nvPr/>
        </p:nvSpPr>
        <p:spPr>
          <a:xfrm>
            <a:off x="333166" y="352646"/>
            <a:ext cx="6095256" cy="2062103"/>
          </a:xfrm>
          <a:prstGeom prst="rect">
            <a:avLst/>
          </a:prstGeom>
          <a:noFill/>
        </p:spPr>
        <p:txBody>
          <a:bodyPr wrap="square">
            <a:spAutoFit/>
          </a:bodyPr>
          <a:lstStyle/>
          <a:p>
            <a:r>
              <a:rPr lang="en-US" sz="2800" dirty="0">
                <a:solidFill>
                  <a:srgbClr val="FF0000"/>
                </a:solidFill>
              </a:rPr>
              <a:t>Chapter 15</a:t>
            </a:r>
          </a:p>
          <a:p>
            <a:endParaRPr lang="en-IN" sz="3200" dirty="0">
              <a:solidFill>
                <a:srgbClr val="FF0000"/>
              </a:solidFill>
            </a:endParaRPr>
          </a:p>
          <a:p>
            <a:r>
              <a:rPr lang="en-US" sz="3200" dirty="0">
                <a:solidFill>
                  <a:srgbClr val="FF0000"/>
                </a:solidFill>
              </a:rPr>
              <a:t>Modern Astrophysics and General Relativity</a:t>
            </a:r>
          </a:p>
        </p:txBody>
      </p:sp>
      <p:pic>
        <p:nvPicPr>
          <p:cNvPr id="8" name="Picture 7">
            <a:extLst>
              <a:ext uri="{FF2B5EF4-FFF2-40B4-BE49-F238E27FC236}">
                <a16:creationId xmlns:a16="http://schemas.microsoft.com/office/drawing/2014/main" id="{61D5DBFC-A400-64FB-E29D-1789EC03FC35}"/>
              </a:ext>
            </a:extLst>
          </p:cNvPr>
          <p:cNvPicPr>
            <a:picLocks noChangeAspect="1"/>
          </p:cNvPicPr>
          <p:nvPr/>
        </p:nvPicPr>
        <p:blipFill>
          <a:blip r:embed="rId2"/>
          <a:stretch>
            <a:fillRect/>
          </a:stretch>
        </p:blipFill>
        <p:spPr>
          <a:xfrm>
            <a:off x="510515" y="2472188"/>
            <a:ext cx="6001588" cy="2867425"/>
          </a:xfrm>
          <a:prstGeom prst="rect">
            <a:avLst/>
          </a:prstGeom>
        </p:spPr>
      </p:pic>
      <p:sp>
        <p:nvSpPr>
          <p:cNvPr id="10" name="TextBox 9">
            <a:extLst>
              <a:ext uri="{FF2B5EF4-FFF2-40B4-BE49-F238E27FC236}">
                <a16:creationId xmlns:a16="http://schemas.microsoft.com/office/drawing/2014/main" id="{11E9A8E2-8D09-73B5-65DB-C43BB1F263F6}"/>
              </a:ext>
            </a:extLst>
          </p:cNvPr>
          <p:cNvSpPr txBox="1"/>
          <p:nvPr/>
        </p:nvSpPr>
        <p:spPr>
          <a:xfrm>
            <a:off x="14635162" y="4701437"/>
            <a:ext cx="2967038" cy="3438525"/>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F25C0D4C-FEF8-8B2D-3A16-E42A369C42E0}"/>
              </a:ext>
            </a:extLst>
          </p:cNvPr>
          <p:cNvSpPr txBox="1"/>
          <p:nvPr/>
        </p:nvSpPr>
        <p:spPr>
          <a:xfrm>
            <a:off x="13501687" y="4092486"/>
            <a:ext cx="1454544" cy="1722253"/>
          </a:xfrm>
          <a:prstGeom prst="rect">
            <a:avLst/>
          </a:prstGeom>
          <a:noFill/>
        </p:spPr>
        <p:txBody>
          <a:bodyPr wrap="square" rtlCol="0">
            <a:spAutoFit/>
          </a:bodyPr>
          <a:lstStyle/>
          <a:p>
            <a:endParaRPr lang="en-US" dirty="0"/>
          </a:p>
        </p:txBody>
      </p:sp>
      <p:pic>
        <p:nvPicPr>
          <p:cNvPr id="9218" name="Picture 2" descr="Spacetime Curvature">
            <a:extLst>
              <a:ext uri="{FF2B5EF4-FFF2-40B4-BE49-F238E27FC236}">
                <a16:creationId xmlns:a16="http://schemas.microsoft.com/office/drawing/2014/main" id="{6CEAA353-6269-F18B-02B9-9E1E7B376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7" y="2596413"/>
            <a:ext cx="488528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2008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B2EF-394D-47EC-8549-5967BA2FB32E}"/>
              </a:ext>
            </a:extLst>
          </p:cNvPr>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Galaxies</a:t>
            </a:r>
            <a:endParaRPr lang="en-IN" dirty="0">
              <a:solidFill>
                <a:srgbClr val="FF0000"/>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684A63CC-67F9-4C4B-B9E3-1F7BE83728FF}"/>
              </a:ext>
            </a:extLst>
          </p:cNvPr>
          <p:cNvSpPr>
            <a:spLocks noGrp="1"/>
          </p:cNvSpPr>
          <p:nvPr>
            <p:ph type="body" sz="quarter" idx="11"/>
          </p:nvPr>
        </p:nvSpPr>
        <p:spPr>
          <a:xfrm>
            <a:off x="1346200" y="2980972"/>
            <a:ext cx="3976406" cy="2834640"/>
          </a:xfrm>
        </p:spPr>
        <p:txBody>
          <a:bodyPr/>
          <a:lstStyle/>
          <a:p>
            <a:pPr indent="-365760">
              <a:spcBef>
                <a:spcPts val="600"/>
              </a:spcBef>
              <a:spcAft>
                <a:spcPts val="600"/>
              </a:spcAft>
            </a:pPr>
            <a:r>
              <a:rPr lang="en-US" sz="2400" dirty="0">
                <a:solidFill>
                  <a:srgbClr val="000000"/>
                </a:solidFill>
              </a:rPr>
              <a:t>As the gas and stars in a spiral galaxy orbit, the spectral lines can be seen to be redshifted when material is moving away from us and blueshifted when moving toward us.</a:t>
            </a:r>
            <a:endParaRPr lang="en-IN" sz="2400" dirty="0">
              <a:solidFill>
                <a:srgbClr val="000000"/>
              </a:solidFill>
            </a:endParaRPr>
          </a:p>
        </p:txBody>
      </p:sp>
      <p:pic>
        <p:nvPicPr>
          <p:cNvPr id="6" name="Picture  3" descr="Three figures.  At top, a spiral galaxy, with the left side, labeled A, rotating toward us, and right side labeled C rotatating away from us.  Center of galaxy labeled B.  Middle figure.  Three absorption spectra labeled A, B, and C.  Each has three dark absorption lines, all with same relative spacing between them.  In B, labeled unshifted, one line is in violet range, one is in blue, one is in red.  In A, labeled blue shifted, all three lines are equally shifted toward the violet side compared to B.  In C, labeled red shifted, all three lines are equally shifted to red side compared to B.  Bottom figure.  Three curves plotting wavelength on x axis, blue toward left, red toward right.  Curve A is a flat line except for a narrow dip near blue end of spectrum.  Curve B is flat except for wide dip near center of spectrum.  Curve C is flat except for narrow dip near red side of spectrum.">
            <a:extLst>
              <a:ext uri="{FF2B5EF4-FFF2-40B4-BE49-F238E27FC236}">
                <a16:creationId xmlns:a16="http://schemas.microsoft.com/office/drawing/2014/main" id="{7E70FF71-FD8A-4F0E-A487-97C4ED57E23E}"/>
              </a:ext>
            </a:extLst>
          </p:cNvPr>
          <p:cNvPicPr>
            <a:picLocks noGrp="1" noChangeAspect="1"/>
          </p:cNvPicPr>
          <p:nvPr>
            <p:ph type="pic" sz="quarter" idx="10"/>
          </p:nvPr>
        </p:nvPicPr>
        <p:blipFill>
          <a:blip r:embed="rId2"/>
          <a:stretch>
            <a:fillRect/>
          </a:stretch>
        </p:blipFill>
        <p:spPr>
          <a:xfrm>
            <a:off x="6015004" y="1204243"/>
            <a:ext cx="3591978" cy="4846320"/>
          </a:xfrm>
          <a:prstGeom prst="rect">
            <a:avLst/>
          </a:prstGeom>
        </p:spPr>
      </p:pic>
    </p:spTree>
    <p:extLst>
      <p:ext uri="{BB962C8B-B14F-4D97-AF65-F5344CB8AC3E}">
        <p14:creationId xmlns:p14="http://schemas.microsoft.com/office/powerpoint/2010/main" val="109544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668978" y="265938"/>
            <a:ext cx="10968567" cy="1066800"/>
          </a:xfrm>
        </p:spPr>
        <p:txBody>
          <a:bodyPr/>
          <a:lstStyle/>
          <a:p>
            <a:pPr eaLnBrk="1" hangingPunct="1">
              <a:defRPr/>
            </a:pPr>
            <a:r>
              <a:rPr lang="en-US" sz="3400" dirty="0">
                <a:solidFill>
                  <a:srgbClr val="FF0000"/>
                </a:solidFill>
                <a:cs typeface="+mj-cs"/>
              </a:rPr>
              <a:t>15.3: Tenets of General Relativity</a:t>
            </a:r>
          </a:p>
        </p:txBody>
      </p:sp>
      <p:sp>
        <p:nvSpPr>
          <p:cNvPr id="3075" name="Rectangle 3"/>
          <p:cNvSpPr>
            <a:spLocks noGrp="1" noChangeArrowheads="1"/>
          </p:cNvSpPr>
          <p:nvPr>
            <p:ph type="subTitle" idx="1"/>
          </p:nvPr>
        </p:nvSpPr>
        <p:spPr>
          <a:xfrm>
            <a:off x="609600" y="1295400"/>
            <a:ext cx="10871200" cy="4114800"/>
          </a:xfrm>
        </p:spPr>
        <p:txBody>
          <a:bodyPr/>
          <a:lstStyle/>
          <a:p>
            <a:pPr marL="342900" indent="-342900" algn="l" eaLnBrk="1" hangingPunct="1">
              <a:buFont typeface="Wingdings" pitchFamily="2" charset="2"/>
              <a:buChar char="n"/>
            </a:pPr>
            <a:r>
              <a:rPr lang="en-US" altLang="en-US" sz="2300" dirty="0"/>
              <a:t>General relativity is the extension of special relativity. It includes the effects of accelerating objects and their mass on spacetime.</a:t>
            </a:r>
          </a:p>
          <a:p>
            <a:pPr marL="342900" indent="-342900" algn="l" eaLnBrk="1" hangingPunct="1">
              <a:buFont typeface="Wingdings" pitchFamily="2" charset="2"/>
              <a:buChar char="n"/>
            </a:pPr>
            <a:r>
              <a:rPr lang="en-US" altLang="en-US" sz="2300" dirty="0"/>
              <a:t>As a result, the theory is an explanation of gravity. </a:t>
            </a:r>
          </a:p>
          <a:p>
            <a:pPr marL="342900" indent="-342900" algn="l" eaLnBrk="1" hangingPunct="1">
              <a:buFont typeface="Wingdings" pitchFamily="2" charset="2"/>
              <a:buChar char="n"/>
            </a:pPr>
            <a:endParaRPr lang="en-US" altLang="en-US" sz="2300" dirty="0"/>
          </a:p>
          <a:p>
            <a:pPr marL="342900" indent="-342900" algn="l" eaLnBrk="1" hangingPunct="1">
              <a:buFont typeface="Wingdings" pitchFamily="2" charset="2"/>
              <a:buChar char="n"/>
            </a:pPr>
            <a:r>
              <a:rPr lang="en-US" altLang="en-US" sz="2300" dirty="0"/>
              <a:t>It is based on two concepts: (1) </a:t>
            </a:r>
            <a:r>
              <a:rPr lang="en-US" altLang="en-US" sz="2300" dirty="0">
                <a:solidFill>
                  <a:srgbClr val="FF0000"/>
                </a:solidFill>
              </a:rPr>
              <a:t>the principle of equivalence</a:t>
            </a:r>
            <a:r>
              <a:rPr lang="en-US" altLang="en-US" sz="2300" dirty="0"/>
              <a:t>, which is an extension of Einstein</a:t>
            </a:r>
            <a:r>
              <a:rPr lang="ja-JP" altLang="en-US" sz="2300" dirty="0"/>
              <a:t>’</a:t>
            </a:r>
            <a:r>
              <a:rPr lang="en-US" altLang="ja-JP" sz="2300" dirty="0"/>
              <a:t>s first postulate of special relativity and (2) </a:t>
            </a:r>
            <a:r>
              <a:rPr lang="en-US" altLang="ja-JP" sz="2300" dirty="0">
                <a:solidFill>
                  <a:srgbClr val="FF0000"/>
                </a:solidFill>
              </a:rPr>
              <a:t>the curvature of spacetime due to gravity.</a:t>
            </a:r>
            <a:endParaRPr lang="en-US" altLang="en-US" sz="2300" dirty="0">
              <a:solidFill>
                <a:srgbClr val="FF0000"/>
              </a:solidFill>
            </a:endParaRPr>
          </a:p>
        </p:txBody>
      </p:sp>
      <p:sp>
        <p:nvSpPr>
          <p:cNvPr id="2" name="TextBox 1">
            <a:extLst>
              <a:ext uri="{FF2B5EF4-FFF2-40B4-BE49-F238E27FC236}">
                <a16:creationId xmlns:a16="http://schemas.microsoft.com/office/drawing/2014/main" id="{A9D3CE76-7261-496A-87DE-5E8E7ABC9B97}"/>
              </a:ext>
            </a:extLst>
          </p:cNvPr>
          <p:cNvSpPr txBox="1"/>
          <p:nvPr/>
        </p:nvSpPr>
        <p:spPr>
          <a:xfrm>
            <a:off x="895927" y="4535055"/>
            <a:ext cx="10206182" cy="646331"/>
          </a:xfrm>
          <a:prstGeom prst="rect">
            <a:avLst/>
          </a:prstGeom>
          <a:noFill/>
        </p:spPr>
        <p:txBody>
          <a:bodyPr wrap="square" rtlCol="0">
            <a:spAutoFit/>
          </a:bodyPr>
          <a:lstStyle/>
          <a:p>
            <a:r>
              <a:rPr lang="en-US" altLang="en-US" sz="1800" dirty="0"/>
              <a:t>Einstein</a:t>
            </a:r>
            <a:r>
              <a:rPr lang="ja-JP" altLang="en-US" sz="1800" dirty="0"/>
              <a:t>’</a:t>
            </a:r>
            <a:r>
              <a:rPr lang="en-US" altLang="ja-JP" sz="1800" dirty="0"/>
              <a:t>s first postulate :</a:t>
            </a:r>
            <a:r>
              <a:rPr lang="en-US" dirty="0"/>
              <a:t>The laws of physics are the same in all </a:t>
            </a:r>
            <a:r>
              <a:rPr lang="en-US" dirty="0">
                <a:solidFill>
                  <a:srgbClr val="FF0000"/>
                </a:solidFill>
              </a:rPr>
              <a:t>inertial </a:t>
            </a:r>
            <a:r>
              <a:rPr lang="en-US" dirty="0"/>
              <a:t>frames. Now he extends to non inertial=accelerating frames</a:t>
            </a:r>
          </a:p>
        </p:txBody>
      </p:sp>
    </p:spTree>
    <p:extLst>
      <p:ext uri="{BB962C8B-B14F-4D97-AF65-F5344CB8AC3E}">
        <p14:creationId xmlns:p14="http://schemas.microsoft.com/office/powerpoint/2010/main" val="9753801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A609-AC61-4E00-86A9-C93F4D962D57}"/>
              </a:ext>
            </a:extLst>
          </p:cNvPr>
          <p:cNvSpPr>
            <a:spLocks noGrp="1"/>
          </p:cNvSpPr>
          <p:nvPr>
            <p:ph type="title"/>
          </p:nvPr>
        </p:nvSpPr>
        <p:spPr>
          <a:xfrm>
            <a:off x="838200" y="374045"/>
            <a:ext cx="10515600" cy="672105"/>
          </a:xfrm>
        </p:spPr>
        <p:txBody>
          <a:bodyPr/>
          <a:lstStyle/>
          <a:p>
            <a:r>
              <a:rPr lang="en-US" dirty="0">
                <a:solidFill>
                  <a:srgbClr val="FF0000"/>
                </a:solidFill>
                <a:latin typeface="Arial" panose="020B0604020202020204" pitchFamily="34" charset="0"/>
                <a:cs typeface="Arial" panose="020B0604020202020204" pitchFamily="34" charset="0"/>
              </a:rPr>
              <a:t>Principle of Equivalence</a:t>
            </a:r>
            <a:endParaRPr lang="en-IN" dirty="0">
              <a:solidFill>
                <a:srgbClr val="FF0000"/>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C86ABF05-E636-40CE-86C2-4D0817123B18}"/>
              </a:ext>
            </a:extLst>
          </p:cNvPr>
          <p:cNvSpPr>
            <a:spLocks noGrp="1"/>
          </p:cNvSpPr>
          <p:nvPr>
            <p:ph type="body" sz="quarter" idx="17"/>
          </p:nvPr>
        </p:nvSpPr>
        <p:spPr>
          <a:xfrm>
            <a:off x="740228" y="1089436"/>
            <a:ext cx="6217920" cy="237744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The principle of equivalence is an experiment in noninertial reference frames.</a:t>
            </a:r>
          </a:p>
          <a:p>
            <a:pPr marL="365760" indent="-365760">
              <a:lnSpc>
                <a:spcPct val="100000"/>
              </a:lnSpc>
              <a:spcBef>
                <a:spcPts val="600"/>
              </a:spcBef>
              <a:spcAft>
                <a:spcPts val="600"/>
              </a:spcAft>
              <a:buClr>
                <a:srgbClr val="004A78"/>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Consider an astronaut sitting in a confined space on a rocket placed on Earth. The astronaut is strapped into a chair that is mounted on a weighing scale that indicates a mass </a:t>
            </a:r>
            <a:r>
              <a:rPr lang="en-US" sz="2000" i="1"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The astronaut drops a safety manual that falls to the floor (a).</a:t>
            </a:r>
          </a:p>
        </p:txBody>
      </p:sp>
      <p:pic>
        <p:nvPicPr>
          <p:cNvPr id="8" name="Picture 3" descr="A series of two illustrations, labeled a and b show an astronaut inside of a rocket. Part (a), the astronaut is sitting on a chair attached to a weight scale in normal gravity. Beside the rocket a blue arrow labeled g vector points down at the words: rocket sitting on earth. Part (b), the rocket it shown floating in space, the astronaut  continues to sit on a chair attached to a weight scale and the weight remains unchanged. Beside the rocket a blue arrow labeled a vector (equals negative g vector) points upward to denote the rocket is accelerating in space. ">
            <a:extLst>
              <a:ext uri="{FF2B5EF4-FFF2-40B4-BE49-F238E27FC236}">
                <a16:creationId xmlns:a16="http://schemas.microsoft.com/office/drawing/2014/main" id="{17C7705B-EA26-4EE3-B167-9381307C5A26}"/>
              </a:ext>
            </a:extLst>
          </p:cNvPr>
          <p:cNvPicPr>
            <a:picLocks noGrp="1" noChangeAspect="1"/>
          </p:cNvPicPr>
          <p:nvPr>
            <p:ph type="pic" sz="quarter" idx="18"/>
          </p:nvPr>
        </p:nvPicPr>
        <p:blipFill>
          <a:blip r:embed="rId2"/>
          <a:stretch>
            <a:fillRect/>
          </a:stretch>
        </p:blipFill>
        <p:spPr>
          <a:xfrm>
            <a:off x="7355564" y="1158736"/>
            <a:ext cx="3917397" cy="2103120"/>
          </a:xfrm>
          <a:prstGeom prst="rect">
            <a:avLst/>
          </a:prstGeom>
        </p:spPr>
      </p:pic>
      <p:sp>
        <p:nvSpPr>
          <p:cNvPr id="4" name="Text Placeholder 4">
            <a:extLst>
              <a:ext uri="{FF2B5EF4-FFF2-40B4-BE49-F238E27FC236}">
                <a16:creationId xmlns:a16="http://schemas.microsoft.com/office/drawing/2014/main" id="{425878CE-38A1-4616-9F98-C8E9FEFF8F9B}"/>
              </a:ext>
            </a:extLst>
          </p:cNvPr>
          <p:cNvSpPr>
            <a:spLocks noGrp="1"/>
          </p:cNvSpPr>
          <p:nvPr>
            <p:ph type="body" sz="quarter" idx="16"/>
          </p:nvPr>
        </p:nvSpPr>
        <p:spPr>
          <a:xfrm>
            <a:off x="743576" y="3504494"/>
            <a:ext cx="10711543" cy="2560320"/>
          </a:xfrm>
        </p:spPr>
        <p:txBody>
          <a:bodyPr/>
          <a:lstStyle/>
          <a:p>
            <a:pPr marL="365760" indent="-365760">
              <a:lnSpc>
                <a:spcPct val="100000"/>
              </a:lnSpc>
              <a:spcBef>
                <a:spcPts val="600"/>
              </a:spcBef>
              <a:spcAft>
                <a:spcPts val="600"/>
              </a:spcAft>
              <a:buClr>
                <a:srgbClr val="004A78"/>
              </a:buClr>
              <a:buSzPct val="10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Now contrast this situation with the rocket accelerating through space. The gravitational force of the Earth is now negligible. If the acceleration has exactly the same magnitude </a:t>
            </a:r>
            <a:r>
              <a:rPr lang="en-US" altLang="en-US" sz="2000" i="1" dirty="0">
                <a:latin typeface="Arial" panose="020B0604020202020204" pitchFamily="34" charset="0"/>
                <a:cs typeface="Arial" panose="020B0604020202020204" pitchFamily="34" charset="0"/>
              </a:rPr>
              <a:t>g</a:t>
            </a:r>
            <a:r>
              <a:rPr lang="en-US" altLang="en-US" sz="2000" dirty="0">
                <a:latin typeface="Arial" panose="020B0604020202020204" pitchFamily="34" charset="0"/>
                <a:cs typeface="Arial" panose="020B0604020202020204" pitchFamily="34" charset="0"/>
              </a:rPr>
              <a:t> on Earth, then the weighing scale indicates the same mass </a:t>
            </a:r>
            <a:r>
              <a:rPr lang="en-US" altLang="en-US" sz="2000" i="1" dirty="0">
                <a:latin typeface="Arial" panose="020B0604020202020204" pitchFamily="34" charset="0"/>
                <a:cs typeface="Arial" panose="020B0604020202020204" pitchFamily="34" charset="0"/>
              </a:rPr>
              <a:t>M</a:t>
            </a:r>
            <a:r>
              <a:rPr lang="en-US" altLang="en-US" sz="2000" dirty="0">
                <a:latin typeface="Arial" panose="020B0604020202020204" pitchFamily="34" charset="0"/>
                <a:cs typeface="Arial" panose="020B0604020202020204" pitchFamily="34" charset="0"/>
              </a:rPr>
              <a:t> that it did on Earth, and the safety manual still falls with the same acceleration as measured by the astronaut (b).</a:t>
            </a:r>
          </a:p>
          <a:p>
            <a:pPr marL="365760" indent="-365760">
              <a:lnSpc>
                <a:spcPct val="100000"/>
              </a:lnSpc>
              <a:spcBef>
                <a:spcPts val="600"/>
              </a:spcBef>
              <a:spcAft>
                <a:spcPts val="600"/>
              </a:spcAft>
              <a:buClr>
                <a:srgbClr val="004A78"/>
              </a:buClr>
              <a:buSzPct val="10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 The question is: How can the astronaut tell whether the rocket is on earth or in space?</a:t>
            </a:r>
          </a:p>
          <a:p>
            <a:pPr marL="365760" indent="-365760">
              <a:lnSpc>
                <a:spcPct val="100000"/>
              </a:lnSpc>
              <a:spcBef>
                <a:spcPts val="600"/>
              </a:spcBef>
              <a:spcAft>
                <a:spcPts val="600"/>
              </a:spcAft>
              <a:buClr>
                <a:srgbClr val="004A78"/>
              </a:buClr>
              <a:buSzPct val="100000"/>
              <a:buFont typeface="Arial" panose="020B0604020202020204" pitchFamily="34" charset="0"/>
              <a:buChar char="•"/>
            </a:pPr>
            <a:r>
              <a:rPr lang="en-US" altLang="en-US" sz="2000" b="1" dirty="0">
                <a:solidFill>
                  <a:srgbClr val="FF0000"/>
                </a:solidFill>
                <a:latin typeface="Arial" panose="020B0604020202020204" pitchFamily="34" charset="0"/>
                <a:cs typeface="Arial" panose="020B0604020202020204" pitchFamily="34" charset="0"/>
              </a:rPr>
              <a:t>Principle of equivalence</a:t>
            </a:r>
            <a:r>
              <a:rPr lang="en-US" altLang="en-US" sz="2000" dirty="0">
                <a:solidFill>
                  <a:srgbClr val="FF0000"/>
                </a:solidFill>
                <a:latin typeface="Arial" panose="020B0604020202020204" pitchFamily="34" charset="0"/>
                <a:cs typeface="Arial" panose="020B0604020202020204" pitchFamily="34" charset="0"/>
              </a:rPr>
              <a:t>: There is no experiment that can be done in a small confined space that can detect the difference between a uniform gravitational field and an equivalent uniform acceleration.</a:t>
            </a:r>
          </a:p>
        </p:txBody>
      </p:sp>
    </p:spTree>
    <p:extLst>
      <p:ext uri="{BB962C8B-B14F-4D97-AF65-F5344CB8AC3E}">
        <p14:creationId xmlns:p14="http://schemas.microsoft.com/office/powerpoint/2010/main" val="2557704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90EF-8CA7-4FCF-B9BF-3B652A8E83D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Inertial Mass and Gravitational Mass</a:t>
            </a:r>
            <a:endParaRPr lang="en-IN"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FBC9B0C3-E98F-4DD4-AE7C-51EE07F0AA92}"/>
              </a:ext>
            </a:extLst>
          </p:cNvPr>
          <p:cNvSpPr>
            <a:spLocks noGrp="1"/>
          </p:cNvSpPr>
          <p:nvPr>
            <p:ph type="body" sz="quarter" idx="17"/>
          </p:nvPr>
        </p:nvSpPr>
        <p:spPr>
          <a:xfrm>
            <a:off x="740228" y="1119373"/>
            <a:ext cx="10711543" cy="82296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Recall from Newton</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s 2</a:t>
            </a:r>
            <a:r>
              <a:rPr lang="en-US" altLang="ja-JP" sz="2400" baseline="30000" dirty="0">
                <a:latin typeface="Arial" panose="020B0604020202020204" pitchFamily="34" charset="0"/>
                <a:cs typeface="Arial" panose="020B0604020202020204" pitchFamily="34" charset="0"/>
              </a:rPr>
              <a:t>nd</a:t>
            </a:r>
            <a:r>
              <a:rPr lang="en-US" altLang="ja-JP" sz="2400" dirty="0">
                <a:latin typeface="Arial" panose="020B0604020202020204" pitchFamily="34" charset="0"/>
                <a:cs typeface="Arial" panose="020B0604020202020204" pitchFamily="34" charset="0"/>
              </a:rPr>
              <a:t> law that an object accelerates in reaction to a force according to its inertial mass:</a:t>
            </a:r>
          </a:p>
        </p:txBody>
      </p:sp>
      <p:graphicFrame>
        <p:nvGraphicFramePr>
          <p:cNvPr id="18" name="Object 3" descr="F vector equals m_I a vector">
            <a:extLst>
              <a:ext uri="{FF2B5EF4-FFF2-40B4-BE49-F238E27FC236}">
                <a16:creationId xmlns:a16="http://schemas.microsoft.com/office/drawing/2014/main" id="{9A27D437-C231-429A-B825-C9887281B8A2}"/>
              </a:ext>
            </a:extLst>
          </p:cNvPr>
          <p:cNvGraphicFramePr>
            <a:graphicFrameLocks noGrp="1" noChangeAspect="1"/>
          </p:cNvGraphicFramePr>
          <p:nvPr>
            <p:ph type="pic" sz="quarter" idx="18"/>
          </p:nvPr>
        </p:nvGraphicFramePr>
        <p:xfrm>
          <a:off x="4284241" y="1972956"/>
          <a:ext cx="1406176" cy="576417"/>
        </p:xfrm>
        <a:graphic>
          <a:graphicData uri="http://schemas.openxmlformats.org/presentationml/2006/ole">
            <mc:AlternateContent xmlns:mc="http://schemas.openxmlformats.org/markup-compatibility/2006">
              <mc:Choice xmlns:v="urn:schemas-microsoft-com:vml" Requires="v">
                <p:oleObj name="Equation" r:id="rId2" imgW="1054080" imgH="431640" progId="Equation.DSMT4">
                  <p:embed/>
                </p:oleObj>
              </mc:Choice>
              <mc:Fallback>
                <p:oleObj name="Equation" r:id="rId2" imgW="1054080" imgH="431640" progId="Equation.DSMT4">
                  <p:embed/>
                  <p:pic>
                    <p:nvPicPr>
                      <p:cNvPr id="18" name="Object 3" descr="F vector equals m_I a vector">
                        <a:extLst>
                          <a:ext uri="{FF2B5EF4-FFF2-40B4-BE49-F238E27FC236}">
                            <a16:creationId xmlns:a16="http://schemas.microsoft.com/office/drawing/2014/main" id="{9A27D437-C231-429A-B825-C9887281B8A2}"/>
                          </a:ext>
                        </a:extLst>
                      </p:cNvPr>
                      <p:cNvPicPr/>
                      <p:nvPr/>
                    </p:nvPicPr>
                    <p:blipFill>
                      <a:blip r:embed="rId3"/>
                      <a:stretch>
                        <a:fillRect/>
                      </a:stretch>
                    </p:blipFill>
                    <p:spPr>
                      <a:xfrm>
                        <a:off x="4284241" y="1972956"/>
                        <a:ext cx="1406176" cy="576417"/>
                      </a:xfrm>
                      <a:prstGeom prst="rect">
                        <a:avLst/>
                      </a:prstGeom>
                    </p:spPr>
                  </p:pic>
                </p:oleObj>
              </mc:Fallback>
            </mc:AlternateContent>
          </a:graphicData>
        </a:graphic>
      </p:graphicFrame>
      <p:sp>
        <p:nvSpPr>
          <p:cNvPr id="10" name="Text Placeholder 4">
            <a:extLst>
              <a:ext uri="{FF2B5EF4-FFF2-40B4-BE49-F238E27FC236}">
                <a16:creationId xmlns:a16="http://schemas.microsoft.com/office/drawing/2014/main" id="{1D5D2C12-82A8-4DE2-84FE-319EA43CB0A0}"/>
              </a:ext>
            </a:extLst>
          </p:cNvPr>
          <p:cNvSpPr>
            <a:spLocks noGrp="1"/>
          </p:cNvSpPr>
          <p:nvPr>
            <p:ph type="body" sz="quarter" idx="24"/>
          </p:nvPr>
        </p:nvSpPr>
        <p:spPr>
          <a:xfrm>
            <a:off x="743577" y="2597484"/>
            <a:ext cx="10711543" cy="73152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Inertial mass measures how strongly an object resists a change in its motion.</a:t>
            </a:r>
          </a:p>
        </p:txBody>
      </p:sp>
      <p:graphicFrame>
        <p:nvGraphicFramePr>
          <p:cNvPr id="19" name="Object 5" descr="F vector equals m_G g vector">
            <a:extLst>
              <a:ext uri="{FF2B5EF4-FFF2-40B4-BE49-F238E27FC236}">
                <a16:creationId xmlns:a16="http://schemas.microsoft.com/office/drawing/2014/main" id="{2F20CFDD-D7FB-4FA3-93E8-04FE9661CFAC}"/>
              </a:ext>
            </a:extLst>
          </p:cNvPr>
          <p:cNvGraphicFramePr>
            <a:graphicFrameLocks noGrp="1" noChangeAspect="1"/>
          </p:cNvGraphicFramePr>
          <p:nvPr>
            <p:ph type="pic" sz="quarter" idx="23"/>
          </p:nvPr>
        </p:nvGraphicFramePr>
        <p:xfrm>
          <a:off x="4483621" y="3324892"/>
          <a:ext cx="1543308" cy="590362"/>
        </p:xfrm>
        <a:graphic>
          <a:graphicData uri="http://schemas.openxmlformats.org/presentationml/2006/ole">
            <mc:AlternateContent xmlns:mc="http://schemas.openxmlformats.org/markup-compatibility/2006">
              <mc:Choice xmlns:v="urn:schemas-microsoft-com:vml" Requires="v">
                <p:oleObj name="Equation" r:id="rId4" imgW="1130040" imgH="431640" progId="Equation.DSMT4">
                  <p:embed/>
                </p:oleObj>
              </mc:Choice>
              <mc:Fallback>
                <p:oleObj name="Equation" r:id="rId4" imgW="1130040" imgH="431640" progId="Equation.DSMT4">
                  <p:embed/>
                  <p:pic>
                    <p:nvPicPr>
                      <p:cNvPr id="19" name="Object 5" descr="F vector equals m_G g vector">
                        <a:extLst>
                          <a:ext uri="{FF2B5EF4-FFF2-40B4-BE49-F238E27FC236}">
                            <a16:creationId xmlns:a16="http://schemas.microsoft.com/office/drawing/2014/main" id="{2F20CFDD-D7FB-4FA3-93E8-04FE9661CFAC}"/>
                          </a:ext>
                        </a:extLst>
                      </p:cNvPr>
                      <p:cNvPicPr/>
                      <p:nvPr/>
                    </p:nvPicPr>
                    <p:blipFill>
                      <a:blip r:embed="rId5"/>
                      <a:stretch>
                        <a:fillRect/>
                      </a:stretch>
                    </p:blipFill>
                    <p:spPr>
                      <a:xfrm>
                        <a:off x="4483621" y="3324892"/>
                        <a:ext cx="1543308" cy="590362"/>
                      </a:xfrm>
                      <a:prstGeom prst="rect">
                        <a:avLst/>
                      </a:prstGeom>
                    </p:spPr>
                  </p:pic>
                </p:oleObj>
              </mc:Fallback>
            </mc:AlternateContent>
          </a:graphicData>
        </a:graphic>
      </p:graphicFrame>
      <p:sp>
        <p:nvSpPr>
          <p:cNvPr id="11" name="Text Placeholder 6">
            <a:extLst>
              <a:ext uri="{FF2B5EF4-FFF2-40B4-BE49-F238E27FC236}">
                <a16:creationId xmlns:a16="http://schemas.microsoft.com/office/drawing/2014/main" id="{B255820F-9467-4D08-9293-AAB2949734FA}"/>
              </a:ext>
            </a:extLst>
          </p:cNvPr>
          <p:cNvSpPr>
            <a:spLocks noGrp="1"/>
          </p:cNvSpPr>
          <p:nvPr>
            <p:ph type="body" sz="quarter" idx="25"/>
          </p:nvPr>
        </p:nvSpPr>
        <p:spPr>
          <a:xfrm>
            <a:off x="743577" y="3965416"/>
            <a:ext cx="10711543" cy="4572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Gravitational mass measures how strongly it attracts other objects.</a:t>
            </a:r>
          </a:p>
        </p:txBody>
      </p:sp>
      <p:sp>
        <p:nvSpPr>
          <p:cNvPr id="3" name="Text Placeholder 7">
            <a:extLst>
              <a:ext uri="{FF2B5EF4-FFF2-40B4-BE49-F238E27FC236}">
                <a16:creationId xmlns:a16="http://schemas.microsoft.com/office/drawing/2014/main" id="{2E0BE41F-C0AF-4EAE-9F66-27B6ED5AD340}"/>
              </a:ext>
            </a:extLst>
          </p:cNvPr>
          <p:cNvSpPr>
            <a:spLocks noGrp="1"/>
          </p:cNvSpPr>
          <p:nvPr>
            <p:ph type="body" sz="quarter" idx="16"/>
          </p:nvPr>
        </p:nvSpPr>
        <p:spPr>
          <a:xfrm>
            <a:off x="743576" y="4682640"/>
            <a:ext cx="6675120" cy="4572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For the same force, we get a ratio of masses:</a:t>
            </a:r>
          </a:p>
        </p:txBody>
      </p:sp>
      <p:graphicFrame>
        <p:nvGraphicFramePr>
          <p:cNvPr id="20" name="Object 8" descr="a vector equals (m_G over m_I) g vector.">
            <a:extLst>
              <a:ext uri="{FF2B5EF4-FFF2-40B4-BE49-F238E27FC236}">
                <a16:creationId xmlns:a16="http://schemas.microsoft.com/office/drawing/2014/main" id="{19893621-EC8B-4223-ACF1-2CA968F55CF2}"/>
              </a:ext>
            </a:extLst>
          </p:cNvPr>
          <p:cNvGraphicFramePr>
            <a:graphicFrameLocks noGrp="1" noChangeAspect="1"/>
          </p:cNvGraphicFramePr>
          <p:nvPr>
            <p:ph type="pic" sz="quarter" idx="27"/>
          </p:nvPr>
        </p:nvGraphicFramePr>
        <p:xfrm>
          <a:off x="7889441" y="4483941"/>
          <a:ext cx="1500703" cy="925603"/>
        </p:xfrm>
        <a:graphic>
          <a:graphicData uri="http://schemas.openxmlformats.org/presentationml/2006/ole">
            <mc:AlternateContent xmlns:mc="http://schemas.openxmlformats.org/markup-compatibility/2006">
              <mc:Choice xmlns:v="urn:schemas-microsoft-com:vml" Requires="v">
                <p:oleObj name="Equation" r:id="rId6" imgW="1460160" imgH="901440" progId="Equation.DSMT4">
                  <p:embed/>
                </p:oleObj>
              </mc:Choice>
              <mc:Fallback>
                <p:oleObj name="Equation" r:id="rId6" imgW="1460160" imgH="901440" progId="Equation.DSMT4">
                  <p:embed/>
                  <p:pic>
                    <p:nvPicPr>
                      <p:cNvPr id="20" name="Object 8" descr="a vector equals (m_G over m_I) g vector.">
                        <a:extLst>
                          <a:ext uri="{FF2B5EF4-FFF2-40B4-BE49-F238E27FC236}">
                            <a16:creationId xmlns:a16="http://schemas.microsoft.com/office/drawing/2014/main" id="{19893621-EC8B-4223-ACF1-2CA968F55CF2}"/>
                          </a:ext>
                        </a:extLst>
                      </p:cNvPr>
                      <p:cNvPicPr/>
                      <p:nvPr/>
                    </p:nvPicPr>
                    <p:blipFill>
                      <a:blip r:embed="rId7"/>
                      <a:stretch>
                        <a:fillRect/>
                      </a:stretch>
                    </p:blipFill>
                    <p:spPr>
                      <a:xfrm>
                        <a:off x="7889441" y="4483941"/>
                        <a:ext cx="1500703" cy="925603"/>
                      </a:xfrm>
                      <a:prstGeom prst="rect">
                        <a:avLst/>
                      </a:prstGeom>
                    </p:spPr>
                  </p:pic>
                </p:oleObj>
              </mc:Fallback>
            </mc:AlternateContent>
          </a:graphicData>
        </a:graphic>
      </p:graphicFrame>
      <p:sp>
        <p:nvSpPr>
          <p:cNvPr id="12" name="Text Placeholder 9">
            <a:extLst>
              <a:ext uri="{FF2B5EF4-FFF2-40B4-BE49-F238E27FC236}">
                <a16:creationId xmlns:a16="http://schemas.microsoft.com/office/drawing/2014/main" id="{9B7F258E-49BD-4C3D-9AB5-F3FB7B43F735}"/>
              </a:ext>
            </a:extLst>
          </p:cNvPr>
          <p:cNvSpPr>
            <a:spLocks noGrp="1"/>
          </p:cNvSpPr>
          <p:nvPr>
            <p:ph type="body" sz="quarter" idx="26"/>
          </p:nvPr>
        </p:nvSpPr>
        <p:spPr>
          <a:xfrm>
            <a:off x="740227" y="5463428"/>
            <a:ext cx="10711543" cy="82296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solidFill>
                  <a:srgbClr val="FF0000"/>
                </a:solidFill>
                <a:latin typeface="Arial" panose="020B0604020202020204" pitchFamily="34" charset="0"/>
                <a:cs typeface="Arial" panose="020B0604020202020204" pitchFamily="34" charset="0"/>
              </a:rPr>
              <a:t>According to the principle of equivalence, the inertial and gravitational masses are equal.</a:t>
            </a:r>
          </a:p>
        </p:txBody>
      </p:sp>
    </p:spTree>
    <p:extLst>
      <p:ext uri="{BB962C8B-B14F-4D97-AF65-F5344CB8AC3E}">
        <p14:creationId xmlns:p14="http://schemas.microsoft.com/office/powerpoint/2010/main" val="2003452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2B4F-A746-4531-AE90-1AE2FC9E0186}"/>
              </a:ext>
            </a:extLst>
          </p:cNvPr>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Light Deflection</a:t>
            </a:r>
            <a:endParaRPr lang="en-IN" dirty="0">
              <a:solidFill>
                <a:srgbClr val="FF000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6E10764-8D93-441C-8262-D0A2B7874189}"/>
              </a:ext>
            </a:extLst>
          </p:cNvPr>
          <p:cNvSpPr>
            <a:spLocks noGrp="1"/>
          </p:cNvSpPr>
          <p:nvPr>
            <p:ph type="body" sz="quarter" idx="17"/>
          </p:nvPr>
        </p:nvSpPr>
        <p:spPr>
          <a:xfrm>
            <a:off x="743575" y="1410707"/>
            <a:ext cx="6675120" cy="4754880"/>
          </a:xfrm>
        </p:spPr>
        <p:txBody>
          <a:bodyPr>
            <a:noAutofit/>
          </a:bodyPr>
          <a:lstStyle/>
          <a:p>
            <a:pPr marL="365760" indent="-365760" algn="just">
              <a:lnSpc>
                <a:spcPct val="100000"/>
              </a:lnSpc>
              <a:spcBef>
                <a:spcPts val="600"/>
              </a:spcBef>
              <a:spcAft>
                <a:spcPts val="600"/>
              </a:spcAft>
            </a:pPr>
            <a:r>
              <a:rPr lang="en-US" altLang="en-US" sz="1800" dirty="0">
                <a:latin typeface="Arial" panose="020B0604020202020204" pitchFamily="34" charset="0"/>
                <a:cs typeface="Arial" panose="020B0604020202020204" pitchFamily="34" charset="0"/>
              </a:rPr>
              <a:t>Consider accelerating through a region of space where the gravitational force is negligible. A small hole allows a beam of starlight to enter the spacecraft. Since the velocity of light is finite, there is a nonzero amount of time for the light to shine across the opposite wall of the spaceship. </a:t>
            </a:r>
          </a:p>
          <a:p>
            <a:pPr marL="365760" indent="-365760" algn="just">
              <a:lnSpc>
                <a:spcPct val="100000"/>
              </a:lnSpc>
              <a:spcBef>
                <a:spcPts val="600"/>
              </a:spcBef>
              <a:spcAft>
                <a:spcPts val="600"/>
              </a:spcAft>
            </a:pPr>
            <a:r>
              <a:rPr lang="en-US" altLang="en-US" sz="1800" dirty="0">
                <a:latin typeface="Arial" panose="020B0604020202020204" pitchFamily="34" charset="0"/>
                <a:cs typeface="Arial" panose="020B0604020202020204" pitchFamily="34" charset="0"/>
              </a:rPr>
              <a:t>During this time, the rocket has accelerated upward. From the point of view of a passenger in the rocket, the light path appears to curve downward. </a:t>
            </a:r>
          </a:p>
          <a:p>
            <a:pPr marL="365760" indent="-365760" algn="just">
              <a:lnSpc>
                <a:spcPct val="100000"/>
              </a:lnSpc>
              <a:spcBef>
                <a:spcPts val="600"/>
              </a:spcBef>
              <a:spcAft>
                <a:spcPts val="600"/>
              </a:spcAft>
            </a:pPr>
            <a:r>
              <a:rPr lang="en-US" altLang="en-US" sz="1800" dirty="0">
                <a:latin typeface="Arial" panose="020B0604020202020204" pitchFamily="34" charset="0"/>
                <a:cs typeface="Arial" panose="020B0604020202020204" pitchFamily="34" charset="0"/>
              </a:rPr>
              <a:t>The principle of equivalence implies that the light pulse is attracted by the gravitational field and curves downward. </a:t>
            </a:r>
          </a:p>
          <a:p>
            <a:pPr marL="365760" indent="-365760" algn="just">
              <a:lnSpc>
                <a:spcPct val="100000"/>
              </a:lnSpc>
              <a:spcBef>
                <a:spcPts val="600"/>
              </a:spcBef>
              <a:spcAft>
                <a:spcPts val="600"/>
              </a:spcAft>
            </a:pPr>
            <a:r>
              <a:rPr lang="en-US" altLang="en-US" sz="1800" dirty="0">
                <a:latin typeface="Arial" panose="020B0604020202020204" pitchFamily="34" charset="0"/>
                <a:cs typeface="Arial" panose="020B0604020202020204" pitchFamily="34" charset="0"/>
              </a:rPr>
              <a:t>This prediction seems surprising, however the unification of mass and energy from the special theory of relativity hints that the gravitational force of the Earth could act on the effective mass of the light pulse.</a:t>
            </a:r>
          </a:p>
        </p:txBody>
      </p:sp>
      <p:pic>
        <p:nvPicPr>
          <p:cNvPr id="15" name="Picture 3" descr="Three diagrams, a, b, and c, show the path of a starlight pulse for an observer, an accelerating astronaut, and for an astronaut at rest. a. For an observer at rest with respect to fixed star, the starlight pulse travels right along a straight path. The astronaut in a spaceship moves upward with acceleration vector a, and is depicted by the spaceship’s position at four instances. At each successive position, the distance between the pulse and the floor of the spaceship decreases. b. When an astronaut accelerates upward in a spaceship in free space with acceleration vector a, the starlight pulse according to the astronaut takes a concave down path to the right. c. When an astronaut is at rest with downward acting gravity vector g in a spaceship above the Earth, the starlight pulse according to the astronaut takes a concave down path to the right.">
            <a:extLst>
              <a:ext uri="{FF2B5EF4-FFF2-40B4-BE49-F238E27FC236}">
                <a16:creationId xmlns:a16="http://schemas.microsoft.com/office/drawing/2014/main" id="{B8A60CED-300B-4790-9F19-B1833505AB1E}"/>
              </a:ext>
            </a:extLst>
          </p:cNvPr>
          <p:cNvPicPr>
            <a:picLocks noGrp="1" noChangeAspect="1"/>
          </p:cNvPicPr>
          <p:nvPr>
            <p:ph type="pic" sz="quarter" idx="10"/>
          </p:nvPr>
        </p:nvPicPr>
        <p:blipFill>
          <a:blip r:embed="rId2"/>
          <a:stretch>
            <a:fillRect/>
          </a:stretch>
        </p:blipFill>
        <p:spPr>
          <a:xfrm>
            <a:off x="7820861" y="1032613"/>
            <a:ext cx="3810000" cy="5169408"/>
          </a:xfrm>
          <a:prstGeom prst="rect">
            <a:avLst/>
          </a:prstGeom>
        </p:spPr>
      </p:pic>
    </p:spTree>
    <p:extLst>
      <p:ext uri="{BB962C8B-B14F-4D97-AF65-F5344CB8AC3E}">
        <p14:creationId xmlns:p14="http://schemas.microsoft.com/office/powerpoint/2010/main" val="240295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2B4F-A746-4531-AE90-1AE2FC9E0186}"/>
              </a:ext>
            </a:extLst>
          </p:cNvPr>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Spacetime Curvature</a:t>
            </a:r>
            <a:endParaRPr lang="en-IN" dirty="0">
              <a:solidFill>
                <a:srgbClr val="FF000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6E10764-8D93-441C-8262-D0A2B7874189}"/>
              </a:ext>
            </a:extLst>
          </p:cNvPr>
          <p:cNvSpPr>
            <a:spLocks noGrp="1"/>
          </p:cNvSpPr>
          <p:nvPr>
            <p:ph type="body" sz="quarter" idx="17"/>
          </p:nvPr>
        </p:nvSpPr>
        <p:spPr>
          <a:xfrm>
            <a:off x="743576" y="1289684"/>
            <a:ext cx="10711543" cy="3108960"/>
          </a:xfrm>
        </p:spPr>
        <p:txBody>
          <a:bodyPr>
            <a:noAutofit/>
          </a:bodyPr>
          <a:lstStyle/>
          <a:p>
            <a:pPr marL="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Light bending for the Earth observer seems to violate the premise that the velocity of light is constant from special relativity. Light traveling at a constant velocity implies that it travels in a straight line. </a:t>
            </a:r>
          </a:p>
          <a:p>
            <a:pPr marL="365760" indent="-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Einstein thought of gravity not as a force but as a curvature of spacetime. Spacetime would be ﬂat in empty space, but spacetime becomes highly changeable near matter.</a:t>
            </a:r>
          </a:p>
          <a:p>
            <a:pPr marL="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Spacetime is curved by massive bodies. Imagine a small mass rolling in on the spacetime curvature toward a massive body.</a:t>
            </a:r>
          </a:p>
        </p:txBody>
      </p:sp>
      <p:pic>
        <p:nvPicPr>
          <p:cNvPr id="14" name="Picture 3" descr="A diagram shows a sphere placed on a gridded sheet, causing a shallow pit to be formed in the sheet at the sphere’s location. This results in a warped appearance of the grid in the sheet.">
            <a:extLst>
              <a:ext uri="{FF2B5EF4-FFF2-40B4-BE49-F238E27FC236}">
                <a16:creationId xmlns:a16="http://schemas.microsoft.com/office/drawing/2014/main" id="{5AD3673E-E837-4084-9BFF-506673B4C03D}"/>
              </a:ext>
            </a:extLst>
          </p:cNvPr>
          <p:cNvPicPr>
            <a:picLocks noGrp="1" noChangeAspect="1"/>
          </p:cNvPicPr>
          <p:nvPr>
            <p:ph type="pic" sz="quarter" idx="10"/>
          </p:nvPr>
        </p:nvPicPr>
        <p:blipFill>
          <a:blip r:embed="rId2"/>
          <a:stretch>
            <a:fillRect/>
          </a:stretch>
        </p:blipFill>
        <p:spPr>
          <a:xfrm>
            <a:off x="4590184" y="4489756"/>
            <a:ext cx="3011632" cy="1700784"/>
          </a:xfrm>
          <a:prstGeom prst="rect">
            <a:avLst/>
          </a:prstGeom>
        </p:spPr>
      </p:pic>
    </p:spTree>
    <p:extLst>
      <p:ext uri="{BB962C8B-B14F-4D97-AF65-F5344CB8AC3E}">
        <p14:creationId xmlns:p14="http://schemas.microsoft.com/office/powerpoint/2010/main" val="121682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The Unification of Mass and Spacetime</a:t>
            </a: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84630" cy="4781151"/>
          </a:xfrm>
        </p:spPr>
        <p:txBody>
          <a:bodyPr>
            <a:normAutofit/>
          </a:bodyPr>
          <a:lstStyle/>
          <a:p>
            <a:pPr marL="365760" lvl="0" indent="-365760">
              <a:lnSpc>
                <a:spcPct val="100000"/>
              </a:lnSpc>
              <a:spcBef>
                <a:spcPts val="600"/>
              </a:spcBef>
              <a:spcAft>
                <a:spcPts val="1200"/>
              </a:spcAft>
              <a:buSzPct val="100000"/>
              <a:buFont typeface="Arial" panose="020B0604020202020204" pitchFamily="34" charset="0"/>
              <a:buChar char="•"/>
            </a:pPr>
            <a:r>
              <a:rPr lang="en-US" altLang="en-US" sz="2400" kern="0" dirty="0">
                <a:latin typeface="Arial" panose="020B0604020202020204" pitchFamily="34" charset="0"/>
                <a:ea typeface="MS PGothic" panose="020B0600070205080204" pitchFamily="34" charset="-128"/>
                <a:cs typeface="Arial" panose="020B0604020202020204" pitchFamily="34" charset="0"/>
              </a:rPr>
              <a:t>The ﬂow of time is determined by the magnitude of the gravitational ﬁeld nearby. In other words, the mass changes the geometry of the spacetime. </a:t>
            </a:r>
          </a:p>
          <a:p>
            <a:pPr marL="365760" lvl="0" indent="-365760">
              <a:lnSpc>
                <a:spcPct val="100000"/>
              </a:lnSpc>
              <a:spcBef>
                <a:spcPts val="600"/>
              </a:spcBef>
              <a:spcAft>
                <a:spcPts val="1200"/>
              </a:spcAft>
              <a:buSzPct val="100000"/>
              <a:buFont typeface="Arial" panose="020B0604020202020204" pitchFamily="34" charset="0"/>
              <a:buChar char="•"/>
            </a:pPr>
            <a:r>
              <a:rPr lang="en-US" altLang="en-US" sz="2400" kern="0" dirty="0">
                <a:latin typeface="Arial" panose="020B0604020202020204" pitchFamily="34" charset="0"/>
                <a:ea typeface="MS PGothic" panose="020B0600070205080204" pitchFamily="34" charset="-128"/>
                <a:cs typeface="Arial" panose="020B0604020202020204" pitchFamily="34" charset="0"/>
              </a:rPr>
              <a:t>Einstein</a:t>
            </a:r>
            <a:r>
              <a:rPr lang="ja-JP" altLang="en-US" sz="2400" kern="0" dirty="0">
                <a:latin typeface="Arial" panose="020B0604020202020204" pitchFamily="34" charset="0"/>
                <a:ea typeface="MS PGothic" panose="020B0600070205080204" pitchFamily="34" charset="-128"/>
                <a:cs typeface="Arial" panose="020B0604020202020204" pitchFamily="34" charset="0"/>
              </a:rPr>
              <a:t>’</a:t>
            </a:r>
            <a:r>
              <a:rPr lang="en-US" altLang="ja-JP" sz="2400" kern="0" dirty="0">
                <a:latin typeface="Arial" panose="020B0604020202020204" pitchFamily="34" charset="0"/>
                <a:ea typeface="MS PGothic" panose="020B0600070205080204" pitchFamily="34" charset="-128"/>
                <a:cs typeface="Arial" panose="020B0604020202020204" pitchFamily="34" charset="0"/>
              </a:rPr>
              <a:t>s famous field equations sum up this relationship as: </a:t>
            </a:r>
            <a:endParaRPr lang="en-US" altLang="en-US" sz="2400" kern="0" dirty="0">
              <a:latin typeface="Arial" panose="020B0604020202020204" pitchFamily="34" charset="0"/>
              <a:ea typeface="MS PGothic" panose="020B0600070205080204" pitchFamily="34" charset="-128"/>
              <a:cs typeface="Arial" panose="020B0604020202020204" pitchFamily="34" charset="0"/>
            </a:endParaRPr>
          </a:p>
          <a:p>
            <a:pPr marL="1828800" lvl="2" indent="-320040">
              <a:lnSpc>
                <a:spcPct val="100000"/>
              </a:lnSpc>
              <a:spcBef>
                <a:spcPts val="300"/>
              </a:spcBef>
              <a:spcAft>
                <a:spcPts val="300"/>
              </a:spcAft>
              <a:buClr>
                <a:srgbClr val="3333CC"/>
              </a:buClr>
              <a:buSzPct val="65000"/>
              <a:buNone/>
            </a:pPr>
            <a:r>
              <a:rPr lang="en-US" altLang="en-US" i="1" kern="0" dirty="0">
                <a:latin typeface="Arial" panose="020B0604020202020204" pitchFamily="34" charset="0"/>
                <a:ea typeface="MS PGothic" panose="020B0600070205080204" pitchFamily="34" charset="-128"/>
                <a:cs typeface="Arial" panose="020B0604020202020204" pitchFamily="34" charset="0"/>
              </a:rPr>
              <a:t>* mass-energy tells spacetime how to curve</a:t>
            </a:r>
          </a:p>
          <a:p>
            <a:pPr marL="1828800" lvl="2" indent="-320040">
              <a:lnSpc>
                <a:spcPct val="100000"/>
              </a:lnSpc>
              <a:spcBef>
                <a:spcPts val="300"/>
              </a:spcBef>
              <a:spcAft>
                <a:spcPts val="1200"/>
              </a:spcAft>
              <a:buClr>
                <a:srgbClr val="3333CC"/>
              </a:buClr>
              <a:buSzPct val="65000"/>
              <a:buNone/>
            </a:pPr>
            <a:r>
              <a:rPr lang="en-US" altLang="en-US" i="1" kern="0" dirty="0">
                <a:latin typeface="Arial" panose="020B0604020202020204" pitchFamily="34" charset="0"/>
                <a:ea typeface="MS PGothic" panose="020B0600070205080204" pitchFamily="34" charset="-128"/>
                <a:cs typeface="Arial" panose="020B0604020202020204" pitchFamily="34" charset="0"/>
              </a:rPr>
              <a:t>* Spacetime curvature tells matter how to move</a:t>
            </a:r>
          </a:p>
          <a:p>
            <a:pPr marL="365760" lvl="0" indent="-365760">
              <a:lnSpc>
                <a:spcPct val="100000"/>
              </a:lnSpc>
              <a:spcBef>
                <a:spcPts val="600"/>
              </a:spcBef>
              <a:spcAft>
                <a:spcPts val="600"/>
              </a:spcAft>
              <a:buSzPct val="100000"/>
              <a:buFont typeface="Arial" panose="020B0604020202020204" pitchFamily="34" charset="0"/>
              <a:buChar char="•"/>
            </a:pPr>
            <a:r>
              <a:rPr lang="en-US" altLang="en-US" sz="2400" kern="0" dirty="0">
                <a:latin typeface="Arial" panose="020B0604020202020204" pitchFamily="34" charset="0"/>
                <a:ea typeface="MS PGothic" panose="020B0600070205080204" pitchFamily="34" charset="-128"/>
                <a:cs typeface="Arial" panose="020B0604020202020204" pitchFamily="34" charset="0"/>
              </a:rPr>
              <a:t>The result is that light travels a longer path in strong gravitational ﬁelds because the spacetime geometry has changed and expanded.</a:t>
            </a:r>
          </a:p>
        </p:txBody>
      </p:sp>
    </p:spTree>
    <p:extLst>
      <p:ext uri="{BB962C8B-B14F-4D97-AF65-F5344CB8AC3E}">
        <p14:creationId xmlns:p14="http://schemas.microsoft.com/office/powerpoint/2010/main" val="702810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432800" y="460375"/>
            <a:ext cx="3556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eaLnBrk="1" hangingPunct="1">
              <a:defRPr/>
            </a:pPr>
            <a:r>
              <a:rPr lang="en-US" sz="3400" dirty="0">
                <a:solidFill>
                  <a:srgbClr val="FF0000"/>
                </a:solidFill>
                <a:cs typeface="+mj-cs"/>
              </a:rPr>
              <a:t>15.3: Tests of General Relativity</a:t>
            </a:r>
          </a:p>
        </p:txBody>
      </p:sp>
      <p:sp>
        <p:nvSpPr>
          <p:cNvPr id="9220" name="AutoShape 3"/>
          <p:cNvSpPr>
            <a:spLocks noGrp="1" noChangeAspect="1" noChangeArrowheads="1"/>
          </p:cNvSpPr>
          <p:nvPr>
            <p:ph type="body" sz="half" idx="1"/>
          </p:nvPr>
        </p:nvSpPr>
        <p:spPr>
          <a:xfrm>
            <a:off x="609600" y="1066800"/>
            <a:ext cx="7010400" cy="5486400"/>
          </a:xfrm>
        </p:spPr>
        <p:txBody>
          <a:bodyPr/>
          <a:lstStyle/>
          <a:p>
            <a:pPr eaLnBrk="1" hangingPunct="1">
              <a:buFont typeface="Wingdings" pitchFamily="2" charset="2"/>
              <a:buNone/>
            </a:pPr>
            <a:r>
              <a:rPr lang="en-US" altLang="en-US" sz="1800" b="1" dirty="0"/>
              <a:t>Bending of Light</a:t>
            </a:r>
          </a:p>
          <a:p>
            <a:pPr eaLnBrk="1" hangingPunct="1"/>
            <a:r>
              <a:rPr lang="en-US" altLang="en-US" sz="1800" dirty="0"/>
              <a:t>During a solar eclipse of the sun by the moon, most of the sun</a:t>
            </a:r>
            <a:r>
              <a:rPr lang="ja-JP" altLang="en-US" sz="1800" dirty="0"/>
              <a:t>’</a:t>
            </a:r>
            <a:r>
              <a:rPr lang="en-US" altLang="ja-JP" sz="1800" dirty="0"/>
              <a:t>s light is blocked on Earth, which afforded the opportunity to view starlight passing close to the sun in 1919. The starlight was bent as it passed near the sun which caused the star to appear displaced.</a:t>
            </a:r>
          </a:p>
          <a:p>
            <a:pPr eaLnBrk="1" hangingPunct="1"/>
            <a:r>
              <a:rPr lang="en-US" altLang="en-US" sz="1800" dirty="0"/>
              <a:t>Einstein</a:t>
            </a:r>
            <a:r>
              <a:rPr lang="ja-JP" altLang="en-US" sz="1800" dirty="0"/>
              <a:t>’</a:t>
            </a:r>
            <a:r>
              <a:rPr lang="en-US" altLang="ja-JP" sz="1800" dirty="0"/>
              <a:t>s general theory predicted a deflection of 1.75 seconds of arc, and the two measurements found 1.98 </a:t>
            </a:r>
            <a:r>
              <a:rPr lang="en-US" altLang="ja-JP" sz="1800" dirty="0">
                <a:cs typeface="Arial" pitchFamily="34" charset="0"/>
              </a:rPr>
              <a:t>± </a:t>
            </a:r>
            <a:r>
              <a:rPr lang="en-US" altLang="ja-JP" sz="1800" dirty="0"/>
              <a:t>0.16 and 1.61 </a:t>
            </a:r>
            <a:r>
              <a:rPr lang="en-US" altLang="ja-JP" sz="1800" dirty="0">
                <a:cs typeface="Arial" pitchFamily="34" charset="0"/>
              </a:rPr>
              <a:t>± </a:t>
            </a:r>
            <a:r>
              <a:rPr lang="en-US" altLang="ja-JP" sz="1800" dirty="0"/>
              <a:t>0.40 seconds.</a:t>
            </a:r>
          </a:p>
          <a:p>
            <a:pPr eaLnBrk="1" hangingPunct="1"/>
            <a:r>
              <a:rPr lang="en-US" altLang="en-US" sz="1800" dirty="0"/>
              <a:t>Since the eclipse of 1919, many experiments, using both starlight and radio waves from quasars, have confirmed Einstein</a:t>
            </a:r>
            <a:r>
              <a:rPr lang="ja-JP" altLang="en-US" sz="1800" dirty="0"/>
              <a:t>’</a:t>
            </a:r>
            <a:r>
              <a:rPr lang="en-US" altLang="ja-JP" sz="1800" dirty="0"/>
              <a:t>s predictions about the bending of light with increasingly good accuracy.</a:t>
            </a:r>
            <a:endParaRPr lang="en-US" altLang="en-US" sz="1800" dirty="0"/>
          </a:p>
        </p:txBody>
      </p:sp>
    </p:spTree>
    <p:extLst>
      <p:ext uri="{BB962C8B-B14F-4D97-AF65-F5344CB8AC3E}">
        <p14:creationId xmlns:p14="http://schemas.microsoft.com/office/powerpoint/2010/main" val="34760572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68F9F45-0432-4CE5-90CA-6BBFB7DF07EE}"/>
              </a:ext>
            </a:extLst>
          </p:cNvPr>
          <p:cNvSpPr>
            <a:spLocks noGrp="1"/>
          </p:cNvSpPr>
          <p:nvPr>
            <p:ph type="title" sz="quarter"/>
          </p:nvPr>
        </p:nvSpPr>
        <p:spPr>
          <a:xfrm>
            <a:off x="1981200" y="277814"/>
            <a:ext cx="8229600" cy="1139825"/>
          </a:xfrm>
        </p:spPr>
        <p:txBody>
          <a:bodyPr/>
          <a:lstStyle/>
          <a:p>
            <a:endParaRPr lang="en-US" altLang="en-US"/>
          </a:p>
        </p:txBody>
      </p:sp>
      <p:sp>
        <p:nvSpPr>
          <p:cNvPr id="21507" name="Content Placeholder 2">
            <a:extLst>
              <a:ext uri="{FF2B5EF4-FFF2-40B4-BE49-F238E27FC236}">
                <a16:creationId xmlns:a16="http://schemas.microsoft.com/office/drawing/2014/main" id="{8C3E3584-30D5-4E1A-BDAB-55A4A6E2B44B}"/>
              </a:ext>
            </a:extLst>
          </p:cNvPr>
          <p:cNvSpPr>
            <a:spLocks noGrp="1"/>
          </p:cNvSpPr>
          <p:nvPr>
            <p:ph sz="quarter" idx="1"/>
          </p:nvPr>
        </p:nvSpPr>
        <p:spPr>
          <a:xfrm>
            <a:off x="1981200" y="1600201"/>
            <a:ext cx="4038600" cy="2189163"/>
          </a:xfrm>
        </p:spPr>
        <p:txBody>
          <a:bodyPr/>
          <a:lstStyle/>
          <a:p>
            <a:endParaRPr lang="en-US" altLang="en-US"/>
          </a:p>
        </p:txBody>
      </p:sp>
      <p:sp>
        <p:nvSpPr>
          <p:cNvPr id="21508" name="Content Placeholder 3">
            <a:extLst>
              <a:ext uri="{FF2B5EF4-FFF2-40B4-BE49-F238E27FC236}">
                <a16:creationId xmlns:a16="http://schemas.microsoft.com/office/drawing/2014/main" id="{8F150807-43DB-450F-960F-7F6FB0438414}"/>
              </a:ext>
            </a:extLst>
          </p:cNvPr>
          <p:cNvSpPr>
            <a:spLocks noGrp="1"/>
          </p:cNvSpPr>
          <p:nvPr>
            <p:ph sz="quarter" idx="2"/>
          </p:nvPr>
        </p:nvSpPr>
        <p:spPr>
          <a:xfrm>
            <a:off x="6172200" y="1600201"/>
            <a:ext cx="4038600" cy="2189163"/>
          </a:xfrm>
        </p:spPr>
        <p:txBody>
          <a:bodyPr/>
          <a:lstStyle/>
          <a:p>
            <a:endParaRPr lang="en-US" altLang="en-US"/>
          </a:p>
        </p:txBody>
      </p:sp>
      <p:sp>
        <p:nvSpPr>
          <p:cNvPr id="21509" name="Content Placeholder 4">
            <a:extLst>
              <a:ext uri="{FF2B5EF4-FFF2-40B4-BE49-F238E27FC236}">
                <a16:creationId xmlns:a16="http://schemas.microsoft.com/office/drawing/2014/main" id="{C02062CF-A3D0-4791-9D73-88197BEB77A7}"/>
              </a:ext>
            </a:extLst>
          </p:cNvPr>
          <p:cNvSpPr>
            <a:spLocks noGrp="1"/>
          </p:cNvSpPr>
          <p:nvPr>
            <p:ph sz="quarter" idx="3"/>
          </p:nvPr>
        </p:nvSpPr>
        <p:spPr/>
        <p:txBody>
          <a:bodyPr/>
          <a:lstStyle/>
          <a:p>
            <a:endParaRPr lang="en-US" altLang="en-US"/>
          </a:p>
        </p:txBody>
      </p:sp>
      <p:sp>
        <p:nvSpPr>
          <p:cNvPr id="21510" name="Content Placeholder 5">
            <a:extLst>
              <a:ext uri="{FF2B5EF4-FFF2-40B4-BE49-F238E27FC236}">
                <a16:creationId xmlns:a16="http://schemas.microsoft.com/office/drawing/2014/main" id="{699AAE41-22E0-4DDF-9912-AE9625A6ADEF}"/>
              </a:ext>
            </a:extLst>
          </p:cNvPr>
          <p:cNvSpPr>
            <a:spLocks noGrp="1"/>
          </p:cNvSpPr>
          <p:nvPr>
            <p:ph sz="quarter" idx="4"/>
          </p:nvPr>
        </p:nvSpPr>
        <p:spPr/>
        <p:txBody>
          <a:bodyPr/>
          <a:lstStyle/>
          <a:p>
            <a:endParaRPr lang="en-US" altLang="en-US"/>
          </a:p>
        </p:txBody>
      </p:sp>
      <p:pic>
        <p:nvPicPr>
          <p:cNvPr id="21511" name="Picture 2" descr="https://upload.wikimedia.org/wikipedia/commons/thumb/0/00/Geometry_of_a_Total_Solar_Eclipse.svg/300px-Geometry_of_a_Total_Solar_Eclipse.svg.png">
            <a:extLst>
              <a:ext uri="{FF2B5EF4-FFF2-40B4-BE49-F238E27FC236}">
                <a16:creationId xmlns:a16="http://schemas.microsoft.com/office/drawing/2014/main" id="{1AB3581F-9E1B-4ADD-878D-7922D1866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216" y="277814"/>
            <a:ext cx="8086306" cy="614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B59501-491A-4224-8595-4261DA698DD4}"/>
              </a:ext>
            </a:extLst>
          </p:cNvPr>
          <p:cNvSpPr txBox="1"/>
          <p:nvPr/>
        </p:nvSpPr>
        <p:spPr>
          <a:xfrm>
            <a:off x="10210800" y="457862"/>
            <a:ext cx="1543329" cy="1323439"/>
          </a:xfrm>
          <a:prstGeom prst="rect">
            <a:avLst/>
          </a:prstGeom>
          <a:noFill/>
        </p:spPr>
        <p:txBody>
          <a:bodyPr wrap="square" rtlCol="0">
            <a:spAutoFit/>
          </a:bodyPr>
          <a:lstStyle/>
          <a:p>
            <a:r>
              <a:rPr lang="en-US" altLang="en-US" sz="2000" dirty="0">
                <a:solidFill>
                  <a:srgbClr val="FF0000"/>
                </a:solidFill>
              </a:rPr>
              <a:t>solar eclipse of the sun by the moon</a:t>
            </a:r>
            <a:endParaRPr lang="en-US" sz="2000" dirty="0">
              <a:solidFill>
                <a:srgbClr val="FF0000"/>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6C77-56C2-41D8-9D74-333C565AFEE5}"/>
              </a:ext>
            </a:extLst>
          </p:cNvPr>
          <p:cNvSpPr>
            <a:spLocks noGrp="1"/>
          </p:cNvSpPr>
          <p:nvPr>
            <p:ph type="title" sz="quarter"/>
          </p:nvPr>
        </p:nvSpPr>
        <p:spPr>
          <a:xfrm>
            <a:off x="8026400" y="473201"/>
            <a:ext cx="3556000" cy="944538"/>
          </a:xfrm>
        </p:spPr>
        <p:txBody>
          <a:bodyPr/>
          <a:lstStyle/>
          <a:p>
            <a:r>
              <a:rPr lang="en-US" dirty="0">
                <a:solidFill>
                  <a:srgbClr val="FF0000"/>
                </a:solidFill>
              </a:rPr>
              <a:t>Shadow of moon on earth</a:t>
            </a:r>
          </a:p>
        </p:txBody>
      </p:sp>
      <p:sp>
        <p:nvSpPr>
          <p:cNvPr id="3" name="Content Placeholder 2">
            <a:extLst>
              <a:ext uri="{FF2B5EF4-FFF2-40B4-BE49-F238E27FC236}">
                <a16:creationId xmlns:a16="http://schemas.microsoft.com/office/drawing/2014/main" id="{2E7289EF-FF97-494F-A8B5-79CB37614064}"/>
              </a:ext>
            </a:extLst>
          </p:cNvPr>
          <p:cNvSpPr>
            <a:spLocks noGrp="1"/>
          </p:cNvSpPr>
          <p:nvPr>
            <p:ph sz="quarter" idx="1"/>
          </p:nvPr>
        </p:nvSpPr>
        <p:spPr/>
        <p:txBody>
          <a:bodyPr/>
          <a:lstStyle/>
          <a:p>
            <a:endParaRPr lang="en-US"/>
          </a:p>
        </p:txBody>
      </p:sp>
      <p:sp>
        <p:nvSpPr>
          <p:cNvPr id="5" name="Content Placeholder 4">
            <a:extLst>
              <a:ext uri="{FF2B5EF4-FFF2-40B4-BE49-F238E27FC236}">
                <a16:creationId xmlns:a16="http://schemas.microsoft.com/office/drawing/2014/main" id="{210EC7F6-78DC-46E5-AA2C-414A9FA0114D}"/>
              </a:ext>
            </a:extLst>
          </p:cNvPr>
          <p:cNvSpPr>
            <a:spLocks noGrp="1"/>
          </p:cNvSpPr>
          <p:nvPr>
            <p:ph sz="quarter" idx="3"/>
          </p:nvPr>
        </p:nvSpPr>
        <p:spPr/>
        <p:txBody>
          <a:bodyPr/>
          <a:lstStyle/>
          <a:p>
            <a:endParaRPr lang="en-US"/>
          </a:p>
        </p:txBody>
      </p:sp>
      <p:pic>
        <p:nvPicPr>
          <p:cNvPr id="2050" name="Picture 2" descr="Solar eclipse diagram Royalty Free Vector Image">
            <a:extLst>
              <a:ext uri="{FF2B5EF4-FFF2-40B4-BE49-F238E27FC236}">
                <a16:creationId xmlns:a16="http://schemas.microsoft.com/office/drawing/2014/main" id="{E8D7D8EE-C024-412D-A814-A88D1F3DA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3201"/>
            <a:ext cx="6776172" cy="56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3438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rgbClr val="FF0000"/>
                </a:solidFill>
              </a:rPr>
              <a:t>Subsections of Chapter 15</a:t>
            </a: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99379" cy="3566160"/>
          </a:xfrm>
        </p:spPr>
        <p:txBody>
          <a:bodyPr>
            <a:noAutofit/>
          </a:bodyPr>
          <a:lstStyle/>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15.1	</a:t>
            </a:r>
            <a:r>
              <a:rPr lang="en-US" sz="2400" dirty="0">
                <a:latin typeface="Arial" panose="020B0604020202020204" pitchFamily="34" charset="0"/>
                <a:cs typeface="Arial" panose="020B0604020202020204" pitchFamily="34" charset="0"/>
              </a:rPr>
              <a:t> Stellar Evolution</a:t>
            </a:r>
            <a:endParaRPr lang="en-US" altLang="ja-JP"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15.2	</a:t>
            </a:r>
            <a:r>
              <a:rPr lang="en-US" sz="2400" dirty="0">
                <a:latin typeface="Arial" panose="020B0604020202020204" pitchFamily="34" charset="0"/>
                <a:cs typeface="Arial" panose="020B0604020202020204" pitchFamily="34" charset="0"/>
              </a:rPr>
              <a:t> Galaxies and the Discovery of Dark Matter</a:t>
            </a:r>
            <a:endParaRPr lang="en-US" altLang="ja-JP"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15.3	</a:t>
            </a:r>
            <a:r>
              <a:rPr lang="en-US" sz="2400" dirty="0">
                <a:latin typeface="Arial" panose="020B0604020202020204" pitchFamily="34" charset="0"/>
                <a:cs typeface="Arial" panose="020B0604020202020204" pitchFamily="34" charset="0"/>
              </a:rPr>
              <a:t> Tenets of General Relativity</a:t>
            </a:r>
            <a:endParaRPr lang="en-US" altLang="ja-JP"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15.4	</a:t>
            </a:r>
            <a:r>
              <a:rPr lang="en-US" sz="2400" dirty="0">
                <a:latin typeface="Arial" panose="020B0604020202020204" pitchFamily="34" charset="0"/>
                <a:cs typeface="Arial" panose="020B0604020202020204" pitchFamily="34" charset="0"/>
              </a:rPr>
              <a:t> Tests of General Relativity</a:t>
            </a:r>
            <a:endParaRPr lang="en-US" altLang="ja-JP"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15.5	</a:t>
            </a:r>
            <a:r>
              <a:rPr lang="en-US" sz="2400" dirty="0">
                <a:latin typeface="Arial" panose="020B0604020202020204" pitchFamily="34" charset="0"/>
                <a:cs typeface="Arial" panose="020B0604020202020204" pitchFamily="34" charset="0"/>
              </a:rPr>
              <a:t> Black Holes</a:t>
            </a:r>
            <a:endParaRPr lang="en-US" altLang="ja-JP"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15.6	</a:t>
            </a:r>
            <a:r>
              <a:rPr lang="en-US" sz="2400" dirty="0">
                <a:latin typeface="Arial" panose="020B0604020202020204" pitchFamily="34" charset="0"/>
                <a:cs typeface="Arial" panose="020B0604020202020204" pitchFamily="34" charset="0"/>
              </a:rPr>
              <a:t> Gravitational Waves</a:t>
            </a:r>
          </a:p>
          <a:p>
            <a:pPr marL="365760" indent="-365760">
              <a:lnSpc>
                <a:spcPct val="100000"/>
              </a:lnSpc>
              <a:spcBef>
                <a:spcPts val="600"/>
              </a:spcBef>
              <a:spcAft>
                <a:spcPts val="600"/>
              </a:spcAft>
              <a:tabLst>
                <a:tab pos="1200150" algn="l"/>
              </a:tabLst>
            </a:pPr>
            <a:r>
              <a:rPr lang="en-US" altLang="ja-JP" sz="2400" dirty="0">
                <a:latin typeface="Arial" panose="020B0604020202020204" pitchFamily="34" charset="0"/>
                <a:cs typeface="Arial" panose="020B0604020202020204" pitchFamily="34" charset="0"/>
              </a:rPr>
              <a:t>          Exoplanets ( Special Topic : </a:t>
            </a:r>
            <a:r>
              <a:rPr lang="en-US" altLang="ja-JP" sz="2400" dirty="0">
                <a:solidFill>
                  <a:srgbClr val="FF0000"/>
                </a:solidFill>
                <a:latin typeface="Arial" panose="020B0604020202020204" pitchFamily="34" charset="0"/>
                <a:cs typeface="Arial" panose="020B0604020202020204" pitchFamily="34" charset="0"/>
              </a:rPr>
              <a:t>Are other earths out there</a:t>
            </a:r>
            <a:r>
              <a:rPr lang="en-US" altLang="ja-JP" sz="2400" dirty="0">
                <a:latin typeface="Arial" panose="020B0604020202020204" pitchFamily="34" charset="0"/>
                <a:cs typeface="Arial" panose="020B0604020202020204" pitchFamily="34" charset="0"/>
              </a:rPr>
              <a:t>? )</a:t>
            </a:r>
          </a:p>
        </p:txBody>
      </p:sp>
      <p:sp>
        <p:nvSpPr>
          <p:cNvPr id="3" name="Text Placeholder 3">
            <a:extLst>
              <a:ext uri="{FF2B5EF4-FFF2-40B4-BE49-F238E27FC236}">
                <a16:creationId xmlns:a16="http://schemas.microsoft.com/office/drawing/2014/main" id="{9097CCC8-84A0-4EE1-8F27-4F96C3DC079D}"/>
              </a:ext>
            </a:extLst>
          </p:cNvPr>
          <p:cNvSpPr>
            <a:spLocks noGrp="1"/>
          </p:cNvSpPr>
          <p:nvPr>
            <p:ph type="body" sz="quarter" idx="18"/>
          </p:nvPr>
        </p:nvSpPr>
        <p:spPr>
          <a:xfrm>
            <a:off x="743576" y="4961019"/>
            <a:ext cx="10711543" cy="1280160"/>
          </a:xfrm>
        </p:spPr>
        <p:txBody>
          <a:bodyPr/>
          <a:lstStyle/>
          <a:p>
            <a:pPr marL="0" indent="0">
              <a:buNone/>
            </a:pPr>
            <a:r>
              <a:rPr lang="en-IN" altLang="en-US" sz="1600" i="1" dirty="0"/>
              <a:t>Science progresses best when observations force us to alter our preconceptions. - Vera Rubin</a:t>
            </a:r>
          </a:p>
        </p:txBody>
      </p:sp>
      <p:sp>
        <p:nvSpPr>
          <p:cNvPr id="2" name="TextBox 1">
            <a:extLst>
              <a:ext uri="{FF2B5EF4-FFF2-40B4-BE49-F238E27FC236}">
                <a16:creationId xmlns:a16="http://schemas.microsoft.com/office/drawing/2014/main" id="{78FE697D-3304-4223-9630-8EF0FE79DF22}"/>
              </a:ext>
            </a:extLst>
          </p:cNvPr>
          <p:cNvSpPr txBox="1"/>
          <p:nvPr/>
        </p:nvSpPr>
        <p:spPr>
          <a:xfrm>
            <a:off x="838200" y="5579459"/>
            <a:ext cx="7654197" cy="661720"/>
          </a:xfrm>
          <a:prstGeom prst="rect">
            <a:avLst/>
          </a:prstGeom>
          <a:noFill/>
          <a:effectLst/>
        </p:spPr>
        <p:txBody>
          <a:bodyPr wrap="square" lIns="0" tIns="0" rIns="0" rtlCol="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alibri" charset="0"/>
                <a:ea typeface="+mn-ea"/>
                <a:cs typeface="+mn-cs"/>
              </a:rPr>
              <a:t>Time and space and gravitation have no separate existence from matter.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alibri" charset="0"/>
                <a:ea typeface="+mn-ea"/>
                <a:cs typeface="+mn-cs"/>
              </a:rPr>
              <a:t>Albert Einstein</a:t>
            </a:r>
          </a:p>
        </p:txBody>
      </p:sp>
    </p:spTree>
    <p:extLst>
      <p:ext uri="{BB962C8B-B14F-4D97-AF65-F5344CB8AC3E}">
        <p14:creationId xmlns:p14="http://schemas.microsoft.com/office/powerpoint/2010/main" val="401209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2C2B-D61D-4613-9573-339A907DD869}"/>
              </a:ext>
            </a:extLst>
          </p:cNvPr>
          <p:cNvSpPr>
            <a:spLocks noGrp="1"/>
          </p:cNvSpPr>
          <p:nvPr>
            <p:ph type="title" sz="quarter"/>
          </p:nvPr>
        </p:nvSpPr>
        <p:spPr/>
        <p:txBody>
          <a:bodyPr/>
          <a:lstStyle/>
          <a:p>
            <a:endParaRPr lang="en-US" dirty="0"/>
          </a:p>
        </p:txBody>
      </p:sp>
      <p:sp>
        <p:nvSpPr>
          <p:cNvPr id="3" name="Content Placeholder 2">
            <a:extLst>
              <a:ext uri="{FF2B5EF4-FFF2-40B4-BE49-F238E27FC236}">
                <a16:creationId xmlns:a16="http://schemas.microsoft.com/office/drawing/2014/main" id="{32BDE411-6787-496F-AD28-A073CEC4310B}"/>
              </a:ext>
            </a:extLst>
          </p:cNvPr>
          <p:cNvSpPr>
            <a:spLocks noGrp="1"/>
          </p:cNvSpPr>
          <p:nvPr>
            <p:ph sz="quarter" idx="1"/>
          </p:nvPr>
        </p:nvSpPr>
        <p:spPr/>
        <p:txBody>
          <a:bodyPr/>
          <a:lstStyle/>
          <a:p>
            <a:endParaRPr lang="en-US"/>
          </a:p>
        </p:txBody>
      </p:sp>
      <p:sp>
        <p:nvSpPr>
          <p:cNvPr id="5" name="Content Placeholder 4">
            <a:extLst>
              <a:ext uri="{FF2B5EF4-FFF2-40B4-BE49-F238E27FC236}">
                <a16:creationId xmlns:a16="http://schemas.microsoft.com/office/drawing/2014/main" id="{A78CAD20-01AA-4A4E-BBC4-A6BE767F3C2C}"/>
              </a:ext>
            </a:extLst>
          </p:cNvPr>
          <p:cNvSpPr>
            <a:spLocks noGrp="1"/>
          </p:cNvSpPr>
          <p:nvPr>
            <p:ph sz="quarter" idx="3"/>
          </p:nvPr>
        </p:nvSpPr>
        <p:spPr/>
        <p:txBody>
          <a:bodyPr/>
          <a:lstStyle/>
          <a:p>
            <a:endParaRPr lang="en-US"/>
          </a:p>
        </p:txBody>
      </p:sp>
      <p:sp>
        <p:nvSpPr>
          <p:cNvPr id="6" name="Content Placeholder 5">
            <a:extLst>
              <a:ext uri="{FF2B5EF4-FFF2-40B4-BE49-F238E27FC236}">
                <a16:creationId xmlns:a16="http://schemas.microsoft.com/office/drawing/2014/main" id="{441A4A71-2D75-4381-B37D-2F00D4616E08}"/>
              </a:ext>
            </a:extLst>
          </p:cNvPr>
          <p:cNvSpPr>
            <a:spLocks noGrp="1"/>
          </p:cNvSpPr>
          <p:nvPr>
            <p:ph sz="quarter" idx="4"/>
          </p:nvPr>
        </p:nvSpPr>
        <p:spPr/>
        <p:txBody>
          <a:bodyPr/>
          <a:lstStyle/>
          <a:p>
            <a:endParaRPr lang="en-US"/>
          </a:p>
        </p:txBody>
      </p:sp>
      <p:pic>
        <p:nvPicPr>
          <p:cNvPr id="3074" name="Picture 2" descr="After August 21, 2017, the next total solar eclipse over North America visits Mexico, the United States, and Canada on April 8, 2024. This will be the Great North American Eclipse!">
            <a:extLst>
              <a:ext uri="{FF2B5EF4-FFF2-40B4-BE49-F238E27FC236}">
                <a16:creationId xmlns:a16="http://schemas.microsoft.com/office/drawing/2014/main" id="{531C8E88-FD17-49AF-9C10-B437E43FC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91" y="36046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black circle outlined in hazy streaks of white emanating from the 8ncircle to the edges of the image all on a solid black background">
            <a:extLst>
              <a:ext uri="{FF2B5EF4-FFF2-40B4-BE49-F238E27FC236}">
                <a16:creationId xmlns:a16="http://schemas.microsoft.com/office/drawing/2014/main" id="{4BD40AF0-FBDD-4A50-8AF6-D517F43D3951}"/>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7737728" y="2207492"/>
            <a:ext cx="4110182" cy="411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A734A2-04DB-47C4-BAB0-1E99935CF7AC}"/>
              </a:ext>
            </a:extLst>
          </p:cNvPr>
          <p:cNvSpPr txBox="1"/>
          <p:nvPr/>
        </p:nvSpPr>
        <p:spPr>
          <a:xfrm>
            <a:off x="3048350" y="3286198"/>
            <a:ext cx="6096698" cy="646331"/>
          </a:xfrm>
          <a:prstGeom prst="rect">
            <a:avLst/>
          </a:prstGeom>
          <a:noFill/>
        </p:spPr>
        <p:txBody>
          <a:bodyPr wrap="square">
            <a:spAutoFit/>
          </a:bodyPr>
          <a:lstStyle/>
          <a:p>
            <a:br>
              <a:rPr lang="en-US" dirty="0"/>
            </a:br>
            <a:endParaRPr lang="en-US" dirty="0"/>
          </a:p>
        </p:txBody>
      </p:sp>
    </p:spTree>
    <p:extLst>
      <p:ext uri="{BB962C8B-B14F-4D97-AF65-F5344CB8AC3E}">
        <p14:creationId xmlns:p14="http://schemas.microsoft.com/office/powerpoint/2010/main" val="39775392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sz="quarter"/>
          </p:nvPr>
        </p:nvSpPr>
        <p:spPr/>
        <p:txBody>
          <a:bodyPr/>
          <a:lstStyle/>
          <a:p>
            <a:pPr eaLnBrk="1" hangingPunct="1">
              <a:defRPr/>
            </a:pPr>
            <a:r>
              <a:rPr lang="en-US" sz="3400">
                <a:cs typeface="+mj-cs"/>
              </a:rPr>
              <a:t>Gravitational Lensing</a:t>
            </a:r>
          </a:p>
        </p:txBody>
      </p:sp>
      <p:sp>
        <p:nvSpPr>
          <p:cNvPr id="10243" name="AutoShape 62"/>
          <p:cNvSpPr>
            <a:spLocks noChangeAspect="1" noChangeArrowheads="1"/>
          </p:cNvSpPr>
          <p:nvPr/>
        </p:nvSpPr>
        <p:spPr bwMode="auto">
          <a:xfrm>
            <a:off x="607487" y="1066800"/>
            <a:ext cx="4269316"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2"/>
                </a:solidFill>
                <a:latin typeface="Arial" pitchFamily="34" charset="0"/>
                <a:ea typeface="ＭＳ Ｐゴシック" pitchFamily="34" charset="-128"/>
              </a:defRPr>
            </a:lvl1pPr>
            <a:lvl2pPr marL="742950" indent="-285750">
              <a:defRPr sz="2400">
                <a:solidFill>
                  <a:schemeClr val="tx2"/>
                </a:solidFill>
                <a:latin typeface="Arial" pitchFamily="34" charset="0"/>
                <a:ea typeface="ＭＳ Ｐゴシック" pitchFamily="34" charset="-128"/>
              </a:defRPr>
            </a:lvl2pPr>
            <a:lvl3pPr marL="1143000" indent="-228600">
              <a:defRPr sz="2400">
                <a:solidFill>
                  <a:schemeClr val="tx2"/>
                </a:solidFill>
                <a:latin typeface="Arial" pitchFamily="34" charset="0"/>
                <a:ea typeface="ＭＳ Ｐゴシック" pitchFamily="34" charset="-128"/>
              </a:defRPr>
            </a:lvl3pPr>
            <a:lvl4pPr marL="1600200" indent="-228600">
              <a:defRPr sz="2400">
                <a:solidFill>
                  <a:schemeClr val="tx2"/>
                </a:solidFill>
                <a:latin typeface="Arial" pitchFamily="34" charset="0"/>
                <a:ea typeface="ＭＳ Ｐゴシック" pitchFamily="34" charset="-128"/>
              </a:defRPr>
            </a:lvl4pPr>
            <a:lvl5pPr marL="2057400" indent="-228600">
              <a:defRPr sz="24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9pPr>
          </a:lstStyle>
          <a:p>
            <a:pPr fontAlgn="base">
              <a:spcBef>
                <a:spcPct val="20000"/>
              </a:spcBef>
              <a:spcAft>
                <a:spcPct val="0"/>
              </a:spcAft>
              <a:buClr>
                <a:srgbClr val="3333CC"/>
              </a:buClr>
              <a:buSzPct val="65000"/>
              <a:buFont typeface="Wingdings" pitchFamily="2" charset="2"/>
              <a:buChar char="n"/>
            </a:pPr>
            <a:r>
              <a:rPr lang="en-US" altLang="en-US" sz="2000">
                <a:solidFill>
                  <a:srgbClr val="000000"/>
                </a:solidFill>
              </a:rPr>
              <a:t>When light from a distant object like a quasar passes by a nearby galaxy on its way to us on Earth, the light can be bent multiple times as it passes in different directions around the galaxy.</a:t>
            </a:r>
          </a:p>
        </p:txBody>
      </p:sp>
      <p:pic>
        <p:nvPicPr>
          <p:cNvPr id="10244" name="Picture 63" descr="1505"/>
          <p:cNvPicPr>
            <a:picLocks noChangeAspect="1" noChangeArrowheads="1"/>
          </p:cNvPicPr>
          <p:nvPr/>
        </p:nvPicPr>
        <p:blipFill>
          <a:blip r:embed="rId2">
            <a:extLst>
              <a:ext uri="{28A0092B-C50C-407E-A947-70E740481C1C}">
                <a14:useLocalDpi xmlns:a14="http://schemas.microsoft.com/office/drawing/2010/main" val="0"/>
              </a:ext>
            </a:extLst>
          </a:blip>
          <a:srcRect b="4092"/>
          <a:stretch>
            <a:fillRect/>
          </a:stretch>
        </p:blipFill>
        <p:spPr bwMode="auto">
          <a:xfrm>
            <a:off x="4978400" y="958951"/>
            <a:ext cx="6792384"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hoto shows the lens of the Hubble Space Telescope.">
            <a:extLst>
              <a:ext uri="{FF2B5EF4-FFF2-40B4-BE49-F238E27FC236}">
                <a16:creationId xmlns:a16="http://schemas.microsoft.com/office/drawing/2014/main" id="{D44C40CE-94EF-4666-A33F-D410FCC94B38}"/>
              </a:ext>
            </a:extLst>
          </p:cNvPr>
          <p:cNvPicPr>
            <a:picLocks noChangeAspect="1"/>
          </p:cNvPicPr>
          <p:nvPr/>
        </p:nvPicPr>
        <p:blipFill>
          <a:blip r:embed="rId3"/>
          <a:stretch>
            <a:fillRect/>
          </a:stretch>
        </p:blipFill>
        <p:spPr bwMode="auto">
          <a:xfrm>
            <a:off x="700296" y="3253926"/>
            <a:ext cx="3920769" cy="258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3" name="Picture 2">
            <a:extLst>
              <a:ext uri="{FF2B5EF4-FFF2-40B4-BE49-F238E27FC236}">
                <a16:creationId xmlns:a16="http://schemas.microsoft.com/office/drawing/2014/main" id="{95F70CC6-FE1F-4711-9242-30A49D7A9A90}"/>
              </a:ext>
            </a:extLst>
          </p:cNvPr>
          <p:cNvPicPr>
            <a:picLocks noChangeAspect="1"/>
          </p:cNvPicPr>
          <p:nvPr/>
        </p:nvPicPr>
        <p:blipFill>
          <a:blip r:embed="rId4"/>
          <a:stretch>
            <a:fillRect/>
          </a:stretch>
        </p:blipFill>
        <p:spPr>
          <a:xfrm>
            <a:off x="609124" y="1164139"/>
            <a:ext cx="10973751" cy="4529721"/>
          </a:xfrm>
          <a:prstGeom prst="rect">
            <a:avLst/>
          </a:prstGeom>
        </p:spPr>
      </p:pic>
    </p:spTree>
    <p:extLst>
      <p:ext uri="{BB962C8B-B14F-4D97-AF65-F5344CB8AC3E}">
        <p14:creationId xmlns:p14="http://schemas.microsoft.com/office/powerpoint/2010/main" val="4353852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55914-B72E-499D-9C50-4CE712EC2F00}"/>
              </a:ext>
            </a:extLst>
          </p:cNvPr>
          <p:cNvSpPr>
            <a:spLocks noGrp="1"/>
          </p:cNvSpPr>
          <p:nvPr>
            <p:ph type="title" sz="quarter"/>
          </p:nvPr>
        </p:nvSpPr>
        <p:spPr/>
        <p:txBody>
          <a:bodyPr/>
          <a:lstStyle/>
          <a:p>
            <a:r>
              <a:rPr lang="en-US" dirty="0"/>
              <a:t>What is a </a:t>
            </a:r>
            <a:r>
              <a:rPr lang="en-US" dirty="0">
                <a:solidFill>
                  <a:srgbClr val="FF0000"/>
                </a:solidFill>
              </a:rPr>
              <a:t>Galaxy ?</a:t>
            </a:r>
          </a:p>
        </p:txBody>
      </p:sp>
      <p:sp>
        <p:nvSpPr>
          <p:cNvPr id="5" name="Content Placeholder 4">
            <a:extLst>
              <a:ext uri="{FF2B5EF4-FFF2-40B4-BE49-F238E27FC236}">
                <a16:creationId xmlns:a16="http://schemas.microsoft.com/office/drawing/2014/main" id="{A1605442-B155-46EB-8B47-F214722E8A07}"/>
              </a:ext>
            </a:extLst>
          </p:cNvPr>
          <p:cNvSpPr>
            <a:spLocks noGrp="1"/>
          </p:cNvSpPr>
          <p:nvPr>
            <p:ph sz="quarter" idx="3"/>
          </p:nvPr>
        </p:nvSpPr>
        <p:spPr/>
        <p:txBody>
          <a:bodyPr/>
          <a:lstStyle/>
          <a:p>
            <a:r>
              <a:rPr lang="en-US" sz="2000" b="0" i="0" dirty="0">
                <a:solidFill>
                  <a:srgbClr val="202124"/>
                </a:solidFill>
                <a:effectLst/>
                <a:latin typeface="Roboto" panose="02000000000000000000" pitchFamily="2" charset="0"/>
              </a:rPr>
              <a:t>But only in the past few decades have we come to understand that the Milky Way is one of the </a:t>
            </a:r>
            <a:r>
              <a:rPr lang="en-US" sz="2000" b="1" i="0" dirty="0">
                <a:solidFill>
                  <a:srgbClr val="202124"/>
                </a:solidFill>
                <a:effectLst/>
                <a:latin typeface="Roboto" panose="02000000000000000000" pitchFamily="2" charset="0"/>
              </a:rPr>
              <a:t>100 billion galaxies</a:t>
            </a:r>
            <a:r>
              <a:rPr lang="en-US" sz="2000" b="0" i="0" dirty="0">
                <a:solidFill>
                  <a:srgbClr val="202124"/>
                </a:solidFill>
                <a:effectLst/>
                <a:latin typeface="Roboto" panose="02000000000000000000" pitchFamily="2" charset="0"/>
              </a:rPr>
              <a:t> in the universe, and that its disk stretches some </a:t>
            </a:r>
            <a:r>
              <a:rPr lang="en-US" sz="2000" b="1" i="0" dirty="0">
                <a:solidFill>
                  <a:srgbClr val="202124"/>
                </a:solidFill>
                <a:effectLst/>
                <a:latin typeface="Roboto" panose="02000000000000000000" pitchFamily="2" charset="0"/>
              </a:rPr>
              <a:t>100,000</a:t>
            </a:r>
            <a:r>
              <a:rPr lang="en-US" sz="2000" b="0" i="0" dirty="0">
                <a:solidFill>
                  <a:srgbClr val="202124"/>
                </a:solidFill>
                <a:effectLst/>
                <a:latin typeface="Roboto" panose="02000000000000000000" pitchFamily="2" charset="0"/>
              </a:rPr>
              <a:t> light-years across</a:t>
            </a:r>
            <a:r>
              <a:rPr lang="en-US" sz="2400" b="0" i="0" dirty="0">
                <a:solidFill>
                  <a:srgbClr val="202124"/>
                </a:solidFill>
                <a:effectLst/>
                <a:latin typeface="Roboto" panose="02000000000000000000" pitchFamily="2" charset="0"/>
              </a:rPr>
              <a:t>.</a:t>
            </a:r>
            <a:endParaRPr lang="en-US" sz="2400" dirty="0"/>
          </a:p>
        </p:txBody>
      </p:sp>
      <p:sp>
        <p:nvSpPr>
          <p:cNvPr id="6" name="Content Placeholder 5">
            <a:extLst>
              <a:ext uri="{FF2B5EF4-FFF2-40B4-BE49-F238E27FC236}">
                <a16:creationId xmlns:a16="http://schemas.microsoft.com/office/drawing/2014/main" id="{6B3A9029-A16C-4106-AD6C-8B3F6350EB86}"/>
              </a:ext>
            </a:extLst>
          </p:cNvPr>
          <p:cNvSpPr>
            <a:spLocks noGrp="1"/>
          </p:cNvSpPr>
          <p:nvPr>
            <p:ph sz="quarter" idx="4"/>
          </p:nvPr>
        </p:nvSpPr>
        <p:spPr/>
        <p:txBody>
          <a:bodyPr/>
          <a:lstStyle/>
          <a:p>
            <a:r>
              <a:rPr lang="en-US" sz="2000" b="1" i="0" dirty="0">
                <a:solidFill>
                  <a:srgbClr val="202124"/>
                </a:solidFill>
                <a:effectLst/>
                <a:latin typeface="Roboto" panose="02000000000000000000" pitchFamily="2" charset="0"/>
              </a:rPr>
              <a:t>The Milky Way</a:t>
            </a:r>
            <a:r>
              <a:rPr lang="en-US" sz="2000" b="0" i="0" dirty="0">
                <a:solidFill>
                  <a:srgbClr val="202124"/>
                </a:solidFill>
                <a:effectLst/>
                <a:latin typeface="Roboto" panose="02000000000000000000" pitchFamily="2" charset="0"/>
              </a:rPr>
              <a:t> is a large barred </a:t>
            </a:r>
            <a:r>
              <a:rPr lang="en-US" sz="2000" b="1" i="0" dirty="0">
                <a:solidFill>
                  <a:srgbClr val="202124"/>
                </a:solidFill>
                <a:effectLst/>
                <a:latin typeface="Roboto" panose="02000000000000000000" pitchFamily="2" charset="0"/>
              </a:rPr>
              <a:t>spiral galaxy</a:t>
            </a:r>
            <a:r>
              <a:rPr lang="en-US" sz="2000" b="0" i="0" dirty="0">
                <a:solidFill>
                  <a:srgbClr val="202124"/>
                </a:solidFill>
                <a:effectLst/>
                <a:latin typeface="Roboto" panose="02000000000000000000" pitchFamily="2" charset="0"/>
              </a:rPr>
              <a:t>. All the stars we see in the night sky are in our own </a:t>
            </a:r>
            <a:r>
              <a:rPr lang="en-US" sz="2000" b="1" i="0" dirty="0">
                <a:solidFill>
                  <a:srgbClr val="202124"/>
                </a:solidFill>
                <a:effectLst/>
                <a:latin typeface="Roboto" panose="02000000000000000000" pitchFamily="2" charset="0"/>
              </a:rPr>
              <a:t>Milky Way Galaxy</a:t>
            </a:r>
            <a:r>
              <a:rPr lang="en-US" sz="2000" b="0" i="0" dirty="0">
                <a:solidFill>
                  <a:srgbClr val="202124"/>
                </a:solidFill>
                <a:effectLst/>
                <a:latin typeface="Roboto" panose="02000000000000000000" pitchFamily="2" charset="0"/>
              </a:rPr>
              <a:t>. Our galaxy is called </a:t>
            </a:r>
            <a:r>
              <a:rPr lang="en-US" sz="2000" b="1" i="0" dirty="0">
                <a:solidFill>
                  <a:srgbClr val="202124"/>
                </a:solidFill>
                <a:effectLst/>
                <a:latin typeface="Roboto" panose="02000000000000000000" pitchFamily="2" charset="0"/>
              </a:rPr>
              <a:t>the Milky Way</a:t>
            </a:r>
            <a:r>
              <a:rPr lang="en-US" sz="2000" b="0" i="0" dirty="0">
                <a:solidFill>
                  <a:srgbClr val="202124"/>
                </a:solidFill>
                <a:effectLst/>
                <a:latin typeface="Roboto" panose="02000000000000000000" pitchFamily="2" charset="0"/>
              </a:rPr>
              <a:t> because it appears as a milky band of light in the sky when you see it in a really dark area.</a:t>
            </a:r>
            <a:endParaRPr lang="en-US" sz="2000" dirty="0"/>
          </a:p>
        </p:txBody>
      </p:sp>
      <p:pic>
        <p:nvPicPr>
          <p:cNvPr id="8" name="Content Placeholder 7">
            <a:extLst>
              <a:ext uri="{FF2B5EF4-FFF2-40B4-BE49-F238E27FC236}">
                <a16:creationId xmlns:a16="http://schemas.microsoft.com/office/drawing/2014/main" id="{A11E8874-84E5-4091-9BCD-9B5B1AA40687}"/>
              </a:ext>
            </a:extLst>
          </p:cNvPr>
          <p:cNvPicPr>
            <a:picLocks noGrp="1" noChangeAspect="1"/>
          </p:cNvPicPr>
          <p:nvPr>
            <p:ph sz="quarter" idx="1"/>
          </p:nvPr>
        </p:nvPicPr>
        <p:blipFill>
          <a:blip r:embed="rId2"/>
          <a:stretch>
            <a:fillRect/>
          </a:stretch>
        </p:blipFill>
        <p:spPr>
          <a:xfrm>
            <a:off x="609600" y="1607127"/>
            <a:ext cx="3667175" cy="2189163"/>
          </a:xfrm>
          <a:prstGeom prst="rect">
            <a:avLst/>
          </a:prstGeom>
        </p:spPr>
      </p:pic>
      <p:pic>
        <p:nvPicPr>
          <p:cNvPr id="5122" name="Picture 2" descr="Galaxy - Wikipedia">
            <a:extLst>
              <a:ext uri="{FF2B5EF4-FFF2-40B4-BE49-F238E27FC236}">
                <a16:creationId xmlns:a16="http://schemas.microsoft.com/office/drawing/2014/main" id="{C04FF782-0D31-4DF8-A09C-1B17B7362F9B}"/>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7305965" y="1386632"/>
            <a:ext cx="3035954" cy="25071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of the band of the Milky Way from the ground">
            <a:extLst>
              <a:ext uri="{FF2B5EF4-FFF2-40B4-BE49-F238E27FC236}">
                <a16:creationId xmlns:a16="http://schemas.microsoft.com/office/drawing/2014/main" id="{DED83DCD-4A30-40EE-8C4D-09529CC29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614" y="1434572"/>
            <a:ext cx="1945985" cy="250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4074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B328-102C-4544-8307-12F63C67901A}"/>
              </a:ext>
            </a:extLst>
          </p:cNvPr>
          <p:cNvSpPr>
            <a:spLocks noGrp="1"/>
          </p:cNvSpPr>
          <p:nvPr>
            <p:ph type="title" sz="quarter"/>
          </p:nvPr>
        </p:nvSpPr>
        <p:spPr/>
        <p:txBody>
          <a:bodyPr/>
          <a:lstStyle/>
          <a:p>
            <a:r>
              <a:rPr lang="en-US" dirty="0"/>
              <a:t>Quasar and Pulsar      (stellar objects)</a:t>
            </a:r>
          </a:p>
        </p:txBody>
      </p:sp>
      <p:sp>
        <p:nvSpPr>
          <p:cNvPr id="3" name="Content Placeholder 2">
            <a:extLst>
              <a:ext uri="{FF2B5EF4-FFF2-40B4-BE49-F238E27FC236}">
                <a16:creationId xmlns:a16="http://schemas.microsoft.com/office/drawing/2014/main" id="{BE485D07-DA74-4695-94F8-8946DEFF2471}"/>
              </a:ext>
            </a:extLst>
          </p:cNvPr>
          <p:cNvSpPr>
            <a:spLocks noGrp="1"/>
          </p:cNvSpPr>
          <p:nvPr>
            <p:ph sz="quarter" idx="1"/>
          </p:nvPr>
        </p:nvSpPr>
        <p:spPr/>
        <p:txBody>
          <a:bodyPr/>
          <a:lstStyle/>
          <a:p>
            <a:r>
              <a:rPr lang="en-US" b="0" i="0" dirty="0">
                <a:solidFill>
                  <a:srgbClr val="4D5156"/>
                </a:solidFill>
                <a:effectLst/>
                <a:latin typeface="Roboto" panose="02000000000000000000" pitchFamily="2" charset="0"/>
              </a:rPr>
              <a:t>A quasar is an extremely luminous active galactic nucleus, in which a supermassive black hole with mass ranging from millions to billions of times the mass of the Sun is surrounded by a gaseous accretion disk</a:t>
            </a:r>
            <a:endParaRPr lang="en-US" dirty="0"/>
          </a:p>
        </p:txBody>
      </p:sp>
      <p:pic>
        <p:nvPicPr>
          <p:cNvPr id="4098" name="Picture 2">
            <a:extLst>
              <a:ext uri="{FF2B5EF4-FFF2-40B4-BE49-F238E27FC236}">
                <a16:creationId xmlns:a16="http://schemas.microsoft.com/office/drawing/2014/main" id="{8DAE76F5-99C0-485F-9716-C985853E5E5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6944077" y="1600200"/>
            <a:ext cx="3891845" cy="21891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pload.wikimedia.org/wikipedia/commons/thumb/4/...">
            <a:extLst>
              <a:ext uri="{FF2B5EF4-FFF2-40B4-BE49-F238E27FC236}">
                <a16:creationId xmlns:a16="http://schemas.microsoft.com/office/drawing/2014/main" id="{A8FABE19-319B-471F-B6EF-BB42990E7FC0}"/>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44076" y="3941763"/>
            <a:ext cx="3891845" cy="218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6106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1687-E45A-443A-A80F-E1C197262548}"/>
              </a:ext>
            </a:extLst>
          </p:cNvPr>
          <p:cNvSpPr>
            <a:spLocks noGrp="1"/>
          </p:cNvSpPr>
          <p:nvPr>
            <p:ph type="title" sz="quarter"/>
          </p:nvPr>
        </p:nvSpPr>
        <p:spPr>
          <a:xfrm>
            <a:off x="0" y="384175"/>
            <a:ext cx="12822936" cy="1139825"/>
          </a:xfrm>
        </p:spPr>
        <p:txBody>
          <a:bodyPr/>
          <a:lstStyle/>
          <a:p>
            <a:r>
              <a:rPr lang="en-US" dirty="0"/>
              <a:t>A frequency comb laser in space  </a:t>
            </a:r>
            <a:r>
              <a:rPr lang="en-US" sz="2400" dirty="0"/>
              <a:t>launched from near the polar circle</a:t>
            </a:r>
          </a:p>
        </p:txBody>
      </p:sp>
      <p:sp>
        <p:nvSpPr>
          <p:cNvPr id="5" name="Content Placeholder 4">
            <a:extLst>
              <a:ext uri="{FF2B5EF4-FFF2-40B4-BE49-F238E27FC236}">
                <a16:creationId xmlns:a16="http://schemas.microsoft.com/office/drawing/2014/main" id="{4B49E190-3DF3-46FD-A664-4D21E539FA6D}"/>
              </a:ext>
            </a:extLst>
          </p:cNvPr>
          <p:cNvSpPr>
            <a:spLocks noGrp="1"/>
          </p:cNvSpPr>
          <p:nvPr>
            <p:ph sz="quarter" idx="3"/>
          </p:nvPr>
        </p:nvSpPr>
        <p:spPr/>
        <p:txBody>
          <a:bodyPr/>
          <a:lstStyle/>
          <a:p>
            <a:r>
              <a:rPr lang="en-US" sz="1800" b="0" i="0" dirty="0">
                <a:effectLst/>
                <a:latin typeface="Lora"/>
              </a:rPr>
              <a:t>Future compact and reliable </a:t>
            </a:r>
            <a:r>
              <a:rPr lang="en-US" sz="1800" b="0" i="0" u="none" strike="noStrike" dirty="0">
                <a:solidFill>
                  <a:srgbClr val="164F77"/>
                </a:solidFill>
                <a:effectLst/>
                <a:latin typeface="Lora"/>
                <a:hlinkClick r:id="rId2"/>
              </a:rPr>
              <a:t>dual frequency comb systems</a:t>
            </a:r>
            <a:r>
              <a:rPr lang="en-US" sz="1800" b="0" i="0" dirty="0">
                <a:effectLst/>
                <a:latin typeface="Lora"/>
              </a:rPr>
              <a:t> in space can be game changers for precision spectroscopy, spectrometer calibration, sub-micrometer ranging, calibration of lidar lasers, and microwave generation in next-generation satellite missions. Based on the results of this flight, a long-term in-orbit verification of such devices is envisioned in the near future.</a:t>
            </a:r>
            <a:endParaRPr lang="en-US" sz="1800" dirty="0"/>
          </a:p>
        </p:txBody>
      </p:sp>
      <p:sp>
        <p:nvSpPr>
          <p:cNvPr id="6" name="Content Placeholder 5">
            <a:extLst>
              <a:ext uri="{FF2B5EF4-FFF2-40B4-BE49-F238E27FC236}">
                <a16:creationId xmlns:a16="http://schemas.microsoft.com/office/drawing/2014/main" id="{B57C6DEF-726F-42E8-BD94-A756C60FD551}"/>
              </a:ext>
            </a:extLst>
          </p:cNvPr>
          <p:cNvSpPr>
            <a:spLocks noGrp="1"/>
          </p:cNvSpPr>
          <p:nvPr>
            <p:ph sz="quarter" idx="4"/>
          </p:nvPr>
        </p:nvSpPr>
        <p:spPr/>
        <p:txBody>
          <a:bodyPr/>
          <a:lstStyle/>
          <a:p>
            <a:r>
              <a:rPr lang="en-US" sz="1400" b="0" i="0" dirty="0">
                <a:solidFill>
                  <a:srgbClr val="FF0000"/>
                </a:solidFill>
                <a:effectLst/>
                <a:latin typeface="HelveticaNeueCn"/>
              </a:rPr>
              <a:t>On its 10 minute journey carried by a sounding rocket the scientific payload has reached an altitude of 238 km and experienced 6 minutes of microgravity. The payload with the comb sustained vibrations up to 9 g rms, shocks of up to 21 g and constant accelerations up to 12 g. Under these conditions, the fully automated comb system has successfully performed its mission – and compared the Iodine optical reference with a standard radio frequency atomic clock. </a:t>
            </a:r>
            <a:endParaRPr lang="en-US" dirty="0"/>
          </a:p>
        </p:txBody>
      </p:sp>
      <p:pic>
        <p:nvPicPr>
          <p:cNvPr id="6146" name="Picture 2">
            <a:extLst>
              <a:ext uri="{FF2B5EF4-FFF2-40B4-BE49-F238E27FC236}">
                <a16:creationId xmlns:a16="http://schemas.microsoft.com/office/drawing/2014/main" id="{3E651371-0228-4F94-99CD-3F7162693E37}"/>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842558" y="1600200"/>
            <a:ext cx="2918884" cy="21891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12CAEE3-D25E-47D3-8A2B-6679820A61DC}"/>
              </a:ext>
            </a:extLst>
          </p:cNvP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bwMode="auto">
          <a:xfrm>
            <a:off x="7430558" y="1600200"/>
            <a:ext cx="2918884" cy="218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62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Gravitational Redshift</a:t>
            </a: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84630" cy="4572000"/>
          </a:xfrm>
        </p:spPr>
        <p:txBody>
          <a:bodyPr>
            <a:normAutofit fontScale="92500"/>
          </a:bodyPr>
          <a:lstStyle/>
          <a:p>
            <a:pPr marL="365760" indent="-365760" algn="just">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 second test of general relativity is the predicted frequency change of light near a massive object.</a:t>
            </a:r>
          </a:p>
          <a:p>
            <a:pPr marL="365760" indent="-365760" algn="just">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Imagine a light pulse being emitted from the surface of the Earth to travel vertically upward. The gravitational attraction of the Earth cannot slow down light, but it can do work on the light pulse to lower its energy. This is similar to a rock being thrown straight up. As it goes up, its gravitational potential energy increases while its kinetic energy decreases. A similar thing happens to a light pulse.</a:t>
            </a:r>
          </a:p>
          <a:p>
            <a:pPr marL="365760" indent="-365760" algn="just">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A light pulse</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s energy depends on its frequency </a:t>
            </a:r>
            <a:r>
              <a:rPr lang="en-US" altLang="ja-JP" sz="2400" i="1" dirty="0">
                <a:latin typeface="Arial" panose="020B0604020202020204" pitchFamily="34" charset="0"/>
                <a:cs typeface="Arial" panose="020B0604020202020204" pitchFamily="34" charset="0"/>
              </a:rPr>
              <a:t>f</a:t>
            </a:r>
            <a:r>
              <a:rPr lang="en-US" altLang="ja-JP" sz="2400" dirty="0">
                <a:latin typeface="Arial" panose="020B0604020202020204" pitchFamily="34" charset="0"/>
                <a:cs typeface="Arial" panose="020B0604020202020204" pitchFamily="34" charset="0"/>
              </a:rPr>
              <a:t> through Planck</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s constant, </a:t>
            </a:r>
            <a:r>
              <a:rPr lang="en-US" altLang="ja-JP" sz="2400" i="1" dirty="0">
                <a:latin typeface="Arial" panose="020B0604020202020204" pitchFamily="34" charset="0"/>
                <a:cs typeface="Arial" panose="020B0604020202020204" pitchFamily="34" charset="0"/>
              </a:rPr>
              <a:t>E</a:t>
            </a:r>
            <a:r>
              <a:rPr lang="en-US" altLang="ja-JP" sz="2400" dirty="0">
                <a:latin typeface="Arial" panose="020B0604020202020204" pitchFamily="34" charset="0"/>
                <a:cs typeface="Arial" panose="020B0604020202020204" pitchFamily="34" charset="0"/>
              </a:rPr>
              <a:t> = </a:t>
            </a:r>
            <a:r>
              <a:rPr lang="en-US" altLang="ja-JP" sz="2400" i="1" dirty="0">
                <a:latin typeface="Arial" panose="020B0604020202020204" pitchFamily="34" charset="0"/>
                <a:cs typeface="Arial" panose="020B0604020202020204" pitchFamily="34" charset="0"/>
              </a:rPr>
              <a:t>hf</a:t>
            </a:r>
            <a:r>
              <a:rPr lang="en-US" altLang="ja-JP" sz="2400" dirty="0">
                <a:latin typeface="Arial" panose="020B0604020202020204" pitchFamily="34" charset="0"/>
                <a:cs typeface="Arial" panose="020B0604020202020204" pitchFamily="34" charset="0"/>
              </a:rPr>
              <a:t>. As the light pulse travels up vertically, it loses kinetic energy and its frequency decreases. Its wavelength increases, so the wavelengths of visible light are shifted toward the red end of the visible spectrum.</a:t>
            </a:r>
          </a:p>
          <a:p>
            <a:pPr marL="365760" indent="-365760" algn="just">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This phenomenon is called </a:t>
            </a:r>
            <a:r>
              <a:rPr lang="en-US" altLang="en-US" sz="2400" b="1" dirty="0">
                <a:latin typeface="Arial" panose="020B0604020202020204" pitchFamily="34" charset="0"/>
                <a:cs typeface="Arial" panose="020B0604020202020204" pitchFamily="34" charset="0"/>
              </a:rPr>
              <a:t>gravitational redshift</a:t>
            </a:r>
            <a:r>
              <a:rPr lang="en-US" alt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4899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01A4-57EA-4412-9A0D-CBBC8ED8337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Gravitational Redshift Experiments</a:t>
            </a:r>
            <a:endParaRPr lang="en-IN" dirty="0"/>
          </a:p>
        </p:txBody>
      </p:sp>
      <p:sp>
        <p:nvSpPr>
          <p:cNvPr id="4" name="Text Placeholder 2">
            <a:extLst>
              <a:ext uri="{FF2B5EF4-FFF2-40B4-BE49-F238E27FC236}">
                <a16:creationId xmlns:a16="http://schemas.microsoft.com/office/drawing/2014/main" id="{CDF35EFE-1EC4-46CD-8745-0A636EF5DF0B}"/>
              </a:ext>
            </a:extLst>
          </p:cNvPr>
          <p:cNvSpPr>
            <a:spLocks noGrp="1"/>
          </p:cNvSpPr>
          <p:nvPr>
            <p:ph type="body" sz="quarter" idx="17"/>
          </p:nvPr>
        </p:nvSpPr>
        <p:spPr>
          <a:xfrm>
            <a:off x="740227" y="1082299"/>
            <a:ext cx="10711543" cy="155448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An experiment conducted in a tall tower measured the </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blueshift</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 change in frequency of a light pulse sent down the tower. The energy gained when traveling downward a distance </a:t>
            </a:r>
            <a:r>
              <a:rPr lang="en-US" altLang="ja-JP" sz="2400" i="1" dirty="0">
                <a:latin typeface="Arial" panose="020B0604020202020204" pitchFamily="34" charset="0"/>
                <a:cs typeface="Arial" panose="020B0604020202020204" pitchFamily="34" charset="0"/>
              </a:rPr>
              <a:t>H</a:t>
            </a:r>
            <a:r>
              <a:rPr lang="en-US" altLang="ja-JP" sz="2400" dirty="0">
                <a:latin typeface="Arial" panose="020B0604020202020204" pitchFamily="34" charset="0"/>
                <a:cs typeface="Arial" panose="020B0604020202020204" pitchFamily="34" charset="0"/>
              </a:rPr>
              <a:t> is </a:t>
            </a:r>
            <a:r>
              <a:rPr lang="en-US" altLang="ja-JP" sz="2400" i="1" dirty="0">
                <a:latin typeface="Arial" panose="020B0604020202020204" pitchFamily="34" charset="0"/>
                <a:cs typeface="Arial" panose="020B0604020202020204" pitchFamily="34" charset="0"/>
              </a:rPr>
              <a:t>mgH. </a:t>
            </a:r>
            <a:r>
              <a:rPr lang="en-US" altLang="ja-JP" sz="2400" dirty="0">
                <a:latin typeface="Arial" panose="020B0604020202020204" pitchFamily="34" charset="0"/>
                <a:cs typeface="Arial" panose="020B0604020202020204" pitchFamily="34" charset="0"/>
              </a:rPr>
              <a:t>If</a:t>
            </a:r>
            <a:r>
              <a:rPr lang="en-US" altLang="ja-JP" sz="2400" i="1" dirty="0">
                <a:latin typeface="Arial" panose="020B0604020202020204" pitchFamily="34" charset="0"/>
                <a:cs typeface="Arial" panose="020B0604020202020204" pitchFamily="34" charset="0"/>
              </a:rPr>
              <a:t> f </a:t>
            </a:r>
            <a:r>
              <a:rPr lang="en-US" altLang="ja-JP" sz="2400" dirty="0">
                <a:latin typeface="Arial" panose="020B0604020202020204" pitchFamily="34" charset="0"/>
                <a:cs typeface="Arial" panose="020B0604020202020204" pitchFamily="34" charset="0"/>
              </a:rPr>
              <a:t>is the energy frequency of light at the top and </a:t>
            </a:r>
            <a:r>
              <a:rPr lang="en-US" altLang="ja-JP" sz="2400" i="1" dirty="0">
                <a:latin typeface="Arial" panose="020B0604020202020204" pitchFamily="34" charset="0"/>
                <a:cs typeface="Arial" panose="020B0604020202020204" pitchFamily="34" charset="0"/>
              </a:rPr>
              <a:t>f</a:t>
            </a:r>
            <a:r>
              <a:rPr lang="ja-JP" altLang="en-US" sz="2400" i="1"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 is the frequency at the bottom, energy conservation gives</a:t>
            </a:r>
            <a:endParaRPr lang="en-IN" sz="2400" dirty="0">
              <a:latin typeface="Arial" panose="020B0604020202020204" pitchFamily="34" charset="0"/>
              <a:cs typeface="Arial" panose="020B0604020202020204" pitchFamily="34" charset="0"/>
            </a:endParaRPr>
          </a:p>
        </p:txBody>
      </p:sp>
      <p:graphicFrame>
        <p:nvGraphicFramePr>
          <p:cNvPr id="15" name="Object 3" descr="h f equals h f' plus m g H.">
            <a:extLst>
              <a:ext uri="{FF2B5EF4-FFF2-40B4-BE49-F238E27FC236}">
                <a16:creationId xmlns:a16="http://schemas.microsoft.com/office/drawing/2014/main" id="{15A54492-CEB9-4513-87B4-8AC68397E6A0}"/>
              </a:ext>
            </a:extLst>
          </p:cNvPr>
          <p:cNvGraphicFramePr>
            <a:graphicFrameLocks noGrp="1" noChangeAspect="1"/>
          </p:cNvGraphicFramePr>
          <p:nvPr>
            <p:ph type="pic" sz="quarter" idx="18"/>
          </p:nvPr>
        </p:nvGraphicFramePr>
        <p:xfrm>
          <a:off x="5003800" y="2724150"/>
          <a:ext cx="2184400" cy="392113"/>
        </p:xfrm>
        <a:graphic>
          <a:graphicData uri="http://schemas.openxmlformats.org/presentationml/2006/ole">
            <mc:AlternateContent xmlns:mc="http://schemas.openxmlformats.org/markup-compatibility/2006">
              <mc:Choice xmlns:v="urn:schemas-microsoft-com:vml" Requires="v">
                <p:oleObj name="Equation" r:id="rId2" imgW="1981080" imgH="355320" progId="Equation.DSMT4">
                  <p:embed/>
                </p:oleObj>
              </mc:Choice>
              <mc:Fallback>
                <p:oleObj name="Equation" r:id="rId2" imgW="1981080" imgH="355320" progId="Equation.DSMT4">
                  <p:embed/>
                  <p:pic>
                    <p:nvPicPr>
                      <p:cNvPr id="15" name="Object 3" descr="h f equals h f' plus m g H.">
                        <a:extLst>
                          <a:ext uri="{FF2B5EF4-FFF2-40B4-BE49-F238E27FC236}">
                            <a16:creationId xmlns:a16="http://schemas.microsoft.com/office/drawing/2014/main" id="{15A54492-CEB9-4513-87B4-8AC68397E6A0}"/>
                          </a:ext>
                        </a:extLst>
                      </p:cNvPr>
                      <p:cNvPicPr/>
                      <p:nvPr/>
                    </p:nvPicPr>
                    <p:blipFill>
                      <a:blip r:embed="rId3"/>
                      <a:stretch>
                        <a:fillRect/>
                      </a:stretch>
                    </p:blipFill>
                    <p:spPr>
                      <a:xfrm>
                        <a:off x="5003800" y="2724150"/>
                        <a:ext cx="2184400" cy="392113"/>
                      </a:xfrm>
                      <a:prstGeom prst="rect">
                        <a:avLst/>
                      </a:prstGeom>
                    </p:spPr>
                  </p:pic>
                </p:oleObj>
              </mc:Fallback>
            </mc:AlternateContent>
          </a:graphicData>
        </a:graphic>
      </p:graphicFrame>
      <p:sp>
        <p:nvSpPr>
          <p:cNvPr id="16" name="Text Placeholder 4">
            <a:extLst>
              <a:ext uri="{FF2B5EF4-FFF2-40B4-BE49-F238E27FC236}">
                <a16:creationId xmlns:a16="http://schemas.microsoft.com/office/drawing/2014/main" id="{0D0EB544-F23F-474A-9322-DCF7F139756B}"/>
              </a:ext>
            </a:extLst>
          </p:cNvPr>
          <p:cNvSpPr>
            <a:spLocks noGrp="1"/>
          </p:cNvSpPr>
          <p:nvPr>
            <p:ph type="body" sz="quarter" idx="24"/>
          </p:nvPr>
        </p:nvSpPr>
        <p:spPr>
          <a:xfrm>
            <a:off x="1038784" y="3189194"/>
            <a:ext cx="10712450" cy="365760"/>
          </a:xfrm>
        </p:spPr>
        <p:txBody>
          <a:bodyPr/>
          <a:lstStyle/>
          <a:p>
            <a:r>
              <a:rPr lang="en-US" altLang="en-US" sz="2400" dirty="0">
                <a:latin typeface="Arial" panose="020B0604020202020204" pitchFamily="34" charset="0"/>
                <a:cs typeface="Arial" panose="020B0604020202020204" pitchFamily="34" charset="0"/>
              </a:rPr>
              <a:t>The effective mass of light is </a:t>
            </a:r>
            <a:r>
              <a:rPr lang="en-US" altLang="en-US" sz="2400" i="1"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 </a:t>
            </a:r>
            <a:r>
              <a:rPr lang="en-US" altLang="en-US" sz="2400" i="1" dirty="0">
                <a:latin typeface="Arial" panose="020B0604020202020204" pitchFamily="34" charset="0"/>
                <a:cs typeface="Arial" panose="020B0604020202020204" pitchFamily="34" charset="0"/>
              </a:rPr>
              <a:t>E</a:t>
            </a:r>
            <a:r>
              <a:rPr lang="en-US" altLang="en-US" sz="2400" dirty="0">
                <a:latin typeface="Arial" panose="020B0604020202020204" pitchFamily="34" charset="0"/>
                <a:cs typeface="Arial" panose="020B0604020202020204" pitchFamily="34" charset="0"/>
              </a:rPr>
              <a:t> / </a:t>
            </a:r>
            <a:r>
              <a:rPr lang="en-US" altLang="en-US" sz="2400" i="1" dirty="0">
                <a:latin typeface="Arial" panose="020B0604020202020204" pitchFamily="34" charset="0"/>
                <a:cs typeface="Arial" panose="020B0604020202020204" pitchFamily="34" charset="0"/>
              </a:rPr>
              <a:t>c</a:t>
            </a:r>
            <a:r>
              <a:rPr lang="en-US" altLang="en-US" sz="2400" baseline="30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 </a:t>
            </a:r>
            <a:r>
              <a:rPr lang="en-US" altLang="en-US" sz="2400" i="1" dirty="0">
                <a:latin typeface="Arial" panose="020B0604020202020204" pitchFamily="34" charset="0"/>
                <a:cs typeface="Arial" panose="020B0604020202020204" pitchFamily="34" charset="0"/>
              </a:rPr>
              <a:t>h</a:t>
            </a:r>
            <a:r>
              <a:rPr lang="en-US" altLang="en-US" sz="2400" baseline="300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f</a:t>
            </a:r>
            <a:r>
              <a:rPr lang="en-US" altLang="en-US" sz="2400" dirty="0">
                <a:latin typeface="Arial" panose="020B0604020202020204" pitchFamily="34" charset="0"/>
                <a:cs typeface="Arial" panose="020B0604020202020204" pitchFamily="34" charset="0"/>
              </a:rPr>
              <a:t> / </a:t>
            </a:r>
            <a:r>
              <a:rPr lang="en-US" altLang="en-US" sz="2400" i="1" dirty="0">
                <a:latin typeface="Arial" panose="020B0604020202020204" pitchFamily="34" charset="0"/>
                <a:cs typeface="Arial" panose="020B0604020202020204" pitchFamily="34" charset="0"/>
              </a:rPr>
              <a:t>c</a:t>
            </a:r>
            <a:r>
              <a:rPr lang="en-US" altLang="en-US" sz="2400" baseline="30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p>
        </p:txBody>
      </p:sp>
      <p:sp>
        <p:nvSpPr>
          <p:cNvPr id="17" name="Text Placeholder 5">
            <a:extLst>
              <a:ext uri="{FF2B5EF4-FFF2-40B4-BE49-F238E27FC236}">
                <a16:creationId xmlns:a16="http://schemas.microsoft.com/office/drawing/2014/main" id="{B2BF491B-EB4D-45D6-AB4F-F76C35184298}"/>
              </a:ext>
            </a:extLst>
          </p:cNvPr>
          <p:cNvSpPr>
            <a:spLocks noGrp="1"/>
          </p:cNvSpPr>
          <p:nvPr>
            <p:ph type="body" sz="quarter" idx="25"/>
          </p:nvPr>
        </p:nvSpPr>
        <p:spPr>
          <a:xfrm>
            <a:off x="1038784" y="3696635"/>
            <a:ext cx="7498080" cy="457200"/>
          </a:xfrm>
        </p:spPr>
        <p:txBody>
          <a:bodyPr/>
          <a:lstStyle/>
          <a:p>
            <a:pPr marL="365760" indent="-365760" algn="just">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This yields the ratio of frequency shift to the frequency:</a:t>
            </a:r>
          </a:p>
        </p:txBody>
      </p:sp>
      <p:graphicFrame>
        <p:nvGraphicFramePr>
          <p:cNvPr id="18" name="Object 6" descr="delta f over f equals g H over c^2">
            <a:extLst>
              <a:ext uri="{FF2B5EF4-FFF2-40B4-BE49-F238E27FC236}">
                <a16:creationId xmlns:a16="http://schemas.microsoft.com/office/drawing/2014/main" id="{CF120215-5F51-404F-A426-E375CA549E0E}"/>
              </a:ext>
            </a:extLst>
          </p:cNvPr>
          <p:cNvGraphicFramePr>
            <a:graphicFrameLocks noGrp="1" noChangeAspect="1"/>
          </p:cNvGraphicFramePr>
          <p:nvPr>
            <p:ph type="pic" sz="quarter" idx="23"/>
          </p:nvPr>
        </p:nvGraphicFramePr>
        <p:xfrm>
          <a:off x="8702862" y="3631491"/>
          <a:ext cx="1219200" cy="787400"/>
        </p:xfrm>
        <a:graphic>
          <a:graphicData uri="http://schemas.openxmlformats.org/presentationml/2006/ole">
            <mc:AlternateContent xmlns:mc="http://schemas.openxmlformats.org/markup-compatibility/2006">
              <mc:Choice xmlns:v="urn:schemas-microsoft-com:vml" Requires="v">
                <p:oleObj name="Equation" r:id="rId4" imgW="1218960" imgH="787320" progId="Equation.DSMT4">
                  <p:embed/>
                </p:oleObj>
              </mc:Choice>
              <mc:Fallback>
                <p:oleObj name="Equation" r:id="rId4" imgW="1218960" imgH="787320" progId="Equation.DSMT4">
                  <p:embed/>
                  <p:pic>
                    <p:nvPicPr>
                      <p:cNvPr id="18" name="Object 6" descr="delta f over f equals g H over c^2">
                        <a:extLst>
                          <a:ext uri="{FF2B5EF4-FFF2-40B4-BE49-F238E27FC236}">
                            <a16:creationId xmlns:a16="http://schemas.microsoft.com/office/drawing/2014/main" id="{CF120215-5F51-404F-A426-E375CA549E0E}"/>
                          </a:ext>
                        </a:extLst>
                      </p:cNvPr>
                      <p:cNvPicPr/>
                      <p:nvPr/>
                    </p:nvPicPr>
                    <p:blipFill>
                      <a:blip r:embed="rId5"/>
                      <a:stretch>
                        <a:fillRect/>
                      </a:stretch>
                    </p:blipFill>
                    <p:spPr>
                      <a:xfrm>
                        <a:off x="8702862" y="3631491"/>
                        <a:ext cx="1219200" cy="787400"/>
                      </a:xfrm>
                      <a:prstGeom prst="rect">
                        <a:avLst/>
                      </a:prstGeom>
                    </p:spPr>
                  </p:pic>
                </p:oleObj>
              </mc:Fallback>
            </mc:AlternateContent>
          </a:graphicData>
        </a:graphic>
      </p:graphicFrame>
      <p:sp>
        <p:nvSpPr>
          <p:cNvPr id="3" name="Text Placeholder 7">
            <a:extLst>
              <a:ext uri="{FF2B5EF4-FFF2-40B4-BE49-F238E27FC236}">
                <a16:creationId xmlns:a16="http://schemas.microsoft.com/office/drawing/2014/main" id="{7C66C2EB-9017-4A84-BFE9-CD250E1FEB43}"/>
              </a:ext>
            </a:extLst>
          </p:cNvPr>
          <p:cNvSpPr>
            <a:spLocks noGrp="1"/>
          </p:cNvSpPr>
          <p:nvPr>
            <p:ph type="body" sz="quarter" idx="16"/>
          </p:nvPr>
        </p:nvSpPr>
        <p:spPr>
          <a:xfrm>
            <a:off x="1039410" y="4314257"/>
            <a:ext cx="2286000" cy="457200"/>
          </a:xfrm>
        </p:spPr>
        <p:txBody>
          <a:bodyPr/>
          <a:lstStyle/>
          <a:p>
            <a:pPr indent="-365760">
              <a:lnSpc>
                <a:spcPct val="100000"/>
              </a:lnSpc>
              <a:spcBef>
                <a:spcPts val="600"/>
              </a:spcBef>
            </a:pPr>
            <a:r>
              <a:rPr lang="en-US" altLang="en-US" sz="2400" dirty="0">
                <a:latin typeface="Arial" panose="020B0604020202020204" pitchFamily="34" charset="0"/>
                <a:cs typeface="Arial" panose="020B0604020202020204" pitchFamily="34" charset="0"/>
              </a:rPr>
              <a:t>Or in general:</a:t>
            </a:r>
          </a:p>
        </p:txBody>
      </p:sp>
      <p:graphicFrame>
        <p:nvGraphicFramePr>
          <p:cNvPr id="19" name="Object 8" descr="delta f over f equals negative G M over c^2, (1 over r_1 minus 1 over r^2)">
            <a:extLst>
              <a:ext uri="{FF2B5EF4-FFF2-40B4-BE49-F238E27FC236}">
                <a16:creationId xmlns:a16="http://schemas.microsoft.com/office/drawing/2014/main" id="{F609374A-0A03-4C33-ACCD-672AD5B4E5FD}"/>
              </a:ext>
            </a:extLst>
          </p:cNvPr>
          <p:cNvGraphicFramePr>
            <a:graphicFrameLocks noGrp="1" noChangeAspect="1"/>
          </p:cNvGraphicFramePr>
          <p:nvPr>
            <p:ph type="pic" sz="quarter" idx="27"/>
          </p:nvPr>
        </p:nvGraphicFramePr>
        <p:xfrm>
          <a:off x="3678820" y="4274959"/>
          <a:ext cx="2742777" cy="949421"/>
        </p:xfrm>
        <a:graphic>
          <a:graphicData uri="http://schemas.openxmlformats.org/presentationml/2006/ole">
            <mc:AlternateContent xmlns:mc="http://schemas.openxmlformats.org/markup-compatibility/2006">
              <mc:Choice xmlns:v="urn:schemas-microsoft-com:vml" Requires="v">
                <p:oleObj name="Equation" r:id="rId6" imgW="2603160" imgH="901440" progId="Equation.DSMT4">
                  <p:embed/>
                </p:oleObj>
              </mc:Choice>
              <mc:Fallback>
                <p:oleObj name="Equation" r:id="rId6" imgW="2603160" imgH="901440" progId="Equation.DSMT4">
                  <p:embed/>
                  <p:pic>
                    <p:nvPicPr>
                      <p:cNvPr id="19" name="Object 8" descr="delta f over f equals negative G M over c^2, (1 over r_1 minus 1 over r^2)">
                        <a:extLst>
                          <a:ext uri="{FF2B5EF4-FFF2-40B4-BE49-F238E27FC236}">
                            <a16:creationId xmlns:a16="http://schemas.microsoft.com/office/drawing/2014/main" id="{F609374A-0A03-4C33-ACCD-672AD5B4E5FD}"/>
                          </a:ext>
                        </a:extLst>
                      </p:cNvPr>
                      <p:cNvPicPr/>
                      <p:nvPr/>
                    </p:nvPicPr>
                    <p:blipFill>
                      <a:blip r:embed="rId7"/>
                      <a:stretch>
                        <a:fillRect/>
                      </a:stretch>
                    </p:blipFill>
                    <p:spPr>
                      <a:xfrm>
                        <a:off x="3678820" y="4274959"/>
                        <a:ext cx="2742777" cy="949421"/>
                      </a:xfrm>
                      <a:prstGeom prst="rect">
                        <a:avLst/>
                      </a:prstGeom>
                    </p:spPr>
                  </p:pic>
                </p:oleObj>
              </mc:Fallback>
            </mc:AlternateContent>
          </a:graphicData>
        </a:graphic>
      </p:graphicFrame>
      <p:sp>
        <p:nvSpPr>
          <p:cNvPr id="12" name="Text Placeholder 9">
            <a:extLst>
              <a:ext uri="{FF2B5EF4-FFF2-40B4-BE49-F238E27FC236}">
                <a16:creationId xmlns:a16="http://schemas.microsoft.com/office/drawing/2014/main" id="{44A807AE-CCCA-4FC8-A9E6-51DC5B3142CB}"/>
              </a:ext>
            </a:extLst>
          </p:cNvPr>
          <p:cNvSpPr>
            <a:spLocks noGrp="1"/>
          </p:cNvSpPr>
          <p:nvPr>
            <p:ph type="body" sz="quarter" idx="26"/>
          </p:nvPr>
        </p:nvSpPr>
        <p:spPr>
          <a:xfrm>
            <a:off x="1036061" y="5244072"/>
            <a:ext cx="10711543" cy="457200"/>
          </a:xfrm>
        </p:spPr>
        <p:txBody>
          <a:bodyPr/>
          <a:lstStyle/>
          <a:p>
            <a:pPr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Using gamma rays, the frequency ratio was observed to be:</a:t>
            </a:r>
            <a:endParaRPr lang="en-IN" sz="2400" dirty="0">
              <a:latin typeface="Arial" panose="020B0604020202020204" pitchFamily="34" charset="0"/>
              <a:cs typeface="Arial" panose="020B0604020202020204" pitchFamily="34" charset="0"/>
            </a:endParaRPr>
          </a:p>
        </p:txBody>
      </p:sp>
      <p:graphicFrame>
        <p:nvGraphicFramePr>
          <p:cNvPr id="20" name="Object 10" descr="delta f over f is approximately equal to 10 to the negative 15th power">
            <a:extLst>
              <a:ext uri="{FF2B5EF4-FFF2-40B4-BE49-F238E27FC236}">
                <a16:creationId xmlns:a16="http://schemas.microsoft.com/office/drawing/2014/main" id="{3527CA50-9CEE-4F05-86A2-7DD8B9D98CAE}"/>
              </a:ext>
            </a:extLst>
          </p:cNvPr>
          <p:cNvGraphicFramePr>
            <a:graphicFrameLocks noGrp="1" noChangeAspect="1"/>
          </p:cNvGraphicFramePr>
          <p:nvPr>
            <p:ph type="pic" sz="quarter" idx="22"/>
          </p:nvPr>
        </p:nvGraphicFramePr>
        <p:xfrm>
          <a:off x="4304554" y="5719314"/>
          <a:ext cx="1951943" cy="476810"/>
        </p:xfrm>
        <a:graphic>
          <a:graphicData uri="http://schemas.openxmlformats.org/presentationml/2006/ole">
            <mc:AlternateContent xmlns:mc="http://schemas.openxmlformats.org/markup-compatibility/2006">
              <mc:Choice xmlns:v="urn:schemas-microsoft-com:vml" Requires="v">
                <p:oleObj name="Equation" r:id="rId8" imgW="1663560" imgH="406080" progId="Equation.DSMT4">
                  <p:embed/>
                </p:oleObj>
              </mc:Choice>
              <mc:Fallback>
                <p:oleObj name="Equation" r:id="rId8" imgW="1663560" imgH="406080" progId="Equation.DSMT4">
                  <p:embed/>
                  <p:pic>
                    <p:nvPicPr>
                      <p:cNvPr id="20" name="Object 10" descr="delta f over f is approximately equal to 10 to the negative 15th power">
                        <a:extLst>
                          <a:ext uri="{FF2B5EF4-FFF2-40B4-BE49-F238E27FC236}">
                            <a16:creationId xmlns:a16="http://schemas.microsoft.com/office/drawing/2014/main" id="{3527CA50-9CEE-4F05-86A2-7DD8B9D98CAE}"/>
                          </a:ext>
                        </a:extLst>
                      </p:cNvPr>
                      <p:cNvPicPr/>
                      <p:nvPr/>
                    </p:nvPicPr>
                    <p:blipFill>
                      <a:blip r:embed="rId9"/>
                      <a:stretch>
                        <a:fillRect/>
                      </a:stretch>
                    </p:blipFill>
                    <p:spPr>
                      <a:xfrm>
                        <a:off x="4304554" y="5719314"/>
                        <a:ext cx="1951943" cy="47681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1092A03-FB73-47F7-B43B-867AED66866D}"/>
              </a:ext>
            </a:extLst>
          </p:cNvPr>
          <p:cNvSpPr txBox="1"/>
          <p:nvPr/>
        </p:nvSpPr>
        <p:spPr>
          <a:xfrm>
            <a:off x="6775007" y="4251351"/>
            <a:ext cx="4352544" cy="907941"/>
          </a:xfrm>
          <a:prstGeom prst="rect">
            <a:avLst/>
          </a:prstGeom>
          <a:noFill/>
          <a:effectLst/>
        </p:spPr>
        <p:txBody>
          <a:bodyPr wrap="square" lIns="0" tIns="0" rIns="0" rtlCol="0" anchor="b">
            <a:spAutoFit/>
          </a:bodyPr>
          <a:lstStyle/>
          <a:p>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If the distance is large then g is not constant and the shift depends on G, the mass of the earth M(or other body) and the distance r from the center of gravity</a:t>
            </a:r>
          </a:p>
        </p:txBody>
      </p:sp>
    </p:spTree>
    <p:extLst>
      <p:ext uri="{BB962C8B-B14F-4D97-AF65-F5344CB8AC3E}">
        <p14:creationId xmlns:p14="http://schemas.microsoft.com/office/powerpoint/2010/main" val="45646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D0E4-2365-45BC-B8B7-98BF912B473B}"/>
              </a:ext>
            </a:extLst>
          </p:cNvPr>
          <p:cNvSpPr>
            <a:spLocks noGrp="1"/>
          </p:cNvSpPr>
          <p:nvPr>
            <p:ph type="title"/>
          </p:nvPr>
        </p:nvSpPr>
        <p:spPr/>
        <p:txBody>
          <a:bodyPr/>
          <a:lstStyle/>
          <a:p>
            <a:r>
              <a:rPr lang="en-US" dirty="0"/>
              <a:t>Cavendish torsion pendulum</a:t>
            </a:r>
          </a:p>
        </p:txBody>
      </p:sp>
      <p:sp>
        <p:nvSpPr>
          <p:cNvPr id="3" name="Text Placeholder 2">
            <a:extLst>
              <a:ext uri="{FF2B5EF4-FFF2-40B4-BE49-F238E27FC236}">
                <a16:creationId xmlns:a16="http://schemas.microsoft.com/office/drawing/2014/main" id="{03B6873A-C6A0-4C9E-A56C-274A84591C5E}"/>
              </a:ext>
            </a:extLst>
          </p:cNvPr>
          <p:cNvSpPr>
            <a:spLocks noGrp="1"/>
          </p:cNvSpPr>
          <p:nvPr>
            <p:ph type="body" sz="half" idx="1"/>
          </p:nvPr>
        </p:nvSpPr>
        <p:spPr>
          <a:xfrm>
            <a:off x="-2225041" y="1856232"/>
            <a:ext cx="6001513" cy="5873974"/>
          </a:xfrm>
        </p:spPr>
        <p:txBody>
          <a:bodyPr/>
          <a:lstStyle/>
          <a:p>
            <a:endParaRPr lang="en-US" dirty="0"/>
          </a:p>
        </p:txBody>
      </p:sp>
      <p:pic>
        <p:nvPicPr>
          <p:cNvPr id="2050" name="Picture 2">
            <a:extLst>
              <a:ext uri="{FF2B5EF4-FFF2-40B4-BE49-F238E27FC236}">
                <a16:creationId xmlns:a16="http://schemas.microsoft.com/office/drawing/2014/main" id="{92979348-5A26-43A8-B94D-9753DD9C3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608" y="2806488"/>
            <a:ext cx="3727745" cy="2332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C019706-C5EF-481C-8330-4C9C3794CAC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14032" y="1920070"/>
            <a:ext cx="2823718" cy="3093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B59205-18E5-4946-93B6-85936E8BDAE3}"/>
              </a:ext>
            </a:extLst>
          </p:cNvPr>
          <p:cNvSpPr txBox="1"/>
          <p:nvPr/>
        </p:nvSpPr>
        <p:spPr>
          <a:xfrm>
            <a:off x="2479548" y="5138928"/>
            <a:ext cx="7232904" cy="1200329"/>
          </a:xfrm>
          <a:prstGeom prst="rect">
            <a:avLst/>
          </a:prstGeom>
          <a:noFill/>
        </p:spPr>
        <p:txBody>
          <a:bodyPr wrap="square">
            <a:spAutoFit/>
          </a:bodyPr>
          <a:lstStyle/>
          <a:p>
            <a:r>
              <a:rPr lang="en-US" b="0" i="0" dirty="0">
                <a:solidFill>
                  <a:srgbClr val="202122"/>
                </a:solidFill>
                <a:effectLst/>
                <a:latin typeface="Arial" panose="020B0604020202020204" pitchFamily="34" charset="0"/>
              </a:rPr>
              <a:t>Diagram of torsion balance used in the </a:t>
            </a:r>
            <a:r>
              <a:rPr lang="en-US" b="0" i="0" u="none" strike="noStrike" dirty="0">
                <a:solidFill>
                  <a:srgbClr val="0645AD"/>
                </a:solidFill>
                <a:effectLst/>
                <a:latin typeface="Arial" panose="020B0604020202020204" pitchFamily="34" charset="0"/>
                <a:hlinkClick r:id="rId4" tooltip="Cavendish experiment"/>
              </a:rPr>
              <a:t>Cavendish experiment</a:t>
            </a:r>
            <a:r>
              <a:rPr lang="en-US" b="0" i="0" dirty="0">
                <a:solidFill>
                  <a:srgbClr val="202122"/>
                </a:solidFill>
                <a:effectLst/>
                <a:latin typeface="Arial" panose="020B0604020202020204" pitchFamily="34" charset="0"/>
              </a:rPr>
              <a:t> performed by </a:t>
            </a:r>
            <a:r>
              <a:rPr lang="en-US" b="0" i="0" u="none" strike="noStrike" dirty="0">
                <a:solidFill>
                  <a:srgbClr val="0645AD"/>
                </a:solidFill>
                <a:effectLst/>
                <a:latin typeface="Arial" panose="020B0604020202020204" pitchFamily="34" charset="0"/>
                <a:hlinkClick r:id="rId5" tooltip="Henry Cavendish"/>
              </a:rPr>
              <a:t>Henry Cavendish</a:t>
            </a:r>
            <a:r>
              <a:rPr lang="en-US" b="0" i="0" dirty="0">
                <a:solidFill>
                  <a:srgbClr val="202122"/>
                </a:solidFill>
                <a:effectLst/>
                <a:latin typeface="Arial" panose="020B0604020202020204" pitchFamily="34" charset="0"/>
              </a:rPr>
              <a:t> in 1798, to measure G, with the help of a pulley, large balls hung from a frame were rotated into position next to the small balls</a:t>
            </a:r>
            <a:endParaRPr lang="en-US" dirty="0"/>
          </a:p>
        </p:txBody>
      </p:sp>
    </p:spTree>
    <p:extLst>
      <p:ext uri="{BB962C8B-B14F-4D97-AF65-F5344CB8AC3E}">
        <p14:creationId xmlns:p14="http://schemas.microsoft.com/office/powerpoint/2010/main" val="30064543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6853-43A3-449B-8AD0-41B378038A4A}"/>
              </a:ext>
            </a:extLst>
          </p:cNvPr>
          <p:cNvSpPr>
            <a:spLocks noGrp="1"/>
          </p:cNvSpPr>
          <p:nvPr>
            <p:ph type="title"/>
          </p:nvPr>
        </p:nvSpPr>
        <p:spPr>
          <a:xfrm>
            <a:off x="609600" y="237771"/>
            <a:ext cx="10972800" cy="1139825"/>
          </a:xfrm>
        </p:spPr>
        <p:txBody>
          <a:bodyPr/>
          <a:lstStyle/>
          <a:p>
            <a:r>
              <a:rPr lang="en-US" dirty="0"/>
              <a:t>15.18</a:t>
            </a:r>
          </a:p>
        </p:txBody>
      </p:sp>
      <p:pic>
        <p:nvPicPr>
          <p:cNvPr id="8" name="Picture 7">
            <a:extLst>
              <a:ext uri="{FF2B5EF4-FFF2-40B4-BE49-F238E27FC236}">
                <a16:creationId xmlns:a16="http://schemas.microsoft.com/office/drawing/2014/main" id="{16147659-DCAE-4585-A9D6-1049C5F5CCB7}"/>
              </a:ext>
            </a:extLst>
          </p:cNvPr>
          <p:cNvPicPr>
            <a:picLocks noChangeAspect="1"/>
          </p:cNvPicPr>
          <p:nvPr/>
        </p:nvPicPr>
        <p:blipFill>
          <a:blip r:embed="rId2"/>
          <a:stretch>
            <a:fillRect/>
          </a:stretch>
        </p:blipFill>
        <p:spPr>
          <a:xfrm>
            <a:off x="1342341" y="3274469"/>
            <a:ext cx="10418195" cy="2452363"/>
          </a:xfrm>
          <a:prstGeom prst="rect">
            <a:avLst/>
          </a:prstGeom>
        </p:spPr>
      </p:pic>
      <p:sp>
        <p:nvSpPr>
          <p:cNvPr id="9" name="TextBox 8">
            <a:extLst>
              <a:ext uri="{FF2B5EF4-FFF2-40B4-BE49-F238E27FC236}">
                <a16:creationId xmlns:a16="http://schemas.microsoft.com/office/drawing/2014/main" id="{C49D457D-8A14-4338-A463-26B00359AFB5}"/>
              </a:ext>
            </a:extLst>
          </p:cNvPr>
          <p:cNvSpPr txBox="1"/>
          <p:nvPr/>
        </p:nvSpPr>
        <p:spPr>
          <a:xfrm>
            <a:off x="1008070" y="1918009"/>
            <a:ext cx="8064562" cy="461665"/>
          </a:xfrm>
          <a:prstGeom prst="rect">
            <a:avLst/>
          </a:prstGeom>
          <a:noFill/>
        </p:spPr>
        <p:txBody>
          <a:bodyPr wrap="square" rtlCol="0">
            <a:spAutoFit/>
          </a:bodyPr>
          <a:lstStyle/>
          <a:p>
            <a:r>
              <a:rPr lang="en-US" sz="2400" dirty="0"/>
              <a:t>Repeat Example15-1 with a more accurate expression</a:t>
            </a:r>
          </a:p>
        </p:txBody>
      </p:sp>
      <p:sp>
        <p:nvSpPr>
          <p:cNvPr id="10" name="TextBox 9">
            <a:extLst>
              <a:ext uri="{FF2B5EF4-FFF2-40B4-BE49-F238E27FC236}">
                <a16:creationId xmlns:a16="http://schemas.microsoft.com/office/drawing/2014/main" id="{46F53898-3531-48AB-A0B2-B0F3F3A5FBA6}"/>
              </a:ext>
            </a:extLst>
          </p:cNvPr>
          <p:cNvSpPr txBox="1"/>
          <p:nvPr/>
        </p:nvSpPr>
        <p:spPr>
          <a:xfrm>
            <a:off x="1975996" y="444258"/>
            <a:ext cx="5814692" cy="923330"/>
          </a:xfrm>
          <a:prstGeom prst="rect">
            <a:avLst/>
          </a:prstGeom>
          <a:noFill/>
        </p:spPr>
        <p:txBody>
          <a:bodyPr wrap="square" rtlCol="0">
            <a:spAutoFit/>
          </a:bodyPr>
          <a:lstStyle/>
          <a:p>
            <a:r>
              <a:rPr lang="en-US" dirty="0"/>
              <a:t>This time difference      T is  for clocks flying in east and west directions around the earth(one clock on each  airplane, the other on earth at Washington DC )</a:t>
            </a:r>
          </a:p>
        </p:txBody>
      </p:sp>
      <p:sp>
        <p:nvSpPr>
          <p:cNvPr id="11" name="Isosceles Triangle 10">
            <a:extLst>
              <a:ext uri="{FF2B5EF4-FFF2-40B4-BE49-F238E27FC236}">
                <a16:creationId xmlns:a16="http://schemas.microsoft.com/office/drawing/2014/main" id="{0044ABD3-6D6E-4E8B-8629-F088BDE9DA02}"/>
              </a:ext>
            </a:extLst>
          </p:cNvPr>
          <p:cNvSpPr/>
          <p:nvPr/>
        </p:nvSpPr>
        <p:spPr bwMode="auto">
          <a:xfrm>
            <a:off x="4246384" y="480806"/>
            <a:ext cx="209643" cy="241792"/>
          </a:xfrm>
          <a:prstGeom prst="triangl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2"/>
              </a:solidFill>
              <a:effectLst/>
              <a:latin typeface="Arial" charset="0"/>
              <a:ea typeface="ＭＳ Ｐゴシック" charset="0"/>
            </a:endParaRPr>
          </a:p>
        </p:txBody>
      </p:sp>
      <p:sp>
        <p:nvSpPr>
          <p:cNvPr id="3" name="TextBox 2">
            <a:extLst>
              <a:ext uri="{FF2B5EF4-FFF2-40B4-BE49-F238E27FC236}">
                <a16:creationId xmlns:a16="http://schemas.microsoft.com/office/drawing/2014/main" id="{787C9257-551E-4398-B5B1-F39420E38A5F}"/>
              </a:ext>
            </a:extLst>
          </p:cNvPr>
          <p:cNvSpPr txBox="1"/>
          <p:nvPr/>
        </p:nvSpPr>
        <p:spPr>
          <a:xfrm>
            <a:off x="8311896" y="722598"/>
            <a:ext cx="3270504" cy="646331"/>
          </a:xfrm>
          <a:prstGeom prst="rect">
            <a:avLst/>
          </a:prstGeom>
          <a:noFill/>
        </p:spPr>
        <p:txBody>
          <a:bodyPr wrap="square" rtlCol="0">
            <a:spAutoFit/>
          </a:bodyPr>
          <a:lstStyle/>
          <a:p>
            <a:r>
              <a:rPr lang="en-US" dirty="0">
                <a:solidFill>
                  <a:srgbClr val="FF0000"/>
                </a:solidFill>
              </a:rPr>
              <a:t>Delta T= (1.09x10^-12 )(45h) (3600s/ 1h) =177 ns</a:t>
            </a:r>
          </a:p>
        </p:txBody>
      </p:sp>
      <p:sp>
        <p:nvSpPr>
          <p:cNvPr id="6" name="TextBox 5">
            <a:extLst>
              <a:ext uri="{FF2B5EF4-FFF2-40B4-BE49-F238E27FC236}">
                <a16:creationId xmlns:a16="http://schemas.microsoft.com/office/drawing/2014/main" id="{7B0C3C78-DE68-4F63-BFE5-03E7ACC63A2C}"/>
              </a:ext>
            </a:extLst>
          </p:cNvPr>
          <p:cNvSpPr txBox="1"/>
          <p:nvPr/>
        </p:nvSpPr>
        <p:spPr>
          <a:xfrm>
            <a:off x="1481328" y="6358906"/>
            <a:ext cx="9619488" cy="369332"/>
          </a:xfrm>
          <a:prstGeom prst="rect">
            <a:avLst/>
          </a:prstGeom>
          <a:noFill/>
        </p:spPr>
        <p:txBody>
          <a:bodyPr wrap="square" rtlCol="0">
            <a:spAutoFit/>
          </a:bodyPr>
          <a:lstStyle/>
          <a:p>
            <a:r>
              <a:rPr lang="en-US" dirty="0">
                <a:solidFill>
                  <a:srgbClr val="FF0000"/>
                </a:solidFill>
              </a:rPr>
              <a:t>The gravitational redshift shift is larger than the time dilation shift for the westward flight</a:t>
            </a:r>
          </a:p>
        </p:txBody>
      </p:sp>
    </p:spTree>
    <p:extLst>
      <p:ext uri="{BB962C8B-B14F-4D97-AF65-F5344CB8AC3E}">
        <p14:creationId xmlns:p14="http://schemas.microsoft.com/office/powerpoint/2010/main" val="410632209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a:extLst>
              <a:ext uri="{FF2B5EF4-FFF2-40B4-BE49-F238E27FC236}">
                <a16:creationId xmlns:a16="http://schemas.microsoft.com/office/drawing/2014/main" id="{308A93EF-D4B5-4B60-A786-C7B0252B569F}"/>
              </a:ext>
            </a:extLst>
          </p:cNvPr>
          <p:cNvSpPr>
            <a:spLocks noGrp="1" noChangeArrowheads="1"/>
          </p:cNvSpPr>
          <p:nvPr>
            <p:ph type="body" idx="1"/>
          </p:nvPr>
        </p:nvSpPr>
        <p:spPr>
          <a:xfrm>
            <a:off x="1981200" y="5029200"/>
            <a:ext cx="8229600" cy="1143000"/>
          </a:xfrm>
        </p:spPr>
        <p:txBody>
          <a:bodyPr/>
          <a:lstStyle/>
          <a:p>
            <a:pPr marL="0" indent="0" eaLnBrk="1" hangingPunct="1">
              <a:buNone/>
            </a:pPr>
            <a:r>
              <a:rPr lang="en-US" altLang="en-US" sz="1500" b="1"/>
              <a:t>Figure 2.20: </a:t>
            </a:r>
            <a:r>
              <a:rPr lang="en-US" altLang="en-US" sz="1500"/>
              <a:t>Two airplanes took off (at different times) from Washington, D.C., where the U.S. Naval Observatory is located. The airplanes traveled east and west around Earth as it rotated. Atomic clocks on the airplanes were compared with similar clocks kept at the observatory to show that the moving clocks in the airplanes ran differently.</a:t>
            </a:r>
          </a:p>
          <a:p>
            <a:pPr marL="0" indent="0" eaLnBrk="1" hangingPunct="1">
              <a:buNone/>
            </a:pPr>
            <a:endParaRPr lang="en-US" altLang="en-US" sz="1500"/>
          </a:p>
        </p:txBody>
      </p:sp>
      <p:sp>
        <p:nvSpPr>
          <p:cNvPr id="103427" name="Rectangle 5">
            <a:extLst>
              <a:ext uri="{FF2B5EF4-FFF2-40B4-BE49-F238E27FC236}">
                <a16:creationId xmlns:a16="http://schemas.microsoft.com/office/drawing/2014/main" id="{069EA6A2-5961-490D-B40C-C5FD11A66FED}"/>
              </a:ext>
            </a:extLst>
          </p:cNvPr>
          <p:cNvSpPr>
            <a:spLocks noGrp="1" noChangeArrowheads="1"/>
          </p:cNvSpPr>
          <p:nvPr>
            <p:ph type="title"/>
          </p:nvPr>
        </p:nvSpPr>
        <p:spPr>
          <a:noFill/>
        </p:spPr>
        <p:txBody>
          <a:bodyPr/>
          <a:lstStyle/>
          <a:p>
            <a:pPr algn="ctr" eaLnBrk="1" hangingPunct="1"/>
            <a:r>
              <a:rPr lang="en-US" altLang="en-US" sz="3400"/>
              <a:t>Atomic Clock Measurement</a:t>
            </a:r>
          </a:p>
        </p:txBody>
      </p:sp>
      <p:pic>
        <p:nvPicPr>
          <p:cNvPr id="103428" name="Picture 1">
            <a:extLst>
              <a:ext uri="{FF2B5EF4-FFF2-40B4-BE49-F238E27FC236}">
                <a16:creationId xmlns:a16="http://schemas.microsoft.com/office/drawing/2014/main" id="{EDF0251F-1E30-41A2-A8A7-44AA9564CD3C}"/>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5300" y="990600"/>
            <a:ext cx="3581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1">
            <a:extLst>
              <a:ext uri="{FF2B5EF4-FFF2-40B4-BE49-F238E27FC236}">
                <a16:creationId xmlns:a16="http://schemas.microsoft.com/office/drawing/2014/main" id="{8375B418-6A00-4455-B1E1-A7043EBC70DB}"/>
              </a:ext>
            </a:extLst>
          </p:cNvPr>
          <p:cNvSpPr>
            <a:spLocks noChangeArrowheads="1"/>
          </p:cNvSpPr>
          <p:nvPr/>
        </p:nvSpPr>
        <p:spPr bwMode="auto">
          <a:xfrm>
            <a:off x="1981200" y="5029200"/>
            <a:ext cx="1143000" cy="304800"/>
          </a:xfrm>
          <a:prstGeom prst="rect">
            <a:avLst/>
          </a:prstGeom>
          <a:solidFill>
            <a:schemeClr val="bg1"/>
          </a:solidFill>
          <a:ln w="9525" algn="ctr">
            <a:solidFill>
              <a:schemeClr val="bg1"/>
            </a:solidFill>
            <a:round/>
            <a:headEnd/>
            <a:tailEnd/>
          </a:ln>
        </p:spPr>
        <p:txBody>
          <a:bodyPr/>
          <a:lstStyle>
            <a:lvl1pPr>
              <a:defRPr sz="2400">
                <a:solidFill>
                  <a:schemeClr val="tx2"/>
                </a:solidFill>
                <a:latin typeface="Arial" panose="020B0604020202020204" pitchFamily="34" charset="0"/>
                <a:ea typeface="ＭＳ Ｐゴシック" panose="020B0600070205080204" pitchFamily="34" charset="-128"/>
              </a:defRPr>
            </a:lvl1pPr>
            <a:lvl2pPr marL="742950" indent="-285750">
              <a:defRPr sz="2400">
                <a:solidFill>
                  <a:schemeClr val="tx2"/>
                </a:solidFill>
                <a:latin typeface="Arial" panose="020B0604020202020204" pitchFamily="34" charset="0"/>
                <a:ea typeface="ＭＳ Ｐゴシック" panose="020B0600070205080204" pitchFamily="34" charset="-128"/>
              </a:defRPr>
            </a:lvl2pPr>
            <a:lvl3pPr marL="1143000" indent="-228600">
              <a:defRPr sz="2400">
                <a:solidFill>
                  <a:schemeClr val="tx2"/>
                </a:solidFill>
                <a:latin typeface="Arial" panose="020B0604020202020204" pitchFamily="34" charset="0"/>
                <a:ea typeface="ＭＳ Ｐゴシック" panose="020B0600070205080204" pitchFamily="34" charset="-128"/>
              </a:defRPr>
            </a:lvl3pPr>
            <a:lvl4pPr marL="1600200" indent="-228600">
              <a:defRPr sz="2400">
                <a:solidFill>
                  <a:schemeClr val="tx2"/>
                </a:solidFill>
                <a:latin typeface="Arial" panose="020B0604020202020204" pitchFamily="34" charset="0"/>
                <a:ea typeface="ＭＳ Ｐゴシック" panose="020B0600070205080204" pitchFamily="34" charset="-128"/>
              </a:defRPr>
            </a:lvl4pPr>
            <a:lvl5pPr marL="2057400" indent="-228600">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endParaRPr lang="en-US" altLang="en-US" sz="1800">
              <a:solidFill>
                <a:srgbClr val="006633"/>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EE71-A757-4A20-B508-8E80C5C8B233}"/>
              </a:ext>
            </a:extLst>
          </p:cNvPr>
          <p:cNvSpPr>
            <a:spLocks noGrp="1"/>
          </p:cNvSpPr>
          <p:nvPr>
            <p:ph type="title"/>
          </p:nvPr>
        </p:nvSpPr>
        <p:spPr/>
        <p:txBody>
          <a:bodyPr/>
          <a:lstStyle/>
          <a:p>
            <a:r>
              <a:rPr lang="en-US" altLang="en-US" dirty="0">
                <a:solidFill>
                  <a:srgbClr val="FF0000"/>
                </a:solidFill>
                <a:latin typeface="Arial" panose="020B0604020202020204" pitchFamily="34" charset="0"/>
                <a:cs typeface="Arial" panose="020B0604020202020204" pitchFamily="34" charset="0"/>
              </a:rPr>
              <a:t>15.1 Stellar Evolution</a:t>
            </a:r>
            <a:endParaRPr lang="en-IN" b="0" dirty="0">
              <a:solidFill>
                <a:srgbClr val="FF0000"/>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595D920A-48DD-47E0-BE23-A349CB685BF4}"/>
              </a:ext>
            </a:extLst>
          </p:cNvPr>
          <p:cNvSpPr>
            <a:spLocks noGrp="1"/>
          </p:cNvSpPr>
          <p:nvPr>
            <p:ph type="body" sz="quarter" idx="17"/>
          </p:nvPr>
        </p:nvSpPr>
        <p:spPr>
          <a:xfrm>
            <a:off x="740228" y="1037230"/>
            <a:ext cx="10711543" cy="27432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As the universe cooled, gravitational forces attracted the matter into gaseous clouds, which formed the basis of stars. (a)</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This process continued as the interior temperature and density of these clouds increased (b).  </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Nuclear fusion began when the temperature reached 10</a:t>
            </a:r>
            <a:r>
              <a:rPr lang="en-US" altLang="en-US" sz="2200" baseline="30000" dirty="0">
                <a:latin typeface="Arial" panose="020B0604020202020204" pitchFamily="34" charset="0"/>
                <a:cs typeface="Arial" panose="020B0604020202020204" pitchFamily="34" charset="0"/>
              </a:rPr>
              <a:t>7</a:t>
            </a:r>
            <a:r>
              <a:rPr lang="en-US" altLang="en-US" sz="2200" dirty="0">
                <a:latin typeface="Arial" panose="020B0604020202020204" pitchFamily="34" charset="0"/>
                <a:cs typeface="Arial" panose="020B0604020202020204" pitchFamily="34" charset="0"/>
              </a:rPr>
              <a:t> K (c).</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Initially, fusion created helium from the hydrogen nuclei. Then further processes created carbon and heavier elements up to iron (d).</a:t>
            </a:r>
          </a:p>
        </p:txBody>
      </p:sp>
      <p:pic>
        <p:nvPicPr>
          <p:cNvPr id="8" name="Picture 3" descr="A diagram is separated into four parts, a through d, and shows the birth of a star. (a) difuse dots representing interstellar gas and clouds exist in a circular-shape. (b) As the matter contracts, a solid circular form is created with a central core surrounded by a larger circle with waves of directed radiation moving outward from the core at the top right, bottom right, and bottom left. (c) A protostar of high density and temperature forms; in which the outer circle begins to tighten around the central core and the three waves of radiation are pulled closer to the core. (d) As nuclear fusion occurs the star is created; represented by a solid circular core and close ring; five waves of directed radiation move outward in a pentagram shape.">
            <a:extLst>
              <a:ext uri="{FF2B5EF4-FFF2-40B4-BE49-F238E27FC236}">
                <a16:creationId xmlns:a16="http://schemas.microsoft.com/office/drawing/2014/main" id="{0D56C9A2-04CE-49D7-9B73-F049599E06C2}"/>
              </a:ext>
            </a:extLst>
          </p:cNvPr>
          <p:cNvPicPr>
            <a:picLocks noGrp="1" noChangeAspect="1"/>
          </p:cNvPicPr>
          <p:nvPr>
            <p:ph type="pic" sz="quarter" idx="18"/>
          </p:nvPr>
        </p:nvPicPr>
        <p:blipFill>
          <a:blip r:embed="rId3"/>
          <a:stretch>
            <a:fillRect/>
          </a:stretch>
        </p:blipFill>
        <p:spPr>
          <a:xfrm>
            <a:off x="2147494" y="4191043"/>
            <a:ext cx="7897012" cy="2011680"/>
          </a:xfrm>
          <a:prstGeom prst="rect">
            <a:avLst/>
          </a:prstGeom>
        </p:spPr>
      </p:pic>
      <p:pic>
        <p:nvPicPr>
          <p:cNvPr id="3" name="Picture 2">
            <a:extLst>
              <a:ext uri="{FF2B5EF4-FFF2-40B4-BE49-F238E27FC236}">
                <a16:creationId xmlns:a16="http://schemas.microsoft.com/office/drawing/2014/main" id="{0E7C18BA-8105-16CF-4913-DD335B12679C}"/>
              </a:ext>
            </a:extLst>
          </p:cNvPr>
          <p:cNvPicPr>
            <a:picLocks noChangeAspect="1"/>
          </p:cNvPicPr>
          <p:nvPr/>
        </p:nvPicPr>
        <p:blipFill>
          <a:blip r:embed="rId4"/>
          <a:stretch>
            <a:fillRect/>
          </a:stretch>
        </p:blipFill>
        <p:spPr>
          <a:xfrm>
            <a:off x="10233866" y="3742349"/>
            <a:ext cx="1886820" cy="1117351"/>
          </a:xfrm>
          <a:prstGeom prst="rect">
            <a:avLst/>
          </a:prstGeom>
        </p:spPr>
      </p:pic>
      <p:sp>
        <p:nvSpPr>
          <p:cNvPr id="9" name="TextBox 8">
            <a:extLst>
              <a:ext uri="{FF2B5EF4-FFF2-40B4-BE49-F238E27FC236}">
                <a16:creationId xmlns:a16="http://schemas.microsoft.com/office/drawing/2014/main" id="{EC70B6FE-6EB9-22F7-2420-2CB37188793F}"/>
              </a:ext>
            </a:extLst>
          </p:cNvPr>
          <p:cNvSpPr txBox="1"/>
          <p:nvPr/>
        </p:nvSpPr>
        <p:spPr>
          <a:xfrm>
            <a:off x="11552664" y="3639304"/>
            <a:ext cx="1021451" cy="661720"/>
          </a:xfrm>
          <a:prstGeom prst="rect">
            <a:avLst/>
          </a:prstGeom>
          <a:noFill/>
          <a:effectLst/>
        </p:spPr>
        <p:txBody>
          <a:bodyPr wrap="square" lIns="0" tIns="0" rIns="0" rtlCol="0" anchor="b">
            <a:spAutoFit/>
          </a:bodyPr>
          <a:lstStyle/>
          <a:p>
            <a:r>
              <a:rPr 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red  giant</a:t>
            </a:r>
          </a:p>
        </p:txBody>
      </p:sp>
    </p:spTree>
    <p:extLst>
      <p:ext uri="{BB962C8B-B14F-4D97-AF65-F5344CB8AC3E}">
        <p14:creationId xmlns:p14="http://schemas.microsoft.com/office/powerpoint/2010/main" val="378488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a:extLst>
              <a:ext uri="{FF2B5EF4-FFF2-40B4-BE49-F238E27FC236}">
                <a16:creationId xmlns:a16="http://schemas.microsoft.com/office/drawing/2014/main" id="{88B74718-E13A-4497-A4A5-EDD4C75CE9D4}"/>
              </a:ext>
            </a:extLst>
          </p:cNvPr>
          <p:cNvSpPr>
            <a:spLocks noGrp="1"/>
          </p:cNvSpPr>
          <p:nvPr>
            <p:ph type="title"/>
          </p:nvPr>
        </p:nvSpPr>
        <p:spPr/>
        <p:txBody>
          <a:bodyPr/>
          <a:lstStyle/>
          <a:p>
            <a:pPr eaLnBrk="1" hangingPunct="1"/>
            <a:endParaRPr lang="en-US" altLang="en-US"/>
          </a:p>
        </p:txBody>
      </p:sp>
      <p:pic>
        <p:nvPicPr>
          <p:cNvPr id="104451" name="Content Placeholder 5" descr="lecture_06_Page_1.jpg">
            <a:extLst>
              <a:ext uri="{FF2B5EF4-FFF2-40B4-BE49-F238E27FC236}">
                <a16:creationId xmlns:a16="http://schemas.microsoft.com/office/drawing/2014/main" id="{A405CEAA-DCA3-44C5-97EF-82820A96144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0" y="0"/>
            <a:ext cx="9144000" cy="6650038"/>
          </a:xfrm>
        </p:spPr>
      </p:pic>
      <p:pic>
        <p:nvPicPr>
          <p:cNvPr id="104452" name="Picture 6" descr="lecture_06_Page_2.jpg">
            <a:extLst>
              <a:ext uri="{FF2B5EF4-FFF2-40B4-BE49-F238E27FC236}">
                <a16:creationId xmlns:a16="http://schemas.microsoft.com/office/drawing/2014/main" id="{5B38B721-D6C4-4385-8877-DC0CAC2CD02E}"/>
              </a:ext>
            </a:extLst>
          </p:cNvPr>
          <p:cNvPicPr>
            <a:picLocks noChangeAspect="1"/>
          </p:cNvPicPr>
          <p:nvPr/>
        </p:nvPicPr>
        <p:blipFill>
          <a:blip r:embed="rId3" cstate="print">
            <a:extLst>
              <a:ext uri="{28A0092B-C50C-407E-A947-70E740481C1C}">
                <a14:useLocalDpi xmlns:a14="http://schemas.microsoft.com/office/drawing/2010/main" val="0"/>
              </a:ext>
            </a:extLst>
          </a:blip>
          <a:srcRect l="31651" t="64444" r="37769" b="11111"/>
          <a:stretch>
            <a:fillRect/>
          </a:stretch>
        </p:blipFill>
        <p:spPr bwMode="auto">
          <a:xfrm>
            <a:off x="2286000" y="1828801"/>
            <a:ext cx="25146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7" descr="lec_06_Page_2.jpg">
            <a:extLst>
              <a:ext uri="{FF2B5EF4-FFF2-40B4-BE49-F238E27FC236}">
                <a16:creationId xmlns:a16="http://schemas.microsoft.com/office/drawing/2014/main" id="{2C318B74-5E4A-4DD2-8D4D-5FBE5A6E85A1}"/>
              </a:ext>
            </a:extLst>
          </p:cNvPr>
          <p:cNvPicPr>
            <a:picLocks noChangeAspect="1"/>
          </p:cNvPicPr>
          <p:nvPr/>
        </p:nvPicPr>
        <p:blipFill>
          <a:blip r:embed="rId4">
            <a:extLst>
              <a:ext uri="{28A0092B-C50C-407E-A947-70E740481C1C}">
                <a14:useLocalDpi xmlns:a14="http://schemas.microsoft.com/office/drawing/2010/main" val="0"/>
              </a:ext>
            </a:extLst>
          </a:blip>
          <a:srcRect l="48471" t="13333" r="17880" b="81111"/>
          <a:stretch>
            <a:fillRect/>
          </a:stretch>
        </p:blipFill>
        <p:spPr bwMode="auto">
          <a:xfrm>
            <a:off x="5029201" y="2335213"/>
            <a:ext cx="435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3D5A3D5-474C-424B-A88F-8B3F36E63775}"/>
              </a:ext>
            </a:extLst>
          </p:cNvPr>
          <p:cNvSpPr/>
          <p:nvPr/>
        </p:nvSpPr>
        <p:spPr>
          <a:xfrm rot="21480000">
            <a:off x="1674813" y="5207000"/>
            <a:ext cx="9448800" cy="120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latin typeface="Calibri"/>
            </a:endParaRPr>
          </a:p>
        </p:txBody>
      </p:sp>
      <p:sp>
        <p:nvSpPr>
          <p:cNvPr id="104455" name="TextBox 2">
            <a:extLst>
              <a:ext uri="{FF2B5EF4-FFF2-40B4-BE49-F238E27FC236}">
                <a16:creationId xmlns:a16="http://schemas.microsoft.com/office/drawing/2014/main" id="{DA1355EA-F749-4FE4-8AD9-AB145EEEB76E}"/>
              </a:ext>
            </a:extLst>
          </p:cNvPr>
          <p:cNvSpPr txBox="1">
            <a:spLocks noChangeArrowheads="1"/>
          </p:cNvSpPr>
          <p:nvPr/>
        </p:nvSpPr>
        <p:spPr bwMode="auto">
          <a:xfrm>
            <a:off x="1617663" y="5497513"/>
            <a:ext cx="9123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spcBef>
                <a:spcPct val="0"/>
              </a:spcBef>
              <a:spcAft>
                <a:spcPct val="0"/>
              </a:spcAft>
              <a:buNone/>
            </a:pPr>
            <a:r>
              <a:rPr lang="en-US" altLang="en-US" sz="2000" dirty="0">
                <a:solidFill>
                  <a:srgbClr val="FF0000"/>
                </a:solidFill>
                <a:latin typeface="Arial" panose="020B0604020202020204" pitchFamily="34" charset="0"/>
              </a:rPr>
              <a:t>The time is changing in the moving frame, but the calculations must also take into account corrections due to general relativity (Einstein). Analysis shows that the special theory of relativity is verified within the experimental uncertainties</a:t>
            </a:r>
            <a:r>
              <a:rPr lang="en-US" altLang="en-US" sz="2000" dirty="0">
                <a:solidFill>
                  <a:srgbClr val="1F497D"/>
                </a:solidFill>
                <a:latin typeface="Arial" panose="020B0604020202020204" pitchFamily="34" charset="0"/>
              </a:rPr>
              <a:t>.</a:t>
            </a:r>
          </a:p>
        </p:txBody>
      </p:sp>
      <p:sp>
        <p:nvSpPr>
          <p:cNvPr id="104456" name="TextBox 4">
            <a:extLst>
              <a:ext uri="{FF2B5EF4-FFF2-40B4-BE49-F238E27FC236}">
                <a16:creationId xmlns:a16="http://schemas.microsoft.com/office/drawing/2014/main" id="{4956BDB6-DF5F-417E-8B34-FB6B85F7081C}"/>
              </a:ext>
            </a:extLst>
          </p:cNvPr>
          <p:cNvSpPr txBox="1">
            <a:spLocks noChangeArrowheads="1"/>
          </p:cNvSpPr>
          <p:nvPr/>
        </p:nvSpPr>
        <p:spPr bwMode="auto">
          <a:xfrm>
            <a:off x="9388475" y="2366964"/>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spcBef>
                <a:spcPct val="0"/>
              </a:spcBef>
              <a:spcAft>
                <a:spcPct val="0"/>
              </a:spcAft>
              <a:buNone/>
            </a:pPr>
            <a:r>
              <a:rPr lang="en-US" altLang="en-US" sz="1400">
                <a:solidFill>
                  <a:prstClr val="black"/>
                </a:solidFill>
                <a:latin typeface="Arial" panose="020B0604020202020204" pitchFamily="34" charset="0"/>
              </a:rPr>
              <a:t>Flight time</a:t>
            </a:r>
          </a:p>
        </p:txBody>
      </p:sp>
      <p:sp>
        <p:nvSpPr>
          <p:cNvPr id="104457" name="TextBox 5">
            <a:extLst>
              <a:ext uri="{FF2B5EF4-FFF2-40B4-BE49-F238E27FC236}">
                <a16:creationId xmlns:a16="http://schemas.microsoft.com/office/drawing/2014/main" id="{96C4B751-893C-4587-946F-A34DB5AA6784}"/>
              </a:ext>
            </a:extLst>
          </p:cNvPr>
          <p:cNvSpPr txBox="1">
            <a:spLocks noChangeArrowheads="1"/>
          </p:cNvSpPr>
          <p:nvPr/>
        </p:nvSpPr>
        <p:spPr bwMode="auto">
          <a:xfrm>
            <a:off x="9520238" y="2708276"/>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spcBef>
                <a:spcPct val="0"/>
              </a:spcBef>
              <a:spcAft>
                <a:spcPct val="0"/>
              </a:spcAft>
              <a:buNone/>
            </a:pPr>
            <a:r>
              <a:rPr lang="en-US" altLang="en-US" sz="1400">
                <a:solidFill>
                  <a:srgbClr val="1F497D"/>
                </a:solidFill>
                <a:latin typeface="Arial" panose="020B0604020202020204" pitchFamily="34" charset="0"/>
              </a:rPr>
              <a:t>(41.2 h)</a:t>
            </a:r>
          </a:p>
        </p:txBody>
      </p:sp>
      <p:sp>
        <p:nvSpPr>
          <p:cNvPr id="104458" name="TextBox 10">
            <a:extLst>
              <a:ext uri="{FF2B5EF4-FFF2-40B4-BE49-F238E27FC236}">
                <a16:creationId xmlns:a16="http://schemas.microsoft.com/office/drawing/2014/main" id="{CCDF1407-D7F5-41CF-A577-D5E1C7624037}"/>
              </a:ext>
            </a:extLst>
          </p:cNvPr>
          <p:cNvSpPr txBox="1">
            <a:spLocks noChangeArrowheads="1"/>
          </p:cNvSpPr>
          <p:nvPr/>
        </p:nvSpPr>
        <p:spPr bwMode="auto">
          <a:xfrm>
            <a:off x="9532938" y="3017839"/>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0" fontAlgn="base" hangingPunct="0">
              <a:spcBef>
                <a:spcPct val="0"/>
              </a:spcBef>
              <a:spcAft>
                <a:spcPct val="0"/>
              </a:spcAft>
              <a:buNone/>
            </a:pPr>
            <a:r>
              <a:rPr lang="en-US" altLang="en-US" sz="1400">
                <a:solidFill>
                  <a:srgbClr val="1F497D"/>
                </a:solidFill>
                <a:latin typeface="Arial" panose="020B0604020202020204" pitchFamily="34" charset="0"/>
              </a:rPr>
              <a:t>(48.6 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3A69-72E6-45A8-9E14-9AD23480E0D6}"/>
              </a:ext>
            </a:extLst>
          </p:cNvPr>
          <p:cNvSpPr>
            <a:spLocks noGrp="1"/>
          </p:cNvSpPr>
          <p:nvPr>
            <p:ph type="title"/>
          </p:nvPr>
        </p:nvSpPr>
        <p:spPr/>
        <p:txBody>
          <a:bodyPr/>
          <a:lstStyle/>
          <a:p>
            <a:r>
              <a:rPr lang="en-US" dirty="0"/>
              <a:t>15.10</a:t>
            </a:r>
            <a:br>
              <a:rPr lang="en-US" dirty="0"/>
            </a:br>
            <a:endParaRPr lang="en-US" dirty="0"/>
          </a:p>
        </p:txBody>
      </p:sp>
      <p:sp>
        <p:nvSpPr>
          <p:cNvPr id="3" name="Text Placeholder 2">
            <a:extLst>
              <a:ext uri="{FF2B5EF4-FFF2-40B4-BE49-F238E27FC236}">
                <a16:creationId xmlns:a16="http://schemas.microsoft.com/office/drawing/2014/main" id="{0C9AD06C-DB97-4A2F-8AD6-A7C9838ACB11}"/>
              </a:ext>
            </a:extLst>
          </p:cNvPr>
          <p:cNvSpPr>
            <a:spLocks noGrp="1"/>
          </p:cNvSpPr>
          <p:nvPr>
            <p:ph type="body" sz="half" idx="1"/>
          </p:nvPr>
        </p:nvSpPr>
        <p:spPr>
          <a:xfrm>
            <a:off x="238388" y="1564772"/>
            <a:ext cx="5384800" cy="4530725"/>
          </a:xfrm>
        </p:spPr>
        <p:txBody>
          <a:bodyPr/>
          <a:lstStyle/>
          <a:p>
            <a:r>
              <a:rPr lang="en-US" dirty="0"/>
              <a:t>Find the relative frequency shift for light emitted from the sun, if the light is received at</a:t>
            </a:r>
          </a:p>
          <a:p>
            <a:r>
              <a:rPr lang="en-US" dirty="0"/>
              <a:t>a.the planet Mercury</a:t>
            </a:r>
          </a:p>
          <a:p>
            <a:r>
              <a:rPr lang="en-US" dirty="0"/>
              <a:t>b. The earth</a:t>
            </a:r>
          </a:p>
        </p:txBody>
      </p:sp>
      <p:sp>
        <p:nvSpPr>
          <p:cNvPr id="4" name="Content Placeholder 3">
            <a:extLst>
              <a:ext uri="{FF2B5EF4-FFF2-40B4-BE49-F238E27FC236}">
                <a16:creationId xmlns:a16="http://schemas.microsoft.com/office/drawing/2014/main" id="{2F4375C6-28EA-4835-B4D0-4848A5DFD48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F787377A-BF55-40C5-9FEA-C1E6A7FCA501}"/>
              </a:ext>
            </a:extLst>
          </p:cNvPr>
          <p:cNvPicPr>
            <a:picLocks noChangeAspect="1"/>
          </p:cNvPicPr>
          <p:nvPr/>
        </p:nvPicPr>
        <p:blipFill>
          <a:blip r:embed="rId2"/>
          <a:stretch>
            <a:fillRect/>
          </a:stretch>
        </p:blipFill>
        <p:spPr>
          <a:xfrm>
            <a:off x="5802444" y="789599"/>
            <a:ext cx="5600700" cy="5448300"/>
          </a:xfrm>
          <a:prstGeom prst="rect">
            <a:avLst/>
          </a:prstGeom>
        </p:spPr>
      </p:pic>
      <p:sp>
        <p:nvSpPr>
          <p:cNvPr id="5" name="TextBox 4">
            <a:extLst>
              <a:ext uri="{FF2B5EF4-FFF2-40B4-BE49-F238E27FC236}">
                <a16:creationId xmlns:a16="http://schemas.microsoft.com/office/drawing/2014/main" id="{6DE1AD1B-8624-4D8C-9494-A1E48795078D}"/>
              </a:ext>
            </a:extLst>
          </p:cNvPr>
          <p:cNvSpPr txBox="1"/>
          <p:nvPr/>
        </p:nvSpPr>
        <p:spPr>
          <a:xfrm>
            <a:off x="7805955" y="2210500"/>
            <a:ext cx="2021747" cy="276999"/>
          </a:xfrm>
          <a:prstGeom prst="rect">
            <a:avLst/>
          </a:prstGeom>
          <a:noFill/>
        </p:spPr>
        <p:txBody>
          <a:bodyPr wrap="square" rtlCol="0">
            <a:spAutoFit/>
          </a:bodyPr>
          <a:lstStyle/>
          <a:p>
            <a:r>
              <a:rPr lang="en-US" sz="1200" dirty="0">
                <a:solidFill>
                  <a:srgbClr val="FF0000"/>
                </a:solidFill>
              </a:rPr>
              <a:t>Mass of sun</a:t>
            </a:r>
          </a:p>
        </p:txBody>
      </p:sp>
    </p:spTree>
    <p:extLst>
      <p:ext uri="{BB962C8B-B14F-4D97-AF65-F5344CB8AC3E}">
        <p14:creationId xmlns:p14="http://schemas.microsoft.com/office/powerpoint/2010/main" val="117576196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Gravitational Time Dilation</a:t>
            </a: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84630" cy="4781151"/>
          </a:xfrm>
        </p:spPr>
        <p:txBody>
          <a:bodyPr>
            <a:normAutofit/>
          </a:bodyPr>
          <a:lstStyle/>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A very accurate experiment was done by comparing the frequency of an atomic clock flown on a Scout D rocket to an altitude of 10,000 km with the frequency of a similar clock on the ground. The measurement agreed with Einstein</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s general relativity theory to within 0.02%.</a:t>
            </a:r>
            <a:endParaRPr lang="en-US" altLang="en-US"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Since the frequency of the clock decreases near the Earth, a clock in a gravitational field runs more slowly according to the gravitational time dilation.</a:t>
            </a:r>
          </a:p>
        </p:txBody>
      </p:sp>
    </p:spTree>
    <p:extLst>
      <p:ext uri="{BB962C8B-B14F-4D97-AF65-F5344CB8AC3E}">
        <p14:creationId xmlns:p14="http://schemas.microsoft.com/office/powerpoint/2010/main" val="1478761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sz="3400" dirty="0">
                <a:solidFill>
                  <a:srgbClr val="FF0000"/>
                </a:solidFill>
                <a:cs typeface="+mj-cs"/>
              </a:rPr>
              <a:t>Light Retardation</a:t>
            </a:r>
          </a:p>
        </p:txBody>
      </p:sp>
      <p:pic>
        <p:nvPicPr>
          <p:cNvPr id="15363" name="Picture 30" descr="1509"/>
          <p:cNvPicPr>
            <a:picLocks noChangeAspect="1" noChangeArrowheads="1"/>
          </p:cNvPicPr>
          <p:nvPr/>
        </p:nvPicPr>
        <p:blipFill>
          <a:blip r:embed="rId2">
            <a:extLst>
              <a:ext uri="{28A0092B-C50C-407E-A947-70E740481C1C}">
                <a14:useLocalDpi xmlns:a14="http://schemas.microsoft.com/office/drawing/2010/main" val="0"/>
              </a:ext>
            </a:extLst>
          </a:blip>
          <a:srcRect b="4083"/>
          <a:stretch>
            <a:fillRect/>
          </a:stretch>
        </p:blipFill>
        <p:spPr bwMode="auto">
          <a:xfrm>
            <a:off x="711231" y="3733800"/>
            <a:ext cx="500803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2" descr="1508"/>
          <p:cNvPicPr>
            <a:picLocks noChangeAspect="1" noChangeArrowheads="1"/>
          </p:cNvPicPr>
          <p:nvPr/>
        </p:nvPicPr>
        <p:blipFill>
          <a:blip r:embed="rId3">
            <a:extLst>
              <a:ext uri="{28A0092B-C50C-407E-A947-70E740481C1C}">
                <a14:useLocalDpi xmlns:a14="http://schemas.microsoft.com/office/drawing/2010/main" val="0"/>
              </a:ext>
            </a:extLst>
          </a:blip>
          <a:srcRect b="2963"/>
          <a:stretch>
            <a:fillRect/>
          </a:stretch>
        </p:blipFill>
        <p:spPr bwMode="auto">
          <a:xfrm>
            <a:off x="1513419" y="1066895"/>
            <a:ext cx="3405716"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1" descr="1507"/>
          <p:cNvPicPr>
            <a:picLocks noChangeAspect="1" noChangeArrowheads="1"/>
          </p:cNvPicPr>
          <p:nvPr/>
        </p:nvPicPr>
        <p:blipFill>
          <a:blip r:embed="rId4">
            <a:extLst>
              <a:ext uri="{28A0092B-C50C-407E-A947-70E740481C1C}">
                <a14:useLocalDpi xmlns:a14="http://schemas.microsoft.com/office/drawing/2010/main" val="0"/>
              </a:ext>
            </a:extLst>
          </a:blip>
          <a:srcRect b="7620"/>
          <a:stretch>
            <a:fillRect/>
          </a:stretch>
        </p:blipFill>
        <p:spPr bwMode="auto">
          <a:xfrm>
            <a:off x="6705663" y="990695"/>
            <a:ext cx="5060951"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34"/>
          <p:cNvSpPr>
            <a:spLocks noGrp="1" noChangeArrowheads="1"/>
          </p:cNvSpPr>
          <p:nvPr>
            <p:ph type="body" sz="half" idx="1"/>
          </p:nvPr>
        </p:nvSpPr>
        <p:spPr>
          <a:xfrm>
            <a:off x="6299200" y="2514600"/>
            <a:ext cx="5384800" cy="3962400"/>
          </a:xfrm>
        </p:spPr>
        <p:txBody>
          <a:bodyPr/>
          <a:lstStyle/>
          <a:p>
            <a:pPr eaLnBrk="1" hangingPunct="1"/>
            <a:r>
              <a:rPr lang="en-US" altLang="en-US" sz="1500" dirty="0"/>
              <a:t>As light passes by a massive object, the path taken by the light is longer because of the spacetime curvature.</a:t>
            </a:r>
          </a:p>
          <a:p>
            <a:pPr eaLnBrk="1" hangingPunct="1"/>
            <a:r>
              <a:rPr lang="en-US" altLang="en-US" sz="1500" dirty="0"/>
              <a:t>The longer path causes a time delay for a light pulse traveling close to the sun.</a:t>
            </a:r>
          </a:p>
          <a:p>
            <a:pPr eaLnBrk="1" hangingPunct="1"/>
            <a:r>
              <a:rPr lang="en-US" altLang="en-US" sz="1500" dirty="0"/>
              <a:t>This effect was measured by sending a radar wave to Venus, where it was reflected back to Earth. The position of Venus had to be in the </a:t>
            </a:r>
            <a:r>
              <a:rPr lang="ja-JP" altLang="en-US" sz="1500" dirty="0"/>
              <a:t>“</a:t>
            </a:r>
            <a:r>
              <a:rPr lang="en-US" altLang="ja-JP" sz="1500" dirty="0">
                <a:solidFill>
                  <a:srgbClr val="FF0000"/>
                </a:solidFill>
              </a:rPr>
              <a:t>superior conjunction</a:t>
            </a:r>
            <a:r>
              <a:rPr lang="ja-JP" altLang="en-US" sz="1500" dirty="0"/>
              <a:t>”</a:t>
            </a:r>
            <a:r>
              <a:rPr lang="en-US" altLang="ja-JP" sz="1500" dirty="0"/>
              <a:t> position on the other side of the sun from the Earth. The signal passed near the sun and experienced a time delay of about 200 microseconds. This was in excellent agreement with the general theory.</a:t>
            </a:r>
            <a:endParaRPr lang="en-US" altLang="en-US" sz="1500" dirty="0"/>
          </a:p>
        </p:txBody>
      </p:sp>
    </p:spTree>
    <p:extLst>
      <p:ext uri="{BB962C8B-B14F-4D97-AF65-F5344CB8AC3E}">
        <p14:creationId xmlns:p14="http://schemas.microsoft.com/office/powerpoint/2010/main" val="19122758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2B4F-A746-4531-AE90-1AE2FC9E0186}"/>
              </a:ext>
            </a:extLst>
          </p:cNvPr>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Perihelion Shift of Mercury</a:t>
            </a:r>
            <a:endParaRPr lang="en-IN" dirty="0">
              <a:solidFill>
                <a:srgbClr val="FF000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6E10764-8D93-441C-8262-D0A2B7874189}"/>
              </a:ext>
            </a:extLst>
          </p:cNvPr>
          <p:cNvSpPr>
            <a:spLocks noGrp="1"/>
          </p:cNvSpPr>
          <p:nvPr>
            <p:ph type="body" sz="quarter" idx="17"/>
          </p:nvPr>
        </p:nvSpPr>
        <p:spPr>
          <a:xfrm>
            <a:off x="743576" y="1289684"/>
            <a:ext cx="10711543" cy="2743200"/>
          </a:xfrm>
        </p:spPr>
        <p:txBody>
          <a:bodyPr>
            <a:noAutofit/>
          </a:bodyPr>
          <a:lstStyle/>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 orbits of the planets are ellipses, and the point closest to the sun in a planetary orbit is called the </a:t>
            </a:r>
            <a:r>
              <a:rPr lang="en-US" altLang="en-US" sz="2400" b="1" dirty="0">
                <a:latin typeface="Arial" panose="020B0604020202020204" pitchFamily="34" charset="0"/>
                <a:cs typeface="Arial" panose="020B0604020202020204" pitchFamily="34" charset="0"/>
              </a:rPr>
              <a:t>perihelion</a:t>
            </a:r>
            <a:r>
              <a:rPr lang="en-US" altLang="en-US" sz="2400" dirty="0">
                <a:latin typeface="Arial" panose="020B0604020202020204" pitchFamily="34" charset="0"/>
                <a:cs typeface="Arial" panose="020B0604020202020204" pitchFamily="34" charset="0"/>
              </a:rPr>
              <a:t>. It has been known for hundreds of years that Mercury</a:t>
            </a:r>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s orbit processes about the sun. Accounting for the perturbations of the other planets left 43 seconds of arc per century that was previously unexplained by classical physics.</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 curvature of spacetime explained by general relativity accounted for the 43 seconds of arc shift in the orbit of Mercury.</a:t>
            </a:r>
          </a:p>
        </p:txBody>
      </p:sp>
      <p:pic>
        <p:nvPicPr>
          <p:cNvPr id="7" name="Picture 3" descr="A diagram shows two elliptical orbits of Mercury around the Sun. The major axis of orbit 1 is horizontal, and the perihelion of the orbit, P_1, is to the right of the Sun. The major axis of orbit 2 slopes upward and to the right, and the perihelion of the orbit, P_2, is above the Sun and to its right. A double-headed curved arrow between the perihelia is labeled, Precession of perihelion.">
            <a:extLst>
              <a:ext uri="{FF2B5EF4-FFF2-40B4-BE49-F238E27FC236}">
                <a16:creationId xmlns:a16="http://schemas.microsoft.com/office/drawing/2014/main" id="{4CEA9A5E-7A65-48AD-BA23-48A525792755}"/>
              </a:ext>
            </a:extLst>
          </p:cNvPr>
          <p:cNvPicPr>
            <a:picLocks noGrp="1" noChangeAspect="1"/>
          </p:cNvPicPr>
          <p:nvPr>
            <p:ph type="pic" sz="quarter" idx="10"/>
          </p:nvPr>
        </p:nvPicPr>
        <p:blipFill>
          <a:blip r:embed="rId2"/>
          <a:stretch>
            <a:fillRect/>
          </a:stretch>
        </p:blipFill>
        <p:spPr>
          <a:xfrm>
            <a:off x="3802617" y="4288052"/>
            <a:ext cx="3755136" cy="1920240"/>
          </a:xfrm>
          <a:prstGeom prst="rect">
            <a:avLst/>
          </a:prstGeom>
        </p:spPr>
      </p:pic>
    </p:spTree>
    <p:extLst>
      <p:ext uri="{BB962C8B-B14F-4D97-AF65-F5344CB8AC3E}">
        <p14:creationId xmlns:p14="http://schemas.microsoft.com/office/powerpoint/2010/main" val="3315454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277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6271-8CAF-4D35-94CD-565ED3CF4716}"/>
              </a:ext>
            </a:extLst>
          </p:cNvPr>
          <p:cNvSpPr>
            <a:spLocks noGrp="1"/>
          </p:cNvSpPr>
          <p:nvPr>
            <p:ph type="title"/>
          </p:nvPr>
        </p:nvSpPr>
        <p:spPr/>
        <p:txBody>
          <a:bodyPr/>
          <a:lstStyle/>
          <a:p>
            <a:r>
              <a:rPr lang="en-US" dirty="0">
                <a:solidFill>
                  <a:srgbClr val="FF0000"/>
                </a:solidFill>
              </a:rPr>
              <a:t>Size of the observable universe today</a:t>
            </a:r>
            <a:r>
              <a:rPr lang="en-US" sz="2000" dirty="0">
                <a:solidFill>
                  <a:srgbClr val="FF0000"/>
                </a:solidFill>
              </a:rPr>
              <a:t>=14billion light years</a:t>
            </a:r>
            <a:br>
              <a:rPr lang="en-US" sz="2000" dirty="0">
                <a:solidFill>
                  <a:srgbClr val="FF0000"/>
                </a:solidFill>
              </a:rPr>
            </a:br>
            <a:r>
              <a:rPr lang="en-US" sz="2000" dirty="0">
                <a:solidFill>
                  <a:srgbClr val="FF0000"/>
                </a:solidFill>
              </a:rPr>
              <a:t>1ly=3.2x10^7 s x 3x10^8 m/s=9.46 x 10^15 m</a:t>
            </a:r>
          </a:p>
        </p:txBody>
      </p:sp>
      <p:sp>
        <p:nvSpPr>
          <p:cNvPr id="3" name="Text Placeholder 2">
            <a:extLst>
              <a:ext uri="{FF2B5EF4-FFF2-40B4-BE49-F238E27FC236}">
                <a16:creationId xmlns:a16="http://schemas.microsoft.com/office/drawing/2014/main" id="{503C5AD3-5320-47EF-92A4-67B573BA3773}"/>
              </a:ext>
            </a:extLst>
          </p:cNvPr>
          <p:cNvSpPr>
            <a:spLocks noGrp="1"/>
          </p:cNvSpPr>
          <p:nvPr>
            <p:ph type="body" sz="half" idx="1"/>
          </p:nvPr>
        </p:nvSpPr>
        <p:spPr>
          <a:xfrm>
            <a:off x="588107" y="1122231"/>
            <a:ext cx="5384800" cy="4530725"/>
          </a:xfrm>
        </p:spPr>
        <p:txBody>
          <a:bodyPr/>
          <a:lstStyle/>
          <a:p>
            <a:r>
              <a:rPr lang="en-US" dirty="0"/>
              <a:t>Ground based telescopes</a:t>
            </a:r>
          </a:p>
        </p:txBody>
      </p:sp>
      <p:pic>
        <p:nvPicPr>
          <p:cNvPr id="1026" name="Picture 2" descr="Press and News">
            <a:extLst>
              <a:ext uri="{FF2B5EF4-FFF2-40B4-BE49-F238E27FC236}">
                <a16:creationId xmlns:a16="http://schemas.microsoft.com/office/drawing/2014/main" id="{78A6CA85-4B7F-4E6F-BDC3-45A50B542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77" y="1601539"/>
            <a:ext cx="97536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522D7D-EC64-4703-A327-847A899E5BB0}"/>
              </a:ext>
            </a:extLst>
          </p:cNvPr>
          <p:cNvSpPr txBox="1"/>
          <p:nvPr/>
        </p:nvSpPr>
        <p:spPr>
          <a:xfrm>
            <a:off x="140677" y="4959591"/>
            <a:ext cx="12082587" cy="1323439"/>
          </a:xfrm>
          <a:prstGeom prst="rect">
            <a:avLst/>
          </a:prstGeom>
          <a:noFill/>
        </p:spPr>
        <p:txBody>
          <a:bodyPr wrap="square" rtlCol="0">
            <a:spAutoFit/>
          </a:bodyPr>
          <a:lstStyle/>
          <a:p>
            <a:r>
              <a:rPr lang="en-US" sz="1600" b="0" i="0" dirty="0">
                <a:solidFill>
                  <a:srgbClr val="202122"/>
                </a:solidFill>
                <a:effectLst/>
                <a:latin typeface="Arial" panose="020B0604020202020204" pitchFamily="34" charset="0"/>
              </a:rPr>
              <a:t>The </a:t>
            </a:r>
            <a:r>
              <a:rPr lang="en-US" sz="1600" b="1" i="0" dirty="0">
                <a:solidFill>
                  <a:srgbClr val="202122"/>
                </a:solidFill>
                <a:effectLst/>
                <a:latin typeface="Arial" panose="020B0604020202020204" pitchFamily="34" charset="0"/>
              </a:rPr>
              <a:t>Giant Magellan Telescope</a:t>
            </a:r>
            <a:r>
              <a:rPr lang="en-US" sz="1600" b="0" i="0" dirty="0">
                <a:solidFill>
                  <a:srgbClr val="202122"/>
                </a:solidFill>
                <a:effectLst/>
                <a:latin typeface="Arial" panose="020B0604020202020204" pitchFamily="34" charset="0"/>
              </a:rPr>
              <a:t> (</a:t>
            </a:r>
            <a:r>
              <a:rPr lang="en-US" sz="1600" b="1" i="0" dirty="0">
                <a:solidFill>
                  <a:srgbClr val="202122"/>
                </a:solidFill>
                <a:effectLst/>
                <a:latin typeface="Arial" panose="020B0604020202020204" pitchFamily="34" charset="0"/>
              </a:rPr>
              <a:t>GMT</a:t>
            </a:r>
            <a:r>
              <a:rPr lang="en-US" sz="1600" b="0" i="0" dirty="0">
                <a:solidFill>
                  <a:srgbClr val="202122"/>
                </a:solidFill>
                <a:effectLst/>
                <a:latin typeface="Arial" panose="020B0604020202020204" pitchFamily="34" charset="0"/>
              </a:rPr>
              <a:t>) is a ground-based </a:t>
            </a:r>
            <a:r>
              <a:rPr lang="en-US" sz="1600" b="0" i="0" u="none" strike="noStrike" dirty="0">
                <a:solidFill>
                  <a:srgbClr val="0645AD"/>
                </a:solidFill>
                <a:effectLst/>
                <a:latin typeface="Arial" panose="020B0604020202020204" pitchFamily="34" charset="0"/>
                <a:hlinkClick r:id="rId3" tooltip="Extremely large telescope"/>
              </a:rPr>
              <a:t>extremely large telescope</a:t>
            </a:r>
            <a:r>
              <a:rPr lang="en-US" sz="1600" b="0" i="0" dirty="0">
                <a:solidFill>
                  <a:srgbClr val="202122"/>
                </a:solidFill>
                <a:effectLst/>
                <a:latin typeface="Arial" panose="020B0604020202020204" pitchFamily="34" charset="0"/>
              </a:rPr>
              <a:t> under construction. It will consist of seven 8.4 m (27.6 ft) diameter primary segments,</a:t>
            </a:r>
            <a:r>
              <a:rPr lang="en-US" sz="1600" b="0" i="0" u="none" strike="noStrike" baseline="30000" dirty="0">
                <a:solidFill>
                  <a:srgbClr val="0645AD"/>
                </a:solidFill>
                <a:effectLst/>
                <a:latin typeface="Arial" panose="020B0604020202020204" pitchFamily="34" charset="0"/>
                <a:hlinkClick r:id="rId4"/>
              </a:rPr>
              <a:t>[1]</a:t>
            </a:r>
            <a:r>
              <a:rPr lang="en-US" sz="1600" b="0" i="0" dirty="0">
                <a:solidFill>
                  <a:srgbClr val="202122"/>
                </a:solidFill>
                <a:effectLst/>
                <a:latin typeface="Arial" panose="020B0604020202020204" pitchFamily="34" charset="0"/>
              </a:rPr>
              <a:t> that will observe optical and near infrared (320–25000 nm</a:t>
            </a:r>
            <a:r>
              <a:rPr lang="en-US" sz="1600" b="0" i="0" u="none" strike="noStrike" baseline="30000" dirty="0">
                <a:solidFill>
                  <a:srgbClr val="0645AD"/>
                </a:solidFill>
                <a:effectLst/>
                <a:latin typeface="Arial" panose="020B0604020202020204" pitchFamily="34" charset="0"/>
                <a:hlinkClick r:id="rId5"/>
              </a:rPr>
              <a:t>[2]</a:t>
            </a:r>
            <a:r>
              <a:rPr lang="en-US" sz="1600" b="0" i="0" dirty="0">
                <a:solidFill>
                  <a:srgbClr val="202122"/>
                </a:solidFill>
                <a:effectLst/>
                <a:latin typeface="Arial" panose="020B0604020202020204" pitchFamily="34" charset="0"/>
              </a:rPr>
              <a:t>) light, with the resolving power of a 24.5 m (80.4 ft) primary mirror and collecting area equivalent to a 22.0 m (72.2 ft) one,</a:t>
            </a:r>
            <a:r>
              <a:rPr lang="en-US" sz="1600" b="0" i="0" u="none" strike="noStrike" baseline="30000" dirty="0">
                <a:solidFill>
                  <a:srgbClr val="0645AD"/>
                </a:solidFill>
                <a:effectLst/>
                <a:latin typeface="Arial" panose="020B0604020202020204" pitchFamily="34" charset="0"/>
                <a:hlinkClick r:id="rId6"/>
              </a:rPr>
              <a:t>[3]</a:t>
            </a:r>
            <a:r>
              <a:rPr lang="en-US" sz="1600" b="0" i="0" dirty="0">
                <a:solidFill>
                  <a:srgbClr val="202122"/>
                </a:solidFill>
                <a:effectLst/>
                <a:latin typeface="Arial" panose="020B0604020202020204" pitchFamily="34" charset="0"/>
              </a:rPr>
              <a:t> which is about 368 square meters.</a:t>
            </a:r>
            <a:r>
              <a:rPr lang="en-US" sz="1600" b="0" i="0" u="none" strike="noStrike" baseline="30000" dirty="0">
                <a:solidFill>
                  <a:srgbClr val="0645AD"/>
                </a:solidFill>
                <a:effectLst/>
                <a:latin typeface="Arial" panose="020B0604020202020204" pitchFamily="34" charset="0"/>
                <a:hlinkClick r:id="rId7"/>
              </a:rPr>
              <a:t>[4]</a:t>
            </a:r>
            <a:r>
              <a:rPr lang="en-US" sz="1600" b="0" i="0" dirty="0">
                <a:solidFill>
                  <a:srgbClr val="202122"/>
                </a:solidFill>
                <a:effectLst/>
                <a:latin typeface="Arial" panose="020B0604020202020204" pitchFamily="34" charset="0"/>
              </a:rPr>
              <a:t> The telescope is expected to have a resolving power 10 times greater than the </a:t>
            </a:r>
            <a:r>
              <a:rPr lang="en-US" sz="1600" b="0" i="0" u="none" strike="noStrike" dirty="0">
                <a:solidFill>
                  <a:srgbClr val="0645AD"/>
                </a:solidFill>
                <a:effectLst/>
                <a:latin typeface="Arial" panose="020B0604020202020204" pitchFamily="34" charset="0"/>
                <a:hlinkClick r:id="rId8" tooltip="Hubble Space Telescope"/>
              </a:rPr>
              <a:t>Hubble Space Telescope</a:t>
            </a:r>
            <a:r>
              <a:rPr lang="en-US" sz="1600" b="0" i="0" dirty="0">
                <a:solidFill>
                  <a:srgbClr val="202122"/>
                </a:solidFill>
                <a:effectLst/>
                <a:latin typeface="Arial" panose="020B0604020202020204" pitchFamily="34" charset="0"/>
              </a:rPr>
              <a:t>. </a:t>
            </a:r>
            <a:r>
              <a:rPr lang="en-US" sz="1600" b="0" i="0" dirty="0">
                <a:solidFill>
                  <a:srgbClr val="202124"/>
                </a:solidFill>
                <a:effectLst/>
                <a:latin typeface="Roboto" panose="02000000000000000000" pitchFamily="2" charset="0"/>
              </a:rPr>
              <a:t>The GMT in Chile is slated for </a:t>
            </a:r>
            <a:r>
              <a:rPr lang="en-US" sz="1600" b="1" i="0" dirty="0">
                <a:solidFill>
                  <a:srgbClr val="202124"/>
                </a:solidFill>
                <a:effectLst/>
                <a:latin typeface="Roboto" panose="02000000000000000000" pitchFamily="2" charset="0"/>
              </a:rPr>
              <a:t>completion in the late 2020s</a:t>
            </a:r>
            <a:r>
              <a:rPr lang="en-US" sz="1600" b="0" i="0" dirty="0">
                <a:solidFill>
                  <a:srgbClr val="202124"/>
                </a:solidFill>
                <a:effectLst/>
                <a:latin typeface="Roboto" panose="02000000000000000000" pitchFamily="2" charset="0"/>
              </a:rPr>
              <a:t>. It will become one of the largest optical observatory in the world, </a:t>
            </a:r>
            <a:endParaRPr lang="en-US" sz="1600" dirty="0"/>
          </a:p>
        </p:txBody>
      </p:sp>
    </p:spTree>
    <p:extLst>
      <p:ext uri="{BB962C8B-B14F-4D97-AF65-F5344CB8AC3E}">
        <p14:creationId xmlns:p14="http://schemas.microsoft.com/office/powerpoint/2010/main" val="15364821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121B-E6D7-4FFB-BDF8-9BC88DB19CCB}"/>
              </a:ext>
            </a:extLst>
          </p:cNvPr>
          <p:cNvSpPr>
            <a:spLocks noGrp="1"/>
          </p:cNvSpPr>
          <p:nvPr>
            <p:ph type="title"/>
          </p:nvPr>
        </p:nvSpPr>
        <p:spPr/>
        <p:txBody>
          <a:bodyPr/>
          <a:lstStyle/>
          <a:p>
            <a:r>
              <a:rPr lang="en-US" dirty="0"/>
              <a:t>Present Space based telescopes</a:t>
            </a:r>
            <a:br>
              <a:rPr lang="en-US" dirty="0"/>
            </a:br>
            <a:endParaRPr lang="en-US" dirty="0"/>
          </a:p>
        </p:txBody>
      </p:sp>
      <p:sp>
        <p:nvSpPr>
          <p:cNvPr id="3" name="Text Placeholder 2">
            <a:extLst>
              <a:ext uri="{FF2B5EF4-FFF2-40B4-BE49-F238E27FC236}">
                <a16:creationId xmlns:a16="http://schemas.microsoft.com/office/drawing/2014/main" id="{6E650776-103D-4A77-8178-BDAD8798C3D2}"/>
              </a:ext>
            </a:extLst>
          </p:cNvPr>
          <p:cNvSpPr>
            <a:spLocks noGrp="1"/>
          </p:cNvSpPr>
          <p:nvPr>
            <p:ph type="body" sz="half" idx="1"/>
          </p:nvPr>
        </p:nvSpPr>
        <p:spPr>
          <a:xfrm>
            <a:off x="-855784" y="1663938"/>
            <a:ext cx="5384800" cy="4530725"/>
          </a:xfrm>
        </p:spPr>
        <p:txBody>
          <a:bodyPr/>
          <a:lstStyle/>
          <a:p>
            <a:endParaRPr lang="en-US" dirty="0"/>
          </a:p>
        </p:txBody>
      </p:sp>
      <p:sp>
        <p:nvSpPr>
          <p:cNvPr id="4" name="Content Placeholder 3">
            <a:extLst>
              <a:ext uri="{FF2B5EF4-FFF2-40B4-BE49-F238E27FC236}">
                <a16:creationId xmlns:a16="http://schemas.microsoft.com/office/drawing/2014/main" id="{433C8DD4-CB97-4A3A-A4C4-126FF82C104A}"/>
              </a:ext>
            </a:extLst>
          </p:cNvPr>
          <p:cNvSpPr>
            <a:spLocks noGrp="1"/>
          </p:cNvSpPr>
          <p:nvPr>
            <p:ph sz="half" idx="2"/>
          </p:nvPr>
        </p:nvSpPr>
        <p:spPr>
          <a:xfrm>
            <a:off x="9284433" y="1797159"/>
            <a:ext cx="2822819" cy="3657362"/>
          </a:xfrm>
        </p:spPr>
        <p:txBody>
          <a:bodyPr/>
          <a:lstStyle/>
          <a:p>
            <a:r>
              <a:rPr lang="en-US" sz="2400" b="0" i="0" dirty="0">
                <a:solidFill>
                  <a:srgbClr val="202124"/>
                </a:solidFill>
                <a:effectLst/>
                <a:latin typeface="Roboto" panose="02000000000000000000" pitchFamily="2" charset="0"/>
              </a:rPr>
              <a:t>The </a:t>
            </a:r>
            <a:r>
              <a:rPr lang="en-US" sz="2400" b="1" i="0" dirty="0">
                <a:solidFill>
                  <a:srgbClr val="202124"/>
                </a:solidFill>
                <a:effectLst/>
                <a:latin typeface="Roboto" panose="02000000000000000000" pitchFamily="2" charset="0"/>
              </a:rPr>
              <a:t>Hubble Space Telescope</a:t>
            </a:r>
            <a:r>
              <a:rPr lang="en-US" sz="2400" b="0" i="0" dirty="0">
                <a:solidFill>
                  <a:srgbClr val="202124"/>
                </a:solidFill>
                <a:effectLst/>
                <a:latin typeface="Roboto" panose="02000000000000000000" pitchFamily="2" charset="0"/>
              </a:rPr>
              <a:t> orbits 547 </a:t>
            </a:r>
            <a:r>
              <a:rPr lang="en-US" sz="2400" b="0" i="0" dirty="0" err="1">
                <a:solidFill>
                  <a:srgbClr val="202124"/>
                </a:solidFill>
                <a:effectLst/>
                <a:latin typeface="Roboto" panose="02000000000000000000" pitchFamily="2" charset="0"/>
              </a:rPr>
              <a:t>kilometres</a:t>
            </a:r>
            <a:r>
              <a:rPr lang="en-US" sz="2400" b="0" i="0" dirty="0">
                <a:solidFill>
                  <a:srgbClr val="202124"/>
                </a:solidFill>
                <a:effectLst/>
                <a:latin typeface="Roboto" panose="02000000000000000000" pitchFamily="2" charset="0"/>
              </a:rPr>
              <a:t> (340 miles) above Earth and travels 8km (5 miles) every second.</a:t>
            </a:r>
            <a:endParaRPr lang="en-US" sz="2400" dirty="0"/>
          </a:p>
        </p:txBody>
      </p:sp>
      <p:pic>
        <p:nvPicPr>
          <p:cNvPr id="2050" name="Picture 2" descr="Everything you need to know about the Hubble Space Telescope © Getty">
            <a:extLst>
              <a:ext uri="{FF2B5EF4-FFF2-40B4-BE49-F238E27FC236}">
                <a16:creationId xmlns:a16="http://schemas.microsoft.com/office/drawing/2014/main" id="{9F8C5AAB-3B43-43CA-AEF4-45A99711C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33" y="1568321"/>
            <a:ext cx="8953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EE6F2B-A76A-4DB6-BB7A-162119BE6698}"/>
              </a:ext>
            </a:extLst>
          </p:cNvPr>
          <p:cNvSpPr txBox="1"/>
          <p:nvPr/>
        </p:nvSpPr>
        <p:spPr>
          <a:xfrm>
            <a:off x="1922585" y="5034329"/>
            <a:ext cx="8206153" cy="1389917"/>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1C80C5A9-48CC-4079-9CF7-252DCADC9A14}"/>
              </a:ext>
            </a:extLst>
          </p:cNvPr>
          <p:cNvSpPr txBox="1"/>
          <p:nvPr/>
        </p:nvSpPr>
        <p:spPr>
          <a:xfrm>
            <a:off x="2074985" y="5186729"/>
            <a:ext cx="8206153" cy="138991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9887630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9AF5-6471-4A50-AEDA-BDA21EE8BD87}"/>
              </a:ext>
            </a:extLst>
          </p:cNvPr>
          <p:cNvSpPr>
            <a:spLocks noGrp="1"/>
          </p:cNvSpPr>
          <p:nvPr>
            <p:ph type="title"/>
          </p:nvPr>
        </p:nvSpPr>
        <p:spPr/>
        <p:txBody>
          <a:bodyPr/>
          <a:lstStyle/>
          <a:p>
            <a:r>
              <a:rPr lang="en-US" dirty="0"/>
              <a:t> The space based telescope </a:t>
            </a:r>
            <a:r>
              <a:rPr lang="en-US" b="1" i="0" dirty="0">
                <a:solidFill>
                  <a:srgbClr val="000000"/>
                </a:solidFill>
                <a:effectLst/>
                <a:latin typeface="Arial" panose="020B0604020202020204" pitchFamily="34" charset="0"/>
              </a:rPr>
              <a:t>James Webb Space Telescope</a:t>
            </a:r>
            <a:endParaRPr lang="en-US" dirty="0"/>
          </a:p>
        </p:txBody>
      </p:sp>
      <p:sp>
        <p:nvSpPr>
          <p:cNvPr id="3" name="Text Placeholder 2">
            <a:extLst>
              <a:ext uri="{FF2B5EF4-FFF2-40B4-BE49-F238E27FC236}">
                <a16:creationId xmlns:a16="http://schemas.microsoft.com/office/drawing/2014/main" id="{7F98AAD7-2199-4561-BCF6-BEB34043177C}"/>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C26810EF-6E36-4B85-A082-5650DC9AA033}"/>
              </a:ext>
            </a:extLst>
          </p:cNvPr>
          <p:cNvSpPr>
            <a:spLocks noGrp="1"/>
          </p:cNvSpPr>
          <p:nvPr>
            <p:ph sz="half" idx="2"/>
          </p:nvPr>
        </p:nvSpPr>
        <p:spPr>
          <a:xfrm>
            <a:off x="6197600" y="1260237"/>
            <a:ext cx="5490308" cy="4530725"/>
          </a:xfrm>
        </p:spPr>
        <p:txBody>
          <a:bodyPr/>
          <a:lstStyle/>
          <a:p>
            <a:r>
              <a:rPr lang="en-US" dirty="0"/>
              <a:t>The primary mirror of the JWST is composed of 18 hexagonal mirror segments which combine to create a 6.5 </a:t>
            </a:r>
            <a:r>
              <a:rPr lang="en-US" dirty="0" err="1"/>
              <a:t>metres</a:t>
            </a:r>
            <a:r>
              <a:rPr lang="en-US" dirty="0"/>
              <a:t> (21 ft) diameter </a:t>
            </a:r>
            <a:r>
              <a:rPr lang="en-US" dirty="0" err="1"/>
              <a:t>mirror.The</a:t>
            </a:r>
            <a:r>
              <a:rPr lang="en-US" dirty="0"/>
              <a:t> JWST will observe (0.6 to 28.3 </a:t>
            </a:r>
            <a:r>
              <a:rPr lang="en-US" dirty="0" err="1"/>
              <a:t>μm</a:t>
            </a:r>
            <a:r>
              <a:rPr lang="en-US" dirty="0"/>
              <a:t>), to observe high redshift objects that are too old and too distant for Hubble to observe</a:t>
            </a:r>
          </a:p>
        </p:txBody>
      </p:sp>
      <p:pic>
        <p:nvPicPr>
          <p:cNvPr id="3074" name="Picture 2" descr="James Webb Space Telescope - Wikipedia">
            <a:extLst>
              <a:ext uri="{FF2B5EF4-FFF2-40B4-BE49-F238E27FC236}">
                <a16:creationId xmlns:a16="http://schemas.microsoft.com/office/drawing/2014/main" id="{8293A2A6-6D41-4AF8-9316-76D9BB1C7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6"/>
            <a:ext cx="5362575"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D88FBF-8055-4DCB-A715-FBBE239D02B1}"/>
              </a:ext>
            </a:extLst>
          </p:cNvPr>
          <p:cNvSpPr txBox="1"/>
          <p:nvPr/>
        </p:nvSpPr>
        <p:spPr>
          <a:xfrm>
            <a:off x="134225" y="6388217"/>
            <a:ext cx="12057776" cy="307777"/>
          </a:xfrm>
          <a:prstGeom prst="rect">
            <a:avLst/>
          </a:prstGeom>
          <a:noFill/>
        </p:spPr>
        <p:txBody>
          <a:bodyPr wrap="square" rtlCol="0">
            <a:spAutoFit/>
          </a:bodyPr>
          <a:lstStyle/>
          <a:p>
            <a:r>
              <a:rPr lang="en-US" sz="1400" b="0" i="0" dirty="0">
                <a:solidFill>
                  <a:srgbClr val="FF0000"/>
                </a:solidFill>
                <a:effectLst/>
                <a:latin typeface="Arial" panose="020B0604020202020204" pitchFamily="34" charset="0"/>
              </a:rPr>
              <a:t>The </a:t>
            </a:r>
            <a:r>
              <a:rPr lang="en-US" sz="1400" b="0" i="0" u="none" strike="noStrike" dirty="0">
                <a:solidFill>
                  <a:srgbClr val="FF0000"/>
                </a:solidFill>
                <a:effectLst/>
                <a:latin typeface="Arial" panose="020B0604020202020204" pitchFamily="34" charset="0"/>
                <a:hlinkClick r:id="rId3" tooltip="James Webb Space Telescope">
                  <a:extLst>
                    <a:ext uri="{A12FA001-AC4F-418D-AE19-62706E023703}">
                      <ahyp:hlinkClr xmlns:ahyp="http://schemas.microsoft.com/office/drawing/2018/hyperlinkcolor" val="tx"/>
                    </a:ext>
                  </a:extLst>
                </a:hlinkClick>
              </a:rPr>
              <a:t>James Webb Space Telescope</a:t>
            </a:r>
            <a:r>
              <a:rPr lang="en-US" sz="1400" b="0" i="0" dirty="0">
                <a:solidFill>
                  <a:srgbClr val="FF0000"/>
                </a:solidFill>
                <a:effectLst/>
                <a:latin typeface="Arial" panose="020B0604020202020204" pitchFamily="34" charset="0"/>
              </a:rPr>
              <a:t> is an international 21st century space observatory scheduled to be launched on December </a:t>
            </a:r>
            <a:r>
              <a:rPr lang="en-US" sz="1400" dirty="0">
                <a:solidFill>
                  <a:srgbClr val="FF0000"/>
                </a:solidFill>
                <a:latin typeface="Arial" panose="020B0604020202020204" pitchFamily="34" charset="0"/>
              </a:rPr>
              <a:t>25</a:t>
            </a:r>
            <a:r>
              <a:rPr lang="en-US" sz="1400" b="0" i="0" dirty="0">
                <a:solidFill>
                  <a:srgbClr val="FF0000"/>
                </a:solidFill>
                <a:effectLst/>
                <a:latin typeface="Arial" panose="020B0604020202020204" pitchFamily="34" charset="0"/>
              </a:rPr>
              <a:t>, 2021</a:t>
            </a:r>
            <a:endParaRPr lang="en-US" sz="1400" dirty="0">
              <a:solidFill>
                <a:srgbClr val="FF0000"/>
              </a:solidFill>
            </a:endParaRPr>
          </a:p>
        </p:txBody>
      </p:sp>
    </p:spTree>
    <p:extLst>
      <p:ext uri="{BB962C8B-B14F-4D97-AF65-F5344CB8AC3E}">
        <p14:creationId xmlns:p14="http://schemas.microsoft.com/office/powerpoint/2010/main" val="31920073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4918-2210-E1F2-516A-348FAB733E07}"/>
              </a:ext>
            </a:extLst>
          </p:cNvPr>
          <p:cNvSpPr>
            <a:spLocks noGrp="1"/>
          </p:cNvSpPr>
          <p:nvPr>
            <p:ph type="title"/>
          </p:nvPr>
        </p:nvSpPr>
        <p:spPr/>
        <p:txBody>
          <a:bodyPr/>
          <a:lstStyle/>
          <a:p>
            <a:r>
              <a:rPr lang="en-US" dirty="0"/>
              <a:t>Picture of an exoplanet</a:t>
            </a:r>
          </a:p>
        </p:txBody>
      </p:sp>
      <p:sp>
        <p:nvSpPr>
          <p:cNvPr id="3" name="Text Placeholder 2">
            <a:extLst>
              <a:ext uri="{FF2B5EF4-FFF2-40B4-BE49-F238E27FC236}">
                <a16:creationId xmlns:a16="http://schemas.microsoft.com/office/drawing/2014/main" id="{097B9377-CF3F-B062-1175-F74F6582EDF8}"/>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1F4E4CE9-5F9B-EE3B-B6C7-8F6CF13B3F74}"/>
              </a:ext>
            </a:extLst>
          </p:cNvPr>
          <p:cNvSpPr>
            <a:spLocks noGrp="1"/>
          </p:cNvSpPr>
          <p:nvPr>
            <p:ph sz="half" idx="2"/>
          </p:nvPr>
        </p:nvSpPr>
        <p:spPr>
          <a:xfrm>
            <a:off x="7848600" y="1600206"/>
            <a:ext cx="3733800" cy="4530725"/>
          </a:xfrm>
        </p:spPr>
        <p:txBody>
          <a:bodyPr/>
          <a:lstStyle/>
          <a:p>
            <a:r>
              <a:rPr lang="en-US"/>
              <a:t>The </a:t>
            </a:r>
            <a:r>
              <a:rPr lang="en-US">
                <a:hlinkClick r:id="rId3"/>
              </a:rPr>
              <a:t>telescope's infrared "eyes" can see through dust and gas</a:t>
            </a:r>
            <a:r>
              <a:rPr lang="en-US"/>
              <a:t>, making them able to pick up objects and features beyond the range of human sight.</a:t>
            </a:r>
            <a:endParaRPr lang="en-US" dirty="0"/>
          </a:p>
        </p:txBody>
      </p:sp>
      <p:pic>
        <p:nvPicPr>
          <p:cNvPr id="2052" name="Picture 4" descr="The exoplanet HIP 65426 b in different bands of infrared light, as seen from the James Webb Space Telescope.">
            <a:extLst>
              <a:ext uri="{FF2B5EF4-FFF2-40B4-BE49-F238E27FC236}">
                <a16:creationId xmlns:a16="http://schemas.microsoft.com/office/drawing/2014/main" id="{B77ADA5B-694A-DC9B-C809-810F693CC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92" y="1084363"/>
            <a:ext cx="7239000" cy="529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124283-A7D7-C974-C6DE-820220023C7D}"/>
              </a:ext>
            </a:extLst>
          </p:cNvPr>
          <p:cNvSpPr txBox="1"/>
          <p:nvPr/>
        </p:nvSpPr>
        <p:spPr>
          <a:xfrm>
            <a:off x="176888" y="6380263"/>
            <a:ext cx="11950695" cy="923330"/>
          </a:xfrm>
          <a:prstGeom prst="rect">
            <a:avLst/>
          </a:prstGeom>
          <a:noFill/>
        </p:spPr>
        <p:txBody>
          <a:bodyPr wrap="square" rtlCol="0">
            <a:spAutoFit/>
          </a:bodyPr>
          <a:lstStyle/>
          <a:p>
            <a:r>
              <a:rPr lang="en-US">
                <a:effectLst/>
              </a:rPr>
              <a:t>The exoplanet HIP 65426 b in different bands of infrared light, as seen from the James Webb Space Telescope.</a:t>
            </a:r>
            <a:r>
              <a:rPr lang="en-US">
                <a:effectLst/>
                <a:latin typeface="var(--caption--source--font-family)"/>
              </a:rPr>
              <a:t>NASA</a:t>
            </a:r>
            <a:endParaRPr lang="en-US">
              <a:effectLst/>
            </a:endParaRPr>
          </a:p>
          <a:p>
            <a:br>
              <a:rPr lang="en-US" b="0" i="0">
                <a:solidFill>
                  <a:srgbClr val="2A2A2A"/>
                </a:solidFill>
                <a:effectLst/>
                <a:latin typeface="var(--article-body-font-family)"/>
              </a:rPr>
            </a:br>
            <a:endParaRPr lang="en-US" dirty="0"/>
          </a:p>
        </p:txBody>
      </p:sp>
    </p:spTree>
    <p:extLst>
      <p:ext uri="{BB962C8B-B14F-4D97-AF65-F5344CB8AC3E}">
        <p14:creationId xmlns:p14="http://schemas.microsoft.com/office/powerpoint/2010/main" val="33893528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8CFC-D273-63FD-E2DF-73B57803F209}"/>
              </a:ext>
            </a:extLst>
          </p:cNvPr>
          <p:cNvSpPr>
            <a:spLocks noGrp="1"/>
          </p:cNvSpPr>
          <p:nvPr>
            <p:ph type="title"/>
          </p:nvPr>
        </p:nvSpPr>
        <p:spPr/>
        <p:txBody>
          <a:bodyPr/>
          <a:lstStyle/>
          <a:p>
            <a:r>
              <a:rPr lang="en-US" dirty="0">
                <a:solidFill>
                  <a:srgbClr val="FF0000"/>
                </a:solidFill>
              </a:rPr>
              <a:t>Fusion reactions</a:t>
            </a:r>
          </a:p>
        </p:txBody>
      </p:sp>
      <p:sp>
        <p:nvSpPr>
          <p:cNvPr id="3" name="Table Placeholder 2">
            <a:extLst>
              <a:ext uri="{FF2B5EF4-FFF2-40B4-BE49-F238E27FC236}">
                <a16:creationId xmlns:a16="http://schemas.microsoft.com/office/drawing/2014/main" id="{39B9EDFC-FABC-CA01-E454-4DEB8C97B709}"/>
              </a:ext>
            </a:extLst>
          </p:cNvPr>
          <p:cNvSpPr>
            <a:spLocks noGrp="1"/>
          </p:cNvSpPr>
          <p:nvPr>
            <p:ph type="tbl" sz="quarter" idx="10"/>
          </p:nvPr>
        </p:nvSpPr>
        <p:spPr/>
      </p:sp>
      <p:sp>
        <p:nvSpPr>
          <p:cNvPr id="4" name="Text Placeholder 3">
            <a:extLst>
              <a:ext uri="{FF2B5EF4-FFF2-40B4-BE49-F238E27FC236}">
                <a16:creationId xmlns:a16="http://schemas.microsoft.com/office/drawing/2014/main" id="{0A70E97D-6555-9018-51E6-460E814D2503}"/>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4497CAE3-BD65-3698-1396-EB5F73B10B60}"/>
              </a:ext>
            </a:extLst>
          </p:cNvPr>
          <p:cNvSpPr>
            <a:spLocks noGrp="1"/>
          </p:cNvSpPr>
          <p:nvPr>
            <p:ph type="body" sz="quarter" idx="17"/>
          </p:nvPr>
        </p:nvSpPr>
        <p:spPr/>
        <p:txBody>
          <a:bodyPr/>
          <a:lstStyle/>
          <a:p>
            <a:endParaRPr lang="en-US"/>
          </a:p>
        </p:txBody>
      </p:sp>
      <p:sp>
        <p:nvSpPr>
          <p:cNvPr id="6" name="Picture Placeholder 5">
            <a:extLst>
              <a:ext uri="{FF2B5EF4-FFF2-40B4-BE49-F238E27FC236}">
                <a16:creationId xmlns:a16="http://schemas.microsoft.com/office/drawing/2014/main" id="{8C114FAF-D0D9-80FA-598E-4F85F6483B89}"/>
              </a:ext>
            </a:extLst>
          </p:cNvPr>
          <p:cNvSpPr>
            <a:spLocks noGrp="1"/>
          </p:cNvSpPr>
          <p:nvPr>
            <p:ph type="pic" sz="quarter" idx="18"/>
          </p:nvPr>
        </p:nvSpPr>
        <p:spPr/>
      </p:sp>
      <p:sp>
        <p:nvSpPr>
          <p:cNvPr id="7" name="Picture Placeholder 6">
            <a:extLst>
              <a:ext uri="{FF2B5EF4-FFF2-40B4-BE49-F238E27FC236}">
                <a16:creationId xmlns:a16="http://schemas.microsoft.com/office/drawing/2014/main" id="{9C728395-258F-6EA8-A2B5-CB2ABED41207}"/>
              </a:ext>
            </a:extLst>
          </p:cNvPr>
          <p:cNvSpPr>
            <a:spLocks noGrp="1"/>
          </p:cNvSpPr>
          <p:nvPr>
            <p:ph type="pic" sz="quarter" idx="19"/>
          </p:nvPr>
        </p:nvSpPr>
        <p:spPr/>
      </p:sp>
      <p:sp>
        <p:nvSpPr>
          <p:cNvPr id="8" name="Picture Placeholder 7">
            <a:extLst>
              <a:ext uri="{FF2B5EF4-FFF2-40B4-BE49-F238E27FC236}">
                <a16:creationId xmlns:a16="http://schemas.microsoft.com/office/drawing/2014/main" id="{1AC12B01-55EF-0444-1241-9F68693776EE}"/>
              </a:ext>
            </a:extLst>
          </p:cNvPr>
          <p:cNvSpPr>
            <a:spLocks noGrp="1"/>
          </p:cNvSpPr>
          <p:nvPr>
            <p:ph type="pic" sz="quarter" idx="20"/>
          </p:nvPr>
        </p:nvSpPr>
        <p:spPr/>
      </p:sp>
      <p:sp>
        <p:nvSpPr>
          <p:cNvPr id="9" name="Picture Placeholder 8">
            <a:extLst>
              <a:ext uri="{FF2B5EF4-FFF2-40B4-BE49-F238E27FC236}">
                <a16:creationId xmlns:a16="http://schemas.microsoft.com/office/drawing/2014/main" id="{92C79BF8-6625-1F1F-7302-97C2D46BBBC0}"/>
              </a:ext>
            </a:extLst>
          </p:cNvPr>
          <p:cNvSpPr>
            <a:spLocks noGrp="1"/>
          </p:cNvSpPr>
          <p:nvPr>
            <p:ph type="pic" sz="quarter" idx="21"/>
          </p:nvPr>
        </p:nvSpPr>
        <p:spPr/>
      </p:sp>
      <p:sp>
        <p:nvSpPr>
          <p:cNvPr id="10" name="Picture Placeholder 9">
            <a:extLst>
              <a:ext uri="{FF2B5EF4-FFF2-40B4-BE49-F238E27FC236}">
                <a16:creationId xmlns:a16="http://schemas.microsoft.com/office/drawing/2014/main" id="{D8AA4EB5-AA17-E6AB-FC43-C27667102D3E}"/>
              </a:ext>
            </a:extLst>
          </p:cNvPr>
          <p:cNvSpPr>
            <a:spLocks noGrp="1"/>
          </p:cNvSpPr>
          <p:nvPr>
            <p:ph type="pic" sz="quarter" idx="22"/>
          </p:nvPr>
        </p:nvSpPr>
        <p:spPr/>
      </p:sp>
      <p:sp>
        <p:nvSpPr>
          <p:cNvPr id="11" name="Picture Placeholder 10">
            <a:extLst>
              <a:ext uri="{FF2B5EF4-FFF2-40B4-BE49-F238E27FC236}">
                <a16:creationId xmlns:a16="http://schemas.microsoft.com/office/drawing/2014/main" id="{6B9572DE-C6C1-7955-41F3-514918187FF2}"/>
              </a:ext>
            </a:extLst>
          </p:cNvPr>
          <p:cNvSpPr>
            <a:spLocks noGrp="1"/>
          </p:cNvSpPr>
          <p:nvPr>
            <p:ph type="pic" sz="quarter" idx="23"/>
          </p:nvPr>
        </p:nvSpPr>
        <p:spPr/>
      </p:sp>
      <p:sp>
        <p:nvSpPr>
          <p:cNvPr id="12" name="Picture Placeholder 11">
            <a:extLst>
              <a:ext uri="{FF2B5EF4-FFF2-40B4-BE49-F238E27FC236}">
                <a16:creationId xmlns:a16="http://schemas.microsoft.com/office/drawing/2014/main" id="{99DB81F4-4316-DB46-26AC-C166ED1672DC}"/>
              </a:ext>
            </a:extLst>
          </p:cNvPr>
          <p:cNvSpPr>
            <a:spLocks noGrp="1"/>
          </p:cNvSpPr>
          <p:nvPr>
            <p:ph type="pic" sz="quarter" idx="24"/>
          </p:nvPr>
        </p:nvSpPr>
        <p:spPr/>
      </p:sp>
      <p:pic>
        <p:nvPicPr>
          <p:cNvPr id="13" name="Picture 12">
            <a:extLst>
              <a:ext uri="{FF2B5EF4-FFF2-40B4-BE49-F238E27FC236}">
                <a16:creationId xmlns:a16="http://schemas.microsoft.com/office/drawing/2014/main" id="{612CFD92-F634-9B4E-E8C3-91EF3372BA0E}"/>
              </a:ext>
            </a:extLst>
          </p:cNvPr>
          <p:cNvPicPr>
            <a:picLocks noChangeAspect="1"/>
          </p:cNvPicPr>
          <p:nvPr/>
        </p:nvPicPr>
        <p:blipFill>
          <a:blip r:embed="rId2"/>
          <a:stretch>
            <a:fillRect/>
          </a:stretch>
        </p:blipFill>
        <p:spPr>
          <a:xfrm>
            <a:off x="4474323" y="2401735"/>
            <a:ext cx="3243353" cy="2054530"/>
          </a:xfrm>
          <a:prstGeom prst="rect">
            <a:avLst/>
          </a:prstGeom>
        </p:spPr>
      </p:pic>
      <p:pic>
        <p:nvPicPr>
          <p:cNvPr id="14" name="Picture 6" descr="Nuclear Fusion">
            <a:extLst>
              <a:ext uri="{FF2B5EF4-FFF2-40B4-BE49-F238E27FC236}">
                <a16:creationId xmlns:a16="http://schemas.microsoft.com/office/drawing/2014/main" id="{D36E2DCA-6EB7-E2FC-DCF0-027D4477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31766"/>
            <a:ext cx="5457067" cy="5457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E Explains...Nuclear Fusion Reactions | Department of Energy">
            <a:extLst>
              <a:ext uri="{FF2B5EF4-FFF2-40B4-BE49-F238E27FC236}">
                <a16:creationId xmlns:a16="http://schemas.microsoft.com/office/drawing/2014/main" id="{1188D6C0-D92F-E99F-188C-2F32A5303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80" y="3221636"/>
            <a:ext cx="4196132" cy="296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46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E951-1D5E-4E38-B838-57DEF1CD9874}"/>
              </a:ext>
            </a:extLst>
          </p:cNvPr>
          <p:cNvSpPr>
            <a:spLocks noGrp="1"/>
          </p:cNvSpPr>
          <p:nvPr>
            <p:ph type="title"/>
          </p:nvPr>
        </p:nvSpPr>
        <p:spPr/>
        <p:txBody>
          <a:bodyPr/>
          <a:lstStyle/>
          <a:p>
            <a:r>
              <a:rPr lang="en-US" b="0" i="0" dirty="0">
                <a:solidFill>
                  <a:srgbClr val="000000"/>
                </a:solidFill>
                <a:effectLst/>
                <a:latin typeface="Linux Libertine"/>
              </a:rPr>
              <a:t>Extremely Large Telescope  ELT</a:t>
            </a:r>
            <a:br>
              <a:rPr lang="en-US" b="0" i="0" dirty="0">
                <a:solidFill>
                  <a:srgbClr val="000000"/>
                </a:solidFill>
                <a:effectLst/>
                <a:latin typeface="Linux Libertine"/>
              </a:rPr>
            </a:br>
            <a:endParaRPr lang="en-US" dirty="0"/>
          </a:p>
        </p:txBody>
      </p:sp>
      <p:sp>
        <p:nvSpPr>
          <p:cNvPr id="3" name="Text Placeholder 2">
            <a:extLst>
              <a:ext uri="{FF2B5EF4-FFF2-40B4-BE49-F238E27FC236}">
                <a16:creationId xmlns:a16="http://schemas.microsoft.com/office/drawing/2014/main" id="{8580649C-3FDA-4910-9EE5-26C94B88486F}"/>
              </a:ext>
            </a:extLst>
          </p:cNvPr>
          <p:cNvSpPr>
            <a:spLocks noGrp="1"/>
          </p:cNvSpPr>
          <p:nvPr>
            <p:ph type="body" sz="half" idx="1"/>
          </p:nvPr>
        </p:nvSpPr>
        <p:spPr>
          <a:xfrm>
            <a:off x="40659" y="1507832"/>
            <a:ext cx="4267087" cy="3966572"/>
          </a:xfrm>
        </p:spPr>
        <p:txBody>
          <a:bodyPr/>
          <a:lstStyle/>
          <a:p>
            <a:r>
              <a:rPr lang="en-US" b="0" i="0" dirty="0">
                <a:solidFill>
                  <a:srgbClr val="202122"/>
                </a:solidFill>
                <a:effectLst/>
                <a:latin typeface="Arial" panose="020B0604020202020204" pitchFamily="34" charset="0"/>
              </a:rPr>
              <a:t>(</a:t>
            </a:r>
            <a:r>
              <a:rPr lang="en-US" sz="2000" b="1" i="0" dirty="0">
                <a:solidFill>
                  <a:srgbClr val="202122"/>
                </a:solidFill>
                <a:effectLst/>
                <a:latin typeface="Arial" panose="020B0604020202020204" pitchFamily="34" charset="0"/>
              </a:rPr>
              <a:t>ELT</a:t>
            </a:r>
            <a:r>
              <a:rPr lang="en-US" sz="2000" b="0" i="0" dirty="0">
                <a:solidFill>
                  <a:srgbClr val="202122"/>
                </a:solidFill>
                <a:effectLst/>
                <a:latin typeface="Arial" panose="020B0604020202020204" pitchFamily="34" charset="0"/>
              </a:rPr>
              <a:t>) is an </a:t>
            </a:r>
            <a:r>
              <a:rPr lang="en-US" sz="2000" b="0" i="0" u="none" strike="noStrike" dirty="0">
                <a:solidFill>
                  <a:srgbClr val="0645AD"/>
                </a:solidFill>
                <a:effectLst/>
                <a:latin typeface="Arial" panose="020B0604020202020204" pitchFamily="34" charset="0"/>
                <a:hlinkClick r:id="rId2" tooltip="Astronomical observatory"/>
              </a:rPr>
              <a:t>astronomical observatory</a:t>
            </a:r>
            <a:r>
              <a:rPr lang="en-US" sz="2000" b="0" i="0" dirty="0">
                <a:solidFill>
                  <a:srgbClr val="202122"/>
                </a:solidFill>
                <a:effectLst/>
                <a:latin typeface="Arial" panose="020B0604020202020204" pitchFamily="34" charset="0"/>
              </a:rPr>
              <a:t> currently under construction. When completed, it is planned to be the world's largest </a:t>
            </a:r>
            <a:r>
              <a:rPr lang="en-US" sz="2000" b="0" i="0" u="none" strike="noStrike" dirty="0">
                <a:solidFill>
                  <a:srgbClr val="FF0000"/>
                </a:solidFill>
                <a:effectLst/>
                <a:latin typeface="Arial" panose="020B0604020202020204" pitchFamily="34" charset="0"/>
                <a:hlinkClick r:id="rId3" tooltip="Optical telescope">
                  <a:extLst>
                    <a:ext uri="{A12FA001-AC4F-418D-AE19-62706E023703}">
                      <ahyp:hlinkClr xmlns:ahyp="http://schemas.microsoft.com/office/drawing/2018/hyperlinkcolor" val="tx"/>
                    </a:ext>
                  </a:extLst>
                </a:hlinkClick>
              </a:rPr>
              <a:t>optical</a:t>
            </a:r>
            <a:r>
              <a:rPr lang="en-US" sz="2000" b="0" i="0" dirty="0">
                <a:solidFill>
                  <a:srgbClr val="FF0000"/>
                </a:solidFill>
                <a:effectLst/>
                <a:latin typeface="Arial" panose="020B0604020202020204" pitchFamily="34" charset="0"/>
              </a:rPr>
              <a:t>/</a:t>
            </a:r>
            <a:r>
              <a:rPr lang="en-US" sz="2000" b="0" i="0" u="none" strike="noStrike" dirty="0">
                <a:solidFill>
                  <a:srgbClr val="FF0000"/>
                </a:solidFill>
                <a:effectLst/>
                <a:latin typeface="Arial" panose="020B0604020202020204" pitchFamily="34" charset="0"/>
                <a:hlinkClick r:id="rId4" tooltip="Infrared">
                  <a:extLst>
                    <a:ext uri="{A12FA001-AC4F-418D-AE19-62706E023703}">
                      <ahyp:hlinkClr xmlns:ahyp="http://schemas.microsoft.com/office/drawing/2018/hyperlinkcolor" val="tx"/>
                    </a:ext>
                  </a:extLst>
                </a:hlinkClick>
              </a:rPr>
              <a:t>near-infrared</a:t>
            </a:r>
            <a:r>
              <a:rPr lang="en-US" sz="2000" b="0" i="0" dirty="0">
                <a:solidFill>
                  <a:srgbClr val="FF0000"/>
                </a:solidFill>
                <a:effectLst/>
                <a:latin typeface="Arial" panose="020B0604020202020204" pitchFamily="34" charset="0"/>
              </a:rPr>
              <a:t> </a:t>
            </a:r>
            <a:r>
              <a:rPr lang="en-US" sz="2000" b="0" i="0" u="none" strike="noStrike" dirty="0">
                <a:solidFill>
                  <a:srgbClr val="FF0000"/>
                </a:solidFill>
                <a:effectLst/>
                <a:latin typeface="Arial" panose="020B0604020202020204" pitchFamily="34" charset="0"/>
                <a:hlinkClick r:id="rId5" tooltip="Extremely large telescope">
                  <a:extLst>
                    <a:ext uri="{A12FA001-AC4F-418D-AE19-62706E023703}">
                      <ahyp:hlinkClr xmlns:ahyp="http://schemas.microsoft.com/office/drawing/2018/hyperlinkcolor" val="tx"/>
                    </a:ext>
                  </a:extLst>
                </a:hlinkClick>
              </a:rPr>
              <a:t>extremely large telescope</a:t>
            </a:r>
            <a:r>
              <a:rPr lang="en-US" sz="2000" b="0" i="0" dirty="0">
                <a:solidFill>
                  <a:srgbClr val="FF0000"/>
                </a:solidFill>
                <a:effectLst/>
                <a:latin typeface="Arial" panose="020B0604020202020204" pitchFamily="34" charset="0"/>
              </a:rPr>
              <a:t>. </a:t>
            </a:r>
            <a:r>
              <a:rPr lang="en-US" sz="2000" b="0" i="0" dirty="0">
                <a:solidFill>
                  <a:srgbClr val="202122"/>
                </a:solidFill>
                <a:effectLst/>
                <a:latin typeface="Arial" panose="020B0604020202020204" pitchFamily="34" charset="0"/>
              </a:rPr>
              <a:t>Part of the </a:t>
            </a:r>
            <a:r>
              <a:rPr lang="en-US" sz="2000" b="0" i="0" u="none" strike="noStrike" dirty="0">
                <a:solidFill>
                  <a:srgbClr val="0645AD"/>
                </a:solidFill>
                <a:effectLst/>
                <a:latin typeface="Arial" panose="020B0604020202020204" pitchFamily="34" charset="0"/>
                <a:hlinkClick r:id="rId6" tooltip="European Southern Observatory"/>
              </a:rPr>
              <a:t>European Southern Observatory</a:t>
            </a:r>
            <a:r>
              <a:rPr lang="en-US" sz="2000" b="0" i="0" dirty="0">
                <a:solidFill>
                  <a:srgbClr val="202122"/>
                </a:solidFill>
                <a:effectLst/>
                <a:latin typeface="Arial" panose="020B0604020202020204" pitchFamily="34" charset="0"/>
              </a:rPr>
              <a:t> (ESO) agency, it is located on top of </a:t>
            </a:r>
            <a:r>
              <a:rPr lang="en-US" sz="2000" b="0" i="0" u="none" strike="noStrike" dirty="0">
                <a:solidFill>
                  <a:srgbClr val="0645AD"/>
                </a:solidFill>
                <a:effectLst/>
                <a:latin typeface="Arial" panose="020B0604020202020204" pitchFamily="34" charset="0"/>
                <a:hlinkClick r:id="rId7" tooltip="Cerro Armazones"/>
              </a:rPr>
              <a:t>Cerro </a:t>
            </a:r>
            <a:r>
              <a:rPr lang="en-US" sz="2000" b="0" i="0" u="none" strike="noStrike" dirty="0" err="1">
                <a:solidFill>
                  <a:srgbClr val="0645AD"/>
                </a:solidFill>
                <a:effectLst/>
                <a:latin typeface="Arial" panose="020B0604020202020204" pitchFamily="34" charset="0"/>
                <a:hlinkClick r:id="rId7" tooltip="Cerro Armazones"/>
              </a:rPr>
              <a:t>Armazones</a:t>
            </a:r>
            <a:r>
              <a:rPr lang="en-US" sz="2000" b="0" i="0" dirty="0">
                <a:solidFill>
                  <a:srgbClr val="202122"/>
                </a:solidFill>
                <a:effectLst/>
                <a:latin typeface="Arial" panose="020B0604020202020204" pitchFamily="34" charset="0"/>
              </a:rPr>
              <a:t> in the </a:t>
            </a:r>
            <a:r>
              <a:rPr lang="en-US" sz="2000" b="0" i="0" u="none" strike="noStrike" dirty="0">
                <a:solidFill>
                  <a:srgbClr val="0645AD"/>
                </a:solidFill>
                <a:effectLst/>
                <a:latin typeface="Arial" panose="020B0604020202020204" pitchFamily="34" charset="0"/>
                <a:hlinkClick r:id="rId8" tooltip="Atacama Desert"/>
              </a:rPr>
              <a:t>Atacama Desert</a:t>
            </a:r>
            <a:r>
              <a:rPr lang="en-US" sz="2000" b="0" i="0" dirty="0">
                <a:solidFill>
                  <a:srgbClr val="202122"/>
                </a:solidFill>
                <a:effectLst/>
                <a:latin typeface="Arial" panose="020B0604020202020204" pitchFamily="34" charset="0"/>
              </a:rPr>
              <a:t> of northern </a:t>
            </a:r>
            <a:r>
              <a:rPr lang="en-US" sz="2000" b="0" i="0" u="none" strike="noStrike" dirty="0">
                <a:solidFill>
                  <a:srgbClr val="0645AD"/>
                </a:solidFill>
                <a:effectLst/>
                <a:latin typeface="Arial" panose="020B0604020202020204" pitchFamily="34" charset="0"/>
                <a:hlinkClick r:id="rId9" tooltip="Chile"/>
              </a:rPr>
              <a:t>Chile</a:t>
            </a:r>
            <a:r>
              <a:rPr lang="en-US" sz="2000" b="0" i="0" dirty="0">
                <a:solidFill>
                  <a:srgbClr val="202122"/>
                </a:solidFill>
                <a:effectLst/>
                <a:latin typeface="Arial" panose="020B0604020202020204" pitchFamily="34" charset="0"/>
              </a:rPr>
              <a:t>.</a:t>
            </a:r>
            <a:endParaRPr lang="en-US" sz="2000" dirty="0"/>
          </a:p>
        </p:txBody>
      </p:sp>
      <p:sp>
        <p:nvSpPr>
          <p:cNvPr id="4" name="Content Placeholder 3">
            <a:extLst>
              <a:ext uri="{FF2B5EF4-FFF2-40B4-BE49-F238E27FC236}">
                <a16:creationId xmlns:a16="http://schemas.microsoft.com/office/drawing/2014/main" id="{8DF15C21-E179-4A11-9C4F-657691DFFFA5}"/>
              </a:ext>
            </a:extLst>
          </p:cNvPr>
          <p:cNvSpPr>
            <a:spLocks noGrp="1"/>
          </p:cNvSpPr>
          <p:nvPr>
            <p:ph sz="half" idx="2"/>
          </p:nvPr>
        </p:nvSpPr>
        <p:spPr/>
        <p:txBody>
          <a:bodyPr/>
          <a:lstStyle/>
          <a:p>
            <a:endParaRPr lang="en-US"/>
          </a:p>
        </p:txBody>
      </p:sp>
      <p:pic>
        <p:nvPicPr>
          <p:cNvPr id="9218" name="Picture 2">
            <a:extLst>
              <a:ext uri="{FF2B5EF4-FFF2-40B4-BE49-F238E27FC236}">
                <a16:creationId xmlns:a16="http://schemas.microsoft.com/office/drawing/2014/main" id="{BFD57F2A-4F30-41DC-B81F-E040BA1CD2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7746" y="1600206"/>
            <a:ext cx="7620000" cy="427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DC4683-854C-4902-9E23-321240E9E382}"/>
              </a:ext>
            </a:extLst>
          </p:cNvPr>
          <p:cNvSpPr txBox="1"/>
          <p:nvPr/>
        </p:nvSpPr>
        <p:spPr>
          <a:xfrm>
            <a:off x="885038" y="6381941"/>
            <a:ext cx="7495564" cy="369332"/>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 </a:t>
            </a:r>
            <a:r>
              <a:rPr lang="en-US" b="0" i="0" dirty="0">
                <a:solidFill>
                  <a:srgbClr val="FF0000"/>
                </a:solidFill>
                <a:effectLst/>
                <a:latin typeface="Arial" panose="020B0604020202020204" pitchFamily="34" charset="0"/>
              </a:rPr>
              <a:t>Completion with </a:t>
            </a:r>
            <a:r>
              <a:rPr lang="en-US" b="0" i="0" u="none" strike="noStrike" dirty="0">
                <a:solidFill>
                  <a:srgbClr val="FF0000"/>
                </a:solidFill>
                <a:effectLst/>
                <a:latin typeface="Arial" panose="020B0604020202020204" pitchFamily="34" charset="0"/>
                <a:hlinkClick r:id="rId11" tooltip="First light (astronomy)">
                  <a:extLst>
                    <a:ext uri="{A12FA001-AC4F-418D-AE19-62706E023703}">
                      <ahyp:hlinkClr xmlns:ahyp="http://schemas.microsoft.com/office/drawing/2018/hyperlinkcolor" val="tx"/>
                    </a:ext>
                  </a:extLst>
                </a:hlinkClick>
              </a:rPr>
              <a:t>first light</a:t>
            </a:r>
            <a:r>
              <a:rPr lang="en-US" b="0" i="0" u="none" strike="noStrike" dirty="0">
                <a:solidFill>
                  <a:srgbClr val="FF0000"/>
                </a:solidFill>
                <a:effectLst/>
                <a:latin typeface="Arial" panose="020B0604020202020204" pitchFamily="34" charset="0"/>
              </a:rPr>
              <a:t> observed is</a:t>
            </a:r>
            <a:r>
              <a:rPr lang="en-US" b="0" i="0" dirty="0">
                <a:solidFill>
                  <a:srgbClr val="FF0000"/>
                </a:solidFill>
                <a:effectLst/>
                <a:latin typeface="Arial" panose="020B0604020202020204" pitchFamily="34" charset="0"/>
              </a:rPr>
              <a:t> being planned for 2027</a:t>
            </a:r>
            <a:endParaRPr lang="en-US" dirty="0">
              <a:solidFill>
                <a:srgbClr val="FF0000"/>
              </a:solidFill>
            </a:endParaRPr>
          </a:p>
        </p:txBody>
      </p:sp>
    </p:spTree>
    <p:extLst>
      <p:ext uri="{BB962C8B-B14F-4D97-AF65-F5344CB8AC3E}">
        <p14:creationId xmlns:p14="http://schemas.microsoft.com/office/powerpoint/2010/main" val="137301761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sz="3400" dirty="0">
                <a:cs typeface="+mj-cs"/>
              </a:rPr>
              <a:t>15.4: </a:t>
            </a:r>
            <a:r>
              <a:rPr lang="en-US" sz="3400" dirty="0">
                <a:solidFill>
                  <a:srgbClr val="FF0000"/>
                </a:solidFill>
                <a:cs typeface="+mj-cs"/>
              </a:rPr>
              <a:t>Black Holes</a:t>
            </a:r>
          </a:p>
        </p:txBody>
      </p:sp>
      <p:sp>
        <p:nvSpPr>
          <p:cNvPr id="18435" name="Rectangle 4"/>
          <p:cNvSpPr>
            <a:spLocks noGrp="1" noChangeArrowheads="1"/>
          </p:cNvSpPr>
          <p:nvPr>
            <p:ph type="body" sz="half" idx="1"/>
          </p:nvPr>
        </p:nvSpPr>
        <p:spPr>
          <a:xfrm>
            <a:off x="609600" y="1066800"/>
            <a:ext cx="11178117" cy="4497388"/>
          </a:xfrm>
        </p:spPr>
        <p:txBody>
          <a:bodyPr/>
          <a:lstStyle/>
          <a:p>
            <a:pPr eaLnBrk="1" hangingPunct="1"/>
            <a:r>
              <a:rPr lang="en-US" altLang="en-US" sz="1900"/>
              <a:t>While a star is burning, the heat produced by the thermonuclear reactions pushes out the star</a:t>
            </a:r>
            <a:r>
              <a:rPr lang="ja-JP" altLang="en-US" sz="1900"/>
              <a:t>’</a:t>
            </a:r>
            <a:r>
              <a:rPr lang="en-US" altLang="ja-JP" sz="1900"/>
              <a:t>s matter and balances the force of gravity. When the star</a:t>
            </a:r>
            <a:r>
              <a:rPr lang="ja-JP" altLang="en-US" sz="1900"/>
              <a:t>’</a:t>
            </a:r>
            <a:r>
              <a:rPr lang="en-US" altLang="ja-JP" sz="1900"/>
              <a:t>s fuel is depleted, no heat is left to counteract the force of gravity, which becomes dominant. The star</a:t>
            </a:r>
            <a:r>
              <a:rPr lang="ja-JP" altLang="en-US" sz="1900"/>
              <a:t>’</a:t>
            </a:r>
            <a:r>
              <a:rPr lang="en-US" altLang="ja-JP" sz="1900"/>
              <a:t>s mass collapses into an incredibly dense ball that could </a:t>
            </a:r>
            <a:r>
              <a:rPr lang="en-US" altLang="ja-JP" sz="1900">
                <a:solidFill>
                  <a:srgbClr val="FF0000"/>
                </a:solidFill>
              </a:rPr>
              <a:t>warp </a:t>
            </a:r>
            <a:r>
              <a:rPr lang="en-US" altLang="ja-JP" sz="1900"/>
              <a:t>spacetime enough to not allow light to escape. The point at the center is called a </a:t>
            </a:r>
            <a:r>
              <a:rPr lang="en-US" altLang="ja-JP" sz="1900" i="1"/>
              <a:t>singularity</a:t>
            </a:r>
            <a:r>
              <a:rPr lang="en-US" altLang="ja-JP" sz="1900"/>
              <a:t>.</a:t>
            </a:r>
            <a:endParaRPr lang="en-US" altLang="en-US" sz="1900"/>
          </a:p>
        </p:txBody>
      </p:sp>
      <p:pic>
        <p:nvPicPr>
          <p:cNvPr id="18436" name="Picture 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03840"/>
            <a:ext cx="17441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30"/>
          <p:cNvSpPr>
            <a:spLocks noChangeArrowheads="1"/>
          </p:cNvSpPr>
          <p:nvPr/>
        </p:nvSpPr>
        <p:spPr bwMode="auto">
          <a:xfrm>
            <a:off x="592668" y="2819404"/>
            <a:ext cx="723053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2"/>
                </a:solidFill>
                <a:latin typeface="Arial" pitchFamily="34" charset="0"/>
                <a:ea typeface="ＭＳ Ｐゴシック" pitchFamily="34" charset="-128"/>
              </a:defRPr>
            </a:lvl1pPr>
            <a:lvl2pPr marL="742950" indent="-285750">
              <a:defRPr sz="2400">
                <a:solidFill>
                  <a:schemeClr val="tx2"/>
                </a:solidFill>
                <a:latin typeface="Arial" pitchFamily="34" charset="0"/>
                <a:ea typeface="ＭＳ Ｐゴシック" pitchFamily="34" charset="-128"/>
              </a:defRPr>
            </a:lvl2pPr>
            <a:lvl3pPr marL="1143000" indent="-228600">
              <a:defRPr sz="2400">
                <a:solidFill>
                  <a:schemeClr val="tx2"/>
                </a:solidFill>
                <a:latin typeface="Arial" pitchFamily="34" charset="0"/>
                <a:ea typeface="ＭＳ Ｐゴシック" pitchFamily="34" charset="-128"/>
              </a:defRPr>
            </a:lvl3pPr>
            <a:lvl4pPr marL="1600200" indent="-228600">
              <a:defRPr sz="2400">
                <a:solidFill>
                  <a:schemeClr val="tx2"/>
                </a:solidFill>
                <a:latin typeface="Arial" pitchFamily="34" charset="0"/>
                <a:ea typeface="ＭＳ Ｐゴシック" pitchFamily="34" charset="-128"/>
              </a:defRPr>
            </a:lvl4pPr>
            <a:lvl5pPr marL="2057400" indent="-228600">
              <a:defRPr sz="24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9pPr>
          </a:lstStyle>
          <a:p>
            <a:pPr eaLnBrk="0" fontAlgn="base" hangingPunct="0">
              <a:spcBef>
                <a:spcPct val="0"/>
              </a:spcBef>
              <a:spcAft>
                <a:spcPct val="0"/>
              </a:spcAft>
              <a:buClr>
                <a:srgbClr val="3333CC"/>
              </a:buClr>
              <a:buSzPct val="65000"/>
              <a:buFont typeface="Wingdings" pitchFamily="2" charset="2"/>
              <a:buChar char="n"/>
            </a:pPr>
            <a:r>
              <a:rPr lang="en-US" altLang="en-US" sz="1900">
                <a:solidFill>
                  <a:srgbClr val="000000"/>
                </a:solidFill>
              </a:rPr>
              <a:t>A collapsing star greater than 3 solar masses will distort spacetime in this way to create a black hole.</a:t>
            </a:r>
          </a:p>
          <a:p>
            <a:pPr eaLnBrk="0" fontAlgn="base" hangingPunct="0">
              <a:spcBef>
                <a:spcPct val="0"/>
              </a:spcBef>
              <a:spcAft>
                <a:spcPct val="0"/>
              </a:spcAft>
              <a:buClr>
                <a:srgbClr val="3333CC"/>
              </a:buClr>
              <a:buSzPct val="65000"/>
              <a:buFont typeface="Wingdings" pitchFamily="2" charset="2"/>
              <a:buChar char="n"/>
            </a:pPr>
            <a:r>
              <a:rPr lang="en-US" altLang="en-US" sz="1900">
                <a:solidFill>
                  <a:srgbClr val="000000"/>
                </a:solidFill>
              </a:rPr>
              <a:t>Karl Schwarzschild determined the radius of a black hole </a:t>
            </a:r>
            <a:r>
              <a:rPr lang="en-US" altLang="en-US" sz="1900">
                <a:solidFill>
                  <a:srgbClr val="FF0000"/>
                </a:solidFill>
              </a:rPr>
              <a:t>now</a:t>
            </a:r>
            <a:r>
              <a:rPr lang="en-US" altLang="en-US" sz="1900">
                <a:solidFill>
                  <a:srgbClr val="000000"/>
                </a:solidFill>
              </a:rPr>
              <a:t> known as the </a:t>
            </a:r>
            <a:r>
              <a:rPr lang="en-US" altLang="en-US" sz="1900" i="1">
                <a:solidFill>
                  <a:srgbClr val="FF0000"/>
                </a:solidFill>
              </a:rPr>
              <a:t>Schwarzschild radius</a:t>
            </a:r>
            <a:r>
              <a:rPr lang="en-US" altLang="en-US" sz="1900">
                <a:solidFill>
                  <a:srgbClr val="000000"/>
                </a:solidFill>
              </a:rPr>
              <a:t>.</a:t>
            </a:r>
            <a:r>
              <a:rPr lang="en-US" altLang="en-US" sz="1900">
                <a:solidFill>
                  <a:srgbClr val="006633"/>
                </a:solidFill>
              </a:rPr>
              <a:t> </a:t>
            </a:r>
          </a:p>
        </p:txBody>
      </p:sp>
      <p:pic>
        <p:nvPicPr>
          <p:cNvPr id="18438" name="Picture 1"/>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6400" y="2819465"/>
            <a:ext cx="34798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4983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cture6_ch15_Exam2reviewHW4-5_Page_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0"/>
            <a:ext cx="12192000" cy="6856413"/>
          </a:xfrm>
          <a:prstGeom prst="rect">
            <a:avLst/>
          </a:prstGeom>
          <a:noFill/>
          <a:ln>
            <a:noFill/>
          </a:ln>
        </p:spPr>
      </p:pic>
    </p:spTree>
    <p:extLst>
      <p:ext uri="{BB962C8B-B14F-4D97-AF65-F5344CB8AC3E}">
        <p14:creationId xmlns:p14="http://schemas.microsoft.com/office/powerpoint/2010/main" val="4280585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B880-96A0-4794-B27B-EA978185AFE0}"/>
              </a:ext>
            </a:extLst>
          </p:cNvPr>
          <p:cNvSpPr>
            <a:spLocks noGrp="1"/>
          </p:cNvSpPr>
          <p:nvPr>
            <p:ph type="title"/>
          </p:nvPr>
        </p:nvSpPr>
        <p:spPr/>
        <p:txBody>
          <a:bodyPr/>
          <a:lstStyle/>
          <a:p>
            <a:r>
              <a:rPr lang="en-US" dirty="0"/>
              <a:t>15.12,13</a:t>
            </a:r>
          </a:p>
        </p:txBody>
      </p:sp>
      <p:pic>
        <p:nvPicPr>
          <p:cNvPr id="6" name="Picture 5">
            <a:extLst>
              <a:ext uri="{FF2B5EF4-FFF2-40B4-BE49-F238E27FC236}">
                <a16:creationId xmlns:a16="http://schemas.microsoft.com/office/drawing/2014/main" id="{2738871F-AB04-4EBE-B4B3-6AC859243129}"/>
              </a:ext>
            </a:extLst>
          </p:cNvPr>
          <p:cNvPicPr>
            <a:picLocks noChangeAspect="1"/>
          </p:cNvPicPr>
          <p:nvPr/>
        </p:nvPicPr>
        <p:blipFill>
          <a:blip r:embed="rId2"/>
          <a:stretch>
            <a:fillRect/>
          </a:stretch>
        </p:blipFill>
        <p:spPr>
          <a:xfrm>
            <a:off x="1664900" y="3118894"/>
            <a:ext cx="9201524" cy="2674248"/>
          </a:xfrm>
          <a:prstGeom prst="rect">
            <a:avLst/>
          </a:prstGeom>
        </p:spPr>
      </p:pic>
      <p:sp>
        <p:nvSpPr>
          <p:cNvPr id="7" name="TextBox 6">
            <a:extLst>
              <a:ext uri="{FF2B5EF4-FFF2-40B4-BE49-F238E27FC236}">
                <a16:creationId xmlns:a16="http://schemas.microsoft.com/office/drawing/2014/main" id="{15FB8460-DDB4-46F1-A8A0-20083AC964F7}"/>
              </a:ext>
            </a:extLst>
          </p:cNvPr>
          <p:cNvSpPr txBox="1"/>
          <p:nvPr/>
        </p:nvSpPr>
        <p:spPr>
          <a:xfrm>
            <a:off x="1454120" y="1417741"/>
            <a:ext cx="4331134" cy="1015663"/>
          </a:xfrm>
          <a:prstGeom prst="rect">
            <a:avLst/>
          </a:prstGeom>
          <a:noFill/>
        </p:spPr>
        <p:txBody>
          <a:bodyPr wrap="square" rtlCol="0">
            <a:spAutoFit/>
          </a:bodyPr>
          <a:lstStyle/>
          <a:p>
            <a:r>
              <a:rPr lang="en-US" sz="2000" dirty="0"/>
              <a:t>What is the Schwarzschild radius of</a:t>
            </a:r>
          </a:p>
          <a:p>
            <a:pPr marL="342900" indent="-342900">
              <a:buAutoNum type="alphaLcPeriod"/>
            </a:pPr>
            <a:r>
              <a:rPr lang="en-US" sz="2000" dirty="0"/>
              <a:t>the moon?</a:t>
            </a:r>
          </a:p>
          <a:p>
            <a:pPr marL="342900" indent="-342900">
              <a:buAutoNum type="alphaLcPeriod"/>
            </a:pPr>
            <a:r>
              <a:rPr lang="en-US" sz="2000" dirty="0"/>
              <a:t>Jupite</a:t>
            </a:r>
            <a:r>
              <a:rPr lang="en-US" dirty="0"/>
              <a:t>r?</a:t>
            </a:r>
          </a:p>
        </p:txBody>
      </p:sp>
    </p:spTree>
    <p:extLst>
      <p:ext uri="{BB962C8B-B14F-4D97-AF65-F5344CB8AC3E}">
        <p14:creationId xmlns:p14="http://schemas.microsoft.com/office/powerpoint/2010/main" val="12456695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07DC-C102-43AC-A625-3C2181CE3B8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Black Hole Detection</a:t>
            </a:r>
            <a:endParaRPr lang="en-IN"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AF650CF2-42A7-4CCC-A602-BE7BE5E0AD23}"/>
              </a:ext>
            </a:extLst>
          </p:cNvPr>
          <p:cNvSpPr>
            <a:spLocks noGrp="1"/>
          </p:cNvSpPr>
          <p:nvPr>
            <p:ph type="body" sz="quarter" idx="17"/>
          </p:nvPr>
        </p:nvSpPr>
        <p:spPr>
          <a:xfrm>
            <a:off x="740228" y="1105926"/>
            <a:ext cx="10711543" cy="2377440"/>
          </a:xfrm>
        </p:spPr>
        <p:txBody>
          <a:bodyPr/>
          <a:lstStyle/>
          <a:p>
            <a:pPr marL="365760" indent="-365760" algn="just">
              <a:lnSpc>
                <a:spcPct val="100000"/>
              </a:lnSpc>
              <a:spcBef>
                <a:spcPts val="600"/>
              </a:spcBef>
              <a:buClr>
                <a:srgbClr val="004A78"/>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Since light can</a:t>
            </a:r>
            <a:r>
              <a:rPr lang="ja-JP" altLang="en-US" sz="2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t escape, they must be detected indirectly:</a:t>
            </a:r>
          </a:p>
          <a:p>
            <a:pPr marL="365760" indent="-365760" algn="just">
              <a:lnSpc>
                <a:spcPct val="100000"/>
              </a:lnSpc>
              <a:spcBef>
                <a:spcPts val="600"/>
              </a:spcBef>
              <a:buClr>
                <a:srgbClr val="004A78"/>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Severe redshifting of light.</a:t>
            </a:r>
          </a:p>
          <a:p>
            <a:pPr marL="365760" indent="-365760" algn="just">
              <a:lnSpc>
                <a:spcPct val="100000"/>
              </a:lnSpc>
              <a:spcBef>
                <a:spcPts val="600"/>
              </a:spcBef>
              <a:buClr>
                <a:srgbClr val="004A78"/>
              </a:buClr>
              <a:buFont typeface="Arial" panose="020B0604020202020204" pitchFamily="34" charset="0"/>
              <a:buChar char="•"/>
            </a:pPr>
            <a:r>
              <a:rPr lang="en-US" altLang="en-US" sz="2000" i="1" dirty="0">
                <a:latin typeface="Arial" panose="020B0604020202020204" pitchFamily="34" charset="0"/>
                <a:cs typeface="Arial" panose="020B0604020202020204" pitchFamily="34" charset="0"/>
              </a:rPr>
              <a:t>Hawking radiation </a:t>
            </a:r>
            <a:r>
              <a:rPr lang="en-US" altLang="en-US" sz="2000" dirty="0">
                <a:latin typeface="Arial" panose="020B0604020202020204" pitchFamily="34" charset="0"/>
                <a:cs typeface="Arial" panose="020B0604020202020204" pitchFamily="34" charset="0"/>
              </a:rPr>
              <a:t>results from particle-antiparticle pairs created near the event horizon. One member slips into the singularity as the other escapes. Antiparticles that escape radiate as they combine with matter. Energy expended to pair production at the event horizon decreases the total mass-energy of the black hole.</a:t>
            </a:r>
          </a:p>
          <a:p>
            <a:pPr marL="365760" indent="-365760" algn="just">
              <a:lnSpc>
                <a:spcPct val="100000"/>
              </a:lnSpc>
              <a:spcBef>
                <a:spcPts val="600"/>
              </a:spcBef>
              <a:buClr>
                <a:srgbClr val="004A78"/>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Hawking calculated the blackbody temperature of the black hole to be:</a:t>
            </a:r>
          </a:p>
        </p:txBody>
      </p:sp>
      <p:graphicFrame>
        <p:nvGraphicFramePr>
          <p:cNvPr id="13" name="Object 3" descr="T equals h-bar c^3 over 8 pi k G M.">
            <a:extLst>
              <a:ext uri="{FF2B5EF4-FFF2-40B4-BE49-F238E27FC236}">
                <a16:creationId xmlns:a16="http://schemas.microsoft.com/office/drawing/2014/main" id="{154C4FD5-D1BD-4215-95AD-EA9419562DAE}"/>
              </a:ext>
            </a:extLst>
          </p:cNvPr>
          <p:cNvGraphicFramePr>
            <a:graphicFrameLocks noGrp="1" noChangeAspect="1"/>
          </p:cNvGraphicFramePr>
          <p:nvPr>
            <p:ph type="pic" sz="quarter" idx="18"/>
          </p:nvPr>
        </p:nvGraphicFramePr>
        <p:xfrm>
          <a:off x="4240383" y="3508767"/>
          <a:ext cx="1428015" cy="696334"/>
        </p:xfrm>
        <a:graphic>
          <a:graphicData uri="http://schemas.openxmlformats.org/presentationml/2006/ole">
            <mc:AlternateContent xmlns:mc="http://schemas.openxmlformats.org/markup-compatibility/2006">
              <mc:Choice xmlns:v="urn:schemas-microsoft-com:vml" Requires="v">
                <p:oleObj name="Equation" r:id="rId2" imgW="1562040" imgH="761760" progId="Equation.DSMT4">
                  <p:embed/>
                </p:oleObj>
              </mc:Choice>
              <mc:Fallback>
                <p:oleObj name="Equation" r:id="rId2" imgW="1562040" imgH="761760" progId="Equation.DSMT4">
                  <p:embed/>
                  <p:pic>
                    <p:nvPicPr>
                      <p:cNvPr id="13" name="Object 3" descr="T equals h-bar c^3 over 8 pi k G M.">
                        <a:extLst>
                          <a:ext uri="{FF2B5EF4-FFF2-40B4-BE49-F238E27FC236}">
                            <a16:creationId xmlns:a16="http://schemas.microsoft.com/office/drawing/2014/main" id="{154C4FD5-D1BD-4215-95AD-EA9419562DAE}"/>
                          </a:ext>
                        </a:extLst>
                      </p:cNvPr>
                      <p:cNvPicPr/>
                      <p:nvPr/>
                    </p:nvPicPr>
                    <p:blipFill>
                      <a:blip r:embed="rId3"/>
                      <a:stretch>
                        <a:fillRect/>
                      </a:stretch>
                    </p:blipFill>
                    <p:spPr>
                      <a:xfrm>
                        <a:off x="4240383" y="3508767"/>
                        <a:ext cx="1428015" cy="696334"/>
                      </a:xfrm>
                      <a:prstGeom prst="rect">
                        <a:avLst/>
                      </a:prstGeom>
                    </p:spPr>
                  </p:pic>
                </p:oleObj>
              </mc:Fallback>
            </mc:AlternateContent>
          </a:graphicData>
        </a:graphic>
      </p:graphicFrame>
      <p:sp>
        <p:nvSpPr>
          <p:cNvPr id="10" name="Text Placeholder 4">
            <a:extLst>
              <a:ext uri="{FF2B5EF4-FFF2-40B4-BE49-F238E27FC236}">
                <a16:creationId xmlns:a16="http://schemas.microsoft.com/office/drawing/2014/main" id="{096326C4-2F7B-43FE-841F-C5B6E973E521}"/>
              </a:ext>
            </a:extLst>
          </p:cNvPr>
          <p:cNvSpPr>
            <a:spLocks noGrp="1"/>
          </p:cNvSpPr>
          <p:nvPr>
            <p:ph type="body" sz="quarter" idx="24"/>
          </p:nvPr>
        </p:nvSpPr>
        <p:spPr>
          <a:xfrm>
            <a:off x="757024" y="4318700"/>
            <a:ext cx="3017520" cy="4572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The power radiated is:</a:t>
            </a:r>
          </a:p>
        </p:txBody>
      </p:sp>
      <p:graphicFrame>
        <p:nvGraphicFramePr>
          <p:cNvPr id="14" name="Object 5" descr="P (T) equals 4 pi sigma r_s^2 (h-bar c^3 over 8 pi k G M)">
            <a:extLst>
              <a:ext uri="{FF2B5EF4-FFF2-40B4-BE49-F238E27FC236}">
                <a16:creationId xmlns:a16="http://schemas.microsoft.com/office/drawing/2014/main" id="{150C776F-3880-4847-A534-DD5F714E37D8}"/>
              </a:ext>
            </a:extLst>
          </p:cNvPr>
          <p:cNvGraphicFramePr>
            <a:graphicFrameLocks noGrp="1" noChangeAspect="1"/>
          </p:cNvGraphicFramePr>
          <p:nvPr>
            <p:ph type="pic" sz="quarter" idx="23"/>
          </p:nvPr>
        </p:nvGraphicFramePr>
        <p:xfrm>
          <a:off x="4059238" y="4197350"/>
          <a:ext cx="2490787" cy="727075"/>
        </p:xfrm>
        <a:graphic>
          <a:graphicData uri="http://schemas.openxmlformats.org/presentationml/2006/ole">
            <mc:AlternateContent xmlns:mc="http://schemas.openxmlformats.org/markup-compatibility/2006">
              <mc:Choice xmlns:v="urn:schemas-microsoft-com:vml" Requires="v">
                <p:oleObj name="Equation" r:id="rId4" imgW="3263760" imgH="952200" progId="Equation.DSMT4">
                  <p:embed/>
                </p:oleObj>
              </mc:Choice>
              <mc:Fallback>
                <p:oleObj name="Equation" r:id="rId4" imgW="3263760" imgH="952200" progId="Equation.DSMT4">
                  <p:embed/>
                  <p:pic>
                    <p:nvPicPr>
                      <p:cNvPr id="14" name="Object 5" descr="P (T) equals 4 pi sigma r_s^2 (h-bar c^3 over 8 pi k G M)">
                        <a:extLst>
                          <a:ext uri="{FF2B5EF4-FFF2-40B4-BE49-F238E27FC236}">
                            <a16:creationId xmlns:a16="http://schemas.microsoft.com/office/drawing/2014/main" id="{150C776F-3880-4847-A534-DD5F714E37D8}"/>
                          </a:ext>
                        </a:extLst>
                      </p:cNvPr>
                      <p:cNvPicPr/>
                      <p:nvPr/>
                    </p:nvPicPr>
                    <p:blipFill>
                      <a:blip r:embed="rId5"/>
                      <a:stretch>
                        <a:fillRect/>
                      </a:stretch>
                    </p:blipFill>
                    <p:spPr>
                      <a:xfrm>
                        <a:off x="4059238" y="4197350"/>
                        <a:ext cx="2490787" cy="727075"/>
                      </a:xfrm>
                      <a:prstGeom prst="rect">
                        <a:avLst/>
                      </a:prstGeom>
                    </p:spPr>
                  </p:pic>
                </p:oleObj>
              </mc:Fallback>
            </mc:AlternateContent>
          </a:graphicData>
        </a:graphic>
      </p:graphicFrame>
      <p:sp>
        <p:nvSpPr>
          <p:cNvPr id="11" name="Text Placeholder 6">
            <a:extLst>
              <a:ext uri="{FF2B5EF4-FFF2-40B4-BE49-F238E27FC236}">
                <a16:creationId xmlns:a16="http://schemas.microsoft.com/office/drawing/2014/main" id="{8A1FE8EC-7C01-4C7E-B6A7-0CA95C05D32E}"/>
              </a:ext>
            </a:extLst>
          </p:cNvPr>
          <p:cNvSpPr>
            <a:spLocks noGrp="1"/>
          </p:cNvSpPr>
          <p:nvPr>
            <p:ph type="body" sz="quarter" idx="25"/>
          </p:nvPr>
        </p:nvSpPr>
        <p:spPr>
          <a:xfrm>
            <a:off x="1108804" y="5014282"/>
            <a:ext cx="10711543" cy="457200"/>
          </a:xfrm>
        </p:spPr>
        <p:txBody>
          <a:bodyPr/>
          <a:lstStyle/>
          <a:p>
            <a:pPr marL="365760" indent="-365760" algn="just">
              <a:lnSpc>
                <a:spcPct val="100000"/>
              </a:lnSpc>
              <a:spcBef>
                <a:spcPts val="600"/>
              </a:spcBef>
              <a:spcAft>
                <a:spcPts val="600"/>
              </a:spcAft>
            </a:pPr>
            <a:r>
              <a:rPr lang="en-US" altLang="en-US" sz="2000" dirty="0">
                <a:latin typeface="Arial" panose="020B0604020202020204" pitchFamily="34" charset="0"/>
                <a:cs typeface="Arial" panose="020B0604020202020204" pitchFamily="34" charset="0"/>
              </a:rPr>
              <a:t>This result is used to detect a black hole by its Hawking radiation.</a:t>
            </a:r>
          </a:p>
        </p:txBody>
      </p:sp>
      <p:sp>
        <p:nvSpPr>
          <p:cNvPr id="3" name="Text Placeholder 7">
            <a:extLst>
              <a:ext uri="{FF2B5EF4-FFF2-40B4-BE49-F238E27FC236}">
                <a16:creationId xmlns:a16="http://schemas.microsoft.com/office/drawing/2014/main" id="{2B6D89A6-3189-4E86-84A0-A6725DB8B029}"/>
              </a:ext>
            </a:extLst>
          </p:cNvPr>
          <p:cNvSpPr>
            <a:spLocks noGrp="1"/>
          </p:cNvSpPr>
          <p:nvPr>
            <p:ph type="body" sz="quarter" idx="16"/>
          </p:nvPr>
        </p:nvSpPr>
        <p:spPr>
          <a:xfrm>
            <a:off x="743576" y="5484146"/>
            <a:ext cx="10711543" cy="640080"/>
          </a:xfrm>
        </p:spPr>
        <p:txBody>
          <a:bodyPr/>
          <a:lstStyle/>
          <a:p>
            <a:pPr marL="365760" indent="-365760">
              <a:lnSpc>
                <a:spcPct val="100000"/>
              </a:lnSpc>
              <a:spcBef>
                <a:spcPts val="600"/>
              </a:spcBef>
              <a:buClr>
                <a:srgbClr val="004A78"/>
              </a:buCl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Mass falling into a black hole would create a rotating </a:t>
            </a:r>
            <a:r>
              <a:rPr lang="en-US" altLang="en-US" sz="2000" b="1" dirty="0">
                <a:latin typeface="Arial" panose="020B0604020202020204" pitchFamily="34" charset="0"/>
                <a:cs typeface="Arial" panose="020B0604020202020204" pitchFamily="34" charset="0"/>
              </a:rPr>
              <a:t>accretion disk</a:t>
            </a:r>
            <a:r>
              <a:rPr lang="en-US" altLang="en-US" sz="2000" dirty="0">
                <a:latin typeface="Arial" panose="020B0604020202020204" pitchFamily="34" charset="0"/>
                <a:cs typeface="Arial" panose="020B0604020202020204" pitchFamily="34" charset="0"/>
              </a:rPr>
              <a:t>. Internal friction would create heat and emit x rays.</a:t>
            </a:r>
          </a:p>
        </p:txBody>
      </p:sp>
    </p:spTree>
    <p:extLst>
      <p:ext uri="{BB962C8B-B14F-4D97-AF65-F5344CB8AC3E}">
        <p14:creationId xmlns:p14="http://schemas.microsoft.com/office/powerpoint/2010/main" val="636281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2246-C000-4229-A8D6-0CF36FD736EC}"/>
              </a:ext>
            </a:extLst>
          </p:cNvPr>
          <p:cNvSpPr>
            <a:spLocks noGrp="1"/>
          </p:cNvSpPr>
          <p:nvPr>
            <p:ph type="title"/>
          </p:nvPr>
        </p:nvSpPr>
        <p:spPr/>
        <p:txBody>
          <a:bodyPr/>
          <a:lstStyle/>
          <a:p>
            <a:r>
              <a:rPr lang="en-US" dirty="0"/>
              <a:t>15.20</a:t>
            </a:r>
          </a:p>
        </p:txBody>
      </p:sp>
      <p:pic>
        <p:nvPicPr>
          <p:cNvPr id="6" name="Picture 5">
            <a:extLst>
              <a:ext uri="{FF2B5EF4-FFF2-40B4-BE49-F238E27FC236}">
                <a16:creationId xmlns:a16="http://schemas.microsoft.com/office/drawing/2014/main" id="{C159A0BF-9631-44D3-852F-712CD7DFD9AB}"/>
              </a:ext>
            </a:extLst>
          </p:cNvPr>
          <p:cNvPicPr>
            <a:picLocks noChangeAspect="1"/>
          </p:cNvPicPr>
          <p:nvPr/>
        </p:nvPicPr>
        <p:blipFill>
          <a:blip r:embed="rId2"/>
          <a:stretch>
            <a:fillRect/>
          </a:stretch>
        </p:blipFill>
        <p:spPr>
          <a:xfrm>
            <a:off x="1490290" y="2630432"/>
            <a:ext cx="8115163" cy="3007623"/>
          </a:xfrm>
          <a:prstGeom prst="rect">
            <a:avLst/>
          </a:prstGeom>
        </p:spPr>
      </p:pic>
      <p:sp>
        <p:nvSpPr>
          <p:cNvPr id="7" name="TextBox 6">
            <a:extLst>
              <a:ext uri="{FF2B5EF4-FFF2-40B4-BE49-F238E27FC236}">
                <a16:creationId xmlns:a16="http://schemas.microsoft.com/office/drawing/2014/main" id="{34C1F5D3-E91B-4010-8106-D1A779AB8E2C}"/>
              </a:ext>
            </a:extLst>
          </p:cNvPr>
          <p:cNvSpPr txBox="1"/>
          <p:nvPr/>
        </p:nvSpPr>
        <p:spPr>
          <a:xfrm>
            <a:off x="1614697" y="945277"/>
            <a:ext cx="9808612" cy="1200329"/>
          </a:xfrm>
          <a:prstGeom prst="rect">
            <a:avLst/>
          </a:prstGeom>
          <a:noFill/>
        </p:spPr>
        <p:txBody>
          <a:bodyPr wrap="square" rtlCol="0">
            <a:spAutoFit/>
          </a:bodyPr>
          <a:lstStyle/>
          <a:p>
            <a:r>
              <a:rPr lang="en-US" dirty="0"/>
              <a:t>For a black hole with the mass of our moon find </a:t>
            </a:r>
          </a:p>
          <a:p>
            <a:pPr marL="342900" indent="-342900">
              <a:buAutoNum type="alphaLcPeriod"/>
            </a:pPr>
            <a:r>
              <a:rPr lang="en-US" dirty="0"/>
              <a:t>The Schwarzschild radius</a:t>
            </a:r>
          </a:p>
          <a:p>
            <a:pPr marL="342900" indent="-342900">
              <a:buAutoNum type="alphaLcPeriod"/>
            </a:pPr>
            <a:r>
              <a:rPr lang="en-US" dirty="0"/>
              <a:t>The effective temperature</a:t>
            </a:r>
          </a:p>
          <a:p>
            <a:pPr marL="342900" indent="-342900">
              <a:buAutoNum type="alphaLcPeriod"/>
            </a:pPr>
            <a:r>
              <a:rPr lang="en-US" dirty="0"/>
              <a:t>The potential emery associated with the black hole being just above the earths surface</a:t>
            </a:r>
          </a:p>
        </p:txBody>
      </p:sp>
    </p:spTree>
    <p:extLst>
      <p:ext uri="{BB962C8B-B14F-4D97-AF65-F5344CB8AC3E}">
        <p14:creationId xmlns:p14="http://schemas.microsoft.com/office/powerpoint/2010/main" val="8801877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CCB7-0D74-4FF3-8F9E-4A7D2DFAA662}"/>
              </a:ext>
            </a:extLst>
          </p:cNvPr>
          <p:cNvSpPr>
            <a:spLocks noGrp="1"/>
          </p:cNvSpPr>
          <p:nvPr>
            <p:ph type="title"/>
          </p:nvPr>
        </p:nvSpPr>
        <p:spPr>
          <a:xfrm>
            <a:off x="0" y="261987"/>
            <a:ext cx="8775151" cy="672105"/>
          </a:xfrm>
        </p:spPr>
        <p:txBody>
          <a:bodyPr/>
          <a:lstStyle/>
          <a:p>
            <a:r>
              <a:rPr lang="en-US" dirty="0">
                <a:latin typeface="Arial" panose="020B0604020202020204" pitchFamily="34" charset="0"/>
                <a:cs typeface="Arial" panose="020B0604020202020204" pitchFamily="34" charset="0"/>
              </a:rPr>
              <a:t>Evidence and Discovery of Black Holes</a:t>
            </a:r>
            <a:endParaRPr lang="en-IN"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DC3C392-9E55-4F01-8367-89323362469C}"/>
              </a:ext>
            </a:extLst>
          </p:cNvPr>
          <p:cNvSpPr>
            <a:spLocks noGrp="1"/>
          </p:cNvSpPr>
          <p:nvPr>
            <p:ph type="body" sz="quarter" idx="17"/>
          </p:nvPr>
        </p:nvSpPr>
        <p:spPr>
          <a:xfrm>
            <a:off x="619217" y="1102882"/>
            <a:ext cx="7040880" cy="2468880"/>
          </a:xfrm>
        </p:spPr>
        <p:txBody>
          <a:bodyPr/>
          <a:lstStyle/>
          <a:p>
            <a:pPr marL="822960" lvl="1" indent="-320040">
              <a:lnSpc>
                <a:spcPct val="100000"/>
              </a:lnSpc>
              <a:spcBef>
                <a:spcPts val="600"/>
              </a:spcBef>
              <a:spcAft>
                <a:spcPts val="600"/>
              </a:spcAft>
              <a:defRPr/>
            </a:pPr>
            <a:r>
              <a:rPr lang="en-US" sz="1800" dirty="0">
                <a:solidFill>
                  <a:srgbClr val="004A78"/>
                </a:solidFill>
                <a:latin typeface="Arial" panose="020B0604020202020204" pitchFamily="34" charset="0"/>
                <a:cs typeface="Arial" panose="020B0604020202020204" pitchFamily="34" charset="0"/>
              </a:rPr>
              <a:t>Cygnus X-1 is an x ray emitter and part of a binary system in the Cygnus constellation. It is roughly 9 solar masses.</a:t>
            </a:r>
          </a:p>
          <a:p>
            <a:pPr marL="822960" lvl="1" indent="-320040">
              <a:lnSpc>
                <a:spcPct val="100000"/>
              </a:lnSpc>
              <a:spcBef>
                <a:spcPts val="600"/>
              </a:spcBef>
              <a:spcAft>
                <a:spcPts val="600"/>
              </a:spcAft>
              <a:defRPr/>
            </a:pPr>
            <a:r>
              <a:rPr lang="en-US" sz="1800" dirty="0">
                <a:solidFill>
                  <a:srgbClr val="004A78"/>
                </a:solidFill>
                <a:latin typeface="Arial" panose="020B0604020202020204" pitchFamily="34" charset="0"/>
                <a:cs typeface="Arial" panose="020B0604020202020204" pitchFamily="34" charset="0"/>
              </a:rPr>
              <a:t>The galactic center of M87 is thought to be at least 3 billion solar masses. </a:t>
            </a:r>
          </a:p>
          <a:p>
            <a:pPr marL="822960" lvl="1" indent="-320040">
              <a:lnSpc>
                <a:spcPct val="100000"/>
              </a:lnSpc>
              <a:spcBef>
                <a:spcPts val="600"/>
              </a:spcBef>
              <a:spcAft>
                <a:spcPts val="600"/>
              </a:spcAft>
              <a:defRPr/>
            </a:pPr>
            <a:r>
              <a:rPr lang="en-US" sz="1800" dirty="0">
                <a:solidFill>
                  <a:srgbClr val="004A78"/>
                </a:solidFill>
                <a:latin typeface="Arial" panose="020B0604020202020204" pitchFamily="34" charset="0"/>
                <a:cs typeface="Arial" panose="020B0604020202020204" pitchFamily="34" charset="0"/>
              </a:rPr>
              <a:t>NGC 4261 is thought to be a billion solar masses.</a:t>
            </a:r>
          </a:p>
          <a:p>
            <a:pPr marL="822960" lvl="1" indent="-320040">
              <a:lnSpc>
                <a:spcPct val="100000"/>
              </a:lnSpc>
              <a:spcBef>
                <a:spcPts val="600"/>
              </a:spcBef>
              <a:spcAft>
                <a:spcPts val="600"/>
              </a:spcAft>
              <a:defRPr/>
            </a:pPr>
            <a:r>
              <a:rPr lang="en-US" sz="1800" dirty="0">
                <a:solidFill>
                  <a:srgbClr val="FF0000"/>
                </a:solidFill>
                <a:latin typeface="Arial" panose="020B0604020202020204" pitchFamily="34" charset="0"/>
                <a:cs typeface="Arial" panose="020B0604020202020204" pitchFamily="34" charset="0"/>
              </a:rPr>
              <a:t>2020 Nobel price for the discovery of black holes</a:t>
            </a:r>
          </a:p>
        </p:txBody>
      </p:sp>
      <p:pic>
        <p:nvPicPr>
          <p:cNvPr id="11" name="Picture 3" descr="Two diagrams, a and b. a. Materials from a companion star moves toward an accretion disk, surrounding a black hole. X rays are emitted from the disk. b. Materials from a neutron star moves toward an accretion disk, surrounding a black hole. X rays are emitted from the disk.">
            <a:extLst>
              <a:ext uri="{FF2B5EF4-FFF2-40B4-BE49-F238E27FC236}">
                <a16:creationId xmlns:a16="http://schemas.microsoft.com/office/drawing/2014/main" id="{78110B3C-C4EE-4D91-AD7A-74A3E72FF404}"/>
              </a:ext>
            </a:extLst>
          </p:cNvPr>
          <p:cNvPicPr>
            <a:picLocks noGrp="1" noChangeAspect="1"/>
          </p:cNvPicPr>
          <p:nvPr>
            <p:ph type="pic" sz="quarter" idx="18"/>
          </p:nvPr>
        </p:nvPicPr>
        <p:blipFill>
          <a:blip r:embed="rId2"/>
          <a:stretch>
            <a:fillRect/>
          </a:stretch>
        </p:blipFill>
        <p:spPr>
          <a:xfrm>
            <a:off x="9618650" y="1105755"/>
            <a:ext cx="1820520" cy="2377440"/>
          </a:xfrm>
          <a:prstGeom prst="rect">
            <a:avLst/>
          </a:prstGeom>
        </p:spPr>
      </p:pic>
      <p:pic>
        <p:nvPicPr>
          <p:cNvPr id="20" name="Picture 4" descr="The first photographic evidence of a black hole shows a deep orange ring of diffuse light surrounded by black space both outside the ring and in its central core. ">
            <a:extLst>
              <a:ext uri="{FF2B5EF4-FFF2-40B4-BE49-F238E27FC236}">
                <a16:creationId xmlns:a16="http://schemas.microsoft.com/office/drawing/2014/main" id="{D0E33510-44CB-4A6D-9CEF-608B027FA469}"/>
              </a:ext>
            </a:extLst>
          </p:cNvPr>
          <p:cNvPicPr>
            <a:picLocks noGrp="1" noChangeAspect="1"/>
          </p:cNvPicPr>
          <p:nvPr>
            <p:ph type="pic" sz="quarter" idx="23"/>
          </p:nvPr>
        </p:nvPicPr>
        <p:blipFill>
          <a:blip r:embed="rId3"/>
          <a:stretch>
            <a:fillRect/>
          </a:stretch>
        </p:blipFill>
        <p:spPr bwMode="auto">
          <a:xfrm>
            <a:off x="1505923" y="3909341"/>
            <a:ext cx="4164205" cy="228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A photograph from the Hubble Space Telescope shows a bright mass of blackhole in the center of a galaxy. Moving upward and to the right from the black hole is a diffuse trail of particles.">
            <a:extLst>
              <a:ext uri="{FF2B5EF4-FFF2-40B4-BE49-F238E27FC236}">
                <a16:creationId xmlns:a16="http://schemas.microsoft.com/office/drawing/2014/main" id="{E769EBF9-FD83-4372-8082-885111DC0DF0}"/>
              </a:ext>
            </a:extLst>
          </p:cNvPr>
          <p:cNvPicPr>
            <a:picLocks noGrp="1" noChangeAspect="1" noChangeArrowheads="1"/>
          </p:cNvPicPr>
          <p:nvPr>
            <p:ph type="pic" sz="quarter" idx="22"/>
          </p:nvPr>
        </p:nvPicPr>
        <p:blipFill>
          <a:blip r:embed="rId4" cstate="print">
            <a:extLst>
              <a:ext uri="{28A0092B-C50C-407E-A947-70E740481C1C}">
                <a14:useLocalDpi xmlns:a14="http://schemas.microsoft.com/office/drawing/2010/main" val="0"/>
              </a:ext>
            </a:extLst>
          </a:blip>
          <a:stretch>
            <a:fillRect/>
          </a:stretch>
        </p:blipFill>
        <p:spPr bwMode="auto">
          <a:xfrm>
            <a:off x="6096000" y="3635021"/>
            <a:ext cx="2462502" cy="25603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73723C6-977E-4558-9907-085A1F23B29B}"/>
              </a:ext>
            </a:extLst>
          </p:cNvPr>
          <p:cNvSpPr txBox="1"/>
          <p:nvPr/>
        </p:nvSpPr>
        <p:spPr>
          <a:xfrm>
            <a:off x="8775151" y="3483195"/>
            <a:ext cx="3276948" cy="3046988"/>
          </a:xfrm>
          <a:prstGeom prst="rect">
            <a:avLst/>
          </a:prstGeom>
          <a:noFill/>
          <a:effectLst/>
        </p:spPr>
        <p:txBody>
          <a:bodyPr wrap="square">
            <a:spAutoFit/>
          </a:bodyPr>
          <a:lstStyle/>
          <a:p>
            <a:pPr algn="l" fontAlgn="base"/>
            <a:r>
              <a:rPr lang="en-US" sz="1200" b="1" i="0" dirty="0">
                <a:solidFill>
                  <a:srgbClr val="FF0000"/>
                </a:solidFill>
                <a:effectLst/>
                <a:latin typeface="var(--secondary-font-semi-bold)"/>
              </a:rPr>
              <a:t>Roger Penrose</a:t>
            </a:r>
            <a:br>
              <a:rPr lang="en-US" sz="1200" b="0" i="0" dirty="0">
                <a:solidFill>
                  <a:srgbClr val="FF0000"/>
                </a:solidFill>
                <a:effectLst/>
                <a:latin typeface="Alfred Serif Regular"/>
              </a:rPr>
            </a:br>
            <a:r>
              <a:rPr lang="en-US" sz="1200" b="0" i="0" dirty="0">
                <a:solidFill>
                  <a:srgbClr val="FF0000"/>
                </a:solidFill>
                <a:effectLst/>
                <a:latin typeface="Alfred Serif Regular"/>
              </a:rPr>
              <a:t>University of Oxford, UK</a:t>
            </a:r>
          </a:p>
          <a:p>
            <a:pPr algn="l" fontAlgn="base"/>
            <a:r>
              <a:rPr lang="en-US" sz="1200" b="0" i="1" dirty="0">
                <a:solidFill>
                  <a:srgbClr val="FF0000"/>
                </a:solidFill>
                <a:effectLst/>
                <a:latin typeface="var(--secondary-font-italic)"/>
              </a:rPr>
              <a:t>“for the discovery that black hole formation is a robust prediction of the general theory of relativity”</a:t>
            </a:r>
            <a:endParaRPr lang="en-US" sz="1200" b="0" i="0" dirty="0">
              <a:solidFill>
                <a:srgbClr val="FF0000"/>
              </a:solidFill>
              <a:effectLst/>
              <a:latin typeface="Alfred Serif Regular"/>
            </a:endParaRPr>
          </a:p>
          <a:p>
            <a:pPr algn="l" fontAlgn="base"/>
            <a:r>
              <a:rPr lang="en-US" sz="1200" b="0" i="0" dirty="0">
                <a:solidFill>
                  <a:srgbClr val="FF0000"/>
                </a:solidFill>
                <a:effectLst/>
                <a:latin typeface="Alfred Serif Regular"/>
              </a:rPr>
              <a:t>and the other half jointly to</a:t>
            </a:r>
          </a:p>
          <a:p>
            <a:pPr algn="l" fontAlgn="base"/>
            <a:r>
              <a:rPr lang="en-US" sz="1200" b="1" i="0" dirty="0">
                <a:solidFill>
                  <a:srgbClr val="FF0000"/>
                </a:solidFill>
                <a:effectLst/>
                <a:latin typeface="var(--secondary-font-semi-bold)"/>
              </a:rPr>
              <a:t>Reinhard Genzel</a:t>
            </a:r>
            <a:br>
              <a:rPr lang="en-US" sz="1200" b="0" i="0" dirty="0">
                <a:solidFill>
                  <a:srgbClr val="FF0000"/>
                </a:solidFill>
                <a:effectLst/>
                <a:latin typeface="Alfred Serif Regular"/>
              </a:rPr>
            </a:br>
            <a:r>
              <a:rPr lang="en-US" sz="1200" b="0" i="0" dirty="0">
                <a:solidFill>
                  <a:srgbClr val="FF0000"/>
                </a:solidFill>
                <a:effectLst/>
                <a:latin typeface="Alfred Serif Regular"/>
              </a:rPr>
              <a:t>Max Planck Institute for Extraterrestrial Physics, </a:t>
            </a:r>
            <a:r>
              <a:rPr lang="en-US" sz="1200" b="0" i="0" dirty="0" err="1">
                <a:solidFill>
                  <a:srgbClr val="FF0000"/>
                </a:solidFill>
                <a:effectLst/>
                <a:latin typeface="Alfred Serif Regular"/>
              </a:rPr>
              <a:t>Garching</a:t>
            </a:r>
            <a:r>
              <a:rPr lang="en-US" sz="1200" b="0" i="0" dirty="0">
                <a:solidFill>
                  <a:srgbClr val="FF0000"/>
                </a:solidFill>
                <a:effectLst/>
                <a:latin typeface="Alfred Serif Regular"/>
              </a:rPr>
              <a:t>, Germany and University of California, Berkeley, USA</a:t>
            </a:r>
          </a:p>
          <a:p>
            <a:pPr algn="l" fontAlgn="base"/>
            <a:r>
              <a:rPr lang="en-US" sz="1200" b="0" i="0" dirty="0">
                <a:solidFill>
                  <a:srgbClr val="FF0000"/>
                </a:solidFill>
                <a:effectLst/>
                <a:latin typeface="Alfred Serif Regular"/>
              </a:rPr>
              <a:t>and</a:t>
            </a:r>
          </a:p>
          <a:p>
            <a:pPr algn="l" fontAlgn="base"/>
            <a:r>
              <a:rPr lang="en-US" sz="1200" b="1" i="0" dirty="0">
                <a:solidFill>
                  <a:srgbClr val="FF0000"/>
                </a:solidFill>
                <a:effectLst/>
                <a:latin typeface="var(--secondary-font-semi-bold)"/>
              </a:rPr>
              <a:t>Andrea </a:t>
            </a:r>
            <a:r>
              <a:rPr lang="en-US" sz="1200" b="1" i="0" dirty="0" err="1">
                <a:solidFill>
                  <a:srgbClr val="FF0000"/>
                </a:solidFill>
                <a:effectLst/>
                <a:latin typeface="var(--secondary-font-semi-bold)"/>
              </a:rPr>
              <a:t>Ghez</a:t>
            </a:r>
            <a:br>
              <a:rPr lang="en-US" sz="1200" b="0" i="0" dirty="0">
                <a:solidFill>
                  <a:srgbClr val="FF0000"/>
                </a:solidFill>
                <a:effectLst/>
                <a:latin typeface="Alfred Serif Regular"/>
              </a:rPr>
            </a:br>
            <a:r>
              <a:rPr lang="en-US" sz="1200" b="0" i="0" dirty="0">
                <a:solidFill>
                  <a:srgbClr val="FF0000"/>
                </a:solidFill>
                <a:effectLst/>
                <a:latin typeface="Alfred Serif Regular"/>
              </a:rPr>
              <a:t>University of California, Los Angeles, USA</a:t>
            </a:r>
          </a:p>
          <a:p>
            <a:pPr algn="l" fontAlgn="base"/>
            <a:r>
              <a:rPr lang="en-US" sz="1200" b="0" i="1" dirty="0">
                <a:solidFill>
                  <a:srgbClr val="FF0000"/>
                </a:solidFill>
                <a:effectLst/>
                <a:latin typeface="var(--secondary-font-italic)"/>
              </a:rPr>
              <a:t>“for the discovery of a supermassive compact object at the </a:t>
            </a:r>
            <a:r>
              <a:rPr lang="en-US" sz="1200" b="0" i="1" dirty="0" err="1">
                <a:solidFill>
                  <a:srgbClr val="FF0000"/>
                </a:solidFill>
                <a:effectLst/>
                <a:latin typeface="var(--secondary-font-italic)"/>
              </a:rPr>
              <a:t>centre</a:t>
            </a:r>
            <a:r>
              <a:rPr lang="en-US" sz="1200" b="0" i="1" dirty="0">
                <a:solidFill>
                  <a:srgbClr val="FF0000"/>
                </a:solidFill>
                <a:effectLst/>
                <a:latin typeface="var(--secondary-font-italic)"/>
              </a:rPr>
              <a:t> of our galaxy”</a:t>
            </a:r>
            <a:endParaRPr lang="en-US" sz="1200" b="0" i="0" dirty="0">
              <a:solidFill>
                <a:srgbClr val="FF0000"/>
              </a:solidFill>
              <a:effectLst/>
              <a:latin typeface="Alfred Serif Regular"/>
            </a:endParaRPr>
          </a:p>
          <a:p>
            <a:pPr algn="l" fontAlgn="base"/>
            <a:r>
              <a:rPr lang="en-US" sz="1200" b="0" i="0" dirty="0">
                <a:solidFill>
                  <a:srgbClr val="FF0000"/>
                </a:solidFill>
                <a:effectLst/>
                <a:latin typeface="Alfred Serif Regular"/>
              </a:rPr>
              <a:t> </a:t>
            </a:r>
          </a:p>
        </p:txBody>
      </p:sp>
      <p:sp>
        <p:nvSpPr>
          <p:cNvPr id="3" name="TextBox 2">
            <a:extLst>
              <a:ext uri="{FF2B5EF4-FFF2-40B4-BE49-F238E27FC236}">
                <a16:creationId xmlns:a16="http://schemas.microsoft.com/office/drawing/2014/main" id="{7BD6D26F-C619-41C9-B50F-53D235B17592}"/>
              </a:ext>
            </a:extLst>
          </p:cNvPr>
          <p:cNvSpPr txBox="1"/>
          <p:nvPr/>
        </p:nvSpPr>
        <p:spPr>
          <a:xfrm>
            <a:off x="9723863" y="547967"/>
            <a:ext cx="2239165" cy="415498"/>
          </a:xfrm>
          <a:prstGeom prst="rect">
            <a:avLst/>
          </a:prstGeom>
          <a:noFill/>
          <a:effectLst/>
        </p:spPr>
        <p:txBody>
          <a:bodyPr wrap="square" lIns="0" tIns="0" rIns="0" rtlCol="0" anchor="b">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Matter from a companion star is attracted by gravity</a:t>
            </a:r>
          </a:p>
        </p:txBody>
      </p:sp>
    </p:spTree>
    <p:extLst>
      <p:ext uri="{BB962C8B-B14F-4D97-AF65-F5344CB8AC3E}">
        <p14:creationId xmlns:p14="http://schemas.microsoft.com/office/powerpoint/2010/main" val="3869208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4C1F-8E46-4E28-B7ED-076A355D35A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Active Galactic Nuclei (AGN) and Quasars</a:t>
            </a:r>
            <a:endParaRPr lang="en-IN"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1361A1FC-1FC1-4C2D-B9D9-9297B55A82C1}"/>
              </a:ext>
            </a:extLst>
          </p:cNvPr>
          <p:cNvSpPr>
            <a:spLocks noGrp="1"/>
          </p:cNvSpPr>
          <p:nvPr>
            <p:ph type="body" sz="quarter" idx="17"/>
          </p:nvPr>
        </p:nvSpPr>
        <p:spPr>
          <a:xfrm>
            <a:off x="740228" y="1197008"/>
            <a:ext cx="6498772" cy="3235292"/>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Active galactic nuclei</a:t>
            </a:r>
            <a:r>
              <a:rPr lang="en-US" altLang="en-US" sz="2400" dirty="0">
                <a:latin typeface="Arial" panose="020B0604020202020204" pitchFamily="34" charset="0"/>
                <a:cs typeface="Arial" panose="020B0604020202020204" pitchFamily="34" charset="0"/>
              </a:rPr>
              <a:t> is a category of exotic objects that includes: luminous quasars, Seyfert galaxies, and blazars.</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Many believe the core of an AGN contains a supermassive black hole surrounded by an accretion disk. As matter spirals in the black hole, electromagnetic radiation and plasma jets spew outward from the poles.</a:t>
            </a:r>
          </a:p>
        </p:txBody>
      </p:sp>
      <p:pic>
        <p:nvPicPr>
          <p:cNvPr id="14" name="Picture 3" descr="An image shows a blackhole, represented by a wide circular shape with a bright central core as a star or galaxy is forcefully pulled into its center.">
            <a:extLst>
              <a:ext uri="{FF2B5EF4-FFF2-40B4-BE49-F238E27FC236}">
                <a16:creationId xmlns:a16="http://schemas.microsoft.com/office/drawing/2014/main" id="{6F97A523-43C4-460E-BBCA-41D54BD32D51}"/>
              </a:ext>
            </a:extLst>
          </p:cNvPr>
          <p:cNvPicPr>
            <a:picLocks noGrp="1" noChangeAspect="1"/>
          </p:cNvPicPr>
          <p:nvPr>
            <p:ph type="pic" sz="quarter" idx="18"/>
          </p:nvPr>
        </p:nvPicPr>
        <p:blipFill>
          <a:blip r:embed="rId2"/>
          <a:stretch>
            <a:fillRect/>
          </a:stretch>
        </p:blipFill>
        <p:spPr>
          <a:xfrm>
            <a:off x="7654074" y="1197008"/>
            <a:ext cx="3306026" cy="3118104"/>
          </a:xfrm>
          <a:prstGeom prst="rect">
            <a:avLst/>
          </a:prstGeom>
        </p:spPr>
      </p:pic>
      <p:sp>
        <p:nvSpPr>
          <p:cNvPr id="4" name="Text Placeholder 4">
            <a:extLst>
              <a:ext uri="{FF2B5EF4-FFF2-40B4-BE49-F238E27FC236}">
                <a16:creationId xmlns:a16="http://schemas.microsoft.com/office/drawing/2014/main" id="{EFC006C8-5F9F-445D-A85A-364ED832D9C4}"/>
              </a:ext>
            </a:extLst>
          </p:cNvPr>
          <p:cNvSpPr>
            <a:spLocks noGrp="1"/>
          </p:cNvSpPr>
          <p:nvPr>
            <p:ph type="body" sz="quarter" idx="16"/>
          </p:nvPr>
        </p:nvSpPr>
        <p:spPr>
          <a:xfrm>
            <a:off x="743577" y="4655742"/>
            <a:ext cx="10165724" cy="843358"/>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Blazars are AGN with jets spewing relativistic energies toward the Earth.</a:t>
            </a:r>
          </a:p>
        </p:txBody>
      </p:sp>
    </p:spTree>
    <p:extLst>
      <p:ext uri="{BB962C8B-B14F-4D97-AF65-F5344CB8AC3E}">
        <p14:creationId xmlns:p14="http://schemas.microsoft.com/office/powerpoint/2010/main" val="3386869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672105"/>
          </a:xfrm>
        </p:spPr>
        <p:txBody>
          <a:bodyPr/>
          <a:lstStyle/>
          <a:p>
            <a:r>
              <a:rPr lang="en-US" altLang="en-US" dirty="0">
                <a:latin typeface="Arial" panose="020B0604020202020204" pitchFamily="34" charset="0"/>
                <a:cs typeface="Arial" panose="020B0604020202020204" pitchFamily="34" charset="0"/>
              </a:rPr>
              <a:t>Gamma Ray Astrophysics</a:t>
            </a:r>
            <a:endParaRPr lang="en-US" dirty="0">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84630" cy="4781151"/>
          </a:xfrm>
        </p:spPr>
        <p:txBody>
          <a:bodyPr>
            <a:normAutofit lnSpcReduction="10000"/>
          </a:bodyPr>
          <a:lstStyle/>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Gamma-ray bursts (GRBs) are short flashes of electromagnetic radiation that are observed about once a day at unpredictable times from random directions. </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GRBs are absorbed in the atmosphere so they are observed by satellites.</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They last from a few milliseconds to several minutes.</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They were recently discovered to come from supernovae in distant galaxies.</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An interesting property of GRBs is the afterglow of lower energy photons including x rays, light and radio waves that last for weeks.</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 optical spectra of the GRBs is nearly identical to the jet of a supernova. Astronomers in 1997 were able to prove the bursts came from far away. The directional measurements proved that GRB</a:t>
            </a:r>
            <a:r>
              <a:rPr lang="en-US" altLang="ja-JP" sz="2400" dirty="0">
                <a:latin typeface="Arial" panose="020B0604020202020204" pitchFamily="34" charset="0"/>
                <a:cs typeface="Arial" panose="020B0604020202020204" pitchFamily="34" charset="0"/>
              </a:rPr>
              <a:t>s came from random directions as well.</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231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1C69-7790-3F0A-49E6-1CA30717D459}"/>
              </a:ext>
            </a:extLst>
          </p:cNvPr>
          <p:cNvSpPr>
            <a:spLocks noGrp="1"/>
          </p:cNvSpPr>
          <p:nvPr>
            <p:ph type="title"/>
          </p:nvPr>
        </p:nvSpPr>
        <p:spPr/>
        <p:txBody>
          <a:bodyPr/>
          <a:lstStyle/>
          <a:p>
            <a:r>
              <a:rPr lang="en-US" dirty="0">
                <a:solidFill>
                  <a:srgbClr val="FF0000"/>
                </a:solidFill>
              </a:rPr>
              <a:t>Nobel prize for Gravitational Waves</a:t>
            </a:r>
          </a:p>
        </p:txBody>
      </p:sp>
      <p:sp>
        <p:nvSpPr>
          <p:cNvPr id="3" name="Text Placeholder 2">
            <a:extLst>
              <a:ext uri="{FF2B5EF4-FFF2-40B4-BE49-F238E27FC236}">
                <a16:creationId xmlns:a16="http://schemas.microsoft.com/office/drawing/2014/main" id="{114F94E1-F51C-C7CD-C1AB-30189FDE0470}"/>
              </a:ext>
            </a:extLst>
          </p:cNvPr>
          <p:cNvSpPr>
            <a:spLocks noGrp="1"/>
          </p:cNvSpPr>
          <p:nvPr>
            <p:ph type="body" sz="quarter" idx="17"/>
          </p:nvPr>
        </p:nvSpPr>
        <p:spPr/>
        <p:txBody>
          <a:bodyPr/>
          <a:lstStyle/>
          <a:p>
            <a:r>
              <a:rPr lang="en-US" b="0" i="0" dirty="0">
                <a:solidFill>
                  <a:srgbClr val="2E2A25"/>
                </a:solidFill>
                <a:effectLst/>
                <a:latin typeface="Alfred Serif Regular"/>
              </a:rPr>
              <a:t>The Nobel Prize in Physics 2017 was divided, one half awarded to Rainer Weiss, the other half jointly to Barry C. </a:t>
            </a:r>
            <a:r>
              <a:rPr lang="en-US" b="0" i="0" dirty="0" err="1">
                <a:solidFill>
                  <a:srgbClr val="2E2A25"/>
                </a:solidFill>
                <a:effectLst/>
                <a:latin typeface="Alfred Serif Regular"/>
              </a:rPr>
              <a:t>Barish</a:t>
            </a:r>
            <a:r>
              <a:rPr lang="en-US" b="0" i="0" dirty="0">
                <a:solidFill>
                  <a:srgbClr val="2E2A25"/>
                </a:solidFill>
                <a:effectLst/>
                <a:latin typeface="Alfred Serif Regular"/>
              </a:rPr>
              <a:t> and Kip S. Thorne "for decisive contributions to the LIGO detector and the observation of gravitational waves"</a:t>
            </a:r>
            <a:endParaRPr lang="en-US" dirty="0"/>
          </a:p>
        </p:txBody>
      </p:sp>
      <p:pic>
        <p:nvPicPr>
          <p:cNvPr id="2050" name="Picture 2" descr="Rainer Weiss">
            <a:extLst>
              <a:ext uri="{FF2B5EF4-FFF2-40B4-BE49-F238E27FC236}">
                <a16:creationId xmlns:a16="http://schemas.microsoft.com/office/drawing/2014/main" id="{535B910C-CB75-D1B3-C094-D56B8AB41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ainer Weiss">
            <a:extLst>
              <a:ext uri="{FF2B5EF4-FFF2-40B4-BE49-F238E27FC236}">
                <a16:creationId xmlns:a16="http://schemas.microsoft.com/office/drawing/2014/main" id="{435F5F8E-1B7C-047A-0681-D6A8556EC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C7F8D8-00B3-CDF9-48D6-EDB3832C2E38}"/>
              </a:ext>
            </a:extLst>
          </p:cNvPr>
          <p:cNvPicPr>
            <a:picLocks noChangeAspect="1"/>
          </p:cNvPicPr>
          <p:nvPr/>
        </p:nvPicPr>
        <p:blipFill>
          <a:blip r:embed="rId3"/>
          <a:stretch>
            <a:fillRect/>
          </a:stretch>
        </p:blipFill>
        <p:spPr>
          <a:xfrm>
            <a:off x="1257858" y="2327114"/>
            <a:ext cx="2489324" cy="3733986"/>
          </a:xfrm>
          <a:prstGeom prst="rect">
            <a:avLst/>
          </a:prstGeom>
        </p:spPr>
      </p:pic>
      <p:pic>
        <p:nvPicPr>
          <p:cNvPr id="5" name="Picture 4">
            <a:extLst>
              <a:ext uri="{FF2B5EF4-FFF2-40B4-BE49-F238E27FC236}">
                <a16:creationId xmlns:a16="http://schemas.microsoft.com/office/drawing/2014/main" id="{B435FD0A-7342-74AA-1D63-E33DC04D41DD}"/>
              </a:ext>
            </a:extLst>
          </p:cNvPr>
          <p:cNvPicPr>
            <a:picLocks noChangeAspect="1"/>
          </p:cNvPicPr>
          <p:nvPr/>
        </p:nvPicPr>
        <p:blipFill>
          <a:blip r:embed="rId4"/>
          <a:stretch>
            <a:fillRect/>
          </a:stretch>
        </p:blipFill>
        <p:spPr>
          <a:xfrm>
            <a:off x="4798114" y="2327114"/>
            <a:ext cx="2605297" cy="3907946"/>
          </a:xfrm>
          <a:prstGeom prst="rect">
            <a:avLst/>
          </a:prstGeom>
        </p:spPr>
      </p:pic>
      <p:pic>
        <p:nvPicPr>
          <p:cNvPr id="6" name="Picture 5">
            <a:extLst>
              <a:ext uri="{FF2B5EF4-FFF2-40B4-BE49-F238E27FC236}">
                <a16:creationId xmlns:a16="http://schemas.microsoft.com/office/drawing/2014/main" id="{EDA6EEC6-1F30-3DDD-C224-6C7DFE26699E}"/>
              </a:ext>
            </a:extLst>
          </p:cNvPr>
          <p:cNvPicPr>
            <a:picLocks noChangeAspect="1"/>
          </p:cNvPicPr>
          <p:nvPr/>
        </p:nvPicPr>
        <p:blipFill>
          <a:blip r:embed="rId5"/>
          <a:stretch>
            <a:fillRect/>
          </a:stretch>
        </p:blipFill>
        <p:spPr>
          <a:xfrm>
            <a:off x="8412480" y="2314876"/>
            <a:ext cx="2672274" cy="4008411"/>
          </a:xfrm>
          <a:prstGeom prst="rect">
            <a:avLst/>
          </a:prstGeom>
        </p:spPr>
      </p:pic>
    </p:spTree>
    <p:extLst>
      <p:ext uri="{BB962C8B-B14F-4D97-AF65-F5344CB8AC3E}">
        <p14:creationId xmlns:p14="http://schemas.microsoft.com/office/powerpoint/2010/main" val="247973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EEB6-C3AD-400A-8D64-69ABF630530D}"/>
              </a:ext>
            </a:extLst>
          </p:cNvPr>
          <p:cNvSpPr>
            <a:spLocks noGrp="1"/>
          </p:cNvSpPr>
          <p:nvPr>
            <p:ph type="title"/>
          </p:nvPr>
        </p:nvSpPr>
        <p:spPr/>
        <p:txBody>
          <a:bodyPr/>
          <a:lstStyle/>
          <a:p>
            <a:r>
              <a:rPr lang="en-US" altLang="en-US" dirty="0">
                <a:solidFill>
                  <a:srgbClr val="FF0000"/>
                </a:solidFill>
                <a:latin typeface="Arial" panose="020B0604020202020204" pitchFamily="34" charset="0"/>
                <a:cs typeface="Arial" panose="020B0604020202020204" pitchFamily="34" charset="0"/>
              </a:rPr>
              <a:t>The Ultimate Fate of Stars</a:t>
            </a:r>
            <a:endParaRPr lang="en-IN" dirty="0">
              <a:solidFill>
                <a:srgbClr val="FF0000"/>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0D2BC6B3-43AD-4DF5-BBF8-6C742D28BE3A}"/>
              </a:ext>
            </a:extLst>
          </p:cNvPr>
          <p:cNvSpPr>
            <a:spLocks noGrp="1"/>
          </p:cNvSpPr>
          <p:nvPr>
            <p:ph type="body" sz="quarter" idx="17"/>
          </p:nvPr>
        </p:nvSpPr>
        <p:spPr>
          <a:xfrm>
            <a:off x="740228" y="1277691"/>
            <a:ext cx="10711543" cy="237744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final stages of a star occur when the hydrogen fuel is exhausted and helium fuses. Heavier elements are then created until the process reaches the iron region. </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At this point the elements in the star have the highest binding energy per nucleon and the fusion reactions end.</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For </a:t>
            </a:r>
            <a:r>
              <a:rPr lang="en-US" altLang="en-US" sz="2200" i="1" dirty="0">
                <a:latin typeface="Arial" panose="020B0604020202020204" pitchFamily="34" charset="0"/>
                <a:cs typeface="Arial" panose="020B0604020202020204" pitchFamily="34" charset="0"/>
              </a:rPr>
              <a:t>N</a:t>
            </a:r>
            <a:r>
              <a:rPr lang="en-US" altLang="en-US" sz="2200" dirty="0">
                <a:latin typeface="Arial" panose="020B0604020202020204" pitchFamily="34" charset="0"/>
                <a:cs typeface="Arial" panose="020B0604020202020204" pitchFamily="34" charset="0"/>
              </a:rPr>
              <a:t> nucleons each of mass </a:t>
            </a:r>
            <a:r>
              <a:rPr lang="en-US" altLang="en-US" sz="2200" i="1" dirty="0">
                <a:latin typeface="Arial" panose="020B0604020202020204" pitchFamily="34" charset="0"/>
                <a:cs typeface="Arial" panose="020B0604020202020204" pitchFamily="34" charset="0"/>
              </a:rPr>
              <a:t>m</a:t>
            </a:r>
            <a:r>
              <a:rPr lang="en-US" altLang="en-US" sz="2200" dirty="0">
                <a:latin typeface="Arial" panose="020B0604020202020204" pitchFamily="34" charset="0"/>
                <a:cs typeface="Arial" panose="020B0604020202020204" pitchFamily="34" charset="0"/>
              </a:rPr>
              <a:t>, the potential energy of a sphere of mass </a:t>
            </a:r>
            <a:r>
              <a:rPr lang="en-US" altLang="en-US" sz="2200" i="1" dirty="0">
                <a:latin typeface="Arial" panose="020B0604020202020204" pitchFamily="34" charset="0"/>
                <a:cs typeface="Arial" panose="020B0604020202020204" pitchFamily="34" charset="0"/>
              </a:rPr>
              <a:t>Nm </a:t>
            </a:r>
            <a:r>
              <a:rPr lang="en-US" altLang="en-US" sz="2200" dirty="0">
                <a:latin typeface="Arial" panose="020B0604020202020204" pitchFamily="34" charset="0"/>
                <a:cs typeface="Arial" panose="020B0604020202020204" pitchFamily="34" charset="0"/>
              </a:rPr>
              <a:t>and radius </a:t>
            </a:r>
            <a:r>
              <a:rPr lang="en-US" altLang="en-US" sz="2200" i="1" dirty="0">
                <a:latin typeface="Arial" panose="020B0604020202020204" pitchFamily="34" charset="0"/>
                <a:cs typeface="Arial" panose="020B0604020202020204" pitchFamily="34" charset="0"/>
              </a:rPr>
              <a:t>R</a:t>
            </a:r>
            <a:r>
              <a:rPr lang="en-US" altLang="en-US" sz="2200" dirty="0">
                <a:latin typeface="Arial" panose="020B0604020202020204" pitchFamily="34" charset="0"/>
                <a:cs typeface="Arial" panose="020B0604020202020204" pitchFamily="34" charset="0"/>
              </a:rPr>
              <a:t> is </a:t>
            </a:r>
          </a:p>
        </p:txBody>
      </p:sp>
      <p:graphicFrame>
        <p:nvGraphicFramePr>
          <p:cNvPr id="17" name="Object 3" descr="P. E. equals U_grav equals negative 3 over 5, G (N m)^2 over R.">
            <a:extLst>
              <a:ext uri="{FF2B5EF4-FFF2-40B4-BE49-F238E27FC236}">
                <a16:creationId xmlns:a16="http://schemas.microsoft.com/office/drawing/2014/main" id="{06814D4E-74EE-4C56-8C11-86760A904F74}"/>
              </a:ext>
            </a:extLst>
          </p:cNvPr>
          <p:cNvGraphicFramePr>
            <a:graphicFrameLocks noGrp="1" noChangeAspect="1"/>
          </p:cNvGraphicFramePr>
          <p:nvPr>
            <p:ph type="pic" sz="quarter" idx="18"/>
          </p:nvPr>
        </p:nvGraphicFramePr>
        <p:xfrm>
          <a:off x="4108450" y="3784600"/>
          <a:ext cx="3028950" cy="733425"/>
        </p:xfrm>
        <a:graphic>
          <a:graphicData uri="http://schemas.openxmlformats.org/presentationml/2006/ole">
            <mc:AlternateContent xmlns:mc="http://schemas.openxmlformats.org/markup-compatibility/2006">
              <mc:Choice xmlns:v="urn:schemas-microsoft-com:vml" Requires="v">
                <p:oleObj name="Equation" r:id="rId2" imgW="3200400" imgH="774360" progId="Equation.DSMT4">
                  <p:embed/>
                </p:oleObj>
              </mc:Choice>
              <mc:Fallback>
                <p:oleObj name="Equation" r:id="rId2" imgW="3200400" imgH="774360" progId="Equation.DSMT4">
                  <p:embed/>
                  <p:pic>
                    <p:nvPicPr>
                      <p:cNvPr id="17" name="Object 3" descr="P. E. equals U_grav equals negative 3 over 5, G (N m)^2 over R.">
                        <a:extLst>
                          <a:ext uri="{FF2B5EF4-FFF2-40B4-BE49-F238E27FC236}">
                            <a16:creationId xmlns:a16="http://schemas.microsoft.com/office/drawing/2014/main" id="{06814D4E-74EE-4C56-8C11-86760A904F74}"/>
                          </a:ext>
                        </a:extLst>
                      </p:cNvPr>
                      <p:cNvPicPr/>
                      <p:nvPr/>
                    </p:nvPicPr>
                    <p:blipFill>
                      <a:blip r:embed="rId3"/>
                      <a:stretch>
                        <a:fillRect/>
                      </a:stretch>
                    </p:blipFill>
                    <p:spPr>
                      <a:xfrm>
                        <a:off x="4108450" y="3784600"/>
                        <a:ext cx="3028950" cy="733425"/>
                      </a:xfrm>
                      <a:prstGeom prst="rect">
                        <a:avLst/>
                      </a:prstGeom>
                    </p:spPr>
                  </p:pic>
                </p:oleObj>
              </mc:Fallback>
            </mc:AlternateContent>
          </a:graphicData>
        </a:graphic>
      </p:graphicFrame>
      <p:sp>
        <p:nvSpPr>
          <p:cNvPr id="4" name="Text Placeholder 4">
            <a:extLst>
              <a:ext uri="{FF2B5EF4-FFF2-40B4-BE49-F238E27FC236}">
                <a16:creationId xmlns:a16="http://schemas.microsoft.com/office/drawing/2014/main" id="{BF18578B-92BC-4340-8FE3-07D4D6E9C895}"/>
              </a:ext>
            </a:extLst>
          </p:cNvPr>
          <p:cNvSpPr>
            <a:spLocks noGrp="1"/>
          </p:cNvSpPr>
          <p:nvPr>
            <p:ph type="body" sz="quarter" idx="16"/>
          </p:nvPr>
        </p:nvSpPr>
        <p:spPr>
          <a:xfrm>
            <a:off x="740228" y="4707255"/>
            <a:ext cx="10711543" cy="4572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gravitational pressure is </a:t>
            </a:r>
          </a:p>
        </p:txBody>
      </p:sp>
      <p:graphicFrame>
        <p:nvGraphicFramePr>
          <p:cNvPr id="18" name="Object 5" descr="P_grav equals 0.32 G, (N m)^2 over V^4/3.">
            <a:extLst>
              <a:ext uri="{FF2B5EF4-FFF2-40B4-BE49-F238E27FC236}">
                <a16:creationId xmlns:a16="http://schemas.microsoft.com/office/drawing/2014/main" id="{5C639D74-4F71-4597-ACAC-7312FC8F013C}"/>
              </a:ext>
            </a:extLst>
          </p:cNvPr>
          <p:cNvGraphicFramePr>
            <a:graphicFrameLocks noGrp="1" noChangeAspect="1"/>
          </p:cNvGraphicFramePr>
          <p:nvPr>
            <p:ph type="pic" sz="quarter" idx="23"/>
          </p:nvPr>
        </p:nvGraphicFramePr>
        <p:xfrm>
          <a:off x="4056063" y="5227638"/>
          <a:ext cx="2520950" cy="779462"/>
        </p:xfrm>
        <a:graphic>
          <a:graphicData uri="http://schemas.openxmlformats.org/presentationml/2006/ole">
            <mc:AlternateContent xmlns:mc="http://schemas.openxmlformats.org/markup-compatibility/2006">
              <mc:Choice xmlns:v="urn:schemas-microsoft-com:vml" Requires="v">
                <p:oleObj name="Equation" r:id="rId4" imgW="2463480" imgH="761760" progId="Equation.DSMT4">
                  <p:embed/>
                </p:oleObj>
              </mc:Choice>
              <mc:Fallback>
                <p:oleObj name="Equation" r:id="rId4" imgW="2463480" imgH="761760" progId="Equation.DSMT4">
                  <p:embed/>
                  <p:pic>
                    <p:nvPicPr>
                      <p:cNvPr id="18" name="Object 5" descr="P_grav equals 0.32 G, (N m)^2 over V^4/3.">
                        <a:extLst>
                          <a:ext uri="{FF2B5EF4-FFF2-40B4-BE49-F238E27FC236}">
                            <a16:creationId xmlns:a16="http://schemas.microsoft.com/office/drawing/2014/main" id="{5C639D74-4F71-4597-ACAC-7312FC8F013C}"/>
                          </a:ext>
                        </a:extLst>
                      </p:cNvPr>
                      <p:cNvPicPr/>
                      <p:nvPr/>
                    </p:nvPicPr>
                    <p:blipFill>
                      <a:blip r:embed="rId5"/>
                      <a:stretch>
                        <a:fillRect/>
                      </a:stretch>
                    </p:blipFill>
                    <p:spPr>
                      <a:xfrm>
                        <a:off x="4056063" y="5227638"/>
                        <a:ext cx="2520950" cy="779462"/>
                      </a:xfrm>
                      <a:prstGeom prst="rect">
                        <a:avLst/>
                      </a:prstGeom>
                    </p:spPr>
                  </p:pic>
                </p:oleObj>
              </mc:Fallback>
            </mc:AlternateContent>
          </a:graphicData>
        </a:graphic>
      </p:graphicFrame>
    </p:spTree>
    <p:extLst>
      <p:ext uri="{BB962C8B-B14F-4D97-AF65-F5344CB8AC3E}">
        <p14:creationId xmlns:p14="http://schemas.microsoft.com/office/powerpoint/2010/main" val="2789800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3400">
                <a:cs typeface="+mj-cs"/>
              </a:rPr>
              <a:t>15.3: Gravitational Waves</a:t>
            </a:r>
          </a:p>
        </p:txBody>
      </p:sp>
      <p:sp>
        <p:nvSpPr>
          <p:cNvPr id="16387" name="Rectangle 4"/>
          <p:cNvSpPr>
            <a:spLocks noGrp="1" noChangeArrowheads="1"/>
          </p:cNvSpPr>
          <p:nvPr>
            <p:ph type="body" sz="half" idx="1"/>
          </p:nvPr>
        </p:nvSpPr>
        <p:spPr>
          <a:xfrm>
            <a:off x="609600" y="847810"/>
            <a:ext cx="11178117" cy="5029200"/>
          </a:xfrm>
        </p:spPr>
        <p:txBody>
          <a:bodyPr/>
          <a:lstStyle/>
          <a:p>
            <a:pPr eaLnBrk="1" hangingPunct="1"/>
            <a:r>
              <a:rPr lang="en-US" altLang="en-US" sz="2000" dirty="0"/>
              <a:t>When a charge accelerates, the electric field surrounding the charge redistributes itself. This change in the electric field produces an electromagnetic wave, which is easily detected. In much the same way, an accelerated mass should also produce gravitational waves.</a:t>
            </a:r>
          </a:p>
          <a:p>
            <a:pPr eaLnBrk="1" hangingPunct="1"/>
            <a:r>
              <a:rPr lang="en-US" altLang="en-US" sz="2000" dirty="0"/>
              <a:t>Gravitational waves carry energy and momentum, travel at the speed of light, and are characterized by frequency and wavelength.</a:t>
            </a:r>
          </a:p>
          <a:p>
            <a:pPr eaLnBrk="1" hangingPunct="1"/>
            <a:r>
              <a:rPr lang="en-US" altLang="en-US" sz="2000" dirty="0"/>
              <a:t>As gravitational waves pass through </a:t>
            </a:r>
            <a:r>
              <a:rPr lang="en-US" altLang="en-US" sz="2000" dirty="0" err="1"/>
              <a:t>spacetime</a:t>
            </a:r>
            <a:r>
              <a:rPr lang="en-US" altLang="en-US" sz="2000" dirty="0"/>
              <a:t>, they cause small ripples. The stretching and shrinking is on the order of 1 part in 10</a:t>
            </a:r>
            <a:r>
              <a:rPr lang="en-US" altLang="en-US" sz="2000" baseline="30000" dirty="0"/>
              <a:t>21</a:t>
            </a:r>
            <a:r>
              <a:rPr lang="en-US" altLang="en-US" sz="2000" dirty="0"/>
              <a:t> even due to a strong gravitational wave source.</a:t>
            </a:r>
          </a:p>
          <a:p>
            <a:pPr eaLnBrk="1" hangingPunct="1"/>
            <a:r>
              <a:rPr lang="en-US" altLang="en-US" sz="2000" dirty="0"/>
              <a:t>Due to their small magnitude, gravitational waves are difficult to detect. Large astronomical events create measurable </a:t>
            </a:r>
            <a:r>
              <a:rPr lang="en-US" altLang="en-US" sz="2000" dirty="0" err="1"/>
              <a:t>spacetime</a:t>
            </a:r>
            <a:r>
              <a:rPr lang="en-US" altLang="en-US" sz="2000" dirty="0"/>
              <a:t> waves such as the collapse of a neutron star, a black hole or the Big Bang. </a:t>
            </a:r>
          </a:p>
          <a:p>
            <a:pPr eaLnBrk="1" hangingPunct="1"/>
            <a:r>
              <a:rPr lang="en-US" altLang="en-US" sz="2000" dirty="0"/>
              <a:t>This effect has been likened to noticing a single grain of sand added to all the beaches of Long Island, New York.</a:t>
            </a:r>
          </a:p>
        </p:txBody>
      </p:sp>
      <p:pic>
        <p:nvPicPr>
          <p:cNvPr id="3076" name="Picture 4" descr="Gravitational Waves Discovered from Colliding Black H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129" y="4589793"/>
            <a:ext cx="2803072" cy="1577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5413" y="5181600"/>
            <a:ext cx="4904015" cy="646331"/>
          </a:xfrm>
          <a:prstGeom prst="rect">
            <a:avLst/>
          </a:prstGeom>
          <a:noFill/>
        </p:spPr>
        <p:txBody>
          <a:bodyPr wrap="square" rtlCol="0">
            <a:spAutoFit/>
          </a:bodyPr>
          <a:lstStyle/>
          <a:p>
            <a:r>
              <a:rPr lang="en-US"/>
              <a:t>blob:https://www.newyorker.com/117ea397-715a-4022-8dc1-1db0c17623e7</a:t>
            </a:r>
          </a:p>
        </p:txBody>
      </p:sp>
    </p:spTree>
    <p:extLst>
      <p:ext uri="{BB962C8B-B14F-4D97-AF65-F5344CB8AC3E}">
        <p14:creationId xmlns:p14="http://schemas.microsoft.com/office/powerpoint/2010/main" val="19354385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6B01-18B9-4FDA-A8E0-F80C91E465C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Gravitational Wave Experiments (1 of 2)</a:t>
            </a:r>
            <a:endParaRPr lang="en-IN"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62415C04-71B9-437D-BFCD-861B54DDB08D}"/>
              </a:ext>
            </a:extLst>
          </p:cNvPr>
          <p:cNvSpPr>
            <a:spLocks noGrp="1"/>
          </p:cNvSpPr>
          <p:nvPr>
            <p:ph type="body" sz="quarter" idx="17"/>
          </p:nvPr>
        </p:nvSpPr>
        <p:spPr>
          <a:xfrm>
            <a:off x="740228" y="1452501"/>
            <a:ext cx="10711543" cy="18288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Taylor and Hulse discovered a binary system of two neutron stars that lose energy due to gravitational waves that agrees with the predictions of general relativity. </a:t>
            </a:r>
          </a:p>
          <a:p>
            <a:pPr marL="365760" indent="-365760">
              <a:lnSpc>
                <a:spcPct val="100000"/>
              </a:lnSpc>
              <a:spcBef>
                <a:spcPts val="600"/>
              </a:spcBef>
              <a:spcAft>
                <a:spcPts val="600"/>
              </a:spcAft>
              <a:buClr>
                <a:srgbClr val="004A78"/>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LIGO is a large Michelson interferometer device that uses four test masses on two arms of the interferometer. The device is meant to detect changes in length of the arms due to a passing wave.</a:t>
            </a:r>
          </a:p>
        </p:txBody>
      </p:sp>
      <p:pic>
        <p:nvPicPr>
          <p:cNvPr id="14" name="Picture 3" descr="Laser at left emits a beam traveling right. Beam strikes a beam splitter which is at a 45 degree angle. The beams splits in two, one beam travels upward, the other to the right. The upward beam reflects back and forth several times between two mirrors a distance L 2 apart, then travels back down through the beam splitter, and reaches a photodiode below the splitter. The rightward beam reflects back and forth several times between two mirrors a distance L 1 apart, then travels left to the splitter, is reflected downward, and reaches the photodiode.">
            <a:extLst>
              <a:ext uri="{FF2B5EF4-FFF2-40B4-BE49-F238E27FC236}">
                <a16:creationId xmlns:a16="http://schemas.microsoft.com/office/drawing/2014/main" id="{B634AF9C-581B-49FB-ACF1-F6474A2765DA}"/>
              </a:ext>
            </a:extLst>
          </p:cNvPr>
          <p:cNvPicPr>
            <a:picLocks noGrp="1" noChangeAspect="1"/>
          </p:cNvPicPr>
          <p:nvPr>
            <p:ph type="pic" sz="quarter" idx="18"/>
          </p:nvPr>
        </p:nvPicPr>
        <p:blipFill>
          <a:blip r:embed="rId2"/>
          <a:stretch>
            <a:fillRect/>
          </a:stretch>
        </p:blipFill>
        <p:spPr>
          <a:xfrm>
            <a:off x="2154884" y="3752600"/>
            <a:ext cx="2664500" cy="2377440"/>
          </a:xfrm>
          <a:prstGeom prst="rect">
            <a:avLst/>
          </a:prstGeom>
        </p:spPr>
      </p:pic>
      <p:sp>
        <p:nvSpPr>
          <p:cNvPr id="4" name="Text Placeholder 4">
            <a:extLst>
              <a:ext uri="{FF2B5EF4-FFF2-40B4-BE49-F238E27FC236}">
                <a16:creationId xmlns:a16="http://schemas.microsoft.com/office/drawing/2014/main" id="{83B6BAB6-FB09-449E-B1AD-D90370A0450A}"/>
              </a:ext>
            </a:extLst>
          </p:cNvPr>
          <p:cNvSpPr>
            <a:spLocks noGrp="1"/>
          </p:cNvSpPr>
          <p:nvPr>
            <p:ph type="body" sz="quarter" idx="16"/>
          </p:nvPr>
        </p:nvSpPr>
        <p:spPr>
          <a:xfrm>
            <a:off x="5866903" y="3483576"/>
            <a:ext cx="4671182" cy="27432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NASA and the European Space Agency (ESA) were jointly developing a space-based probe called the Laser Interferometer Space Antenna (LISA), which was to measure fluctuations in its triangular shape.</a:t>
            </a:r>
          </a:p>
          <a:p>
            <a:pPr marL="365760" indent="-365760">
              <a:lnSpc>
                <a:spcPct val="100000"/>
              </a:lnSpc>
              <a:spcBef>
                <a:spcPts val="600"/>
              </a:spcBef>
              <a:spcAft>
                <a:spcPts val="600"/>
              </a:spcAft>
              <a:buClr>
                <a:srgbClr val="004A78"/>
              </a:buClr>
              <a:buFont typeface="Arial" panose="020B0604020202020204" pitchFamily="34" charset="0"/>
              <a:buChar char="•"/>
            </a:pPr>
            <a:endParaRPr lang="en-IN"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74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sz="3400">
                <a:cs typeface="+mj-cs"/>
              </a:rPr>
              <a:t>Gravitational Wave Experiments</a:t>
            </a:r>
          </a:p>
        </p:txBody>
      </p:sp>
      <p:sp>
        <p:nvSpPr>
          <p:cNvPr id="62469" name="Rectangle 5"/>
          <p:cNvSpPr>
            <a:spLocks noGrp="1" noChangeArrowheads="1"/>
          </p:cNvSpPr>
          <p:nvPr>
            <p:ph type="body" sz="half" idx="1"/>
          </p:nvPr>
        </p:nvSpPr>
        <p:spPr>
          <a:xfrm>
            <a:off x="609600" y="1066800"/>
            <a:ext cx="10974917" cy="4497388"/>
          </a:xfrm>
        </p:spPr>
        <p:txBody>
          <a:bodyPr/>
          <a:lstStyle/>
          <a:p>
            <a:pPr eaLnBrk="1" hangingPunct="1">
              <a:buFont typeface="Wingdings" charset="0"/>
              <a:buChar char="n"/>
              <a:defRPr/>
            </a:pPr>
            <a:r>
              <a:rPr lang="en-US" sz="2000" dirty="0">
                <a:cs typeface="+mn-cs"/>
              </a:rPr>
              <a:t>Taylor and </a:t>
            </a:r>
            <a:r>
              <a:rPr lang="en-US" sz="2000" dirty="0" err="1">
                <a:cs typeface="+mn-cs"/>
              </a:rPr>
              <a:t>Hulse</a:t>
            </a:r>
            <a:r>
              <a:rPr lang="en-US" sz="2000" dirty="0">
                <a:cs typeface="+mn-cs"/>
              </a:rPr>
              <a:t> discovered a binary system of two neutron stars that lose energy due to gravitational waves that agrees with the predictions of general relativity. </a:t>
            </a:r>
          </a:p>
          <a:p>
            <a:pPr eaLnBrk="1" hangingPunct="1">
              <a:buFont typeface="Wingdings" charset="0"/>
              <a:buChar char="n"/>
              <a:defRPr/>
            </a:pPr>
            <a:r>
              <a:rPr lang="en-US" sz="2000" dirty="0">
                <a:cs typeface="+mn-cs"/>
              </a:rPr>
              <a:t>LIGO is a large Michelson interferometer device that uses four test masses on two arms of the interferometer. The device </a:t>
            </a:r>
            <a:r>
              <a:rPr lang="en-US" sz="2000" dirty="0">
                <a:solidFill>
                  <a:srgbClr val="FF0000"/>
                </a:solidFill>
                <a:cs typeface="+mn-cs"/>
              </a:rPr>
              <a:t>is meant to </a:t>
            </a:r>
            <a:r>
              <a:rPr lang="en-US" sz="2000" dirty="0">
                <a:cs typeface="+mn-cs"/>
              </a:rPr>
              <a:t>detect changes in length of the arms due to a passing wave.</a:t>
            </a:r>
          </a:p>
        </p:txBody>
      </p:sp>
      <p:pic>
        <p:nvPicPr>
          <p:cNvPr id="17412" name="Picture 13" descr="1510"/>
          <p:cNvPicPr>
            <a:picLocks noChangeAspect="1" noChangeArrowheads="1"/>
          </p:cNvPicPr>
          <p:nvPr/>
        </p:nvPicPr>
        <p:blipFill>
          <a:blip r:embed="rId2">
            <a:extLst>
              <a:ext uri="{28A0092B-C50C-407E-A947-70E740481C1C}">
                <a14:useLocalDpi xmlns:a14="http://schemas.microsoft.com/office/drawing/2010/main" val="0"/>
              </a:ext>
            </a:extLst>
          </a:blip>
          <a:srcRect b="2963"/>
          <a:stretch>
            <a:fillRect/>
          </a:stretch>
        </p:blipFill>
        <p:spPr bwMode="auto">
          <a:xfrm>
            <a:off x="1219200" y="3111577"/>
            <a:ext cx="4480984"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4"/>
          <p:cNvSpPr>
            <a:spLocks noChangeArrowheads="1"/>
          </p:cNvSpPr>
          <p:nvPr/>
        </p:nvSpPr>
        <p:spPr bwMode="auto">
          <a:xfrm>
            <a:off x="5924023" y="2711449"/>
            <a:ext cx="56896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2"/>
                </a:solidFill>
                <a:latin typeface="Arial" pitchFamily="34" charset="0"/>
                <a:ea typeface="ＭＳ Ｐゴシック" pitchFamily="34" charset="-128"/>
              </a:defRPr>
            </a:lvl1pPr>
            <a:lvl2pPr marL="742950" indent="-285750">
              <a:defRPr sz="2400">
                <a:solidFill>
                  <a:schemeClr val="tx2"/>
                </a:solidFill>
                <a:latin typeface="Arial" pitchFamily="34" charset="0"/>
                <a:ea typeface="ＭＳ Ｐゴシック" pitchFamily="34" charset="-128"/>
              </a:defRPr>
            </a:lvl2pPr>
            <a:lvl3pPr marL="1143000" indent="-228600">
              <a:defRPr sz="2400">
                <a:solidFill>
                  <a:schemeClr val="tx2"/>
                </a:solidFill>
                <a:latin typeface="Arial" pitchFamily="34" charset="0"/>
                <a:ea typeface="ＭＳ Ｐゴシック" pitchFamily="34" charset="-128"/>
              </a:defRPr>
            </a:lvl3pPr>
            <a:lvl4pPr marL="1600200" indent="-228600">
              <a:defRPr sz="2400">
                <a:solidFill>
                  <a:schemeClr val="tx2"/>
                </a:solidFill>
                <a:latin typeface="Arial" pitchFamily="34" charset="0"/>
                <a:ea typeface="ＭＳ Ｐゴシック" pitchFamily="34" charset="-128"/>
              </a:defRPr>
            </a:lvl4pPr>
            <a:lvl5pPr marL="2057400" indent="-228600">
              <a:defRPr sz="24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2"/>
                </a:solidFill>
                <a:latin typeface="Arial" pitchFamily="34" charset="0"/>
                <a:ea typeface="ＭＳ Ｐゴシック" pitchFamily="34" charset="-128"/>
              </a:defRPr>
            </a:lvl9pPr>
          </a:lstStyle>
          <a:p>
            <a:pPr fontAlgn="base">
              <a:spcBef>
                <a:spcPct val="50000"/>
              </a:spcBef>
              <a:spcAft>
                <a:spcPct val="0"/>
              </a:spcAft>
              <a:buClr>
                <a:srgbClr val="3333CC"/>
              </a:buClr>
              <a:buSzPct val="65000"/>
              <a:buFont typeface="Wingdings" pitchFamily="2" charset="2"/>
              <a:buChar char="n"/>
            </a:pPr>
            <a:r>
              <a:rPr lang="en-US" altLang="en-US" sz="2000">
                <a:solidFill>
                  <a:srgbClr val="000000"/>
                </a:solidFill>
              </a:rPr>
              <a:t>NASA and the European Space Agency (ESA) </a:t>
            </a:r>
            <a:r>
              <a:rPr lang="en-US" altLang="en-US" sz="2000">
                <a:solidFill>
                  <a:srgbClr val="FF0000"/>
                </a:solidFill>
              </a:rPr>
              <a:t>were </a:t>
            </a:r>
            <a:r>
              <a:rPr lang="en-US" altLang="en-US" sz="2000">
                <a:solidFill>
                  <a:srgbClr val="000000"/>
                </a:solidFill>
              </a:rPr>
              <a:t>jointly developing a space-based probe called the Laser Interferometer Space Antenna (LISA) which </a:t>
            </a:r>
            <a:r>
              <a:rPr lang="en-US" altLang="en-US" sz="2000">
                <a:solidFill>
                  <a:srgbClr val="FF0000"/>
                </a:solidFill>
              </a:rPr>
              <a:t>was to </a:t>
            </a:r>
            <a:r>
              <a:rPr lang="en-US" altLang="en-US" sz="2000">
                <a:solidFill>
                  <a:srgbClr val="000000"/>
                </a:solidFill>
              </a:rPr>
              <a:t>measure fluctuations in its triangular shape.</a:t>
            </a:r>
          </a:p>
          <a:p>
            <a:pPr fontAlgn="base">
              <a:spcBef>
                <a:spcPct val="50000"/>
              </a:spcBef>
              <a:spcAft>
                <a:spcPct val="0"/>
              </a:spcAft>
              <a:buClr>
                <a:srgbClr val="3333CC"/>
              </a:buClr>
              <a:buSzPct val="65000"/>
              <a:buFont typeface="Wingdings" pitchFamily="2" charset="2"/>
              <a:buChar char="n"/>
            </a:pPr>
            <a:endParaRPr lang="en-US" altLang="en-US" sz="2000">
              <a:solidFill>
                <a:srgbClr val="000000"/>
              </a:solidFill>
            </a:endParaRPr>
          </a:p>
        </p:txBody>
      </p:sp>
      <p:pic>
        <p:nvPicPr>
          <p:cNvPr id="1026" name="Picture 2" descr="LIGO Hanford Observatory, 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577" y="4675635"/>
            <a:ext cx="2136573" cy="142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56783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4C1F-8E46-4E28-B7ED-076A355D35A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Gravitational Wave Experiments (2 of 2)</a:t>
            </a:r>
            <a:endParaRPr lang="en-IN"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1361A1FC-1FC1-4C2D-B9D9-9297B55A82C1}"/>
              </a:ext>
            </a:extLst>
          </p:cNvPr>
          <p:cNvSpPr>
            <a:spLocks noGrp="1"/>
          </p:cNvSpPr>
          <p:nvPr>
            <p:ph type="body" sz="quarter" idx="17"/>
          </p:nvPr>
        </p:nvSpPr>
        <p:spPr>
          <a:xfrm>
            <a:off x="740228" y="1197008"/>
            <a:ext cx="6126480" cy="182880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sz="2200" dirty="0">
                <a:latin typeface="Arial" panose="020B0604020202020204" pitchFamily="34" charset="0"/>
                <a:cs typeface="Arial" panose="020B0604020202020204" pitchFamily="34" charset="0"/>
              </a:rPr>
              <a:t>The merger of the two neutron stars was also detected electromagnetically (as a short-period GRB) by the </a:t>
            </a:r>
            <a:r>
              <a:rPr lang="en-US" sz="2200" i="1" dirty="0">
                <a:latin typeface="Arial" panose="020B0604020202020204" pitchFamily="34" charset="0"/>
                <a:cs typeface="Arial" panose="020B0604020202020204" pitchFamily="34" charset="0"/>
              </a:rPr>
              <a:t>Fermi Gamma-ray Space Telescope </a:t>
            </a:r>
            <a:r>
              <a:rPr lang="en-US" sz="2200" dirty="0">
                <a:latin typeface="Arial" panose="020B0604020202020204" pitchFamily="34" charset="0"/>
                <a:cs typeface="Arial" panose="020B0604020202020204" pitchFamily="34" charset="0"/>
              </a:rPr>
              <a:t>less than 2 seconds after the gravitational wave detection</a:t>
            </a:r>
            <a:endParaRPr lang="en-US" altLang="en-US" sz="2200" dirty="0">
              <a:latin typeface="Arial" panose="020B0604020202020204" pitchFamily="34" charset="0"/>
              <a:cs typeface="Arial" panose="020B0604020202020204" pitchFamily="34" charset="0"/>
            </a:endParaRPr>
          </a:p>
        </p:txBody>
      </p:sp>
      <p:pic>
        <p:nvPicPr>
          <p:cNvPr id="10" name="Picture 3" descr="A set of three panels.The panel at the top displays a schematic diagram of the merger of two black holes. Two black holes are separated and rotate about a common center. Slowly both the black holes come together.  This is called inspiral.  When they get close to each other this stage is called merger. After the merger the single black hole undergoes a stage called ring-down. The middle panel displays a graph plotting time in s on the horizontal axis and strain in 10^ negative 21 on the vertical axis.  During the insprial phase from 0 to about 0.4 s, the graph is sinusoidal, with an amplitude of about 0.5 and period of about 0.2, but the amplitude grows and period decreases toward the end of inspiral. At merger stage, the amplitude reaches a peak of 1.0 and the period is extremely small. During ring-down the amplitude rapidly shrinks to zero. The bottom panel displays a graph where the horizontal axis represents time in seconds, and the vertical axis represents in velocity either velocity as a fraction of c or separation as a multiple of R_S. There are two curves, one for black hole relative velocity and one for black hole separation. An increasing curve for black hole relative velocity passes through (0, 0.3), (0.40, 0.4), and (0.42, 0.45). A decreasing curve for separation passes through (0, 5), (0.35, 4), and (0.42, 1.5).">
            <a:extLst>
              <a:ext uri="{FF2B5EF4-FFF2-40B4-BE49-F238E27FC236}">
                <a16:creationId xmlns:a16="http://schemas.microsoft.com/office/drawing/2014/main" id="{8DFF552C-FFD7-4F5C-9211-1CF1A022B600}"/>
              </a:ext>
            </a:extLst>
          </p:cNvPr>
          <p:cNvPicPr>
            <a:picLocks noGrp="1" noChangeAspect="1"/>
          </p:cNvPicPr>
          <p:nvPr>
            <p:ph type="pic" sz="quarter" idx="18"/>
          </p:nvPr>
        </p:nvPicPr>
        <p:blipFill>
          <a:blip r:embed="rId2"/>
          <a:stretch>
            <a:fillRect/>
          </a:stretch>
        </p:blipFill>
        <p:spPr>
          <a:xfrm>
            <a:off x="7560990" y="1541538"/>
            <a:ext cx="3840480" cy="3840480"/>
          </a:xfrm>
          <a:prstGeom prst="rect">
            <a:avLst/>
          </a:prstGeom>
        </p:spPr>
      </p:pic>
      <p:sp>
        <p:nvSpPr>
          <p:cNvPr id="6" name="Text Placeholder 4">
            <a:extLst>
              <a:ext uri="{FF2B5EF4-FFF2-40B4-BE49-F238E27FC236}">
                <a16:creationId xmlns:a16="http://schemas.microsoft.com/office/drawing/2014/main" id="{5C5AA71D-5A8E-4280-AC33-74C0F690E52D}"/>
              </a:ext>
            </a:extLst>
          </p:cNvPr>
          <p:cNvSpPr>
            <a:spLocks noGrp="1"/>
          </p:cNvSpPr>
          <p:nvPr>
            <p:ph type="body" sz="quarter" idx="16"/>
          </p:nvPr>
        </p:nvSpPr>
        <p:spPr>
          <a:xfrm>
            <a:off x="1146986" y="3375995"/>
            <a:ext cx="6126480" cy="2286000"/>
          </a:xfrm>
        </p:spPr>
        <p:txBody>
          <a:bodyPr/>
          <a:lstStyle/>
          <a:p>
            <a:pPr indent="-365760">
              <a:lnSpc>
                <a:spcPct val="100000"/>
              </a:lnSpc>
              <a:spcBef>
                <a:spcPts val="600"/>
              </a:spcBef>
              <a:spcAft>
                <a:spcPts val="600"/>
              </a:spcAft>
            </a:pPr>
            <a:r>
              <a:rPr lang="en-US" sz="2000" dirty="0">
                <a:latin typeface="Arial" panose="020B0604020202020204" pitchFamily="34" charset="0"/>
                <a:cs typeface="Arial" panose="020B0604020202020204" pitchFamily="34" charset="0"/>
              </a:rPr>
              <a:t>Figure shows  (Top panel) A schematic of the merger of </a:t>
            </a:r>
            <a:r>
              <a:rPr lang="en-IN" sz="2000" dirty="0">
                <a:latin typeface="Arial" panose="020B0604020202020204" pitchFamily="34" charset="0"/>
                <a:cs typeface="Arial" panose="020B0604020202020204" pitchFamily="34" charset="0"/>
              </a:rPr>
              <a:t>two black holes. (Middle </a:t>
            </a:r>
            <a:r>
              <a:rPr lang="en-US" sz="2000" dirty="0">
                <a:latin typeface="Arial" panose="020B0604020202020204" pitchFamily="34" charset="0"/>
                <a:cs typeface="Arial" panose="020B0604020202020204" pitchFamily="34" charset="0"/>
              </a:rPr>
              <a:t>panel) The model of the gravitational </a:t>
            </a:r>
            <a:r>
              <a:rPr lang="en-IN" sz="2000" dirty="0">
                <a:latin typeface="Arial" panose="020B0604020202020204" pitchFamily="34" charset="0"/>
                <a:cs typeface="Arial" panose="020B0604020202020204" pitchFamily="34" charset="0"/>
              </a:rPr>
              <a:t>wave signal detected from the merger. (Bottom panel) The separation distance (brown line) and the </a:t>
            </a:r>
            <a:r>
              <a:rPr lang="en-US" sz="2000" dirty="0">
                <a:latin typeface="Arial" panose="020B0604020202020204" pitchFamily="34" charset="0"/>
                <a:cs typeface="Arial" panose="020B0604020202020204" pitchFamily="34" charset="0"/>
              </a:rPr>
              <a:t>relative velocity of the black holes (green line) during the </a:t>
            </a:r>
            <a:r>
              <a:rPr lang="fr-FR" sz="2000" dirty="0">
                <a:latin typeface="Arial" panose="020B0604020202020204" pitchFamily="34" charset="0"/>
                <a:cs typeface="Arial" panose="020B0604020202020204" pitchFamily="34" charset="0"/>
              </a:rPr>
              <a:t>merger. </a:t>
            </a:r>
            <a:r>
              <a:rPr lang="fr-FR" sz="2000" i="1" dirty="0">
                <a:latin typeface="Arial" panose="020B0604020202020204" pitchFamily="34" charset="0"/>
                <a:cs typeface="Arial" panose="020B0604020202020204" pitchFamily="34" charset="0"/>
              </a:rPr>
              <a:t>B. P. Abbott et al, </a:t>
            </a:r>
            <a:r>
              <a:rPr lang="fr-FR" sz="2000" dirty="0">
                <a:latin typeface="Arial" panose="020B0604020202020204" pitchFamily="34" charset="0"/>
                <a:cs typeface="Arial" panose="020B0604020202020204" pitchFamily="34" charset="0"/>
              </a:rPr>
              <a:t>Physical </a:t>
            </a:r>
            <a:r>
              <a:rPr lang="en-IN" sz="2000" dirty="0">
                <a:latin typeface="Arial" panose="020B0604020202020204" pitchFamily="34" charset="0"/>
                <a:cs typeface="Arial" panose="020B0604020202020204" pitchFamily="34" charset="0"/>
              </a:rPr>
              <a:t>Review Letters</a:t>
            </a:r>
            <a:r>
              <a:rPr lang="en-IN" sz="2000" i="1" dirty="0">
                <a:latin typeface="Arial" panose="020B0604020202020204" pitchFamily="34" charset="0"/>
                <a:cs typeface="Arial" panose="020B0604020202020204" pitchFamily="34" charset="0"/>
              </a:rPr>
              <a:t>, 116, 061102 (2016).</a:t>
            </a:r>
            <a:endParaRPr lang="en-I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015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a:p>
        </p:txBody>
      </p:sp>
      <p:pic>
        <p:nvPicPr>
          <p:cNvPr id="2050" name="Picture 2" descr="LIGO Hanford Observatory, 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18" y="260425"/>
            <a:ext cx="8817829" cy="5870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ample Burst Wave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89" y="4160044"/>
            <a:ext cx="4841307"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25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0382-EBD4-4E1C-9C8B-A8E24BD825A4}"/>
              </a:ext>
            </a:extLst>
          </p:cNvPr>
          <p:cNvSpPr>
            <a:spLocks noGrp="1"/>
          </p:cNvSpPr>
          <p:nvPr>
            <p:ph type="title"/>
          </p:nvPr>
        </p:nvSpPr>
        <p:spPr>
          <a:xfrm>
            <a:off x="609600" y="277889"/>
            <a:ext cx="10972800" cy="613066"/>
          </a:xfrm>
        </p:spPr>
        <p:txBody>
          <a:bodyPr/>
          <a:lstStyle/>
          <a:p>
            <a:r>
              <a:rPr lang="en-US" dirty="0">
                <a:solidFill>
                  <a:srgbClr val="FF0000"/>
                </a:solidFill>
              </a:rPr>
              <a:t>Gravitational wave  summary</a:t>
            </a:r>
          </a:p>
        </p:txBody>
      </p:sp>
      <p:sp>
        <p:nvSpPr>
          <p:cNvPr id="3" name="Text Placeholder 2">
            <a:extLst>
              <a:ext uri="{FF2B5EF4-FFF2-40B4-BE49-F238E27FC236}">
                <a16:creationId xmlns:a16="http://schemas.microsoft.com/office/drawing/2014/main" id="{875AF6AB-D6BE-4CED-BEEA-7E063B9A0A09}"/>
              </a:ext>
            </a:extLst>
          </p:cNvPr>
          <p:cNvSpPr>
            <a:spLocks noGrp="1"/>
          </p:cNvSpPr>
          <p:nvPr>
            <p:ph type="body" sz="half" idx="1"/>
          </p:nvPr>
        </p:nvSpPr>
        <p:spPr>
          <a:xfrm>
            <a:off x="609600" y="1600206"/>
            <a:ext cx="5384800" cy="4882656"/>
          </a:xfrm>
        </p:spPr>
        <p:txBody>
          <a:bodyPr/>
          <a:lstStyle/>
          <a:p>
            <a:endParaRPr lang="en-US" dirty="0"/>
          </a:p>
        </p:txBody>
      </p:sp>
      <p:pic>
        <p:nvPicPr>
          <p:cNvPr id="9" name="Content Placeholder 8">
            <a:extLst>
              <a:ext uri="{FF2B5EF4-FFF2-40B4-BE49-F238E27FC236}">
                <a16:creationId xmlns:a16="http://schemas.microsoft.com/office/drawing/2014/main" id="{8A337E61-B5E9-461D-9DBE-152122995308}"/>
              </a:ext>
            </a:extLst>
          </p:cNvPr>
          <p:cNvPicPr>
            <a:picLocks noGrp="1" noChangeAspect="1"/>
          </p:cNvPicPr>
          <p:nvPr>
            <p:ph sz="quarter" idx="2"/>
          </p:nvPr>
        </p:nvPicPr>
        <p:blipFill>
          <a:blip r:embed="rId2"/>
          <a:stretch>
            <a:fillRect/>
          </a:stretch>
        </p:blipFill>
        <p:spPr>
          <a:xfrm>
            <a:off x="6096000" y="1392281"/>
            <a:ext cx="5384800" cy="1433660"/>
          </a:xfrm>
        </p:spPr>
      </p:pic>
      <p:pic>
        <p:nvPicPr>
          <p:cNvPr id="11" name="Content Placeholder 10">
            <a:extLst>
              <a:ext uri="{FF2B5EF4-FFF2-40B4-BE49-F238E27FC236}">
                <a16:creationId xmlns:a16="http://schemas.microsoft.com/office/drawing/2014/main" id="{91AE7B85-DD0E-4F1D-AC34-9EB5D60E5D6F}"/>
              </a:ext>
            </a:extLst>
          </p:cNvPr>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7507941" y="3941763"/>
            <a:ext cx="2764118" cy="2189162"/>
          </a:xfrm>
        </p:spPr>
      </p:pic>
      <p:pic>
        <p:nvPicPr>
          <p:cNvPr id="7" name="Picture 6">
            <a:extLst>
              <a:ext uri="{FF2B5EF4-FFF2-40B4-BE49-F238E27FC236}">
                <a16:creationId xmlns:a16="http://schemas.microsoft.com/office/drawing/2014/main" id="{BCA945FA-9D20-4736-A3EC-D81C278DF131}"/>
              </a:ext>
            </a:extLst>
          </p:cNvPr>
          <p:cNvPicPr>
            <a:picLocks noChangeAspect="1"/>
          </p:cNvPicPr>
          <p:nvPr/>
        </p:nvPicPr>
        <p:blipFill>
          <a:blip r:embed="rId4"/>
          <a:stretch>
            <a:fillRect/>
          </a:stretch>
        </p:blipFill>
        <p:spPr>
          <a:xfrm>
            <a:off x="5994400" y="3364243"/>
            <a:ext cx="5063613" cy="3227405"/>
          </a:xfrm>
          <a:prstGeom prst="rect">
            <a:avLst/>
          </a:prstGeom>
        </p:spPr>
      </p:pic>
      <p:pic>
        <p:nvPicPr>
          <p:cNvPr id="15" name="Picture 14">
            <a:extLst>
              <a:ext uri="{FF2B5EF4-FFF2-40B4-BE49-F238E27FC236}">
                <a16:creationId xmlns:a16="http://schemas.microsoft.com/office/drawing/2014/main" id="{594EA00C-6F71-4F2A-8655-F360C5663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7" y="1392281"/>
            <a:ext cx="5935603" cy="4700954"/>
          </a:xfrm>
          <a:prstGeom prst="rect">
            <a:avLst/>
          </a:prstGeom>
        </p:spPr>
      </p:pic>
    </p:spTree>
    <p:extLst>
      <p:ext uri="{BB962C8B-B14F-4D97-AF65-F5344CB8AC3E}">
        <p14:creationId xmlns:p14="http://schemas.microsoft.com/office/powerpoint/2010/main" val="310431749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FDC4-1239-41AB-AC17-4F59BFBC1D59}"/>
              </a:ext>
            </a:extLst>
          </p:cNvPr>
          <p:cNvSpPr>
            <a:spLocks noGrp="1"/>
          </p:cNvSpPr>
          <p:nvPr>
            <p:ph type="title"/>
          </p:nvPr>
        </p:nvSpPr>
        <p:spPr>
          <a:xfrm>
            <a:off x="609600" y="147362"/>
            <a:ext cx="10972800" cy="1139825"/>
          </a:xfrm>
        </p:spPr>
        <p:txBody>
          <a:bodyPr/>
          <a:lstStyle/>
          <a:p>
            <a:r>
              <a:rPr lang="en-US" sz="4000" dirty="0">
                <a:cs typeface="+mn-cs"/>
              </a:rPr>
              <a:t>LIGO </a:t>
            </a:r>
            <a:r>
              <a:rPr lang="en-US" sz="2000" dirty="0">
                <a:solidFill>
                  <a:srgbClr val="FF0000"/>
                </a:solidFill>
                <a:cs typeface="+mn-cs"/>
              </a:rPr>
              <a:t>is a large Michelson interferometer device that uses four test masses on two arms of the interferometer</a:t>
            </a:r>
            <a:endParaRPr lang="en-US" sz="2000" dirty="0">
              <a:solidFill>
                <a:srgbClr val="FF0000"/>
              </a:solidFill>
            </a:endParaRPr>
          </a:p>
        </p:txBody>
      </p:sp>
      <p:pic>
        <p:nvPicPr>
          <p:cNvPr id="8" name="Content Placeholder 7">
            <a:extLst>
              <a:ext uri="{FF2B5EF4-FFF2-40B4-BE49-F238E27FC236}">
                <a16:creationId xmlns:a16="http://schemas.microsoft.com/office/drawing/2014/main" id="{ACA17E81-60E9-4832-AED0-348F2CCC7A1E}"/>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46849" y="1652307"/>
            <a:ext cx="4339392" cy="2841771"/>
          </a:xfrm>
        </p:spPr>
      </p:pic>
      <p:sp>
        <p:nvSpPr>
          <p:cNvPr id="9" name="TextBox 8">
            <a:extLst>
              <a:ext uri="{FF2B5EF4-FFF2-40B4-BE49-F238E27FC236}">
                <a16:creationId xmlns:a16="http://schemas.microsoft.com/office/drawing/2014/main" id="{A51E06B6-D946-4DCA-A55F-9458CF407616}"/>
              </a:ext>
            </a:extLst>
          </p:cNvPr>
          <p:cNvSpPr txBox="1"/>
          <p:nvPr/>
        </p:nvSpPr>
        <p:spPr>
          <a:xfrm>
            <a:off x="1040235" y="2028616"/>
            <a:ext cx="5658374" cy="2800767"/>
          </a:xfrm>
          <a:prstGeom prst="rect">
            <a:avLst/>
          </a:prstGeom>
          <a:noFill/>
        </p:spPr>
        <p:txBody>
          <a:bodyPr wrap="square" rtlCol="0">
            <a:spAutoFit/>
          </a:bodyPr>
          <a:lstStyle/>
          <a:p>
            <a:pPr algn="l"/>
            <a:r>
              <a:rPr lang="en-US" sz="1600" b="0" i="0" dirty="0">
                <a:solidFill>
                  <a:srgbClr val="333333"/>
                </a:solidFill>
                <a:effectLst/>
                <a:latin typeface="Play"/>
              </a:rPr>
              <a:t>LIGO's Impact on Science and Technology</a:t>
            </a:r>
          </a:p>
          <a:p>
            <a:pPr algn="l"/>
            <a:r>
              <a:rPr lang="en-US" sz="1600" b="0" i="0" dirty="0">
                <a:solidFill>
                  <a:srgbClr val="333333"/>
                </a:solidFill>
                <a:effectLst/>
                <a:latin typeface="Open Sans" panose="020B0606030504020204" pitchFamily="34" charset="0"/>
              </a:rPr>
              <a:t>Gravitational wave detectors like LIGO will answer some outstanding questions related to gravitation and astrophysics, such as:</a:t>
            </a:r>
          </a:p>
          <a:p>
            <a:pPr algn="l">
              <a:buFont typeface="Arial" panose="020B0604020202020204" pitchFamily="34" charset="0"/>
              <a:buChar char="•"/>
            </a:pPr>
            <a:r>
              <a:rPr lang="en-US" sz="1600" b="0" i="0" dirty="0">
                <a:solidFill>
                  <a:srgbClr val="FF0000"/>
                </a:solidFill>
                <a:effectLst/>
                <a:latin typeface="Open Sans" panose="020B0606030504020204" pitchFamily="34" charset="0"/>
              </a:rPr>
              <a:t>How does matter behave under extreme densities and pressures?</a:t>
            </a:r>
          </a:p>
          <a:p>
            <a:pPr algn="l">
              <a:buFont typeface="Arial" panose="020B0604020202020204" pitchFamily="34" charset="0"/>
              <a:buChar char="•"/>
            </a:pPr>
            <a:r>
              <a:rPr lang="en-US" sz="1600" b="0" i="0" dirty="0">
                <a:solidFill>
                  <a:srgbClr val="FF0000"/>
                </a:solidFill>
                <a:effectLst/>
                <a:latin typeface="Open Sans" panose="020B0606030504020204" pitchFamily="34" charset="0"/>
              </a:rPr>
              <a:t>How abundant are stellar-mass black holes?</a:t>
            </a:r>
          </a:p>
          <a:p>
            <a:pPr algn="l">
              <a:buFont typeface="Arial" panose="020B0604020202020204" pitchFamily="34" charset="0"/>
              <a:buChar char="•"/>
            </a:pPr>
            <a:r>
              <a:rPr lang="en-US" sz="1600" b="0" i="0" dirty="0">
                <a:solidFill>
                  <a:srgbClr val="FF0000"/>
                </a:solidFill>
                <a:effectLst/>
                <a:latin typeface="Open Sans" panose="020B0606030504020204" pitchFamily="34" charset="0"/>
              </a:rPr>
              <a:t>Is general relativity the correct theory of gravity?</a:t>
            </a:r>
          </a:p>
          <a:p>
            <a:pPr algn="l">
              <a:buFont typeface="Arial" panose="020B0604020202020204" pitchFamily="34" charset="0"/>
              <a:buChar char="•"/>
            </a:pPr>
            <a:r>
              <a:rPr lang="en-US" sz="1600" b="0" i="0" dirty="0">
                <a:solidFill>
                  <a:srgbClr val="FF0000"/>
                </a:solidFill>
                <a:effectLst/>
                <a:latin typeface="Open Sans" panose="020B0606030504020204" pitchFamily="34" charset="0"/>
              </a:rPr>
              <a:t>What is the central engine driving gamma ray bursts?</a:t>
            </a:r>
          </a:p>
          <a:p>
            <a:pPr algn="l">
              <a:buFont typeface="Arial" panose="020B0604020202020204" pitchFamily="34" charset="0"/>
              <a:buChar char="•"/>
            </a:pPr>
            <a:r>
              <a:rPr lang="en-US" sz="1600" b="0" i="0" dirty="0">
                <a:solidFill>
                  <a:srgbClr val="FF0000"/>
                </a:solidFill>
                <a:effectLst/>
                <a:latin typeface="Open Sans" panose="020B0606030504020204" pitchFamily="34" charset="0"/>
              </a:rPr>
              <a:t>What happens when a massive star collapses?</a:t>
            </a:r>
          </a:p>
          <a:p>
            <a:pPr algn="l"/>
            <a:r>
              <a:rPr lang="en-US" sz="1600" b="0" i="0" dirty="0">
                <a:solidFill>
                  <a:srgbClr val="333333"/>
                </a:solidFill>
                <a:effectLst/>
                <a:latin typeface="Open Sans" panose="020B0606030504020204" pitchFamily="34" charset="0"/>
              </a:rPr>
              <a:t> </a:t>
            </a:r>
          </a:p>
        </p:txBody>
      </p:sp>
      <p:pic>
        <p:nvPicPr>
          <p:cNvPr id="11" name="Picture 10">
            <a:extLst>
              <a:ext uri="{FF2B5EF4-FFF2-40B4-BE49-F238E27FC236}">
                <a16:creationId xmlns:a16="http://schemas.microsoft.com/office/drawing/2014/main" id="{62AA0802-9806-4DE4-891C-31857095B698}"/>
              </a:ext>
            </a:extLst>
          </p:cNvPr>
          <p:cNvPicPr>
            <a:picLocks noChangeAspect="1"/>
          </p:cNvPicPr>
          <p:nvPr/>
        </p:nvPicPr>
        <p:blipFill>
          <a:blip r:embed="rId3"/>
          <a:stretch>
            <a:fillRect/>
          </a:stretch>
        </p:blipFill>
        <p:spPr>
          <a:xfrm>
            <a:off x="6036434" y="3745122"/>
            <a:ext cx="2019300" cy="2334477"/>
          </a:xfrm>
          <a:prstGeom prst="rect">
            <a:avLst/>
          </a:prstGeom>
        </p:spPr>
      </p:pic>
      <p:sp>
        <p:nvSpPr>
          <p:cNvPr id="13" name="TextBox 12">
            <a:extLst>
              <a:ext uri="{FF2B5EF4-FFF2-40B4-BE49-F238E27FC236}">
                <a16:creationId xmlns:a16="http://schemas.microsoft.com/office/drawing/2014/main" id="{567AE002-EECB-41B4-9F66-2C08719F9177}"/>
              </a:ext>
            </a:extLst>
          </p:cNvPr>
          <p:cNvSpPr txBox="1"/>
          <p:nvPr/>
        </p:nvSpPr>
        <p:spPr>
          <a:xfrm>
            <a:off x="393638" y="5056183"/>
            <a:ext cx="6095256" cy="646331"/>
          </a:xfrm>
          <a:prstGeom prst="rect">
            <a:avLst/>
          </a:prstGeom>
          <a:noFill/>
        </p:spPr>
        <p:txBody>
          <a:bodyPr wrap="square">
            <a:spAutoFit/>
          </a:bodyPr>
          <a:lstStyle/>
          <a:p>
            <a:r>
              <a:rPr lang="en-US" b="1" i="0" dirty="0">
                <a:solidFill>
                  <a:srgbClr val="49494B"/>
                </a:solidFill>
                <a:effectLst/>
                <a:latin typeface="Roboto" panose="02000000000000000000" pitchFamily="2" charset="0"/>
              </a:rPr>
              <a:t>1990-1993</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Danzmann</a:t>
            </a:r>
            <a:r>
              <a:rPr lang="en-US" b="0" i="0" dirty="0">
                <a:solidFill>
                  <a:srgbClr val="000000"/>
                </a:solidFill>
                <a:effectLst/>
                <a:latin typeface="Roboto" panose="02000000000000000000" pitchFamily="2" charset="0"/>
              </a:rPr>
              <a:t>, Project Leader Gravitational Waves, Max-Planck-</a:t>
            </a:r>
            <a:r>
              <a:rPr lang="en-US" b="0" i="0" dirty="0" err="1">
                <a:solidFill>
                  <a:srgbClr val="000000"/>
                </a:solidFill>
                <a:effectLst/>
                <a:latin typeface="Roboto" panose="02000000000000000000" pitchFamily="2" charset="0"/>
              </a:rPr>
              <a:t>Institut</a:t>
            </a:r>
            <a:r>
              <a:rPr lang="en-US" b="0" i="0" dirty="0">
                <a:solidFill>
                  <a:srgbClr val="000000"/>
                </a:solidFill>
                <a:effectLst/>
                <a:latin typeface="Roboto" panose="02000000000000000000" pitchFamily="2" charset="0"/>
              </a:rPr>
              <a:t> für </a:t>
            </a:r>
            <a:r>
              <a:rPr lang="en-US" b="0" i="0" dirty="0" err="1">
                <a:solidFill>
                  <a:srgbClr val="000000"/>
                </a:solidFill>
                <a:effectLst/>
                <a:latin typeface="Roboto" panose="02000000000000000000" pitchFamily="2" charset="0"/>
              </a:rPr>
              <a:t>Quantenoptik</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Garching</a:t>
            </a:r>
            <a:endParaRPr lang="en-US" dirty="0"/>
          </a:p>
        </p:txBody>
      </p:sp>
      <p:sp>
        <p:nvSpPr>
          <p:cNvPr id="14" name="TextBox 13">
            <a:extLst>
              <a:ext uri="{FF2B5EF4-FFF2-40B4-BE49-F238E27FC236}">
                <a16:creationId xmlns:a16="http://schemas.microsoft.com/office/drawing/2014/main" id="{BB771E7F-5150-47B5-A5D3-BDF29FACEE7C}"/>
              </a:ext>
            </a:extLst>
          </p:cNvPr>
          <p:cNvSpPr txBox="1"/>
          <p:nvPr/>
        </p:nvSpPr>
        <p:spPr>
          <a:xfrm>
            <a:off x="7266138" y="1135213"/>
            <a:ext cx="4167581" cy="369332"/>
          </a:xfrm>
          <a:prstGeom prst="rect">
            <a:avLst/>
          </a:prstGeom>
          <a:noFill/>
        </p:spPr>
        <p:txBody>
          <a:bodyPr wrap="square" rtlCol="0">
            <a:spAutoFit/>
          </a:bodyPr>
          <a:lstStyle/>
          <a:p>
            <a:r>
              <a:rPr lang="en-US" dirty="0"/>
              <a:t>My drawing of LIGO before it was build</a:t>
            </a:r>
          </a:p>
        </p:txBody>
      </p:sp>
      <p:sp>
        <p:nvSpPr>
          <p:cNvPr id="4" name="TextBox 3">
            <a:extLst>
              <a:ext uri="{FF2B5EF4-FFF2-40B4-BE49-F238E27FC236}">
                <a16:creationId xmlns:a16="http://schemas.microsoft.com/office/drawing/2014/main" id="{379E4098-1CEA-3649-9A19-E3853A777C03}"/>
              </a:ext>
            </a:extLst>
          </p:cNvPr>
          <p:cNvSpPr txBox="1"/>
          <p:nvPr/>
        </p:nvSpPr>
        <p:spPr>
          <a:xfrm>
            <a:off x="1855563" y="6341306"/>
            <a:ext cx="7457936" cy="369332"/>
          </a:xfrm>
          <a:prstGeom prst="rect">
            <a:avLst/>
          </a:prstGeom>
          <a:noFill/>
        </p:spPr>
        <p:txBody>
          <a:bodyPr wrap="square" rtlCol="0">
            <a:spAutoFit/>
          </a:bodyPr>
          <a:lstStyle/>
          <a:p>
            <a:r>
              <a:rPr lang="en-US" dirty="0"/>
              <a:t>2021 Dark matter search  with LIGO in Hannover Germany</a:t>
            </a:r>
          </a:p>
        </p:txBody>
      </p:sp>
    </p:spTree>
    <p:extLst>
      <p:ext uri="{BB962C8B-B14F-4D97-AF65-F5344CB8AC3E}">
        <p14:creationId xmlns:p14="http://schemas.microsoft.com/office/powerpoint/2010/main" val="1710425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751114" y="2846621"/>
            <a:ext cx="5384800" cy="4530725"/>
          </a:xfrm>
        </p:spPr>
        <p:txBody>
          <a:bodyPr/>
          <a:lstStyle/>
          <a:p>
            <a:r>
              <a:rPr lang="en-US" b="1" cap="all" dirty="0">
                <a:solidFill>
                  <a:srgbClr val="000000"/>
                </a:solidFill>
                <a:latin typeface="FFDINWeb"/>
              </a:rPr>
              <a:t>GRAVITATIONAL WAVES DETECTED FROM </a:t>
            </a:r>
            <a:r>
              <a:rPr lang="en-US" b="1" cap="all" dirty="0">
                <a:solidFill>
                  <a:srgbClr val="FF0000"/>
                </a:solidFill>
                <a:latin typeface="FFDINWeb"/>
              </a:rPr>
              <a:t>COLLIDING NEUTRON STARS</a:t>
            </a:r>
            <a:endParaRPr lang="en-US" dirty="0">
              <a:solidFill>
                <a:srgbClr val="FF0000"/>
              </a:solidFill>
            </a:endParaRPr>
          </a:p>
        </p:txBody>
      </p:sp>
      <p:sp>
        <p:nvSpPr>
          <p:cNvPr id="4" name="Content Placeholder 3"/>
          <p:cNvSpPr>
            <a:spLocks noGrp="1"/>
          </p:cNvSpPr>
          <p:nvPr>
            <p:ph sz="quarter" idx="2"/>
          </p:nvPr>
        </p:nvSpPr>
        <p:spPr/>
        <p:txBody>
          <a:bodyPr/>
          <a:lstStyle/>
          <a:p>
            <a:r>
              <a:rPr lang="en-US" dirty="0"/>
              <a:t>emit</a:t>
            </a:r>
          </a:p>
        </p:txBody>
      </p:sp>
      <p:sp>
        <p:nvSpPr>
          <p:cNvPr id="5" name="Content Placeholder 4"/>
          <p:cNvSpPr>
            <a:spLocks noGrp="1"/>
          </p:cNvSpPr>
          <p:nvPr>
            <p:ph sz="quarter" idx="3"/>
          </p:nvPr>
        </p:nvSpPr>
        <p:spPr>
          <a:xfrm>
            <a:off x="6253604" y="3212421"/>
            <a:ext cx="5557396" cy="2189162"/>
          </a:xfrm>
        </p:spPr>
        <p:txBody>
          <a:bodyPr/>
          <a:lstStyle/>
          <a:p>
            <a:r>
              <a:rPr lang="en-US" dirty="0">
                <a:solidFill>
                  <a:srgbClr val="FF0000"/>
                </a:solidFill>
              </a:rPr>
              <a:t>Emit both gravitational waves and light (EM-radiation)</a:t>
            </a:r>
          </a:p>
        </p:txBody>
      </p:sp>
      <p:pic>
        <p:nvPicPr>
          <p:cNvPr id="4098" name="Picture 2" descr="https://cdn.worldsciencefestival.com/wp-content/uploads/2017/10/GW170817cloudc-2_bord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376488"/>
            <a:ext cx="11430000" cy="4953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1B270C-A8AA-4360-B9CB-53D412CFD2EF}"/>
              </a:ext>
            </a:extLst>
          </p:cNvPr>
          <p:cNvSpPr txBox="1"/>
          <p:nvPr/>
        </p:nvSpPr>
        <p:spPr>
          <a:xfrm>
            <a:off x="1717287" y="4801418"/>
            <a:ext cx="7944129" cy="1200329"/>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When two </a:t>
            </a:r>
            <a:r>
              <a:rPr lang="en-US" b="0" i="0" u="none" strike="noStrike" dirty="0">
                <a:solidFill>
                  <a:srgbClr val="0645AD"/>
                </a:solidFill>
                <a:effectLst/>
                <a:latin typeface="Arial" panose="020B0604020202020204" pitchFamily="34" charset="0"/>
                <a:hlinkClick r:id="rId3" tooltip="Neutron star"/>
              </a:rPr>
              <a:t>neutron stars</a:t>
            </a:r>
            <a:r>
              <a:rPr lang="en-US" b="0" i="0" dirty="0">
                <a:solidFill>
                  <a:srgbClr val="202122"/>
                </a:solidFill>
                <a:effectLst/>
                <a:latin typeface="Arial" panose="020B0604020202020204" pitchFamily="34" charset="0"/>
              </a:rPr>
              <a:t> orbit each other closely, they </a:t>
            </a:r>
            <a:r>
              <a:rPr lang="en-US" b="0" i="0" u="none" strike="noStrike" dirty="0">
                <a:solidFill>
                  <a:srgbClr val="0645AD"/>
                </a:solidFill>
                <a:effectLst/>
                <a:latin typeface="Arial" panose="020B0604020202020204" pitchFamily="34" charset="0"/>
                <a:hlinkClick r:id="rId4" tooltip="Inspiral"/>
              </a:rPr>
              <a:t>spiral inward</a:t>
            </a:r>
            <a:r>
              <a:rPr lang="en-US" b="0" i="0" dirty="0">
                <a:solidFill>
                  <a:srgbClr val="202122"/>
                </a:solidFill>
                <a:effectLst/>
                <a:latin typeface="Arial" panose="020B0604020202020204" pitchFamily="34" charset="0"/>
              </a:rPr>
              <a:t> as time passes due to </a:t>
            </a:r>
            <a:r>
              <a:rPr lang="en-US" b="0" i="0" u="none" strike="noStrike" dirty="0">
                <a:solidFill>
                  <a:srgbClr val="0645AD"/>
                </a:solidFill>
                <a:effectLst/>
                <a:latin typeface="Arial" panose="020B0604020202020204" pitchFamily="34" charset="0"/>
                <a:hlinkClick r:id="rId5" tooltip="Gravitational radiation"/>
              </a:rPr>
              <a:t>gravitational radiation</a:t>
            </a:r>
            <a:r>
              <a:rPr lang="en-US" b="0" i="0" dirty="0">
                <a:solidFill>
                  <a:srgbClr val="202122"/>
                </a:solidFill>
                <a:effectLst/>
                <a:latin typeface="Arial" panose="020B0604020202020204" pitchFamily="34" charset="0"/>
              </a:rPr>
              <a:t>. When the two neutron stars meet, their merger leads to the formation of either a more massive neutron star, or a </a:t>
            </a:r>
            <a:r>
              <a:rPr lang="en-US" b="0" i="0" u="none" strike="noStrike" dirty="0">
                <a:solidFill>
                  <a:srgbClr val="0645AD"/>
                </a:solidFill>
                <a:effectLst/>
                <a:latin typeface="Arial" panose="020B0604020202020204" pitchFamily="34" charset="0"/>
                <a:hlinkClick r:id="rId6" tooltip="Black hole"/>
              </a:rPr>
              <a:t>black hole</a:t>
            </a:r>
            <a:endParaRPr lang="en-US" dirty="0"/>
          </a:p>
        </p:txBody>
      </p:sp>
      <p:sp>
        <p:nvSpPr>
          <p:cNvPr id="7" name="TextBox 6">
            <a:extLst>
              <a:ext uri="{FF2B5EF4-FFF2-40B4-BE49-F238E27FC236}">
                <a16:creationId xmlns:a16="http://schemas.microsoft.com/office/drawing/2014/main" id="{CDBF8296-67B8-4991-83A7-82E7D08F39BD}"/>
              </a:ext>
            </a:extLst>
          </p:cNvPr>
          <p:cNvSpPr txBox="1"/>
          <p:nvPr/>
        </p:nvSpPr>
        <p:spPr>
          <a:xfrm>
            <a:off x="1016619" y="6215442"/>
            <a:ext cx="10794381" cy="584775"/>
          </a:xfrm>
          <a:prstGeom prst="rect">
            <a:avLst/>
          </a:prstGeom>
          <a:noFill/>
        </p:spPr>
        <p:txBody>
          <a:bodyPr wrap="square" rtlCol="0">
            <a:spAutoFit/>
          </a:bodyPr>
          <a:lstStyle/>
          <a:p>
            <a:r>
              <a:rPr lang="en-US" sz="1600" b="0" i="0" dirty="0">
                <a:solidFill>
                  <a:srgbClr val="FF0000"/>
                </a:solidFill>
                <a:effectLst/>
                <a:latin typeface="Roboto" panose="02000000000000000000" pitchFamily="2" charset="0"/>
              </a:rPr>
              <a:t>On 17 August 2017, the LIGO/Virgo collaboration detected a pulse of gravitational waves, named </a:t>
            </a:r>
            <a:r>
              <a:rPr lang="en-US" sz="1600" b="1" i="0" dirty="0">
                <a:solidFill>
                  <a:srgbClr val="FF0000"/>
                </a:solidFill>
                <a:effectLst/>
                <a:latin typeface="Roboto" panose="02000000000000000000" pitchFamily="2" charset="0"/>
              </a:rPr>
              <a:t>GW170817</a:t>
            </a:r>
            <a:r>
              <a:rPr lang="en-US" sz="1600" b="0" i="0" dirty="0">
                <a:solidFill>
                  <a:srgbClr val="FF0000"/>
                </a:solidFill>
                <a:effectLst/>
                <a:latin typeface="Roboto" panose="02000000000000000000" pitchFamily="2" charset="0"/>
              </a:rPr>
              <a:t>, associated with the merger of two neutron stars in NGC 4993, an elliptical galaxy in the constellation Hydra</a:t>
            </a:r>
            <a:endParaRPr lang="en-US" sz="1600" dirty="0">
              <a:solidFill>
                <a:srgbClr val="FF0000"/>
              </a:solidFill>
            </a:endParaRPr>
          </a:p>
        </p:txBody>
      </p:sp>
    </p:spTree>
    <p:extLst>
      <p:ext uri="{BB962C8B-B14F-4D97-AF65-F5344CB8AC3E}">
        <p14:creationId xmlns:p14="http://schemas.microsoft.com/office/powerpoint/2010/main" val="227418670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F1F7-09DF-9470-AE6A-35F08BF5B62F}"/>
              </a:ext>
            </a:extLst>
          </p:cNvPr>
          <p:cNvSpPr>
            <a:spLocks noGrp="1"/>
          </p:cNvSpPr>
          <p:nvPr>
            <p:ph type="title"/>
          </p:nvPr>
        </p:nvSpPr>
        <p:spPr>
          <a:xfrm>
            <a:off x="609599" y="277888"/>
            <a:ext cx="11285989" cy="1139825"/>
          </a:xfrm>
        </p:spPr>
        <p:txBody>
          <a:bodyPr/>
          <a:lstStyle/>
          <a:p>
            <a:r>
              <a:rPr lang="en-US" sz="2400" dirty="0">
                <a:solidFill>
                  <a:srgbClr val="FF0000"/>
                </a:solidFill>
              </a:rPr>
              <a:t>Calculate the density of a neutron star and </a:t>
            </a:r>
            <a:r>
              <a:rPr lang="en-US" sz="2400" dirty="0" err="1">
                <a:solidFill>
                  <a:srgbClr val="FF0000"/>
                </a:solidFill>
              </a:rPr>
              <a:t>ccompare</a:t>
            </a:r>
            <a:r>
              <a:rPr lang="en-US" sz="2400" dirty="0">
                <a:solidFill>
                  <a:srgbClr val="FF0000"/>
                </a:solidFill>
              </a:rPr>
              <a:t> with the density of a nucleon</a:t>
            </a:r>
          </a:p>
        </p:txBody>
      </p:sp>
      <p:sp>
        <p:nvSpPr>
          <p:cNvPr id="5" name="Content Placeholder 4">
            <a:extLst>
              <a:ext uri="{FF2B5EF4-FFF2-40B4-BE49-F238E27FC236}">
                <a16:creationId xmlns:a16="http://schemas.microsoft.com/office/drawing/2014/main" id="{906B3C6A-9EC5-D08D-CDA6-966841B81654}"/>
              </a:ext>
            </a:extLst>
          </p:cNvPr>
          <p:cNvSpPr>
            <a:spLocks noGrp="1"/>
          </p:cNvSpPr>
          <p:nvPr>
            <p:ph sz="quarter" idx="3"/>
          </p:nvPr>
        </p:nvSpPr>
        <p:spPr>
          <a:xfrm>
            <a:off x="6197600" y="3984771"/>
            <a:ext cx="5384800" cy="2146160"/>
          </a:xfrm>
        </p:spPr>
        <p:txBody>
          <a:bodyPr/>
          <a:lstStyle/>
          <a:p>
            <a:endParaRPr lang="en-US" dirty="0"/>
          </a:p>
        </p:txBody>
      </p:sp>
      <p:sp>
        <p:nvSpPr>
          <p:cNvPr id="7" name="TextBox 6">
            <a:extLst>
              <a:ext uri="{FF2B5EF4-FFF2-40B4-BE49-F238E27FC236}">
                <a16:creationId xmlns:a16="http://schemas.microsoft.com/office/drawing/2014/main" id="{E628C1C5-CF5A-2C54-9F83-E3B55F8C8A82}"/>
              </a:ext>
            </a:extLst>
          </p:cNvPr>
          <p:cNvSpPr txBox="1"/>
          <p:nvPr/>
        </p:nvSpPr>
        <p:spPr>
          <a:xfrm>
            <a:off x="1213607" y="1977006"/>
            <a:ext cx="6803472" cy="203433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EFC3903A-61DE-1556-CF8C-F4CEED8317A7}"/>
              </a:ext>
            </a:extLst>
          </p:cNvPr>
          <p:cNvSpPr txBox="1"/>
          <p:nvPr/>
        </p:nvSpPr>
        <p:spPr>
          <a:xfrm>
            <a:off x="1242969" y="1950441"/>
            <a:ext cx="6803472" cy="203433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DB807ED3-5C42-EB30-677B-50CA618CCBC4}"/>
              </a:ext>
            </a:extLst>
          </p:cNvPr>
          <p:cNvSpPr txBox="1"/>
          <p:nvPr/>
        </p:nvSpPr>
        <p:spPr>
          <a:xfrm>
            <a:off x="1395369" y="2102841"/>
            <a:ext cx="6803472" cy="2034330"/>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4C005026-E6E3-F2AE-C710-5D6EA9494104}"/>
              </a:ext>
            </a:extLst>
          </p:cNvPr>
          <p:cNvPicPr>
            <a:picLocks noChangeAspect="1"/>
          </p:cNvPicPr>
          <p:nvPr/>
        </p:nvPicPr>
        <p:blipFill>
          <a:blip r:embed="rId2"/>
          <a:stretch>
            <a:fillRect/>
          </a:stretch>
        </p:blipFill>
        <p:spPr>
          <a:xfrm>
            <a:off x="0" y="1137466"/>
            <a:ext cx="12192000" cy="4583067"/>
          </a:xfrm>
          <a:prstGeom prst="rect">
            <a:avLst/>
          </a:prstGeom>
        </p:spPr>
      </p:pic>
    </p:spTree>
    <p:extLst>
      <p:ext uri="{BB962C8B-B14F-4D97-AF65-F5344CB8AC3E}">
        <p14:creationId xmlns:p14="http://schemas.microsoft.com/office/powerpoint/2010/main" val="14188625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6294B-A84B-77EE-8497-33154D37FB20}"/>
              </a:ext>
            </a:extLst>
          </p:cNvPr>
          <p:cNvPicPr>
            <a:picLocks noChangeAspect="1"/>
          </p:cNvPicPr>
          <p:nvPr/>
        </p:nvPicPr>
        <p:blipFill>
          <a:blip r:embed="rId3"/>
          <a:stretch>
            <a:fillRect/>
          </a:stretch>
        </p:blipFill>
        <p:spPr>
          <a:xfrm>
            <a:off x="0" y="277888"/>
            <a:ext cx="12192000" cy="2621566"/>
          </a:xfrm>
          <a:prstGeom prst="rect">
            <a:avLst/>
          </a:prstGeom>
        </p:spPr>
      </p:pic>
      <p:sp>
        <p:nvSpPr>
          <p:cNvPr id="2" name="Title 1">
            <a:extLst>
              <a:ext uri="{FF2B5EF4-FFF2-40B4-BE49-F238E27FC236}">
                <a16:creationId xmlns:a16="http://schemas.microsoft.com/office/drawing/2014/main" id="{629BA450-8538-BFC4-B402-81C0E21FA11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3A547A7-FA9A-F75A-9E63-A5F20A791CC2}"/>
              </a:ext>
            </a:extLst>
          </p:cNvPr>
          <p:cNvSpPr>
            <a:spLocks noGrp="1"/>
          </p:cNvSpPr>
          <p:nvPr>
            <p:ph type="body" sz="half" idx="1"/>
          </p:nvPr>
        </p:nvSpPr>
        <p:spPr>
          <a:xfrm>
            <a:off x="609600" y="1600206"/>
            <a:ext cx="2949869" cy="4530725"/>
          </a:xfrm>
        </p:spPr>
        <p:txBody>
          <a:bodyPr/>
          <a:lstStyle/>
          <a:p>
            <a:endParaRPr lang="en-US" dirty="0"/>
          </a:p>
        </p:txBody>
      </p:sp>
      <p:sp>
        <p:nvSpPr>
          <p:cNvPr id="5" name="Content Placeholder 4">
            <a:extLst>
              <a:ext uri="{FF2B5EF4-FFF2-40B4-BE49-F238E27FC236}">
                <a16:creationId xmlns:a16="http://schemas.microsoft.com/office/drawing/2014/main" id="{7FD9FBB6-9387-AD6E-37A0-D6E4BD7E847B}"/>
              </a:ext>
            </a:extLst>
          </p:cNvPr>
          <p:cNvSpPr>
            <a:spLocks noGrp="1"/>
          </p:cNvSpPr>
          <p:nvPr>
            <p:ph sz="quarter" idx="3"/>
          </p:nvPr>
        </p:nvSpPr>
        <p:spPr>
          <a:xfrm>
            <a:off x="3948141" y="4390950"/>
            <a:ext cx="7353858" cy="2189162"/>
          </a:xfrm>
        </p:spPr>
        <p:txBody>
          <a:bodyPr/>
          <a:lstStyle/>
          <a:p>
            <a:r>
              <a:rPr lang="en-US" sz="1600" b="0" i="0" dirty="0">
                <a:solidFill>
                  <a:srgbClr val="202122"/>
                </a:solidFill>
                <a:effectLst/>
                <a:latin typeface="Arial" panose="020B0604020202020204" pitchFamily="34" charset="0"/>
              </a:rPr>
              <a:t>Once in orbit, the ICPS fired its engine to perform a </a:t>
            </a:r>
            <a:r>
              <a:rPr lang="en-US" sz="1600" b="0" i="0" u="none" strike="noStrike" dirty="0">
                <a:solidFill>
                  <a:srgbClr val="0645AD"/>
                </a:solidFill>
                <a:effectLst/>
                <a:latin typeface="Arial" panose="020B0604020202020204" pitchFamily="34" charset="0"/>
                <a:hlinkClick r:id="rId4" tooltip="Trans-lunar injection"/>
              </a:rPr>
              <a:t>trans-lunar injection</a:t>
            </a:r>
            <a:r>
              <a:rPr lang="en-US" sz="1600" b="0" i="0" dirty="0">
                <a:solidFill>
                  <a:srgbClr val="202122"/>
                </a:solidFill>
                <a:effectLst/>
                <a:latin typeface="Arial" panose="020B0604020202020204" pitchFamily="34" charset="0"/>
              </a:rPr>
              <a:t> (TLI) burn, which placed the Orion spacecraft and ten </a:t>
            </a:r>
            <a:r>
              <a:rPr lang="en-US" sz="1600" b="0" i="0" u="none" strike="noStrike" dirty="0">
                <a:solidFill>
                  <a:srgbClr val="0645AD"/>
                </a:solidFill>
                <a:effectLst/>
                <a:latin typeface="Arial" panose="020B0604020202020204" pitchFamily="34" charset="0"/>
                <a:hlinkClick r:id="rId5" tooltip="CubeSat"/>
              </a:rPr>
              <a:t>CubeSats</a:t>
            </a:r>
            <a:r>
              <a:rPr lang="en-US" sz="1600" b="0" i="0" dirty="0">
                <a:solidFill>
                  <a:srgbClr val="202122"/>
                </a:solidFill>
                <a:effectLst/>
                <a:latin typeface="Arial" panose="020B0604020202020204" pitchFamily="34" charset="0"/>
              </a:rPr>
              <a:t> on a trajectory to the Moon. Orion then separated from the ICPS and continued its coast into lunar space. Following Orion separation, the ICPS Stage Adapter deployed ten CubeSats for conducting scientific research and performing technology demonstrations</a:t>
            </a:r>
            <a:endParaRPr lang="en-US" sz="1600" dirty="0"/>
          </a:p>
        </p:txBody>
      </p:sp>
      <p:pic>
        <p:nvPicPr>
          <p:cNvPr id="2050" name="Picture 2">
            <a:extLst>
              <a:ext uri="{FF2B5EF4-FFF2-40B4-BE49-F238E27FC236}">
                <a16:creationId xmlns:a16="http://schemas.microsoft.com/office/drawing/2014/main" id="{D1C09D5B-0D29-F06E-0AD2-AD3D77A5F0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484241"/>
            <a:ext cx="2743606" cy="453072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9CF0AC7C-7404-6889-550C-5075224BD547}"/>
              </a:ext>
            </a:extLst>
          </p:cNvPr>
          <p:cNvPicPr>
            <a:picLocks noGrp="1" noChangeAspect="1"/>
          </p:cNvPicPr>
          <p:nvPr>
            <p:ph sz="quarter" idx="2"/>
          </p:nvPr>
        </p:nvPicPr>
        <p:blipFill>
          <a:blip r:embed="rId7"/>
          <a:stretch>
            <a:fillRect/>
          </a:stretch>
        </p:blipFill>
        <p:spPr>
          <a:xfrm>
            <a:off x="4875313" y="1588671"/>
            <a:ext cx="5369550" cy="2748511"/>
          </a:xfrm>
          <a:prstGeom prst="rect">
            <a:avLst/>
          </a:prstGeom>
        </p:spPr>
      </p:pic>
      <p:sp>
        <p:nvSpPr>
          <p:cNvPr id="10" name="TextBox 9">
            <a:extLst>
              <a:ext uri="{FF2B5EF4-FFF2-40B4-BE49-F238E27FC236}">
                <a16:creationId xmlns:a16="http://schemas.microsoft.com/office/drawing/2014/main" id="{84252820-19C7-8631-165B-2A2EE0E438C9}"/>
              </a:ext>
            </a:extLst>
          </p:cNvPr>
          <p:cNvSpPr txBox="1"/>
          <p:nvPr/>
        </p:nvSpPr>
        <p:spPr>
          <a:xfrm>
            <a:off x="1315844" y="6503139"/>
            <a:ext cx="8416940" cy="369332"/>
          </a:xfrm>
          <a:prstGeom prst="rect">
            <a:avLst/>
          </a:prstGeom>
          <a:noFill/>
        </p:spPr>
        <p:txBody>
          <a:bodyPr wrap="square" rtlCol="0">
            <a:spAutoFit/>
          </a:bodyPr>
          <a:lstStyle/>
          <a:p>
            <a:r>
              <a:rPr lang="en-US" b="0" i="0" dirty="0">
                <a:solidFill>
                  <a:srgbClr val="333333"/>
                </a:solidFill>
                <a:effectLst/>
                <a:latin typeface="Hind" panose="020B0502040204020203" pitchFamily="2" charset="0"/>
              </a:rPr>
              <a:t>ICPS is a modified Delta IV Cryogenic Second Stage for NASA's Artemis program</a:t>
            </a:r>
            <a:endParaRPr lang="en-US" dirty="0"/>
          </a:p>
        </p:txBody>
      </p:sp>
    </p:spTree>
    <p:extLst>
      <p:ext uri="{BB962C8B-B14F-4D97-AF65-F5344CB8AC3E}">
        <p14:creationId xmlns:p14="http://schemas.microsoft.com/office/powerpoint/2010/main" val="17402493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363E-A64B-40BD-9FE6-E3BC0ADC1CD0}"/>
              </a:ext>
            </a:extLst>
          </p:cNvPr>
          <p:cNvSpPr>
            <a:spLocks noGrp="1"/>
          </p:cNvSpPr>
          <p:nvPr>
            <p:ph type="title"/>
          </p:nvPr>
        </p:nvSpPr>
        <p:spPr>
          <a:xfrm>
            <a:off x="807348" y="374681"/>
            <a:ext cx="10546452" cy="662549"/>
          </a:xfrm>
        </p:spPr>
        <p:txBody>
          <a:bodyPr/>
          <a:lstStyle/>
          <a:p>
            <a:r>
              <a:rPr lang="en-US" altLang="en-US" dirty="0">
                <a:latin typeface="Arial" panose="020B0604020202020204" pitchFamily="34" charset="0"/>
                <a:cs typeface="Arial" panose="020B0604020202020204" pitchFamily="34" charset="0"/>
              </a:rPr>
              <a:t>Neutron Stars</a:t>
            </a:r>
            <a:endParaRPr lang="en-IN"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A9AEADA-F3D8-4585-80AF-3ABB0FA32526}"/>
              </a:ext>
            </a:extLst>
          </p:cNvPr>
          <p:cNvSpPr>
            <a:spLocks noGrp="1"/>
          </p:cNvSpPr>
          <p:nvPr>
            <p:ph type="body" sz="quarter" idx="17"/>
          </p:nvPr>
        </p:nvSpPr>
        <p:spPr>
          <a:xfrm>
            <a:off x="743576" y="1289684"/>
            <a:ext cx="10711543" cy="1005840"/>
          </a:xfrm>
        </p:spPr>
        <p:txBody>
          <a:bodyPr>
            <a:noAutofit/>
          </a:bodyPr>
          <a:lstStyle/>
          <a:p>
            <a:pPr marL="365760" indent="-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Matter is kept from total collapse by the outward electron pressure due to the Pauli exclusion principle. For massive stars, the gravity will force the electrons to interact with the protons:</a:t>
            </a:r>
          </a:p>
        </p:txBody>
      </p:sp>
      <p:graphicFrame>
        <p:nvGraphicFramePr>
          <p:cNvPr id="14" name="Object 3" descr="negative e plus p yields n plus v_e.">
            <a:extLst>
              <a:ext uri="{FF2B5EF4-FFF2-40B4-BE49-F238E27FC236}">
                <a16:creationId xmlns:a16="http://schemas.microsoft.com/office/drawing/2014/main" id="{970C8F44-AB5D-4336-9C13-B5319E30BED3}"/>
              </a:ext>
            </a:extLst>
          </p:cNvPr>
          <p:cNvGraphicFramePr>
            <a:graphicFrameLocks noGrp="1" noChangeAspect="1"/>
          </p:cNvGraphicFramePr>
          <p:nvPr>
            <p:ph type="pic" sz="quarter" idx="19"/>
          </p:nvPr>
        </p:nvGraphicFramePr>
        <p:xfrm>
          <a:off x="3274154" y="2310533"/>
          <a:ext cx="2380041" cy="534580"/>
        </p:xfrm>
        <a:graphic>
          <a:graphicData uri="http://schemas.openxmlformats.org/presentationml/2006/ole">
            <mc:AlternateContent xmlns:mc="http://schemas.openxmlformats.org/markup-compatibility/2006">
              <mc:Choice xmlns:v="urn:schemas-microsoft-com:vml" Requires="v">
                <p:oleObj name="Equation" r:id="rId2" imgW="1866600" imgH="419040" progId="Equation.DSMT4">
                  <p:embed/>
                </p:oleObj>
              </mc:Choice>
              <mc:Fallback>
                <p:oleObj name="Equation" r:id="rId2" imgW="1866600" imgH="419040" progId="Equation.DSMT4">
                  <p:embed/>
                  <p:pic>
                    <p:nvPicPr>
                      <p:cNvPr id="14" name="Object 3" descr="negative e plus p yields n plus v_e.">
                        <a:extLst>
                          <a:ext uri="{FF2B5EF4-FFF2-40B4-BE49-F238E27FC236}">
                            <a16:creationId xmlns:a16="http://schemas.microsoft.com/office/drawing/2014/main" id="{970C8F44-AB5D-4336-9C13-B5319E30BED3}"/>
                          </a:ext>
                        </a:extLst>
                      </p:cNvPr>
                      <p:cNvPicPr/>
                      <p:nvPr/>
                    </p:nvPicPr>
                    <p:blipFill>
                      <a:blip r:embed="rId3"/>
                      <a:stretch>
                        <a:fillRect/>
                      </a:stretch>
                    </p:blipFill>
                    <p:spPr>
                      <a:xfrm>
                        <a:off x="3274154" y="2310533"/>
                        <a:ext cx="2380041" cy="534580"/>
                      </a:xfrm>
                      <a:prstGeom prst="rect">
                        <a:avLst/>
                      </a:prstGeom>
                    </p:spPr>
                  </p:pic>
                </p:oleObj>
              </mc:Fallback>
            </mc:AlternateContent>
          </a:graphicData>
        </a:graphic>
      </p:graphicFrame>
      <p:sp>
        <p:nvSpPr>
          <p:cNvPr id="8" name="Text Placeholder 4">
            <a:extLst>
              <a:ext uri="{FF2B5EF4-FFF2-40B4-BE49-F238E27FC236}">
                <a16:creationId xmlns:a16="http://schemas.microsoft.com/office/drawing/2014/main" id="{DDB0D007-DB3E-4E36-A262-05A070CD8DF9}"/>
              </a:ext>
            </a:extLst>
          </p:cNvPr>
          <p:cNvSpPr>
            <a:spLocks noGrp="1"/>
          </p:cNvSpPr>
          <p:nvPr>
            <p:ph type="body" sz="quarter" idx="21"/>
          </p:nvPr>
        </p:nvSpPr>
        <p:spPr>
          <a:xfrm>
            <a:off x="743576" y="2917155"/>
            <a:ext cx="10711543" cy="822960"/>
          </a:xfrm>
        </p:spPr>
        <p:txBody>
          <a:bodyPr>
            <a:noAutofit/>
          </a:bodyPr>
          <a:lstStyle/>
          <a:p>
            <a:pPr marL="365760" indent="-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This result is called a </a:t>
            </a:r>
            <a:r>
              <a:rPr lang="en-US" altLang="en-US" sz="2200" b="1" dirty="0">
                <a:latin typeface="Arial" panose="020B0604020202020204" pitchFamily="34" charset="0"/>
                <a:cs typeface="Arial" panose="020B0604020202020204" pitchFamily="34" charset="0"/>
              </a:rPr>
              <a:t>neutron star </a:t>
            </a:r>
            <a:r>
              <a:rPr lang="en-US" altLang="en-US" sz="2200" dirty="0">
                <a:latin typeface="Arial" panose="020B0604020202020204" pitchFamily="34" charset="0"/>
                <a:cs typeface="Arial" panose="020B0604020202020204" pitchFamily="34" charset="0"/>
              </a:rPr>
              <a:t>from the abundance of neutrons. Similarly, the neutrons have an outward pressure:</a:t>
            </a:r>
          </a:p>
        </p:txBody>
      </p:sp>
      <p:graphicFrame>
        <p:nvGraphicFramePr>
          <p:cNvPr id="13" name="Object 5" descr="P_e equals 2 f pi^2 over 3, h^2 over 2 m_e, (N_e over V)^5/3.">
            <a:extLst>
              <a:ext uri="{FF2B5EF4-FFF2-40B4-BE49-F238E27FC236}">
                <a16:creationId xmlns:a16="http://schemas.microsoft.com/office/drawing/2014/main" id="{2B92C1E2-32BE-445B-A744-614254F8F255}"/>
              </a:ext>
            </a:extLst>
          </p:cNvPr>
          <p:cNvGraphicFramePr>
            <a:graphicFrameLocks noGrp="1" noChangeAspect="1"/>
          </p:cNvGraphicFramePr>
          <p:nvPr>
            <p:ph type="pic" sz="quarter" idx="10"/>
          </p:nvPr>
        </p:nvGraphicFramePr>
        <p:xfrm>
          <a:off x="3274154" y="3812155"/>
          <a:ext cx="2877036" cy="891517"/>
        </p:xfrm>
        <a:graphic>
          <a:graphicData uri="http://schemas.openxmlformats.org/presentationml/2006/ole">
            <mc:AlternateContent xmlns:mc="http://schemas.openxmlformats.org/markup-compatibility/2006">
              <mc:Choice xmlns:v="urn:schemas-microsoft-com:vml" Requires="v">
                <p:oleObj name="Equation" r:id="rId4" imgW="2869920" imgH="888840" progId="Equation.DSMT4">
                  <p:embed/>
                </p:oleObj>
              </mc:Choice>
              <mc:Fallback>
                <p:oleObj name="Equation" r:id="rId4" imgW="2869920" imgH="888840" progId="Equation.DSMT4">
                  <p:embed/>
                  <p:pic>
                    <p:nvPicPr>
                      <p:cNvPr id="13" name="Object 5" descr="P_e equals 2 f pi^2 over 3, h^2 over 2 m_e, (N_e over V)^5/3.">
                        <a:extLst>
                          <a:ext uri="{FF2B5EF4-FFF2-40B4-BE49-F238E27FC236}">
                            <a16:creationId xmlns:a16="http://schemas.microsoft.com/office/drawing/2014/main" id="{2B92C1E2-32BE-445B-A744-614254F8F255}"/>
                          </a:ext>
                        </a:extLst>
                      </p:cNvPr>
                      <p:cNvPicPr/>
                      <p:nvPr/>
                    </p:nvPicPr>
                    <p:blipFill>
                      <a:blip r:embed="rId5"/>
                      <a:stretch>
                        <a:fillRect/>
                      </a:stretch>
                    </p:blipFill>
                    <p:spPr>
                      <a:xfrm>
                        <a:off x="3274154" y="3812155"/>
                        <a:ext cx="2877036" cy="891517"/>
                      </a:xfrm>
                      <a:prstGeom prst="rect">
                        <a:avLst/>
                      </a:prstGeom>
                    </p:spPr>
                  </p:pic>
                </p:oleObj>
              </mc:Fallback>
            </mc:AlternateContent>
          </a:graphicData>
        </a:graphic>
      </p:graphicFrame>
      <p:sp>
        <p:nvSpPr>
          <p:cNvPr id="9" name="Text Placeholder 6">
            <a:extLst>
              <a:ext uri="{FF2B5EF4-FFF2-40B4-BE49-F238E27FC236}">
                <a16:creationId xmlns:a16="http://schemas.microsoft.com/office/drawing/2014/main" id="{B405A2B2-F7F6-435D-B5D7-33927755559F}"/>
              </a:ext>
            </a:extLst>
          </p:cNvPr>
          <p:cNvSpPr>
            <a:spLocks noGrp="1"/>
          </p:cNvSpPr>
          <p:nvPr>
            <p:ph type="body" sz="quarter" idx="22"/>
          </p:nvPr>
        </p:nvSpPr>
        <p:spPr>
          <a:xfrm>
            <a:off x="740228" y="4751065"/>
            <a:ext cx="10711543" cy="548640"/>
          </a:xfrm>
        </p:spPr>
        <p:txBody>
          <a:bodyPr>
            <a:normAutofit/>
          </a:bodyPr>
          <a:lstStyle/>
          <a:p>
            <a:pPr marL="365760" indent="-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Balancing these pressures yields the volume of a neutron star:</a:t>
            </a:r>
            <a:endParaRPr lang="en-IN" sz="2200" dirty="0">
              <a:latin typeface="Arial" panose="020B0604020202020204" pitchFamily="34" charset="0"/>
              <a:cs typeface="Arial" panose="020B0604020202020204" pitchFamily="34" charset="0"/>
            </a:endParaRPr>
          </a:p>
        </p:txBody>
      </p:sp>
      <p:graphicFrame>
        <p:nvGraphicFramePr>
          <p:cNvPr id="15" name="Object 7" descr="V^1/3 equals 6.5 h-bar^2 over N^1/3 m^3 G.">
            <a:extLst>
              <a:ext uri="{FF2B5EF4-FFF2-40B4-BE49-F238E27FC236}">
                <a16:creationId xmlns:a16="http://schemas.microsoft.com/office/drawing/2014/main" id="{453CA07A-281F-4FE3-8F10-31EF4A39497D}"/>
              </a:ext>
            </a:extLst>
          </p:cNvPr>
          <p:cNvGraphicFramePr>
            <a:graphicFrameLocks noGrp="1" noChangeAspect="1"/>
          </p:cNvGraphicFramePr>
          <p:nvPr>
            <p:ph type="pic" sz="quarter" idx="18"/>
          </p:nvPr>
        </p:nvGraphicFramePr>
        <p:xfrm>
          <a:off x="3274154" y="5312260"/>
          <a:ext cx="2015550" cy="824340"/>
        </p:xfrm>
        <a:graphic>
          <a:graphicData uri="http://schemas.openxmlformats.org/presentationml/2006/ole">
            <mc:AlternateContent xmlns:mc="http://schemas.openxmlformats.org/markup-compatibility/2006">
              <mc:Choice xmlns:v="urn:schemas-microsoft-com:vml" Requires="v">
                <p:oleObj name="Equation" r:id="rId6" imgW="1866600" imgH="761760" progId="Equation.DSMT4">
                  <p:embed/>
                </p:oleObj>
              </mc:Choice>
              <mc:Fallback>
                <p:oleObj name="Equation" r:id="rId6" imgW="1866600" imgH="761760" progId="Equation.DSMT4">
                  <p:embed/>
                  <p:pic>
                    <p:nvPicPr>
                      <p:cNvPr id="15" name="Object 7" descr="V^1/3 equals 6.5 h-bar^2 over N^1/3 m^3 G.">
                        <a:extLst>
                          <a:ext uri="{FF2B5EF4-FFF2-40B4-BE49-F238E27FC236}">
                            <a16:creationId xmlns:a16="http://schemas.microsoft.com/office/drawing/2014/main" id="{453CA07A-281F-4FE3-8F10-31EF4A39497D}"/>
                          </a:ext>
                        </a:extLst>
                      </p:cNvPr>
                      <p:cNvPicPr/>
                      <p:nvPr/>
                    </p:nvPicPr>
                    <p:blipFill>
                      <a:blip r:embed="rId7"/>
                      <a:stretch>
                        <a:fillRect/>
                      </a:stretch>
                    </p:blipFill>
                    <p:spPr>
                      <a:xfrm>
                        <a:off x="3274154" y="5312260"/>
                        <a:ext cx="2015550" cy="824340"/>
                      </a:xfrm>
                      <a:prstGeom prst="rect">
                        <a:avLst/>
                      </a:prstGeom>
                    </p:spPr>
                  </p:pic>
                </p:oleObj>
              </mc:Fallback>
            </mc:AlternateContent>
          </a:graphicData>
        </a:graphic>
      </p:graphicFrame>
    </p:spTree>
    <p:extLst>
      <p:ext uri="{BB962C8B-B14F-4D97-AF65-F5344CB8AC3E}">
        <p14:creationId xmlns:p14="http://schemas.microsoft.com/office/powerpoint/2010/main" val="1967545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Users\Cade\Documents\TAMU\Schuessler Lab\Group Meetings\Cook's Branch 2012\Schuessler Slides\GMT-1-large.jpg"/>
          <p:cNvPicPr>
            <a:picLocks noChangeAspect="1" noChangeArrowheads="1"/>
          </p:cNvPicPr>
          <p:nvPr/>
        </p:nvPicPr>
        <p:blipFill>
          <a:blip r:embed="rId3"/>
          <a:srcRect l="31985" r="11044"/>
          <a:stretch>
            <a:fillRect/>
          </a:stretch>
        </p:blipFill>
        <p:spPr bwMode="auto">
          <a:xfrm>
            <a:off x="1676400" y="304800"/>
            <a:ext cx="4878388" cy="6135688"/>
          </a:xfrm>
          <a:prstGeom prst="rect">
            <a:avLst/>
          </a:prstGeom>
          <a:noFill/>
          <a:ln w="9525">
            <a:noFill/>
            <a:miter lim="800000"/>
            <a:headEnd/>
            <a:tailEnd/>
          </a:ln>
        </p:spPr>
      </p:pic>
      <p:sp>
        <p:nvSpPr>
          <p:cNvPr id="5123" name="Rectangle 4"/>
          <p:cNvSpPr>
            <a:spLocks noGrp="1" noChangeArrowheads="1"/>
          </p:cNvSpPr>
          <p:nvPr>
            <p:ph type="ctrTitle"/>
          </p:nvPr>
        </p:nvSpPr>
        <p:spPr>
          <a:xfrm>
            <a:off x="6705600" y="228600"/>
            <a:ext cx="3810000" cy="3170238"/>
          </a:xfrm>
        </p:spPr>
        <p:txBody>
          <a:bodyPr/>
          <a:lstStyle/>
          <a:p>
            <a:r>
              <a:rPr lang="en-US">
                <a:solidFill>
                  <a:srgbClr val="FF8D37"/>
                </a:solidFill>
              </a:rPr>
              <a:t>Frequency Comb Lasers </a:t>
            </a:r>
            <a:br>
              <a:rPr lang="en-US">
                <a:solidFill>
                  <a:srgbClr val="FF8D37"/>
                </a:solidFill>
              </a:rPr>
            </a:br>
            <a:r>
              <a:rPr lang="en-US">
                <a:solidFill>
                  <a:srgbClr val="FF8D37"/>
                </a:solidFill>
              </a:rPr>
              <a:t>for Astrophysics</a:t>
            </a:r>
          </a:p>
        </p:txBody>
      </p:sp>
      <p:sp>
        <p:nvSpPr>
          <p:cNvPr id="5124" name="TextBox 1"/>
          <p:cNvSpPr txBox="1">
            <a:spLocks noChangeArrowheads="1"/>
          </p:cNvSpPr>
          <p:nvPr/>
        </p:nvSpPr>
        <p:spPr bwMode="auto">
          <a:xfrm>
            <a:off x="6831013" y="4117976"/>
            <a:ext cx="3581400" cy="2308225"/>
          </a:xfrm>
          <a:prstGeom prst="rect">
            <a:avLst/>
          </a:prstGeom>
          <a:noFill/>
          <a:ln w="9525">
            <a:noFill/>
            <a:miter lim="800000"/>
            <a:headEnd/>
            <a:tailEnd/>
          </a:ln>
        </p:spPr>
        <p:txBody>
          <a:bodyPr>
            <a:spAutoFit/>
          </a:bodyPr>
          <a:lstStyle/>
          <a:p>
            <a:pPr algn="ctr" fontAlgn="base">
              <a:spcBef>
                <a:spcPct val="0"/>
              </a:spcBef>
              <a:spcAft>
                <a:spcPct val="0"/>
              </a:spcAft>
            </a:pPr>
            <a:r>
              <a:rPr lang="en-US" sz="2400">
                <a:solidFill>
                  <a:srgbClr val="000000"/>
                </a:solidFill>
                <a:latin typeface="Arial" charset="0"/>
                <a:cs typeface="Arial" charset="0"/>
              </a:rPr>
              <a:t>Hans Schuessler</a:t>
            </a:r>
          </a:p>
          <a:p>
            <a:pPr algn="ctr" fontAlgn="base">
              <a:spcBef>
                <a:spcPct val="0"/>
              </a:spcBef>
              <a:spcAft>
                <a:spcPct val="0"/>
              </a:spcAft>
            </a:pPr>
            <a:endParaRPr lang="en-US" sz="2400">
              <a:solidFill>
                <a:srgbClr val="000000"/>
              </a:solidFill>
              <a:latin typeface="Arial" charset="0"/>
              <a:cs typeface="Arial" charset="0"/>
            </a:endParaRPr>
          </a:p>
          <a:p>
            <a:pPr algn="ctr" fontAlgn="base">
              <a:spcBef>
                <a:spcPct val="0"/>
              </a:spcBef>
              <a:spcAft>
                <a:spcPct val="0"/>
              </a:spcAft>
            </a:pPr>
            <a:r>
              <a:rPr lang="en-US" sz="2400">
                <a:solidFill>
                  <a:srgbClr val="C00000"/>
                </a:solidFill>
                <a:latin typeface="Arial" charset="0"/>
                <a:cs typeface="Arial" charset="0"/>
              </a:rPr>
              <a:t>Texas A&amp;M University</a:t>
            </a:r>
          </a:p>
          <a:p>
            <a:pPr algn="ctr" fontAlgn="base">
              <a:spcBef>
                <a:spcPct val="0"/>
              </a:spcBef>
              <a:spcAft>
                <a:spcPct val="0"/>
              </a:spcAft>
            </a:pPr>
            <a:endParaRPr lang="en-US" sz="2400">
              <a:solidFill>
                <a:srgbClr val="C00000"/>
              </a:solidFill>
              <a:latin typeface="Arial" charset="0"/>
              <a:cs typeface="Arial" charset="0"/>
            </a:endParaRPr>
          </a:p>
          <a:p>
            <a:pPr algn="ctr" fontAlgn="base">
              <a:spcBef>
                <a:spcPct val="0"/>
              </a:spcBef>
              <a:spcAft>
                <a:spcPct val="0"/>
              </a:spcAft>
            </a:pPr>
            <a:r>
              <a:rPr lang="en-US" sz="2400">
                <a:solidFill>
                  <a:srgbClr val="C00000"/>
                </a:solidFill>
                <a:latin typeface="Arial" charset="0"/>
                <a:cs typeface="Arial" charset="0"/>
              </a:rPr>
              <a:t>Department of Physics and Astronomy</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152400"/>
            <a:ext cx="8229600" cy="1265238"/>
          </a:xfrm>
        </p:spPr>
        <p:txBody>
          <a:bodyPr/>
          <a:lstStyle/>
          <a:p>
            <a:r>
              <a:rPr lang="en-US" dirty="0"/>
              <a:t>Detecting </a:t>
            </a:r>
            <a:r>
              <a:rPr lang="en-US" dirty="0" err="1"/>
              <a:t>Extrasolar</a:t>
            </a:r>
            <a:r>
              <a:rPr lang="en-US" dirty="0"/>
              <a:t> Planets</a:t>
            </a:r>
          </a:p>
        </p:txBody>
      </p:sp>
      <p:sp>
        <p:nvSpPr>
          <p:cNvPr id="14339" name="Rectangle 3"/>
          <p:cNvSpPr>
            <a:spLocks noGrp="1" noChangeArrowheads="1"/>
          </p:cNvSpPr>
          <p:nvPr>
            <p:ph type="body" idx="1"/>
          </p:nvPr>
        </p:nvSpPr>
        <p:spPr>
          <a:xfrm>
            <a:off x="1689100" y="1447800"/>
            <a:ext cx="8572500" cy="2743200"/>
          </a:xfrm>
        </p:spPr>
        <p:txBody>
          <a:bodyPr/>
          <a:lstStyle/>
          <a:p>
            <a:r>
              <a:rPr lang="en-US" sz="2800"/>
              <a:t>Great effort is made to discover earth-like planets in distant solar systems</a:t>
            </a:r>
          </a:p>
          <a:p>
            <a:r>
              <a:rPr lang="en-US" sz="2800">
                <a:sym typeface="Wingdings" pitchFamily="2" charset="2"/>
              </a:rPr>
              <a:t>Various techniques to detect Exoplanets via:</a:t>
            </a:r>
          </a:p>
          <a:p>
            <a:pPr lvl="1"/>
            <a:r>
              <a:rPr lang="en-US" sz="2400">
                <a:sym typeface="Wingdings" pitchFamily="2" charset="2"/>
              </a:rPr>
              <a:t>the additional redshift caused by the star’s motion around a common center of gravity</a:t>
            </a:r>
          </a:p>
          <a:p>
            <a:endParaRPr lang="en-US" sz="2800">
              <a:sym typeface="Wingdings" pitchFamily="2" charset="2"/>
            </a:endParaRPr>
          </a:p>
        </p:txBody>
      </p:sp>
      <p:cxnSp>
        <p:nvCxnSpPr>
          <p:cNvPr id="5" name="Straight Connector 4"/>
          <p:cNvCxnSpPr/>
          <p:nvPr/>
        </p:nvCxnSpPr>
        <p:spPr>
          <a:xfrm>
            <a:off x="1905000" y="1295400"/>
            <a:ext cx="838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4341" name="Picture 6" descr="C:\Users\Cade\Documents\TAMU\Schuessler Lab\Group Meetings\Cook's Branch 2012\Schuessler Slides\earth like exo planet.jpg"/>
          <p:cNvPicPr>
            <a:picLocks noChangeAspect="1" noChangeArrowheads="1"/>
          </p:cNvPicPr>
          <p:nvPr/>
        </p:nvPicPr>
        <p:blipFill>
          <a:blip r:embed="rId3"/>
          <a:srcRect/>
          <a:stretch>
            <a:fillRect/>
          </a:stretch>
        </p:blipFill>
        <p:spPr bwMode="auto">
          <a:xfrm>
            <a:off x="7693025" y="4130676"/>
            <a:ext cx="2514600" cy="2009775"/>
          </a:xfrm>
          <a:prstGeom prst="rect">
            <a:avLst/>
          </a:prstGeom>
          <a:noFill/>
          <a:ln w="9525">
            <a:noFill/>
            <a:miter lim="800000"/>
            <a:headEnd/>
            <a:tailEnd/>
          </a:ln>
        </p:spPr>
      </p:pic>
      <p:sp>
        <p:nvSpPr>
          <p:cNvPr id="14342" name="Rectangle 3"/>
          <p:cNvSpPr txBox="1">
            <a:spLocks noChangeArrowheads="1"/>
          </p:cNvSpPr>
          <p:nvPr/>
        </p:nvSpPr>
        <p:spPr bwMode="auto">
          <a:xfrm>
            <a:off x="1676400" y="3810000"/>
            <a:ext cx="5867400" cy="2819400"/>
          </a:xfrm>
          <a:prstGeom prst="rect">
            <a:avLst/>
          </a:prstGeom>
          <a:noFill/>
          <a:ln w="9525">
            <a:noFill/>
            <a:miter lim="800000"/>
            <a:headEnd/>
            <a:tailEnd/>
          </a:ln>
        </p:spPr>
        <p:txBody>
          <a:bodyPr/>
          <a:lstStyle/>
          <a:p>
            <a:pPr marL="742950" lvl="1" indent="-285750" eaLnBrk="0" fontAlgn="base" hangingPunct="0">
              <a:spcBef>
                <a:spcPct val="20000"/>
              </a:spcBef>
              <a:spcAft>
                <a:spcPct val="0"/>
              </a:spcAft>
              <a:buFontTx/>
              <a:buChar char="–"/>
            </a:pPr>
            <a:r>
              <a:rPr lang="en-US" sz="2400">
                <a:solidFill>
                  <a:srgbClr val="000000"/>
                </a:solidFill>
                <a:latin typeface="Arial" charset="0"/>
                <a:cs typeface="Arial" charset="0"/>
                <a:sym typeface="Wingdings" pitchFamily="2" charset="2"/>
              </a:rPr>
              <a:t>the induced change in position of its star</a:t>
            </a:r>
          </a:p>
          <a:p>
            <a:pPr marL="742950" lvl="1" indent="-285750" eaLnBrk="0" fontAlgn="base" hangingPunct="0">
              <a:spcBef>
                <a:spcPct val="20000"/>
              </a:spcBef>
              <a:spcAft>
                <a:spcPct val="0"/>
              </a:spcAft>
              <a:buFontTx/>
              <a:buChar char="–"/>
            </a:pPr>
            <a:r>
              <a:rPr lang="en-US" sz="2400">
                <a:solidFill>
                  <a:srgbClr val="000000"/>
                </a:solidFill>
                <a:latin typeface="Arial" charset="0"/>
                <a:cs typeface="Arial" charset="0"/>
                <a:sym typeface="Wingdings" pitchFamily="2" charset="2"/>
              </a:rPr>
              <a:t>the dimming of the star’s brightness during the transition of a planet</a:t>
            </a:r>
          </a:p>
          <a:p>
            <a:pPr marL="742950" lvl="1" indent="-285750" eaLnBrk="0" fontAlgn="base" hangingPunct="0">
              <a:spcBef>
                <a:spcPct val="20000"/>
              </a:spcBef>
              <a:spcAft>
                <a:spcPct val="0"/>
              </a:spcAft>
              <a:buFontTx/>
              <a:buChar char="–"/>
            </a:pPr>
            <a:r>
              <a:rPr lang="en-US" sz="2400">
                <a:solidFill>
                  <a:srgbClr val="000000"/>
                </a:solidFill>
                <a:latin typeface="Arial" charset="0"/>
                <a:cs typeface="Arial" charset="0"/>
                <a:sym typeface="Wingdings" pitchFamily="2" charset="2"/>
              </a:rPr>
              <a:t>the induced change of a another planet’s orbit</a:t>
            </a:r>
          </a:p>
          <a:p>
            <a:pPr marL="342900" indent="-342900" eaLnBrk="0" fontAlgn="base" hangingPunct="0">
              <a:spcBef>
                <a:spcPct val="20000"/>
              </a:spcBef>
              <a:spcAft>
                <a:spcPct val="0"/>
              </a:spcAft>
              <a:buFontTx/>
              <a:buChar char="•"/>
            </a:pPr>
            <a:endParaRPr lang="en-US" sz="2800">
              <a:solidFill>
                <a:srgbClr val="000000"/>
              </a:solidFill>
              <a:latin typeface="Arial" charset="0"/>
              <a:cs typeface="Arial" charset="0"/>
              <a:sym typeface="Wingdings" pitchFamily="2" charset="2"/>
            </a:endParaRPr>
          </a:p>
        </p:txBody>
      </p:sp>
      <p:sp>
        <p:nvSpPr>
          <p:cNvPr id="14343" name="TextBox 2"/>
          <p:cNvSpPr txBox="1">
            <a:spLocks noChangeArrowheads="1"/>
          </p:cNvSpPr>
          <p:nvPr/>
        </p:nvSpPr>
        <p:spPr bwMode="auto">
          <a:xfrm>
            <a:off x="7010400" y="6183314"/>
            <a:ext cx="3657600" cy="369887"/>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srgbClr val="000000"/>
                </a:solidFill>
                <a:latin typeface="Arial" charset="0"/>
                <a:cs typeface="Arial" charset="0"/>
                <a:sym typeface="Wingdings" pitchFamily="2" charset="2"/>
              </a:rPr>
              <a:t>Habitable Earth-like exoplanets?</a:t>
            </a:r>
            <a:endParaRPr lang="en-US">
              <a:solidFill>
                <a:srgbClr val="000000"/>
              </a:solidFill>
              <a:latin typeface="Arial" charset="0"/>
              <a:cs typeface="Arial" charset="0"/>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46AC-4888-40F7-87A5-D5CF58E9F159}"/>
              </a:ext>
            </a:extLst>
          </p:cNvPr>
          <p:cNvSpPr>
            <a:spLocks noGrp="1"/>
          </p:cNvSpPr>
          <p:nvPr>
            <p:ph type="title"/>
          </p:nvPr>
        </p:nvSpPr>
        <p:spPr>
          <a:xfrm>
            <a:off x="480989" y="421676"/>
            <a:ext cx="10715579" cy="358751"/>
          </a:xfrm>
        </p:spPr>
        <p:txBody>
          <a:bodyPr/>
          <a:lstStyle/>
          <a:p>
            <a:r>
              <a:rPr lang="en-US" sz="4400" b="1" dirty="0">
                <a:solidFill>
                  <a:srgbClr val="FF0000"/>
                </a:solidFill>
                <a:effectLst/>
              </a:rPr>
              <a:t>How many exoplanets are there?</a:t>
            </a:r>
            <a:br>
              <a:rPr lang="en-US" sz="4400" b="1" dirty="0">
                <a:solidFill>
                  <a:srgbClr val="FF0000"/>
                </a:solidFill>
                <a:effectLst/>
              </a:rPr>
            </a:br>
            <a:endParaRPr lang="en-US" dirty="0">
              <a:solidFill>
                <a:srgbClr val="FF0000"/>
              </a:solidFill>
            </a:endParaRPr>
          </a:p>
        </p:txBody>
      </p:sp>
      <p:sp>
        <p:nvSpPr>
          <p:cNvPr id="3" name="Content Placeholder 2">
            <a:extLst>
              <a:ext uri="{FF2B5EF4-FFF2-40B4-BE49-F238E27FC236}">
                <a16:creationId xmlns:a16="http://schemas.microsoft.com/office/drawing/2014/main" id="{E9F41CCD-DBB3-41A4-A66E-9CDC70993C52}"/>
              </a:ext>
            </a:extLst>
          </p:cNvPr>
          <p:cNvSpPr>
            <a:spLocks noGrp="1"/>
          </p:cNvSpPr>
          <p:nvPr>
            <p:ph idx="1"/>
          </p:nvPr>
        </p:nvSpPr>
        <p:spPr>
          <a:xfrm>
            <a:off x="480989" y="601052"/>
            <a:ext cx="10972800" cy="4525963"/>
          </a:xfrm>
        </p:spPr>
        <p:txBody>
          <a:bodyPr/>
          <a:lstStyle/>
          <a:p>
            <a:pPr algn="l"/>
            <a:r>
              <a:rPr lang="en-US" sz="2800" b="0" i="0" dirty="0">
                <a:solidFill>
                  <a:srgbClr val="2B2B2B"/>
                </a:solidFill>
                <a:effectLst/>
                <a:latin typeface="Helvetica" panose="020B0604020202020204" pitchFamily="34" charset="0"/>
              </a:rPr>
              <a:t>To date, </a:t>
            </a:r>
            <a:r>
              <a:rPr lang="en-US" sz="2800" b="0" i="0" dirty="0">
                <a:solidFill>
                  <a:srgbClr val="FF0000"/>
                </a:solidFill>
                <a:effectLst/>
                <a:latin typeface="Helvetica" panose="020B0604020202020204" pitchFamily="34" charset="0"/>
              </a:rPr>
              <a:t>more than 4,000 exoplanets </a:t>
            </a:r>
            <a:r>
              <a:rPr lang="en-US" sz="2800" b="0" i="0" dirty="0">
                <a:solidFill>
                  <a:srgbClr val="2B2B2B"/>
                </a:solidFill>
                <a:effectLst/>
                <a:latin typeface="Helvetica" panose="020B0604020202020204" pitchFamily="34" charset="0"/>
              </a:rPr>
              <a:t>have been discovered and are considered "confirmed." However, there are thousands of other "candidate" exoplanet detections that require further observations in order to say for sure whether or not the exoplanet is real.</a:t>
            </a:r>
          </a:p>
          <a:p>
            <a:pPr algn="l"/>
            <a:r>
              <a:rPr lang="en-US" sz="2800" b="0" i="0" dirty="0">
                <a:solidFill>
                  <a:srgbClr val="2B2B2B"/>
                </a:solidFill>
                <a:effectLst/>
                <a:latin typeface="Helvetica" panose="020B0604020202020204" pitchFamily="34" charset="0"/>
              </a:rPr>
              <a:t>Remarkably, the first exoplanets were just discovered about two decades ago. We live in an extraordinary time where in the span of a single generation, the centuries-old question "Are there planets orbiting other stars?" has been answered with a resounding "Yes!"</a:t>
            </a:r>
          </a:p>
          <a:p>
            <a:pPr algn="l"/>
            <a:r>
              <a:rPr lang="en-US" sz="2800" b="0" i="0" dirty="0">
                <a:solidFill>
                  <a:srgbClr val="2B2B2B"/>
                </a:solidFill>
                <a:effectLst/>
                <a:latin typeface="Helvetica" panose="020B0604020202020204" pitchFamily="34" charset="0"/>
              </a:rPr>
              <a:t>Since the first exoplanets were discovered in the early 1990s, the number of known exoplanets has doubled approximately every 27 months.</a:t>
            </a:r>
          </a:p>
          <a:p>
            <a:endParaRPr lang="en-US" dirty="0"/>
          </a:p>
        </p:txBody>
      </p:sp>
    </p:spTree>
    <p:extLst>
      <p:ext uri="{BB962C8B-B14F-4D97-AF65-F5344CB8AC3E}">
        <p14:creationId xmlns:p14="http://schemas.microsoft.com/office/powerpoint/2010/main" val="985163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1D67-8109-42E8-8E66-63A133A0D724}"/>
              </a:ext>
            </a:extLst>
          </p:cNvPr>
          <p:cNvSpPr>
            <a:spLocks noGrp="1"/>
          </p:cNvSpPr>
          <p:nvPr>
            <p:ph type="title"/>
          </p:nvPr>
        </p:nvSpPr>
        <p:spPr>
          <a:xfrm>
            <a:off x="609600" y="-46517"/>
            <a:ext cx="10972800" cy="1143000"/>
          </a:xfrm>
        </p:spPr>
        <p:txBody>
          <a:bodyPr/>
          <a:lstStyle/>
          <a:p>
            <a:r>
              <a:rPr lang="en-US" sz="1800" b="0" i="0" dirty="0">
                <a:solidFill>
                  <a:srgbClr val="FF0000"/>
                </a:solidFill>
                <a:effectLst/>
                <a:latin typeface="Helvetica" panose="020B0604020202020204" pitchFamily="34" charset="0"/>
              </a:rPr>
              <a:t>When we find life, how will we know? </a:t>
            </a:r>
            <a:r>
              <a:rPr lang="en-US" sz="1800" b="0" i="0" dirty="0">
                <a:solidFill>
                  <a:srgbClr val="2B2B2B"/>
                </a:solidFill>
                <a:effectLst/>
                <a:latin typeface="Helvetica" panose="020B0604020202020204" pitchFamily="34" charset="0"/>
              </a:rPr>
              <a:t>When we analyze light shot by a star through the atmosphere of a distant planet—a technique known as spectroscopy. The slices missing from the light spectrum tell us which chemicals or gases are present in the alien atmosphere. </a:t>
            </a:r>
            <a:endParaRPr lang="en-US" sz="1800" dirty="0"/>
          </a:p>
        </p:txBody>
      </p:sp>
      <p:pic>
        <p:nvPicPr>
          <p:cNvPr id="11266" name="Picture 2">
            <a:extLst>
              <a:ext uri="{FF2B5EF4-FFF2-40B4-BE49-F238E27FC236}">
                <a16:creationId xmlns:a16="http://schemas.microsoft.com/office/drawing/2014/main" id="{97CF3F60-DE6A-4887-9F23-4F43FBC10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56" y="992527"/>
            <a:ext cx="9525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F2D0B3-55AA-45C4-8D9F-55A49B0F0281}"/>
              </a:ext>
            </a:extLst>
          </p:cNvPr>
          <p:cNvSpPr txBox="1"/>
          <p:nvPr/>
        </p:nvSpPr>
        <p:spPr>
          <a:xfrm>
            <a:off x="9456977" y="1712827"/>
            <a:ext cx="1632539" cy="4525963"/>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4CFC361-2D4C-419F-9D2A-53AAE3FC28DE}"/>
              </a:ext>
            </a:extLst>
          </p:cNvPr>
          <p:cNvSpPr txBox="1"/>
          <p:nvPr/>
        </p:nvSpPr>
        <p:spPr>
          <a:xfrm>
            <a:off x="10495527" y="1904629"/>
            <a:ext cx="1784195" cy="3139321"/>
          </a:xfrm>
          <a:prstGeom prst="rect">
            <a:avLst/>
          </a:prstGeom>
          <a:noFill/>
        </p:spPr>
        <p:txBody>
          <a:bodyPr wrap="square" rtlCol="0">
            <a:spAutoFit/>
          </a:bodyPr>
          <a:lstStyle/>
          <a:p>
            <a:r>
              <a:rPr lang="en-US" b="0" i="0" dirty="0">
                <a:solidFill>
                  <a:srgbClr val="2B2B2B"/>
                </a:solidFill>
                <a:effectLst/>
                <a:latin typeface="Helvetica" panose="020B0604020202020204" pitchFamily="34" charset="0"/>
              </a:rPr>
              <a:t>Even without listening in on their conversations, the aliens’ reasonably advanced technology would be known to us by its pollution.</a:t>
            </a:r>
            <a:endParaRPr lang="en-US" dirty="0"/>
          </a:p>
        </p:txBody>
      </p:sp>
    </p:spTree>
    <p:extLst>
      <p:ext uri="{BB962C8B-B14F-4D97-AF65-F5344CB8AC3E}">
        <p14:creationId xmlns:p14="http://schemas.microsoft.com/office/powerpoint/2010/main" val="3282474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450" y="857250"/>
            <a:ext cx="6172200" cy="525780"/>
          </a:xfrm>
        </p:spPr>
        <p:txBody>
          <a:bodyPr>
            <a:normAutofit fontScale="90000"/>
          </a:bodyPr>
          <a:lstStyle/>
          <a:p>
            <a:r>
              <a:rPr lang="en-US" dirty="0" err="1">
                <a:ln w="500">
                  <a:noFill/>
                </a:ln>
                <a:solidFill>
                  <a:srgbClr val="FF0000"/>
                </a:solidFill>
              </a:rPr>
              <a:t>StoRy</a:t>
            </a:r>
            <a:r>
              <a:rPr lang="en-US" dirty="0">
                <a:ln w="500">
                  <a:noFill/>
                </a:ln>
                <a:solidFill>
                  <a:srgbClr val="FF0000"/>
                </a:solidFill>
              </a:rPr>
              <a:t> of </a:t>
            </a:r>
            <a:r>
              <a:rPr lang="en-US" dirty="0" err="1">
                <a:ln w="500">
                  <a:noFill/>
                </a:ln>
                <a:solidFill>
                  <a:srgbClr val="FF0000"/>
                </a:solidFill>
              </a:rPr>
              <a:t>GoldiLocks</a:t>
            </a:r>
            <a:r>
              <a:rPr lang="en-US" dirty="0">
                <a:ln w="500">
                  <a:noFill/>
                </a:ln>
                <a:solidFill>
                  <a:srgbClr val="FF0000"/>
                </a:solidFill>
              </a:rPr>
              <a:t> &amp; the 3 bears</a:t>
            </a:r>
          </a:p>
        </p:txBody>
      </p:sp>
      <p:sp>
        <p:nvSpPr>
          <p:cNvPr id="4" name="Rectangle 3"/>
          <p:cNvSpPr/>
          <p:nvPr/>
        </p:nvSpPr>
        <p:spPr>
          <a:xfrm>
            <a:off x="2952750" y="1485901"/>
            <a:ext cx="5657850" cy="784830"/>
          </a:xfrm>
          <a:prstGeom prst="rect">
            <a:avLst/>
          </a:prstGeom>
        </p:spPr>
        <p:txBody>
          <a:bodyPr wrap="square">
            <a:spAutoFit/>
          </a:bodyPr>
          <a:lstStyle/>
          <a:p>
            <a:pPr algn="ctr"/>
            <a:r>
              <a:rPr lang="en-US" sz="1500" i="1" dirty="0">
                <a:solidFill>
                  <a:prstClr val="black"/>
                </a:solidFill>
                <a:latin typeface="Aparajita" pitchFamily="34" charset="0"/>
                <a:cs typeface="Aparajita" pitchFamily="34" charset="0"/>
              </a:rPr>
              <a:t>Once upon a time, there was a little girl named Goldilocks. She went for a walk in the forest. Pretty soon, she came upon a house. She knocked, and when no one answered, she walked right in…</a:t>
            </a:r>
          </a:p>
        </p:txBody>
      </p:sp>
      <p:sp>
        <p:nvSpPr>
          <p:cNvPr id="1026" name="AutoShape 2" descr="data:image/jpeg;base64,/9j/4AAQSkZJRgABAQAAAQABAAD/2wCEAAkGBxQSEhQUExQWFBQWFxoVGBQVFRcWGBYVFBQWGBYUFBoYHCggGBolHBcYIjEhJSkrLi4uGB8zODMsNygtLisBCgoKDg0OGxAQGy0mHyUsNCwsLTIyLCw0LCw0LywsNDQsNywsLCwsLCwsLC0sLCwsLCwvLCw0LCwsLDQsLCwsLP/AABEIAN4A4wMBIgACEQEDEQH/xAAcAAEAAQUBAQAAAAAAAAAAAAAABwEDBAUGAgj/xABIEAABAwEFAwgHBQYFAgcAAAABAAIDEQQFEiExBkFRBxMiYXFygZEyM0JSobHBYoKSstEUI0Oi4fAVU3PC8RY0JESDk7PS0//EABkBAQADAQEAAAAAAAAAAAAAAAACAwQBBf/EADIRAAIBAgQFAQUIAwAAAAAAAAABAgMRBBIhMRMyQVFhInGBkbHwBRQjM1Kh0eFCwfH/2gAMAwEAAhEDEQA/AJxREQBERAEREAREQBERAEREAREQBERAEREAREQBERAEREAREQFkesPdH5nKtplwitK5gebgK/FUHrD3R+Zy8XgegO8zSvvt4IDJREQBERAFQuQlUAqgKgqqIgCIiAJVCvCA9oqNVUARae/toYrKKO6TyKiNuva4+yP7zXG2ra+1SHoFsTd2FoJp1l1a+ACpqV4Q0ZdToTmrokpFG1hvK3yH93K5xGdMMenYRn4LaWbae0xOw2mGo94NMbvCvRd4UUY4mL6MlLDyXVHZlyqFg3VekVoGKN1aatOTm9oKz1emmrooaadmERF04ERUKArVF5VQgKoiICyPWHuj5uVu8RVoH2mnWnouDvok3pP/ANP6uWO/KCMncY9c/aAJNO1AbJERAEKIgPNKr0iIAiIgCIiAKlFVEAC1W0d8tssWI5vd0WN4upqeoan+oW1UTbYXkZ7fM0Ho2cNgaN2NzRJK4duJjT/phVVp5INotowzzSZh4nSOL3kuc41qd54rPgs//P6KzZWfDJbiyxfD5ryT0ZOxWyWchwc0lpGYdvr1LsrvtAmYWyAE6FpGRHGhWgiZQdayLPMWODhu+I3hW0a2R+OplqLMYl+3A6zn9ospLcOZA9kcRxbxB/43mzl9i0szo2RuT2/Jzfsn4LZseHDiCPMFcBeTTYbWHs9EGtPejdq35+IC2S/CeaPK9yEfxVle62JDReYpA4BwNQQCDxBFQV6WozBERAUoqoiAIiIDBtsgbjJ0wAZdbnD6rBmt7RC3I0BIpVv8J3lrRbXCDIaivQH5nL2YW0phFOFBRVTjUb9Ltp26nD201AKKqK06EREAREQBFg3te8NmbjnkbGN1Tm7qa0ZuPYFwt7cp+os0XY+X5hjTp2nwVVStCnzMshSlPZEkLCtl7QResljYeBcK+A1UUG3XhbM8Urmn3f3cfwoD41WRZdk5PbcxnUKuPwoPiqPvUpckS77ulzSO5n21srfRc9/dYf8AdRYj9uGn0IXHvODfkCtBHcEbdXuPZQfqvZskbdB5krnErPsjuSkvJt/+sZDpGwdpJ/RRfdFtMtotznekbXI49QLqCnV0aeC7R5aNAFHT5P2e85WnJk9HA7quzafxYm+KhPPKLTdy2llUtEdvd0wcSOB+C39lHzXG2WfA+u6ufYV19jkrn2FZZKxJu5tFVUVVArNtdk3RpwyWp21hxNY7fmPkR9Vk2F9CVa2idWMdVT8lrz3o2ZXFWqXM7ZOetjhLjoCzPgx7mj4NW5a4HTNRte+1TLvgscTmvJfG6U4HAFoe+rcjStau3+yl38o1nec5Q08Jmlh/GMvitMayilF9kQlSbba7klItBYtoo3gHFQHQ+mw9jm5/NbqKcOFQQQd4NR5hXxmpbFTi1uXURFIiEREBYHrD3R+ZyvqyPWHuj8zleQBERAEREAXDbdbeCykwWej5/acc2xV4+8/q0G/gen2ivA2ezSygEua2jQPfcQ1uvWQoNkssbnAyOLMT+lJj52pJq/FQVx0qd9SsuJqyj6Ybs0UKafqlsZ9y3HabxkM0jzhJo6aSpqR7MY304CgHUu8uzZmzWehDOcf/AJklHGvUNG+AXLHlXsMYEcUU5jaA1paxgbQaUDng/BebfyoWbCOZa+R59lw5sN7xOv3aquFGENXq+5ZOc5eEd3NOtXb7yjiFZJGMHF7g3yqc1Fds2sttqeGMc5peaNjgBDiTuBFXE+K6a4uSqWWkltkMdc+bYQ+T77zVoPZiXJ10iFrGVbdtbK2tJC6nutcR5kAfFYtm2iktH/b2S0yg6ODKN/ECWjzXf3RsZYrNQx2dhcPbkHOP7QX1p4UW9LVmliJPZHbkZwXXeUn/AJWOH/VtAPjSNrqLU7e7CWh1m/aKsdJCKujixEmPVxDjSpbrSmmJTEGJRV8eomjqkQBs7fAtDKOP71o6X2huePrwPaF1t1Xjgo12bd3Ef0Wr5ROTySzyG22BpwVL3wsHSiO98Y9qM727uzTUXFtEyajXEMk4ey7uH6fNaLKSutvkWXvqiWbHOHtq0g9YV5cNZZ3MNWktPV9eK6S770JA5wVrWmGgNBq51cqKvhPoRbNzC6hVq8QZAGDVxDB1YjmfDXwXtrmuGJpqO2vkV7gOHFKf4bSR33dFvzK5y6S23fsQXgiDlQlkfbpXOikZFHhhjc+N7WlkYpVrnChBcXEEbiFx9V9CR3zINcLh1j9FgW667Baa89ZGNcdXxjA7tLmYSfiscftOlN3eho4NSKtYhSwW6SE4o3uZ3TQHtGhHau02d5Q5InDnTSv8Ro6J/wBRn1HlvWzvPkujkq6xWnPXmpvkHNAIHa09q4G+rjtFjdgtETmV0Jza7uOGR+fFbqdRSV4srdnoz6M2fv8AZaWilA+laA1Dh7zDvC29VAnJpb5GuIBNGFrmZH2nEOaOo08yeKm+SfDMxn+Y158YyynwcfIL0KNXMtTJVp5XoZqIivKTGdIGyGpp0W/NyyVq7xBdKxgyxYaurm0NLyaDsqKnLPrWxhjDRQKCk3Jroge0RFMBERAa7aGwGezyxtNHObVpOmNpDm16qgL5/tsTjJHDE3FI54jw4SwMeHHDjxdL0jmToBRfSJK+e7rv4S3q20OPQktJIPBryWs8gW+SxYt5LTW5qw+qaOlsXJHYxGGyPmklIzka8M6VPYZhIp3qrkdouSu0wVfZyLTGM8IGGZo7pNHU6jXqU54OGRWTG5kmTsn8RlVYaFac3pLXs9n/AAWylbU+ctiNsHXXM4yWdsmIBrsVWTMbXMMJyA4gjOgzFFNuzm3thttBHMGSH+DLSN9eAqaP+6Sru0WxcNqBxMaXe9hGfeacj25FRpffJbhJwsdTjGSf5HZ+SsnNR/Ng153R1U4VOWWpNpCwL1tvMtBAqSaCug6z+ihewWm9LDRkFqxNb/DnBIp7tHVw/dIXT2HlKnphtt3l43vs7mvB6xG81H4lCbhODVOaT+u5z7tUhJOUbo6yxSvtEmF8hDaE0Bw1p7Ip/eS6GKBrRRoAHUuPu7aG7JjlI+zu4TNkhoep0gw+RXW2NzKVbNzg3dNjviBU+apwmFnC/Es33vf5nMRNPluvFrF/Co/2z5K7PbC6WAizTnM4W1ikJ1L2DRx95tNakFSGqYhxHmtyjl1TM6k1sfPNquS97vNHQunjGjmAztp1FvTb94BX7v28YBgnidE5tR7RBa7MgigLTVT46UbiPP8ARR3yu3AbXZHShzTLZwZGtayhLP4jak1PRGKnFoTiwTS7+V/JdGTlzF+4bzY8DAcTHjEHAUFTTQcKBdfdBBa5pArXF27v77VB3JrelWmInOM4m905086+YUw3TaqOa7ccj2H+6rj0qa7bMTjZWRtpLvjdrG3yA+SxJbhiOmJvYa/OqzLwvSCA0lmjjNKgPe1pI4gE1P8ARYtnv6KX1DZJuuONwZ/7j8LP5lVPB0pO0oq5CNWotU2a20XDI3NhDv5T+nxVkF0jXQTRc+w5Oje2p7RXhrU+BC6V9rbGKylrPs4qnyAzPZVaO8dqg2ohZn77voN/iqV9l06UlOM3Hxv9e+5csROatKN/JiXPszZ7vxTSOIGKscbiHFtB0W5ek4buHE0qMvZ6Z9qtL7S4UjY3m4x2kE+NNe8OCjraTajpGrjLNoBWob1GmndC7vkptLnWRzJCecZI4urux9ICm6hqKdS9GlJSmktvmV1IuMbvc7RERbTIWB6w9wfmcr6sj1h7o/M5XkAREQBERAazae0mKx2qQasglcO1sbiF80RxHmXOp0WuAJ4FzSWjxwnyX0ntfEX2C2NGps8w84nL54sfSsloA3Phd4fvW/7gsWLV2jXhtEz6Ds7CI4zrVo+AGqOZVeNnrSLRY4ntzqxpp14RUK5VeJVjw8sls1/39ycW9V2LsNrc3XMdf6rYmQYcR0pXPrWqJVDKS0NOgWzD45xi1LWy0IzpKWqM51mhlGbWuHCn0WFJsvZT/CaOxoHyC8YeCutnePa+vzU1jMPP8yCGWceSRY/6Ss25jfL+qDZSzj+HH4sB+ayf2l/vfALy+0OpUvoOOQUZVsF+j6+JLNX/AFFItn4mei2NvZG0K46Bjfb8BT6KxUOFcVeutQqBiqdeh/jBfuLSfNIsWu0MjGJzqNqAKjMuOQa0Cpc4nQCpKuWiwTOZ0ObZUZ88C+ldxawgfzKNLVtjE61vleXFkfQgDMwNQ+TX0nZZ8DRXJOUGH3JndoYP96uowg1efw2JSUuhwlosTrrvN0TnAta4NxNFA6OUAtIzNAKiuZ9EhTDc1oxCiiDb69WWx0crIywtaWOJIOJpNW6aUOL8S7TYK9udgYSek3ou7W5V8dfFX1rSjdHbO2pJdrwGNs5hjkkZ0Mb2hxaOo66kea0t57ROaKvlbE3tDPI6/FbWyMErJISSGysLatNC0kHNpGhH0CjKxcltvldWUxxCpBc95e4gHUBta11zIVilOUVl95TFRTeYvXntjC2uDFK7qyHi530BWiZb7Zb3mKBjjxbEDkOMjzoO0gKSLl5J7LFQzufaHcD+7Z+FpqfFy7aCxxwRFkTGxsANGsaGjTgF2OGk9ZM668VykV7ObFts1JJiHzDQD0I+se87r8uK3/J5JS12xg0NHeT3f/dZ1qOS1PJycVutjtwFPOTL8qU0lNWE3eDuSQiItxjLI9Ye6Pm5XlZHrD3R+ZyvIAiIgCIiA8TRhzS06OBB7CKFfNFgsjo5bTZXelhkipxkgfjb5mMj7y+mlC3Klchs9ubamEtEpa8GmQlioHg9oDTTfVyz4iN0mX0JWbRk8mG03Ns5s54dW7ywnoub1itPJSHLf8BFRSvW3MeG9QdfURiMdos/RifVzHt1Y5xOKJ9MsjUZ6jLcsa07SWh7cJfSuRLWhpPiNPCi8accRTbhTayvXXo/BtyU5+qW5J99coFmgk5vpzOBo8x4SGmuYJJFXdQXS2K0Nlax8ZxNeA5pG8OFQvnmzw4j1KW+Tq8B+ziKvSjccNd4JxZdhJ8lmrU4U0n8TuV20OwLkxLYGJswxA0dv7eBWObufxb8f0UqmBrLWCzRezRSqseujMfEue2nvSOP1r8EbaFxpUlx0a0DV1Pqdy30owkitaZKHtv7YZrXzTTUNNKfbeaD4YfissKbqT4b9/u/svjp6iStj7dDOMURkaw+zKADUZB4odMiFnbWWoWezTvxZtidQ/bcCGDzI81yF0ScxgDNGgNpxAGhWp2ytdstVIhEBCDiGB1cZGheTTCBw47zlTcsMo+mMdL79vBBpuV2zmNlLmFpmDHYgwNLiW0ByoAASDvI+K7yDYWybxI7tkI/KAvGydz/ALMw4iDI+hcRoANGDqFSukjcvRhFdSEmzU2nYaxuhkjZEGvcwhry57i15HRcMTjoaFRlsFbDFO+F/RJrVp3SMNHAdeX8qm6JyhvlMsZst4ttDBRstJRTKr2mko8cie+rnFONiMJa6kuXVaagEajMLs4pA5oI0Iqox2at4e1rgahwBB6iMl31yT1aW8Mx2H+vzVeEnaWV9SvEQ6mzWJekmGN3Xl5/0qskvWiv62VIYN3zP9Pmt05WiUQjdnP3vaxGx7zo1pd47h5/NeeR+ynmZ5naySBoPERgkkfee7yXObbSSPwwRtLiSC8AiuvQbStczn5KUdm7rFls0UI1Y3pEb3nN58XErNRTc79i+q7Qt3NmiIthlLA9Ye6PzOV9WB6w90fmcr6AIiIAiIUBQlaTa/Z8W6yyQk4XHpMd7sjfRJ6joeolbsBVXGrqzOp2d0fPWy14GzyyWO0twtLi0tfQhkmha6uWF3lod9V0dp2Vszq0jwkggEOdQHiG1oug5UNhf2tv7RZx/wCIYKOZ/nMG7vjcd4yO6nDbL7T0pBaDRw6LZHZaZc3JXQjSp8evz6lPK7M2xlmV0aK0WcxuLHChaaH9R1LdbLW3BJhJpjpQ8HDT6/BbfaK6OeGJnrGj8Q909fBca2oNNCNxyNRu7V5uIo5k4vqa6c+pMd13xQjEcJ0xbj2rdf4i85VHXQZ6/pvULw7UyR5PYJBudXC4dTsiCr8u3RpRsR+9Jl5AZrHRji6SyRvbw/7FSFOTuSXe16RwRukkcKMbU55n3QOJOQ8VENyB09pfM/iXnhieTQeGfkFiWy3zWt4Bzpo1oo1vWf1K6O67KIWBup1J4nj2LXh6Lp3ct2Rfg3MTllRvWujesqN62JkGjYxvWXC7yWuhcN+iyBNVWJlbRsWyLluU27P2ixOcB04Dzo7oFJB+HP7oW9ZIsiFmM4aVByIOlDrXqorIyI2sRrybXnWMxk5xnLuuzHxqPAKXbntVHNdu0PYf7+CgjmDdt5vhNcAfgBPtRyUMTj4FteHSUv3JaMQoqqqcJ3XtJyWaJ1t6WwRA8fZHH+i4m976EQcagzOa7m2k+k8CtexbPba3mOxi0hhe6MiNwH2iA1zuqtNPeUa7JbPz3taTJI5wiaRzkoypTMRQ/a+VanMit85OUlYpppKN2dlyc3KZ5XWyQNLGk83VnTdLSj3uJzyNRTj2KTgrdms7Y2tYwUa0AAcAFdWuEMqsZpyzO4REUyJZHrD3R+ZyvKwPWHuj8zlfQBERAEREAREQBcFt/wAnbLbimgpHad9cmS09/g77XnXKneooyipKzJRk4u6PnSx31aLDIbPaY3dHVjsnsG4sOjm8M6cCtxabPDbG44XjnAM9x7JG6g9fzXS8tVsZSywFjS+Rz34y0FzGRgVaw6jE5zfwFcDb9kZ4aPhcX0FeicMjTTOmefga9S86rBKWU3U5XSkYlps7mOLXijuHHrHFWWtHAHtAKuf4+8jm7QwSge8MD2nqcND4VVp8sZzjeR9iUZnse3I+NFldJ9C9T7mystpwj0QBwGS2EVtB1quYbb6HMeRBWVFeLONO0FRtJHbo6eO1N4/BZUdpbxXNRW+P3x50WQ28Y/fb+IKSbONI6ZlrHFXm2oLmBe8Q/iN8M/kvTNoIR7Zp1NP1VibItI6qO0kmgGa3djdgGZFTqfoo5k21bGKQxEk+3I4D4Nr5VWlvDam0y5GTAODBh+OvxVkZWK2rm05YIo3uhma4YwDG8VzLc3McONDiFftBbnYO9+diYSekOi7vN3+OR8Vx107MWm215uMlrtZX1aztxH0vCpXnZC1OslrfZ5MiXFjhwkYSKDqIBz35Kck5wu+h2NuUnmzQMnZJBJnHMwtNDQ5jcdx6+IC3t3WCOCNsULAyNoo1rdB+p3knMrkrptNWgjUZrs4nhwBGhFVdhJ3WXsZKysz2iIthQEREBYHrD3R+ZyvEq0PWHuj5uVbV6Du6fkgLgKqvLNB2IgPSIiAIiIAiIgIs5dLrk5uzW2MYv2Z5Dx9iQto4/ZxNwnv9Sw7nv+K1RF8Z6QFXxn0mGmhG8cDoVLk8LXtcx7Q5rgWua4VDmkUIIOoIUIbZclc9lkNou0vewVPMtcedj4tYf4jPs67ukqKtLNqjRSqK2VmvNmZIOm0O7dfPULHm2aY70Hlp4EYh9CtHY9pnsJbMwlzcnUGF4I4tO/qyXSXbf0EhAbIA4+y/on45HwK87hzibbpmsl2Vn9nA/sdQn8VBXxWG+4LS3WCT7rcf5aqQ7LmK1y3HWpCzoXrq8kWRM+75t8Mo/wDTePoqNu6Y6Qynsjf+immCRbCGVWKCZBysQfZ9nrW80bZpz18y8DzIotvZOT+3yfwObHvSSMb5gEu+CmWOZXRMrFSiQdRkZ3fyVPy5+0NaN7Yml3k51KH7pXR3fsVY7PQiPnHD25TjNeOH0R4BbW9NoLPB66eOPqc9oPg2tT5Lir65U7MyogY+d3Ejm2ebhi/lUsiWyOJyZItneBHUkANrmcgAPkAoA5Rb0gmvB8tldUUbWQaOlZljZxFA3PfSumZ2tn/xW/DzbAW2euZAMcDc9XuzMpHDpdgUmWfkss8d3TWVvTnlaCbQ4UPOs6UeEeywO9muYJqTVXqLaI3UHqabYm+BNEx/EUI4OGTh5qSbkmq0tO7Mdh/r81AvJmXNEgNRR/onccIqD16KZLntNHNduOR8f7CwwfDq+CytHNG51CKhKVXqGEqiIgLI9Ye6Pm5VtPoO7p+SoPWHuj8zlZtdqbV0ftGMu6gMx9CgMqPQdiKrNAqID0iIgKFUVSFSiA9IiIAiIgNJtDslY7b/ANxA17t0gqyQU0o9tHU6q0UeXlyJRh+KzWlwANebmbXwEkeEtH3SpcJVQFxxTJKclsz53vTkvvWI1jY2QDQwTBp7TjwEn9e0rVSXffMGRito6wx8o8wHBfTyKDppliryPl7/ABy9mam0N71mH1jXobVXqcg+bwszP/yX0+i5wkd4/g+ZW3nfcmTRbT3LO4fljW6u7ZK9pmtMjJ3OeTU2mU4I2jT9294qT8F9AKhCkqaRx1n2IUi5GZpfWyQQZijomOcSN7XsqG10zDl11wckl32ch0jXWl4zrOQW+EbQGkd7Eu9AVV1RRB1JPqeIog0BrQGtAoGgAADgANF7RFIgQXsTZauncPbtMrv5y36KRYWUAC43kxaP2JkriPbcSdK43FxPZmsO1bWytndI0/u6BrIyKhzRnicNQ41Oe7fWlD41V3m/aei9dCY7DLjY079D2hZIC5fYG8ZbRC6V8XNMceh0icdNXAECg3eC6lepRlmgmzBNWk0ERFaRMG2ylmNw1DB+ZywpyDMx9RUwGgxZ51NaUrT9DpTPKvSlJCRUBjScyMg87wPgte6XFO06Vs1RmdDUkjLPd5BAb9mg7ERmg7EQHpERAEREAREQBERAEREAREQBERAEREAREQBERAQnbLmttjE9hEEr7O+Zz4ZoY3StMTyXczLgzjoaZkcRoare7J8nJcWyW2tBTDBX/wCQgnL7I8eCk9FneGpuWZl3Glax5YwAAAAACgAyAA0AG4L0iLQUhERAa29PRl3UjBqKaBzidRQ9m9YE1OeZqR+ymhqNBXUamv8AfVsLyzLm1aCWtHSIGWM1pXI5bjlxqsNkRdMHYoj+55odIOdWlTStSc/MLmZXtcG7ZoOxFUBF0FUREAREQBERAEREAREQBERAEREAREQBERAEREAREQBERAEREBzu0bAZYwdCNK0qauoK7qmgr1rVXlFzeF7W4HNcMOVMWpBpQZig/FTt6a3XeyaSj65NGhpvcrcdwQhzXdIlpBFXVGWi8rEYOpUqSaS1tr1Wi8f7ItGziJIBIoaCo4GmYVF7ReqSP//Z"/>
          <p:cNvSpPr>
            <a:spLocks noChangeAspect="1" noChangeArrowheads="1"/>
          </p:cNvSpPr>
          <p:nvPr/>
        </p:nvSpPr>
        <p:spPr bwMode="auto">
          <a:xfrm>
            <a:off x="2783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1028" name="AutoShape 4" descr="data:image/jpeg;base64,/9j/4AAQSkZJRgABAQAAAQABAAD/2wCEAAkGBxQSEhQUExQWFBQWFxoVGBQVFRcWGBYVFBQWGBYUFBoYHCggGBolHBcYIjEhJSkrLi4uGB8zODMsNygtLisBCgoKDg0OGxAQGy0mHyUsNCwsLTIyLCw0LCw0LywsNDQsNywsLCwsLCwsLC0sLCwsLCwvLCw0LCwsLDQsLCwsLP/AABEIAN4A4wMBIgACEQEDEQH/xAAcAAEAAQUBAQAAAAAAAAAAAAAABwEDBAUGAgj/xABIEAABAwEFAwgHBQYFAgcAAAABAAIDEQQFEiExBkFRBxMiYXFygZEyM0JSobHBYoKSstEUI0Oi4fAVU3PC8RY0JESDk7PS0//EABkBAQADAQEAAAAAAAAAAAAAAAACAwQBBf/EADIRAAIBAgQFAQUIAwAAAAAAAAABAgMRBBIhMRMyQVFhInGBkbHwBRQjM1Kh0eFCwfH/2gAMAwEAAhEDEQA/AJxREQBERAEREAREQBERAEREAREQBERAEREAREQBERAEREAREQFkesPdH5nKtplwitK5gebgK/FUHrD3R+Zy8XgegO8zSvvt4IDJREQBERAFQuQlUAqgKgqqIgCIiAJVCvCA9oqNVUARae/toYrKKO6TyKiNuva4+yP7zXG2ra+1SHoFsTd2FoJp1l1a+ACpqV4Q0ZdToTmrokpFG1hvK3yH93K5xGdMMenYRn4LaWbae0xOw2mGo94NMbvCvRd4UUY4mL6MlLDyXVHZlyqFg3VekVoGKN1aatOTm9oKz1emmrooaadmERF04ERUKArVF5VQgKoiICyPWHuj5uVu8RVoH2mnWnouDvok3pP/ANP6uWO/KCMncY9c/aAJNO1AbJERAEKIgPNKr0iIAiIgCIiAKlFVEAC1W0d8tssWI5vd0WN4upqeoan+oW1UTbYXkZ7fM0Ho2cNgaN2NzRJK4duJjT/phVVp5INotowzzSZh4nSOL3kuc41qd54rPgs//P6KzZWfDJbiyxfD5ryT0ZOxWyWchwc0lpGYdvr1LsrvtAmYWyAE6FpGRHGhWgiZQdayLPMWODhu+I3hW0a2R+OplqLMYl+3A6zn9ospLcOZA9kcRxbxB/43mzl9i0szo2RuT2/Jzfsn4LZseHDiCPMFcBeTTYbWHs9EGtPejdq35+IC2S/CeaPK9yEfxVle62JDReYpA4BwNQQCDxBFQV6WozBERAUoqoiAIiIDBtsgbjJ0wAZdbnD6rBmt7RC3I0BIpVv8J3lrRbXCDIaivQH5nL2YW0phFOFBRVTjUb9Ltp26nD201AKKqK06EREAREQBFg3te8NmbjnkbGN1Tm7qa0ZuPYFwt7cp+os0XY+X5hjTp2nwVVStCnzMshSlPZEkLCtl7QResljYeBcK+A1UUG3XhbM8Urmn3f3cfwoD41WRZdk5PbcxnUKuPwoPiqPvUpckS77ulzSO5n21srfRc9/dYf8AdRYj9uGn0IXHvODfkCtBHcEbdXuPZQfqvZskbdB5krnErPsjuSkvJt/+sZDpGwdpJ/RRfdFtMtotznekbXI49QLqCnV0aeC7R5aNAFHT5P2e85WnJk9HA7quzafxYm+KhPPKLTdy2llUtEdvd0wcSOB+C39lHzXG2WfA+u6ufYV19jkrn2FZZKxJu5tFVUVVArNtdk3RpwyWp21hxNY7fmPkR9Vk2F9CVa2idWMdVT8lrz3o2ZXFWqXM7ZOetjhLjoCzPgx7mj4NW5a4HTNRte+1TLvgscTmvJfG6U4HAFoe+rcjStau3+yl38o1nec5Q08Jmlh/GMvitMayilF9kQlSbba7klItBYtoo3gHFQHQ+mw9jm5/NbqKcOFQQQd4NR5hXxmpbFTi1uXURFIiEREBYHrD3R+ZyvqyPWHuj8zleQBERAEREAXDbdbeCykwWej5/acc2xV4+8/q0G/gen2ivA2ezSygEua2jQPfcQ1uvWQoNkssbnAyOLMT+lJj52pJq/FQVx0qd9SsuJqyj6Ybs0UKafqlsZ9y3HabxkM0jzhJo6aSpqR7MY304CgHUu8uzZmzWehDOcf/AJklHGvUNG+AXLHlXsMYEcUU5jaA1paxgbQaUDng/BebfyoWbCOZa+R59lw5sN7xOv3aquFGENXq+5ZOc5eEd3NOtXb7yjiFZJGMHF7g3yqc1Fds2sttqeGMc5peaNjgBDiTuBFXE+K6a4uSqWWkltkMdc+bYQ+T77zVoPZiXJ10iFrGVbdtbK2tJC6nutcR5kAfFYtm2iktH/b2S0yg6ODKN/ECWjzXf3RsZYrNQx2dhcPbkHOP7QX1p4UW9LVmliJPZHbkZwXXeUn/AJWOH/VtAPjSNrqLU7e7CWh1m/aKsdJCKujixEmPVxDjSpbrSmmJTEGJRV8eomjqkQBs7fAtDKOP71o6X2huePrwPaF1t1Xjgo12bd3Ef0Wr5ROTySzyG22BpwVL3wsHSiO98Y9qM727uzTUXFtEyajXEMk4ey7uH6fNaLKSutvkWXvqiWbHOHtq0g9YV5cNZZ3MNWktPV9eK6S770JA5wVrWmGgNBq51cqKvhPoRbNzC6hVq8QZAGDVxDB1YjmfDXwXtrmuGJpqO2vkV7gOHFKf4bSR33dFvzK5y6S23fsQXgiDlQlkfbpXOikZFHhhjc+N7WlkYpVrnChBcXEEbiFx9V9CR3zINcLh1j9FgW667Baa89ZGNcdXxjA7tLmYSfiscftOlN3eho4NSKtYhSwW6SE4o3uZ3TQHtGhHau02d5Q5InDnTSv8Ro6J/wBRn1HlvWzvPkujkq6xWnPXmpvkHNAIHa09q4G+rjtFjdgtETmV0Jza7uOGR+fFbqdRSV4srdnoz6M2fv8AZaWilA+laA1Dh7zDvC29VAnJpb5GuIBNGFrmZH2nEOaOo08yeKm+SfDMxn+Y158YyynwcfIL0KNXMtTJVp5XoZqIivKTGdIGyGpp0W/NyyVq7xBdKxgyxYaurm0NLyaDsqKnLPrWxhjDRQKCk3Jroge0RFMBERAa7aGwGezyxtNHObVpOmNpDm16qgL5/tsTjJHDE3FI54jw4SwMeHHDjxdL0jmToBRfSJK+e7rv4S3q20OPQktJIPBryWs8gW+SxYt5LTW5qw+qaOlsXJHYxGGyPmklIzka8M6VPYZhIp3qrkdouSu0wVfZyLTGM8IGGZo7pNHU6jXqU54OGRWTG5kmTsn8RlVYaFac3pLXs9n/AAWylbU+ctiNsHXXM4yWdsmIBrsVWTMbXMMJyA4gjOgzFFNuzm3thttBHMGSH+DLSN9eAqaP+6Sru0WxcNqBxMaXe9hGfeacj25FRpffJbhJwsdTjGSf5HZ+SsnNR/Ng153R1U4VOWWpNpCwL1tvMtBAqSaCug6z+ihewWm9LDRkFqxNb/DnBIp7tHVw/dIXT2HlKnphtt3l43vs7mvB6xG81H4lCbhODVOaT+u5z7tUhJOUbo6yxSvtEmF8hDaE0Bw1p7Ip/eS6GKBrRRoAHUuPu7aG7JjlI+zu4TNkhoep0gw+RXW2NzKVbNzg3dNjviBU+apwmFnC/Es33vf5nMRNPluvFrF/Co/2z5K7PbC6WAizTnM4W1ikJ1L2DRx95tNakFSGqYhxHmtyjl1TM6k1sfPNquS97vNHQunjGjmAztp1FvTb94BX7v28YBgnidE5tR7RBa7MgigLTVT46UbiPP8ARR3yu3AbXZHShzTLZwZGtayhLP4jak1PRGKnFoTiwTS7+V/JdGTlzF+4bzY8DAcTHjEHAUFTTQcKBdfdBBa5pArXF27v77VB3JrelWmInOM4m905086+YUw3TaqOa7ccj2H+6rj0qa7bMTjZWRtpLvjdrG3yA+SxJbhiOmJvYa/OqzLwvSCA0lmjjNKgPe1pI4gE1P8ARYtnv6KX1DZJuuONwZ/7j8LP5lVPB0pO0oq5CNWotU2a20XDI3NhDv5T+nxVkF0jXQTRc+w5Oje2p7RXhrU+BC6V9rbGKylrPs4qnyAzPZVaO8dqg2ohZn77voN/iqV9l06UlOM3Hxv9e+5csROatKN/JiXPszZ7vxTSOIGKscbiHFtB0W5ek4buHE0qMvZ6Z9qtL7S4UjY3m4x2kE+NNe8OCjraTajpGrjLNoBWob1GmndC7vkptLnWRzJCecZI4urux9ICm6hqKdS9GlJSmktvmV1IuMbvc7RERbTIWB6w9wfmcr6sj1h7o/M5XkAREQBERAazae0mKx2qQasglcO1sbiF80RxHmXOp0WuAJ4FzSWjxwnyX0ntfEX2C2NGps8w84nL54sfSsloA3Phd4fvW/7gsWLV2jXhtEz6Ds7CI4zrVo+AGqOZVeNnrSLRY4ntzqxpp14RUK5VeJVjw8sls1/39ycW9V2LsNrc3XMdf6rYmQYcR0pXPrWqJVDKS0NOgWzD45xi1LWy0IzpKWqM51mhlGbWuHCn0WFJsvZT/CaOxoHyC8YeCutnePa+vzU1jMPP8yCGWceSRY/6Ss25jfL+qDZSzj+HH4sB+ayf2l/vfALy+0OpUvoOOQUZVsF+j6+JLNX/AFFItn4mei2NvZG0K46Bjfb8BT6KxUOFcVeutQqBiqdeh/jBfuLSfNIsWu0MjGJzqNqAKjMuOQa0Cpc4nQCpKuWiwTOZ0ObZUZ88C+ldxawgfzKNLVtjE61vleXFkfQgDMwNQ+TX0nZZ8DRXJOUGH3JndoYP96uowg1efw2JSUuhwlosTrrvN0TnAta4NxNFA6OUAtIzNAKiuZ9EhTDc1oxCiiDb69WWx0crIywtaWOJIOJpNW6aUOL8S7TYK9udgYSek3ou7W5V8dfFX1rSjdHbO2pJdrwGNs5hjkkZ0Mb2hxaOo66kea0t57ROaKvlbE3tDPI6/FbWyMErJISSGysLatNC0kHNpGhH0CjKxcltvldWUxxCpBc95e4gHUBta11zIVilOUVl95TFRTeYvXntjC2uDFK7qyHi530BWiZb7Zb3mKBjjxbEDkOMjzoO0gKSLl5J7LFQzufaHcD+7Z+FpqfFy7aCxxwRFkTGxsANGsaGjTgF2OGk9ZM668VykV7ObFts1JJiHzDQD0I+se87r8uK3/J5JS12xg0NHeT3f/dZ1qOS1PJycVutjtwFPOTL8qU0lNWE3eDuSQiItxjLI9Ye6Pm5XlZHrD3R+ZyvIAiIgCIiA8TRhzS06OBB7CKFfNFgsjo5bTZXelhkipxkgfjb5mMj7y+mlC3Klchs9ubamEtEpa8GmQlioHg9oDTTfVyz4iN0mX0JWbRk8mG03Ns5s54dW7ywnoub1itPJSHLf8BFRSvW3MeG9QdfURiMdos/RifVzHt1Y5xOKJ9MsjUZ6jLcsa07SWh7cJfSuRLWhpPiNPCi8accRTbhTayvXXo/BtyU5+qW5J99coFmgk5vpzOBo8x4SGmuYJJFXdQXS2K0Nlax8ZxNeA5pG8OFQvnmzw4j1KW+Tq8B+ziKvSjccNd4JxZdhJ8lmrU4U0n8TuV20OwLkxLYGJswxA0dv7eBWObufxb8f0UqmBrLWCzRezRSqseujMfEue2nvSOP1r8EbaFxpUlx0a0DV1Pqdy30owkitaZKHtv7YZrXzTTUNNKfbeaD4YfissKbqT4b9/u/svjp6iStj7dDOMURkaw+zKADUZB4odMiFnbWWoWezTvxZtidQ/bcCGDzI81yF0ScxgDNGgNpxAGhWp2ytdstVIhEBCDiGB1cZGheTTCBw47zlTcsMo+mMdL79vBBpuV2zmNlLmFpmDHYgwNLiW0ByoAASDvI+K7yDYWybxI7tkI/KAvGydz/ALMw4iDI+hcRoANGDqFSukjcvRhFdSEmzU2nYaxuhkjZEGvcwhry57i15HRcMTjoaFRlsFbDFO+F/RJrVp3SMNHAdeX8qm6JyhvlMsZst4ttDBRstJRTKr2mko8cie+rnFONiMJa6kuXVaagEajMLs4pA5oI0Iqox2at4e1rgahwBB6iMl31yT1aW8Mx2H+vzVeEnaWV9SvEQ6mzWJekmGN3Xl5/0qskvWiv62VIYN3zP9Pmt05WiUQjdnP3vaxGx7zo1pd47h5/NeeR+ynmZ5naySBoPERgkkfee7yXObbSSPwwRtLiSC8AiuvQbStczn5KUdm7rFls0UI1Y3pEb3nN58XErNRTc79i+q7Qt3NmiIthlLA9Ye6PzOV9WB6w90fmcr6AIiIAiIUBQlaTa/Z8W6yyQk4XHpMd7sjfRJ6joeolbsBVXGrqzOp2d0fPWy14GzyyWO0twtLi0tfQhkmha6uWF3lod9V0dp2Vszq0jwkggEOdQHiG1oug5UNhf2tv7RZx/wCIYKOZ/nMG7vjcd4yO6nDbL7T0pBaDRw6LZHZaZc3JXQjSp8evz6lPK7M2xlmV0aK0WcxuLHChaaH9R1LdbLW3BJhJpjpQ8HDT6/BbfaK6OeGJnrGj8Q909fBca2oNNCNxyNRu7V5uIo5k4vqa6c+pMd13xQjEcJ0xbj2rdf4i85VHXQZ6/pvULw7UyR5PYJBudXC4dTsiCr8u3RpRsR+9Jl5AZrHRji6SyRvbw/7FSFOTuSXe16RwRukkcKMbU55n3QOJOQ8VENyB09pfM/iXnhieTQeGfkFiWy3zWt4Bzpo1oo1vWf1K6O67KIWBup1J4nj2LXh6Lp3ct2Rfg3MTllRvWujesqN62JkGjYxvWXC7yWuhcN+iyBNVWJlbRsWyLluU27P2ixOcB04Dzo7oFJB+HP7oW9ZIsiFmM4aVByIOlDrXqorIyI2sRrybXnWMxk5xnLuuzHxqPAKXbntVHNdu0PYf7+CgjmDdt5vhNcAfgBPtRyUMTj4FteHSUv3JaMQoqqqcJ3XtJyWaJ1t6WwRA8fZHH+i4m976EQcagzOa7m2k+k8CtexbPba3mOxi0hhe6MiNwH2iA1zuqtNPeUa7JbPz3taTJI5wiaRzkoypTMRQ/a+VanMit85OUlYpppKN2dlyc3KZ5XWyQNLGk83VnTdLSj3uJzyNRTj2KTgrdms7Y2tYwUa0AAcAFdWuEMqsZpyzO4REUyJZHrD3R+ZyvKwPWHuj8zlfQBERAEREAREQBcFt/wAnbLbimgpHad9cmS09/g77XnXKneooyipKzJRk4u6PnSx31aLDIbPaY3dHVjsnsG4sOjm8M6cCtxabPDbG44XjnAM9x7JG6g9fzXS8tVsZSywFjS+Rz34y0FzGRgVaw6jE5zfwFcDb9kZ4aPhcX0FeicMjTTOmefga9S86rBKWU3U5XSkYlps7mOLXijuHHrHFWWtHAHtAKuf4+8jm7QwSge8MD2nqcND4VVp8sZzjeR9iUZnse3I+NFldJ9C9T7mystpwj0QBwGS2EVtB1quYbb6HMeRBWVFeLONO0FRtJHbo6eO1N4/BZUdpbxXNRW+P3x50WQ28Y/fb+IKSbONI6ZlrHFXm2oLmBe8Q/iN8M/kvTNoIR7Zp1NP1VibItI6qO0kmgGa3djdgGZFTqfoo5k21bGKQxEk+3I4D4Nr5VWlvDam0y5GTAODBh+OvxVkZWK2rm05YIo3uhma4YwDG8VzLc3McONDiFftBbnYO9+diYSekOi7vN3+OR8Vx107MWm215uMlrtZX1aztxH0vCpXnZC1OslrfZ5MiXFjhwkYSKDqIBz35Kck5wu+h2NuUnmzQMnZJBJnHMwtNDQ5jcdx6+IC3t3WCOCNsULAyNoo1rdB+p3knMrkrptNWgjUZrs4nhwBGhFVdhJ3WXsZKysz2iIthQEREBYHrD3R+ZyvEq0PWHuj5uVbV6Du6fkgLgKqvLNB2IgPSIiAIiIAiIgIs5dLrk5uzW2MYv2Z5Dx9iQto4/ZxNwnv9Sw7nv+K1RF8Z6QFXxn0mGmhG8cDoVLk8LXtcx7Q5rgWua4VDmkUIIOoIUIbZclc9lkNou0vewVPMtcedj4tYf4jPs67ukqKtLNqjRSqK2VmvNmZIOm0O7dfPULHm2aY70Hlp4EYh9CtHY9pnsJbMwlzcnUGF4I4tO/qyXSXbf0EhAbIA4+y/on45HwK87hzibbpmsl2Vn9nA/sdQn8VBXxWG+4LS3WCT7rcf5aqQ7LmK1y3HWpCzoXrq8kWRM+75t8Mo/wDTePoqNu6Y6Qynsjf+immCRbCGVWKCZBysQfZ9nrW80bZpz18y8DzIotvZOT+3yfwObHvSSMb5gEu+CmWOZXRMrFSiQdRkZ3fyVPy5+0NaN7Yml3k51KH7pXR3fsVY7PQiPnHD25TjNeOH0R4BbW9NoLPB66eOPqc9oPg2tT5Lir65U7MyogY+d3Ejm2ebhi/lUsiWyOJyZItneBHUkANrmcgAPkAoA5Rb0gmvB8tldUUbWQaOlZljZxFA3PfSumZ2tn/xW/DzbAW2euZAMcDc9XuzMpHDpdgUmWfkss8d3TWVvTnlaCbQ4UPOs6UeEeywO9muYJqTVXqLaI3UHqabYm+BNEx/EUI4OGTh5qSbkmq0tO7Mdh/r81AvJmXNEgNRR/onccIqD16KZLntNHNduOR8f7CwwfDq+CytHNG51CKhKVXqGEqiIgLI9Ye6Pm5VtPoO7p+SoPWHuj8zlZtdqbV0ftGMu6gMx9CgMqPQdiKrNAqID0iIgKFUVSFSiA9IiIAiIgNJtDslY7b/ANxA17t0gqyQU0o9tHU6q0UeXlyJRh+KzWlwANebmbXwEkeEtH3SpcJVQFxxTJKclsz53vTkvvWI1jY2QDQwTBp7TjwEn9e0rVSXffMGRito6wx8o8wHBfTyKDppliryPl7/ABy9mam0N71mH1jXobVXqcg+bwszP/yX0+i5wkd4/g+ZW3nfcmTRbT3LO4fljW6u7ZK9pmtMjJ3OeTU2mU4I2jT9294qT8F9AKhCkqaRx1n2IUi5GZpfWyQQZijomOcSN7XsqG10zDl11wckl32ch0jXWl4zrOQW+EbQGkd7Eu9AVV1RRB1JPqeIog0BrQGtAoGgAADgANF7RFIgQXsTZauncPbtMrv5y36KRYWUAC43kxaP2JkriPbcSdK43FxPZmsO1bWytndI0/u6BrIyKhzRnicNQ41Oe7fWlD41V3m/aei9dCY7DLjY079D2hZIC5fYG8ZbRC6V8XNMceh0icdNXAECg3eC6lepRlmgmzBNWk0ERFaRMG2ylmNw1DB+ZywpyDMx9RUwGgxZ51NaUrT9DpTPKvSlJCRUBjScyMg87wPgte6XFO06Vs1RmdDUkjLPd5BAb9mg7ERmg7EQHpERAEREAREQBERAEREAREQBERAEREAREQBERAQnbLmttjE9hEEr7O+Zz4ZoY3StMTyXczLgzjoaZkcRoare7J8nJcWyW2tBTDBX/wCQgnL7I8eCk9FneGpuWZl3Glax5YwAAAAACgAyAA0AG4L0iLQUhERAa29PRl3UjBqKaBzidRQ9m9YE1OeZqR+ymhqNBXUamv8AfVsLyzLm1aCWtHSIGWM1pXI5bjlxqsNkRdMHYoj+55odIOdWlTStSc/MLmZXtcG7ZoOxFUBF0FUREAREQBERAEREAREQBERAEREAREQBERAEREAREQBERAEREBzu0bAZYwdCNK0qauoK7qmgr1rVXlFzeF7W4HNcMOVMWpBpQZig/FTt6a3XeyaSj65NGhpvcrcdwQhzXdIlpBFXVGWi8rEYOpUqSaS1tr1Wi8f7ItGziJIBIoaCo4GmYVF7ReqSP//Z"/>
          <p:cNvSpPr>
            <a:spLocks noChangeAspect="1" noChangeArrowheads="1"/>
          </p:cNvSpPr>
          <p:nvPr/>
        </p:nvSpPr>
        <p:spPr bwMode="auto">
          <a:xfrm>
            <a:off x="2783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1030" name="AutoShape 6" descr="data:image/jpeg;base64,/9j/4AAQSkZJRgABAQAAAQABAAD/2wCEAAkGBxQTEhUSExQVFhUXFhUaFhcWFRcdGhUVFhQXGRcXFxcYHCggGBolGxcVITEhJSkrLi4uGB8zODMsNygtLisBCgoKDg0OGhAQGywmICYsNDQ3LDItLCw0LDQtNCwvLDIsLy0sLCwsLDAsLC01LCwsLCwsLCwtLCwsLCw0LCwsNf/AABEIAPEA0QMBIgACEQEDEQH/xAAcAAEAAgMBAQEAAAAAAAAAAAAABgcDBAUBAgj/xABNEAABAwIDBAcDCAYHBQkAAAABAAIDBBESITEFBkFRBxMiYXGBkTKhsTNCUmJygsHRI0OSorLwFBZzk6PC4SRTY9PiNERUg6TD0uPx/8QAGgEBAAMBAQEAAAAAAAAAAAAAAAIDBAUBBv/EADERAAIBAgQEAwcFAQEAAAAAAAABAgMRBBIhMQUTQVEiccEykaGx0eHwIzNCYYEUBv/aAAwDAQACEQMRAD8AvFERAEREAREQBERAEREAREQBERAEREAREQBERAEREAREQBERAEREAREQBERAEREAREQBERAERY3TNBDSQCb2HO2tuaAyIiIAiIgCIiAIiIAiIgCIiAIiIAiIgCIiAIiIAiIgCIiAIiIAuNvZQ9bTPtcPZ+kYRqHMzy5G1x5rsrx7bgg8VKE3CSkuhCpBTg4vqiF7qb3YyIagjEbBkn0j9F/1uR46a6zVUe9liRyJCs7cra5nhwvN3xkNceJafZcfQjxaV0sfhFBcyG3VHE4TxCVR8mrutn3JEiIuWd4IiIAiIgCIiAIiIAiIgCIiAIiIAiIgCIiAIiIAiIgCx1MoYxzzo1pJ8ALrIuBvtXdXSuA1kIYPA5u/dB9QrKUM81HuyqvVVKnKb6Iq8m+Z4qVdHMhFQ9vAxEnxa9gH8R9VFlLOjqG88j+DY8P7bwR/AV9FjLciV+x8Vwtt4uFu/oywSVztm7YZO94i7TGWBk4OceDOYA1OWote+UU39264uNMw2aAOtI+cSLhnhaxPO45G/Z6P4gKQEfOe8nxBw/BoXFeGyUObLd7H1McbzMVyIbJav0XqSRERYzohERAEREAREQBERAEREAREQBERAEREAREQBERACq3362h1k/Vg9mIW++bF3wA8ip5tetEML5T81uXe45NHmSFUT3Ekkm5JJJ5k5krqcMo3k6j6Hz3H8Vlpqiuur8l9/kfFlY24VDgpy86yOJ+63Jv+Y+agNHTGR7Y26ucAO6518tVb9NCGMaxujQAPACwV/E6toKHcyf8An8PmqSqvpp/r+3zKh22SaiYnXrZPc8ge6ynHR5VXp3R8WPOX1Xi4Prj9FG99KLq6p54SAPHmLOHjcE+YXxuhtLqagXPYf2Hd1z2T5H3Eq2tDnYVZeyZVhav/ADcQan1bXv29C0kRF8+fYhERAEREAREQBERAEREAREQBERAERR3bO+dLTktxmR41ZFZxB5OdfC09xN0BIkVV7S6Rqh9xCyOIZ5ntv8QTZo82lR6q2pUTfK1ErhxBeQ0/cbZnuVUq9OO7LI0py2Rc9btmni+VniYeTntB9CVx6rfyhYL9cXWv7Ech078NlV9Fs4H2GF32QT/Dku5TbHwi7oxe3ENy9eKgsTGXspknQkt2iX76Tl8UTBcB5xkHUBoFgRzu4eiibaNvG59ykO8I7bPsn4//AIuS6w1Nv55Lu4aco0konzGOoQnXlKZv7tUrWyGWwHVtOeuZB0v9XF6rYG983/hn+p/5a+XzCCjbIQf0r7C1rm9zxOmFnvXIG8UY1Y/9381zMXiL1Xc7WAwyhRWVb6nX2xJ/TKYSFhY+NzsiDcDLFqBcWwu8lEpaYjvHd+SlGx94IpJBGL9vKxDdbG18792nFadXS4HubyOXgcx7lv4fi2o5Tk8Y4dGc1U2bJTu5toPpTLI63VAiQ2JyYL4rDP2bH1W9R7eppTaOoiceQkbf0vdRzdEASvYdJGZjgS05ZeD3LnybubPlLmMw4mlzSI34sJaS0gta8gEEfQWPFZYVHbZnTwDnOgs2609xYd16q2j3VmiP+yVcjOTMfxZ2B+6VlZvBtKmNp42Tt52wvPgWgfwFUKce5ryvsWIiiuyN/KWYhryYH6ES5C/LGMvWx7lKQVI8PUREAREQBERAEREAWjtna0VNEZZXWaMgBm5zjo1o4k/mTYAlbyo3freB1RUOIPYaXMiHAMBsXjvcRe/K3JRnNQi5MlGLk1FGfenfeaoJaCY4/wDdsNrj/ivGbvsjLPQ6rk7G2NUVXyTOwMi89mNtuGLj4C57lv7h7tNqnPlmuYYiAW3t1jyL4SRo0CxPO4Gl1NN4d7qWiaGOcC4N7EMIaTh4ZCzY25GxNhlldYvFWWabtHt9TVaNJ2irvuc2g3FjYAZpXPP0Yxhb4Fxu4+IwrrxbNp4RdkMbQPnOGIj78lyPVVntjpHqpTaENgbewwgSSHuxPBFz9VoPeulsfo3rK201dLJG3UCQukmseQeSIeGt/shP04bIjKUnuyXT7xQW+XY61x2HY7Ea+xcXWg3brH5Rsmk+xGT+K7Wzd0aSABrY8eHIOl7ZNuNj2QeOQC71PFwGQHLgvZVrLYrORtCN76WOYtcxwsHhw7TQcjlnniDfIrgluv8AN1YgaLFjhdpBBB0tZQ2vouqJaLkG+Fx4jv7wuxw3GKdKz3OHxLCSc862OlvDsfrooI2ytYI25jAXXOFoGjha3a9VHn7lE/8AeW/3B/5imA7TWkcQD6gLwsPJcTEZ3Vlr8jt0pZYJIhn9Q5g5r2VEZLXNc0mNws5pBGjjxAUi3rjDZI3fTYbnkWkeo7fuXRaSMwtTeCN0zoI2C7rPvyAOCxPIZH0WvheZVXmelvqZOJScqOm+nzRq7Bi7bn8Gtt5kg/Ae9VNvPsOcSvldTSkSPe8nqnODXvcXOzaCBmSdVeTaAQxhjc7e0eZOp/nQBe0xs7xUMdWzzeXWxdg4ujBJ7n50pd4amI2jqJRb5peXNH/lvu33KUbJ6T6qPszNZKzK9uyT4tN2eTQ1XFtLY0FQLTwxSjh1kbXWytcEi4PgoltboqopLmLrIHa9h5e0k82SXsO5pasMK3mbM6e6NKi2zs3aNmuHUynTKx8m3OXcxxHNZuordmWfC7rqb6N8TLcxb5M97bDPRyg28XRzWUoL2tFRGM8cIOJtuJi9ofdLl2OjbfaRp6iZ3WMLSc88TB7V76uAN7/OF73IBWqFW35+fUjKmpaotrd3b8VZHjjNnCwew+0wnS/MHgRkfEEDrKst46M7OqY62n+See0waEGxczwcMxyI7lZMEwe1r2m7XAEHmCLg+i2J3MrVjIiIvQEREAREQHhX5srYCwhrhYtGFw5OYSHD1X6UVH9KDo2VcuAZ3jxZ5GUtxPI5XbbzuqMTDNSaLaEstRMje7270+0HGNnsNIc8vJ6tjjkLNGryBwF7DMhdLbvR1U0zC9mGeMZu6ppDm9/V53H2ST3Kd9Ez2ijL2jPr5MXMnCwC/wB2ynzoWvGIeo/Fc6DnUbULafx/rzNc67jL+j857j7Up6WrZUTxukY0HDhwnA8kWkAJ7Vhi43F7jMK9dj7yUtULwTMe61yy9njK+cbrOHouZvHuBTVRL3MwSHWWGzXHve0jC895BPeoHUdGVRFK18b45WtNwHXjeOVgbtJ78QUs6VlUVvP67Mi1Tqap2ZadluUbMrqroq2vp8j12EcHtMjfDFnbyIX2elZ8DhHLBG8WuS2Qsde5FsLg4cOYWmUYtFKpSe2pZ1WbC3P4LTdTiQYHC4947weailJ0l084+RmYW636sjPkQ/PTkFtHpApIhieJrXAyjvnn9buU6fg1iyEqUn4WiW0VFgjDHWcW3ANtRfLLnb4LKYRyChT+lai+a2oceA6sD+J4X3L0jxDSGT7xYPeCfgo1EqkswjSlFJWZKZ6a2YWOOSxxDXieY5e8qu5ul9znFkVGHkXBHXEuuMtGRm+a3Y95619i2ktfP5KXK+diSQF7B5U1ck6Mt2ixXMuFziLHwKhs28u2GHs0LJGADOxvlqLCW5PkV1dgb0sqbiRnUyht3McchoHWLgCCCbEEA+9Qpxi20mJQklcl4amFcOs3zoIbh9XDib7TWvD3C2oLGXdfyWtR74/0n/sVLUTNOkr2dTD445O0futPfZeclEVe1yS4VAt4924H1zJKdtqkh4lDLYDiAAkkt7LgCbnjcXzwqRTU07m4qqoZDHxZCcPk6V3aPla/JcTam80NLE5tM1sbPnSuGZP1WnN7uV/RHBR3JwTvoYukarZHTxUoNzGGFx5BrcLb95Fz4DvCme7cDmUlOxws5sETXDkRG0EeqpzYNc2pq4XzA9U6cABxuXZ2Dnm+ZMlr9wIz43otdJ3jfuVVFaVuwREVhAIiIAiIgC/Oe/dTjq5CTrPN6NkDG/uhfoxfmjfhhbPJzElSPMSlVVv22WUf3ETToeLuuq4sw0CJ2A8HkyAmx0OFoHkOSs+KUt09Oarro+qWs2tVsJzlZG9veLB1h5TA+SsOduFxHp4LhV4uD5kXqnb4K3qapays+pvw1IOWh5LK9txZcjEtplcbZi/fda8PxKLVq3vKJ0X/ABNR0Av+SyRUjX9l2fEBwB9xCw1NQb3sF5FV2N/gtHMw1Tp6EbTR5U7r05u7qICeJ6iO58TZaB3bpjk6npyOIMEZHoQpEK9pF8/T81pzyX0AChOeEprLf3Nv1PVzGaDd0qEZimpB3imiBH7uqCgiaey1g8GN/BZnMJ1v7vzWKsqGQRPmk9mNpcbamw0HeTYDvKyvEUV7C+LfqWZZvdmzJUhmFpdm42Y0e04gXIa0ZmwzNtBmVzqt9QXHq4Bqc5JWgejMR+Ciu7m9jBjqJHf7RISDeOQiKMOOCGJ1sOACziRq456ZblRvowAnE+wFzhY0ZfeIV+Hw1OKzSd2xNSvZHXOzNpyWwz0sDbfNidI6/H2yBbRacu6UTnl9TOXvJBccLGBxAAvhztpwsuBD0g9aSGxzEAX7cgAHIWbi/kLmbX3ykYA2NsbXvNmjNxPOwuLnQacVfHlRu4o9yz2uT6l2fs2nN4qcPfcnE4FxDjxDpTl91Ytt76dVk58cPION3kdzdT5NKriGk2vV+yypwnuEDSPvYA4eq7mx+h+Z2dRNHEDq2IF7j95wAB8nL1Oo9Iq3wPWoLWTv8Tk7b35DiSwOe7hJMSAL/Rbe9u7s+C92TunUVThPWl7Ixo13ZkeOTWZdSw5Z2BPAfOVq7vbkUdGQ6OIOkH62TtPv9UnJn3QFh2k7tP8AtO+JXjo5VeQVW+kSs9vARTuwANDOrcwNFg3DGywA4AEK9I33AI0IB9VRG9Ml6mYcmtH+Ew/Eq9KVtmNB1DWj0C0UPY/0ore2ZURFcVBERAEREAVBdKVB1dXNll1gePsytBJ/bBCv1Vz0u7GxsZOBlbqpDyxG8Tj3B9x4vCjOOaLRKMsskyt6PaPUy0dVchroWxvI1xQfoXnxDWwSczcc1dVFvJE9gE2TragXa76zSNL/AM3VG7Ag69slESGyFxlgLjkJmNwyRk8A+MeRjBXxBtapp7w4nMw5YHtaSzwDgbDwyOoXGrxqqWek1ro09n9zopQkrSLh2/vfTU7Q9zr3JDI2DtutqQHWFtO0SBwzOSybt7xRVkRljDm4XYXseBiabXF7EggjMEH3ghUXLK+V5c9xc86ucf5sO5TXo4rGwzvYfZkYLn6zDdptys56xVqSjTcpPxfnwPVDsWpM3gdVrFdOlc2RoY72gMjxI5g8V4/ZR4OHmPjmraVCpZSpeKL8rr+mUSlHaWjOc15GixV+2I4W45SQCbAAXLjyA/kLJURYXFt724jS6r/eyvElSYw5p6sBmEEXxusXZc82j7qlCEKssr6DVE82XtmKdpcwnI2cHCxBtccbWPO/Ncff6oa6l6o59ZIwEX1DDj4cLtb6qIUe0X0khNw02s5rzk4cOPjYg8+9Yq3bTquZrRZ7zkxjAcLBftOLjkBoSb8B3BWwwkIzuhds6WwNislYXOxAB2FobhAyAJ1acsx6Fdkbp0rxhe2Rw/tXC/7GE2WahiDGNYNGj1N7knxJJsujE9bro8szBR7tUkVgynj78WJ5P7ZN/wDVd+ijbGLMa1uVuy0DLlkFoxvWdsqsUito7tGbtv3lbCwUYsxvhf1z/FZS9aVsUPcSPABJ0AJ9FDauXiTbUk8hqSu9tyswsw8Xa/ZH5nL1Va787Y6uLqge3KCD9WLRx+97I+9yWavPoX0YnB2WDVVYyuJpxl9Rz7keUY9yv5VR0TbILpnTuGUTbD+1kHxazI/bCtdXUo5YJMqqSzSbCIisIBERAEREAWttKiZNE+KQXa9paeefEHgRqDzAWyiA/N+9ex5aWc6tkjc04m9xvHM3uNh4EW5qYbKr4a+EOkjjc9lg9j2NdgceLcQNmOsSPMagqeb6bsisi7NhMwHATo4HWN/1Tz4HPPMGi5Y5qGcyMBYWktc1wOXOOQcWngb8iDexWatTt4kaKU7+Fnb3p2QIiJYmhsZsHNaAAx2gNhoD8R3hcnZ9SY5GyDPCQbcxo4ebSR5qY7K2vDWRkAZ2tJE45gcSPpN5OGmV7FRbbOynQOyuYyey7/K7k746jiBy69K+pupy6Fh7N2rZrSDijIu0jUDu/Lh3Ltt23cfKnzyPqR+KpiDaU0WcT7c2kAtd32Oh7xZZ3b01ZyDWDvbESfe4j3LlRwteD/Tlp5te+xbLI/aRZu2d44aeJ0jnBxHsMF/0j+DQfHXkLlVZu9G6WodNJ2iC57jzkkJ/Nx7sIWq+GonfifiJ+lJkAO4WyHc0KS7Np2xMDG+JP0idSt+GocmOr1ZU9WbdZsyKcASNzF7OabOF9RfiO4re2Ts+KAERNte2JxN3Otpdx4d2ncsEb1tRvWtMi0dOJ62Y5FzI5FsMkViZBo6jJFtUYxuDeHHwGv5ea5DZV29mjA3Efad7m8B56+itg7sqlojvGZYKirDQXOOQ9/cO9c2o2gGi5OXx8AoZvVveyLJ3akt2IWnMd8jtGDxz5Aq6VWxXGnc3949vtia6aU9zGA5udbJjfxPDXxrejEtZUYyMb3uAa0aF3zWN5NaPhc8VpSTTVkuOQk6Dsg2aCco4255nzOdzfK91dH+6X9FYJpWgSkWa3XqWcr8Xn5x8uZMaVNyeZ7fMlVmorKtyQbubIbS07IRmRm9303uzc7105AAcF00RazKEREAREQBERAEREAUb3t3TjrG4hZkwFg+1w4fQkHzm9+o9QZIiA/N2293J6WXJro5Gm7QCf2on/Ob3a52PJbezt7w5vV1TMQIsXtGo+vH+LfJvFS7pwqXgNAvZsEhFjxe9rSfEALi7L2FT1FIx72ZvxObI3J4Fy1oB0Is3QgjVYq8FFqy3NdGbcXc5dXsgOBlpnCWPiGm7m91tT4e13HVchjgdOGvMHkRqCs1fsKSCV3UyFxacnNOB+YBtrY2vbXPktOr2hITaoYHu+k9pZLbue21/vBwWJ04vY1KTW50Iahw4n4/Fb8NYe5RYVTgcibciQffb8lnj2o8ahp9R+Kr5ckSzIl0Vb3e9bcdb3e//AEUOZtsj9X+//wBKyjeEj9V/if8AQpJSPLomjKzu96zNqz3KD/1mfwjaPFxPwAXyd6Zx7GBh+kGXcPDHcD0U0mRdiz6Fh9t50zAPDvd+S09rb608NxjD3fRZ2jfyNr+JCq2atnqXYHPlmdwYMTj5Rt/AKRbG6PKuYjrMNO3nJ2n25iJp9znNV8VLZFbstWYNsb6zykiP9EDle93nwNrM8Gi/etDZGwZZ3gBr3FxuGjN776kk+yObnf6q0KTc2mo2B7AXSAi80pBIFjctHsxgcwL8yVxeijaRkrnPZfBI+st3xmTrGG3dcBXUqSzeIpqVWo+Emu5e5LKUNllwumA7IHsQ88N/adzd6cSZiiLYZQiIgCIiAIiIAiIgCIiAIiICHdJewDU04e1uJ0Qfdo1fE8Wka362TSPAgZlUrsXb8uzndTIDLTOJLLHNt8y6MnK/EsOROYIvc/ptQbfDo9jqQ58Ia17s3xuv1ch5gjON988Q9Lm6jKKkrMlCeVlcM2hHPI98Tw4FxPEOAJyu05hb8YDhZwBHIgEehUS29uTNTP0dG6/ZEmX93M3J383K0mbbrafJ4JH/ABWYh/eNIJ/aXPnhJJ3RuhWjJE4du/TP1iDTzY5zfcDh9y+P6jQHSWZviY3f5B8VwKLf4D5SA+Mcnwa5v+Zdql3/AKT5wnb4xtP8LyoqEluiTZkHRwDpV2HfTX9/XhZ4ui6+tb/6X/71sw7/AFD/AL5w8YZvwaVts6Rdnj9e7ygm/wDgrYw7orcn3PIOiumyx1FQeeERN9Ltcu1RdH+z47EwmQjjLI51/FoIZ+6uHL0qULfZ/pD/ALMQAP7bwuXXdMLB8jSPd3yytbn9ljXXH3grUkuhW8z7llwwxxNwRMZG3lG1rR5hoF9Fo121Iqe0s8jYmC+bza/ZOTRq49wBKqKr6RNpVHZhwRi/6iK5t3vkLreIw6cFz6Ddipq5byOklkNrgEySW+s83DB3kkKSg2zx2jud/fLfuTaF6Oja5kLvlHuyfI0Hjb5OLu9p2QyzaZ90Sbt9TH/SCLAswRX1c0uxSSHuc4C3cDwIXm6HRoyEB1QG2yIhabgnnM/5507Iy7yDZWM1tlelYolK+2x6iIvSIREQBERAEREAREQBERAEREAREQGOeBr2lr2hzTq1wBB8QdVGdobg0klyxr4SeMTrD9hwLQPABSpEBVu0OiJriS2SJ3c+HC7zex34Lg1PQ9KNI4z/AGdQ+/8AiNsrwRLI9Ta2ZQEnRJUD9VMfCan/ABAXjOiWoP6qYeM1Ov0Ai8yrse55dyjKfofmOsbR/aVB/wDaau5QdEAFi58DdNInSHvs6Rwt6K10XtkeOTe7Ijs/o9pWe31k3c91mjwbGG3HcbqT0lHHE3BGxrGj5rGgD0Czoh4EREAREQBERAEREAREQBERAEREAREQBERAEREAREQBERAEREAXy1179y+ahlxbPy1PddYY4zcEggXcbX00Db2OeXkgNpFqNjPaF35g2OWXhnqb+VuHH3CTlZwF28c8gb3N78AgNpeErWbiF8nHI5XGpcbankvl8JDQBcmxuMRsXG2bje9skB9U0ribHPW54A5ZLaWsWnFxtjvrwEduel+C+WRuw2OL2Wcc73JcL38OKA20WswuAGpPHF3+GQHwXjZH5dnlf9og8eVigNpF4iA9REQBERAEREAREQBERAEREAREQBERAEREAREQBERAEREAREQBERAf/9k="/>
          <p:cNvSpPr>
            <a:spLocks noChangeAspect="1" noChangeArrowheads="1"/>
          </p:cNvSpPr>
          <p:nvPr/>
        </p:nvSpPr>
        <p:spPr bwMode="auto">
          <a:xfrm>
            <a:off x="2783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3" name="AutoShape 2" descr="data:image/jpeg;base64,/9j/4AAQSkZJRgABAQAAAQABAAD/2wCEAAkGBxQSEhQUExQWFBQWFxoVGBQVFRcWGBYVFBQWGBYUFBoYHCggGBolHBcYIjEhJSkrLi4uGB8zODMsNygtLisBCgoKDg0OGxAQGy0mHyUsNCwsLTIyLCw0LCw0LywsNDQsNywsLCwsLCwsLC0sLCwsLCwvLCw0LCwsLDQsLCwsLP/AABEIAN4A4wMBIgACEQEDEQH/xAAcAAEAAQUBAQAAAAAAAAAAAAAABwEDBAUGAgj/xABIEAABAwEFAwgHBQYFAgcAAAABAAIDEQQFEiExBkFRBxMiYXFygZEyM0JSobHBYoKSstEUI0Oi4fAVU3PC8RY0JESDk7PS0//EABkBAQADAQEAAAAAAAAAAAAAAAACAwQBBf/EADIRAAIBAgQFAQUIAwAAAAAAAAABAgMRBBIhMRMyQVFhInGBkbHwBRQjM1Kh0eFCwfH/2gAMAwEAAhEDEQA/AJxREQBERAEREAREQBERAEREAREQBERAEREAREQBERAEREAREQFkesPdH5nKtplwitK5gebgK/FUHrD3R+Zy8XgegO8zSvvt4IDJREQBERAFQuQlUAqgKgqqIgCIiAJVCvCA9oqNVUARae/toYrKKO6TyKiNuva4+yP7zXG2ra+1SHoFsTd2FoJp1l1a+ACpqV4Q0ZdToTmrokpFG1hvK3yH93K5xGdMMenYRn4LaWbae0xOw2mGo94NMbvCvRd4UUY4mL6MlLDyXVHZlyqFg3VekVoGKN1aatOTm9oKz1emmrooaadmERF04ERUKArVF5VQgKoiICyPWHuj5uVu8RVoH2mnWnouDvok3pP/ANP6uWO/KCMncY9c/aAJNO1AbJERAEKIgPNKr0iIAiIgCIiAKlFVEAC1W0d8tssWI5vd0WN4upqeoan+oW1UTbYXkZ7fM0Ho2cNgaN2NzRJK4duJjT/phVVp5INotowzzSZh4nSOL3kuc41qd54rPgs//P6KzZWfDJbiyxfD5ryT0ZOxWyWchwc0lpGYdvr1LsrvtAmYWyAE6FpGRHGhWgiZQdayLPMWODhu+I3hW0a2R+OplqLMYl+3A6zn9ospLcOZA9kcRxbxB/43mzl9i0szo2RuT2/Jzfsn4LZseHDiCPMFcBeTTYbWHs9EGtPejdq35+IC2S/CeaPK9yEfxVle62JDReYpA4BwNQQCDxBFQV6WozBERAUoqoiAIiIDBtsgbjJ0wAZdbnD6rBmt7RC3I0BIpVv8J3lrRbXCDIaivQH5nL2YW0phFOFBRVTjUb9Ltp26nD201AKKqK06EREAREQBFg3te8NmbjnkbGN1Tm7qa0ZuPYFwt7cp+os0XY+X5hjTp2nwVVStCnzMshSlPZEkLCtl7QResljYeBcK+A1UUG3XhbM8Urmn3f3cfwoD41WRZdk5PbcxnUKuPwoPiqPvUpckS77ulzSO5n21srfRc9/dYf8AdRYj9uGn0IXHvODfkCtBHcEbdXuPZQfqvZskbdB5krnErPsjuSkvJt/+sZDpGwdpJ/RRfdFtMtotznekbXI49QLqCnV0aeC7R5aNAFHT5P2e85WnJk9HA7quzafxYm+KhPPKLTdy2llUtEdvd0wcSOB+C39lHzXG2WfA+u6ufYV19jkrn2FZZKxJu5tFVUVVArNtdk3RpwyWp21hxNY7fmPkR9Vk2F9CVa2idWMdVT8lrz3o2ZXFWqXM7ZOetjhLjoCzPgx7mj4NW5a4HTNRte+1TLvgscTmvJfG6U4HAFoe+rcjStau3+yl38o1nec5Q08Jmlh/GMvitMayilF9kQlSbba7klItBYtoo3gHFQHQ+mw9jm5/NbqKcOFQQQd4NR5hXxmpbFTi1uXURFIiEREBYHrD3R+ZyvqyPWHuj8zleQBERAEREAXDbdbeCykwWej5/acc2xV4+8/q0G/gen2ivA2ezSygEua2jQPfcQ1uvWQoNkssbnAyOLMT+lJj52pJq/FQVx0qd9SsuJqyj6Ybs0UKafqlsZ9y3HabxkM0jzhJo6aSpqR7MY304CgHUu8uzZmzWehDOcf/AJklHGvUNG+AXLHlXsMYEcUU5jaA1paxgbQaUDng/BebfyoWbCOZa+R59lw5sN7xOv3aquFGENXq+5ZOc5eEd3NOtXb7yjiFZJGMHF7g3yqc1Fds2sttqeGMc5peaNjgBDiTuBFXE+K6a4uSqWWkltkMdc+bYQ+T77zVoPZiXJ10iFrGVbdtbK2tJC6nutcR5kAfFYtm2iktH/b2S0yg6ODKN/ECWjzXf3RsZYrNQx2dhcPbkHOP7QX1p4UW9LVmliJPZHbkZwXXeUn/AJWOH/VtAPjSNrqLU7e7CWh1m/aKsdJCKujixEmPVxDjSpbrSmmJTEGJRV8eomjqkQBs7fAtDKOP71o6X2huePrwPaF1t1Xjgo12bd3Ef0Wr5ROTySzyG22BpwVL3wsHSiO98Y9qM727uzTUXFtEyajXEMk4ey7uH6fNaLKSutvkWXvqiWbHOHtq0g9YV5cNZZ3MNWktPV9eK6S770JA5wVrWmGgNBq51cqKvhPoRbNzC6hVq8QZAGDVxDB1YjmfDXwXtrmuGJpqO2vkV7gOHFKf4bSR33dFvzK5y6S23fsQXgiDlQlkfbpXOikZFHhhjc+N7WlkYpVrnChBcXEEbiFx9V9CR3zINcLh1j9FgW667Baa89ZGNcdXxjA7tLmYSfiscftOlN3eho4NSKtYhSwW6SE4o3uZ3TQHtGhHau02d5Q5InDnTSv8Ro6J/wBRn1HlvWzvPkujkq6xWnPXmpvkHNAIHa09q4G+rjtFjdgtETmV0Jza7uOGR+fFbqdRSV4srdnoz6M2fv8AZaWilA+laA1Dh7zDvC29VAnJpb5GuIBNGFrmZH2nEOaOo08yeKm+SfDMxn+Y158YyynwcfIL0KNXMtTJVp5XoZqIivKTGdIGyGpp0W/NyyVq7xBdKxgyxYaurm0NLyaDsqKnLPrWxhjDRQKCk3Jroge0RFMBERAa7aGwGezyxtNHObVpOmNpDm16qgL5/tsTjJHDE3FI54jw4SwMeHHDjxdL0jmToBRfSJK+e7rv4S3q20OPQktJIPBryWs8gW+SxYt5LTW5qw+qaOlsXJHYxGGyPmklIzka8M6VPYZhIp3qrkdouSu0wVfZyLTGM8IGGZo7pNHU6jXqU54OGRWTG5kmTsn8RlVYaFac3pLXs9n/AAWylbU+ctiNsHXXM4yWdsmIBrsVWTMbXMMJyA4gjOgzFFNuzm3thttBHMGSH+DLSN9eAqaP+6Sru0WxcNqBxMaXe9hGfeacj25FRpffJbhJwsdTjGSf5HZ+SsnNR/Ng153R1U4VOWWpNpCwL1tvMtBAqSaCug6z+ihewWm9LDRkFqxNb/DnBIp7tHVw/dIXT2HlKnphtt3l43vs7mvB6xG81H4lCbhODVOaT+u5z7tUhJOUbo6yxSvtEmF8hDaE0Bw1p7Ip/eS6GKBrRRoAHUuPu7aG7JjlI+zu4TNkhoep0gw+RXW2NzKVbNzg3dNjviBU+apwmFnC/Es33vf5nMRNPluvFrF/Co/2z5K7PbC6WAizTnM4W1ikJ1L2DRx95tNakFSGqYhxHmtyjl1TM6k1sfPNquS97vNHQunjGjmAztp1FvTb94BX7v28YBgnidE5tR7RBa7MgigLTVT46UbiPP8ARR3yu3AbXZHShzTLZwZGtayhLP4jak1PRGKnFoTiwTS7+V/JdGTlzF+4bzY8DAcTHjEHAUFTTQcKBdfdBBa5pArXF27v77VB3JrelWmInOM4m905086+YUw3TaqOa7ccj2H+6rj0qa7bMTjZWRtpLvjdrG3yA+SxJbhiOmJvYa/OqzLwvSCA0lmjjNKgPe1pI4gE1P8ARYtnv6KX1DZJuuONwZ/7j8LP5lVPB0pO0oq5CNWotU2a20XDI3NhDv5T+nxVkF0jXQTRc+w5Oje2p7RXhrU+BC6V9rbGKylrPs4qnyAzPZVaO8dqg2ohZn77voN/iqV9l06UlOM3Hxv9e+5csROatKN/JiXPszZ7vxTSOIGKscbiHFtB0W5ek4buHE0qMvZ6Z9qtL7S4UjY3m4x2kE+NNe8OCjraTajpGrjLNoBWob1GmndC7vkptLnWRzJCecZI4urux9ICm6hqKdS9GlJSmktvmV1IuMbvc7RERbTIWB6w9wfmcr6sj1h7o/M5XkAREQBERAazae0mKx2qQasglcO1sbiF80RxHmXOp0WuAJ4FzSWjxwnyX0ntfEX2C2NGps8w84nL54sfSsloA3Phd4fvW/7gsWLV2jXhtEz6Ds7CI4zrVo+AGqOZVeNnrSLRY4ntzqxpp14RUK5VeJVjw8sls1/39ycW9V2LsNrc3XMdf6rYmQYcR0pXPrWqJVDKS0NOgWzD45xi1LWy0IzpKWqM51mhlGbWuHCn0WFJsvZT/CaOxoHyC8YeCutnePa+vzU1jMPP8yCGWceSRY/6Ss25jfL+qDZSzj+HH4sB+ayf2l/vfALy+0OpUvoOOQUZVsF+j6+JLNX/AFFItn4mei2NvZG0K46Bjfb8BT6KxUOFcVeutQqBiqdeh/jBfuLSfNIsWu0MjGJzqNqAKjMuOQa0Cpc4nQCpKuWiwTOZ0ObZUZ88C+ldxawgfzKNLVtjE61vleXFkfQgDMwNQ+TX0nZZ8DRXJOUGH3JndoYP96uowg1efw2JSUuhwlosTrrvN0TnAta4NxNFA6OUAtIzNAKiuZ9EhTDc1oxCiiDb69WWx0crIywtaWOJIOJpNW6aUOL8S7TYK9udgYSek3ou7W5V8dfFX1rSjdHbO2pJdrwGNs5hjkkZ0Mb2hxaOo66kea0t57ROaKvlbE3tDPI6/FbWyMErJISSGysLatNC0kHNpGhH0CjKxcltvldWUxxCpBc95e4gHUBta11zIVilOUVl95TFRTeYvXntjC2uDFK7qyHi530BWiZb7Zb3mKBjjxbEDkOMjzoO0gKSLl5J7LFQzufaHcD+7Z+FpqfFy7aCxxwRFkTGxsANGsaGjTgF2OGk9ZM668VykV7ObFts1JJiHzDQD0I+se87r8uK3/J5JS12xg0NHeT3f/dZ1qOS1PJycVutjtwFPOTL8qU0lNWE3eDuSQiItxjLI9Ye6Pm5XlZHrD3R+ZyvIAiIgCIiA8TRhzS06OBB7CKFfNFgsjo5bTZXelhkipxkgfjb5mMj7y+mlC3Klchs9ubamEtEpa8GmQlioHg9oDTTfVyz4iN0mX0JWbRk8mG03Ns5s54dW7ywnoub1itPJSHLf8BFRSvW3MeG9QdfURiMdos/RifVzHt1Y5xOKJ9MsjUZ6jLcsa07SWh7cJfSuRLWhpPiNPCi8accRTbhTayvXXo/BtyU5+qW5J99coFmgk5vpzOBo8x4SGmuYJJFXdQXS2K0Nlax8ZxNeA5pG8OFQvnmzw4j1KW+Tq8B+ziKvSjccNd4JxZdhJ8lmrU4U0n8TuV20OwLkxLYGJswxA0dv7eBWObufxb8f0UqmBrLWCzRezRSqseujMfEue2nvSOP1r8EbaFxpUlx0a0DV1Pqdy30owkitaZKHtv7YZrXzTTUNNKfbeaD4YfissKbqT4b9/u/svjp6iStj7dDOMURkaw+zKADUZB4odMiFnbWWoWezTvxZtidQ/bcCGDzI81yF0ScxgDNGgNpxAGhWp2ytdstVIhEBCDiGB1cZGheTTCBw47zlTcsMo+mMdL79vBBpuV2zmNlLmFpmDHYgwNLiW0ByoAASDvI+K7yDYWybxI7tkI/KAvGydz/ALMw4iDI+hcRoANGDqFSukjcvRhFdSEmzU2nYaxuhkjZEGvcwhry57i15HRcMTjoaFRlsFbDFO+F/RJrVp3SMNHAdeX8qm6JyhvlMsZst4ttDBRstJRTKr2mko8cie+rnFONiMJa6kuXVaagEajMLs4pA5oI0Iqox2at4e1rgahwBB6iMl31yT1aW8Mx2H+vzVeEnaWV9SvEQ6mzWJekmGN3Xl5/0qskvWiv62VIYN3zP9Pmt05WiUQjdnP3vaxGx7zo1pd47h5/NeeR+ynmZ5naySBoPERgkkfee7yXObbSSPwwRtLiSC8AiuvQbStczn5KUdm7rFls0UI1Y3pEb3nN58XErNRTc79i+q7Qt3NmiIthlLA9Ye6PzOV9WB6w90fmcr6AIiIAiIUBQlaTa/Z8W6yyQk4XHpMd7sjfRJ6joeolbsBVXGrqzOp2d0fPWy14GzyyWO0twtLi0tfQhkmha6uWF3lod9V0dp2Vszq0jwkggEOdQHiG1oug5UNhf2tv7RZx/wCIYKOZ/nMG7vjcd4yO6nDbL7T0pBaDRw6LZHZaZc3JXQjSp8evz6lPK7M2xlmV0aK0WcxuLHChaaH9R1LdbLW3BJhJpjpQ8HDT6/BbfaK6OeGJnrGj8Q909fBca2oNNCNxyNRu7V5uIo5k4vqa6c+pMd13xQjEcJ0xbj2rdf4i85VHXQZ6/pvULw7UyR5PYJBudXC4dTsiCr8u3RpRsR+9Jl5AZrHRji6SyRvbw/7FSFOTuSXe16RwRukkcKMbU55n3QOJOQ8VENyB09pfM/iXnhieTQeGfkFiWy3zWt4Bzpo1oo1vWf1K6O67KIWBup1J4nj2LXh6Lp3ct2Rfg3MTllRvWujesqN62JkGjYxvWXC7yWuhcN+iyBNVWJlbRsWyLluU27P2ixOcB04Dzo7oFJB+HP7oW9ZIsiFmM4aVByIOlDrXqorIyI2sRrybXnWMxk5xnLuuzHxqPAKXbntVHNdu0PYf7+CgjmDdt5vhNcAfgBPtRyUMTj4FteHSUv3JaMQoqqqcJ3XtJyWaJ1t6WwRA8fZHH+i4m976EQcagzOa7m2k+k8CtexbPba3mOxi0hhe6MiNwH2iA1zuqtNPeUa7JbPz3taTJI5wiaRzkoypTMRQ/a+VanMit85OUlYpppKN2dlyc3KZ5XWyQNLGk83VnTdLSj3uJzyNRTj2KTgrdms7Y2tYwUa0AAcAFdWuEMqsZpyzO4REUyJZHrD3R+ZyvKwPWHuj8zlfQBERAEREAREQBcFt/wAnbLbimgpHad9cmS09/g77XnXKneooyipKzJRk4u6PnSx31aLDIbPaY3dHVjsnsG4sOjm8M6cCtxabPDbG44XjnAM9x7JG6g9fzXS8tVsZSywFjS+Rz34y0FzGRgVaw6jE5zfwFcDb9kZ4aPhcX0FeicMjTTOmefga9S86rBKWU3U5XSkYlps7mOLXijuHHrHFWWtHAHtAKuf4+8jm7QwSge8MD2nqcND4VVp8sZzjeR9iUZnse3I+NFldJ9C9T7mystpwj0QBwGS2EVtB1quYbb6HMeRBWVFeLONO0FRtJHbo6eO1N4/BZUdpbxXNRW+P3x50WQ28Y/fb+IKSbONI6ZlrHFXm2oLmBe8Q/iN8M/kvTNoIR7Zp1NP1VibItI6qO0kmgGa3djdgGZFTqfoo5k21bGKQxEk+3I4D4Nr5VWlvDam0y5GTAODBh+OvxVkZWK2rm05YIo3uhma4YwDG8VzLc3McONDiFftBbnYO9+diYSekOi7vN3+OR8Vx107MWm215uMlrtZX1aztxH0vCpXnZC1OslrfZ5MiXFjhwkYSKDqIBz35Kck5wu+h2NuUnmzQMnZJBJnHMwtNDQ5jcdx6+IC3t3WCOCNsULAyNoo1rdB+p3knMrkrptNWgjUZrs4nhwBGhFVdhJ3WXsZKysz2iIthQEREBYHrD3R+ZyvEq0PWHuj5uVbV6Du6fkgLgKqvLNB2IgPSIiAIiIAiIgIs5dLrk5uzW2MYv2Z5Dx9iQto4/ZxNwnv9Sw7nv+K1RF8Z6QFXxn0mGmhG8cDoVLk8LXtcx7Q5rgWua4VDmkUIIOoIUIbZclc9lkNou0vewVPMtcedj4tYf4jPs67ukqKtLNqjRSqK2VmvNmZIOm0O7dfPULHm2aY70Hlp4EYh9CtHY9pnsJbMwlzcnUGF4I4tO/qyXSXbf0EhAbIA4+y/on45HwK87hzibbpmsl2Vn9nA/sdQn8VBXxWG+4LS3WCT7rcf5aqQ7LmK1y3HWpCzoXrq8kWRM+75t8Mo/wDTePoqNu6Y6Qynsjf+immCRbCGVWKCZBysQfZ9nrW80bZpz18y8DzIotvZOT+3yfwObHvSSMb5gEu+CmWOZXRMrFSiQdRkZ3fyVPy5+0NaN7Yml3k51KH7pXR3fsVY7PQiPnHD25TjNeOH0R4BbW9NoLPB66eOPqc9oPg2tT5Lir65U7MyogY+d3Ejm2ebhi/lUsiWyOJyZItneBHUkANrmcgAPkAoA5Rb0gmvB8tldUUbWQaOlZljZxFA3PfSumZ2tn/xW/DzbAW2euZAMcDc9XuzMpHDpdgUmWfkss8d3TWVvTnlaCbQ4UPOs6UeEeywO9muYJqTVXqLaI3UHqabYm+BNEx/EUI4OGTh5qSbkmq0tO7Mdh/r81AvJmXNEgNRR/onccIqD16KZLntNHNduOR8f7CwwfDq+CytHNG51CKhKVXqGEqiIgLI9Ye6Pm5VtPoO7p+SoPWHuj8zlZtdqbV0ftGMu6gMx9CgMqPQdiKrNAqID0iIgKFUVSFSiA9IiIAiIgNJtDslY7b/ANxA17t0gqyQU0o9tHU6q0UeXlyJRh+KzWlwANebmbXwEkeEtH3SpcJVQFxxTJKclsz53vTkvvWI1jY2QDQwTBp7TjwEn9e0rVSXffMGRito6wx8o8wHBfTyKDppliryPl7/ABy9mam0N71mH1jXobVXqcg+bwszP/yX0+i5wkd4/g+ZW3nfcmTRbT3LO4fljW6u7ZK9pmtMjJ3OeTU2mU4I2jT9294qT8F9AKhCkqaRx1n2IUi5GZpfWyQQZijomOcSN7XsqG10zDl11wckl32ch0jXWl4zrOQW+EbQGkd7Eu9AVV1RRB1JPqeIog0BrQGtAoGgAADgANF7RFIgQXsTZauncPbtMrv5y36KRYWUAC43kxaP2JkriPbcSdK43FxPZmsO1bWytndI0/u6BrIyKhzRnicNQ41Oe7fWlD41V3m/aei9dCY7DLjY079D2hZIC5fYG8ZbRC6V8XNMceh0icdNXAECg3eC6lepRlmgmzBNWk0ERFaRMG2ylmNw1DB+ZywpyDMx9RUwGgxZ51NaUrT9DpTPKvSlJCRUBjScyMg87wPgte6XFO06Vs1RmdDUkjLPd5BAb9mg7ERmg7EQHpERAEREAREQBERAEREAREQBERAEREAREQBERAQnbLmttjE9hEEr7O+Zz4ZoY3StMTyXczLgzjoaZkcRoare7J8nJcWyW2tBTDBX/wCQgnL7I8eCk9FneGpuWZl3Glax5YwAAAAACgAyAA0AG4L0iLQUhERAa29PRl3UjBqKaBzidRQ9m9YE1OeZqR+ymhqNBXUamv8AfVsLyzLm1aCWtHSIGWM1pXI5bjlxqsNkRdMHYoj+55odIOdWlTStSc/MLmZXtcG7ZoOxFUBF0FUREAREQBERAEREAREQBERAEREAREQBERAEREAREQBERAEREBzu0bAZYwdCNK0qauoK7qmgr1rVXlFzeF7W4HNcMOVMWpBpQZig/FTt6a3XeyaSj65NGhpvcrcdwQhzXdIlpBFXVGWi8rEYOpUqSaS1tr1Wi8f7ItGziJIBIoaCo4GmYVF7ReqSP//Z"/>
          <p:cNvSpPr>
            <a:spLocks noChangeAspect="1" noChangeArrowheads="1"/>
          </p:cNvSpPr>
          <p:nvPr/>
        </p:nvSpPr>
        <p:spPr bwMode="auto">
          <a:xfrm>
            <a:off x="2783683" y="-553641"/>
            <a:ext cx="3007519" cy="2943226"/>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8" name="AutoShape 4" descr="data:image/jpeg;base64,/9j/4AAQSkZJRgABAQAAAQABAAD/2wCEAAkGBxQSEhQUExQWFBQWFxoVGBQVFRcWGBYVFBQWGBYUFBoYHCggGBolHBcYIjEhJSkrLi4uGB8zODMsNygtLisBCgoKDg0OGxAQGy0mHyUsNCwsLTIyLCw0LCw0LywsNDQsNywsLCwsLCwsLC0sLCwsLCwvLCw0LCwsLDQsLCwsLP/AABEIAN4A4wMBIgACEQEDEQH/xAAcAAEAAQUBAQAAAAAAAAAAAAAABwEDBAUGAgj/xABIEAABAwEFAwgHBQYFAgcAAAABAAIDEQQFEiExBkFRBxMiYXFygZEyM0JSobHBYoKSstEUI0Oi4fAVU3PC8RY0JESDk7PS0//EABkBAQADAQEAAAAAAAAAAAAAAAACAwQBBf/EADIRAAIBAgQFAQUIAwAAAAAAAAABAgMRBBIhMRMyQVFhInGBkbHwBRQjM1Kh0eFCwfH/2gAMAwEAAhEDEQA/AJxREQBERAEREAREQBERAEREAREQBERAEREAREQBERAEREAREQFkesPdH5nKtplwitK5gebgK/FUHrD3R+Zy8XgegO8zSvvt4IDJREQBERAFQuQlUAqgKgqqIgCIiAJVCvCA9oqNVUARae/toYrKKO6TyKiNuva4+yP7zXG2ra+1SHoFsTd2FoJp1l1a+ACpqV4Q0ZdToTmrokpFG1hvK3yH93K5xGdMMenYRn4LaWbae0xOw2mGo94NMbvCvRd4UUY4mL6MlLDyXVHZlyqFg3VekVoGKN1aatOTm9oKz1emmrooaadmERF04ERUKArVF5VQgKoiICyPWHuj5uVu8RVoH2mnWnouDvok3pP/ANP6uWO/KCMncY9c/aAJNO1AbJERAEKIgPNKr0iIAiIgCIiAKlFVEAC1W0d8tssWI5vd0WN4upqeoan+oW1UTbYXkZ7fM0Ho2cNgaN2NzRJK4duJjT/phVVp5INotowzzSZh4nSOL3kuc41qd54rPgs//P6KzZWfDJbiyxfD5ryT0ZOxWyWchwc0lpGYdvr1LsrvtAmYWyAE6FpGRHGhWgiZQdayLPMWODhu+I3hW0a2R+OplqLMYl+3A6zn9ospLcOZA9kcRxbxB/43mzl9i0szo2RuT2/Jzfsn4LZseHDiCPMFcBeTTYbWHs9EGtPejdq35+IC2S/CeaPK9yEfxVle62JDReYpA4BwNQQCDxBFQV6WozBERAUoqoiAIiIDBtsgbjJ0wAZdbnD6rBmt7RC3I0BIpVv8J3lrRbXCDIaivQH5nL2YW0phFOFBRVTjUb9Ltp26nD201AKKqK06EREAREQBFg3te8NmbjnkbGN1Tm7qa0ZuPYFwt7cp+os0XY+X5hjTp2nwVVStCnzMshSlPZEkLCtl7QResljYeBcK+A1UUG3XhbM8Urmn3f3cfwoD41WRZdk5PbcxnUKuPwoPiqPvUpckS77ulzSO5n21srfRc9/dYf8AdRYj9uGn0IXHvODfkCtBHcEbdXuPZQfqvZskbdB5krnErPsjuSkvJt/+sZDpGwdpJ/RRfdFtMtotznekbXI49QLqCnV0aeC7R5aNAFHT5P2e85WnJk9HA7quzafxYm+KhPPKLTdy2llUtEdvd0wcSOB+C39lHzXG2WfA+u6ufYV19jkrn2FZZKxJu5tFVUVVArNtdk3RpwyWp21hxNY7fmPkR9Vk2F9CVa2idWMdVT8lrz3o2ZXFWqXM7ZOetjhLjoCzPgx7mj4NW5a4HTNRte+1TLvgscTmvJfG6U4HAFoe+rcjStau3+yl38o1nec5Q08Jmlh/GMvitMayilF9kQlSbba7klItBYtoo3gHFQHQ+mw9jm5/NbqKcOFQQQd4NR5hXxmpbFTi1uXURFIiEREBYHrD3R+ZyvqyPWHuj8zleQBERAEREAXDbdbeCykwWej5/acc2xV4+8/q0G/gen2ivA2ezSygEua2jQPfcQ1uvWQoNkssbnAyOLMT+lJj52pJq/FQVx0qd9SsuJqyj6Ybs0UKafqlsZ9y3HabxkM0jzhJo6aSpqR7MY304CgHUu8uzZmzWehDOcf/AJklHGvUNG+AXLHlXsMYEcUU5jaA1paxgbQaUDng/BebfyoWbCOZa+R59lw5sN7xOv3aquFGENXq+5ZOc5eEd3NOtXb7yjiFZJGMHF7g3yqc1Fds2sttqeGMc5peaNjgBDiTuBFXE+K6a4uSqWWkltkMdc+bYQ+T77zVoPZiXJ10iFrGVbdtbK2tJC6nutcR5kAfFYtm2iktH/b2S0yg6ODKN/ECWjzXf3RsZYrNQx2dhcPbkHOP7QX1p4UW9LVmliJPZHbkZwXXeUn/AJWOH/VtAPjSNrqLU7e7CWh1m/aKsdJCKujixEmPVxDjSpbrSmmJTEGJRV8eomjqkQBs7fAtDKOP71o6X2huePrwPaF1t1Xjgo12bd3Ef0Wr5ROTySzyG22BpwVL3wsHSiO98Y9qM727uzTUXFtEyajXEMk4ey7uH6fNaLKSutvkWXvqiWbHOHtq0g9YV5cNZZ3MNWktPV9eK6S770JA5wVrWmGgNBq51cqKvhPoRbNzC6hVq8QZAGDVxDB1YjmfDXwXtrmuGJpqO2vkV7gOHFKf4bSR33dFvzK5y6S23fsQXgiDlQlkfbpXOikZFHhhjc+N7WlkYpVrnChBcXEEbiFx9V9CR3zINcLh1j9FgW667Baa89ZGNcdXxjA7tLmYSfiscftOlN3eho4NSKtYhSwW6SE4o3uZ3TQHtGhHau02d5Q5InDnTSv8Ro6J/wBRn1HlvWzvPkujkq6xWnPXmpvkHNAIHa09q4G+rjtFjdgtETmV0Jza7uOGR+fFbqdRSV4srdnoz6M2fv8AZaWilA+laA1Dh7zDvC29VAnJpb5GuIBNGFrmZH2nEOaOo08yeKm+SfDMxn+Y158YyynwcfIL0KNXMtTJVp5XoZqIivKTGdIGyGpp0W/NyyVq7xBdKxgyxYaurm0NLyaDsqKnLPrWxhjDRQKCk3Jroge0RFMBERAa7aGwGezyxtNHObVpOmNpDm16qgL5/tsTjJHDE3FI54jw4SwMeHHDjxdL0jmToBRfSJK+e7rv4S3q20OPQktJIPBryWs8gW+SxYt5LTW5qw+qaOlsXJHYxGGyPmklIzka8M6VPYZhIp3qrkdouSu0wVfZyLTGM8IGGZo7pNHU6jXqU54OGRWTG5kmTsn8RlVYaFac3pLXs9n/AAWylbU+ctiNsHXXM4yWdsmIBrsVWTMbXMMJyA4gjOgzFFNuzm3thttBHMGSH+DLSN9eAqaP+6Sru0WxcNqBxMaXe9hGfeacj25FRpffJbhJwsdTjGSf5HZ+SsnNR/Ng153R1U4VOWWpNpCwL1tvMtBAqSaCug6z+ihewWm9LDRkFqxNb/DnBIp7tHVw/dIXT2HlKnphtt3l43vs7mvB6xG81H4lCbhODVOaT+u5z7tUhJOUbo6yxSvtEmF8hDaE0Bw1p7Ip/eS6GKBrRRoAHUuPu7aG7JjlI+zu4TNkhoep0gw+RXW2NzKVbNzg3dNjviBU+apwmFnC/Es33vf5nMRNPluvFrF/Co/2z5K7PbC6WAizTnM4W1ikJ1L2DRx95tNakFSGqYhxHmtyjl1TM6k1sfPNquS97vNHQunjGjmAztp1FvTb94BX7v28YBgnidE5tR7RBa7MgigLTVT46UbiPP8ARR3yu3AbXZHShzTLZwZGtayhLP4jak1PRGKnFoTiwTS7+V/JdGTlzF+4bzY8DAcTHjEHAUFTTQcKBdfdBBa5pArXF27v77VB3JrelWmInOM4m905086+YUw3TaqOa7ccj2H+6rj0qa7bMTjZWRtpLvjdrG3yA+SxJbhiOmJvYa/OqzLwvSCA0lmjjNKgPe1pI4gE1P8ARYtnv6KX1DZJuuONwZ/7j8LP5lVPB0pO0oq5CNWotU2a20XDI3NhDv5T+nxVkF0jXQTRc+w5Oje2p7RXhrU+BC6V9rbGKylrPs4qnyAzPZVaO8dqg2ohZn77voN/iqV9l06UlOM3Hxv9e+5csROatKN/JiXPszZ7vxTSOIGKscbiHFtB0W5ek4buHE0qMvZ6Z9qtL7S4UjY3m4x2kE+NNe8OCjraTajpGrjLNoBWob1GmndC7vkptLnWRzJCecZI4urux9ICm6hqKdS9GlJSmktvmV1IuMbvc7RERbTIWB6w9wfmcr6sj1h7o/M5XkAREQBERAazae0mKx2qQasglcO1sbiF80RxHmXOp0WuAJ4FzSWjxwnyX0ntfEX2C2NGps8w84nL54sfSsloA3Phd4fvW/7gsWLV2jXhtEz6Ds7CI4zrVo+AGqOZVeNnrSLRY4ntzqxpp14RUK5VeJVjw8sls1/39ycW9V2LsNrc3XMdf6rYmQYcR0pXPrWqJVDKS0NOgWzD45xi1LWy0IzpKWqM51mhlGbWuHCn0WFJsvZT/CaOxoHyC8YeCutnePa+vzU1jMPP8yCGWceSRY/6Ss25jfL+qDZSzj+HH4sB+ayf2l/vfALy+0OpUvoOOQUZVsF+j6+JLNX/AFFItn4mei2NvZG0K46Bjfb8BT6KxUOFcVeutQqBiqdeh/jBfuLSfNIsWu0MjGJzqNqAKjMuOQa0Cpc4nQCpKuWiwTOZ0ObZUZ88C+ldxawgfzKNLVtjE61vleXFkfQgDMwNQ+TX0nZZ8DRXJOUGH3JndoYP96uowg1efw2JSUuhwlosTrrvN0TnAta4NxNFA6OUAtIzNAKiuZ9EhTDc1oxCiiDb69WWx0crIywtaWOJIOJpNW6aUOL8S7TYK9udgYSek3ou7W5V8dfFX1rSjdHbO2pJdrwGNs5hjkkZ0Mb2hxaOo66kea0t57ROaKvlbE3tDPI6/FbWyMErJISSGysLatNC0kHNpGhH0CjKxcltvldWUxxCpBc95e4gHUBta11zIVilOUVl95TFRTeYvXntjC2uDFK7qyHi530BWiZb7Zb3mKBjjxbEDkOMjzoO0gKSLl5J7LFQzufaHcD+7Z+FpqfFy7aCxxwRFkTGxsANGsaGjTgF2OGk9ZM668VykV7ObFts1JJiHzDQD0I+se87r8uK3/J5JS12xg0NHeT3f/dZ1qOS1PJycVutjtwFPOTL8qU0lNWE3eDuSQiItxjLI9Ye6Pm5XlZHrD3R+ZyvIAiIgCIiA8TRhzS06OBB7CKFfNFgsjo5bTZXelhkipxkgfjb5mMj7y+mlC3Klchs9ubamEtEpa8GmQlioHg9oDTTfVyz4iN0mX0JWbRk8mG03Ns5s54dW7ywnoub1itPJSHLf8BFRSvW3MeG9QdfURiMdos/RifVzHt1Y5xOKJ9MsjUZ6jLcsa07SWh7cJfSuRLWhpPiNPCi8accRTbhTayvXXo/BtyU5+qW5J99coFmgk5vpzOBo8x4SGmuYJJFXdQXS2K0Nlax8ZxNeA5pG8OFQvnmzw4j1KW+Tq8B+ziKvSjccNd4JxZdhJ8lmrU4U0n8TuV20OwLkxLYGJswxA0dv7eBWObufxb8f0UqmBrLWCzRezRSqseujMfEue2nvSOP1r8EbaFxpUlx0a0DV1Pqdy30owkitaZKHtv7YZrXzTTUNNKfbeaD4YfissKbqT4b9/u/svjp6iStj7dDOMURkaw+zKADUZB4odMiFnbWWoWezTvxZtidQ/bcCGDzI81yF0ScxgDNGgNpxAGhWp2ytdstVIhEBCDiGB1cZGheTTCBw47zlTcsMo+mMdL79vBBpuV2zmNlLmFpmDHYgwNLiW0ByoAASDvI+K7yDYWybxI7tkI/KAvGydz/ALMw4iDI+hcRoANGDqFSukjcvRhFdSEmzU2nYaxuhkjZEGvcwhry57i15HRcMTjoaFRlsFbDFO+F/RJrVp3SMNHAdeX8qm6JyhvlMsZst4ttDBRstJRTKr2mko8cie+rnFONiMJa6kuXVaagEajMLs4pA5oI0Iqox2at4e1rgahwBB6iMl31yT1aW8Mx2H+vzVeEnaWV9SvEQ6mzWJekmGN3Xl5/0qskvWiv62VIYN3zP9Pmt05WiUQjdnP3vaxGx7zo1pd47h5/NeeR+ynmZ5naySBoPERgkkfee7yXObbSSPwwRtLiSC8AiuvQbStczn5KUdm7rFls0UI1Y3pEb3nN58XErNRTc79i+q7Qt3NmiIthlLA9Ye6PzOV9WB6w90fmcr6AIiIAiIUBQlaTa/Z8W6yyQk4XHpMd7sjfRJ6joeolbsBVXGrqzOp2d0fPWy14GzyyWO0twtLi0tfQhkmha6uWF3lod9V0dp2Vszq0jwkggEOdQHiG1oug5UNhf2tv7RZx/wCIYKOZ/nMG7vjcd4yO6nDbL7T0pBaDRw6LZHZaZc3JXQjSp8evz6lPK7M2xlmV0aK0WcxuLHChaaH9R1LdbLW3BJhJpjpQ8HDT6/BbfaK6OeGJnrGj8Q909fBca2oNNCNxyNRu7V5uIo5k4vqa6c+pMd13xQjEcJ0xbj2rdf4i85VHXQZ6/pvULw7UyR5PYJBudXC4dTsiCr8u3RpRsR+9Jl5AZrHRji6SyRvbw/7FSFOTuSXe16RwRukkcKMbU55n3QOJOQ8VENyB09pfM/iXnhieTQeGfkFiWy3zWt4Bzpo1oo1vWf1K6O67KIWBup1J4nj2LXh6Lp3ct2Rfg3MTllRvWujesqN62JkGjYxvWXC7yWuhcN+iyBNVWJlbRsWyLluU27P2ixOcB04Dzo7oFJB+HP7oW9ZIsiFmM4aVByIOlDrXqorIyI2sRrybXnWMxk5xnLuuzHxqPAKXbntVHNdu0PYf7+CgjmDdt5vhNcAfgBPtRyUMTj4FteHSUv3JaMQoqqqcJ3XtJyWaJ1t6WwRA8fZHH+i4m976EQcagzOa7m2k+k8CtexbPba3mOxi0hhe6MiNwH2iA1zuqtNPeUa7JbPz3taTJI5wiaRzkoypTMRQ/a+VanMit85OUlYpppKN2dlyc3KZ5XWyQNLGk83VnTdLSj3uJzyNRTj2KTgrdms7Y2tYwUa0AAcAFdWuEMqsZpyzO4REUyJZHrD3R+ZyvKwPWHuj8zlfQBERAEREAREQBcFt/wAnbLbimgpHad9cmS09/g77XnXKneooyipKzJRk4u6PnSx31aLDIbPaY3dHVjsnsG4sOjm8M6cCtxabPDbG44XjnAM9x7JG6g9fzXS8tVsZSywFjS+Rz34y0FzGRgVaw6jE5zfwFcDb9kZ4aPhcX0FeicMjTTOmefga9S86rBKWU3U5XSkYlps7mOLXijuHHrHFWWtHAHtAKuf4+8jm7QwSge8MD2nqcND4VVp8sZzjeR9iUZnse3I+NFldJ9C9T7mystpwj0QBwGS2EVtB1quYbb6HMeRBWVFeLONO0FRtJHbo6eO1N4/BZUdpbxXNRW+P3x50WQ28Y/fb+IKSbONI6ZlrHFXm2oLmBe8Q/iN8M/kvTNoIR7Zp1NP1VibItI6qO0kmgGa3djdgGZFTqfoo5k21bGKQxEk+3I4D4Nr5VWlvDam0y5GTAODBh+OvxVkZWK2rm05YIo3uhma4YwDG8VzLc3McONDiFftBbnYO9+diYSekOi7vN3+OR8Vx107MWm215uMlrtZX1aztxH0vCpXnZC1OslrfZ5MiXFjhwkYSKDqIBz35Kck5wu+h2NuUnmzQMnZJBJnHMwtNDQ5jcdx6+IC3t3WCOCNsULAyNoo1rdB+p3knMrkrptNWgjUZrs4nhwBGhFVdhJ3WXsZKysz2iIthQEREBYHrD3R+ZyvEq0PWHuj5uVbV6Du6fkgLgKqvLNB2IgPSIiAIiIAiIgIs5dLrk5uzW2MYv2Z5Dx9iQto4/ZxNwnv9Sw7nv+K1RF8Z6QFXxn0mGmhG8cDoVLk8LXtcx7Q5rgWua4VDmkUIIOoIUIbZclc9lkNou0vewVPMtcedj4tYf4jPs67ukqKtLNqjRSqK2VmvNmZIOm0O7dfPULHm2aY70Hlp4EYh9CtHY9pnsJbMwlzcnUGF4I4tO/qyXSXbf0EhAbIA4+y/on45HwK87hzibbpmsl2Vn9nA/sdQn8VBXxWG+4LS3WCT7rcf5aqQ7LmK1y3HWpCzoXrq8kWRM+75t8Mo/wDTePoqNu6Y6Qynsjf+immCRbCGVWKCZBysQfZ9nrW80bZpz18y8DzIotvZOT+3yfwObHvSSMb5gEu+CmWOZXRMrFSiQdRkZ3fyVPy5+0NaN7Yml3k51KH7pXR3fsVY7PQiPnHD25TjNeOH0R4BbW9NoLPB66eOPqc9oPg2tT5Lir65U7MyogY+d3Ejm2ebhi/lUsiWyOJyZItneBHUkANrmcgAPkAoA5Rb0gmvB8tldUUbWQaOlZljZxFA3PfSumZ2tn/xW/DzbAW2euZAMcDc9XuzMpHDpdgUmWfkss8d3TWVvTnlaCbQ4UPOs6UeEeywO9muYJqTVXqLaI3UHqabYm+BNEx/EUI4OGTh5qSbkmq0tO7Mdh/r81AvJmXNEgNRR/onccIqD16KZLntNHNduOR8f7CwwfDq+CytHNG51CKhKVXqGEqiIgLI9Ye6Pm5VtPoO7p+SoPWHuj8zlZtdqbV0ftGMu6gMx9CgMqPQdiKrNAqID0iIgKFUVSFSiA9IiIAiIgNJtDslY7b/ANxA17t0gqyQU0o9tHU6q0UeXlyJRh+KzWlwANebmbXwEkeEtH3SpcJVQFxxTJKclsz53vTkvvWI1jY2QDQwTBp7TjwEn9e0rVSXffMGRito6wx8o8wHBfTyKDppliryPl7/ABy9mam0N71mH1jXobVXqcg+bwszP/yX0+i5wkd4/g+ZW3nfcmTRbT3LO4fljW6u7ZK9pmtMjJ3OeTU2mU4I2jT9294qT8F9AKhCkqaRx1n2IUi5GZpfWyQQZijomOcSN7XsqG10zDl11wckl32ch0jXWl4zrOQW+EbQGkd7Eu9AVV1RRB1JPqeIog0BrQGtAoGgAADgANF7RFIgQXsTZauncPbtMrv5y36KRYWUAC43kxaP2JkriPbcSdK43FxPZmsO1bWytndI0/u6BrIyKhzRnicNQ41Oe7fWlD41V3m/aei9dCY7DLjY079D2hZIC5fYG8ZbRC6V8XNMceh0icdNXAECg3eC6lepRlmgmzBNWk0ERFaRMG2ylmNw1DB+ZywpyDMx9RUwGgxZ51NaUrT9DpTPKvSlJCRUBjScyMg87wPgte6XFO06Vs1RmdDUkjLPd5BAb9mg7ERmg7EQHpERAEREAREQBERAEREAREQBERAEREAREQBERAQnbLmttjE9hEEr7O+Zz4ZoY3StMTyXczLgzjoaZkcRoare7J8nJcWyW2tBTDBX/wCQgnL7I8eCk9FneGpuWZl3Glax5YwAAAAACgAyAA0AG4L0iLQUhERAa29PRl3UjBqKaBzidRQ9m9YE1OeZqR+ymhqNBXUamv8AfVsLyzLm1aCWtHSIGWM1pXI5bjlxqsNkRdMHYoj+55odIOdWlTStSc/MLmZXtcG7ZoOxFUBF0FUREAREQBERAEREAREQBERAEREAREQBERAEREAREQBERAEREBzu0bAZYwdCNK0qauoK7qmgr1rVXlFzeF7W4HNcMOVMWpBpQZig/FTt6a3XeyaSj65NGhpvcrcdwQhzXdIlpBFXVGWi8rEYOpUqSaS1tr1Wi8f7ItGziJIBIoaCo4GmYVF7ReqSP//Z"/>
          <p:cNvSpPr>
            <a:spLocks noChangeAspect="1" noChangeArrowheads="1"/>
          </p:cNvSpPr>
          <p:nvPr/>
        </p:nvSpPr>
        <p:spPr bwMode="auto">
          <a:xfrm>
            <a:off x="2783683" y="-553641"/>
            <a:ext cx="3007519" cy="2943226"/>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1032" name="AutoShape 8" descr="data:image/jpeg;base64,/9j/4AAQSkZJRgABAQAAAQABAAD/2wCEAAkGBxQSEhQUEBQVFRQVFxYUGBcUGBYXGBYYFRQcGBoWGBUYHCggGB0nGxcVITEiJSorLi8uHB8zODMsNygtLisBCgoKDg0OGxAQGy0kICQsLCwsNCwsLCwsLCw0KywsLCwsLCwsLCwsLCwsLywsLCwsLCwsLCwsLCwvLCwsLCwsNP/AABEIAK0AyAMBIgACEQEDEQH/xAAcAAABBQEBAQAAAAAAAAAAAAAAAQIFBgcEAwj/xABEEAABAwIDBQUEBgYJBQAAAAABAAIDBBEFEiEGEzFBUQciYXGBFDJSkSNCYnKCoTNDkrHB8AgVJDRTg6Ky0RYlY9Lx/8QAGgEBAAIDAQAAAAAAAAAAAAAAAAMEAQIFBv/EADIRAAICAQIDBgMHBQAAAAAAAAABAgMRBCEFEjETIkFRYXEygaEUI5GxwdHwNEJDYuH/2gAMAwEAAhEDEQA/ANvQlS2QDUJ1kIBqE6yLIBqE6ySyAaVyTYrAx+SSaJr/AIXPaHfIlQ/aLib6bDqmWI2e2M5T0J0v6XK+dMV2EqY6c1VRJELtz2e+73aX0J942Wk7YwwpPGehlJvofV6Fx4ZIdxEZNHbthfc8DkBdc/NUfE+2GgifkYJZhmyZ4m3YXdGuPvcuHULcwaIhDTcJyAahOsiyAahOsiyAahOsiyAahOsiyAahOskQDSkTkIai3RdUnaPaeU1XsVC+NsrWb2aWRpfumXAa1kYID3m99TYDz0quIbZVmHV1LHUVAqIKk2dmhbG5neDe6WuPUFQfaK+1VWe91wSKD5ebwNgulTbqNx7HqejZnqpmRNPDOdXEcmt4uPkpjUk15VFS1jS57mtaNS5xDQPUrI8Q7T6yueYcCpHvHAzyNJA8h7rPNxv4JtD2UVFW8S43WyTHjuo3EgH750aPut9QsSmo9QW3Gu1XDaa4NQJXC+kIL9QbEZhp+ag3dtULzalo6qfrlba3oLq2YPsVQUwtDSxD7Tmh7jbq51yVPsYBwAHkLKF6heRnBk9dt3idXE9kODPySBzLy5uBFtWuaFGUGxuIyUopvYaSDusDppXl8jshvw1tfotsRZRvUehnBQa/Y6uqmMZWYi4xlx30cEYja6O3uNcDfjprpZRm3OzkYqMHpo7QUbZn6NHGVuVzGk9XAPF/PwWoqmdrVAZMNldHcSQFs7COIdGb3CQtbluMF5BSqB2KxwVtFBUc3sGYdHjRw+anlcNQQhCAEIQgBCEIAQhCAEiVIgEQhCGGYt2j1D8KxQV4YZKepjEUng9v1Q7kbNB+agdp6HEsRNLVQUTTHH34zFK2TMC5ru9Y6e6Fbe3J2ebCqd4Bilnkc8dcm7aBfpaRyTY1rMOxV1FCXCCoi3jWPOZrZGuN8vmP3KjYqY6hSa7+Hh+iJlzOHoexqNo6o2DKajYRq7RzhfiRq7VduD9lcG83+JSSV1QeJmP0Y52azmNToTboAoOs2Sf7bUMwysqKapj+mEMzi6OYP1Doz8Oa7Te9lK9n/aG+aV1FijBBWNNm5hlEluVjoHcxbQjgppubXdIzRKanbG0NjaGtHBrQAB6Be4SBKqbeXubAhCFgAhCEMguXEqNs8UkT/dkY5h8nCy4dqMYfSQmVlPLUWPeZDbM1tiS6xOo0Gg11Ve2b7T6OsnbTsbO2V31XxnQ9CRw8ypIwb7yMET2CPdHBV0sh71NUFtrWte4NvMtK1VZRsJWx0NdiIrSYDVVJ3JlaWskDS73XkWJu4aLVQV0EzQchCFkAhCEAIQhACEIQAkSpEAiEIQwzJO2A5sSwZlrgSSH5vi/9VAdpmK+yV2H1DRd0Zke63EszNuPkXK0do1n4zhLCNWtnef4fm1VfFsYpjjEb35qmOKFzCyBplJe67clm81yrouWvh5KL+uxZjtS/c0LbXCXVcMVZh7rVUA30D267xhF3RH4g4cuqqu0EcGO4YaqACOuphmc1v6Rj2C7oz9YggEtPUeBC8OzfamShkFDiMcsEEhJo3VLcrmtzH6N7tB8Nuh8wvXbylmwasGKULc0ExDKuK12EnXMbDuh3J3J33rG8k0+V/IgLr2bbT/1hQxzOI3rfo5R9to1Nr8xZ3qrWFifYnXRsxCugp3ZoJQJorC1g0khp6ENflPi1bZdVro4kZQIQkuojIqRRmNbQU1I3NVTxxDlncMx8mDU+izHHu2N8pMWD0z5nnTePY93HTuws1J8z6FSwqlIZNUxTEoqeMy1EjIo28XPOUdLdSfAa6hZJi/apnn3WCUYkmkNt66PvPvbVsbbG3HvOK4qTs2xTFHtmxaoMQ1LWv7z2h3IRAhsfAeOgutP2M2DpcMDvZw90j7B0spBeQPqiwAaNeAHzVqFKiatlG2nZjZgdDWUUFdC9l3GC7Xsd9mxvmB5hp4KO2G7TamjfHS4xE9kXuNllY9kkfTPmHeb42uPFboCLKido20GFOp5KavnY4uGjY/pJWO5PAb7pB62UqSXQwXqKUOALSC0i4INwR1B6L0WIdjHaFBDT+y184je153TpO6wRkA5d5wFnZ+PUdFtcUocAWkEHUEEEHyIWQeiEIQAhCEAIQhACRKkQCIQhDDMS7Uq4/wBZy2NtxhzyHD6peTz66q9dk2GMhwulIa0OezO4hoBJcSdTxKzLtKB9uxY8hTQjyu9un71tOyDMtDSgcoY/9gK0j8TN30Rxbd7Iw4lTmKbuubd0cnON1uN+htqFj2yG3ckDJKTFGmpoMxpjOLva3ll3g0ewtFxzGhWk9oc8tRPS4bA8xiqzvne33mwR2uB0zE2urLBs5TNphSiFhpwMu7IuDyub8T48Vs0mamd9m2xDaOtlq4ZmSUT4voH5gSQ86h33bceau9RtjRNuBO2Rwv3YQZXaC/BgKznYnBJ/av6tmieKKjnnnu8OyzBxAiaToHAXc63U+C2OCmYz3GNb91oChlVzPLM5KxJtNUSaUdBO/wC3NaBmvA97vW48lxSYNi1V/eKuKjjP1KRuZ9uhlf5cQBxU7tLthR0AvVTtYTwYO88+IYNfVZni3bw0HLR0rnnkZXW5fC1bxrihuy44f2VYex2edklVIeL6l5ff8OgVmvS0bNTBTsH3Ix/C6wmo27x2s0iZuWnnHHk/1PKinbEVdQ7PWVFyddXOkP56BaWammv4pI3jVOXRGvYz2v4bBcMlM7hyiBI/aOio+JdtlXOctBStbyzODpXfJtgFyYbsLSxWLw6Vw+M939kKyQQNYAI2hoHJoAXMu41VHaCyWYaOT6spVRBjFdrVVL42H6pdkFumRn8V04b2fU7LGZz5Txt7rfXmVcELl3cXvs2W3sWYaWEfUg8f2WgqmgECN7RZrmADQfVI5j81XKGvxTBjeF5kg5tN3xW6FvFnpZX9IR/PVY0vFbadpboWaaE/Qktke2GjqgGVNqaU2HfP0ZPg/l6rSIZQ4AtIIOoINwfUL5/xrYmmnuWDcv6s90+bVAU0mK4S68Ekjoh0vJGR4x/V/Jei02vpv+F4fqc+yicD6juhYzsn24RPszEYzE7QGSO7mE6alnFvPqtWwjGIKqPeU0rJWcMzCDY9DzB81dISQQkDkqAEiVNJQAhNL0IMHz/tniLRU48ZAXAimhba2jjw18CCVYtituKmgijgxmF7IcrdzVNaXsLCBlEjmXHAjUajmFRKmnMk2Pxkd7PJMAb3+iqXEW9HLeNm2x1GHU7XASRvgY0hwuHDKAQR81Xc1CUvf9EbeCIKkqmT4817CHx+w3jewtcxwdJqQWngtAAWS7GbORUeP1EdHdkLKZrnMLi6znu927tbaX1K1tqnTysmohWfdp20dTEY6TDi0VEzXPdITbcxt0za8CSdPJaCVhlPXuqsTxCc6tY5tOzwDCdLed1BqruxqlPyJKoc8kiEpez9jnZ6ueSaRxu7KbZieWZ13FWLDsDp4P0MTG/a95x/E6675Iw4WcA5vMH/AJGoPiLEdQuCpmkg1dmmiHvOAG9Z4lrRaQcdQL+a8xLVXalY59/Lp+B01VCvwJEoXlTVLJG543Nc0826jy8F65lzpqSeJdSdegWQi6FoAQhCwAQhCyZBFkXQsptGCFxjZamqbl7Mr/jj7rvUcHeoVV/6br8OO9w+Z7ife3Qs8AcLxm+f8+ei0RAXR03FLqds5XqQWaeE/ciNl+3NzbMxKC9tDLCLO4278ZNr8eBHktcwLaSmrW5qSaOUAAkMcMzQ69s7D3mE2PEcisnxLZ+mqL76FpcfrtGR/nmHH1uqhPshV0km+w2VxIuAWuySNFueoDh5dBou/p+KU3bPZ+pRs0s4n09dUvtI2ikphTQ07xHLVS7oSZQ4xtAu5zWnQnUDXqs42b7Z6mn+ixSF0ltA9oDJOhzNsA7zFlK9qGM0+KYYyehkDpIZ49L5JGF/dsWnqbLoPeLwyv0e5H7VMxLD3itp6yaojYW75k1jpe2rGjKWHgbWLePihclVUYremjxJsLaaWppoHt+jJka6QXaS0k2s03QquhlY6vvZKT80b28qlsdsMIdtDicTvdlic0+RjZwXXsXtO/ByKDFLthLj7NUcW5b6hwGoFyD4XKZMA3aeotpmgJPid23/AIXVLFHVY7BTzMbJGynkLmuFx3//AIFVdk/t/Zf2uOX8iTlXY83qTWzVTEMdrcr2v9op4ZIy0gghtw4Aj0WkArD9uOy6Wkc2swUyNdH3jEHEvbbXNET7w6t1UtsF2wxT2gxK0E98u8taN7vtf4br346LqpYRXNUqpcjHOP1Wl3yBKwTYBn9mdKfemlfIb8Trpc8+JWw7dV25w+qkBAtC+xPC7m2H71mGzNPu6SBvMRtPTU6rk8Zny0Y82W9HHM8kklBQiy8pk6ZF1mEamSmduZedvcf4PZw9QnUeK3cIp27ma3uk91/ix3A+XEKSsuetoo5m5ZWhw8dCPEOGoPirUL4zXLbv6+KNHDG8ToISlRDGTwcM1TENADlE7B4E2Eg4cdVIUtUyVt43XANjoQ5p+FzD3mnzC1s07S5ovMfNfr5GVLwPZCEFVjYLKFfi8zs76amdNBHo6QGxcf8Axg+8AvfaYP8AZJ92SHbtx0425+Wl1wbDbe0sVCyOqk3ckV2BoY5xc3iCMot4Lo6ah9j2qhzvOMenmQWWYly5wS+FYgyoibJHfK7rxBHEFdYUHsbT5KZpH6x75fRztPyU4q2qhGFsox6ElbbimwQj+f55LwrqyOEZpnsjH2yAT5N4n0CijXKbxFZNm8dToSWVVm22je7JRQy1L+WVrgPlxUPi2J1hOWrqI6W/6mG0kp0vqI75fxOB8LLo08Kuk+93ff8AYglqYLpuW7HqmkDbVhjI6PsXelu8s23cJrIfYhLuHyRjv3sSHg2B5+qbWRiJu8FNI6/62r0vfm2O4v158F44JjDhVQS1Bc+OORr3BoADRfjYCwXd0+kdFbw29vF/oUp288lsaZ2sYhupcNA0tPvrngN29gF+vEoXD2wxCaXDmN1MjngEc2vfGBx80LPB4JaSHz/Nmmp3se537cyy0GOOrHU00sMkYY0sGhcWgHKRfh0NlMdl1JLU4jVYi+KSKJzBHEJQAXX42HQADXhqtacwHiL+aUNsrnZQ7TtMb4wR8zxyiZVSNu+zWkxEF1tzUW0ljHG17CRg0eNePveKvKLKU1PljavB8VpC+mmknmibEwOMZlfDugSWtOZoGhv/AMqx7P7aU8zWskIhkAAs89x1hbuv4DhwNvVfQT2XBBFwRa3UHks32q7HaKqJfADSyHU7sfRn/L4D0sq2q0teojyzJarZVvKI0IVIxLZzFsGN2jf0/VgL2eRZ7zD5LvwbbinmIZL9DJws6+Un73L1XnNTwi2reHeX1OhXqoy67FoQkDri41HUJbrktNbMsgFy1dA15zAmOUCzZGWDgOjgdHt+y666kLeu2UHmLMNJkXJihgsKtuUXsJowTEb/ABDjEfO46FSjXAi4sQemt/EFIRe4IBB0IPA+YUNJhMkN3UDgy9yYZNY3H7N9Yz5aKylVd/rL6P8AYjfND1RI4kLwyg/4cn+wqrw4dA7Z8y7qPetae+GjPcP+LjwXVXbSs3U0dSx9PKY3gNeCWOJaQA140PJOwR0Y2feJnhjXCQAnm7NoB1N1eqqsoqjnPxx6eJBY4ylt5MkcLqGRUsBle1gEbfeIby6nRRtTtxTA5YBJUPv7sTSAfJzhc/JZ9h1VT2bvo5amXg1jn5Ix0Fx3j+QV+p8Ermtu+SlwuDXSIMDyPF9y88Rxcrluhorm5275/nRbsiWom1iJwV9ZibxeQw4dEQTmleGOOnCxzSn8DbLgw/BYJnfQx1eJS83m9PBx4F7zmt6j0XZJVYPTOud7iE/xSFxaT66O/Ndj9ocUqxkpIm0cPUANNvMjT8IUym4R+7iorzfdX7v6GnK5Pd59t/8AhISYO6ni/wC41sNDDx9noRkvbjd9jJIf2vNREOPsaDDgFEQ46OqJWhz/ADBeSG8T7xsOi6cP2GjzZ6yR9RJ4lwb6m9z81aYIGsaGRtDGjg1oAH5Khbr64ePO/wAI/h1fzJo6eT67fmVOl2KMj97iUz55DxaHOyjwLzqfwgBS+PQMioZ2xsaxojd3WgAfz5qZUHtl/dXN5PfE0+RfYqrXrLb74qT2z0XQmdUYReEeG2QtiWCR8mug048ahl/3IXfj0Idj+FtOoAB/ZLyPzAKF6Hh39ND+eJzbvjZuKEIV4jBCEIAQhCAY5ipO2PZjRV93lm5mP6yPS5+03g796vKSyA+a8W2XxbByXMvNT/Ezvtt9ph1Yu/Z7baCos2UiGTgAfcd5O5eRX0G9l1n22PZLR1mZ8Q9mnNznjAyOP24+HqLFU9Roab13lv5omrvnDxIZLdUaopsTwU2qot9TaAOa4vYPuSWvHx4OAurNguPQVQ+gfdwGrHaPHodHDxaSvN6vhltG63R0atRGfoySSJULmE5BbcZfYZswB0FrgaEuAuOi5aKiY7Z672hxa2R7b/VdmtmCXtFfahk8Xxj/AFX/AIKUwyntgFuN6d7vmbrswm46Wt5/yIpzX3j9il4LsLFPBHKZXjO29rDQ81ORbDxHWollmtyc4gD+dF1bByZqGLwzN+RVgWur1+ojbKCl0ZvXTBwTwR2H4HTwfoYWNPUjMfmVIlBSLmztnY+82ywopdEKgqPxbG4KX9PIGn4B3nn8A4etlUKzbuaZ27oIHZjwJbvJPMMAsPW6tafh1926WF5sinfCHVl7nmaxuZ7mtb1cQAqjX4o2uq6ampXF7N4HS2FmkMcHAgnpYr3wbsqxKvcJMRkMDOkhzSn7sY7reep+RU7S7M02G4tFBTZyTSvc9zzmLnFwAIH1dAdAusuHR0lUrc5kk8eRVeodj5VshHxmTaakGtooc+nix35aoUzshEJcerJbf3emiivyDnnh46B3yKF0tF3dPBPbZFW199mpoQhXCMEIQgBCEIAQhCAEhCVCA8pIQ4EOFweIOoPgQVkG3/ZAHONRhNopB3jCDkaT1icPcP2eHSy2RJZAfNFDtjNTSbjFInte2wLi2zwOrm/W8wrrR1bJWB8TmvaebT+XmtOxzAKerYWVULJWn4mi4+67i30WVYp2Q1NM8y4RU2HHcyk6+GaxDvVcrV8Krt70Nn9C3Vq5R2luivdp8lqMD4pWD5Ncf4BW/BIQ7CImngaU/wC0rM+0OtqskUFZTuge173E/UkIAALOtsx+YWyNomQUpiZfJHCWAniQGcVydfW9Pp6q5defJPCSnOUl0wZ92cH+ws++/wDerQsswPbb2ambDHDmeC7UnQ5j0Gt1NUeCY1ibsoY+GPmXXiYL8tO87RWruFWX3ym9k2ax1UYQSLBjO09NTaSPzP8Agj7zvXkPVVuHF8SxNxZhsL2M4FzLA/imNg3yC0DZXsSp4Tnrnmpf8Au2P15u5cVqNDRxwsEcTGxsboGsaGtHkAujpuGUU74y/Ur2amczG9m+w2/fxKcucdTHCT/qlcLn0C1XAdmqWiblpII4gbXLR3nWvbM8953E8TzKmLIsugVxuVY52w4XXMrYKzDmyEmIwuMTQ4t14FpBtcHQ+HJbKkWGk1hgofZPstLRU731dzVVL95KXOzOAAOVrnczq4nxcUK92QmDDbHITUXWTI5CbdF0A5CbdF0A5CbdF0A5CbdF0A5CbdCAckISXQgMf/pGUWemo32u5s7oh/msuR842qY2um3dHUuvYticL+NrKM/pC1WSno9L2qc/Hjkj4euZVra3ab29sFOIzE2oqGNkIfmOUu1aO6Oa4/EdLO+6nHRPf6FmixQjI0bs22Xpm0FJI+mh327a4vLGlxJ1uXW4q9ALxpoGxsaxgs1oDQByAFgva67GCsLZKm3QgHITboQDkiS6LoAQm3QgP//Z"/>
          <p:cNvSpPr>
            <a:spLocks noChangeAspect="1" noChangeArrowheads="1"/>
          </p:cNvSpPr>
          <p:nvPr/>
        </p:nvSpPr>
        <p:spPr bwMode="auto">
          <a:xfrm>
            <a:off x="2783681" y="114300"/>
            <a:ext cx="1785938" cy="1550194"/>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1036" name="AutoShape 12" descr="data:image/jpeg;base64,/9j/4AAQSkZJRgABAQAAAQABAAD/2wCEAAkGBxQSEhQSEBQUFRUVFRwVFxYYFhQVFBoYFxkYFhUaGhQYHCggGBwlHBkaITEiJykrLi4uGB8zODMsNygtLisBCgoKDg0OGxAQGzQkICQ0LywsLCwsLCwsLCwsLCw0LCwsLCwsLCwsLCwsLCwsLCwsLCwsLCwsLCwsLCwsLCwsLP/AABEIAQgAvwMBIgACEQEDEQH/xAAcAAACAgMBAQAAAAAAAAAAAAAABwUGAgMEAQj/xABMEAABAwICBAgJBwoFBQEAAAABAAIDBBEFEgchMUEGEyJRYXGBkSMyQlKSobGywRQzcnOis8IkJUNTYnSCg5PDNDVko9EVY7TS46T/xAAZAQACAwEAAAAAAAAAAAAAAAAABAECAwX/xAApEQACAgEEAgEDBAMAAAAAAAAAAQIDEQQhMTISQSITM1EjUnGBFGGR/9oADAMBAAIRAxEAPwB4oVP4dcOmUGWKNnHVLxmEebK1rdmeR1jYXBsALmx60vqbSFi8zszDStZcj5l+UkaiG3eS4Dn1KkrIx5ZZQk+B4oSmwzSTWQuHy6GOWLynwB7JGDeeLc5weOgEHrUzPphw1utrpnjcWwvAPa/KiNkZLKYODXIwEJWy6bKY/NUtS/thb7Hkrjl0w1DjaHDXdb5JPY2G3rUucV7DxY3kJLTaS8Wf83SU8Y6Q959cjPYuSbhbjkmyWGL6Mcd+9weqO+teyyqk/Q9EuNJ/DOWB4o6JwZKW55ZbBxjYfFa0HVndYm5vYbtYtSJarF5PnMQkb9Atb62RtKhcSwaaMOnkqXyPc9mfMHOL8zmR3c973G4bYDqCylqYvaL3LxpaeWtjbQYTJUWnmmqHX1svNKXEbnucXX17QBbUe6VpK2soXCWmqJXAa3QyyPlieN4IeSWn9ptiu/g+69LBqA8EwEDYC1oaR3hbq2IFqR/yJqfIz9KLiNng/izKumiqY7hsrA6x2tOxzT0tcCD0hSCX2hyq8BU05/Q1Bc0czJWh/v8AGJgrrxeUmINYeAQhCkgEIQgAQhCABCEIAEIQgD5lx6tfLJWVDyTI6SU9IyZmxt/ha1rexXGjp2sY1rAMoaAOoDUq1j9JxVbWwnYKmQ/wynjmj0ZAp3ApS6mhLtvFtB+kBld6wVydVnP9nQqxhfwdrowdyiMPo42PljyN5L8zTYXyyDNttudnHUApi6gcRq2x1N/Phsf5b9X3hWFabyjSWOSWu0bAvDKFAy44xu0269XtXsOMxvvldmI2hoLyOxoKv9Jh5ImzMsDOo5k73eJDMf5bmeuTKvcs5/QOb9N8Q9xzijwSDyR2mdRuPS3hd9Jh7pGH4LPA8LmrKr5KZIoHFhey5dIH5fGA5LeUBY25r8xt0cOOBM1BFE99S2VssoicGwuZl5Lng5jI69yy2wbUxCh48jKV0c+JlwWf4At8ySQd7y8DucFKS7CoHgu+xnb+01/pNyf21OuKUsXzZrHgktE0mWtrGefDE631b5AfvAmolBo6dlxa3nUko7pKc/8AKb669DzWjn2rE2CEIWxmCEIQAIQhAAhCEACEIQAj9KlJxeKOcBYTwRyX53NzRO7msZ3hcfBd/gS2/iSvHpOMgHc8K06bqSxoqjmfJAf42iRv3R71TODL7OnZ0sk9JuT+2udq47v/AKO0P4osBK08F8PhnxSJlTHHKwwygMkaHtzeDcDYi17NKzuseDTrYtQnnfK3vp5viAsdL9xF7+jGbizKXD6aapbBCwQxudZsbGkkDktFgNZNh2pH8FHuEZlkN3zOMrnc5cb36L+N/EVetO+K+Bp6Bh5VRJnfz8XHrH2iHD6sqhTyiNnMAPUE3qnlKItTtuTUuMgahc9QJ9i5HY80kNJsSbC+q56ExdHfA6nFDDLVU8Uk0wMzjJG17miTlMbygcuVmUW57rp0i8Co6yhdHTxsZNEeNgyta3lN2s1ecNXQcp3Ki0SxyWeoYp62Z7XMngOWWJwkjO7M3cedpF2kbwSmRw1rmYjgTqqLVlDJyDtY6J445p6QA9qVGE1vGs5Wpw5LhsIcNurcrNwHxAMknw+Y2p8QY6JtzYMnewsHVxjbN+k1vOr0PxzBlbFn5Ih+D8lpyPPiv6Dh/wC5VluqZgExz05cCCbscNliWEkEfSaFcLpK5YkOQeUb+A7rYtD+1FK31Nd+FORJTgs62L0XS6Uf/nmd8E610tN9tCN3dghCFuZAhCEACEIQAIQhAAhCEAUzS7ScZhkrhthfHN2NeA/7BclJgUlp7efEfsOFvfKf+PUAqKaeA/pYnx+k0t+K+csDnJfTO867T0ZmE+0BKaqO2RnTv0XG61YOPznQnmnPrilHxWV1C8IK59PkqI7B8bwWk7ASC0O7L37ElRtYhm1ZgzzhRify3FKmcG8cR+Tx9UdwT2uzOHQ9a8Ow75ZV09JryyyDP9W3ly35rtaW353BceDUfFwtFrG1z27uwWHYmBoXwzPNVVjvItTM6CQ2SU9xjHYU5H525FZfGA2ALagvUITguIfSrwf+QVwq4xanq3cu2xk213pa3enzBQs9PxjdpB2gg2cCNYIO4g6wehN/TBJCMJqflAzAgNjGw8aXDi3D6J5R52tcEncMJbEzPtyi/P29KT1Cw1JDFO6wzgpJXgl0tuMbU5n7hy5A4kDmLXkq7kqiVkxkfJlBHgi0Otqc4XO3fluPTV1hlzNa4eUAe8XS1yezYzWZ8HTbFqH62Qd9PME8EjMBd+dKD6533Eyead0320KX9wQhCYMQQhCABCEIAEIQgAQhCABfNeM0/wAnq6iPUOKrSR0MdKHt/wBt4X0okNpaosmI1GXVx9OyUfSDXQ/2m96xuWYmtL+R0EqE4TwPlYyGIAvkliYwG1i50jQ0G+raQpaCXM1rh5TQe8XXO535VRn/AFlN9/GudUvmh2zoyDw/EC+7Xgte0lr2G4c1wNiCDrGsFSvB/H5MOqPlEQL432E8I8to2OaP1jd3ONXVc9LPAZ0l8RoW+HYLzRgfPMA2gDa8AdZA3kAFa0NY2VgcN/eOhNyg65ZQtGSmsM+ksMxCOoiZPA8PjkaHNcNhB9h3EbiF1JDcCOFbsMmyyXNHK7wg28U8/pWjzfOHbuN3ZiOKRw08lS9wMUcZlLhrBaG5tVttxs57pqElJZRhKLi8Cg0z4v8AKK2ChYbspxx0vNxjhyAekNI7JTzKo18xa3UCTsDRrJJ1AAbyTYdqwopnzPlq5vnKiQyHoBJsAeYbuiys2jjCfleIsLheOlAndzZ7kQD0gX/y0tL9SzBuvhDJ08PeDQoaXDG+UzjIpSNjpJgJ3m/NmY+3QorAH/k8YvfK3J6HIPsTJ0y0ubDi8C5hmik7C7indWqQpV4BJyHt82R32rSfjVdVEtp2THB4/nSh+uP3UqeyQ3Bw/nOh+uP3UifK203Qyv7ghCFuYghCEACEIQAIQhAAhCEACU+m2ltLRTbiJYXdfIez1B6bCoOmmmzUDZP1NRG/07w/3FSazFloPEkLnA3fk8Y81uT0CWfBZSutU0h5qun+/jXNgD+Q9o8mV32rSfjW+f5+l/eqf7+Nc+C/VX8j0/ts+hElNKvAs0sjsRom+Bcb1MTfIJ2ytHmnyuY69hOV1qKxXhBRwgtqainYCCC2SSMXGwjKTr6l0mk1hiCbT2Pn+le2VoI1ghb5IJnQ/JjVTimGyAOAYAHZgNlyA7WBfUuDH6mipax3yCcS0khzWDZPAu8poJbZ7OYi/NtF3dMeJl9uJgqJL72xEN9J9gEjJSg9uByLjJbmyoYI2atQAt1AJt6JcF+T0LZXi0lUePdfaGkWhb0WYAbc7nJRVeG1c7HMELIgdV5JWk238lgO7VtUpUDFJtU+Iytb5sIEIA5gWW1dimq2EMuTK2xlLhDb0iMa7DaxjnNBMDy25A5TWlzdvSAkZgT+VIOdrH94c38AXUOB8TjmndLM7zpJHOPwXNRUrYKySJjQ1hbdoGwWbF8c6iy6NuyJrrlDkmMA/wAyof3ge69P1IPAv8yov3ge69PxMafoY39wQhC3MQQhCABCEIAEIQgAQhCABVvSPTcZhlYALkQOkG/XH4Qetqsi58RpxJFJGdj2Oaf4mkfFAHzrgUnLlbztY/rvmafcC6cZa7iwWHK8SRljvNdxrMp7DYqK4PSHNFfyoSD9JpYR7XKXxQ+D/mR/esXMe00dHmLParBame/yuuqJb7Rnfl9EuLfsrGm4IUzNeW56SR6m2ClXVHStEla0b1k52y9k/TgvR0UtBDFrjjY084aAe9dTqhQcmLNGzWuaPF3SEtha6Rw2tja6Rw62MBPqUKmUmT5RRYXVC1PqwN600vBnE5/FpnsB8qQsjHa1xz/ZU1R6K6t9jUVMUfOGB8vrOS3rWsdLJmbviiDkxFo3qAqqi9Yx42FrR3iZp/AmzQ6J6Rvz0k83QXiNvZxYDh6SU/CbDmU1ZVxxizYqhtrlziGciQDM4kmwdvK1/wAfwWSiu83gmcAdfEqL94HuvT+SC4MsviVD9ffujkPwT9TGn6GN/cEIQtzEEIQgAQhCABCEIAEIQgAQhCAPmMN4uoy/q6qWI9QMrB6w1d2LFzmtjjF3vlja0ahdxlYG6zs1rTwqi4usrBsyVjpOwyiX2OXRb8opf3qD7+NIOP6n9jqf6f8ARaaTRlXyfPSwQjoLpXdrQGj7SnaLRJACDPUTSc7WhkbD2EOcOxys2N8M6OlJbLM0vH6NnhJO1rfF7bKlYlpUmfcUdMGjc+Y5j/TYbD0imWq4C+ZyLhQcAcOitaljfbXebNOb8440ut2KSrMVpaVtpZYYQNjS5jO5qTVZilfU/PVMtj5LDxTeqzLXHWSuan4Pt2ka+ff3rKWrhHguqJPkZldpQoWXEZlmP/bjNvSflCg6rStIdVPR9skn4Gt+Kr8WEtG5dTKNo3JeWtfo0WnXsKjh5icnimGL6EVyO2QuHqVNxaGpkfUSTNfK+bWZGhl78W1guxtreLuCu4iaNyysFi9VJ8mqpS4KiKWWbIQx0QBDsxJbJe3ktGsbdpIPQu1tNUt8SoqW/RmlHscrDdeEqv15ei300+SJgxzEovEq5Tbz8kvrkaSpak0lV8fz0UEw6A+J3eCR9lYOaOZan07TuWkdVNFHRFlnw/SxTu1VEM0J3kASs728r7KtmE8JaSp+YqI3nzcwD/QdZ3qSimw5p3KNqsEadyYhrPyYy0/4PoVCQeH4zX0tuIqJC0eRJ4Vluaz7lo6iFasK0rubZtbT9ckJuP6TzcDqcepMxvhIxlVJDSQobBOFNJV/4eZjneYeTIP5brH1KZWyeTMEIQgAQha6l1mOOyzSb9QQB886QHMdiWIMa9pzOFrOG3iI2uHWHAg9IXBWVDZY2sZynu4t1m6y3lNcS4jxdV9qjKZpcxrntzB4DjflbdZvznpUph9SxgDWgNA3AW9SQm98jkdlglaDB2jcpiGia1cNJiDedd7KoFJT8jeKR0NaBsXuZauMXmZZYLm7MvMy05l5mU4A3Zl5mWnMvMynAG7MvM605l5mRgDbmXmZasy8zKcAbcy8LlqzLzMpwBm4ArmmpGlbcyMyssojBD1WEg6xtGsHeO1SeE8Mq+jIAk4+MeRNd2rok8Yd5HQsyVy1TAtoWyRnKtManBLh3T1x4vXFPa5ieRr58j9jx3HoVqXzJVDK4PYS1zTma4GzgRrBB3FfQXA7FHVVFTzv8d7OVuBc0lrjbpIJ7U/VZ5ciVkPEmVormF0b2jaWOA7QQt601lQI43yO2MaXnqaCT7FsZnzHhfzUYOohoBG8ECxB6QV0uaDtAK5Y4zJeUlzJJSZHkHa55L3XadR1nmWbGy52sbkeXEjXdlgGlxJIvzW2bwudJLLwdFPbc2cVbxSR1H4FbGTyN2G/qK1zucwhskbwSQ1uUcYHE7AMlz3gLCOra69iNRseg8x5io3xkj4kjDjBHjXHX/ypGDFAd6g73WBhG7V1f8KjjFlt0WplQCs86qjJpG7Dm9RXXBiu46j0qjq/BPn+SfzLzMuKKtBW8SXVfHBbJtzLzMteZeZkYA25l5mWrMjMjAGzMvMy15l4XKcAbMy8L1zS1ACjKnENw1lWUMlXLBJzVgCjKjEb6hrPQuXIXa3nsH/K2taBsFldJIruzQ9jnbdXrKeWiiQuwunvuMrR1NmkA9QSQqZQ1pJ6hzknYAN56E/uAOGup8PpopBleI8z27w95MjgekFxHYmtPl5YveksIn1WdJdTxeF1ZvYuiMQPTKREPeVmVE0yzWw8Mv8AOVETevK7jf7aZk8LIull4FC0al0YQ285PmRfeO/+frWhdmBbZnfthvY1gd7XFcx8M6X4LBwLpuOxanB2QsknI3cloib9qUHsTXxng3SVf+Jp45DaweW2kH0ZRZzewpf6IYc1XWSHYyKJgPS90jne41NVPURxWhC15mxZ4toiiNzR1EkR3MkHGs7HXDx1kuVLxfgbiFLcyQGVg8uC8ot9AAP+zbpX0AhWlVF+gjbJHzFDOHXAOsGxG8EbQeYrY5oO0XV10107HVlLqs7iJC5zeS48uMNu5us2se8qhZJG+K4PHM7ku9ICx7R2pOcFGWExuE3KOWjZxRHim3QdYW2Ouc3xh27u9c8dWCAXAszbMwsDu1O2HZuK6FV/7LYXokIa4FdLZQVAGDzTb2dyybM9u0X6tar4p8B5Nck9mRmUMzEedZnERzo8GT5ok3SWXFVVoC4ZK0u1N1rFkO92s+oKfFLkjyzwDnOf0D1rYxgGxDngbV38H8Bqq8/kkfg72M77thFtRs63LPQ0HpsrJOWyIbjHdnC5wAuSABtJ1DvWFHmnJENgG2zPcDbXe2Vm12zbqHSVJcLeCpoKpkMkhmDoWytcRlbnzObIGx3NrWaQTc8raubDH5Z+h8ZB62EFvqc5Eo+OV7CMvJZXBnV4SI2Z2EmZvKZI7W5r2kOaWjY2xAOq2xfQmDV4qIIZ27JY2yDqe0O+KSNQLtKZeiipz4bE07YnSRdQZI4M+xlWulk3lMw1EUsNFvS103SeCo2c9QX+jE9v40ykp9NknhqFl/IncR2wAe0pmzozGvshfruwP5tx55H+o5PwrhXdhGqAdJee97iuc+Doexh6GGcitf8A6hrPRiY78ZTHVA0Mx2pah3nVTj3RxD4K/row6o50+zBCEK5UTemJ35whHNS375H/APqqWFadMkpbiTC4WaaZjWnYCeMmJAO8jVqHOqoyQHYUjf3Y7Q/gSmFMBgYHAEEG4IuNZJ2Lq4KcC21z6tkUzoHwiJ0YsHw2k40EFmpw+b1ZXAC+w7FG4fVgQM6AR3EhXHQvUXq6wedDER05Hyg++O9RSszeSLniKwUzHcJqKB7WVrAwOJDJQc0LyNZs/VbqcGnbqXOCn9wxwBtdSS07rBzhmjcfIkbrjd2Hbzgkb185wUurY6J4Ja4NNrPBs4FvikggjZuV7alHdBVY5bM7SF5xY5h3BYYfTSvDvCMJa4tILCDuLTmDrawRu51nWU8zGOdaI2BNg59zbrasMb4ya59npNlnhtJNVScVSROlfvt4rb73vPJYOs6910wsB0URyBktVVOmY4B4ZE3imlrhcXeXOcQQR4uUplYZhsVPGIqeNkbG7GtAaOk6tpPPtKZhp/3GE7/2lA4MaKo2WlxFwnft4ltxTt6765e2zf2d6Y8cYaA1oAAFgAAAANgAGxZITKSWyFm2+RW6bqbXRTcz5IfTaJB90fWlww2khdzSW9Jrme0hNvTRCDQxvP6OpjI6MwdH+NKCpNgDzPY7ue0pS9fMaofwZY3bFd9DU54mrjPkVOYdT4o/xByo5Vp0PTWqK6PdkheB2zNd7Gqml7ltQviNJJ7TK8GtphvbTuPpyAfgThSU0uOviYHNRx95lqL/AATV3Ri1PdFSC7cK/wAPH9AHv1riK7MJ/wAPF9W33QkHwP8AsaOh3/BSfvL/AHY1e1QdDTvyWoHNVO9ccR+Kvy6UOqOdLswQhCsVNNXSslaWSsa9h2te0OaesHUqPjWimjlu6nL6Z/7Bzxf0nbB0NLVfkKGk+SU2uBX4FofjYB8sqHy2J5EbeKaQTvcS53olqv8Ag+BU9ICKaFkd9paOU76TzyndpKkUIUUuAbbBIPh/h/yfE6hoFmyhtQ3m8Jdr/tscf4k/EptNdLaejmHlNlhcekZHsHv+tZ3LMGXqeJoomGvtM4eey/aw2PqeO5SdQLtIUMx1pYj+0Wnqc13xAUy5c+Q+hr6L6vjMMpv+210H9B7oR6mA9qtSX+hmovS1EZ/R1TgPovjik95zkwF1IvKTObJYeAQhCkgpemBt8Lm6JIT3TxpJ13zT/oE9wunnpV/yuo/l/fRpH1Auxw52n2JXUdkNUcMnw5WLRVLbEZmefSl39ORg/uKr0z7saedoPqCndHDyMWZzOppW/ahd+FY0bWGt+8BzpG6Uz+dX9FNEPXKfinkkfpXop2V8lQ6KTiDHGBLlJjGVpzXcLhliT41k3cm4PApU0pblWK7cLPgIvq2+6FGsqGuFwdoW2irQIIxv4tvuhI4eB7KyNLQq/wAFWN/1Qd2GGIfhKY6Vmg6bN8ssDlLoyHW5JNpGuAdsJFhcbrhNNdGHVHPn2YIQhWKghCEACEIQAJd6bYL0lO/9XVtJ6nRys9rmpiKk6Ym3wyQ800B/34x8VWXVlo8oS9SbBpG6Rh7M7QfVdTl1A4g60TzzNLvR1/BTZK5z4OiuS66GpvC10W7wMg63cax3uNTQSk0SSWr6hvn07Xf05Lf3E20/V0QhasTYIQhaGZUNLD7YXUdJiHfNGElHbD1JyaYnWwyQedNAP9+M+wJOHYlNTyhrT8M78PdeKM/sN90Kb4DzZcVpB54lZ/svf+BV/Cz4GL6tvuhSnBmfJiVE7mfJ66acLOv7hrZ9sfaEIT4gVbHdH1DVXc6HipDfwkJ4p1zvIHIefpNK48C0YUFMG5mOqHAWvOQ9urZ4IAR9paT0q6oUYROWYsYGgBoAA1AAWA6gskIUkAhCEACEIQAIQhAAqdpd/wAqn+nB/wCTCriqdpd/yqf6cH/kwqHwSuRJVjLxvHOxw7wVKQuu1p5wPYo+Qck9R9i7KF14ozzsafshc30dL2WfRi+2KgedSSjufAfgnOkjwAdbFaf9pkrfsF34U7k9T0Qjd3YIQhamQv8ATXMG0MbT5dTGB/C17/wpSh1wvoXhFwegrohFVMLmtdnbZzmOa4AtDg5pG5xHNrS2xnRFKy5oagPH6uYZXf1YxY9WQdaXuqcnlG9ViisMpWGvAhiuf0bfdC34VUj5ZTm4s1z9e75mUfFWng9okqHMZ8tnbEAACyHwj9Q/WOGVp6Mrx0pg4FwIoqTlRQNc/wDWSXlk16jZz75AeZth0KIUtSyy07k44RYkIQmRYEIQgAQhCABCEIAEIQgAQhCABUrTC62FyDnlgH+/GfgrqqDpqmy0DG+fUxt9EPk/Aqy4ZMeUKQ7Fvwk+Ah+qZ7oWjct+E/MQ/VM90Lnejo+yc4HyZcUoel8je+CVPZIDgvMP+p0P1xHfFI34p/p2joJ39wQhC2MQQhCABCEIAEIQgAQhCABCEIAEIQgAQhCABCEIAFWuHnBX/qUDIhLxTo5ONacudpcGPZZzbg2s87ChCAFJjHAbEKW5MPHsF+XATJq3XjsH36mkdK18GuBuIVMUQbCYmBjRnmvENQANmEF52ebY868QsvoxNfqyGLwW0YR00sdRPM+aWN2doaBHEHa7G2tztvnW6EwEIWiSXBm23yCEIUkAhCEACEIQB//Z"/>
          <p:cNvSpPr>
            <a:spLocks noChangeAspect="1" noChangeArrowheads="1"/>
          </p:cNvSpPr>
          <p:nvPr/>
        </p:nvSpPr>
        <p:spPr bwMode="auto">
          <a:xfrm>
            <a:off x="2783682" y="-553641"/>
            <a:ext cx="2121694" cy="2943226"/>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1038" name="AutoShape 14" descr="data:image/jpeg;base64,/9j/4AAQSkZJRgABAQAAAQABAAD/2wCEAAkGBxQSEhQSEBQUFRUVFRwVFxYYFhQVFBoYFxkYFhUaGhQYHCggGBwlHBkaITEiJykrLi4uGB8zODMsNygtLisBCgoKDg0OGxAQGzQkICQ0LywsLCwsLCwsLCwsLCw0LCwsLCwsLCwsLCwsLCwsLCwsLCwsLCwsLCwsLCwsLCwsLP/AABEIAQgAvwMBIgACEQEDEQH/xAAcAAACAgMBAQAAAAAAAAAAAAAABwUGAgMEAQj/xABMEAABAwICBAgJBwoFBQEAAAABAAIDBBEFEgchMUEGEyJRYXGBkSMyQlKSobGywRQzcnOis8IkJUNTYnSCg5PDNDVko9EVY7TS46T/xAAZAQACAwEAAAAAAAAAAAAAAAAABAECAwX/xAApEQACAgEEAgEDBAMAAAAAAAAAAQIDEQQhMTISQSITM1EjUnGBFGGR/9oADAMBAAIRAxEAPwB4oVP4dcOmUGWKNnHVLxmEebK1rdmeR1jYXBsALmx60vqbSFi8zszDStZcj5l+UkaiG3eS4Dn1KkrIx5ZZQk+B4oSmwzSTWQuHy6GOWLynwB7JGDeeLc5weOgEHrUzPphw1utrpnjcWwvAPa/KiNkZLKYODXIwEJWy6bKY/NUtS/thb7Hkrjl0w1DjaHDXdb5JPY2G3rUucV7DxY3kJLTaS8Wf83SU8Y6Q959cjPYuSbhbjkmyWGL6Mcd+9weqO+teyyqk/Q9EuNJ/DOWB4o6JwZKW55ZbBxjYfFa0HVndYm5vYbtYtSJarF5PnMQkb9Atb62RtKhcSwaaMOnkqXyPc9mfMHOL8zmR3c973G4bYDqCylqYvaL3LxpaeWtjbQYTJUWnmmqHX1svNKXEbnucXX17QBbUe6VpK2soXCWmqJXAa3QyyPlieN4IeSWn9ptiu/g+69LBqA8EwEDYC1oaR3hbq2IFqR/yJqfIz9KLiNng/izKumiqY7hsrA6x2tOxzT0tcCD0hSCX2hyq8BU05/Q1Bc0czJWh/v8AGJgrrxeUmINYeAQhCkgEIQgAQhCABCEIAEIQgD5lx6tfLJWVDyTI6SU9IyZmxt/ha1rexXGjp2sY1rAMoaAOoDUq1j9JxVbWwnYKmQ/wynjmj0ZAp3ApS6mhLtvFtB+kBld6wVydVnP9nQqxhfwdrowdyiMPo42PljyN5L8zTYXyyDNttudnHUApi6gcRq2x1N/Phsf5b9X3hWFabyjSWOSWu0bAvDKFAy44xu0269XtXsOMxvvldmI2hoLyOxoKv9Jh5ImzMsDOo5k73eJDMf5bmeuTKvcs5/QOb9N8Q9xzijwSDyR2mdRuPS3hd9Jh7pGH4LPA8LmrKr5KZIoHFhey5dIH5fGA5LeUBY25r8xt0cOOBM1BFE99S2VssoicGwuZl5Lng5jI69yy2wbUxCh48jKV0c+JlwWf4At8ySQd7y8DucFKS7CoHgu+xnb+01/pNyf21OuKUsXzZrHgktE0mWtrGefDE631b5AfvAmolBo6dlxa3nUko7pKc/8AKb669DzWjn2rE2CEIWxmCEIQAIQhAAhCEACEIQAj9KlJxeKOcBYTwRyX53NzRO7msZ3hcfBd/gS2/iSvHpOMgHc8K06bqSxoqjmfJAf42iRv3R71TODL7OnZ0sk9JuT+2udq47v/AKO0P4osBK08F8PhnxSJlTHHKwwygMkaHtzeDcDYi17NKzuseDTrYtQnnfK3vp5viAsdL9xF7+jGbizKXD6aapbBCwQxudZsbGkkDktFgNZNh2pH8FHuEZlkN3zOMrnc5cb36L+N/EVetO+K+Bp6Bh5VRJnfz8XHrH2iHD6sqhTyiNnMAPUE3qnlKItTtuTUuMgahc9QJ9i5HY80kNJsSbC+q56ExdHfA6nFDDLVU8Uk0wMzjJG17miTlMbygcuVmUW57rp0i8Co6yhdHTxsZNEeNgyta3lN2s1ecNXQcp3Ki0SxyWeoYp62Z7XMngOWWJwkjO7M3cedpF2kbwSmRw1rmYjgTqqLVlDJyDtY6J445p6QA9qVGE1vGs5Wpw5LhsIcNurcrNwHxAMknw+Y2p8QY6JtzYMnewsHVxjbN+k1vOr0PxzBlbFn5Ih+D8lpyPPiv6Dh/wC5VluqZgExz05cCCbscNliWEkEfSaFcLpK5YkOQeUb+A7rYtD+1FK31Nd+FORJTgs62L0XS6Uf/nmd8E610tN9tCN3dghCFuZAhCEACEIQAIQhAAhCEAUzS7ScZhkrhthfHN2NeA/7BclJgUlp7efEfsOFvfKf+PUAqKaeA/pYnx+k0t+K+csDnJfTO867T0ZmE+0BKaqO2RnTv0XG61YOPznQnmnPrilHxWV1C8IK59PkqI7B8bwWk7ASC0O7L37ElRtYhm1ZgzzhRify3FKmcG8cR+Tx9UdwT2uzOHQ9a8Ow75ZV09JryyyDP9W3ly35rtaW353BceDUfFwtFrG1z27uwWHYmBoXwzPNVVjvItTM6CQ2SU9xjHYU5H525FZfGA2ALagvUITguIfSrwf+QVwq4xanq3cu2xk213pa3enzBQs9PxjdpB2gg2cCNYIO4g6wehN/TBJCMJqflAzAgNjGw8aXDi3D6J5R52tcEncMJbEzPtyi/P29KT1Cw1JDFO6wzgpJXgl0tuMbU5n7hy5A4kDmLXkq7kqiVkxkfJlBHgi0Otqc4XO3fluPTV1hlzNa4eUAe8XS1yezYzWZ8HTbFqH62Qd9PME8EjMBd+dKD6533Eyead0320KX9wQhCYMQQhCABCEIAEIQgAQhCABfNeM0/wAnq6iPUOKrSR0MdKHt/wBt4X0okNpaosmI1GXVx9OyUfSDXQ/2m96xuWYmtL+R0EqE4TwPlYyGIAvkliYwG1i50jQ0G+raQpaCXM1rh5TQe8XXO535VRn/AFlN9/GudUvmh2zoyDw/EC+7Xgte0lr2G4c1wNiCDrGsFSvB/H5MOqPlEQL432E8I8to2OaP1jd3ONXVc9LPAZ0l8RoW+HYLzRgfPMA2gDa8AdZA3kAFa0NY2VgcN/eOhNyg65ZQtGSmsM+ksMxCOoiZPA8PjkaHNcNhB9h3EbiF1JDcCOFbsMmyyXNHK7wg28U8/pWjzfOHbuN3ZiOKRw08lS9wMUcZlLhrBaG5tVttxs57pqElJZRhKLi8Cg0z4v8AKK2ChYbspxx0vNxjhyAekNI7JTzKo18xa3UCTsDRrJJ1AAbyTYdqwopnzPlq5vnKiQyHoBJsAeYbuiys2jjCfleIsLheOlAndzZ7kQD0gX/y0tL9SzBuvhDJ08PeDQoaXDG+UzjIpSNjpJgJ3m/NmY+3QorAH/k8YvfK3J6HIPsTJ0y0ubDi8C5hmik7C7indWqQpV4BJyHt82R32rSfjVdVEtp2THB4/nSh+uP3UqeyQ3Bw/nOh+uP3UifK203Qyv7ghCFuYghCEACEIQAIQhAAhCEACU+m2ltLRTbiJYXdfIez1B6bCoOmmmzUDZP1NRG/07w/3FSazFloPEkLnA3fk8Y81uT0CWfBZSutU0h5qun+/jXNgD+Q9o8mV32rSfjW+f5+l/eqf7+Nc+C/VX8j0/ts+hElNKvAs0sjsRom+Bcb1MTfIJ2ytHmnyuY69hOV1qKxXhBRwgtqainYCCC2SSMXGwjKTr6l0mk1hiCbT2Pn+le2VoI1ghb5IJnQ/JjVTimGyAOAYAHZgNlyA7WBfUuDH6mipax3yCcS0khzWDZPAu8poJbZ7OYi/NtF3dMeJl9uJgqJL72xEN9J9gEjJSg9uByLjJbmyoYI2atQAt1AJt6JcF+T0LZXi0lUePdfaGkWhb0WYAbc7nJRVeG1c7HMELIgdV5JWk238lgO7VtUpUDFJtU+Iytb5sIEIA5gWW1dimq2EMuTK2xlLhDb0iMa7DaxjnNBMDy25A5TWlzdvSAkZgT+VIOdrH94c38AXUOB8TjmndLM7zpJHOPwXNRUrYKySJjQ1hbdoGwWbF8c6iy6NuyJrrlDkmMA/wAyof3ge69P1IPAv8yov3ge69PxMafoY39wQhC3MQQhCABCEIAEIQgAQhCABVvSPTcZhlYALkQOkG/XH4Qetqsi58RpxJFJGdj2Oaf4mkfFAHzrgUnLlbztY/rvmafcC6cZa7iwWHK8SRljvNdxrMp7DYqK4PSHNFfyoSD9JpYR7XKXxQ+D/mR/esXMe00dHmLParBame/yuuqJb7Rnfl9EuLfsrGm4IUzNeW56SR6m2ClXVHStEla0b1k52y9k/TgvR0UtBDFrjjY084aAe9dTqhQcmLNGzWuaPF3SEtha6Rw2tja6Rw62MBPqUKmUmT5RRYXVC1PqwN600vBnE5/FpnsB8qQsjHa1xz/ZU1R6K6t9jUVMUfOGB8vrOS3rWsdLJmbviiDkxFo3qAqqi9Yx42FrR3iZp/AmzQ6J6Rvz0k83QXiNvZxYDh6SU/CbDmU1ZVxxizYqhtrlziGciQDM4kmwdvK1/wAfwWSiu83gmcAdfEqL94HuvT+SC4MsviVD9ffujkPwT9TGn6GN/cEIQtzEEIQgAQhCABCEIAEIQgAQhCAPmMN4uoy/q6qWI9QMrB6w1d2LFzmtjjF3vlja0ahdxlYG6zs1rTwqi4usrBsyVjpOwyiX2OXRb8opf3qD7+NIOP6n9jqf6f8ARaaTRlXyfPSwQjoLpXdrQGj7SnaLRJACDPUTSc7WhkbD2EOcOxys2N8M6OlJbLM0vH6NnhJO1rfF7bKlYlpUmfcUdMGjc+Y5j/TYbD0imWq4C+ZyLhQcAcOitaljfbXebNOb8440ut2KSrMVpaVtpZYYQNjS5jO5qTVZilfU/PVMtj5LDxTeqzLXHWSuan4Pt2ka+ff3rKWrhHguqJPkZldpQoWXEZlmP/bjNvSflCg6rStIdVPR9skn4Gt+Kr8WEtG5dTKNo3JeWtfo0WnXsKjh5icnimGL6EVyO2QuHqVNxaGpkfUSTNfK+bWZGhl78W1guxtreLuCu4iaNyysFi9VJ8mqpS4KiKWWbIQx0QBDsxJbJe3ktGsbdpIPQu1tNUt8SoqW/RmlHscrDdeEqv15ei300+SJgxzEovEq5Tbz8kvrkaSpak0lV8fz0UEw6A+J3eCR9lYOaOZan07TuWkdVNFHRFlnw/SxTu1VEM0J3kASs728r7KtmE8JaSp+YqI3nzcwD/QdZ3qSimw5p3KNqsEadyYhrPyYy0/4PoVCQeH4zX0tuIqJC0eRJ4Vluaz7lo6iFasK0rubZtbT9ckJuP6TzcDqcepMxvhIxlVJDSQobBOFNJV/4eZjneYeTIP5brH1KZWyeTMEIQgAQha6l1mOOyzSb9QQB886QHMdiWIMa9pzOFrOG3iI2uHWHAg9IXBWVDZY2sZynu4t1m6y3lNcS4jxdV9qjKZpcxrntzB4DjflbdZvznpUph9SxgDWgNA3AW9SQm98jkdlglaDB2jcpiGia1cNJiDedd7KoFJT8jeKR0NaBsXuZauMXmZZYLm7MvMy05l5mU4A3Zl5mWnMvMynAG7MvM605l5mRgDbmXmZasy8zKcAbcy8LlqzLzMpwBm4ArmmpGlbcyMyssojBD1WEg6xtGsHeO1SeE8Mq+jIAk4+MeRNd2rok8Yd5HQsyVy1TAtoWyRnKtManBLh3T1x4vXFPa5ieRr58j9jx3HoVqXzJVDK4PYS1zTma4GzgRrBB3FfQXA7FHVVFTzv8d7OVuBc0lrjbpIJ7U/VZ5ciVkPEmVormF0b2jaWOA7QQt601lQI43yO2MaXnqaCT7FsZnzHhfzUYOohoBG8ECxB6QV0uaDtAK5Y4zJeUlzJJSZHkHa55L3XadR1nmWbGy52sbkeXEjXdlgGlxJIvzW2bwudJLLwdFPbc2cVbxSR1H4FbGTyN2G/qK1zucwhskbwSQ1uUcYHE7AMlz3gLCOra69iNRseg8x5io3xkj4kjDjBHjXHX/ypGDFAd6g73WBhG7V1f8KjjFlt0WplQCs86qjJpG7Dm9RXXBiu46j0qjq/BPn+SfzLzMuKKtBW8SXVfHBbJtzLzMteZeZkYA25l5mWrMjMjAGzMvMy15l4XKcAbMy8L1zS1ACjKnENw1lWUMlXLBJzVgCjKjEb6hrPQuXIXa3nsH/K2taBsFldJIruzQ9jnbdXrKeWiiQuwunvuMrR1NmkA9QSQqZQ1pJ6hzknYAN56E/uAOGup8PpopBleI8z27w95MjgekFxHYmtPl5YveksIn1WdJdTxeF1ZvYuiMQPTKREPeVmVE0yzWw8Mv8AOVETevK7jf7aZk8LIull4FC0al0YQ285PmRfeO/+frWhdmBbZnfthvY1gd7XFcx8M6X4LBwLpuOxanB2QsknI3cloib9qUHsTXxng3SVf+Jp45DaweW2kH0ZRZzewpf6IYc1XWSHYyKJgPS90jne41NVPURxWhC15mxZ4toiiNzR1EkR3MkHGs7HXDx1kuVLxfgbiFLcyQGVg8uC8ot9AAP+zbpX0AhWlVF+gjbJHzFDOHXAOsGxG8EbQeYrY5oO0XV10107HVlLqs7iJC5zeS48uMNu5us2se8qhZJG+K4PHM7ku9ICx7R2pOcFGWExuE3KOWjZxRHim3QdYW2Ouc3xh27u9c8dWCAXAszbMwsDu1O2HZuK6FV/7LYXokIa4FdLZQVAGDzTb2dyybM9u0X6tar4p8B5Nck9mRmUMzEedZnERzo8GT5ok3SWXFVVoC4ZK0u1N1rFkO92s+oKfFLkjyzwDnOf0D1rYxgGxDngbV38H8Bqq8/kkfg72M77thFtRs63LPQ0HpsrJOWyIbjHdnC5wAuSABtJ1DvWFHmnJENgG2zPcDbXe2Vm12zbqHSVJcLeCpoKpkMkhmDoWytcRlbnzObIGx3NrWaQTc8raubDH5Z+h8ZB62EFvqc5Eo+OV7CMvJZXBnV4SI2Z2EmZvKZI7W5r2kOaWjY2xAOq2xfQmDV4qIIZ27JY2yDqe0O+KSNQLtKZeiipz4bE07YnSRdQZI4M+xlWulk3lMw1EUsNFvS103SeCo2c9QX+jE9v40ykp9NknhqFl/IncR2wAe0pmzozGvshfruwP5tx55H+o5PwrhXdhGqAdJee97iuc+Doexh6GGcitf8A6hrPRiY78ZTHVA0Mx2pah3nVTj3RxD4K/row6o50+zBCEK5UTemJ35whHNS375H/APqqWFadMkpbiTC4WaaZjWnYCeMmJAO8jVqHOqoyQHYUjf3Y7Q/gSmFMBgYHAEEG4IuNZJ2Lq4KcC21z6tkUzoHwiJ0YsHw2k40EFmpw+b1ZXAC+w7FG4fVgQM6AR3EhXHQvUXq6wedDER05Hyg++O9RSszeSLniKwUzHcJqKB7WVrAwOJDJQc0LyNZs/VbqcGnbqXOCn9wxwBtdSS07rBzhmjcfIkbrjd2Hbzgkb185wUurY6J4Ja4NNrPBs4FvikggjZuV7alHdBVY5bM7SF5xY5h3BYYfTSvDvCMJa4tILCDuLTmDrawRu51nWU8zGOdaI2BNg59zbrasMb4ya59npNlnhtJNVScVSROlfvt4rb73vPJYOs6910wsB0URyBktVVOmY4B4ZE3imlrhcXeXOcQQR4uUplYZhsVPGIqeNkbG7GtAaOk6tpPPtKZhp/3GE7/2lA4MaKo2WlxFwnft4ltxTt6765e2zf2d6Y8cYaA1oAAFgAAAANgAGxZITKSWyFm2+RW6bqbXRTcz5IfTaJB90fWlww2khdzSW9Jrme0hNvTRCDQxvP6OpjI6MwdH+NKCpNgDzPY7ue0pS9fMaofwZY3bFd9DU54mrjPkVOYdT4o/xByo5Vp0PTWqK6PdkheB2zNd7Gqml7ltQviNJJ7TK8GtphvbTuPpyAfgThSU0uOviYHNRx95lqL/AATV3Ri1PdFSC7cK/wAPH9AHv1riK7MJ/wAPF9W33QkHwP8AsaOh3/BSfvL/AHY1e1QdDTvyWoHNVO9ccR+Kvy6UOqOdLswQhCsVNNXSslaWSsa9h2te0OaesHUqPjWimjlu6nL6Z/7Bzxf0nbB0NLVfkKGk+SU2uBX4FofjYB8sqHy2J5EbeKaQTvcS53olqv8Ag+BU9ICKaFkd9paOU76TzyndpKkUIUUuAbbBIPh/h/yfE6hoFmyhtQ3m8Jdr/tscf4k/EptNdLaejmHlNlhcekZHsHv+tZ3LMGXqeJoomGvtM4eey/aw2PqeO5SdQLtIUMx1pYj+0Wnqc13xAUy5c+Q+hr6L6vjMMpv+210H9B7oR6mA9qtSX+hmovS1EZ/R1TgPovjik95zkwF1IvKTObJYeAQhCkgpemBt8Lm6JIT3TxpJ13zT/oE9wunnpV/yuo/l/fRpH1Auxw52n2JXUdkNUcMnw5WLRVLbEZmefSl39ORg/uKr0z7saedoPqCndHDyMWZzOppW/ahd+FY0bWGt+8BzpG6Uz+dX9FNEPXKfinkkfpXop2V8lQ6KTiDHGBLlJjGVpzXcLhliT41k3cm4PApU0pblWK7cLPgIvq2+6FGsqGuFwdoW2irQIIxv4tvuhI4eB7KyNLQq/wAFWN/1Qd2GGIfhKY6Vmg6bN8ssDlLoyHW5JNpGuAdsJFhcbrhNNdGHVHPn2YIQhWKghCEACEIQAJd6bYL0lO/9XVtJ6nRys9rmpiKk6Ym3wyQ800B/34x8VWXVlo8oS9SbBpG6Rh7M7QfVdTl1A4g60TzzNLvR1/BTZK5z4OiuS66GpvC10W7wMg63cax3uNTQSk0SSWr6hvn07Xf05Lf3E20/V0QhasTYIQhaGZUNLD7YXUdJiHfNGElHbD1JyaYnWwyQedNAP9+M+wJOHYlNTyhrT8M78PdeKM/sN90Kb4DzZcVpB54lZ/svf+BV/Cz4GL6tvuhSnBmfJiVE7mfJ66acLOv7hrZ9sfaEIT4gVbHdH1DVXc6HipDfwkJ4p1zvIHIefpNK48C0YUFMG5mOqHAWvOQ9urZ4IAR9paT0q6oUYROWYsYGgBoAA1AAWA6gskIUkAhCEACEIQAIQhAAqdpd/wAqn+nB/wCTCriqdpd/yqf6cH/kwqHwSuRJVjLxvHOxw7wVKQuu1p5wPYo+Qck9R9i7KF14ozzsafshc30dL2WfRi+2KgedSSjufAfgnOkjwAdbFaf9pkrfsF34U7k9T0Qjd3YIQhamQv8ATXMG0MbT5dTGB/C17/wpSh1wvoXhFwegrohFVMLmtdnbZzmOa4AtDg5pG5xHNrS2xnRFKy5oagPH6uYZXf1YxY9WQdaXuqcnlG9ViisMpWGvAhiuf0bfdC34VUj5ZTm4s1z9e75mUfFWng9okqHMZ8tnbEAACyHwj9Q/WOGVp6Mrx0pg4FwIoqTlRQNc/wDWSXlk16jZz75AeZth0KIUtSyy07k44RYkIQmRYEIQgAQhCABCEIAEIQgAQhCABUrTC62FyDnlgH+/GfgrqqDpqmy0DG+fUxt9EPk/Aqy4ZMeUKQ7Fvwk+Ah+qZ7oWjct+E/MQ/VM90Lnejo+yc4HyZcUoel8je+CVPZIDgvMP+p0P1xHfFI34p/p2joJ39wQhC2MQQhCABCEIAEIQgAQhCABCEIAEIQgAQhCABCEIAFWuHnBX/qUDIhLxTo5ONacudpcGPZZzbg2s87ChCAFJjHAbEKW5MPHsF+XATJq3XjsH36mkdK18GuBuIVMUQbCYmBjRnmvENQANmEF52ebY868QsvoxNfqyGLwW0YR00sdRPM+aWN2doaBHEHa7G2tztvnW6EwEIWiSXBm23yCEIUkAhCEACEIQB//Z"/>
          <p:cNvSpPr>
            <a:spLocks noChangeAspect="1" noChangeArrowheads="1"/>
          </p:cNvSpPr>
          <p:nvPr/>
        </p:nvSpPr>
        <p:spPr bwMode="auto">
          <a:xfrm>
            <a:off x="2783682" y="-553641"/>
            <a:ext cx="2121694" cy="2943226"/>
          </a:xfrm>
          <a:prstGeom prst="rect">
            <a:avLst/>
          </a:prstGeom>
          <a:noFill/>
        </p:spPr>
        <p:txBody>
          <a:bodyPr vert="horz" wrap="square" lIns="68580" tIns="34290" rIns="68580" bIns="34290" numCol="1" anchor="t" anchorCtr="0" compatLnSpc="1">
            <a:prstTxWarp prst="textNoShape">
              <a:avLst/>
            </a:prstTxWarp>
          </a:bodyPr>
          <a:lstStyle/>
          <a:p>
            <a:endParaRPr lang="en-US">
              <a:solidFill>
                <a:prstClr val="black"/>
              </a:solidFill>
              <a:latin typeface="Calibri" panose="020F0502020204030204"/>
              <a:cs typeface="Arial" charset="0"/>
            </a:endParaRPr>
          </a:p>
        </p:txBody>
      </p:sp>
      <p:sp>
        <p:nvSpPr>
          <p:cNvPr id="18" name="TextBox 17"/>
          <p:cNvSpPr txBox="1"/>
          <p:nvPr/>
        </p:nvSpPr>
        <p:spPr>
          <a:xfrm>
            <a:off x="3067050" y="2228851"/>
            <a:ext cx="5486400" cy="2862322"/>
          </a:xfrm>
          <a:prstGeom prst="rect">
            <a:avLst/>
          </a:prstGeom>
          <a:noFill/>
        </p:spPr>
        <p:txBody>
          <a:bodyPr wrap="square" rtlCol="0">
            <a:spAutoFit/>
          </a:bodyPr>
          <a:lstStyle/>
          <a:p>
            <a:r>
              <a:rPr lang="en-US" dirty="0">
                <a:solidFill>
                  <a:prstClr val="black"/>
                </a:solidFill>
                <a:latin typeface="Calibri" panose="020F0502020204030204"/>
                <a:cs typeface="Arial" charset="0"/>
              </a:rPr>
              <a:t>At the table in the kitchen, there were three bowls of porridge.</a:t>
            </a:r>
          </a:p>
          <a:p>
            <a:pPr lvl="1">
              <a:buFont typeface="Arial" pitchFamily="34" charset="0"/>
              <a:buChar char="•"/>
            </a:pPr>
            <a:r>
              <a:rPr lang="en-US" dirty="0">
                <a:solidFill>
                  <a:prstClr val="black"/>
                </a:solidFill>
                <a:latin typeface="Calibri" panose="020F0502020204030204"/>
                <a:cs typeface="Arial" charset="0"/>
              </a:rPr>
              <a:t>“This porridge is </a:t>
            </a:r>
            <a:r>
              <a:rPr lang="en-US" b="1" dirty="0">
                <a:solidFill>
                  <a:prstClr val="black"/>
                </a:solidFill>
                <a:latin typeface="Calibri" panose="020F0502020204030204"/>
                <a:cs typeface="Arial" charset="0"/>
              </a:rPr>
              <a:t>too hot</a:t>
            </a:r>
            <a:r>
              <a:rPr lang="en-US" dirty="0">
                <a:solidFill>
                  <a:prstClr val="black"/>
                </a:solidFill>
                <a:latin typeface="Calibri" panose="020F0502020204030204"/>
                <a:cs typeface="Arial" charset="0"/>
              </a:rPr>
              <a:t>!”</a:t>
            </a:r>
          </a:p>
          <a:p>
            <a:pPr lvl="1">
              <a:buFont typeface="Arial" pitchFamily="34" charset="0"/>
              <a:buChar char="•"/>
            </a:pPr>
            <a:r>
              <a:rPr lang="en-US" dirty="0">
                <a:solidFill>
                  <a:prstClr val="black"/>
                </a:solidFill>
                <a:latin typeface="Calibri" panose="020F0502020204030204"/>
                <a:cs typeface="Arial" charset="0"/>
              </a:rPr>
              <a:t>“This porridge is </a:t>
            </a:r>
            <a:r>
              <a:rPr lang="en-US" b="1" dirty="0">
                <a:solidFill>
                  <a:prstClr val="black"/>
                </a:solidFill>
                <a:latin typeface="Calibri" panose="020F0502020204030204"/>
                <a:cs typeface="Arial" charset="0"/>
              </a:rPr>
              <a:t>too cold</a:t>
            </a:r>
            <a:r>
              <a:rPr lang="en-US" dirty="0">
                <a:solidFill>
                  <a:prstClr val="black"/>
                </a:solidFill>
                <a:latin typeface="Calibri" panose="020F0502020204030204"/>
                <a:cs typeface="Arial" charset="0"/>
              </a:rPr>
              <a:t>!”</a:t>
            </a:r>
          </a:p>
          <a:p>
            <a:pPr lvl="1">
              <a:buFont typeface="Arial" pitchFamily="34" charset="0"/>
              <a:buChar char="•"/>
            </a:pPr>
            <a:r>
              <a:rPr lang="en-US" dirty="0">
                <a:solidFill>
                  <a:prstClr val="black"/>
                </a:solidFill>
                <a:latin typeface="Calibri" panose="020F0502020204030204"/>
                <a:cs typeface="Arial" charset="0"/>
              </a:rPr>
              <a:t>“This porridge is </a:t>
            </a:r>
            <a:r>
              <a:rPr lang="en-US" b="1" dirty="0">
                <a:solidFill>
                  <a:prstClr val="black"/>
                </a:solidFill>
                <a:latin typeface="Calibri" panose="020F0502020204030204"/>
                <a:cs typeface="Arial" charset="0"/>
              </a:rPr>
              <a:t>just right</a:t>
            </a:r>
            <a:r>
              <a:rPr lang="en-US" dirty="0">
                <a:solidFill>
                  <a:prstClr val="black"/>
                </a:solidFill>
                <a:latin typeface="Calibri" panose="020F0502020204030204"/>
                <a:cs typeface="Arial" charset="0"/>
              </a:rPr>
              <a:t>!”</a:t>
            </a:r>
          </a:p>
          <a:p>
            <a:endParaRPr lang="en-US" dirty="0">
              <a:solidFill>
                <a:prstClr val="black"/>
              </a:solidFill>
              <a:latin typeface="Calibri" panose="020F0502020204030204"/>
              <a:cs typeface="Arial" charset="0"/>
            </a:endParaRPr>
          </a:p>
          <a:p>
            <a:r>
              <a:rPr lang="en-US" dirty="0">
                <a:solidFill>
                  <a:prstClr val="black"/>
                </a:solidFill>
                <a:latin typeface="Calibri" panose="020F0502020204030204"/>
                <a:cs typeface="Arial" charset="0"/>
              </a:rPr>
              <a:t>She also tried out each of the three chairs and three beds.</a:t>
            </a:r>
          </a:p>
          <a:p>
            <a:pPr lvl="1">
              <a:buFont typeface="Arial" pitchFamily="34" charset="0"/>
              <a:buChar char="•"/>
            </a:pPr>
            <a:r>
              <a:rPr lang="en-US" b="1" dirty="0">
                <a:solidFill>
                  <a:prstClr val="black"/>
                </a:solidFill>
                <a:latin typeface="Calibri" panose="020F0502020204030204"/>
                <a:cs typeface="Arial" charset="0"/>
              </a:rPr>
              <a:t>Too big</a:t>
            </a:r>
            <a:r>
              <a:rPr lang="en-US" dirty="0">
                <a:solidFill>
                  <a:prstClr val="black"/>
                </a:solidFill>
                <a:latin typeface="Calibri" panose="020F0502020204030204"/>
                <a:cs typeface="Arial" charset="0"/>
              </a:rPr>
              <a:t>, </a:t>
            </a:r>
            <a:r>
              <a:rPr lang="en-US" b="1" dirty="0">
                <a:solidFill>
                  <a:prstClr val="black"/>
                </a:solidFill>
                <a:latin typeface="Calibri" panose="020F0502020204030204"/>
                <a:cs typeface="Arial" charset="0"/>
              </a:rPr>
              <a:t>Too small</a:t>
            </a:r>
            <a:r>
              <a:rPr lang="en-US" dirty="0">
                <a:solidFill>
                  <a:prstClr val="black"/>
                </a:solidFill>
                <a:latin typeface="Calibri" panose="020F0502020204030204"/>
                <a:cs typeface="Arial" charset="0"/>
              </a:rPr>
              <a:t>, </a:t>
            </a:r>
            <a:r>
              <a:rPr lang="en-US" b="1" dirty="0">
                <a:solidFill>
                  <a:prstClr val="black"/>
                </a:solidFill>
                <a:latin typeface="Calibri" panose="020F0502020204030204"/>
                <a:cs typeface="Arial" charset="0"/>
              </a:rPr>
              <a:t>Too hard</a:t>
            </a:r>
            <a:r>
              <a:rPr lang="en-US" dirty="0">
                <a:solidFill>
                  <a:prstClr val="black"/>
                </a:solidFill>
                <a:latin typeface="Calibri" panose="020F0502020204030204"/>
                <a:cs typeface="Arial" charset="0"/>
              </a:rPr>
              <a:t>, </a:t>
            </a:r>
            <a:r>
              <a:rPr lang="en-US" b="1" dirty="0">
                <a:solidFill>
                  <a:prstClr val="black"/>
                </a:solidFill>
                <a:latin typeface="Calibri" panose="020F0502020204030204"/>
                <a:cs typeface="Arial" charset="0"/>
              </a:rPr>
              <a:t>Too soft</a:t>
            </a:r>
            <a:r>
              <a:rPr lang="en-US" dirty="0">
                <a:solidFill>
                  <a:prstClr val="black"/>
                </a:solidFill>
                <a:latin typeface="Calibri" panose="020F0502020204030204"/>
                <a:cs typeface="Arial" charset="0"/>
              </a:rPr>
              <a:t>, and </a:t>
            </a:r>
            <a:r>
              <a:rPr lang="en-US" b="1" dirty="0">
                <a:solidFill>
                  <a:prstClr val="black"/>
                </a:solidFill>
                <a:latin typeface="Calibri" panose="020F0502020204030204"/>
                <a:cs typeface="Arial" charset="0"/>
              </a:rPr>
              <a:t>Just Right</a:t>
            </a:r>
          </a:p>
        </p:txBody>
      </p:sp>
      <p:pic>
        <p:nvPicPr>
          <p:cNvPr id="2050" name="Picture 2" descr="http://www.trovarsinrete.org/1circolo/english%20corner/goldilocks/e-bk-easy-readers-04goldilocks-pic1.gif"/>
          <p:cNvPicPr>
            <a:picLocks noChangeAspect="1" noChangeArrowheads="1" noCrop="1"/>
          </p:cNvPicPr>
          <p:nvPr/>
        </p:nvPicPr>
        <p:blipFill>
          <a:blip r:embed="rId2" cstate="print"/>
          <a:srcRect/>
          <a:stretch>
            <a:fillRect/>
          </a:stretch>
        </p:blipFill>
        <p:spPr bwMode="auto">
          <a:xfrm>
            <a:off x="1866900" y="4800601"/>
            <a:ext cx="2171700" cy="1861457"/>
          </a:xfrm>
          <a:prstGeom prst="rect">
            <a:avLst/>
          </a:prstGeom>
          <a:noFill/>
        </p:spPr>
      </p:pic>
      <p:pic>
        <p:nvPicPr>
          <p:cNvPr id="2052" name="Picture 4" descr="https://docrohan.files.wordpress.com/2013/11/6a00d8354ce17369e20133f1b1e838970b.jpg"/>
          <p:cNvPicPr>
            <a:picLocks noChangeAspect="1" noChangeArrowheads="1"/>
          </p:cNvPicPr>
          <p:nvPr/>
        </p:nvPicPr>
        <p:blipFill>
          <a:blip r:embed="rId3" cstate="print"/>
          <a:srcRect l="9786" t="5825" r="16820" b="6796"/>
          <a:stretch>
            <a:fillRect/>
          </a:stretch>
        </p:blipFill>
        <p:spPr bwMode="auto">
          <a:xfrm>
            <a:off x="8324850" y="4419600"/>
            <a:ext cx="1371600" cy="2057400"/>
          </a:xfrm>
          <a:prstGeom prst="rect">
            <a:avLst/>
          </a:prstGeom>
          <a:noFill/>
        </p:spPr>
      </p:pic>
    </p:spTree>
    <p:extLst>
      <p:ext uri="{BB962C8B-B14F-4D97-AF65-F5344CB8AC3E}">
        <p14:creationId xmlns:p14="http://schemas.microsoft.com/office/powerpoint/2010/main" val="2205382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2847975"/>
            <a:ext cx="8229600" cy="3278188"/>
          </a:xfrm>
        </p:spPr>
        <p:txBody>
          <a:bodyPr>
            <a:normAutofit lnSpcReduction="10000"/>
          </a:bodyPr>
          <a:lstStyle/>
          <a:p>
            <a:r>
              <a:rPr lang="en-US" dirty="0">
                <a:hlinkClick r:id="rId2"/>
              </a:rPr>
              <a:t>The Astrophysical Journal</a:t>
            </a:r>
            <a:r>
              <a:rPr lang="en-US" dirty="0"/>
              <a:t> </a:t>
            </a:r>
            <a:r>
              <a:rPr lang="en-US" dirty="0">
                <a:hlinkClick r:id="rId3"/>
              </a:rPr>
              <a:t>Volume 750 </a:t>
            </a:r>
            <a:r>
              <a:rPr lang="en-US" dirty="0">
                <a:hlinkClick r:id="rId4"/>
              </a:rPr>
              <a:t>Number 1 </a:t>
            </a:r>
            <a:r>
              <a:rPr lang="en-US" dirty="0"/>
              <a:t>Marta L. Bryan, </a:t>
            </a:r>
            <a:r>
              <a:rPr lang="en-US" dirty="0">
                <a:solidFill>
                  <a:srgbClr val="FF0000"/>
                </a:solidFill>
              </a:rPr>
              <a:t>Khalid </a:t>
            </a:r>
            <a:r>
              <a:rPr lang="en-US" dirty="0" err="1">
                <a:solidFill>
                  <a:srgbClr val="FF0000"/>
                </a:solidFill>
              </a:rPr>
              <a:t>Alsubai</a:t>
            </a:r>
            <a:r>
              <a:rPr lang="en-US" dirty="0"/>
              <a:t>, </a:t>
            </a:r>
            <a:r>
              <a:rPr lang="en-US" i="1" dirty="0"/>
              <a:t>et al.</a:t>
            </a:r>
            <a:r>
              <a:rPr lang="en-US" dirty="0"/>
              <a:t> 2012 </a:t>
            </a:r>
            <a:r>
              <a:rPr lang="en-US" i="1" dirty="0" err="1"/>
              <a:t>ApJ</a:t>
            </a:r>
            <a:r>
              <a:rPr lang="en-US" dirty="0"/>
              <a:t> </a:t>
            </a:r>
            <a:r>
              <a:rPr lang="en-US" b="1" dirty="0"/>
              <a:t>750</a:t>
            </a:r>
            <a:r>
              <a:rPr lang="en-US" dirty="0"/>
              <a:t> 84 </a:t>
            </a:r>
            <a:r>
              <a:rPr lang="en-US" dirty="0">
                <a:hlinkClick r:id="rId5"/>
              </a:rPr>
              <a:t>doi:10.1088/0004-637X/750/1/84</a:t>
            </a:r>
            <a:endParaRPr lang="en-US" dirty="0"/>
          </a:p>
          <a:p>
            <a:r>
              <a:rPr lang="en-US" b="1" dirty="0"/>
              <a:t>QATAR-2: A K DWARF ORBITED BY A TRANSITING HOT JUPITER AND A MORE MASSIVE COMPANION IN AN OUTER ORBIT </a:t>
            </a:r>
          </a:p>
        </p:txBody>
      </p:sp>
      <p:pic>
        <p:nvPicPr>
          <p:cNvPr id="65538" name="Picture 2" descr="http://www.nature.com/nmiddleeast/2012/120531/images/Qatar_2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04800"/>
            <a:ext cx="2667000" cy="2009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8200" y="419100"/>
            <a:ext cx="5667144" cy="1077218"/>
          </a:xfrm>
          <a:prstGeom prst="rect">
            <a:avLst/>
          </a:prstGeom>
          <a:noFill/>
        </p:spPr>
        <p:txBody>
          <a:bodyPr wrap="square" rtlCol="0">
            <a:spAutoFit/>
          </a:bodyPr>
          <a:lstStyle/>
          <a:p>
            <a:pPr algn="ctr" fontAlgn="base">
              <a:spcBef>
                <a:spcPct val="0"/>
              </a:spcBef>
              <a:spcAft>
                <a:spcPct val="0"/>
              </a:spcAft>
            </a:pPr>
            <a:r>
              <a:rPr lang="en-US" sz="3200" dirty="0">
                <a:solidFill>
                  <a:srgbClr val="FF0000"/>
                </a:solidFill>
                <a:latin typeface="Arial" charset="0"/>
                <a:cs typeface="Arial" charset="0"/>
              </a:rPr>
              <a:t>Transit </a:t>
            </a:r>
            <a:r>
              <a:rPr lang="en-US" sz="3200" dirty="0" err="1">
                <a:solidFill>
                  <a:srgbClr val="FF0000"/>
                </a:solidFill>
                <a:latin typeface="Arial" charset="0"/>
                <a:cs typeface="Arial" charset="0"/>
              </a:rPr>
              <a:t>lightcurves</a:t>
            </a:r>
            <a:r>
              <a:rPr lang="en-US" sz="3200" dirty="0">
                <a:solidFill>
                  <a:srgbClr val="FF0000"/>
                </a:solidFill>
                <a:latin typeface="Arial" charset="0"/>
                <a:cs typeface="Arial" charset="0"/>
              </a:rPr>
              <a:t> are being measured world wide</a:t>
            </a:r>
          </a:p>
        </p:txBody>
      </p:sp>
      <p:pic>
        <p:nvPicPr>
          <p:cNvPr id="2" name="Picture 1">
            <a:extLst>
              <a:ext uri="{FF2B5EF4-FFF2-40B4-BE49-F238E27FC236}">
                <a16:creationId xmlns:a16="http://schemas.microsoft.com/office/drawing/2014/main" id="{B89835F7-7654-649A-D2A2-D3EBCCD66C8E}"/>
              </a:ext>
            </a:extLst>
          </p:cNvPr>
          <p:cNvPicPr>
            <a:picLocks noChangeAspect="1"/>
          </p:cNvPicPr>
          <p:nvPr/>
        </p:nvPicPr>
        <p:blipFill>
          <a:blip r:embed="rId7"/>
          <a:stretch>
            <a:fillRect/>
          </a:stretch>
        </p:blipFill>
        <p:spPr>
          <a:xfrm>
            <a:off x="9629775" y="1996672"/>
            <a:ext cx="2076450" cy="2266950"/>
          </a:xfrm>
          <a:prstGeom prst="rect">
            <a:avLst/>
          </a:prstGeom>
        </p:spPr>
      </p:pic>
    </p:spTree>
    <p:extLst>
      <p:ext uri="{BB962C8B-B14F-4D97-AF65-F5344CB8AC3E}">
        <p14:creationId xmlns:p14="http://schemas.microsoft.com/office/powerpoint/2010/main" val="893897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1603375" y="-17463"/>
            <a:ext cx="3690938" cy="1744663"/>
          </a:xfrm>
          <a:ln w="12700">
            <a:solidFill>
              <a:srgbClr val="EEECE1"/>
            </a:solidFill>
            <a:miter lim="800000"/>
            <a:headEnd/>
            <a:tailEnd/>
          </a:ln>
        </p:spPr>
        <p:txBody>
          <a:bodyPr vert="horz" wrap="square" lIns="50800" tIns="50800" rIns="81279" bIns="50800" numCol="1" anchor="ctr" anchorCtr="0" compatLnSpc="1">
            <a:prstTxWarp prst="textNoShape">
              <a:avLst/>
            </a:prstTxWarp>
          </a:bodyPr>
          <a:lstStyle/>
          <a:p>
            <a:pPr marL="39688" eaLnBrk="1" hangingPunct="1"/>
            <a:r>
              <a:rPr lang="en-US" sz="4800" dirty="0">
                <a:solidFill>
                  <a:srgbClr val="FF0000"/>
                </a:solidFill>
                <a:latin typeface="Arial" pitchFamily="34" charset="0"/>
                <a:cs typeface="Arial" pitchFamily="34" charset="0"/>
                <a:sym typeface="Calibri Italic" charset="0"/>
              </a:rPr>
              <a:t>Transit </a:t>
            </a:r>
            <a:r>
              <a:rPr lang="en-US" sz="4800" dirty="0" err="1">
                <a:solidFill>
                  <a:srgbClr val="FF0000"/>
                </a:solidFill>
                <a:latin typeface="Arial" pitchFamily="34" charset="0"/>
                <a:cs typeface="Arial" pitchFamily="34" charset="0"/>
                <a:sym typeface="Calibri Italic" charset="0"/>
              </a:rPr>
              <a:t>Lightcurves</a:t>
            </a:r>
            <a:endParaRPr lang="en-US" sz="4800" dirty="0">
              <a:solidFill>
                <a:srgbClr val="FF0000"/>
              </a:solidFill>
              <a:latin typeface="Arial" pitchFamily="34" charset="0"/>
              <a:cs typeface="Arial" pitchFamily="34" charset="0"/>
              <a:sym typeface="Calibri Italic" charset="0"/>
            </a:endParaRPr>
          </a:p>
        </p:txBody>
      </p:sp>
      <p:pic>
        <p:nvPicPr>
          <p:cNvPr id="102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76600"/>
            <a:ext cx="46624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514" y="0"/>
            <a:ext cx="52419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6" y="1995489"/>
            <a:ext cx="38576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70838" y="6525697"/>
            <a:ext cx="2743200"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cs typeface="Arial" charset="0"/>
              </a:rPr>
              <a:t>from Khalid </a:t>
            </a:r>
            <a:r>
              <a:rPr lang="en-US" dirty="0" err="1">
                <a:solidFill>
                  <a:srgbClr val="000000"/>
                </a:solidFill>
                <a:latin typeface="Arial" charset="0"/>
                <a:cs typeface="Arial" charset="0"/>
              </a:rPr>
              <a:t>Alsubai</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2974033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
                                  </p:stCondLst>
                                  <p:childTnLst>
                                    <p:set>
                                      <p:cBhvr>
                                        <p:cTn id="6" dur="1" fill="hold">
                                          <p:stCondLst>
                                            <p:cond delay="499"/>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032" y="344743"/>
            <a:ext cx="11860437" cy="707886"/>
          </a:xfrm>
          <a:prstGeom prst="rect">
            <a:avLst/>
          </a:prstGeom>
          <a:noFill/>
        </p:spPr>
        <p:txBody>
          <a:bodyPr wrap="square" rtlCol="0">
            <a:spAutoFit/>
          </a:bodyPr>
          <a:lstStyle/>
          <a:p>
            <a:pPr fontAlgn="base">
              <a:spcBef>
                <a:spcPct val="0"/>
              </a:spcBef>
              <a:spcAft>
                <a:spcPct val="0"/>
              </a:spcAft>
            </a:pPr>
            <a:r>
              <a:rPr lang="en-US" sz="4000" dirty="0">
                <a:solidFill>
                  <a:srgbClr val="FF0000"/>
                </a:solidFill>
                <a:latin typeface="Arial" charset="0"/>
                <a:cs typeface="Arial" charset="0"/>
              </a:rPr>
              <a:t>Measuring the radial velocity of celestial objects </a:t>
            </a:r>
          </a:p>
        </p:txBody>
      </p:sp>
      <p:pic>
        <p:nvPicPr>
          <p:cNvPr id="1026" name="Picture 2">
            <a:extLst>
              <a:ext uri="{FF2B5EF4-FFF2-40B4-BE49-F238E27FC236}">
                <a16:creationId xmlns:a16="http://schemas.microsoft.com/office/drawing/2014/main" id="{898ABDCC-2607-840D-BC7E-9D0BB611F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10" y="1539585"/>
            <a:ext cx="6613138" cy="4939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B7856B-4E35-679F-6817-AF9509C11570}"/>
              </a:ext>
            </a:extLst>
          </p:cNvPr>
          <p:cNvSpPr txBox="1"/>
          <p:nvPr/>
        </p:nvSpPr>
        <p:spPr>
          <a:xfrm>
            <a:off x="9033231" y="1711943"/>
            <a:ext cx="2600464" cy="4801314"/>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Doppler spectroscopy detects periodic shifts in radial velocity by recording variations in the color of light from the host star. When a star moves towards the Earth, its spectrum is </a:t>
            </a:r>
            <a:r>
              <a:rPr lang="en-US" b="0" i="0" dirty="0" err="1">
                <a:solidFill>
                  <a:srgbClr val="202122"/>
                </a:solidFill>
                <a:effectLst/>
                <a:latin typeface="Arial" panose="020B0604020202020204" pitchFamily="34" charset="0"/>
              </a:rPr>
              <a:t>blueshifted</a:t>
            </a:r>
            <a:r>
              <a:rPr lang="en-US" b="0" i="0" dirty="0">
                <a:solidFill>
                  <a:srgbClr val="202122"/>
                </a:solidFill>
                <a:effectLst/>
                <a:latin typeface="Arial" panose="020B0604020202020204" pitchFamily="34" charset="0"/>
              </a:rPr>
              <a:t>, while it is redshifted when it moves away from us. By analyzing these spectral shifts, astronomers can deduce the gravitational influence of extrasolar planets.</a:t>
            </a:r>
            <a:r>
              <a:rPr lang="en-US" b="0" i="0" u="none" strike="noStrike" baseline="30000" dirty="0">
                <a:solidFill>
                  <a:srgbClr val="0645AD"/>
                </a:solidFill>
                <a:effectLst/>
                <a:latin typeface="Arial" panose="020B0604020202020204" pitchFamily="34" charset="0"/>
                <a:hlinkClick r:id="rId3"/>
              </a:rPr>
              <a:t>[1]</a:t>
            </a:r>
            <a:endParaRPr lang="en-US" dirty="0"/>
          </a:p>
        </p:txBody>
      </p:sp>
    </p:spTree>
    <p:extLst>
      <p:ext uri="{BB962C8B-B14F-4D97-AF65-F5344CB8AC3E}">
        <p14:creationId xmlns:p14="http://schemas.microsoft.com/office/powerpoint/2010/main" val="2739511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Footer Placeholder 4"/>
          <p:cNvSpPr>
            <a:spLocks noGrp="1"/>
          </p:cNvSpPr>
          <p:nvPr>
            <p:ph type="ftr" sz="quarter" idx="11"/>
          </p:nvPr>
        </p:nvSpPr>
        <p:spPr>
          <a:noFill/>
          <a:ln>
            <a:miter lim="800000"/>
            <a:headEnd/>
            <a:tailEnd/>
          </a:ln>
        </p:spPr>
        <p:txBody>
          <a:bodyPr/>
          <a:lstStyle/>
          <a:p>
            <a:pPr fontAlgn="base">
              <a:spcBef>
                <a:spcPct val="0"/>
              </a:spcBef>
              <a:spcAft>
                <a:spcPct val="0"/>
              </a:spcAft>
            </a:pPr>
            <a:r>
              <a:rPr lang="en-US">
                <a:solidFill>
                  <a:srgbClr val="000000"/>
                </a:solidFill>
                <a:latin typeface="Humanst521 Lt BT" pitchFamily="18" charset="0"/>
              </a:rPr>
              <a:t> </a:t>
            </a:r>
            <a:endParaRPr lang="de-DE">
              <a:solidFill>
                <a:srgbClr val="000000"/>
              </a:solidFill>
              <a:latin typeface="Humanst521 Lt BT" pitchFamily="18" charset="0"/>
            </a:endParaRPr>
          </a:p>
        </p:txBody>
      </p:sp>
      <p:sp>
        <p:nvSpPr>
          <p:cNvPr id="1028" name="Rectangle 2"/>
          <p:cNvSpPr>
            <a:spLocks noGrp="1" noChangeArrowheads="1"/>
          </p:cNvSpPr>
          <p:nvPr>
            <p:ph type="title"/>
          </p:nvPr>
        </p:nvSpPr>
        <p:spPr>
          <a:xfrm>
            <a:off x="1981200" y="152400"/>
            <a:ext cx="8229600" cy="1265238"/>
          </a:xfrm>
        </p:spPr>
        <p:txBody>
          <a:bodyPr/>
          <a:lstStyle/>
          <a:p>
            <a:pPr eaLnBrk="1" hangingPunct="1"/>
            <a:r>
              <a:rPr lang="en-US"/>
              <a:t>Understanding Astronomers…</a:t>
            </a:r>
          </a:p>
        </p:txBody>
      </p:sp>
      <p:sp>
        <p:nvSpPr>
          <p:cNvPr id="107523" name="Rectangle 3"/>
          <p:cNvSpPr>
            <a:spLocks noGrp="1" noChangeArrowheads="1"/>
          </p:cNvSpPr>
          <p:nvPr>
            <p:ph type="body" idx="1"/>
          </p:nvPr>
        </p:nvSpPr>
        <p:spPr>
          <a:xfrm>
            <a:off x="2057400" y="1524000"/>
            <a:ext cx="8382000" cy="4495800"/>
          </a:xfrm>
        </p:spPr>
        <p:txBody>
          <a:bodyPr/>
          <a:lstStyle/>
          <a:p>
            <a:pPr eaLnBrk="1" hangingPunct="1"/>
            <a:r>
              <a:rPr lang="en-US" dirty="0"/>
              <a:t>…or: which frequency is measured in m/s?</a:t>
            </a:r>
          </a:p>
          <a:p>
            <a:pPr eaLnBrk="1" hangingPunct="1"/>
            <a:r>
              <a:rPr lang="en-US" dirty="0"/>
              <a:t>Most astronomical spectral data are     Doppler shifted lines due to relative motion  between the celestial object and the Earth!</a:t>
            </a:r>
          </a:p>
          <a:p>
            <a:pPr eaLnBrk="1" hangingPunct="1"/>
            <a:r>
              <a:rPr lang="en-US" dirty="0"/>
              <a:t>Quantity of interest: radial velocity measured in m/s</a:t>
            </a:r>
          </a:p>
          <a:p>
            <a:pPr eaLnBrk="1" hangingPunct="1"/>
            <a:r>
              <a:rPr lang="en-US" dirty="0"/>
              <a:t>e.g. 1MHz @1550nm corresponds to 1.55m/s</a:t>
            </a:r>
          </a:p>
        </p:txBody>
      </p:sp>
      <p:graphicFrame>
        <p:nvGraphicFramePr>
          <p:cNvPr id="107525" name="Object 5"/>
          <p:cNvGraphicFramePr>
            <a:graphicFrameLocks noChangeAspect="1"/>
          </p:cNvGraphicFramePr>
          <p:nvPr/>
        </p:nvGraphicFramePr>
        <p:xfrm>
          <a:off x="5257800" y="5638800"/>
          <a:ext cx="2222500" cy="884238"/>
        </p:xfrm>
        <a:graphic>
          <a:graphicData uri="http://schemas.openxmlformats.org/presentationml/2006/ole">
            <mc:AlternateContent xmlns:mc="http://schemas.openxmlformats.org/markup-compatibility/2006">
              <mc:Choice xmlns:v="urn:schemas-microsoft-com:vml" Requires="v">
                <p:oleObj name="Formel" r:id="rId3" imgW="1054100" imgH="419100" progId="Equation.3">
                  <p:embed/>
                </p:oleObj>
              </mc:Choice>
              <mc:Fallback>
                <p:oleObj name="Formel" r:id="rId3" imgW="1054100" imgH="419100" progId="Equation.3">
                  <p:embed/>
                  <p:pic>
                    <p:nvPicPr>
                      <p:cNvPr id="10752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638800"/>
                        <a:ext cx="2222500" cy="884238"/>
                      </a:xfrm>
                      <a:prstGeom prst="rect">
                        <a:avLst/>
                      </a:prstGeom>
                      <a:solidFill>
                        <a:schemeClr val="bg1"/>
                      </a:solidFill>
                    </p:spPr>
                  </p:pic>
                </p:oleObj>
              </mc:Fallback>
            </mc:AlternateContent>
          </a:graphicData>
        </a:graphic>
      </p:graphicFrame>
      <p:cxnSp>
        <p:nvCxnSpPr>
          <p:cNvPr id="6" name="Straight Connector 5"/>
          <p:cNvCxnSpPr/>
          <p:nvPr/>
        </p:nvCxnSpPr>
        <p:spPr>
          <a:xfrm>
            <a:off x="1905000" y="1295400"/>
            <a:ext cx="838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82FDBD6-5564-464B-B80E-6E988F27FF9D}"/>
              </a:ext>
            </a:extLst>
          </p:cNvPr>
          <p:cNvSpPr txBox="1"/>
          <p:nvPr/>
        </p:nvSpPr>
        <p:spPr>
          <a:xfrm>
            <a:off x="8268258" y="5798865"/>
            <a:ext cx="3037592" cy="369332"/>
          </a:xfrm>
          <a:prstGeom prst="rect">
            <a:avLst/>
          </a:prstGeom>
          <a:noFill/>
        </p:spPr>
        <p:txBody>
          <a:bodyPr wrap="square" rtlCol="0">
            <a:spAutoFit/>
          </a:bodyPr>
          <a:lstStyle/>
          <a:p>
            <a:r>
              <a:rPr lang="en-US" dirty="0">
                <a:solidFill>
                  <a:srgbClr val="FF0000"/>
                </a:solidFill>
              </a:rPr>
              <a:t>1.55 m/s= 1MHz x 1550 nm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7" name="Rectangle 5"/>
          <p:cNvSpPr>
            <a:spLocks noGrp="1" noChangeArrowheads="1"/>
          </p:cNvSpPr>
          <p:nvPr>
            <p:ph type="title"/>
          </p:nvPr>
        </p:nvSpPr>
        <p:spPr>
          <a:xfrm>
            <a:off x="1295400" y="0"/>
            <a:ext cx="8839200" cy="1143000"/>
          </a:xfrm>
        </p:spPr>
        <p:txBody>
          <a:bodyPr/>
          <a:lstStyle/>
          <a:p>
            <a:pPr algn="l">
              <a:defRPr/>
            </a:pPr>
            <a:r>
              <a:rPr lang="en-US" sz="3600" b="1" dirty="0">
                <a:solidFill>
                  <a:srgbClr val="FF0000"/>
                </a:solidFill>
                <a:effectLst>
                  <a:outerShdw blurRad="38100" dist="38100" dir="2700000" algn="tl">
                    <a:srgbClr val="000000"/>
                  </a:outerShdw>
                </a:effectLst>
                <a:latin typeface="Comic Sans MS" pitchFamily="66" charset="0"/>
              </a:rPr>
              <a:t> </a:t>
            </a:r>
            <a:r>
              <a:rPr lang="en-US" sz="3600" b="1" dirty="0">
                <a:solidFill>
                  <a:srgbClr val="FF0000"/>
                </a:solidFill>
                <a:effectLst>
                  <a:outerShdw blurRad="38100" dist="38100" dir="2700000" algn="tl">
                    <a:srgbClr val="000000"/>
                  </a:outerShdw>
                </a:effectLst>
                <a:latin typeface="Helvetica" pitchFamily="34" charset="0"/>
              </a:rPr>
              <a:t>		 RV search for </a:t>
            </a:r>
            <a:r>
              <a:rPr lang="en-US" sz="3600" b="1" dirty="0" err="1">
                <a:solidFill>
                  <a:srgbClr val="FF0000"/>
                </a:solidFill>
                <a:effectLst>
                  <a:outerShdw blurRad="38100" dist="38100" dir="2700000" algn="tl">
                    <a:srgbClr val="000000"/>
                  </a:outerShdw>
                </a:effectLst>
                <a:latin typeface="Helvetica" pitchFamily="34" charset="0"/>
              </a:rPr>
              <a:t>exo</a:t>
            </a:r>
            <a:r>
              <a:rPr lang="en-US" sz="3600" b="1" dirty="0">
                <a:solidFill>
                  <a:srgbClr val="FF0000"/>
                </a:solidFill>
                <a:effectLst>
                  <a:outerShdw blurRad="38100" dist="38100" dir="2700000" algn="tl">
                    <a:srgbClr val="000000"/>
                  </a:outerShdw>
                </a:effectLst>
                <a:latin typeface="Helvetica" pitchFamily="34" charset="0"/>
              </a:rPr>
              <a:t> - Planets</a:t>
            </a:r>
            <a:endParaRPr lang="ru-RU" dirty="0">
              <a:solidFill>
                <a:srgbClr val="FF0000"/>
              </a:solidFill>
            </a:endParaRPr>
          </a:p>
        </p:txBody>
      </p:sp>
      <p:sp>
        <p:nvSpPr>
          <p:cNvPr id="16387" name="Rectangle 6"/>
          <p:cNvSpPr>
            <a:spLocks noChangeArrowheads="1"/>
          </p:cNvSpPr>
          <p:nvPr/>
        </p:nvSpPr>
        <p:spPr bwMode="auto">
          <a:xfrm>
            <a:off x="8915401" y="1371601"/>
            <a:ext cx="184731" cy="646331"/>
          </a:xfrm>
          <a:prstGeom prst="rect">
            <a:avLst/>
          </a:prstGeom>
          <a:noFill/>
          <a:ln w="9525">
            <a:noFill/>
            <a:miter lim="800000"/>
            <a:headEnd/>
            <a:tailEnd/>
          </a:ln>
        </p:spPr>
        <p:txBody>
          <a:bodyPr wrap="none">
            <a:spAutoFit/>
          </a:bodyPr>
          <a:lstStyle/>
          <a:p>
            <a:pPr marL="457200" indent="-457200" fontAlgn="base">
              <a:spcBef>
                <a:spcPct val="0"/>
              </a:spcBef>
              <a:spcAft>
                <a:spcPct val="0"/>
              </a:spcAft>
            </a:pPr>
            <a:endParaRPr lang="en-US">
              <a:solidFill>
                <a:srgbClr val="000000"/>
              </a:solidFill>
              <a:latin typeface="Arial" charset="0"/>
              <a:cs typeface="Arial" charset="0"/>
            </a:endParaRPr>
          </a:p>
          <a:p>
            <a:pPr marL="457200" indent="-457200" fontAlgn="base">
              <a:spcBef>
                <a:spcPct val="0"/>
              </a:spcBef>
              <a:spcAft>
                <a:spcPct val="0"/>
              </a:spcAft>
            </a:pPr>
            <a:endParaRPr lang="en-US">
              <a:solidFill>
                <a:srgbClr val="000000"/>
              </a:solidFill>
              <a:latin typeface="Arial" charset="0"/>
              <a:cs typeface="Arial" charset="0"/>
            </a:endParaRPr>
          </a:p>
        </p:txBody>
      </p:sp>
      <p:pic>
        <p:nvPicPr>
          <p:cNvPr id="16388" name="Picture 7" descr="detection"/>
          <p:cNvPicPr>
            <a:picLocks noChangeAspect="1" noChangeArrowheads="1"/>
          </p:cNvPicPr>
          <p:nvPr/>
        </p:nvPicPr>
        <p:blipFill>
          <a:blip r:embed="rId3"/>
          <a:srcRect/>
          <a:stretch>
            <a:fillRect/>
          </a:stretch>
        </p:blipFill>
        <p:spPr bwMode="auto">
          <a:xfrm>
            <a:off x="1828800" y="1595438"/>
            <a:ext cx="6172200" cy="4540250"/>
          </a:xfrm>
          <a:prstGeom prst="rect">
            <a:avLst/>
          </a:prstGeom>
          <a:noFill/>
          <a:ln w="9525">
            <a:noFill/>
            <a:miter lim="800000"/>
            <a:headEnd/>
            <a:tailEnd/>
          </a:ln>
        </p:spPr>
      </p:pic>
      <p:sp>
        <p:nvSpPr>
          <p:cNvPr id="16389" name="Rectangle 8"/>
          <p:cNvSpPr>
            <a:spLocks noChangeArrowheads="1"/>
          </p:cNvSpPr>
          <p:nvPr/>
        </p:nvSpPr>
        <p:spPr bwMode="auto">
          <a:xfrm>
            <a:off x="7969251" y="1676400"/>
            <a:ext cx="2244725" cy="2032000"/>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00"/>
                </a:solidFill>
                <a:latin typeface="Arial" charset="0"/>
                <a:cs typeface="Arial" charset="0"/>
              </a:rPr>
              <a:t>Radial Velocity</a:t>
            </a:r>
          </a:p>
          <a:p>
            <a:pPr fontAlgn="base">
              <a:spcBef>
                <a:spcPct val="0"/>
              </a:spcBef>
              <a:spcAft>
                <a:spcPct val="0"/>
              </a:spcAft>
            </a:pPr>
            <a:r>
              <a:rPr lang="en-US" b="1" dirty="0">
                <a:solidFill>
                  <a:srgbClr val="000000"/>
                </a:solidFill>
                <a:latin typeface="Arial" charset="0"/>
                <a:cs typeface="Arial" charset="0"/>
              </a:rPr>
              <a:t>Variations induced</a:t>
            </a:r>
          </a:p>
          <a:p>
            <a:pPr fontAlgn="base">
              <a:spcBef>
                <a:spcPct val="0"/>
              </a:spcBef>
              <a:spcAft>
                <a:spcPct val="0"/>
              </a:spcAft>
            </a:pPr>
            <a:r>
              <a:rPr lang="en-US" b="1" dirty="0">
                <a:solidFill>
                  <a:srgbClr val="000000"/>
                </a:solidFill>
                <a:latin typeface="Arial" charset="0"/>
                <a:cs typeface="Arial" charset="0"/>
              </a:rPr>
              <a:t>by </a:t>
            </a:r>
            <a:r>
              <a:rPr lang="en-US" b="1" dirty="0" err="1">
                <a:solidFill>
                  <a:srgbClr val="000000"/>
                </a:solidFill>
                <a:latin typeface="Arial" charset="0"/>
                <a:cs typeface="Arial" charset="0"/>
              </a:rPr>
              <a:t>exo</a:t>
            </a:r>
            <a:r>
              <a:rPr lang="en-US" b="1" dirty="0">
                <a:solidFill>
                  <a:srgbClr val="000000"/>
                </a:solidFill>
                <a:latin typeface="Arial" charset="0"/>
                <a:cs typeface="Arial" charset="0"/>
              </a:rPr>
              <a:t>-planets</a:t>
            </a:r>
            <a:endParaRPr lang="en-US" dirty="0">
              <a:solidFill>
                <a:srgbClr val="000000"/>
              </a:solidFill>
              <a:latin typeface="Arial" charset="0"/>
              <a:cs typeface="Arial" charset="0"/>
            </a:endParaRPr>
          </a:p>
          <a:p>
            <a:pPr fontAlgn="base">
              <a:spcBef>
                <a:spcPct val="0"/>
              </a:spcBef>
              <a:spcAft>
                <a:spcPct val="0"/>
              </a:spcAft>
            </a:pPr>
            <a:endParaRPr lang="en-US" dirty="0">
              <a:solidFill>
                <a:srgbClr val="000000"/>
              </a:solidFill>
              <a:latin typeface="Arial" charset="0"/>
              <a:cs typeface="Arial" charset="0"/>
            </a:endParaRPr>
          </a:p>
          <a:p>
            <a:pPr fontAlgn="base">
              <a:spcBef>
                <a:spcPct val="0"/>
              </a:spcBef>
              <a:spcAft>
                <a:spcPct val="0"/>
              </a:spcAft>
            </a:pPr>
            <a:r>
              <a:rPr lang="en-US" b="1" dirty="0">
                <a:solidFill>
                  <a:srgbClr val="4F47C9"/>
                </a:solidFill>
                <a:latin typeface="Arial" charset="0"/>
                <a:cs typeface="Arial" charset="0"/>
              </a:rPr>
              <a:t>~860 discovered </a:t>
            </a:r>
          </a:p>
          <a:p>
            <a:pPr fontAlgn="base">
              <a:spcBef>
                <a:spcPct val="0"/>
              </a:spcBef>
              <a:spcAft>
                <a:spcPct val="0"/>
              </a:spcAft>
            </a:pPr>
            <a:r>
              <a:rPr lang="en-US" b="1" dirty="0">
                <a:solidFill>
                  <a:srgbClr val="4F47C9"/>
                </a:solidFill>
                <a:latin typeface="Arial" charset="0"/>
                <a:cs typeface="Arial" charset="0"/>
              </a:rPr>
              <a:t> in 12 years </a:t>
            </a:r>
          </a:p>
          <a:p>
            <a:pPr fontAlgn="base">
              <a:spcBef>
                <a:spcPct val="0"/>
              </a:spcBef>
              <a:spcAft>
                <a:spcPct val="0"/>
              </a:spcAft>
            </a:pPr>
            <a:r>
              <a:rPr lang="en-US" b="1" dirty="0">
                <a:solidFill>
                  <a:srgbClr val="4F47C9"/>
                </a:solidFill>
                <a:latin typeface="Arial" charset="0"/>
                <a:cs typeface="Arial" charset="0"/>
              </a:rPr>
              <a:t>with RV technique</a:t>
            </a:r>
            <a:r>
              <a:rPr lang="en-US" dirty="0">
                <a:solidFill>
                  <a:srgbClr val="000000"/>
                </a:solidFill>
                <a:latin typeface="Arial" charset="0"/>
                <a:cs typeface="Arial" charset="0"/>
              </a:rPr>
              <a:t> </a:t>
            </a:r>
          </a:p>
        </p:txBody>
      </p:sp>
      <p:pic>
        <p:nvPicPr>
          <p:cNvPr id="16390" name="Picture 7" descr="C:\Users\Cade\Downloads\Orbit3.gif"/>
          <p:cNvPicPr>
            <a:picLocks noChangeAspect="1" noChangeArrowheads="1" noCrop="1"/>
          </p:cNvPicPr>
          <p:nvPr/>
        </p:nvPicPr>
        <p:blipFill>
          <a:blip r:embed="rId4"/>
          <a:srcRect/>
          <a:stretch>
            <a:fillRect/>
          </a:stretch>
        </p:blipFill>
        <p:spPr bwMode="auto">
          <a:xfrm>
            <a:off x="8308975" y="4230688"/>
            <a:ext cx="1905000" cy="1905000"/>
          </a:xfrm>
          <a:prstGeom prst="rect">
            <a:avLst/>
          </a:prstGeom>
          <a:noFill/>
          <a:ln w="9525">
            <a:noFill/>
            <a:miter lim="800000"/>
            <a:headEnd/>
            <a:tailEnd/>
          </a:ln>
        </p:spPr>
      </p:pic>
      <p:sp>
        <p:nvSpPr>
          <p:cNvPr id="2" name="TextBox 1">
            <a:extLst>
              <a:ext uri="{FF2B5EF4-FFF2-40B4-BE49-F238E27FC236}">
                <a16:creationId xmlns:a16="http://schemas.microsoft.com/office/drawing/2014/main" id="{2F974456-F09F-4E19-A5E9-016CE8F03F72}"/>
              </a:ext>
            </a:extLst>
          </p:cNvPr>
          <p:cNvSpPr txBox="1"/>
          <p:nvPr/>
        </p:nvSpPr>
        <p:spPr>
          <a:xfrm>
            <a:off x="1708366" y="692789"/>
            <a:ext cx="9697101" cy="1107996"/>
          </a:xfrm>
          <a:prstGeom prst="rect">
            <a:avLst/>
          </a:prstGeom>
          <a:noFill/>
        </p:spPr>
        <p:txBody>
          <a:bodyPr wrap="square" rtlCol="0">
            <a:spAutoFit/>
          </a:bodyPr>
          <a:lstStyle/>
          <a:p>
            <a:r>
              <a:rPr lang="en-US" sz="1600" dirty="0"/>
              <a:t>A planet orbiting a star will induce a wobbling motion of the star around their common center of gravity. The period of the modulation is given by the planet’s orbital period P, and the modulation depth is dependent on the mass ratio of star and planet </a:t>
            </a:r>
            <a:r>
              <a:rPr lang="en-US" sz="1600" dirty="0" err="1"/>
              <a:t>Mp</a:t>
            </a:r>
            <a:r>
              <a:rPr lang="en-US" sz="1600" dirty="0"/>
              <a:t>/M</a:t>
            </a:r>
          </a:p>
          <a:p>
            <a:endParaRPr lang="en-US" dirty="0"/>
          </a:p>
        </p:txBody>
      </p:sp>
      <p:pic>
        <p:nvPicPr>
          <p:cNvPr id="9218" name="Picture 2" descr="Reduced mass - Wikipedia">
            <a:extLst>
              <a:ext uri="{FF2B5EF4-FFF2-40B4-BE49-F238E27FC236}">
                <a16:creationId xmlns:a16="http://schemas.microsoft.com/office/drawing/2014/main" id="{78947143-DD74-43B2-986C-59F6376EB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6135688"/>
            <a:ext cx="2343150"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en-US" dirty="0">
                <a:solidFill>
                  <a:srgbClr val="FF0000"/>
                </a:solidFill>
                <a:latin typeface="Arial" panose="020B0604020202020204" pitchFamily="34" charset="0"/>
                <a:cs typeface="Arial" panose="020B0604020202020204" pitchFamily="34" charset="0"/>
              </a:rPr>
              <a:t>Novae and Supernovae</a:t>
            </a:r>
            <a:endParaRPr lang="en-US" dirty="0">
              <a:solidFill>
                <a:srgbClr val="FF0000"/>
              </a:solidFill>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84630" cy="4781151"/>
          </a:xfrm>
        </p:spPr>
        <p:txBody>
          <a:bodyPr>
            <a:normAutofit/>
          </a:bodyPr>
          <a:lstStyle/>
          <a:p>
            <a:pPr marL="365760" indent="-365760">
              <a:lnSpc>
                <a:spcPct val="100000"/>
              </a:lnSpc>
              <a:spcBef>
                <a:spcPts val="600"/>
              </a:spcBef>
              <a:spcAft>
                <a:spcPts val="600"/>
              </a:spcAft>
            </a:pPr>
            <a:r>
              <a:rPr lang="en-US" altLang="en-US" sz="2400" b="1" dirty="0">
                <a:latin typeface="Arial" panose="020B0604020202020204" pitchFamily="34" charset="0"/>
                <a:cs typeface="Arial" panose="020B0604020202020204" pitchFamily="34" charset="0"/>
              </a:rPr>
              <a:t>Novae</a:t>
            </a:r>
            <a:r>
              <a:rPr lang="en-US" altLang="en-US" sz="2400" dirty="0">
                <a:latin typeface="Arial" panose="020B0604020202020204" pitchFamily="34" charset="0"/>
                <a:cs typeface="Arial" panose="020B0604020202020204" pitchFamily="34" charset="0"/>
              </a:rPr>
              <a:t> and </a:t>
            </a:r>
            <a:r>
              <a:rPr lang="en-US" altLang="en-US" sz="2400" b="1" dirty="0">
                <a:latin typeface="Arial" panose="020B0604020202020204" pitchFamily="34" charset="0"/>
                <a:cs typeface="Arial" panose="020B0604020202020204" pitchFamily="34" charset="0"/>
              </a:rPr>
              <a:t>supernovae</a:t>
            </a:r>
            <a:r>
              <a:rPr lang="en-US" altLang="en-US" sz="2400" dirty="0">
                <a:latin typeface="Arial" panose="020B0604020202020204" pitchFamily="34" charset="0"/>
                <a:cs typeface="Arial" panose="020B0604020202020204" pitchFamily="34" charset="0"/>
              </a:rPr>
              <a:t> are stars that brighten and then fade. </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Type I supernovae have no hydrogen spectral lines and type II do.</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Type Ia supernovae are the brightest and are thought to be collapsing white dwarf stars.</a:t>
            </a:r>
          </a:p>
          <a:p>
            <a:pPr marL="365760" indent="-365760">
              <a:lnSpc>
                <a:spcPct val="100000"/>
              </a:lnSpc>
              <a:spcBef>
                <a:spcPts val="600"/>
              </a:spcBef>
              <a:spcAft>
                <a:spcPts val="600"/>
              </a:spcAft>
            </a:pPr>
            <a:r>
              <a:rPr lang="en-US" altLang="en-US" sz="2400" dirty="0">
                <a:solidFill>
                  <a:srgbClr val="FF0000"/>
                </a:solidFill>
                <a:latin typeface="Arial" panose="020B0604020202020204" pitchFamily="34" charset="0"/>
                <a:cs typeface="Arial" panose="020B0604020202020204" pitchFamily="34" charset="0"/>
              </a:rPr>
              <a:t>Cataclysmic explosions </a:t>
            </a:r>
            <a:r>
              <a:rPr lang="en-US" altLang="en-US" sz="2400" dirty="0">
                <a:latin typeface="Arial" panose="020B0604020202020204" pitchFamily="34" charset="0"/>
                <a:cs typeface="Arial" panose="020B0604020202020204" pitchFamily="34" charset="0"/>
              </a:rPr>
              <a:t>(violently destructive) in supernovae provide the temperature and pressure to produce heavier elements such as uranium.</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The Crab supernova occurred in 1054 and was recorded by the Chinese and Japanese. It was bright enough to see during the daytime. </a:t>
            </a:r>
          </a:p>
          <a:p>
            <a:pPr marL="365760" indent="-365760">
              <a:lnSpc>
                <a:spcPct val="100000"/>
              </a:lnSpc>
              <a:spcBef>
                <a:spcPts val="600"/>
              </a:spcBef>
              <a:spcAft>
                <a:spcPts val="600"/>
              </a:spcAft>
            </a:pPr>
            <a:r>
              <a:rPr lang="en-US" altLang="en-US" sz="2400" dirty="0">
                <a:latin typeface="Arial" panose="020B0604020202020204" pitchFamily="34" charset="0"/>
                <a:cs typeface="Arial" panose="020B0604020202020204" pitchFamily="34" charset="0"/>
              </a:rPr>
              <a:t>Other supernovae occurred in 1572, 1604 and 1987.</a:t>
            </a:r>
          </a:p>
        </p:txBody>
      </p:sp>
    </p:spTree>
    <p:extLst>
      <p:ext uri="{BB962C8B-B14F-4D97-AF65-F5344CB8AC3E}">
        <p14:creationId xmlns:p14="http://schemas.microsoft.com/office/powerpoint/2010/main" val="2497306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31" t="26453" r="8108" b="25933"/>
          <a:stretch/>
        </p:blipFill>
        <p:spPr bwMode="auto">
          <a:xfrm>
            <a:off x="1608372" y="752934"/>
            <a:ext cx="8839200" cy="572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86201" y="152401"/>
            <a:ext cx="4283545" cy="584775"/>
          </a:xfrm>
          <a:prstGeom prst="rect">
            <a:avLst/>
          </a:prstGeom>
          <a:noFill/>
        </p:spPr>
        <p:txBody>
          <a:bodyPr wrap="none" rtlCol="0">
            <a:spAutoFit/>
          </a:bodyPr>
          <a:lstStyle/>
          <a:p>
            <a:pPr fontAlgn="base">
              <a:spcBef>
                <a:spcPct val="0"/>
              </a:spcBef>
              <a:spcAft>
                <a:spcPct val="0"/>
              </a:spcAft>
            </a:pPr>
            <a:r>
              <a:rPr lang="en-US" sz="3200" dirty="0">
                <a:solidFill>
                  <a:srgbClr val="FF0000"/>
                </a:solidFill>
                <a:latin typeface="Arial" charset="0"/>
                <a:cs typeface="Arial" charset="0"/>
              </a:rPr>
              <a:t>Dark energy with GMT</a:t>
            </a:r>
          </a:p>
        </p:txBody>
      </p:sp>
      <p:sp>
        <p:nvSpPr>
          <p:cNvPr id="3" name="TextBox 2"/>
          <p:cNvSpPr txBox="1"/>
          <p:nvPr/>
        </p:nvSpPr>
        <p:spPr>
          <a:xfrm>
            <a:off x="1854200" y="6475968"/>
            <a:ext cx="8686800"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cs typeface="Arial" charset="0"/>
              </a:rPr>
              <a:t>From Lucas </a:t>
            </a:r>
            <a:r>
              <a:rPr lang="en-US" dirty="0" err="1">
                <a:solidFill>
                  <a:srgbClr val="000000"/>
                </a:solidFill>
                <a:latin typeface="Arial" charset="0"/>
                <a:cs typeface="Arial" charset="0"/>
              </a:rPr>
              <a:t>Macri</a:t>
            </a:r>
            <a:endParaRPr lang="en-US" dirty="0">
              <a:solidFill>
                <a:srgbClr val="000000"/>
              </a:solidFill>
              <a:latin typeface="Arial" charset="0"/>
              <a:cs typeface="Arial" charset="0"/>
            </a:endParaRPr>
          </a:p>
        </p:txBody>
      </p:sp>
      <p:sp>
        <p:nvSpPr>
          <p:cNvPr id="4" name="TextBox 3"/>
          <p:cNvSpPr txBox="1"/>
          <p:nvPr/>
        </p:nvSpPr>
        <p:spPr>
          <a:xfrm>
            <a:off x="5410200" y="838200"/>
            <a:ext cx="990600" cy="400110"/>
          </a:xfrm>
          <a:prstGeom prst="rect">
            <a:avLst/>
          </a:prstGeom>
          <a:solidFill>
            <a:schemeClr val="bg1"/>
          </a:solidFill>
        </p:spPr>
        <p:txBody>
          <a:bodyPr wrap="square" rtlCol="0">
            <a:spAutoFit/>
          </a:bodyPr>
          <a:lstStyle/>
          <a:p>
            <a:pPr fontAlgn="base">
              <a:spcBef>
                <a:spcPct val="0"/>
              </a:spcBef>
              <a:spcAft>
                <a:spcPct val="0"/>
              </a:spcAft>
            </a:pPr>
            <a:r>
              <a:rPr lang="en-US" sz="2000" dirty="0">
                <a:solidFill>
                  <a:srgbClr val="000000"/>
                </a:solidFill>
                <a:latin typeface="Arial" charset="0"/>
                <a:cs typeface="Arial" charset="0"/>
              </a:rPr>
              <a:t>( 2027) </a:t>
            </a:r>
          </a:p>
        </p:txBody>
      </p:sp>
    </p:spTree>
    <p:extLst>
      <p:ext uri="{BB962C8B-B14F-4D97-AF65-F5344CB8AC3E}">
        <p14:creationId xmlns:p14="http://schemas.microsoft.com/office/powerpoint/2010/main" val="3297001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02024" y="1234244"/>
            <a:ext cx="2365976" cy="730111"/>
          </a:xfrm>
        </p:spPr>
        <p:txBody>
          <a:bodyPr>
            <a:normAutofit fontScale="90000"/>
          </a:bodyPr>
          <a:lstStyle/>
          <a:p>
            <a:pPr algn="ctr"/>
            <a:r>
              <a:rPr lang="en-US" sz="2700" dirty="0">
                <a:solidFill>
                  <a:srgbClr val="FF0000"/>
                </a:solidFill>
              </a:rPr>
              <a:t>Direct detection of expansion</a:t>
            </a:r>
          </a:p>
        </p:txBody>
      </p:sp>
      <p:pic>
        <p:nvPicPr>
          <p:cNvPr id="21" name="Content Placeholder 2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096450"/>
            <a:ext cx="6867268" cy="4904301"/>
          </a:xfrm>
        </p:spPr>
      </p:pic>
      <p:sp>
        <p:nvSpPr>
          <p:cNvPr id="22" name="TextBox 21"/>
          <p:cNvSpPr txBox="1"/>
          <p:nvPr/>
        </p:nvSpPr>
        <p:spPr>
          <a:xfrm>
            <a:off x="8937056" y="5206978"/>
            <a:ext cx="874337" cy="415498"/>
          </a:xfrm>
          <a:prstGeom prst="rect">
            <a:avLst/>
          </a:prstGeom>
          <a:noFill/>
        </p:spPr>
        <p:txBody>
          <a:bodyPr wrap="square" rtlCol="0">
            <a:spAutoFit/>
          </a:bodyPr>
          <a:lstStyle/>
          <a:p>
            <a:pPr algn="ctr"/>
            <a:r>
              <a:rPr lang="en-US" sz="1050" dirty="0">
                <a:solidFill>
                  <a:prstClr val="black"/>
                </a:solidFill>
                <a:latin typeface="Calibri" panose="020F0502020204030204"/>
                <a:cs typeface="Arial" charset="0"/>
              </a:rPr>
              <a:t>CMB</a:t>
            </a:r>
          </a:p>
          <a:p>
            <a:pPr algn="ctr"/>
            <a:r>
              <a:rPr lang="en-US" sz="1050" dirty="0">
                <a:solidFill>
                  <a:prstClr val="black"/>
                </a:solidFill>
                <a:latin typeface="Calibri" panose="020F0502020204030204"/>
                <a:cs typeface="Arial" charset="0"/>
              </a:rPr>
              <a:t>Z=1000</a:t>
            </a:r>
          </a:p>
        </p:txBody>
      </p:sp>
      <p:sp>
        <p:nvSpPr>
          <p:cNvPr id="23" name="TextBox 22"/>
          <p:cNvSpPr txBox="1"/>
          <p:nvPr/>
        </p:nvSpPr>
        <p:spPr>
          <a:xfrm>
            <a:off x="6471865" y="4933593"/>
            <a:ext cx="735292" cy="415498"/>
          </a:xfrm>
          <a:prstGeom prst="rect">
            <a:avLst/>
          </a:prstGeom>
          <a:noFill/>
        </p:spPr>
        <p:txBody>
          <a:bodyPr wrap="square" rtlCol="0">
            <a:spAutoFit/>
          </a:bodyPr>
          <a:lstStyle/>
          <a:p>
            <a:r>
              <a:rPr lang="en-US" sz="1050" dirty="0">
                <a:solidFill>
                  <a:prstClr val="black"/>
                </a:solidFill>
                <a:latin typeface="Calibri" panose="020F0502020204030204"/>
                <a:cs typeface="Arial" charset="0"/>
              </a:rPr>
              <a:t>1.2x10</a:t>
            </a:r>
            <a:r>
              <a:rPr lang="en-US" sz="1050" baseline="30000" dirty="0">
                <a:solidFill>
                  <a:prstClr val="black"/>
                </a:solidFill>
                <a:latin typeface="Calibri" panose="020F0502020204030204"/>
                <a:cs typeface="Arial" charset="0"/>
              </a:rPr>
              <a:t>10</a:t>
            </a:r>
            <a:r>
              <a:rPr lang="en-US" sz="1050" dirty="0">
                <a:solidFill>
                  <a:prstClr val="black"/>
                </a:solidFill>
                <a:latin typeface="Calibri" panose="020F0502020204030204"/>
                <a:cs typeface="Arial" charset="0"/>
              </a:rPr>
              <a:t> yr</a:t>
            </a:r>
          </a:p>
        </p:txBody>
      </p:sp>
      <p:sp>
        <p:nvSpPr>
          <p:cNvPr id="24" name="TextBox 23"/>
          <p:cNvSpPr txBox="1"/>
          <p:nvPr/>
        </p:nvSpPr>
        <p:spPr>
          <a:xfrm>
            <a:off x="5297945" y="4933594"/>
            <a:ext cx="770846" cy="415498"/>
          </a:xfrm>
          <a:prstGeom prst="rect">
            <a:avLst/>
          </a:prstGeom>
          <a:noFill/>
        </p:spPr>
        <p:txBody>
          <a:bodyPr wrap="square" rtlCol="0">
            <a:spAutoFit/>
          </a:bodyPr>
          <a:lstStyle/>
          <a:p>
            <a:r>
              <a:rPr lang="en-US" sz="1050" dirty="0">
                <a:solidFill>
                  <a:prstClr val="black"/>
                </a:solidFill>
                <a:latin typeface="Calibri" panose="020F0502020204030204"/>
                <a:cs typeface="Arial" charset="0"/>
              </a:rPr>
              <a:t>1.1x10</a:t>
            </a:r>
            <a:r>
              <a:rPr lang="en-US" sz="1050" baseline="30000" dirty="0">
                <a:solidFill>
                  <a:prstClr val="black"/>
                </a:solidFill>
                <a:latin typeface="Calibri" panose="020F0502020204030204"/>
                <a:cs typeface="Arial" charset="0"/>
              </a:rPr>
              <a:t>10</a:t>
            </a:r>
            <a:r>
              <a:rPr lang="en-US" sz="1050" dirty="0">
                <a:solidFill>
                  <a:prstClr val="black"/>
                </a:solidFill>
                <a:latin typeface="Calibri" panose="020F0502020204030204"/>
                <a:cs typeface="Arial" charset="0"/>
              </a:rPr>
              <a:t> yr</a:t>
            </a:r>
          </a:p>
        </p:txBody>
      </p:sp>
      <p:sp>
        <p:nvSpPr>
          <p:cNvPr id="25" name="TextBox 24"/>
          <p:cNvSpPr txBox="1"/>
          <p:nvPr/>
        </p:nvSpPr>
        <p:spPr>
          <a:xfrm>
            <a:off x="4190702" y="4933595"/>
            <a:ext cx="645170" cy="415498"/>
          </a:xfrm>
          <a:prstGeom prst="rect">
            <a:avLst/>
          </a:prstGeom>
          <a:noFill/>
        </p:spPr>
        <p:txBody>
          <a:bodyPr wrap="square" rtlCol="0">
            <a:spAutoFit/>
          </a:bodyPr>
          <a:lstStyle/>
          <a:p>
            <a:r>
              <a:rPr lang="en-US" sz="1050" dirty="0">
                <a:solidFill>
                  <a:prstClr val="black"/>
                </a:solidFill>
                <a:latin typeface="Calibri" panose="020F0502020204030204"/>
                <a:cs typeface="Arial" charset="0"/>
              </a:rPr>
              <a:t>1x10</a:t>
            </a:r>
            <a:r>
              <a:rPr lang="en-US" sz="1050" baseline="30000" dirty="0">
                <a:solidFill>
                  <a:prstClr val="black"/>
                </a:solidFill>
                <a:latin typeface="Calibri" panose="020F0502020204030204"/>
                <a:cs typeface="Arial" charset="0"/>
              </a:rPr>
              <a:t>10</a:t>
            </a:r>
            <a:r>
              <a:rPr lang="en-US" sz="1050" dirty="0">
                <a:solidFill>
                  <a:prstClr val="black"/>
                </a:solidFill>
                <a:latin typeface="Calibri" panose="020F0502020204030204"/>
                <a:cs typeface="Arial" charset="0"/>
              </a:rPr>
              <a:t> yr</a:t>
            </a:r>
          </a:p>
        </p:txBody>
      </p:sp>
      <p:sp>
        <p:nvSpPr>
          <p:cNvPr id="26" name="TextBox 25"/>
          <p:cNvSpPr txBox="1"/>
          <p:nvPr/>
        </p:nvSpPr>
        <p:spPr>
          <a:xfrm>
            <a:off x="3131399" y="4933595"/>
            <a:ext cx="628106" cy="253916"/>
          </a:xfrm>
          <a:prstGeom prst="rect">
            <a:avLst/>
          </a:prstGeom>
          <a:noFill/>
        </p:spPr>
        <p:txBody>
          <a:bodyPr wrap="square" rtlCol="0">
            <a:spAutoFit/>
          </a:bodyPr>
          <a:lstStyle/>
          <a:p>
            <a:r>
              <a:rPr lang="en-US" sz="1050" dirty="0">
                <a:solidFill>
                  <a:prstClr val="black"/>
                </a:solidFill>
                <a:latin typeface="Calibri" panose="020F0502020204030204"/>
                <a:cs typeface="Arial" charset="0"/>
              </a:rPr>
              <a:t>8x10</a:t>
            </a:r>
            <a:r>
              <a:rPr lang="en-US" sz="1050" baseline="30000" dirty="0">
                <a:solidFill>
                  <a:prstClr val="black"/>
                </a:solidFill>
                <a:latin typeface="Calibri" panose="020F0502020204030204"/>
                <a:cs typeface="Arial" charset="0"/>
              </a:rPr>
              <a:t>9</a:t>
            </a:r>
            <a:r>
              <a:rPr lang="en-US" sz="1050" dirty="0">
                <a:solidFill>
                  <a:prstClr val="black"/>
                </a:solidFill>
                <a:latin typeface="Calibri" panose="020F0502020204030204"/>
                <a:cs typeface="Arial" charset="0"/>
              </a:rPr>
              <a:t> yr</a:t>
            </a:r>
          </a:p>
        </p:txBody>
      </p:sp>
      <p:sp>
        <p:nvSpPr>
          <p:cNvPr id="27" name="TextBox 26"/>
          <p:cNvSpPr txBox="1"/>
          <p:nvPr/>
        </p:nvSpPr>
        <p:spPr>
          <a:xfrm>
            <a:off x="2477938" y="4933595"/>
            <a:ext cx="601968" cy="415498"/>
          </a:xfrm>
          <a:prstGeom prst="rect">
            <a:avLst/>
          </a:prstGeom>
          <a:noFill/>
        </p:spPr>
        <p:txBody>
          <a:bodyPr wrap="square" rtlCol="0">
            <a:spAutoFit/>
          </a:bodyPr>
          <a:lstStyle/>
          <a:p>
            <a:r>
              <a:rPr lang="en-US" sz="1050" dirty="0">
                <a:solidFill>
                  <a:prstClr val="black"/>
                </a:solidFill>
                <a:latin typeface="Calibri" panose="020F0502020204030204"/>
                <a:cs typeface="Arial" charset="0"/>
              </a:rPr>
              <a:t>5x10</a:t>
            </a:r>
            <a:r>
              <a:rPr lang="en-US" sz="1050" baseline="30000" dirty="0">
                <a:solidFill>
                  <a:prstClr val="black"/>
                </a:solidFill>
                <a:latin typeface="Calibri" panose="020F0502020204030204"/>
                <a:cs typeface="Arial" charset="0"/>
              </a:rPr>
              <a:t>9</a:t>
            </a:r>
            <a:r>
              <a:rPr lang="en-US" sz="1050" dirty="0">
                <a:solidFill>
                  <a:prstClr val="black"/>
                </a:solidFill>
                <a:latin typeface="Calibri" panose="020F0502020204030204"/>
                <a:cs typeface="Arial" charset="0"/>
              </a:rPr>
              <a:t> yr</a:t>
            </a:r>
          </a:p>
        </p:txBody>
      </p:sp>
      <p:sp>
        <p:nvSpPr>
          <p:cNvPr id="28" name="TextBox 27"/>
          <p:cNvSpPr txBox="1"/>
          <p:nvPr/>
        </p:nvSpPr>
        <p:spPr>
          <a:xfrm>
            <a:off x="8405884" y="2085524"/>
            <a:ext cx="2012329" cy="1200329"/>
          </a:xfrm>
          <a:prstGeom prst="rect">
            <a:avLst/>
          </a:prstGeom>
          <a:noFill/>
        </p:spPr>
        <p:txBody>
          <a:bodyPr wrap="square" rtlCol="0">
            <a:spAutoFit/>
          </a:bodyPr>
          <a:lstStyle/>
          <a:p>
            <a:r>
              <a:rPr lang="en-US" dirty="0">
                <a:solidFill>
                  <a:prstClr val="black"/>
                </a:solidFill>
                <a:latin typeface="Calibri" panose="020F0502020204030204"/>
                <a:cs typeface="Arial" charset="0"/>
              </a:rPr>
              <a:t>From “Cosmic Dynamics in the Era of Extremely Large Telescopes”</a:t>
            </a:r>
          </a:p>
        </p:txBody>
      </p:sp>
      <p:sp>
        <p:nvSpPr>
          <p:cNvPr id="29" name="TextBox 28"/>
          <p:cNvSpPr txBox="1"/>
          <p:nvPr/>
        </p:nvSpPr>
        <p:spPr>
          <a:xfrm rot="1456007">
            <a:off x="5234591" y="3098670"/>
            <a:ext cx="897554" cy="253916"/>
          </a:xfrm>
          <a:prstGeom prst="rect">
            <a:avLst/>
          </a:prstGeom>
          <a:noFill/>
        </p:spPr>
        <p:txBody>
          <a:bodyPr wrap="square" rtlCol="0">
            <a:spAutoFit/>
          </a:bodyPr>
          <a:lstStyle/>
          <a:p>
            <a:r>
              <a:rPr lang="en-US" sz="1050" dirty="0">
                <a:solidFill>
                  <a:prstClr val="black"/>
                </a:solidFill>
                <a:latin typeface="Calibri" panose="020F0502020204030204"/>
                <a:cs typeface="Arial" charset="0"/>
              </a:rPr>
              <a:t>deceleration</a:t>
            </a:r>
          </a:p>
        </p:txBody>
      </p:sp>
      <p:sp>
        <p:nvSpPr>
          <p:cNvPr id="30" name="TextBox 29"/>
          <p:cNvSpPr txBox="1"/>
          <p:nvPr/>
        </p:nvSpPr>
        <p:spPr>
          <a:xfrm rot="19110324">
            <a:off x="2248987" y="1906646"/>
            <a:ext cx="768264" cy="392415"/>
          </a:xfrm>
          <a:prstGeom prst="rect">
            <a:avLst/>
          </a:prstGeom>
          <a:noFill/>
        </p:spPr>
        <p:txBody>
          <a:bodyPr wrap="square" rtlCol="0">
            <a:spAutoFit/>
          </a:bodyPr>
          <a:lstStyle/>
          <a:p>
            <a:r>
              <a:rPr lang="en-US" sz="975" dirty="0">
                <a:solidFill>
                  <a:prstClr val="black"/>
                </a:solidFill>
                <a:latin typeface="Calibri" panose="020F0502020204030204"/>
                <a:cs typeface="Arial" charset="0"/>
              </a:rPr>
              <a:t>acceleration</a:t>
            </a:r>
          </a:p>
        </p:txBody>
      </p:sp>
      <p:cxnSp>
        <p:nvCxnSpPr>
          <p:cNvPr id="32" name="Straight Arrow Connector 31"/>
          <p:cNvCxnSpPr/>
          <p:nvPr/>
        </p:nvCxnSpPr>
        <p:spPr>
          <a:xfrm flipH="1" flipV="1">
            <a:off x="5297945" y="3180766"/>
            <a:ext cx="552710" cy="230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H="1">
            <a:off x="2472215" y="1993761"/>
            <a:ext cx="516389" cy="4466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8981362" y="4933593"/>
            <a:ext cx="861374" cy="253916"/>
          </a:xfrm>
          <a:prstGeom prst="rect">
            <a:avLst/>
          </a:prstGeom>
          <a:noFill/>
        </p:spPr>
        <p:txBody>
          <a:bodyPr wrap="square" rtlCol="0">
            <a:spAutoFit/>
          </a:bodyPr>
          <a:lstStyle/>
          <a:p>
            <a:r>
              <a:rPr lang="en-US" sz="1050" dirty="0">
                <a:solidFill>
                  <a:prstClr val="black"/>
                </a:solidFill>
                <a:latin typeface="Calibri" panose="020F0502020204030204"/>
                <a:cs typeface="Arial" charset="0"/>
              </a:rPr>
              <a:t>1.37x10</a:t>
            </a:r>
            <a:r>
              <a:rPr lang="en-US" sz="1050" baseline="30000" dirty="0">
                <a:solidFill>
                  <a:prstClr val="black"/>
                </a:solidFill>
                <a:latin typeface="Calibri" panose="020F0502020204030204"/>
                <a:cs typeface="Arial" charset="0"/>
              </a:rPr>
              <a:t>10</a:t>
            </a:r>
            <a:r>
              <a:rPr lang="en-US" sz="1050" dirty="0">
                <a:solidFill>
                  <a:prstClr val="black"/>
                </a:solidFill>
                <a:latin typeface="Calibri" panose="020F0502020204030204"/>
                <a:cs typeface="Arial" charset="0"/>
              </a:rPr>
              <a:t> yr</a:t>
            </a:r>
          </a:p>
        </p:txBody>
      </p:sp>
      <p:sp>
        <p:nvSpPr>
          <p:cNvPr id="39" name="TextBox 38"/>
          <p:cNvSpPr txBox="1"/>
          <p:nvPr/>
        </p:nvSpPr>
        <p:spPr>
          <a:xfrm>
            <a:off x="5457306" y="1379162"/>
            <a:ext cx="2764411" cy="646331"/>
          </a:xfrm>
          <a:prstGeom prst="rect">
            <a:avLst/>
          </a:prstGeom>
          <a:noFill/>
        </p:spPr>
        <p:txBody>
          <a:bodyPr wrap="square" rtlCol="0">
            <a:spAutoFit/>
          </a:bodyPr>
          <a:lstStyle/>
          <a:p>
            <a:r>
              <a:rPr lang="en-US" dirty="0">
                <a:solidFill>
                  <a:prstClr val="black"/>
                </a:solidFill>
                <a:latin typeface="Calibri" panose="020F0502020204030204"/>
                <a:cs typeface="Arial" charset="0"/>
              </a:rPr>
              <a:t>400 nights of GMT time over 20 years</a:t>
            </a:r>
          </a:p>
        </p:txBody>
      </p:sp>
    </p:spTree>
    <p:extLst>
      <p:ext uri="{BB962C8B-B14F-4D97-AF65-F5344CB8AC3E}">
        <p14:creationId xmlns:p14="http://schemas.microsoft.com/office/powerpoint/2010/main" val="617993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Text Box 5"/>
          <p:cNvSpPr txBox="1">
            <a:spLocks noChangeArrowheads="1"/>
          </p:cNvSpPr>
          <p:nvPr/>
        </p:nvSpPr>
        <p:spPr bwMode="auto">
          <a:xfrm>
            <a:off x="1636806" y="152400"/>
            <a:ext cx="883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kumimoji="1" lang="en-US" altLang="zh-CN" sz="3600" dirty="0">
                <a:solidFill>
                  <a:srgbClr val="FF0000"/>
                </a:solidFill>
                <a:latin typeface="Arial" charset="0"/>
                <a:ea typeface="宋体" pitchFamily="2" charset="-122"/>
                <a:cs typeface="Arial" charset="0"/>
              </a:rPr>
              <a:t>Conclusions</a:t>
            </a:r>
          </a:p>
        </p:txBody>
      </p:sp>
      <p:cxnSp>
        <p:nvCxnSpPr>
          <p:cNvPr id="5" name="Straight Connector 4"/>
          <p:cNvCxnSpPr/>
          <p:nvPr/>
        </p:nvCxnSpPr>
        <p:spPr>
          <a:xfrm>
            <a:off x="1905000" y="914400"/>
            <a:ext cx="838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1878106" y="798210"/>
            <a:ext cx="8597900" cy="5575300"/>
          </a:xfrm>
        </p:spPr>
        <p:txBody>
          <a:bodyPr/>
          <a:lstStyle/>
          <a:p>
            <a:r>
              <a:rPr kumimoji="1" lang="en-US" altLang="zh-CN" sz="2000" dirty="0">
                <a:ea typeface="宋体" pitchFamily="2" charset="-122"/>
              </a:rPr>
              <a:t>No variations of the Fundamental Constants have been seen so far, but excitement and suspense prevail in novel approaches(cold molecule spectroscopy with ion traps) or when reaching the next decimal in atomic spectroscopy measurements.</a:t>
            </a:r>
          </a:p>
          <a:p>
            <a:r>
              <a:rPr kumimoji="1" lang="en-US" altLang="zh-CN" sz="2000" dirty="0">
                <a:ea typeface="宋体" pitchFamily="2" charset="-122"/>
              </a:rPr>
              <a:t>2 groups lead the search for </a:t>
            </a:r>
            <a:r>
              <a:rPr kumimoji="1" lang="en-US" altLang="zh-CN" sz="2000" dirty="0" err="1">
                <a:ea typeface="宋体" pitchFamily="2" charset="-122"/>
              </a:rPr>
              <a:t>exoplanets</a:t>
            </a:r>
            <a:r>
              <a:rPr kumimoji="1" lang="en-US" altLang="zh-CN" sz="2000" dirty="0">
                <a:ea typeface="宋体" pitchFamily="2" charset="-122"/>
              </a:rPr>
              <a:t>:</a:t>
            </a:r>
          </a:p>
          <a:p>
            <a:pPr lvl="1"/>
            <a:r>
              <a:rPr kumimoji="1" lang="en-US" altLang="zh-CN" sz="2000" dirty="0">
                <a:ea typeface="宋体" pitchFamily="2" charset="-122"/>
              </a:rPr>
              <a:t>At the MPQ in </a:t>
            </a:r>
            <a:r>
              <a:rPr kumimoji="1" lang="en-US" altLang="zh-CN" sz="2000" dirty="0" err="1">
                <a:ea typeface="宋体" pitchFamily="2" charset="-122"/>
              </a:rPr>
              <a:t>Garching</a:t>
            </a:r>
            <a:r>
              <a:rPr kumimoji="1" lang="en-US" altLang="zh-CN" sz="2000" dirty="0">
                <a:ea typeface="宋体" pitchFamily="2" charset="-122"/>
              </a:rPr>
              <a:t>.  </a:t>
            </a:r>
            <a:r>
              <a:rPr kumimoji="1" lang="en-US" altLang="zh-CN" sz="2000" dirty="0" err="1">
                <a:ea typeface="宋体" pitchFamily="2" charset="-122"/>
              </a:rPr>
              <a:t>Hänsch</a:t>
            </a:r>
            <a:r>
              <a:rPr kumimoji="1" lang="en-US" altLang="zh-CN" sz="2000" dirty="0">
                <a:ea typeface="宋体" pitchFamily="2" charset="-122"/>
              </a:rPr>
              <a:t> group (T. </a:t>
            </a:r>
            <a:r>
              <a:rPr kumimoji="1" lang="en-US" altLang="zh-CN" sz="2000" dirty="0" err="1">
                <a:ea typeface="宋体" pitchFamily="2" charset="-122"/>
              </a:rPr>
              <a:t>Wilken</a:t>
            </a:r>
            <a:r>
              <a:rPr kumimoji="1" lang="en-US" altLang="zh-CN" sz="2000" dirty="0">
                <a:ea typeface="宋体" pitchFamily="2" charset="-122"/>
              </a:rPr>
              <a:t>, </a:t>
            </a:r>
            <a:r>
              <a:rPr kumimoji="1" lang="en-US" altLang="zh-CN" sz="2000" dirty="0" err="1">
                <a:ea typeface="宋体" pitchFamily="2" charset="-122"/>
              </a:rPr>
              <a:t>Holzwarth</a:t>
            </a:r>
            <a:r>
              <a:rPr kumimoji="1" lang="en-US" altLang="zh-CN" sz="2000" dirty="0">
                <a:ea typeface="宋体" pitchFamily="2" charset="-122"/>
              </a:rPr>
              <a:t>, T. </a:t>
            </a:r>
            <a:r>
              <a:rPr kumimoji="1" lang="en-US" altLang="zh-CN" sz="2000" dirty="0" err="1">
                <a:ea typeface="宋体" pitchFamily="2" charset="-122"/>
              </a:rPr>
              <a:t>Udem</a:t>
            </a:r>
            <a:r>
              <a:rPr kumimoji="1" lang="en-US" altLang="zh-CN" sz="2000" dirty="0">
                <a:ea typeface="宋体" pitchFamily="2" charset="-122"/>
              </a:rPr>
              <a:t>, </a:t>
            </a:r>
            <a:r>
              <a:rPr lang="en-US" sz="2000" dirty="0"/>
              <a:t>Nature 485,611(2012)</a:t>
            </a:r>
            <a:r>
              <a:rPr kumimoji="1" lang="en-US" altLang="zh-CN" sz="2000" dirty="0">
                <a:ea typeface="宋体" pitchFamily="2" charset="-122"/>
              </a:rPr>
              <a:t>)</a:t>
            </a:r>
          </a:p>
          <a:p>
            <a:pPr lvl="1"/>
            <a:r>
              <a:rPr kumimoji="1" lang="en-US" altLang="zh-CN" sz="2000" dirty="0">
                <a:ea typeface="宋体" pitchFamily="2" charset="-122"/>
              </a:rPr>
              <a:t>At NIST in Boulder.  </a:t>
            </a:r>
            <a:r>
              <a:rPr kumimoji="1" lang="en-US" altLang="zh-CN" sz="2000" dirty="0" err="1">
                <a:ea typeface="宋体" pitchFamily="2" charset="-122"/>
              </a:rPr>
              <a:t>Diddams</a:t>
            </a:r>
            <a:r>
              <a:rPr kumimoji="1" lang="en-US" altLang="zh-CN" sz="2000" dirty="0">
                <a:ea typeface="宋体" pitchFamily="2" charset="-122"/>
              </a:rPr>
              <a:t> group (</a:t>
            </a:r>
            <a:r>
              <a:rPr lang="en-US" sz="2000" dirty="0"/>
              <a:t>G. G. Yeas, et al, Optics Express 20,6631(2012)</a:t>
            </a:r>
            <a:endParaRPr kumimoji="1" lang="en-US" altLang="zh-CN" sz="2000" dirty="0">
              <a:ea typeface="宋体" pitchFamily="2" charset="-122"/>
            </a:endParaRPr>
          </a:p>
          <a:p>
            <a:r>
              <a:rPr kumimoji="1" lang="en-US" altLang="zh-CN" sz="2000" dirty="0">
                <a:ea typeface="宋体" pitchFamily="2" charset="-122"/>
              </a:rPr>
              <a:t>The Giant Magellan Telescope (GMT) is planned to be finished in the late 2027.</a:t>
            </a:r>
          </a:p>
          <a:p>
            <a:r>
              <a:rPr kumimoji="1" lang="en-US" altLang="zh-CN" sz="2000" dirty="0">
                <a:ea typeface="宋体" pitchFamily="2" charset="-122"/>
              </a:rPr>
              <a:t>The ESO Extremely Large Telescope is scheduled to be finished in 2027.</a:t>
            </a:r>
          </a:p>
          <a:p>
            <a:r>
              <a:rPr kumimoji="1" lang="en-US" altLang="zh-CN" sz="2000" dirty="0">
                <a:ea typeface="宋体" pitchFamily="2" charset="-122"/>
              </a:rPr>
              <a:t>The GMT will hopefully be ahead and at the time should have an Astro-Comb ready to stay ahead of the competition.</a:t>
            </a:r>
          </a:p>
          <a:p>
            <a:r>
              <a:rPr kumimoji="1" lang="en-US" altLang="zh-CN" sz="2000" dirty="0">
                <a:ea typeface="宋体" pitchFamily="2" charset="-122"/>
              </a:rPr>
              <a:t>At TAMU we have the frequency comb lasers available, but work needs to be done to do the mode filtering and adaptation to an astronomical spectrograph.</a:t>
            </a:r>
          </a:p>
          <a:p>
            <a:endParaRPr lang="en-US" sz="2000" dirty="0"/>
          </a:p>
        </p:txBody>
      </p:sp>
    </p:spTree>
    <p:extLst>
      <p:ext uri="{BB962C8B-B14F-4D97-AF65-F5344CB8AC3E}">
        <p14:creationId xmlns:p14="http://schemas.microsoft.com/office/powerpoint/2010/main" val="16236592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43E35-8BB7-4EDC-9D3A-8A12D6816D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9F7A3F-3643-4FB2-BE82-19C3B5A1C1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4261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63E1-ECE2-4556-B5CA-21BDF1315ECF}"/>
              </a:ext>
            </a:extLst>
          </p:cNvPr>
          <p:cNvSpPr>
            <a:spLocks noGrp="1"/>
          </p:cNvSpPr>
          <p:nvPr>
            <p:ph type="title"/>
          </p:nvPr>
        </p:nvSpPr>
        <p:spPr/>
        <p:txBody>
          <a:bodyPr/>
          <a:lstStyle/>
          <a:p>
            <a:r>
              <a:rPr lang="en-US" dirty="0"/>
              <a:t>Cosmological Observations</a:t>
            </a:r>
          </a:p>
        </p:txBody>
      </p:sp>
      <p:sp>
        <p:nvSpPr>
          <p:cNvPr id="5" name="TextBox 4">
            <a:extLst>
              <a:ext uri="{FF2B5EF4-FFF2-40B4-BE49-F238E27FC236}">
                <a16:creationId xmlns:a16="http://schemas.microsoft.com/office/drawing/2014/main" id="{4C9F1539-F9A1-48E4-B97A-E5263BBE6862}"/>
              </a:ext>
            </a:extLst>
          </p:cNvPr>
          <p:cNvSpPr txBox="1"/>
          <p:nvPr/>
        </p:nvSpPr>
        <p:spPr>
          <a:xfrm>
            <a:off x="-1526889" y="1061804"/>
            <a:ext cx="8209377" cy="984885"/>
          </a:xfrm>
          <a:prstGeom prst="rect">
            <a:avLst/>
          </a:prstGeom>
          <a:noFill/>
        </p:spPr>
        <p:txBody>
          <a:bodyPr wrap="square">
            <a:spAutoFit/>
          </a:bodyPr>
          <a:lstStyle/>
          <a:p>
            <a:pPr marL="365760" marR="0" lvl="0" indent="-365760" algn="l" defTabSz="914400" rtl="0" eaLnBrk="1" fontAlgn="base" latinLnBrk="0" hangingPunct="1">
              <a:lnSpc>
                <a:spcPct val="100000"/>
              </a:lnSpc>
              <a:spcBef>
                <a:spcPts val="600"/>
              </a:spcBef>
              <a:spcAft>
                <a:spcPts val="600"/>
              </a:spcAft>
              <a:buClr>
                <a:srgbClr val="004A78"/>
              </a:buClr>
              <a:buSzTx/>
              <a:buFont typeface="Arial" charset="0"/>
              <a:buChar char="•"/>
              <a:tabLst>
                <a:tab pos="1200150" algn="l"/>
              </a:tabLst>
              <a:defRPr/>
            </a:pPr>
            <a:r>
              <a:rPr kumimoji="0" lang="en-US" altLang="ja-JP"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Galaxies and the Discovery of Dark Matter</a:t>
            </a:r>
            <a:endPar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R="0" lvl="0" algn="l" defTabSz="914400" rtl="0" eaLnBrk="1" fontAlgn="base" latinLnBrk="0" hangingPunct="1">
              <a:lnSpc>
                <a:spcPct val="100000"/>
              </a:lnSpc>
              <a:spcBef>
                <a:spcPts val="600"/>
              </a:spcBef>
              <a:spcAft>
                <a:spcPts val="600"/>
              </a:spcAft>
              <a:buClr>
                <a:srgbClr val="004A78"/>
              </a:buClr>
              <a:buSzTx/>
              <a:tabLst>
                <a:tab pos="1200150" algn="l"/>
              </a:tabLst>
              <a:defRPr/>
            </a:pPr>
            <a:endParaRPr kumimoji="0" lang="en-US" altLang="ja-JP"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2A4F156-3C9E-490E-ACA0-6AC5FD1C106E}"/>
              </a:ext>
            </a:extLst>
          </p:cNvPr>
          <p:cNvSpPr txBox="1"/>
          <p:nvPr/>
        </p:nvSpPr>
        <p:spPr>
          <a:xfrm>
            <a:off x="789504" y="4241593"/>
            <a:ext cx="10035952" cy="1323439"/>
          </a:xfrm>
          <a:prstGeom prst="rect">
            <a:avLst/>
          </a:prstGeom>
          <a:noFill/>
        </p:spPr>
        <p:txBody>
          <a:bodyPr wrap="square" rtlCol="0">
            <a:spAutoFit/>
          </a:bodyPr>
          <a:lstStyle/>
          <a:p>
            <a:r>
              <a:rPr lang="en-US" sz="2000" b="1" i="0" dirty="0">
                <a:solidFill>
                  <a:srgbClr val="6A7987"/>
                </a:solidFill>
                <a:effectLst/>
                <a:latin typeface="Raleway" panose="020B0503030101060003" pitchFamily="34" charset="0"/>
              </a:rPr>
              <a:t>By fitting a theoretical model of the composition of the universe to the combined set of cosmological observations, scientists have come up with the composition that we described above, ~</a:t>
            </a:r>
            <a:r>
              <a:rPr lang="en-US" sz="2000" b="1" dirty="0">
                <a:solidFill>
                  <a:srgbClr val="6A7987"/>
                </a:solidFill>
                <a:latin typeface="Raleway" panose="020B0503030101060003" pitchFamily="34" charset="0"/>
              </a:rPr>
              <a:t>72</a:t>
            </a:r>
            <a:r>
              <a:rPr lang="en-US" sz="2000" b="1" i="0" dirty="0">
                <a:solidFill>
                  <a:srgbClr val="6A7987"/>
                </a:solidFill>
                <a:effectLst/>
                <a:latin typeface="Raleway" panose="020B0503030101060003" pitchFamily="34" charset="0"/>
              </a:rPr>
              <a:t>% dark energy, ~23% dark matter, ~5% normal matter. What is dark energy and dark matter</a:t>
            </a:r>
            <a:r>
              <a:rPr lang="en-US" sz="2000" b="1" dirty="0">
                <a:solidFill>
                  <a:srgbClr val="6A7987"/>
                </a:solidFill>
                <a:latin typeface="Raleway" panose="020B0503030101060003" pitchFamily="34" charset="0"/>
              </a:rPr>
              <a:t> is at </a:t>
            </a:r>
            <a:r>
              <a:rPr lang="en-US" sz="2000" b="1" dirty="0" err="1">
                <a:solidFill>
                  <a:srgbClr val="6A7987"/>
                </a:solidFill>
                <a:latin typeface="Raleway" panose="020B0503030101060003" pitchFamily="34" charset="0"/>
              </a:rPr>
              <a:t>pressnt</a:t>
            </a:r>
            <a:r>
              <a:rPr lang="en-US" sz="2000" b="1" dirty="0">
                <a:solidFill>
                  <a:srgbClr val="6A7987"/>
                </a:solidFill>
                <a:latin typeface="Raleway" panose="020B0503030101060003" pitchFamily="34" charset="0"/>
              </a:rPr>
              <a:t>  not known</a:t>
            </a:r>
            <a:endParaRPr lang="en-US" sz="2000" b="1" dirty="0"/>
          </a:p>
        </p:txBody>
      </p:sp>
      <p:pic>
        <p:nvPicPr>
          <p:cNvPr id="1026" name="Picture 2">
            <a:extLst>
              <a:ext uri="{FF2B5EF4-FFF2-40B4-BE49-F238E27FC236}">
                <a16:creationId xmlns:a16="http://schemas.microsoft.com/office/drawing/2014/main" id="{DE3A9C3E-79C4-76DF-2610-D6329E24A4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7812" y="204217"/>
            <a:ext cx="2766296" cy="390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93060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6170-4418-4AB1-A048-FCAF320ED912}"/>
              </a:ext>
            </a:extLst>
          </p:cNvPr>
          <p:cNvSpPr>
            <a:spLocks noGrp="1"/>
          </p:cNvSpPr>
          <p:nvPr>
            <p:ph type="title"/>
          </p:nvPr>
        </p:nvSpPr>
        <p:spPr/>
        <p:txBody>
          <a:bodyPr/>
          <a:lstStyle/>
          <a:p>
            <a:r>
              <a:rPr lang="en-US" dirty="0">
                <a:solidFill>
                  <a:srgbClr val="FF0000"/>
                </a:solidFill>
              </a:rPr>
              <a:t>Dark Energy</a:t>
            </a:r>
          </a:p>
        </p:txBody>
      </p:sp>
      <p:pic>
        <p:nvPicPr>
          <p:cNvPr id="5122" name="Picture 2" descr="Changes in the Rate of Expansion over Time">
            <a:extLst>
              <a:ext uri="{FF2B5EF4-FFF2-40B4-BE49-F238E27FC236}">
                <a16:creationId xmlns:a16="http://schemas.microsoft.com/office/drawing/2014/main" id="{762D9757-185E-42A1-9EEA-F984A0148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350" y="1284620"/>
            <a:ext cx="4572000" cy="2728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4694D3-3758-455B-980A-BC6FC935BD99}"/>
              </a:ext>
            </a:extLst>
          </p:cNvPr>
          <p:cNvSpPr txBox="1"/>
          <p:nvPr/>
        </p:nvSpPr>
        <p:spPr>
          <a:xfrm>
            <a:off x="1463039" y="4267254"/>
            <a:ext cx="9750627" cy="1754326"/>
          </a:xfrm>
          <a:prstGeom prst="rect">
            <a:avLst/>
          </a:prstGeom>
          <a:noFill/>
        </p:spPr>
        <p:txBody>
          <a:bodyPr wrap="square" rtlCol="0">
            <a:spAutoFit/>
          </a:bodyPr>
          <a:lstStyle/>
          <a:p>
            <a:pPr algn="l" fontAlgn="base"/>
            <a:r>
              <a:rPr lang="en-US" b="1" i="1" u="none" strike="noStrike" dirty="0">
                <a:solidFill>
                  <a:srgbClr val="4A90E2"/>
                </a:solidFill>
                <a:effectLst/>
                <a:latin typeface="inherit"/>
                <a:hlinkClick r:id="rId3"/>
              </a:rPr>
              <a:t>Universe Dark Energy-1 Expanding Universe</a:t>
            </a:r>
            <a:endParaRPr lang="en-US" b="0" i="0" dirty="0">
              <a:solidFill>
                <a:srgbClr val="000000"/>
              </a:solidFill>
              <a:effectLst/>
              <a:latin typeface="Raleway" panose="020B0503030101060003" pitchFamily="34" charset="0"/>
            </a:endParaRPr>
          </a:p>
          <a:p>
            <a:pPr algn="l" fontAlgn="base"/>
            <a:r>
              <a:rPr lang="en-US" b="0" i="1" dirty="0">
                <a:solidFill>
                  <a:srgbClr val="000000"/>
                </a:solidFill>
                <a:effectLst/>
                <a:latin typeface="inherit"/>
              </a:rPr>
              <a:t>This diagram reveals changes in the rate of expansion since the universe's birth 15 billion years ago. The more shallow the curve, the faster the rate of expansion. The curve changes noticeably about 7.5 billion years ago, when objects in the universe began flying apart as a faster rate. Astronomers theorize that the faster expansion rate is due to a mysterious, dark force that is pulling galaxies apart.</a:t>
            </a:r>
            <a:endParaRPr lang="en-US" b="0" i="0" dirty="0">
              <a:solidFill>
                <a:srgbClr val="000000"/>
              </a:solidFill>
              <a:effectLst/>
              <a:latin typeface="Raleway" panose="020B0503030101060003" pitchFamily="34" charset="0"/>
            </a:endParaRPr>
          </a:p>
          <a:p>
            <a:pPr algn="l" fontAlgn="base"/>
            <a:r>
              <a:rPr lang="en-US" b="0" i="1" dirty="0">
                <a:solidFill>
                  <a:srgbClr val="000000"/>
                </a:solidFill>
                <a:effectLst/>
                <a:latin typeface="inherit"/>
              </a:rPr>
              <a:t>Credit: NASA/</a:t>
            </a:r>
            <a:r>
              <a:rPr lang="en-US" b="0" i="1" dirty="0" err="1">
                <a:solidFill>
                  <a:srgbClr val="000000"/>
                </a:solidFill>
                <a:effectLst/>
                <a:latin typeface="inherit"/>
              </a:rPr>
              <a:t>STSci</a:t>
            </a:r>
            <a:r>
              <a:rPr lang="en-US" b="0" i="1" dirty="0">
                <a:solidFill>
                  <a:srgbClr val="000000"/>
                </a:solidFill>
                <a:effectLst/>
                <a:latin typeface="inherit"/>
              </a:rPr>
              <a:t>/Ann </a:t>
            </a:r>
            <a:r>
              <a:rPr lang="en-US" b="0" i="1" dirty="0" err="1">
                <a:solidFill>
                  <a:srgbClr val="000000"/>
                </a:solidFill>
                <a:effectLst/>
                <a:latin typeface="inherit"/>
              </a:rPr>
              <a:t>Feild</a:t>
            </a:r>
            <a:endParaRPr lang="en-US" b="0" i="0" dirty="0">
              <a:solidFill>
                <a:srgbClr val="000000"/>
              </a:solidFill>
              <a:effectLst/>
              <a:latin typeface="Raleway" panose="020B0503030101060003" pitchFamily="34" charset="0"/>
            </a:endParaRPr>
          </a:p>
        </p:txBody>
      </p:sp>
      <p:sp>
        <p:nvSpPr>
          <p:cNvPr id="7" name="TextBox 6">
            <a:extLst>
              <a:ext uri="{FF2B5EF4-FFF2-40B4-BE49-F238E27FC236}">
                <a16:creationId xmlns:a16="http://schemas.microsoft.com/office/drawing/2014/main" id="{789DD7C3-0E5B-41A0-850B-53D78D9F17C8}"/>
              </a:ext>
            </a:extLst>
          </p:cNvPr>
          <p:cNvSpPr txBox="1"/>
          <p:nvPr/>
        </p:nvSpPr>
        <p:spPr>
          <a:xfrm>
            <a:off x="5664820" y="379523"/>
            <a:ext cx="6432024" cy="4031873"/>
          </a:xfrm>
          <a:prstGeom prst="rect">
            <a:avLst/>
          </a:prstGeom>
          <a:noFill/>
        </p:spPr>
        <p:txBody>
          <a:bodyPr wrap="square" rtlCol="0">
            <a:spAutoFit/>
          </a:bodyPr>
          <a:lstStyle/>
          <a:p>
            <a:r>
              <a:rPr lang="en-US" sz="1600" b="0" i="0" dirty="0">
                <a:solidFill>
                  <a:srgbClr val="6A7987"/>
                </a:solidFill>
                <a:effectLst/>
                <a:latin typeface="Raleway" panose="020B0503030101060003" pitchFamily="34" charset="0"/>
              </a:rPr>
              <a:t>One explanation for dark energy is that it is a property of space. Albert Einstein was the first person to realize that empty space is not nothing. Space has amazing properties, many of which are just beginning to be understood. The first property that Einstein discovered is that it is possible for more space to come into existence. Then one version of Einstein's gravity theory, the version that contains a </a:t>
            </a:r>
            <a:r>
              <a:rPr lang="en-US" sz="1600" b="0" i="0" u="none" strike="noStrike" dirty="0">
                <a:solidFill>
                  <a:srgbClr val="4A90E2"/>
                </a:solidFill>
                <a:effectLst/>
                <a:latin typeface="Raleway" panose="020B0503030101060003" pitchFamily="34" charset="0"/>
                <a:hlinkClick r:id="rId4"/>
              </a:rPr>
              <a:t>cosmological constant</a:t>
            </a:r>
            <a:r>
              <a:rPr lang="en-US" sz="1600" b="0" i="0" dirty="0">
                <a:solidFill>
                  <a:srgbClr val="6A7987"/>
                </a:solidFill>
                <a:effectLst/>
                <a:latin typeface="Raleway" panose="020B0503030101060003" pitchFamily="34" charset="0"/>
              </a:rPr>
              <a:t>, makes a second prediction: "empty space" can possess its own energy. Because this energy is a property of space itself, it would not be diluted as space expands. As more space comes into existence, more of this energy-of-space would appear. As a result, this form of energy would cause the universe to expand faster and faster. Unfortunately, no one understands why the cosmological constant should even be there, much less why it would have exactly the right value to cause the observed acceleration of the universe. </a:t>
            </a:r>
            <a:endParaRPr lang="en-US" sz="1600" dirty="0"/>
          </a:p>
        </p:txBody>
      </p:sp>
    </p:spTree>
    <p:extLst>
      <p:ext uri="{BB962C8B-B14F-4D97-AF65-F5344CB8AC3E}">
        <p14:creationId xmlns:p14="http://schemas.microsoft.com/office/powerpoint/2010/main" val="226716284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cture6_ch15_Exam2reviewHW4-5_Page_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0"/>
            <a:ext cx="12192000" cy="6856413"/>
          </a:xfrm>
          <a:prstGeom prst="rect">
            <a:avLst/>
          </a:prstGeom>
          <a:noFill/>
          <a:ln>
            <a:noFill/>
          </a:ln>
        </p:spPr>
      </p:pic>
    </p:spTree>
    <p:extLst>
      <p:ext uri="{BB962C8B-B14F-4D97-AF65-F5344CB8AC3E}">
        <p14:creationId xmlns:p14="http://schemas.microsoft.com/office/powerpoint/2010/main" val="3111433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cture6_ch15_Exam2reviewHW4-5_Page_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0"/>
            <a:ext cx="12192000" cy="6856413"/>
          </a:xfrm>
          <a:prstGeom prst="rect">
            <a:avLst/>
          </a:prstGeom>
          <a:noFill/>
          <a:ln>
            <a:noFill/>
          </a:ln>
        </p:spPr>
      </p:pic>
    </p:spTree>
    <p:extLst>
      <p:ext uri="{BB962C8B-B14F-4D97-AF65-F5344CB8AC3E}">
        <p14:creationId xmlns:p14="http://schemas.microsoft.com/office/powerpoint/2010/main" val="1128388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cture6_ch15_Exam2reviewHW4-5_Page_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8" y="0"/>
            <a:ext cx="12187237" cy="6858000"/>
          </a:xfrm>
          <a:prstGeom prst="rect">
            <a:avLst/>
          </a:prstGeom>
          <a:noFill/>
          <a:ln>
            <a:noFill/>
          </a:ln>
        </p:spPr>
      </p:pic>
    </p:spTree>
    <p:extLst>
      <p:ext uri="{BB962C8B-B14F-4D97-AF65-F5344CB8AC3E}">
        <p14:creationId xmlns:p14="http://schemas.microsoft.com/office/powerpoint/2010/main" val="3505043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txBox="1">
            <a:spLocks noChangeArrowheads="1"/>
          </p:cNvSpPr>
          <p:nvPr/>
        </p:nvSpPr>
        <p:spPr bwMode="auto">
          <a:xfrm>
            <a:off x="1981200" y="11070"/>
            <a:ext cx="8229600" cy="8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nchor="ctr"/>
          <a:lstStyle/>
          <a:p>
            <a:r>
              <a:rPr lang="de-DE" altLang="en-US" sz="3600" dirty="0">
                <a:solidFill>
                  <a:srgbClr val="FF3300"/>
                </a:solidFill>
                <a:latin typeface="Calibri" pitchFamily="34" charset="0"/>
              </a:rPr>
              <a:t>Physics 222  Summary</a:t>
            </a:r>
          </a:p>
        </p:txBody>
      </p:sp>
      <p:sp>
        <p:nvSpPr>
          <p:cNvPr id="171011" name="Line 159"/>
          <p:cNvSpPr>
            <a:spLocks noChangeShapeType="1"/>
          </p:cNvSpPr>
          <p:nvPr/>
        </p:nvSpPr>
        <p:spPr bwMode="auto">
          <a:xfrm>
            <a:off x="1981200" y="822960"/>
            <a:ext cx="8229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91438" tIns="45718" rIns="91438" bIns="45718"/>
          <a:lstStyle/>
          <a:p>
            <a:endParaRPr lang="en-US">
              <a:solidFill>
                <a:prstClr val="black"/>
              </a:solidFill>
              <a:latin typeface="Calibri"/>
            </a:endParaRPr>
          </a:p>
        </p:txBody>
      </p:sp>
      <p:sp>
        <p:nvSpPr>
          <p:cNvPr id="171012" name="Rectangle 1"/>
          <p:cNvSpPr>
            <a:spLocks noChangeArrowheads="1"/>
          </p:cNvSpPr>
          <p:nvPr/>
        </p:nvSpPr>
        <p:spPr bwMode="auto">
          <a:xfrm>
            <a:off x="2667000" y="754380"/>
            <a:ext cx="7543800" cy="64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spAutoFit/>
          </a:bodyPr>
          <a:lstStyle>
            <a:lvl1pPr marL="342900" indent="-342900" algn="l" eaLnBrk="0" hangingPunct="0">
              <a:spcBef>
                <a:spcPct val="20000"/>
              </a:spcBef>
              <a:buFont typeface="Arial" pitchFamily="34" charset="0"/>
              <a:buChar char="•"/>
              <a:defRPr sz="3600">
                <a:solidFill>
                  <a:schemeClr val="tx1"/>
                </a:solidFill>
                <a:latin typeface="Calibri" pitchFamily="34" charset="0"/>
              </a:defRPr>
            </a:lvl1pPr>
            <a:lvl2pPr marL="823913" indent="-315913" algn="l" eaLnBrk="0" hangingPunct="0">
              <a:spcBef>
                <a:spcPct val="20000"/>
              </a:spcBef>
              <a:buFont typeface="Arial" pitchFamily="34" charset="0"/>
              <a:buChar char="–"/>
              <a:defRPr sz="3100">
                <a:solidFill>
                  <a:schemeClr val="tx1"/>
                </a:solidFill>
                <a:latin typeface="Calibri" pitchFamily="34" charset="0"/>
              </a:defRPr>
            </a:lvl2pPr>
            <a:lvl3pPr marL="1268413" indent="-252413" algn="l" eaLnBrk="0" hangingPunct="0">
              <a:spcBef>
                <a:spcPct val="20000"/>
              </a:spcBef>
              <a:buFont typeface="Arial" pitchFamily="34" charset="0"/>
              <a:buChar char="•"/>
              <a:defRPr sz="2700">
                <a:solidFill>
                  <a:schemeClr val="tx1"/>
                </a:solidFill>
                <a:latin typeface="Calibri" pitchFamily="34" charset="0"/>
              </a:defRPr>
            </a:lvl3pPr>
            <a:lvl4pPr marL="1776413" indent="-252413" algn="l" eaLnBrk="0" hangingPunct="0">
              <a:spcBef>
                <a:spcPct val="20000"/>
              </a:spcBef>
              <a:buFont typeface="Arial" pitchFamily="34" charset="0"/>
              <a:buChar char="–"/>
              <a:defRPr sz="2200">
                <a:solidFill>
                  <a:schemeClr val="tx1"/>
                </a:solidFill>
                <a:latin typeface="Calibri" pitchFamily="34" charset="0"/>
              </a:defRPr>
            </a:lvl4pPr>
            <a:lvl5pPr marL="2284413" indent="-252413" algn="l" eaLnBrk="0" hangingPunct="0">
              <a:spcBef>
                <a:spcPct val="20000"/>
              </a:spcBef>
              <a:buFont typeface="Arial" pitchFamily="34" charset="0"/>
              <a:buChar char="»"/>
              <a:defRPr sz="2200">
                <a:solidFill>
                  <a:schemeClr val="tx1"/>
                </a:solidFill>
                <a:latin typeface="Calibri" pitchFamily="34" charset="0"/>
              </a:defRPr>
            </a:lvl5pPr>
            <a:lvl6pPr marL="2741613" indent="-252413"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3198813" indent="-252413"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656013" indent="-252413"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4113213" indent="-252413"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algn="ctr" eaLnBrk="1" hangingPunct="1">
              <a:lnSpc>
                <a:spcPct val="150000"/>
              </a:lnSpc>
              <a:spcBef>
                <a:spcPct val="0"/>
              </a:spcBef>
              <a:buFont typeface="Courier New" pitchFamily="49" charset="0"/>
              <a:buChar char="o"/>
            </a:pPr>
            <a:r>
              <a:rPr lang="en-US" altLang="en-US" sz="2200" b="1" dirty="0">
                <a:solidFill>
                  <a:srgbClr val="000000"/>
                </a:solidFill>
                <a:latin typeface="Times New Roman" pitchFamily="18" charset="0"/>
              </a:rPr>
              <a:t>Selfie of the SIBOR</a:t>
            </a:r>
          </a:p>
          <a:p>
            <a:pPr algn="ctr" eaLnBrk="1" hangingPunct="1">
              <a:lnSpc>
                <a:spcPct val="150000"/>
              </a:lnSpc>
              <a:spcBef>
                <a:spcPct val="0"/>
              </a:spcBef>
              <a:buFont typeface="Courier New" pitchFamily="49" charset="0"/>
              <a:buChar char="o"/>
            </a:pPr>
            <a:r>
              <a:rPr lang="en-US" altLang="en-US" sz="2200" b="1" dirty="0">
                <a:solidFill>
                  <a:srgbClr val="000000"/>
                </a:solidFill>
                <a:latin typeface="Times New Roman" pitchFamily="18" charset="0"/>
              </a:rPr>
              <a:t>We touched horizons in special and general  relativity, atomic physics, nuclear physics, astrophysics, gravitational wave detection</a:t>
            </a:r>
          </a:p>
          <a:p>
            <a:pPr algn="ctr" eaLnBrk="1" hangingPunct="1">
              <a:lnSpc>
                <a:spcPct val="150000"/>
              </a:lnSpc>
              <a:spcBef>
                <a:spcPct val="0"/>
              </a:spcBef>
              <a:buFont typeface="Courier New" pitchFamily="49" charset="0"/>
              <a:buChar char="o"/>
            </a:pPr>
            <a:r>
              <a:rPr lang="en-US" altLang="en-US" sz="2200" b="1" dirty="0">
                <a:solidFill>
                  <a:srgbClr val="000000"/>
                </a:solidFill>
                <a:latin typeface="Times New Roman" pitchFamily="18" charset="0"/>
              </a:rPr>
              <a:t>Around the globe</a:t>
            </a:r>
          </a:p>
          <a:p>
            <a:pPr algn="ctr" eaLnBrk="1" hangingPunct="1">
              <a:lnSpc>
                <a:spcPct val="150000"/>
              </a:lnSpc>
              <a:spcBef>
                <a:spcPct val="0"/>
              </a:spcBef>
              <a:buFont typeface="Courier New" pitchFamily="49" charset="0"/>
              <a:buChar char="o"/>
            </a:pPr>
            <a:endParaRPr lang="en-US" altLang="en-US" sz="2000" dirty="0">
              <a:solidFill>
                <a:prstClr val="black"/>
              </a:solidFill>
              <a:latin typeface="Arial" pitchFamily="34" charset="0"/>
            </a:endParaRPr>
          </a:p>
          <a:p>
            <a:pPr algn="ctr" eaLnBrk="1" hangingPunct="1">
              <a:lnSpc>
                <a:spcPct val="150000"/>
              </a:lnSpc>
              <a:spcBef>
                <a:spcPct val="0"/>
              </a:spcBef>
              <a:buFont typeface="Courier New" pitchFamily="49" charset="0"/>
              <a:buChar char="o"/>
            </a:pPr>
            <a:endParaRPr lang="en-US" altLang="en-US" sz="2000" dirty="0">
              <a:solidFill>
                <a:prstClr val="black"/>
              </a:solidFill>
              <a:latin typeface="Arial" pitchFamily="34" charset="0"/>
            </a:endParaRPr>
          </a:p>
          <a:p>
            <a:pPr algn="ctr" eaLnBrk="1" hangingPunct="1">
              <a:lnSpc>
                <a:spcPct val="150000"/>
              </a:lnSpc>
              <a:spcBef>
                <a:spcPct val="0"/>
              </a:spcBef>
              <a:buFont typeface="Courier New" pitchFamily="49" charset="0"/>
              <a:buChar char="o"/>
            </a:pPr>
            <a:endParaRPr lang="en-US" altLang="en-US" sz="2000" dirty="0">
              <a:solidFill>
                <a:srgbClr val="000000"/>
              </a:solidFill>
              <a:latin typeface="Arial" pitchFamily="34" charset="0"/>
            </a:endParaRPr>
          </a:p>
          <a:p>
            <a:pPr algn="ctr" eaLnBrk="1" hangingPunct="1">
              <a:lnSpc>
                <a:spcPct val="150000"/>
              </a:lnSpc>
              <a:spcBef>
                <a:spcPct val="0"/>
              </a:spcBef>
              <a:buFont typeface="Courier New" pitchFamily="49" charset="0"/>
              <a:buChar char="o"/>
            </a:pPr>
            <a:endParaRPr lang="en-US" altLang="en-US" sz="2000" dirty="0">
              <a:solidFill>
                <a:srgbClr val="000000"/>
              </a:solidFill>
              <a:latin typeface="Arial" pitchFamily="34" charset="0"/>
            </a:endParaRPr>
          </a:p>
          <a:p>
            <a:pPr eaLnBrk="1" hangingPunct="1">
              <a:lnSpc>
                <a:spcPct val="150000"/>
              </a:lnSpc>
              <a:spcBef>
                <a:spcPct val="0"/>
              </a:spcBef>
              <a:spcAft>
                <a:spcPts val="597"/>
              </a:spcAft>
              <a:buFont typeface="Courier New" pitchFamily="49" charset="0"/>
              <a:buChar char="o"/>
            </a:pPr>
            <a:endParaRPr lang="en-US" altLang="en-US" sz="2000" dirty="0">
              <a:solidFill>
                <a:srgbClr val="000000"/>
              </a:solidFill>
              <a:latin typeface="Arial" pitchFamily="34" charset="0"/>
            </a:endParaRPr>
          </a:p>
          <a:p>
            <a:pPr algn="ctr" eaLnBrk="1" hangingPunct="1">
              <a:lnSpc>
                <a:spcPct val="150000"/>
              </a:lnSpc>
              <a:spcBef>
                <a:spcPct val="0"/>
              </a:spcBef>
              <a:buFont typeface="Courier New" pitchFamily="49" charset="0"/>
              <a:buChar char="o"/>
            </a:pPr>
            <a:r>
              <a:rPr lang="en-US" altLang="ja-JP" sz="2200" dirty="0">
                <a:solidFill>
                  <a:srgbClr val="FF0000"/>
                </a:solidFill>
                <a:latin typeface="Gill Sans" charset="0"/>
                <a:ea typeface="ＭＳ Ｐゴシック" panose="020B0600070205080204" pitchFamily="34" charset="-128"/>
              </a:rPr>
              <a:t> </a:t>
            </a:r>
            <a:endParaRPr lang="ja-JP" altLang="en-US" sz="2200" dirty="0">
              <a:solidFill>
                <a:srgbClr val="FF0000"/>
              </a:solidFill>
              <a:latin typeface="Gill Sans" charset="0"/>
              <a:ea typeface="ＭＳ Ｐゴシック" panose="020B0600070205080204" pitchFamily="34" charset="-128"/>
            </a:endParaRPr>
          </a:p>
          <a:p>
            <a:pPr algn="ctr" eaLnBrk="1" hangingPunct="1">
              <a:lnSpc>
                <a:spcPct val="150000"/>
              </a:lnSpc>
              <a:spcBef>
                <a:spcPct val="0"/>
              </a:spcBef>
              <a:buFont typeface="Courier New" pitchFamily="49" charset="0"/>
              <a:buChar char="o"/>
            </a:pPr>
            <a:endParaRPr lang="en-US" altLang="en-US" sz="2200" i="1" dirty="0">
              <a:solidFill>
                <a:srgbClr val="000000"/>
              </a:solidFill>
              <a:latin typeface="Gill Sans" charset="0"/>
            </a:endParaRPr>
          </a:p>
          <a:p>
            <a:pPr algn="ctr" eaLnBrk="1" hangingPunct="1">
              <a:lnSpc>
                <a:spcPct val="150000"/>
              </a:lnSpc>
              <a:spcBef>
                <a:spcPct val="0"/>
              </a:spcBef>
              <a:buFont typeface="Courier New" pitchFamily="49" charset="0"/>
              <a:buChar char="o"/>
            </a:pPr>
            <a:endParaRPr lang="ja-JP" altLang="en-US" sz="2200" dirty="0">
              <a:solidFill>
                <a:srgbClr val="FF0000"/>
              </a:solidFill>
              <a:latin typeface="Gill Sans" charset="0"/>
              <a:ea typeface="ＭＳ Ｐゴシック" panose="020B0600070205080204" pitchFamily="34" charset="-128"/>
            </a:endParaRPr>
          </a:p>
        </p:txBody>
      </p:sp>
      <p:sp>
        <p:nvSpPr>
          <p:cNvPr id="171013" name="Rectangle 2"/>
          <p:cNvSpPr>
            <a:spLocks noChangeArrowheads="1"/>
          </p:cNvSpPr>
          <p:nvPr/>
        </p:nvSpPr>
        <p:spPr bwMode="auto">
          <a:xfrm>
            <a:off x="1636873" y="5120657"/>
            <a:ext cx="6873716" cy="133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spAutoFit/>
          </a:bodyPr>
          <a:lstStyle>
            <a:lvl1pPr algn="l" defTabSz="1014413" eaLnBrk="0" hangingPunct="0">
              <a:spcBef>
                <a:spcPct val="20000"/>
              </a:spcBef>
              <a:buFont typeface="Arial" pitchFamily="34" charset="0"/>
              <a:buChar char="•"/>
              <a:defRPr sz="3600">
                <a:solidFill>
                  <a:schemeClr val="tx1"/>
                </a:solidFill>
                <a:latin typeface="Calibri" pitchFamily="34" charset="0"/>
              </a:defRPr>
            </a:lvl1pPr>
            <a:lvl2pPr marL="823913" indent="-315913" algn="l" defTabSz="1014413" eaLnBrk="0" hangingPunct="0">
              <a:spcBef>
                <a:spcPct val="20000"/>
              </a:spcBef>
              <a:buFont typeface="Arial" pitchFamily="34" charset="0"/>
              <a:buChar char="–"/>
              <a:defRPr sz="3100">
                <a:solidFill>
                  <a:schemeClr val="tx1"/>
                </a:solidFill>
                <a:latin typeface="Calibri" pitchFamily="34" charset="0"/>
              </a:defRPr>
            </a:lvl2pPr>
            <a:lvl3pPr marL="1268413" indent="-252413" algn="l" defTabSz="1014413" eaLnBrk="0" hangingPunct="0">
              <a:spcBef>
                <a:spcPct val="20000"/>
              </a:spcBef>
              <a:buFont typeface="Arial" pitchFamily="34" charset="0"/>
              <a:buChar char="•"/>
              <a:defRPr sz="2700">
                <a:solidFill>
                  <a:schemeClr val="tx1"/>
                </a:solidFill>
                <a:latin typeface="Calibri" pitchFamily="34" charset="0"/>
              </a:defRPr>
            </a:lvl3pPr>
            <a:lvl4pPr marL="1776413" indent="-252413" algn="l" defTabSz="1014413" eaLnBrk="0" hangingPunct="0">
              <a:spcBef>
                <a:spcPct val="20000"/>
              </a:spcBef>
              <a:buFont typeface="Arial" pitchFamily="34" charset="0"/>
              <a:buChar char="–"/>
              <a:defRPr sz="2200">
                <a:solidFill>
                  <a:schemeClr val="tx1"/>
                </a:solidFill>
                <a:latin typeface="Calibri" pitchFamily="34" charset="0"/>
              </a:defRPr>
            </a:lvl4pPr>
            <a:lvl5pPr marL="2284413" indent="-252413" algn="l" defTabSz="1014413" eaLnBrk="0" hangingPunct="0">
              <a:spcBef>
                <a:spcPct val="20000"/>
              </a:spcBef>
              <a:buFont typeface="Arial" pitchFamily="34" charset="0"/>
              <a:buChar char="»"/>
              <a:defRPr sz="2200">
                <a:solidFill>
                  <a:schemeClr val="tx1"/>
                </a:solidFill>
                <a:latin typeface="Calibri" pitchFamily="34" charset="0"/>
              </a:defRPr>
            </a:lvl5pPr>
            <a:lvl6pPr marL="27416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31988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6560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41132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eaLnBrk="1" hangingPunct="1">
              <a:spcBef>
                <a:spcPct val="0"/>
              </a:spcBef>
              <a:spcAft>
                <a:spcPts val="597"/>
              </a:spcAft>
              <a:buNone/>
            </a:pPr>
            <a:r>
              <a:rPr lang="en-US" altLang="en-US" sz="1600" dirty="0" err="1">
                <a:solidFill>
                  <a:srgbClr val="FF0000"/>
                </a:solidFill>
              </a:rPr>
              <a:t>私の研究室は太陽が沈まない</a:t>
            </a:r>
            <a:r>
              <a:rPr lang="ja-JP" altLang="en-US" sz="1600" dirty="0">
                <a:solidFill>
                  <a:srgbClr val="FF0000"/>
                </a:solidFill>
                <a:latin typeface="Gill Sans" charset="0"/>
                <a:ea typeface="ＭＳ Ｐゴシック" panose="020B0600070205080204" pitchFamily="34" charset="-128"/>
              </a:rPr>
              <a:t> </a:t>
            </a:r>
            <a:r>
              <a:rPr lang="en-US" altLang="en-US" sz="1600" i="1" dirty="0">
                <a:solidFill>
                  <a:srgbClr val="FF0000"/>
                </a:solidFill>
                <a:latin typeface="Arial" pitchFamily="34" charset="0"/>
                <a:cs typeface="Arial" pitchFamily="34" charset="0"/>
              </a:rPr>
              <a:t>On my laboratories, the sun never sets.</a:t>
            </a:r>
          </a:p>
          <a:p>
            <a:pPr eaLnBrk="1" hangingPunct="1">
              <a:spcBef>
                <a:spcPct val="0"/>
              </a:spcBef>
              <a:spcAft>
                <a:spcPts val="597"/>
              </a:spcAft>
              <a:buNone/>
            </a:pPr>
            <a:r>
              <a:rPr lang="fr-FR" altLang="en-US" sz="1600" dirty="0">
                <a:solidFill>
                  <a:srgbClr val="FF0000"/>
                </a:solidFill>
                <a:latin typeface="Arial" pitchFamily="34" charset="0"/>
                <a:cs typeface="Arial" pitchFamily="34" charset="0"/>
              </a:rPr>
              <a:t>Sur mes laboratoires, le soleil ne se couche jamais.</a:t>
            </a:r>
          </a:p>
          <a:p>
            <a:pPr eaLnBrk="1" hangingPunct="1">
              <a:spcBef>
                <a:spcPct val="0"/>
              </a:spcBef>
              <a:spcAft>
                <a:spcPts val="597"/>
              </a:spcAft>
              <a:buNone/>
            </a:pPr>
            <a:r>
              <a:rPr lang="fr-FR" altLang="en-US" sz="1600" dirty="0">
                <a:solidFill>
                  <a:srgbClr val="FF0000"/>
                </a:solidFill>
                <a:latin typeface="Arial" pitchFamily="34" charset="0"/>
                <a:cs typeface="Arial" pitchFamily="34" charset="0"/>
              </a:rPr>
              <a:t>In </a:t>
            </a:r>
            <a:r>
              <a:rPr lang="fr-FR" altLang="en-US" sz="1600" dirty="0" err="1">
                <a:solidFill>
                  <a:srgbClr val="FF0000"/>
                </a:solidFill>
                <a:latin typeface="Arial" pitchFamily="34" charset="0"/>
                <a:cs typeface="Arial" pitchFamily="34" charset="0"/>
              </a:rPr>
              <a:t>meinem</a:t>
            </a:r>
            <a:r>
              <a:rPr lang="fr-FR" altLang="en-US" sz="1600" dirty="0">
                <a:solidFill>
                  <a:srgbClr val="FF0000"/>
                </a:solidFill>
                <a:latin typeface="Arial" pitchFamily="34" charset="0"/>
                <a:cs typeface="Arial" pitchFamily="34" charset="0"/>
              </a:rPr>
              <a:t> Labor </a:t>
            </a:r>
            <a:r>
              <a:rPr lang="fr-FR" altLang="en-US" sz="1600" dirty="0" err="1">
                <a:solidFill>
                  <a:srgbClr val="FF0000"/>
                </a:solidFill>
                <a:latin typeface="Arial" pitchFamily="34" charset="0"/>
                <a:cs typeface="Arial" pitchFamily="34" charset="0"/>
              </a:rPr>
              <a:t>geht</a:t>
            </a:r>
            <a:r>
              <a:rPr lang="fr-FR" altLang="en-US" sz="1600" dirty="0">
                <a:solidFill>
                  <a:srgbClr val="FF0000"/>
                </a:solidFill>
                <a:latin typeface="Arial" pitchFamily="34" charset="0"/>
                <a:cs typeface="Arial" pitchFamily="34" charset="0"/>
              </a:rPr>
              <a:t> die Sonne </a:t>
            </a:r>
            <a:r>
              <a:rPr lang="fr-FR" altLang="en-US" sz="1600" dirty="0" err="1">
                <a:solidFill>
                  <a:srgbClr val="FF0000"/>
                </a:solidFill>
                <a:latin typeface="Arial" pitchFamily="34" charset="0"/>
                <a:cs typeface="Arial" pitchFamily="34" charset="0"/>
              </a:rPr>
              <a:t>nicht</a:t>
            </a:r>
            <a:r>
              <a:rPr lang="fr-FR" altLang="en-US" sz="1600" dirty="0">
                <a:solidFill>
                  <a:srgbClr val="FF0000"/>
                </a:solidFill>
                <a:latin typeface="Arial" pitchFamily="34" charset="0"/>
                <a:cs typeface="Arial" pitchFamily="34" charset="0"/>
              </a:rPr>
              <a:t> </a:t>
            </a:r>
            <a:r>
              <a:rPr lang="fr-FR" altLang="en-US" sz="1600" dirty="0" err="1">
                <a:solidFill>
                  <a:srgbClr val="FF0000"/>
                </a:solidFill>
                <a:latin typeface="Arial" pitchFamily="34" charset="0"/>
                <a:cs typeface="Arial" pitchFamily="34" charset="0"/>
              </a:rPr>
              <a:t>unter</a:t>
            </a:r>
            <a:r>
              <a:rPr lang="fr-FR" altLang="en-US" sz="1600" dirty="0">
                <a:solidFill>
                  <a:srgbClr val="FF0000"/>
                </a:solidFill>
                <a:latin typeface="Arial" pitchFamily="34" charset="0"/>
                <a:cs typeface="Arial" pitchFamily="34" charset="0"/>
              </a:rPr>
              <a:t>.</a:t>
            </a:r>
          </a:p>
          <a:p>
            <a:pPr eaLnBrk="1" hangingPunct="1">
              <a:spcBef>
                <a:spcPct val="0"/>
              </a:spcBef>
              <a:spcAft>
                <a:spcPts val="597"/>
              </a:spcAft>
              <a:buNone/>
            </a:pPr>
            <a:r>
              <a:rPr lang="ar-AE" altLang="en-US" sz="1600" dirty="0">
                <a:solidFill>
                  <a:srgbClr val="FF0000"/>
                </a:solidFill>
                <a:latin typeface="Gill Sans" charset="0"/>
                <a:cs typeface="Arial" panose="020B0604020202020204" pitchFamily="34" charset="0"/>
              </a:rPr>
              <a:t> على مختبرات بلدي، لا تغيب عنها الشمس</a:t>
            </a:r>
            <a:endParaRPr lang="en-US" altLang="en-US" sz="1600" i="1" dirty="0">
              <a:solidFill>
                <a:srgbClr val="FF0000"/>
              </a:solidFill>
              <a:latin typeface="Arial" pitchFamily="34" charset="0"/>
            </a:endParaRPr>
          </a:p>
        </p:txBody>
      </p:sp>
      <p:pic>
        <p:nvPicPr>
          <p:cNvPr id="171014" name="Picture 3" descr="C:\Users\Cade\Pictures\screenshots\Earth Texas Qat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7743" y="5606415"/>
            <a:ext cx="1191578" cy="117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9746460" y="5912185"/>
            <a:ext cx="247173" cy="92869"/>
          </a:xfrm>
          <a:prstGeom prst="straightConnector1">
            <a:avLst/>
          </a:prstGeom>
          <a:ln>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364864" y="5903612"/>
            <a:ext cx="275749" cy="122873"/>
          </a:xfrm>
          <a:prstGeom prst="straightConnector1">
            <a:avLst/>
          </a:prstGeom>
          <a:ln>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71017" name="TextBox 8"/>
          <p:cNvSpPr txBox="1">
            <a:spLocks noChangeArrowheads="1"/>
          </p:cNvSpPr>
          <p:nvPr/>
        </p:nvSpPr>
        <p:spPr bwMode="auto">
          <a:xfrm>
            <a:off x="7148697" y="5376403"/>
            <a:ext cx="1183590"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lvl1pPr algn="l" defTabSz="1014413" eaLnBrk="0" hangingPunct="0">
              <a:spcBef>
                <a:spcPct val="20000"/>
              </a:spcBef>
              <a:buFont typeface="Arial" pitchFamily="34" charset="0"/>
              <a:buChar char="•"/>
              <a:defRPr sz="3600">
                <a:solidFill>
                  <a:schemeClr val="tx1"/>
                </a:solidFill>
                <a:latin typeface="Calibri" pitchFamily="34" charset="0"/>
              </a:defRPr>
            </a:lvl1pPr>
            <a:lvl2pPr marL="823913" indent="-315913" algn="l" defTabSz="1014413" eaLnBrk="0" hangingPunct="0">
              <a:spcBef>
                <a:spcPct val="20000"/>
              </a:spcBef>
              <a:buFont typeface="Arial" pitchFamily="34" charset="0"/>
              <a:buChar char="–"/>
              <a:defRPr sz="3100">
                <a:solidFill>
                  <a:schemeClr val="tx1"/>
                </a:solidFill>
                <a:latin typeface="Calibri" pitchFamily="34" charset="0"/>
              </a:defRPr>
            </a:lvl2pPr>
            <a:lvl3pPr marL="1268413" indent="-252413" algn="l" defTabSz="1014413" eaLnBrk="0" hangingPunct="0">
              <a:spcBef>
                <a:spcPct val="20000"/>
              </a:spcBef>
              <a:buFont typeface="Arial" pitchFamily="34" charset="0"/>
              <a:buChar char="•"/>
              <a:defRPr sz="2700">
                <a:solidFill>
                  <a:schemeClr val="tx1"/>
                </a:solidFill>
                <a:latin typeface="Calibri" pitchFamily="34" charset="0"/>
              </a:defRPr>
            </a:lvl3pPr>
            <a:lvl4pPr marL="1776413" indent="-252413" algn="l" defTabSz="1014413" eaLnBrk="0" hangingPunct="0">
              <a:spcBef>
                <a:spcPct val="20000"/>
              </a:spcBef>
              <a:buFont typeface="Arial" pitchFamily="34" charset="0"/>
              <a:buChar char="–"/>
              <a:defRPr sz="2200">
                <a:solidFill>
                  <a:schemeClr val="tx1"/>
                </a:solidFill>
                <a:latin typeface="Calibri" pitchFamily="34" charset="0"/>
              </a:defRPr>
            </a:lvl4pPr>
            <a:lvl5pPr marL="2284413" indent="-252413" algn="l" defTabSz="1014413" eaLnBrk="0" hangingPunct="0">
              <a:spcBef>
                <a:spcPct val="20000"/>
              </a:spcBef>
              <a:buFont typeface="Arial" pitchFamily="34" charset="0"/>
              <a:buChar char="»"/>
              <a:defRPr sz="2200">
                <a:solidFill>
                  <a:schemeClr val="tx1"/>
                </a:solidFill>
                <a:latin typeface="Calibri" pitchFamily="34" charset="0"/>
              </a:defRPr>
            </a:lvl5pPr>
            <a:lvl6pPr marL="27416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31988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6560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41132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algn="ctr" eaLnBrk="1" hangingPunct="1">
              <a:spcBef>
                <a:spcPct val="0"/>
              </a:spcBef>
              <a:buNone/>
            </a:pPr>
            <a:r>
              <a:rPr lang="en-US" altLang="en-US" sz="1200" b="1">
                <a:solidFill>
                  <a:srgbClr val="632523"/>
                </a:solidFill>
              </a:rPr>
              <a:t>College Station,</a:t>
            </a:r>
          </a:p>
          <a:p>
            <a:pPr algn="ctr" eaLnBrk="1" hangingPunct="1">
              <a:spcBef>
                <a:spcPct val="0"/>
              </a:spcBef>
              <a:buNone/>
            </a:pPr>
            <a:r>
              <a:rPr lang="en-US" altLang="en-US" sz="1200" b="1">
                <a:solidFill>
                  <a:srgbClr val="632523"/>
                </a:solidFill>
              </a:rPr>
              <a:t>Texas</a:t>
            </a:r>
          </a:p>
        </p:txBody>
      </p:sp>
      <p:sp>
        <p:nvSpPr>
          <p:cNvPr id="171018" name="TextBox 9"/>
          <p:cNvSpPr txBox="1">
            <a:spLocks noChangeArrowheads="1"/>
          </p:cNvSpPr>
          <p:nvPr/>
        </p:nvSpPr>
        <p:spPr bwMode="auto">
          <a:xfrm>
            <a:off x="10025063" y="5639293"/>
            <a:ext cx="564574"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lvl1pPr algn="l" defTabSz="1014413" eaLnBrk="0" hangingPunct="0">
              <a:spcBef>
                <a:spcPct val="20000"/>
              </a:spcBef>
              <a:buFont typeface="Arial" pitchFamily="34" charset="0"/>
              <a:buChar char="•"/>
              <a:defRPr sz="3600">
                <a:solidFill>
                  <a:schemeClr val="tx1"/>
                </a:solidFill>
                <a:latin typeface="Calibri" pitchFamily="34" charset="0"/>
              </a:defRPr>
            </a:lvl1pPr>
            <a:lvl2pPr marL="823913" indent="-315913" algn="l" defTabSz="1014413" eaLnBrk="0" hangingPunct="0">
              <a:spcBef>
                <a:spcPct val="20000"/>
              </a:spcBef>
              <a:buFont typeface="Arial" pitchFamily="34" charset="0"/>
              <a:buChar char="–"/>
              <a:defRPr sz="3100">
                <a:solidFill>
                  <a:schemeClr val="tx1"/>
                </a:solidFill>
                <a:latin typeface="Calibri" pitchFamily="34" charset="0"/>
              </a:defRPr>
            </a:lvl2pPr>
            <a:lvl3pPr marL="1268413" indent="-252413" algn="l" defTabSz="1014413" eaLnBrk="0" hangingPunct="0">
              <a:spcBef>
                <a:spcPct val="20000"/>
              </a:spcBef>
              <a:buFont typeface="Arial" pitchFamily="34" charset="0"/>
              <a:buChar char="•"/>
              <a:defRPr sz="2700">
                <a:solidFill>
                  <a:schemeClr val="tx1"/>
                </a:solidFill>
                <a:latin typeface="Calibri" pitchFamily="34" charset="0"/>
              </a:defRPr>
            </a:lvl3pPr>
            <a:lvl4pPr marL="1776413" indent="-252413" algn="l" defTabSz="1014413" eaLnBrk="0" hangingPunct="0">
              <a:spcBef>
                <a:spcPct val="20000"/>
              </a:spcBef>
              <a:buFont typeface="Arial" pitchFamily="34" charset="0"/>
              <a:buChar char="–"/>
              <a:defRPr sz="2200">
                <a:solidFill>
                  <a:schemeClr val="tx1"/>
                </a:solidFill>
                <a:latin typeface="Calibri" pitchFamily="34" charset="0"/>
              </a:defRPr>
            </a:lvl4pPr>
            <a:lvl5pPr marL="2284413" indent="-252413" algn="l" defTabSz="1014413" eaLnBrk="0" hangingPunct="0">
              <a:spcBef>
                <a:spcPct val="20000"/>
              </a:spcBef>
              <a:buFont typeface="Arial" pitchFamily="34" charset="0"/>
              <a:buChar char="»"/>
              <a:defRPr sz="2200">
                <a:solidFill>
                  <a:schemeClr val="tx1"/>
                </a:solidFill>
                <a:latin typeface="Calibri" pitchFamily="34" charset="0"/>
              </a:defRPr>
            </a:lvl5pPr>
            <a:lvl6pPr marL="27416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31988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6560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4113213" indent="-252413" defTabSz="1014413"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eaLnBrk="1" hangingPunct="1">
              <a:spcBef>
                <a:spcPct val="0"/>
              </a:spcBef>
              <a:buNone/>
            </a:pPr>
            <a:r>
              <a:rPr lang="en-US" altLang="en-US" sz="1200" b="1">
                <a:solidFill>
                  <a:srgbClr val="632523"/>
                </a:solidFill>
              </a:rPr>
              <a:t>Doha,</a:t>
            </a:r>
          </a:p>
          <a:p>
            <a:pPr eaLnBrk="1" hangingPunct="1">
              <a:spcBef>
                <a:spcPct val="0"/>
              </a:spcBef>
              <a:buNone/>
            </a:pPr>
            <a:r>
              <a:rPr lang="en-US" altLang="en-US" sz="1200" b="1">
                <a:solidFill>
                  <a:srgbClr val="632523"/>
                </a:solidFill>
              </a:rPr>
              <a:t>Qatar</a:t>
            </a:r>
          </a:p>
        </p:txBody>
      </p:sp>
      <p:pic>
        <p:nvPicPr>
          <p:cNvPr id="1710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0708" y="4647724"/>
            <a:ext cx="838677" cy="83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20" name="TextBox 10"/>
          <p:cNvSpPr txBox="1">
            <a:spLocks noChangeArrowheads="1"/>
          </p:cNvSpPr>
          <p:nvPr/>
        </p:nvSpPr>
        <p:spPr bwMode="auto">
          <a:xfrm>
            <a:off x="7979094" y="5096739"/>
            <a:ext cx="1508760"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p>
            <a:r>
              <a:rPr lang="en-US" altLang="en-US" sz="1100" dirty="0">
                <a:solidFill>
                  <a:prstClr val="black"/>
                </a:solidFill>
                <a:latin typeface="Calibri"/>
              </a:rPr>
              <a:t>RIKEN</a:t>
            </a:r>
          </a:p>
        </p:txBody>
      </p:sp>
      <p:cxnSp>
        <p:nvCxnSpPr>
          <p:cNvPr id="13" name="Straight Arrow Connector 12"/>
          <p:cNvCxnSpPr/>
          <p:nvPr/>
        </p:nvCxnSpPr>
        <p:spPr>
          <a:xfrm>
            <a:off x="8489166" y="5252085"/>
            <a:ext cx="215741" cy="387192"/>
          </a:xfrm>
          <a:prstGeom prst="straightConnector1">
            <a:avLst/>
          </a:prstGeom>
          <a:ln>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71022" name="TextBox 10"/>
          <p:cNvSpPr txBox="1">
            <a:spLocks noChangeArrowheads="1"/>
          </p:cNvSpPr>
          <p:nvPr/>
        </p:nvSpPr>
        <p:spPr bwMode="auto">
          <a:xfrm>
            <a:off x="8016240" y="4663457"/>
            <a:ext cx="1508760"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p>
            <a:r>
              <a:rPr lang="en-US" altLang="en-US" sz="1100">
                <a:solidFill>
                  <a:prstClr val="black"/>
                </a:solidFill>
                <a:latin typeface="Calibri"/>
              </a:rPr>
              <a:t>TRIUMF</a:t>
            </a:r>
          </a:p>
        </p:txBody>
      </p:sp>
      <p:cxnSp>
        <p:nvCxnSpPr>
          <p:cNvPr id="16" name="Straight Arrow Connector 15"/>
          <p:cNvCxnSpPr/>
          <p:nvPr/>
        </p:nvCxnSpPr>
        <p:spPr>
          <a:xfrm>
            <a:off x="8900637" y="4977765"/>
            <a:ext cx="0" cy="585788"/>
          </a:xfrm>
          <a:prstGeom prst="straightConnector1">
            <a:avLst/>
          </a:prstGeom>
          <a:ln>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0FC4CF5-6760-4D36-88A1-E0F7F92E8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226" y="2401233"/>
            <a:ext cx="1885950" cy="2514600"/>
          </a:xfrm>
          <a:prstGeom prst="rect">
            <a:avLst/>
          </a:prstGeom>
        </p:spPr>
      </p:pic>
    </p:spTree>
    <p:extLst>
      <p:ext uri="{BB962C8B-B14F-4D97-AF65-F5344CB8AC3E}">
        <p14:creationId xmlns:p14="http://schemas.microsoft.com/office/powerpoint/2010/main" val="108008290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578D-3821-40D6-BFA7-6763E7A85716}"/>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Supernova Explosion</a:t>
            </a:r>
            <a:endParaRPr lang="en-IN" dirty="0"/>
          </a:p>
        </p:txBody>
      </p:sp>
      <p:sp>
        <p:nvSpPr>
          <p:cNvPr id="4" name="Text Placeholder 2">
            <a:extLst>
              <a:ext uri="{FF2B5EF4-FFF2-40B4-BE49-F238E27FC236}">
                <a16:creationId xmlns:a16="http://schemas.microsoft.com/office/drawing/2014/main" id="{C6BCA55B-66AA-44A3-AAA9-5BAE58F7856F}"/>
              </a:ext>
            </a:extLst>
          </p:cNvPr>
          <p:cNvSpPr>
            <a:spLocks noGrp="1"/>
          </p:cNvSpPr>
          <p:nvPr>
            <p:ph type="body" sz="quarter" idx="17"/>
          </p:nvPr>
        </p:nvSpPr>
        <p:spPr>
          <a:xfrm>
            <a:off x="740228" y="1065585"/>
            <a:ext cx="6492240" cy="2011680"/>
          </a:xfrm>
        </p:spPr>
        <p:txBody>
          <a:bodyPr/>
          <a:lstStyle/>
          <a:p>
            <a:pPr indent="-365760">
              <a:lnSpc>
                <a:spcPct val="100000"/>
              </a:lnSpc>
              <a:spcBef>
                <a:spcPts val="600"/>
              </a:spcBef>
              <a:spcAft>
                <a:spcPts val="600"/>
              </a:spcAft>
            </a:pPr>
            <a:r>
              <a:rPr lang="en-US" altLang="en-US" sz="2200" b="1" dirty="0">
                <a:latin typeface="Arial" panose="020B0604020202020204" pitchFamily="34" charset="0"/>
                <a:cs typeface="Arial" panose="020B0604020202020204" pitchFamily="34" charset="0"/>
              </a:rPr>
              <a:t>SN 1987A Supernova</a:t>
            </a:r>
          </a:p>
          <a:p>
            <a:pPr indent="-365760">
              <a:lnSpc>
                <a:spcPct val="100000"/>
              </a:lnSpc>
              <a:spcBef>
                <a:spcPts val="600"/>
              </a:spcBef>
              <a:spcAft>
                <a:spcPts val="600"/>
              </a:spcAft>
            </a:pPr>
            <a:r>
              <a:rPr lang="en-US" altLang="en-US" sz="2200" dirty="0">
                <a:latin typeface="Arial" panose="020B0604020202020204" pitchFamily="34" charset="0"/>
                <a:cs typeface="Arial" panose="020B0604020202020204" pitchFamily="34" charset="0"/>
              </a:rPr>
              <a:t>As most of the heavier elements fused into iron, the iron nuclei became so hot that they spewed out helium nuclei. The temperature and density were large enough to radiate neutrinos.</a:t>
            </a:r>
          </a:p>
        </p:txBody>
      </p:sp>
      <p:pic>
        <p:nvPicPr>
          <p:cNvPr id="13" name="Picture 3" descr="A figure has two parts, labeled a and b. a. Before photo shows an arrow pointing toward a star. It is indistinguishable from the other stars. b. A large, bright star formed after a supernova explosion.">
            <a:extLst>
              <a:ext uri="{FF2B5EF4-FFF2-40B4-BE49-F238E27FC236}">
                <a16:creationId xmlns:a16="http://schemas.microsoft.com/office/drawing/2014/main" id="{52D278B1-23AC-44FB-97C9-41C1DF0E7A7F}"/>
              </a:ext>
            </a:extLst>
          </p:cNvPr>
          <p:cNvPicPr>
            <a:picLocks noGrp="1" noChangeAspect="1"/>
          </p:cNvPicPr>
          <p:nvPr>
            <p:ph type="pic" sz="quarter" idx="18"/>
          </p:nvPr>
        </p:nvPicPr>
        <p:blipFill rotWithShape="1">
          <a:blip r:embed="rId2"/>
          <a:srcRect b="6443"/>
          <a:stretch/>
        </p:blipFill>
        <p:spPr>
          <a:xfrm>
            <a:off x="7856470" y="1168462"/>
            <a:ext cx="3026879" cy="1882070"/>
          </a:xfrm>
          <a:prstGeom prst="rect">
            <a:avLst/>
          </a:prstGeom>
        </p:spPr>
      </p:pic>
      <p:sp>
        <p:nvSpPr>
          <p:cNvPr id="11" name="Text Placeholder 4">
            <a:extLst>
              <a:ext uri="{FF2B5EF4-FFF2-40B4-BE49-F238E27FC236}">
                <a16:creationId xmlns:a16="http://schemas.microsoft.com/office/drawing/2014/main" id="{B60D9D7E-31D4-4CB6-A939-A3D3098AC44B}"/>
              </a:ext>
            </a:extLst>
          </p:cNvPr>
          <p:cNvSpPr>
            <a:spLocks noGrp="1"/>
          </p:cNvSpPr>
          <p:nvPr>
            <p:ph type="body" sz="quarter" idx="25"/>
          </p:nvPr>
        </p:nvSpPr>
        <p:spPr>
          <a:xfrm>
            <a:off x="7910870" y="3091353"/>
            <a:ext cx="3017520" cy="365760"/>
          </a:xfrm>
        </p:spPr>
        <p:txBody>
          <a:bodyPr/>
          <a:lstStyle/>
          <a:p>
            <a:r>
              <a:rPr lang="en-US" altLang="en-US" sz="2000" i="1" dirty="0"/>
              <a:t> after		before</a:t>
            </a:r>
            <a:endParaRPr lang="en-IN" sz="2000" dirty="0"/>
          </a:p>
        </p:txBody>
      </p:sp>
      <p:sp>
        <p:nvSpPr>
          <p:cNvPr id="10" name="Text Placeholder 5">
            <a:extLst>
              <a:ext uri="{FF2B5EF4-FFF2-40B4-BE49-F238E27FC236}">
                <a16:creationId xmlns:a16="http://schemas.microsoft.com/office/drawing/2014/main" id="{E4D5F2C0-2434-4316-88F9-CB9B77AABDFF}"/>
              </a:ext>
            </a:extLst>
          </p:cNvPr>
          <p:cNvSpPr>
            <a:spLocks noGrp="1"/>
          </p:cNvSpPr>
          <p:nvPr>
            <p:ph type="body" sz="quarter" idx="24"/>
          </p:nvPr>
        </p:nvSpPr>
        <p:spPr>
          <a:xfrm>
            <a:off x="743577" y="3565668"/>
            <a:ext cx="10711543" cy="2560320"/>
          </a:xfrm>
        </p:spPr>
        <p:txBody>
          <a:bodyPr/>
          <a:lstStyle/>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gravitational force was strong enough to form a neutron star.</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implosion rebounded from the repulsive strong nuclear force in the core and created a dense shockwave. The shockwave radiated neutrinos out from the star. </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solidFill>
                  <a:srgbClr val="FF0000"/>
                </a:solidFill>
                <a:latin typeface="Arial" panose="020B0604020202020204" pitchFamily="34" charset="0"/>
                <a:cs typeface="Arial" panose="020B0604020202020204" pitchFamily="34" charset="0"/>
              </a:rPr>
              <a:t>These neutrinos were detected in Japan and the U.S. three hours before the light reached the Earth.</a:t>
            </a:r>
          </a:p>
          <a:p>
            <a:pPr marL="365760" indent="-365760">
              <a:lnSpc>
                <a:spcPct val="100000"/>
              </a:lnSpc>
              <a:spcBef>
                <a:spcPts val="600"/>
              </a:spcBef>
              <a:spcAft>
                <a:spcPts val="600"/>
              </a:spcAft>
              <a:buClr>
                <a:srgbClr val="004A78"/>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neutrino observations were consistent with the supernova predictions.</a:t>
            </a:r>
          </a:p>
        </p:txBody>
      </p:sp>
    </p:spTree>
    <p:extLst>
      <p:ext uri="{BB962C8B-B14F-4D97-AF65-F5344CB8AC3E}">
        <p14:creationId xmlns:p14="http://schemas.microsoft.com/office/powerpoint/2010/main" val="1405140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672105"/>
          </a:xfrm>
        </p:spPr>
        <p:txBody>
          <a:bodyPr/>
          <a:lstStyle/>
          <a:p>
            <a:r>
              <a:rPr lang="en-US" dirty="0">
                <a:solidFill>
                  <a:srgbClr val="FF0000"/>
                </a:solidFill>
                <a:latin typeface="Arial" panose="020B0604020202020204" pitchFamily="34" charset="0"/>
                <a:cs typeface="Arial" panose="020B0604020202020204" pitchFamily="34" charset="0"/>
              </a:rPr>
              <a:t>15.2: Galaxies</a:t>
            </a:r>
          </a:p>
        </p:txBody>
      </p:sp>
      <p:sp>
        <p:nvSpPr>
          <p:cNvPr id="16" name="Text Placeholder 2">
            <a:extLst>
              <a:ext uri="{FF2B5EF4-FFF2-40B4-BE49-F238E27FC236}">
                <a16:creationId xmlns:a16="http://schemas.microsoft.com/office/drawing/2014/main" id="{19A9D2C3-D904-4BB5-851F-D5656A440937}"/>
              </a:ext>
            </a:extLst>
          </p:cNvPr>
          <p:cNvSpPr>
            <a:spLocks noGrp="1"/>
          </p:cNvSpPr>
          <p:nvPr>
            <p:ph type="body" sz="quarter" idx="17"/>
          </p:nvPr>
        </p:nvSpPr>
        <p:spPr>
          <a:xfrm>
            <a:off x="743576" y="1289683"/>
            <a:ext cx="11084630" cy="4781151"/>
          </a:xfrm>
        </p:spPr>
        <p:txBody>
          <a:bodyPr>
            <a:noAutofit/>
          </a:bodyPr>
          <a:lstStyle/>
          <a:p>
            <a:pPr marL="365760" indent="-365760">
              <a:lnSpc>
                <a:spcPct val="10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Collections of stars, gas, and dust are called </a:t>
            </a:r>
            <a:r>
              <a:rPr lang="en-US" sz="2400" b="1" dirty="0">
                <a:latin typeface="Arial" panose="020B0604020202020204" pitchFamily="34" charset="0"/>
                <a:cs typeface="Arial" panose="020B0604020202020204" pitchFamily="34" charset="0"/>
              </a:rPr>
              <a:t>galaxies</a:t>
            </a:r>
            <a:r>
              <a:rPr lang="en-US" sz="2400" dirty="0">
                <a:latin typeface="Arial" panose="020B0604020202020204" pitchFamily="34" charset="0"/>
                <a:cs typeface="Arial" panose="020B0604020202020204" pitchFamily="34" charset="0"/>
              </a:rPr>
              <a:t>. </a:t>
            </a:r>
          </a:p>
          <a:p>
            <a:pPr marL="365760" indent="-365760">
              <a:lnSpc>
                <a:spcPct val="10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number of galaxies is extremely large, at least 100 billion.</a:t>
            </a:r>
            <a:endParaRPr lang="en-US" altLang="en-US" sz="2400" dirty="0">
              <a:latin typeface="Arial" panose="020B0604020202020204" pitchFamily="34" charset="0"/>
              <a:cs typeface="Arial" panose="020B0604020202020204" pitchFamily="34" charset="0"/>
            </a:endParaRPr>
          </a:p>
          <a:p>
            <a:pPr marL="365760" indent="-365760">
              <a:lnSpc>
                <a:spcPct val="10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Our own galaxy is the </a:t>
            </a:r>
            <a:r>
              <a:rPr lang="en-US" sz="2400" b="1" dirty="0">
                <a:latin typeface="Arial" panose="020B0604020202020204" pitchFamily="34" charset="0"/>
                <a:cs typeface="Arial" panose="020B0604020202020204" pitchFamily="34" charset="0"/>
              </a:rPr>
              <a:t>Milky Way</a:t>
            </a:r>
            <a:r>
              <a:rPr lang="en-US" sz="2400" dirty="0">
                <a:latin typeface="Arial" panose="020B0604020202020204" pitchFamily="34" charset="0"/>
                <a:cs typeface="Arial" panose="020B0604020202020204" pitchFamily="34" charset="0"/>
              </a:rPr>
              <a:t>, and it is believed to be composed of about 200 billion stars.</a:t>
            </a:r>
          </a:p>
          <a:p>
            <a:pPr marL="365760" indent="-365760">
              <a:lnSpc>
                <a:spcPct val="100000"/>
              </a:lnSpc>
              <a:spcBef>
                <a:spcPts val="60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Andromeda is the closest galaxy within a million light-years.</a:t>
            </a:r>
          </a:p>
        </p:txBody>
      </p:sp>
      <p:sp>
        <p:nvSpPr>
          <p:cNvPr id="3" name="TextBox 2">
            <a:extLst>
              <a:ext uri="{FF2B5EF4-FFF2-40B4-BE49-F238E27FC236}">
                <a16:creationId xmlns:a16="http://schemas.microsoft.com/office/drawing/2014/main" id="{7E45D101-06EC-1161-E4E3-7B1BDF384270}"/>
              </a:ext>
            </a:extLst>
          </p:cNvPr>
          <p:cNvSpPr txBox="1"/>
          <p:nvPr/>
        </p:nvSpPr>
        <p:spPr>
          <a:xfrm>
            <a:off x="1133707" y="4440961"/>
            <a:ext cx="3965374" cy="1882326"/>
          </a:xfrm>
          <a:prstGeom prst="rect">
            <a:avLst/>
          </a:prstGeom>
          <a:noFill/>
          <a:effectLst/>
        </p:spPr>
        <p:txBody>
          <a:bodyPr wrap="square" lIns="0" tIns="0" rIns="0" rtlCol="0" anchor="b">
            <a:spAutoFit/>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07173FA-D470-B6B5-ED15-844F70B344F2}"/>
              </a:ext>
            </a:extLst>
          </p:cNvPr>
          <p:cNvSpPr txBox="1"/>
          <p:nvPr/>
        </p:nvSpPr>
        <p:spPr>
          <a:xfrm>
            <a:off x="1286107" y="4593361"/>
            <a:ext cx="3965374" cy="1882326"/>
          </a:xfrm>
          <a:prstGeom prst="rect">
            <a:avLst/>
          </a:prstGeom>
          <a:noFill/>
          <a:effectLst/>
        </p:spPr>
        <p:txBody>
          <a:bodyPr wrap="square" lIns="0" tIns="0" rIns="0" rtlCol="0" anchor="b">
            <a:spAutoFit/>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459FC359-ADE6-9A37-306D-FAB4979C7F51}"/>
              </a:ext>
            </a:extLst>
          </p:cNvPr>
          <p:cNvSpPr txBox="1"/>
          <p:nvPr/>
        </p:nvSpPr>
        <p:spPr>
          <a:xfrm>
            <a:off x="1438507" y="4745761"/>
            <a:ext cx="3965374" cy="1882326"/>
          </a:xfrm>
          <a:prstGeom prst="rect">
            <a:avLst/>
          </a:prstGeom>
          <a:noFill/>
          <a:effectLst/>
        </p:spPr>
        <p:txBody>
          <a:bodyPr wrap="square" lIns="0" tIns="0" rIns="0" rtlCol="0" anchor="b">
            <a:spAutoFit/>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33D555D2-141C-51B7-6DDE-2F397AC8EA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107" y="3773573"/>
            <a:ext cx="3347826" cy="225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142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11.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Office Theme">
  <a:themeElements>
    <a:clrScheme name="">
      <a:dk1>
        <a:srgbClr val="000000"/>
      </a:dk1>
      <a:lt1>
        <a:srgbClr val="FFFFFF"/>
      </a:lt1>
      <a:dk2>
        <a:srgbClr val="000000"/>
      </a:dk2>
      <a:lt2>
        <a:srgbClr val="00000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128"/>
            <a:cs typeface="ヒラギノ角ゴ ProN W3" charset="-128"/>
            <a:sym typeface="Calibri"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128"/>
            <a:cs typeface="ヒラギノ角ゴ ProN W3" charset="-128"/>
            <a:sym typeface="Calibri"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21.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6683</TotalTime>
  <Words>6148</Words>
  <Application>Microsoft Office PowerPoint</Application>
  <PresentationFormat>Widescreen</PresentationFormat>
  <Paragraphs>379</Paragraphs>
  <Slides>79</Slides>
  <Notes>17</Notes>
  <HiddenSlides>1</HiddenSlides>
  <MMClips>0</MMClips>
  <ScaleCrop>false</ScaleCrop>
  <HeadingPairs>
    <vt:vector size="8" baseType="variant">
      <vt:variant>
        <vt:lpstr>Fonts Used</vt:lpstr>
      </vt:variant>
      <vt:variant>
        <vt:i4>29</vt:i4>
      </vt:variant>
      <vt:variant>
        <vt:lpstr>Theme</vt:lpstr>
      </vt:variant>
      <vt:variant>
        <vt:i4>21</vt:i4>
      </vt:variant>
      <vt:variant>
        <vt:lpstr>Embedded OLE Servers</vt:lpstr>
      </vt:variant>
      <vt:variant>
        <vt:i4>2</vt:i4>
      </vt:variant>
      <vt:variant>
        <vt:lpstr>Slide Titles</vt:lpstr>
      </vt:variant>
      <vt:variant>
        <vt:i4>79</vt:i4>
      </vt:variant>
    </vt:vector>
  </HeadingPairs>
  <TitlesOfParts>
    <vt:vector size="131" baseType="lpstr">
      <vt:lpstr>Alfred Serif Regular</vt:lpstr>
      <vt:lpstr>Aparajita</vt:lpstr>
      <vt:lpstr>Arial</vt:lpstr>
      <vt:lpstr>Arial</vt:lpstr>
      <vt:lpstr>Calibri</vt:lpstr>
      <vt:lpstr>Calibri Light</vt:lpstr>
      <vt:lpstr>Comic Sans MS</vt:lpstr>
      <vt:lpstr>Courier New</vt:lpstr>
      <vt:lpstr>FFDINWeb</vt:lpstr>
      <vt:lpstr>Garamond</vt:lpstr>
      <vt:lpstr>Gill Sans</vt:lpstr>
      <vt:lpstr>Helvetica</vt:lpstr>
      <vt:lpstr>HelveticaNeueCn</vt:lpstr>
      <vt:lpstr>Hind</vt:lpstr>
      <vt:lpstr>Humanst521 Lt BT</vt:lpstr>
      <vt:lpstr>inherit</vt:lpstr>
      <vt:lpstr>Linux Libertine</vt:lpstr>
      <vt:lpstr>Lora</vt:lpstr>
      <vt:lpstr>Open Sans</vt:lpstr>
      <vt:lpstr>Play</vt:lpstr>
      <vt:lpstr>Raleway</vt:lpstr>
      <vt:lpstr>Roboto</vt:lpstr>
      <vt:lpstr>Summer Font</vt:lpstr>
      <vt:lpstr>Times New Roman</vt:lpstr>
      <vt:lpstr>var(--article-body-font-family)</vt:lpstr>
      <vt:lpstr>var(--caption--source--font-family)</vt:lpstr>
      <vt:lpstr>var(--secondary-font-italic)</vt:lpstr>
      <vt:lpstr>var(--secondary-font-semi-bold)</vt:lpstr>
      <vt:lpstr>Wingdings</vt:lpstr>
      <vt:lpstr>Office Theme</vt:lpstr>
      <vt:lpstr>Edge</vt:lpstr>
      <vt:lpstr>1_Edge</vt:lpstr>
      <vt:lpstr>2_Edge</vt:lpstr>
      <vt:lpstr>3_Edge</vt:lpstr>
      <vt:lpstr>4_Edge</vt:lpstr>
      <vt:lpstr>5_Edge</vt:lpstr>
      <vt:lpstr>8_Edge</vt:lpstr>
      <vt:lpstr>9_Edge</vt:lpstr>
      <vt:lpstr>1_Office Theme</vt:lpstr>
      <vt:lpstr>6_Edge</vt:lpstr>
      <vt:lpstr>2_Office Theme</vt:lpstr>
      <vt:lpstr>10_Edge</vt:lpstr>
      <vt:lpstr>12_Office Theme</vt:lpstr>
      <vt:lpstr>Default Design</vt:lpstr>
      <vt:lpstr>6_Office Theme</vt:lpstr>
      <vt:lpstr>3_Office Theme</vt:lpstr>
      <vt:lpstr>4_Office Theme</vt:lpstr>
      <vt:lpstr>5_Office Theme</vt:lpstr>
      <vt:lpstr>7_Office Theme</vt:lpstr>
      <vt:lpstr>7_Edge</vt:lpstr>
      <vt:lpstr>Equation</vt:lpstr>
      <vt:lpstr>Formel</vt:lpstr>
      <vt:lpstr>PowerPoint Presentation</vt:lpstr>
      <vt:lpstr>Subsections of Chapter 15</vt:lpstr>
      <vt:lpstr>15.1 Stellar Evolution</vt:lpstr>
      <vt:lpstr>Fusion reactions</vt:lpstr>
      <vt:lpstr>The Ultimate Fate of Stars</vt:lpstr>
      <vt:lpstr>Neutron Stars</vt:lpstr>
      <vt:lpstr>Novae and Supernovae</vt:lpstr>
      <vt:lpstr>Supernova Explosion</vt:lpstr>
      <vt:lpstr>15.2: Galaxies</vt:lpstr>
      <vt:lpstr>Galaxies</vt:lpstr>
      <vt:lpstr>15.3: Tenets of General Relativity</vt:lpstr>
      <vt:lpstr>Principle of Equivalence</vt:lpstr>
      <vt:lpstr>Inertial Mass and Gravitational Mass</vt:lpstr>
      <vt:lpstr>Light Deflection</vt:lpstr>
      <vt:lpstr>Spacetime Curvature</vt:lpstr>
      <vt:lpstr>The Unification of Mass and Spacetime</vt:lpstr>
      <vt:lpstr>15.3: Tests of General Relativity</vt:lpstr>
      <vt:lpstr>PowerPoint Presentation</vt:lpstr>
      <vt:lpstr>Shadow of moon on earth</vt:lpstr>
      <vt:lpstr>PowerPoint Presentation</vt:lpstr>
      <vt:lpstr>Gravitational Lensing</vt:lpstr>
      <vt:lpstr>What is a Galaxy ?</vt:lpstr>
      <vt:lpstr>Quasar and Pulsar      (stellar objects)</vt:lpstr>
      <vt:lpstr>A frequency comb laser in space  launched from near the polar circle</vt:lpstr>
      <vt:lpstr>Gravitational Redshift</vt:lpstr>
      <vt:lpstr>Gravitational Redshift Experiments</vt:lpstr>
      <vt:lpstr>Cavendish torsion pendulum</vt:lpstr>
      <vt:lpstr>15.18</vt:lpstr>
      <vt:lpstr>Atomic Clock Measurement</vt:lpstr>
      <vt:lpstr>PowerPoint Presentation</vt:lpstr>
      <vt:lpstr>15.10 </vt:lpstr>
      <vt:lpstr>Gravitational Time Dilation</vt:lpstr>
      <vt:lpstr>Light Retardation</vt:lpstr>
      <vt:lpstr>Perihelion Shift of Mercury</vt:lpstr>
      <vt:lpstr>PowerPoint Presentation</vt:lpstr>
      <vt:lpstr>Size of the observable universe today=14billion light years 1ly=3.2x10^7 s x 3x10^8 m/s=9.46 x 10^15 m</vt:lpstr>
      <vt:lpstr>Present Space based telescopes </vt:lpstr>
      <vt:lpstr> The space based telescope James Webb Space Telescope</vt:lpstr>
      <vt:lpstr>Picture of an exoplanet</vt:lpstr>
      <vt:lpstr>Extremely Large Telescope  ELT </vt:lpstr>
      <vt:lpstr>15.4: Black Holes</vt:lpstr>
      <vt:lpstr>PowerPoint Presentation</vt:lpstr>
      <vt:lpstr>15.12,13</vt:lpstr>
      <vt:lpstr>Black Hole Detection</vt:lpstr>
      <vt:lpstr>15.20</vt:lpstr>
      <vt:lpstr>Evidence and Discovery of Black Holes</vt:lpstr>
      <vt:lpstr>Active Galactic Nuclei (AGN) and Quasars</vt:lpstr>
      <vt:lpstr>Gamma Ray Astrophysics</vt:lpstr>
      <vt:lpstr>Nobel prize for Gravitational Waves</vt:lpstr>
      <vt:lpstr>15.3: Gravitational Waves</vt:lpstr>
      <vt:lpstr>Gravitational Wave Experiments (1 of 2)</vt:lpstr>
      <vt:lpstr>Gravitational Wave Experiments</vt:lpstr>
      <vt:lpstr>Gravitational Wave Experiments (2 of 2)</vt:lpstr>
      <vt:lpstr>PowerPoint Presentation</vt:lpstr>
      <vt:lpstr>Gravitational wave  summary</vt:lpstr>
      <vt:lpstr>LIGO is a large Michelson interferometer device that uses four test masses on two arms of the interferometer</vt:lpstr>
      <vt:lpstr>PowerPoint Presentation</vt:lpstr>
      <vt:lpstr>Calculate the density of a neutron star and ccompare with the density of a nucleon</vt:lpstr>
      <vt:lpstr>PowerPoint Presentation</vt:lpstr>
      <vt:lpstr>Frequency Comb Lasers  for Astrophysics</vt:lpstr>
      <vt:lpstr>Detecting Extrasolar Planets</vt:lpstr>
      <vt:lpstr>How many exoplanets are there? </vt:lpstr>
      <vt:lpstr>When we find life, how will we know? When we analyze light shot by a star through the atmosphere of a distant planet—a technique known as spectroscopy. The slices missing from the light spectrum tell us which chemicals or gases are present in the alien atmosphere. </vt:lpstr>
      <vt:lpstr>StoRy of GoldiLocks &amp; the 3 bears</vt:lpstr>
      <vt:lpstr>PowerPoint Presentation</vt:lpstr>
      <vt:lpstr>Transit Lightcurves</vt:lpstr>
      <vt:lpstr>PowerPoint Presentation</vt:lpstr>
      <vt:lpstr>Understanding Astronomers…</vt:lpstr>
      <vt:lpstr>    RV search for exo - Planets</vt:lpstr>
      <vt:lpstr>PowerPoint Presentation</vt:lpstr>
      <vt:lpstr>Direct detection of expansion</vt:lpstr>
      <vt:lpstr>PowerPoint Presentation</vt:lpstr>
      <vt:lpstr>PowerPoint Presentation</vt:lpstr>
      <vt:lpstr>Cosmological Observations</vt:lpstr>
      <vt:lpstr>Dark Energy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Abul hasanat muhammad jahanur rahman</dc:creator>
  <cp:lastModifiedBy>Schuessler, Hans A</cp:lastModifiedBy>
  <cp:revision>141</cp:revision>
  <dcterms:created xsi:type="dcterms:W3CDTF">2013-11-04T04:07:32Z</dcterms:created>
  <dcterms:modified xsi:type="dcterms:W3CDTF">2022-12-04T19:50:21Z</dcterms:modified>
</cp:coreProperties>
</file>