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5EB5-5E0C-40D5-9646-651893BC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2F1C-8DAE-4FFA-881E-59CC22921A7A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7BF8-4C64-4FB2-89FA-74970BAB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BF75D-CDD4-47BD-9A1C-F647001A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20773-B38B-4FFE-8D38-E87E07480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8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DA638-8ECE-40F3-9936-0A169400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7009-CF16-4A25-8A0B-13DA67C55A5E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E7A0-008E-4337-AE0F-9D574A25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FEA0-CBEB-4E11-BF6D-300473A3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1C99E-4DB3-48A4-96E7-2E8081879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849F-5BC2-4FB1-A3F7-63C539FD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E55B-E286-4546-A8F1-CF9865B8D2B6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144E-9500-43FC-968A-D5EDC5EA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ECF9-BEC9-4AF4-A1A6-03581255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1F46A-24A2-4247-AE0E-08CEED1D0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4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50E9-CE6A-468D-AFF0-321FCDBA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F2BE-04E0-438D-89EB-9E7B5B032FFE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6C96D-3E9A-4719-8984-252A8001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4CE5-32CD-492B-8631-6875CAFD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377F1-725B-4337-8F3F-30467A024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2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C13E5-452B-4BD1-980D-5BA22C0C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8686-870A-4225-8BA3-67B8442C17F1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E249-168B-4BF7-ACE5-3C344869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FB9C4-284F-4960-88C7-3178684D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92713-5389-437B-AE5C-4E944FC7B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45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DBADBA-FE52-40C4-B7EA-ED6829BB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7684-7730-4057-A1BE-CE1805106071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B80D62-34FA-4074-AF2F-0B67A5AF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C1241D-839D-46ED-96D1-F4BB2AA3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2BBB1-8E5C-405C-8E33-D2917F9F2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05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7CB6C5-1024-4274-9E6B-CE00FD48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488D-A971-4A0E-8023-90B15D12C6C6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F2D205-6714-4509-8B62-DCEFAAC8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CA02F1-2A2D-4A07-89BE-EBB2CE15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E7952-4A92-48A6-873D-9D8CA1598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4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6600DC-7123-41EB-BC01-8B07C29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3FE7-763C-43F4-81FA-399BA2F9CE2B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B07EE1-A1F4-46E4-96A7-4DABE1BB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7B4B6-184C-4DC5-8E9A-DFA985E3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46113-6007-48E0-B5E6-92C598B12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3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B60706-3713-4542-9A5F-32030295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271EF-584A-486A-8C46-1EF789841CEC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6443F3-1640-44E0-95C1-EFB4966B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657B82-D9A5-4AAD-BCED-B2D510DF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ED9C-2340-42C3-ABC0-7C30ABD89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7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4BA8A-A5C3-4A74-9E61-76792E2E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8B08-410A-453A-816C-7F4870E300D9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691B2F-2A40-4847-8001-1CEE36C0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0CB42C-59AE-45B3-A373-FD14B2F7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7082-4944-4193-9DDD-72546DFD4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3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F342F0-23A1-4250-AEEB-DD8C4E25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DC17-B4A3-4474-B216-B62EEA74C839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AB32B-1DC9-495D-84B4-DEA5E8FB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B569D-B952-43B0-BE9E-CA52FF18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8D29B-3652-4341-91F8-8129838AE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39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DDA7F8-B550-43A8-A864-77FF3C404C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6B8699-3231-4A87-AF11-8F2852CE37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5C9B9-2FDF-4BA8-9CD7-1AB0CC59E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0FFFE4-9180-45B8-91C7-8B59FC77DBD1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60E3-928C-46C1-869E-362CA9E7A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6EC00-AB6C-4CF2-8C24-C7ADB0611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31CE7E4-002C-4CA4-8C3D-1ECFE475F4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429611D-1A26-4667-B3B0-5B18FE52E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Ray tracing in an optical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83024-E0D4-4631-BAE1-962D8E585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lect_020001.JPG">
            <a:extLst>
              <a:ext uri="{FF2B5EF4-FFF2-40B4-BE49-F238E27FC236}">
                <a16:creationId xmlns:a16="http://schemas.microsoft.com/office/drawing/2014/main" id="{D3A7771B-6500-480B-95CC-07B9FFF1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lect_020002.JPG">
            <a:extLst>
              <a:ext uri="{FF2B5EF4-FFF2-40B4-BE49-F238E27FC236}">
                <a16:creationId xmlns:a16="http://schemas.microsoft.com/office/drawing/2014/main" id="{C0C77EBC-6D37-4D87-9940-2D7B6BC76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lect_020003.JPG">
            <a:extLst>
              <a:ext uri="{FF2B5EF4-FFF2-40B4-BE49-F238E27FC236}">
                <a16:creationId xmlns:a16="http://schemas.microsoft.com/office/drawing/2014/main" id="{F0AE3DED-8944-45D3-B225-79084A88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Rechung .JPG">
            <a:extLst>
              <a:ext uri="{FF2B5EF4-FFF2-40B4-BE49-F238E27FC236}">
                <a16:creationId xmlns:a16="http://schemas.microsoft.com/office/drawing/2014/main" id="{7A4462B9-12A8-4519-9B6A-352EEF1F6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Rechung 0001.JPG">
            <a:extLst>
              <a:ext uri="{FF2B5EF4-FFF2-40B4-BE49-F238E27FC236}">
                <a16:creationId xmlns:a16="http://schemas.microsoft.com/office/drawing/2014/main" id="{3817F5C9-9D89-4CB0-A54E-3CAB518D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Rechung 0002.JPG">
            <a:extLst>
              <a:ext uri="{FF2B5EF4-FFF2-40B4-BE49-F238E27FC236}">
                <a16:creationId xmlns:a16="http://schemas.microsoft.com/office/drawing/2014/main" id="{181621F1-3F80-4C7A-8E76-5CA03F29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Rechung 0003.JPG">
            <a:extLst>
              <a:ext uri="{FF2B5EF4-FFF2-40B4-BE49-F238E27FC236}">
                <a16:creationId xmlns:a16="http://schemas.microsoft.com/office/drawing/2014/main" id="{D9E80787-CA83-4D48-A58B-8E2F022A4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Rechung 0004.JPG">
            <a:extLst>
              <a:ext uri="{FF2B5EF4-FFF2-40B4-BE49-F238E27FC236}">
                <a16:creationId xmlns:a16="http://schemas.microsoft.com/office/drawing/2014/main" id="{CF65ECF9-74D5-431D-A02C-91ED5294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hys_6890015.JPG">
            <a:extLst>
              <a:ext uri="{FF2B5EF4-FFF2-40B4-BE49-F238E27FC236}">
                <a16:creationId xmlns:a16="http://schemas.microsoft.com/office/drawing/2014/main" id="{F3F8A5D3-A6B1-4A22-B59D-6DBDA5A3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lect_010001.JPG">
            <a:extLst>
              <a:ext uri="{FF2B5EF4-FFF2-40B4-BE49-F238E27FC236}">
                <a16:creationId xmlns:a16="http://schemas.microsoft.com/office/drawing/2014/main" id="{F121F665-717D-4E2A-A195-4FEFE06E4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lect_010002.JPG">
            <a:extLst>
              <a:ext uri="{FF2B5EF4-FFF2-40B4-BE49-F238E27FC236}">
                <a16:creationId xmlns:a16="http://schemas.microsoft.com/office/drawing/2014/main" id="{6F1AE87A-1A85-4C20-9AE2-7792865F1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lect_010003.JPG">
            <a:extLst>
              <a:ext uri="{FF2B5EF4-FFF2-40B4-BE49-F238E27FC236}">
                <a16:creationId xmlns:a16="http://schemas.microsoft.com/office/drawing/2014/main" id="{F762C59A-60EF-4EF6-8C5D-C94CF0BC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lect_010004.JPG">
            <a:extLst>
              <a:ext uri="{FF2B5EF4-FFF2-40B4-BE49-F238E27FC236}">
                <a16:creationId xmlns:a16="http://schemas.microsoft.com/office/drawing/2014/main" id="{A40B1EFB-203A-4929-A164-357B7B6C7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lect_010005.JPG">
            <a:extLst>
              <a:ext uri="{FF2B5EF4-FFF2-40B4-BE49-F238E27FC236}">
                <a16:creationId xmlns:a16="http://schemas.microsoft.com/office/drawing/2014/main" id="{E9F6BCA2-8E9B-4E74-9E76-BE9F6A6BC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lect_02.JPG">
            <a:extLst>
              <a:ext uri="{FF2B5EF4-FFF2-40B4-BE49-F238E27FC236}">
                <a16:creationId xmlns:a16="http://schemas.microsoft.com/office/drawing/2014/main" id="{99B08230-F360-424D-807D-57053A62F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lec_2.JPG">
            <a:extLst>
              <a:ext uri="{FF2B5EF4-FFF2-40B4-BE49-F238E27FC236}">
                <a16:creationId xmlns:a16="http://schemas.microsoft.com/office/drawing/2014/main" id="{4815E6F0-64B3-47CA-BF28-120C5C423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2743200" y="69850"/>
            <a:ext cx="5622925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A77F9-D53A-8BEA-B9C0-BCE7255400B8}"/>
              </a:ext>
            </a:extLst>
          </p:cNvPr>
          <p:cNvSpPr txBox="1"/>
          <p:nvPr/>
        </p:nvSpPr>
        <p:spPr>
          <a:xfrm>
            <a:off x="76200" y="197346"/>
            <a:ext cx="2133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Verdeyen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formula (2.4.6).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 assumed for r0 the form r0=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rmax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exp[j(alfa-Pi/2)] and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Verdeyen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took as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rmax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the maximum of the expression 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[r0 exp(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jsTeta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)+conjugate(r0) exp(-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jsTeta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)], which is equal to 2 Modulus[r0]. Thus my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rmax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2 times less than his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rmax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otherwise the formulas are the same.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 the context of the book his answer is correct!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90</Words>
  <Application>Microsoft Office PowerPoint</Application>
  <PresentationFormat>On-screen Show (4:3)</PresentationFormat>
  <Paragraphs>5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Segoe UI</vt:lpstr>
      <vt:lpstr>Office Theme</vt:lpstr>
      <vt:lpstr>Ray tracing in an optical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 tracing in an optical system</dc:title>
  <dc:creator>Rick</dc:creator>
  <cp:lastModifiedBy>Schuessler, Hans A</cp:lastModifiedBy>
  <cp:revision>3</cp:revision>
  <dcterms:created xsi:type="dcterms:W3CDTF">2012-10-15T11:55:04Z</dcterms:created>
  <dcterms:modified xsi:type="dcterms:W3CDTF">2024-01-17T19:37:53Z</dcterms:modified>
</cp:coreProperties>
</file>