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>
      <p:cViewPr varScale="1">
        <p:scale>
          <a:sx n="94" d="100"/>
          <a:sy n="94" d="100"/>
        </p:scale>
        <p:origin x="1513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817AE-B18E-4CDA-A6C3-2E64EB19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38CA-44F2-4E57-92D1-32078FFF3B71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A1489-9902-4A7D-8BC5-B75CF9C9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2F079-13B7-4F61-9E88-BEC92EC0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CC12F-112E-4DC3-999F-F62C438E3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90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0838D-9A90-42B6-B7E9-8835002E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F550-4616-4C74-A9EC-14D745A3C8F7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3707E-707C-4657-8496-9EA2A8E8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8FD65-4A6A-42D0-819B-E694D356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F86F-442D-4C46-91B2-36530D65C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21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1704A-250A-48AD-B5FC-7B603474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3BB1-7990-44FF-911A-F37B7A5EB00C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8FD9C-4900-4053-A5FC-D41ECD66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C18C6-77D7-477C-B835-12773757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D0059-E63D-4C6D-9396-60043D7E5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47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30C82-74E0-43CF-965A-DE71073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51DD-C674-4003-A9C1-A92350FD9E73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A55EA-31B5-4DE6-BAA4-AC5A8C4A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D18D5-B09F-486F-B0EF-91C4B38F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217F1-46AE-481F-B134-EFB446F50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78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D9166-63B3-405A-BCEF-FA38CF47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CC45-EB44-49B9-8759-BDEF47B3824F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59947-FFC0-4FB9-89EC-F846E491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2F421-1D40-4D01-9DD6-3DF42531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A0563-B553-4AA5-AF1B-D193155D9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4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384CC9-25F6-45D1-9CB7-FCCCE949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3E377-B337-4AA0-88D3-F9AD511725AD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BD3281-1AE7-482C-92F0-1C2D8A3F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77EDCB-C1B3-43B7-80BA-5C7400B6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9C7FA-20BA-4EAD-9194-196B2DDD8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71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D52F4B-74D0-496A-A647-C8067A31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7B32-51F1-4E71-9068-183216775F41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B5A70A-0D2E-443A-9BD7-17E8E8FB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B0584E-4583-4F32-B252-BDFB442C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4BA1-0AC3-4936-90C7-A1B42CBF1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69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9456B9-4F70-4157-BB79-BCB0F9B9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B3BF-A91E-4E3B-AD04-47ACA1FD8370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E8C334-35EC-46EF-B26C-4EBE6EF6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BE9951-0628-42A8-9B9A-15ECFED0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535E7-B126-4B1F-AD5F-DC93EFB27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5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E911C4-3EEF-458C-A24E-F5590EFB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6D8A-F7C0-47AA-A5CA-24E2077A72B5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7BCC2D-A408-427D-A24C-3AA89545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912553-D50C-4F5A-9B3B-EB26FB16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93F4C-7109-4093-A989-71DF3C251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23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A38CC9-2881-49E7-9EB3-E4B9E12A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03CB-29D3-4AB9-9BC7-91D04DFD0A36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BB6E2E-FE07-46E3-B4F5-9F172519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E12EFF-64D2-464E-BF96-A3457C31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C8453-BDD0-4DA5-B862-183400F2A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0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4CF00A-F1EA-48A2-9E1A-8AB1C210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08DC-A31D-4A1B-BB74-DC8502DCDED5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49591B-C091-4B77-9330-BEB28EE8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12D735-6434-4E20-9923-B93640D4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E512D-DC69-44CF-9C93-B49395285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65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9A3C9E-6722-4CDC-B18D-02BF96F381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0924DBC-6DFC-4A27-B5FD-09FCBE415F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B3B04-1F13-4C72-AC30-BB73002D5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A0A098-384E-48E1-A0EE-328D0E47F7DA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3E7D0-DCAA-4A6C-9A7F-2B9E0F01A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BD7F9-CA70-41EA-9805-9C23F1979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614F941-6893-45DA-A7CB-924B639583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5DBE40A-9990-4EAC-9E45-A34A3EE2CE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Resonant optical resonators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6772B-4342-48C8-A399-7A32C35732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92FB4D3-52D2-45BB-89C9-3796DAAD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018588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4C4548F-5A63-4F30-BAF2-1A8F01F80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541AFB0-B0F1-4A08-A358-8A5A40F1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612B0D-F19C-E7D6-71C4-4B82CBEBA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76" y="0"/>
            <a:ext cx="6867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0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039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73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79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21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A69B70C2-0E14-41F7-8CBB-2A00B5EE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89852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044B24B-0075-4301-9432-0160705F5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05901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A5C1D99-48B6-48E7-A649-E8C8F85B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898683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0EA72DA-ADFC-42B3-B52B-BFC3C53B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86868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EE8558F-C4C8-4A48-92D2-7B5003D2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882332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C936952-6D7C-4303-A1A1-51AD0610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88392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097C42A-096D-4D0E-9A0B-83059107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8894762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57669D6-41E1-410B-BA9E-F0DFBAD9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52400"/>
            <a:ext cx="8974137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Resonant optical resonators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Resonant optical resonators</dc:title>
  <dc:creator>Rick</dc:creator>
  <cp:lastModifiedBy>Rodriguez, Carlos E</cp:lastModifiedBy>
  <cp:revision>4</cp:revision>
  <dcterms:created xsi:type="dcterms:W3CDTF">2012-10-15T11:56:25Z</dcterms:created>
  <dcterms:modified xsi:type="dcterms:W3CDTF">2024-01-24T03:21:34Z</dcterms:modified>
</cp:coreProperties>
</file>